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50"/>
  </p:notesMasterIdLst>
  <p:sldIdLst>
    <p:sldId id="256" r:id="rId5"/>
    <p:sldId id="258" r:id="rId6"/>
    <p:sldId id="282" r:id="rId7"/>
    <p:sldId id="286" r:id="rId8"/>
    <p:sldId id="280" r:id="rId9"/>
    <p:sldId id="283" r:id="rId10"/>
    <p:sldId id="312" r:id="rId11"/>
    <p:sldId id="323" r:id="rId12"/>
    <p:sldId id="542" r:id="rId13"/>
    <p:sldId id="507" r:id="rId14"/>
    <p:sldId id="500" r:id="rId15"/>
    <p:sldId id="501" r:id="rId16"/>
    <p:sldId id="502" r:id="rId17"/>
    <p:sldId id="504" r:id="rId18"/>
    <p:sldId id="505" r:id="rId19"/>
    <p:sldId id="503" r:id="rId20"/>
    <p:sldId id="593" r:id="rId21"/>
    <p:sldId id="506" r:id="rId22"/>
    <p:sldId id="582" r:id="rId23"/>
    <p:sldId id="309" r:id="rId24"/>
    <p:sldId id="583" r:id="rId25"/>
    <p:sldId id="590" r:id="rId26"/>
    <p:sldId id="587" r:id="rId27"/>
    <p:sldId id="588" r:id="rId28"/>
    <p:sldId id="603" r:id="rId29"/>
    <p:sldId id="591" r:id="rId30"/>
    <p:sldId id="594" r:id="rId31"/>
    <p:sldId id="595" r:id="rId32"/>
    <p:sldId id="596" r:id="rId33"/>
    <p:sldId id="597" r:id="rId34"/>
    <p:sldId id="598" r:id="rId35"/>
    <p:sldId id="599" r:id="rId36"/>
    <p:sldId id="600" r:id="rId37"/>
    <p:sldId id="601" r:id="rId38"/>
    <p:sldId id="602" r:id="rId39"/>
    <p:sldId id="611" r:id="rId40"/>
    <p:sldId id="605" r:id="rId41"/>
    <p:sldId id="606" r:id="rId42"/>
    <p:sldId id="266" r:id="rId43"/>
    <p:sldId id="267" r:id="rId44"/>
    <p:sldId id="269" r:id="rId45"/>
    <p:sldId id="270" r:id="rId46"/>
    <p:sldId id="608" r:id="rId47"/>
    <p:sldId id="607" r:id="rId48"/>
    <p:sldId id="60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A8E04-3B77-E50A-7A10-403FAA061B8D}" v="105" dt="2026-02-10T19:24:26.174"/>
    <p1510:client id="{F526E0D6-AF6C-47D1-8D83-15F8700B468E}" v="736" dt="2026-02-10T15:43:19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Freel" userId="S::afreel@ohacademy.co.uk::f6dead3d-cc44-4b49-aee1-60fe86f08dbd" providerId="AD" clId="Web-{FE42DE3F-E67C-41F0-A94F-F6CCFFE37308}"/>
    <pc:docChg chg="addSld modSld">
      <pc:chgData name="A Freel" userId="S::afreel@ohacademy.co.uk::f6dead3d-cc44-4b49-aee1-60fe86f08dbd" providerId="AD" clId="Web-{FE42DE3F-E67C-41F0-A94F-F6CCFFE37308}" dt="2026-01-24T10:42:08.020" v="71" actId="14100"/>
      <pc:docMkLst>
        <pc:docMk/>
      </pc:docMkLst>
      <pc:sldChg chg="addSp delSp modSp add">
        <pc:chgData name="A Freel" userId="S::afreel@ohacademy.co.uk::f6dead3d-cc44-4b49-aee1-60fe86f08dbd" providerId="AD" clId="Web-{FE42DE3F-E67C-41F0-A94F-F6CCFFE37308}" dt="2026-01-24T10:40:11.436" v="42" actId="20577"/>
        <pc:sldMkLst>
          <pc:docMk/>
          <pc:sldMk cId="1539969685" sldId="309"/>
        </pc:sldMkLst>
        <pc:spChg chg="mod">
          <ac:chgData name="A Freel" userId="S::afreel@ohacademy.co.uk::f6dead3d-cc44-4b49-aee1-60fe86f08dbd" providerId="AD" clId="Web-{FE42DE3F-E67C-41F0-A94F-F6CCFFE37308}" dt="2026-01-24T10:37:10.874" v="6" actId="20577"/>
          <ac:spMkLst>
            <pc:docMk/>
            <pc:sldMk cId="1539969685" sldId="309"/>
            <ac:spMk id="4" creationId="{0FCAA371-D920-BD80-6466-8FC798916CE2}"/>
          </ac:spMkLst>
        </pc:spChg>
        <pc:spChg chg="mod">
          <ac:chgData name="A Freel" userId="S::afreel@ohacademy.co.uk::f6dead3d-cc44-4b49-aee1-60fe86f08dbd" providerId="AD" clId="Web-{FE42DE3F-E67C-41F0-A94F-F6CCFFE37308}" dt="2026-01-24T10:40:11.436" v="42" actId="20577"/>
          <ac:spMkLst>
            <pc:docMk/>
            <pc:sldMk cId="1539969685" sldId="309"/>
            <ac:spMk id="5" creationId="{1B2BA652-15A5-6DED-71B4-9B8C6DE154CF}"/>
          </ac:spMkLst>
        </pc:spChg>
        <pc:spChg chg="mod">
          <ac:chgData name="A Freel" userId="S::afreel@ohacademy.co.uk::f6dead3d-cc44-4b49-aee1-60fe86f08dbd" providerId="AD" clId="Web-{FE42DE3F-E67C-41F0-A94F-F6CCFFE37308}" dt="2026-01-24T10:39:11.421" v="34" actId="20577"/>
          <ac:spMkLst>
            <pc:docMk/>
            <pc:sldMk cId="1539969685" sldId="309"/>
            <ac:spMk id="6" creationId="{2FFD349E-C265-A494-2338-4CE310FBD1F1}"/>
          </ac:spMkLst>
        </pc:spChg>
        <pc:picChg chg="add mod">
          <ac:chgData name="A Freel" userId="S::afreel@ohacademy.co.uk::f6dead3d-cc44-4b49-aee1-60fe86f08dbd" providerId="AD" clId="Web-{FE42DE3F-E67C-41F0-A94F-F6CCFFE37308}" dt="2026-01-24T10:38:25.921" v="18" actId="1076"/>
          <ac:picMkLst>
            <pc:docMk/>
            <pc:sldMk cId="1539969685" sldId="309"/>
            <ac:picMk id="7" creationId="{457066D2-58AC-385D-60CC-FCBF71DAF568}"/>
          </ac:picMkLst>
        </pc:picChg>
        <pc:picChg chg="add mod">
          <ac:chgData name="A Freel" userId="S::afreel@ohacademy.co.uk::f6dead3d-cc44-4b49-aee1-60fe86f08dbd" providerId="AD" clId="Web-{FE42DE3F-E67C-41F0-A94F-F6CCFFE37308}" dt="2026-01-24T10:39:19.530" v="38" actId="1076"/>
          <ac:picMkLst>
            <pc:docMk/>
            <pc:sldMk cId="1539969685" sldId="309"/>
            <ac:picMk id="8" creationId="{B5059050-51BC-B074-3DED-F026705A164B}"/>
          </ac:picMkLst>
        </pc:picChg>
      </pc:sldChg>
      <pc:sldChg chg="modSp add">
        <pc:chgData name="A Freel" userId="S::afreel@ohacademy.co.uk::f6dead3d-cc44-4b49-aee1-60fe86f08dbd" providerId="AD" clId="Web-{FE42DE3F-E67C-41F0-A94F-F6CCFFE37308}" dt="2026-01-24T10:37:15.436" v="8" actId="20577"/>
        <pc:sldMkLst>
          <pc:docMk/>
          <pc:sldMk cId="3413209514" sldId="583"/>
        </pc:sldMkLst>
        <pc:spChg chg="mod">
          <ac:chgData name="A Freel" userId="S::afreel@ohacademy.co.uk::f6dead3d-cc44-4b49-aee1-60fe86f08dbd" providerId="AD" clId="Web-{FE42DE3F-E67C-41F0-A94F-F6CCFFE37308}" dt="2026-01-24T10:37:15.436" v="8" actId="20577"/>
          <ac:spMkLst>
            <pc:docMk/>
            <pc:sldMk cId="3413209514" sldId="583"/>
            <ac:spMk id="4" creationId="{0FCAA371-D920-BD80-6466-8FC798916CE2}"/>
          </ac:spMkLst>
        </pc:spChg>
      </pc:sldChg>
      <pc:sldChg chg="addSp delSp modSp add">
        <pc:chgData name="A Freel" userId="S::afreel@ohacademy.co.uk::f6dead3d-cc44-4b49-aee1-60fe86f08dbd" providerId="AD" clId="Web-{FE42DE3F-E67C-41F0-A94F-F6CCFFE37308}" dt="2026-01-24T10:40:43.046" v="51" actId="14100"/>
        <pc:sldMkLst>
          <pc:docMk/>
          <pc:sldMk cId="1409741000" sldId="587"/>
        </pc:sldMkLst>
        <pc:spChg chg="mod">
          <ac:chgData name="A Freel" userId="S::afreel@ohacademy.co.uk::f6dead3d-cc44-4b49-aee1-60fe86f08dbd" providerId="AD" clId="Web-{FE42DE3F-E67C-41F0-A94F-F6CCFFE37308}" dt="2026-01-24T10:37:23.405" v="12" actId="20577"/>
          <ac:spMkLst>
            <pc:docMk/>
            <pc:sldMk cId="1409741000" sldId="587"/>
            <ac:spMk id="4" creationId="{D65D76C0-9FD1-E377-B44A-53629045A181}"/>
          </ac:spMkLst>
        </pc:spChg>
        <pc:picChg chg="add mod">
          <ac:chgData name="A Freel" userId="S::afreel@ohacademy.co.uk::f6dead3d-cc44-4b49-aee1-60fe86f08dbd" providerId="AD" clId="Web-{FE42DE3F-E67C-41F0-A94F-F6CCFFE37308}" dt="2026-01-24T10:40:43.046" v="51" actId="14100"/>
          <ac:picMkLst>
            <pc:docMk/>
            <pc:sldMk cId="1409741000" sldId="587"/>
            <ac:picMk id="3" creationId="{1FDDF95E-DB34-ABD2-A070-15DE4CE9E1B8}"/>
          </ac:picMkLst>
        </pc:picChg>
      </pc:sldChg>
      <pc:sldChg chg="addSp delSp modSp add">
        <pc:chgData name="A Freel" userId="S::afreel@ohacademy.co.uk::f6dead3d-cc44-4b49-aee1-60fe86f08dbd" providerId="AD" clId="Web-{FE42DE3F-E67C-41F0-A94F-F6CCFFE37308}" dt="2026-01-24T10:42:08.020" v="71" actId="14100"/>
        <pc:sldMkLst>
          <pc:docMk/>
          <pc:sldMk cId="1701596699" sldId="588"/>
        </pc:sldMkLst>
        <pc:spChg chg="mod">
          <ac:chgData name="A Freel" userId="S::afreel@ohacademy.co.uk::f6dead3d-cc44-4b49-aee1-60fe86f08dbd" providerId="AD" clId="Web-{FE42DE3F-E67C-41F0-A94F-F6CCFFE37308}" dt="2026-01-24T10:38:14.514" v="14" actId="20577"/>
          <ac:spMkLst>
            <pc:docMk/>
            <pc:sldMk cId="1701596699" sldId="588"/>
            <ac:spMk id="4" creationId="{31F82160-9CA7-5F50-3D2F-AE93C24A37A1}"/>
          </ac:spMkLst>
        </pc:spChg>
        <pc:picChg chg="add mod">
          <ac:chgData name="A Freel" userId="S::afreel@ohacademy.co.uk::f6dead3d-cc44-4b49-aee1-60fe86f08dbd" providerId="AD" clId="Web-{FE42DE3F-E67C-41F0-A94F-F6CCFFE37308}" dt="2026-01-24T10:42:01.003" v="68" actId="1076"/>
          <ac:picMkLst>
            <pc:docMk/>
            <pc:sldMk cId="1701596699" sldId="588"/>
            <ac:picMk id="3" creationId="{F80A2C24-8E46-1445-1B0A-3864288F70E4}"/>
          </ac:picMkLst>
        </pc:picChg>
        <pc:picChg chg="add mod">
          <ac:chgData name="A Freel" userId="S::afreel@ohacademy.co.uk::f6dead3d-cc44-4b49-aee1-60fe86f08dbd" providerId="AD" clId="Web-{FE42DE3F-E67C-41F0-A94F-F6CCFFE37308}" dt="2026-01-24T10:42:02.910" v="69" actId="1076"/>
          <ac:picMkLst>
            <pc:docMk/>
            <pc:sldMk cId="1701596699" sldId="588"/>
            <ac:picMk id="9" creationId="{062E328A-621B-8244-1CCB-291D733AED8C}"/>
          </ac:picMkLst>
        </pc:picChg>
        <pc:picChg chg="add mod">
          <ac:chgData name="A Freel" userId="S::afreel@ohacademy.co.uk::f6dead3d-cc44-4b49-aee1-60fe86f08dbd" providerId="AD" clId="Web-{FE42DE3F-E67C-41F0-A94F-F6CCFFE37308}" dt="2026-01-24T10:42:08.020" v="71" actId="14100"/>
          <ac:picMkLst>
            <pc:docMk/>
            <pc:sldMk cId="1701596699" sldId="588"/>
            <ac:picMk id="10" creationId="{2B99BA32-B5C8-1F07-0371-DEAC8D541243}"/>
          </ac:picMkLst>
        </pc:picChg>
      </pc:sldChg>
      <pc:sldChg chg="addSp delSp modSp add">
        <pc:chgData name="A Freel" userId="S::afreel@ohacademy.co.uk::f6dead3d-cc44-4b49-aee1-60fe86f08dbd" providerId="AD" clId="Web-{FE42DE3F-E67C-41F0-A94F-F6CCFFE37308}" dt="2026-01-24T10:40:20.046" v="47" actId="1076"/>
        <pc:sldMkLst>
          <pc:docMk/>
          <pc:sldMk cId="538066708" sldId="590"/>
        </pc:sldMkLst>
        <pc:spChg chg="mod">
          <ac:chgData name="A Freel" userId="S::afreel@ohacademy.co.uk::f6dead3d-cc44-4b49-aee1-60fe86f08dbd" providerId="AD" clId="Web-{FE42DE3F-E67C-41F0-A94F-F6CCFFE37308}" dt="2026-01-24T10:37:19.092" v="10" actId="20577"/>
          <ac:spMkLst>
            <pc:docMk/>
            <pc:sldMk cId="538066708" sldId="590"/>
            <ac:spMk id="4" creationId="{3F56A5DA-A64E-8E8F-FF45-9E3BA315A8A1}"/>
          </ac:spMkLst>
        </pc:spChg>
        <pc:picChg chg="add mod">
          <ac:chgData name="A Freel" userId="S::afreel@ohacademy.co.uk::f6dead3d-cc44-4b49-aee1-60fe86f08dbd" providerId="AD" clId="Web-{FE42DE3F-E67C-41F0-A94F-F6CCFFE37308}" dt="2026-01-24T10:40:20.046" v="47" actId="1076"/>
          <ac:picMkLst>
            <pc:docMk/>
            <pc:sldMk cId="538066708" sldId="590"/>
            <ac:picMk id="3" creationId="{A973CD7C-6469-A1E3-CD69-25794C8A9424}"/>
          </ac:picMkLst>
        </pc:picChg>
      </pc:sldChg>
    </pc:docChg>
  </pc:docChgLst>
  <pc:docChgLst>
    <pc:chgData name="P McKenzie-Cook" userId="6605cc89-aaff-4d80-9ee6-20e4afa4ef0c" providerId="ADAL" clId="{C1EED9DC-9EC8-4349-96AA-3A3934B357C5}"/>
    <pc:docChg chg="custSel addSld delSld modSld sldOrd">
      <pc:chgData name="P McKenzie-Cook" userId="6605cc89-aaff-4d80-9ee6-20e4afa4ef0c" providerId="ADAL" clId="{C1EED9DC-9EC8-4349-96AA-3A3934B357C5}" dt="2026-02-10T15:43:19.758" v="1192" actId="1076"/>
      <pc:docMkLst>
        <pc:docMk/>
      </pc:docMkLst>
      <pc:sldChg chg="modSp">
        <pc:chgData name="P McKenzie-Cook" userId="6605cc89-aaff-4d80-9ee6-20e4afa4ef0c" providerId="ADAL" clId="{C1EED9DC-9EC8-4349-96AA-3A3934B357C5}" dt="2026-02-06T14:29:24.362" v="2"/>
        <pc:sldMkLst>
          <pc:docMk/>
          <pc:sldMk cId="109857222" sldId="256"/>
        </pc:sldMkLst>
        <pc:spChg chg="mod">
          <ac:chgData name="P McKenzie-Cook" userId="6605cc89-aaff-4d80-9ee6-20e4afa4ef0c" providerId="ADAL" clId="{C1EED9DC-9EC8-4349-96AA-3A3934B357C5}" dt="2026-02-06T14:29:24.362" v="2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 add mod">
        <pc:chgData name="P McKenzie-Cook" userId="6605cc89-aaff-4d80-9ee6-20e4afa4ef0c" providerId="ADAL" clId="{C1EED9DC-9EC8-4349-96AA-3A3934B357C5}" dt="2026-02-06T14:47:09.256" v="618"/>
        <pc:sldMkLst>
          <pc:docMk/>
          <pc:sldMk cId="0" sldId="266"/>
        </pc:sldMkLst>
        <pc:spChg chg="add mod">
          <ac:chgData name="P McKenzie-Cook" userId="6605cc89-aaff-4d80-9ee6-20e4afa4ef0c" providerId="ADAL" clId="{C1EED9DC-9EC8-4349-96AA-3A3934B357C5}" dt="2026-02-06T14:41:48.542" v="414"/>
          <ac:spMkLst>
            <pc:docMk/>
            <pc:sldMk cId="0" sldId="266"/>
            <ac:spMk id="6" creationId="{449CE290-CAB0-D8B0-5294-3E3C7A26A110}"/>
          </ac:spMkLst>
        </pc:spChg>
        <pc:spChg chg="add mod">
          <ac:chgData name="P McKenzie-Cook" userId="6605cc89-aaff-4d80-9ee6-20e4afa4ef0c" providerId="ADAL" clId="{C1EED9DC-9EC8-4349-96AA-3A3934B357C5}" dt="2026-02-06T14:47:09.256" v="618"/>
          <ac:spMkLst>
            <pc:docMk/>
            <pc:sldMk cId="0" sldId="266"/>
            <ac:spMk id="7" creationId="{B0AC6E72-83BE-C9BC-A16A-EADC48654245}"/>
          </ac:spMkLst>
        </pc:spChg>
        <pc:spChg chg="mod">
          <ac:chgData name="P McKenzie-Cook" userId="6605cc89-aaff-4d80-9ee6-20e4afa4ef0c" providerId="ADAL" clId="{C1EED9DC-9EC8-4349-96AA-3A3934B357C5}" dt="2026-02-06T14:39:44.954" v="382" actId="20577"/>
          <ac:spMkLst>
            <pc:docMk/>
            <pc:sldMk cId="0" sldId="266"/>
            <ac:spMk id="970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2-06T14:39:47.954" v="383" actId="20577"/>
          <ac:spMkLst>
            <pc:docMk/>
            <pc:sldMk cId="0" sldId="266"/>
            <ac:spMk id="974" creationId="{00000000-0000-0000-0000-000000000000}"/>
          </ac:spMkLst>
        </pc:spChg>
      </pc:sldChg>
      <pc:sldChg chg="addSp delSp modSp add mod">
        <pc:chgData name="P McKenzie-Cook" userId="6605cc89-aaff-4d80-9ee6-20e4afa4ef0c" providerId="ADAL" clId="{C1EED9DC-9EC8-4349-96AA-3A3934B357C5}" dt="2026-02-06T14:47:10.062" v="619"/>
        <pc:sldMkLst>
          <pc:docMk/>
          <pc:sldMk cId="0" sldId="267"/>
        </pc:sldMkLst>
        <pc:spChg chg="add mod">
          <ac:chgData name="P McKenzie-Cook" userId="6605cc89-aaff-4d80-9ee6-20e4afa4ef0c" providerId="ADAL" clId="{C1EED9DC-9EC8-4349-96AA-3A3934B357C5}" dt="2026-02-06T14:41:51.460" v="415"/>
          <ac:spMkLst>
            <pc:docMk/>
            <pc:sldMk cId="0" sldId="267"/>
            <ac:spMk id="6" creationId="{4B5A3825-6919-4709-CE20-635DD92FD1B9}"/>
          </ac:spMkLst>
        </pc:spChg>
        <pc:spChg chg="add mod">
          <ac:chgData name="P McKenzie-Cook" userId="6605cc89-aaff-4d80-9ee6-20e4afa4ef0c" providerId="ADAL" clId="{C1EED9DC-9EC8-4349-96AA-3A3934B357C5}" dt="2026-02-06T14:47:10.062" v="619"/>
          <ac:spMkLst>
            <pc:docMk/>
            <pc:sldMk cId="0" sldId="267"/>
            <ac:spMk id="7" creationId="{89F9AB7D-427F-853F-71EE-51B0809DDDCC}"/>
          </ac:spMkLst>
        </pc:spChg>
        <pc:spChg chg="mod">
          <ac:chgData name="P McKenzie-Cook" userId="6605cc89-aaff-4d80-9ee6-20e4afa4ef0c" providerId="ADAL" clId="{C1EED9DC-9EC8-4349-96AA-3A3934B357C5}" dt="2026-02-06T14:39:56.401" v="384" actId="20577"/>
          <ac:spMkLst>
            <pc:docMk/>
            <pc:sldMk cId="0" sldId="267"/>
            <ac:spMk id="981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2-06T14:40:01.874" v="386" actId="1076"/>
          <ac:spMkLst>
            <pc:docMk/>
            <pc:sldMk cId="0" sldId="267"/>
            <ac:spMk id="982" creationId="{00000000-0000-0000-0000-000000000000}"/>
          </ac:spMkLst>
        </pc:spChg>
      </pc:sldChg>
      <pc:sldChg chg="addSp delSp modSp add mod">
        <pc:chgData name="P McKenzie-Cook" userId="6605cc89-aaff-4d80-9ee6-20e4afa4ef0c" providerId="ADAL" clId="{C1EED9DC-9EC8-4349-96AA-3A3934B357C5}" dt="2026-02-06T14:47:11.102" v="620"/>
        <pc:sldMkLst>
          <pc:docMk/>
          <pc:sldMk cId="0" sldId="269"/>
        </pc:sldMkLst>
        <pc:spChg chg="add mod">
          <ac:chgData name="P McKenzie-Cook" userId="6605cc89-aaff-4d80-9ee6-20e4afa4ef0c" providerId="ADAL" clId="{C1EED9DC-9EC8-4349-96AA-3A3934B357C5}" dt="2026-02-06T14:42:08.770" v="416"/>
          <ac:spMkLst>
            <pc:docMk/>
            <pc:sldMk cId="0" sldId="269"/>
            <ac:spMk id="6" creationId="{E20C13EF-EADE-3349-5ED1-5DF2898C3B08}"/>
          </ac:spMkLst>
        </pc:spChg>
        <pc:spChg chg="add mod">
          <ac:chgData name="P McKenzie-Cook" userId="6605cc89-aaff-4d80-9ee6-20e4afa4ef0c" providerId="ADAL" clId="{C1EED9DC-9EC8-4349-96AA-3A3934B357C5}" dt="2026-02-06T14:47:11.102" v="620"/>
          <ac:spMkLst>
            <pc:docMk/>
            <pc:sldMk cId="0" sldId="269"/>
            <ac:spMk id="7" creationId="{BCD1FD42-3A1B-F4E0-A4AB-870EF12178D0}"/>
          </ac:spMkLst>
        </pc:spChg>
        <pc:spChg chg="mod">
          <ac:chgData name="P McKenzie-Cook" userId="6605cc89-aaff-4d80-9ee6-20e4afa4ef0c" providerId="ADAL" clId="{C1EED9DC-9EC8-4349-96AA-3A3934B357C5}" dt="2026-02-06T14:40:06.673" v="387" actId="20577"/>
          <ac:spMkLst>
            <pc:docMk/>
            <pc:sldMk cId="0" sldId="269"/>
            <ac:spMk id="1016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2-06T14:40:12.686" v="389" actId="1076"/>
          <ac:spMkLst>
            <pc:docMk/>
            <pc:sldMk cId="0" sldId="269"/>
            <ac:spMk id="1017" creationId="{00000000-0000-0000-0000-000000000000}"/>
          </ac:spMkLst>
        </pc:spChg>
      </pc:sldChg>
      <pc:sldChg chg="addSp delSp modSp add mod">
        <pc:chgData name="P McKenzie-Cook" userId="6605cc89-aaff-4d80-9ee6-20e4afa4ef0c" providerId="ADAL" clId="{C1EED9DC-9EC8-4349-96AA-3A3934B357C5}" dt="2026-02-06T14:47:11.973" v="621"/>
        <pc:sldMkLst>
          <pc:docMk/>
          <pc:sldMk cId="0" sldId="270"/>
        </pc:sldMkLst>
        <pc:spChg chg="add mod">
          <ac:chgData name="P McKenzie-Cook" userId="6605cc89-aaff-4d80-9ee6-20e4afa4ef0c" providerId="ADAL" clId="{C1EED9DC-9EC8-4349-96AA-3A3934B357C5}" dt="2026-02-06T14:42:11.748" v="417"/>
          <ac:spMkLst>
            <pc:docMk/>
            <pc:sldMk cId="0" sldId="270"/>
            <ac:spMk id="6" creationId="{4D737B77-2D75-DA83-06B1-D607FF7E0E0D}"/>
          </ac:spMkLst>
        </pc:spChg>
        <pc:spChg chg="add mod">
          <ac:chgData name="P McKenzie-Cook" userId="6605cc89-aaff-4d80-9ee6-20e4afa4ef0c" providerId="ADAL" clId="{C1EED9DC-9EC8-4349-96AA-3A3934B357C5}" dt="2026-02-06T14:47:11.973" v="621"/>
          <ac:spMkLst>
            <pc:docMk/>
            <pc:sldMk cId="0" sldId="270"/>
            <ac:spMk id="7" creationId="{2C3078B3-B457-7240-7C0C-28940BFD3DD5}"/>
          </ac:spMkLst>
        </pc:spChg>
        <pc:spChg chg="mod">
          <ac:chgData name="P McKenzie-Cook" userId="6605cc89-aaff-4d80-9ee6-20e4afa4ef0c" providerId="ADAL" clId="{C1EED9DC-9EC8-4349-96AA-3A3934B357C5}" dt="2026-02-06T14:41:08.868" v="409" actId="20577"/>
          <ac:spMkLst>
            <pc:docMk/>
            <pc:sldMk cId="0" sldId="270"/>
            <ac:spMk id="1028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2-06T14:41:03.869" v="407"/>
          <ac:spMkLst>
            <pc:docMk/>
            <pc:sldMk cId="0" sldId="270"/>
            <ac:spMk id="1029" creationId="{00000000-0000-0000-0000-000000000000}"/>
          </ac:spMkLst>
        </pc:spChg>
        <pc:spChg chg="mod">
          <ac:chgData name="P McKenzie-Cook" userId="6605cc89-aaff-4d80-9ee6-20e4afa4ef0c" providerId="ADAL" clId="{C1EED9DC-9EC8-4349-96AA-3A3934B357C5}" dt="2026-02-06T14:41:01.209" v="406" actId="20577"/>
          <ac:spMkLst>
            <pc:docMk/>
            <pc:sldMk cId="0" sldId="270"/>
            <ac:spMk id="1030" creationId="{00000000-0000-0000-0000-000000000000}"/>
          </ac:spMkLst>
        </pc:spChg>
      </pc:sldChg>
      <pc:sldChg chg="modSp mod">
        <pc:chgData name="P McKenzie-Cook" userId="6605cc89-aaff-4d80-9ee6-20e4afa4ef0c" providerId="ADAL" clId="{C1EED9DC-9EC8-4349-96AA-3A3934B357C5}" dt="2026-02-05T21:27:04.010" v="0" actId="1076"/>
        <pc:sldMkLst>
          <pc:docMk/>
          <pc:sldMk cId="522116067" sldId="280"/>
        </pc:sldMkLst>
        <pc:spChg chg="mod">
          <ac:chgData name="P McKenzie-Cook" userId="6605cc89-aaff-4d80-9ee6-20e4afa4ef0c" providerId="ADAL" clId="{C1EED9DC-9EC8-4349-96AA-3A3934B357C5}" dt="2026-02-05T21:27:04.010" v="0" actId="1076"/>
          <ac:spMkLst>
            <pc:docMk/>
            <pc:sldMk cId="522116067" sldId="280"/>
            <ac:spMk id="8" creationId="{4E93389F-9C66-008D-3EEF-83B17CA1DFAA}"/>
          </ac:spMkLst>
        </pc:spChg>
      </pc:sldChg>
      <pc:sldChg chg="modSp">
        <pc:chgData name="P McKenzie-Cook" userId="6605cc89-aaff-4d80-9ee6-20e4afa4ef0c" providerId="ADAL" clId="{C1EED9DC-9EC8-4349-96AA-3A3934B357C5}" dt="2026-02-06T14:29:24.362" v="2"/>
        <pc:sldMkLst>
          <pc:docMk/>
          <pc:sldMk cId="4110216635" sldId="582"/>
        </pc:sldMkLst>
        <pc:spChg chg="mod">
          <ac:chgData name="P McKenzie-Cook" userId="6605cc89-aaff-4d80-9ee6-20e4afa4ef0c" providerId="ADAL" clId="{C1EED9DC-9EC8-4349-96AA-3A3934B357C5}" dt="2026-02-06T14:29:24.362" v="2"/>
          <ac:spMkLst>
            <pc:docMk/>
            <pc:sldMk cId="4110216635" sldId="582"/>
            <ac:spMk id="2" creationId="{DCABFAAF-9774-BA95-F307-4FC014E78631}"/>
          </ac:spMkLst>
        </pc:spChg>
      </pc:sldChg>
      <pc:sldChg chg="modSp">
        <pc:chgData name="P McKenzie-Cook" userId="6605cc89-aaff-4d80-9ee6-20e4afa4ef0c" providerId="ADAL" clId="{C1EED9DC-9EC8-4349-96AA-3A3934B357C5}" dt="2026-02-06T14:29:24.362" v="2"/>
        <pc:sldMkLst>
          <pc:docMk/>
          <pc:sldMk cId="1546378450" sldId="591"/>
        </pc:sldMkLst>
        <pc:spChg chg="mod">
          <ac:chgData name="P McKenzie-Cook" userId="6605cc89-aaff-4d80-9ee6-20e4afa4ef0c" providerId="ADAL" clId="{C1EED9DC-9EC8-4349-96AA-3A3934B357C5}" dt="2026-02-06T14:29:24.362" v="2"/>
          <ac:spMkLst>
            <pc:docMk/>
            <pc:sldMk cId="1546378450" sldId="591"/>
            <ac:spMk id="239" creationId="{00000000-0000-0000-0000-000000000000}"/>
          </ac:spMkLst>
        </pc:spChg>
      </pc:sldChg>
      <pc:sldChg chg="addSp delSp modSp mod">
        <pc:chgData name="P McKenzie-Cook" userId="6605cc89-aaff-4d80-9ee6-20e4afa4ef0c" providerId="ADAL" clId="{C1EED9DC-9EC8-4349-96AA-3A3934B357C5}" dt="2026-02-10T15:43:19.758" v="1192" actId="1076"/>
        <pc:sldMkLst>
          <pc:docMk/>
          <pc:sldMk cId="3188333873" sldId="603"/>
        </pc:sldMkLst>
        <pc:spChg chg="mod">
          <ac:chgData name="P McKenzie-Cook" userId="6605cc89-aaff-4d80-9ee6-20e4afa4ef0c" providerId="ADAL" clId="{C1EED9DC-9EC8-4349-96AA-3A3934B357C5}" dt="2026-02-06T14:29:24.362" v="2"/>
          <ac:spMkLst>
            <pc:docMk/>
            <pc:sldMk cId="3188333873" sldId="603"/>
            <ac:spMk id="2" creationId="{92F3606D-D40B-3AD2-0B23-2CACD99744D4}"/>
          </ac:spMkLst>
        </pc:spChg>
        <pc:spChg chg="mod">
          <ac:chgData name="P McKenzie-Cook" userId="6605cc89-aaff-4d80-9ee6-20e4afa4ef0c" providerId="ADAL" clId="{C1EED9DC-9EC8-4349-96AA-3A3934B357C5}" dt="2026-02-09T22:07:20.366" v="955" actId="20577"/>
          <ac:spMkLst>
            <pc:docMk/>
            <pc:sldMk cId="3188333873" sldId="603"/>
            <ac:spMk id="8" creationId="{9FB5B764-0079-9A46-9058-29D012F525FC}"/>
          </ac:spMkLst>
        </pc:spChg>
        <pc:spChg chg="mod">
          <ac:chgData name="P McKenzie-Cook" userId="6605cc89-aaff-4d80-9ee6-20e4afa4ef0c" providerId="ADAL" clId="{C1EED9DC-9EC8-4349-96AA-3A3934B357C5}" dt="2026-02-08T21:20:32.758" v="819" actId="20577"/>
          <ac:spMkLst>
            <pc:docMk/>
            <pc:sldMk cId="3188333873" sldId="603"/>
            <ac:spMk id="15" creationId="{2A1B3C4D-9E2E-ADB2-8BD4-BB0768C5F472}"/>
          </ac:spMkLst>
        </pc:spChg>
        <pc:spChg chg="add mod">
          <ac:chgData name="P McKenzie-Cook" userId="6605cc89-aaff-4d80-9ee6-20e4afa4ef0c" providerId="ADAL" clId="{C1EED9DC-9EC8-4349-96AA-3A3934B357C5}" dt="2026-02-09T22:07:07.174" v="947" actId="20577"/>
          <ac:spMkLst>
            <pc:docMk/>
            <pc:sldMk cId="3188333873" sldId="603"/>
            <ac:spMk id="16" creationId="{9E679099-C564-84E4-951F-CB9379F3AEAC}"/>
          </ac:spMkLst>
        </pc:spChg>
        <pc:spChg chg="add mod">
          <ac:chgData name="P McKenzie-Cook" userId="6605cc89-aaff-4d80-9ee6-20e4afa4ef0c" providerId="ADAL" clId="{C1EED9DC-9EC8-4349-96AA-3A3934B357C5}" dt="2026-02-10T15:42:56.339" v="1186" actId="20577"/>
          <ac:spMkLst>
            <pc:docMk/>
            <pc:sldMk cId="3188333873" sldId="603"/>
            <ac:spMk id="17" creationId="{20D211BD-F428-D106-EAB6-A6DA32A70AFE}"/>
          </ac:spMkLst>
        </pc:spChg>
        <pc:spChg chg="add del mod">
          <ac:chgData name="P McKenzie-Cook" userId="6605cc89-aaff-4d80-9ee6-20e4afa4ef0c" providerId="ADAL" clId="{C1EED9DC-9EC8-4349-96AA-3A3934B357C5}" dt="2026-02-10T15:39:58.797" v="1089" actId="478"/>
          <ac:spMkLst>
            <pc:docMk/>
            <pc:sldMk cId="3188333873" sldId="603"/>
            <ac:spMk id="19" creationId="{B6D8C504-E7CB-EA76-E0FA-1A7195E34393}"/>
          </ac:spMkLst>
        </pc:spChg>
        <pc:picChg chg="add mod">
          <ac:chgData name="P McKenzie-Cook" userId="6605cc89-aaff-4d80-9ee6-20e4afa4ef0c" providerId="ADAL" clId="{C1EED9DC-9EC8-4349-96AA-3A3934B357C5}" dt="2026-02-09T22:07:16.249" v="953" actId="1076"/>
          <ac:picMkLst>
            <pc:docMk/>
            <pc:sldMk cId="3188333873" sldId="603"/>
            <ac:picMk id="18" creationId="{DE6F802F-D45A-6ADD-9C6C-08F5512385B7}"/>
          </ac:picMkLst>
        </pc:picChg>
        <pc:picChg chg="add del mod">
          <ac:chgData name="P McKenzie-Cook" userId="6605cc89-aaff-4d80-9ee6-20e4afa4ef0c" providerId="ADAL" clId="{C1EED9DC-9EC8-4349-96AA-3A3934B357C5}" dt="2026-02-10T15:39:56.220" v="1088" actId="478"/>
          <ac:picMkLst>
            <pc:docMk/>
            <pc:sldMk cId="3188333873" sldId="603"/>
            <ac:picMk id="21" creationId="{137EC033-EC3D-86D1-E1FB-ECD77EFC8E2E}"/>
          </ac:picMkLst>
        </pc:picChg>
        <pc:picChg chg="add mod">
          <ac:chgData name="P McKenzie-Cook" userId="6605cc89-aaff-4d80-9ee6-20e4afa4ef0c" providerId="ADAL" clId="{C1EED9DC-9EC8-4349-96AA-3A3934B357C5}" dt="2026-02-10T15:43:19.758" v="1192" actId="1076"/>
          <ac:picMkLst>
            <pc:docMk/>
            <pc:sldMk cId="3188333873" sldId="603"/>
            <ac:picMk id="22" creationId="{06B60E49-D32C-4D1B-BA83-7BD19B2F9B01}"/>
          </ac:picMkLst>
        </pc:picChg>
        <pc:picChg chg="add del mod">
          <ac:chgData name="P McKenzie-Cook" userId="6605cc89-aaff-4d80-9ee6-20e4afa4ef0c" providerId="ADAL" clId="{C1EED9DC-9EC8-4349-96AA-3A3934B357C5}" dt="2026-02-09T22:09:33.189" v="1012" actId="478"/>
          <ac:picMkLst>
            <pc:docMk/>
            <pc:sldMk cId="3188333873" sldId="603"/>
            <ac:picMk id="23" creationId="{935126EA-6E12-A830-B6B5-595FC769B72A}"/>
          </ac:picMkLst>
        </pc:picChg>
        <pc:picChg chg="add del mod">
          <ac:chgData name="P McKenzie-Cook" userId="6605cc89-aaff-4d80-9ee6-20e4afa4ef0c" providerId="ADAL" clId="{C1EED9DC-9EC8-4349-96AA-3A3934B357C5}" dt="2026-02-10T15:39:54.774" v="1087" actId="478"/>
          <ac:picMkLst>
            <pc:docMk/>
            <pc:sldMk cId="3188333873" sldId="603"/>
            <ac:picMk id="25" creationId="{5FC682D7-AB69-4CA2-4372-629A7CE95AAC}"/>
          </ac:picMkLst>
        </pc:picChg>
      </pc:sldChg>
      <pc:sldChg chg="addSp modSp new del mod ord">
        <pc:chgData name="P McKenzie-Cook" userId="6605cc89-aaff-4d80-9ee6-20e4afa4ef0c" providerId="ADAL" clId="{C1EED9DC-9EC8-4349-96AA-3A3934B357C5}" dt="2026-02-09T22:11:32.566" v="1059" actId="47"/>
        <pc:sldMkLst>
          <pc:docMk/>
          <pc:sldMk cId="2199601491" sldId="604"/>
        </pc:sldMkLst>
        <pc:spChg chg="mod">
          <ac:chgData name="P McKenzie-Cook" userId="6605cc89-aaff-4d80-9ee6-20e4afa4ef0c" providerId="ADAL" clId="{C1EED9DC-9EC8-4349-96AA-3A3934B357C5}" dt="2026-02-09T22:11:04.555" v="1058" actId="20577"/>
          <ac:spMkLst>
            <pc:docMk/>
            <pc:sldMk cId="2199601491" sldId="604"/>
            <ac:spMk id="3" creationId="{6722D47B-CE80-8686-DA36-7EF9C98DD53E}"/>
          </ac:spMkLst>
        </pc:spChg>
      </pc:sldChg>
      <pc:sldChg chg="addSp delSp modSp new mod">
        <pc:chgData name="P McKenzie-Cook" userId="6605cc89-aaff-4d80-9ee6-20e4afa4ef0c" providerId="ADAL" clId="{C1EED9DC-9EC8-4349-96AA-3A3934B357C5}" dt="2026-02-06T15:20:11.427" v="628" actId="1076"/>
        <pc:sldMkLst>
          <pc:docMk/>
          <pc:sldMk cId="3551950651" sldId="605"/>
        </pc:sldMkLst>
        <pc:spChg chg="mod">
          <ac:chgData name="P McKenzie-Cook" userId="6605cc89-aaff-4d80-9ee6-20e4afa4ef0c" providerId="ADAL" clId="{C1EED9DC-9EC8-4349-96AA-3A3934B357C5}" dt="2026-02-06T14:30:38.841" v="75" actId="20577"/>
          <ac:spMkLst>
            <pc:docMk/>
            <pc:sldMk cId="3551950651" sldId="605"/>
            <ac:spMk id="2" creationId="{7CF2E590-B8DE-7D0D-240D-5A5B0C977468}"/>
          </ac:spMkLst>
        </pc:spChg>
        <pc:spChg chg="mod">
          <ac:chgData name="P McKenzie-Cook" userId="6605cc89-aaff-4d80-9ee6-20e4afa4ef0c" providerId="ADAL" clId="{C1EED9DC-9EC8-4349-96AA-3A3934B357C5}" dt="2026-02-06T14:31:17.448" v="179" actId="20577"/>
          <ac:spMkLst>
            <pc:docMk/>
            <pc:sldMk cId="3551950651" sldId="605"/>
            <ac:spMk id="3" creationId="{E19A4739-879C-CF53-D9F6-3286242AF9BB}"/>
          </ac:spMkLst>
        </pc:spChg>
        <pc:picChg chg="add mod">
          <ac:chgData name="P McKenzie-Cook" userId="6605cc89-aaff-4d80-9ee6-20e4afa4ef0c" providerId="ADAL" clId="{C1EED9DC-9EC8-4349-96AA-3A3934B357C5}" dt="2026-02-06T14:35:07.540" v="195" actId="1076"/>
          <ac:picMkLst>
            <pc:docMk/>
            <pc:sldMk cId="3551950651" sldId="605"/>
            <ac:picMk id="7" creationId="{8ECD5475-9FD9-30F5-9CC4-34CBCF445F62}"/>
          </ac:picMkLst>
        </pc:picChg>
        <pc:picChg chg="add mod">
          <ac:chgData name="P McKenzie-Cook" userId="6605cc89-aaff-4d80-9ee6-20e4afa4ef0c" providerId="ADAL" clId="{C1EED9DC-9EC8-4349-96AA-3A3934B357C5}" dt="2026-02-06T14:35:01.737" v="193" actId="1076"/>
          <ac:picMkLst>
            <pc:docMk/>
            <pc:sldMk cId="3551950651" sldId="605"/>
            <ac:picMk id="9" creationId="{D9854057-77A9-3F7F-1321-3CFDAC44BDA5}"/>
          </ac:picMkLst>
        </pc:picChg>
        <pc:picChg chg="add mod">
          <ac:chgData name="P McKenzie-Cook" userId="6605cc89-aaff-4d80-9ee6-20e4afa4ef0c" providerId="ADAL" clId="{C1EED9DC-9EC8-4349-96AA-3A3934B357C5}" dt="2026-02-06T15:20:11.427" v="628" actId="1076"/>
          <ac:picMkLst>
            <pc:docMk/>
            <pc:sldMk cId="3551950651" sldId="605"/>
            <ac:picMk id="10" creationId="{9CB293EB-87E6-44EF-B695-6366B342A925}"/>
          </ac:picMkLst>
        </pc:picChg>
      </pc:sldChg>
      <pc:sldChg chg="addSp delSp modSp new mod">
        <pc:chgData name="P McKenzie-Cook" userId="6605cc89-aaff-4d80-9ee6-20e4afa4ef0c" providerId="ADAL" clId="{C1EED9DC-9EC8-4349-96AA-3A3934B357C5}" dt="2026-02-10T10:43:38.695" v="1086" actId="478"/>
        <pc:sldMkLst>
          <pc:docMk/>
          <pc:sldMk cId="2846747609" sldId="606"/>
        </pc:sldMkLst>
        <pc:spChg chg="mod">
          <ac:chgData name="P McKenzie-Cook" userId="6605cc89-aaff-4d80-9ee6-20e4afa4ef0c" providerId="ADAL" clId="{C1EED9DC-9EC8-4349-96AA-3A3934B357C5}" dt="2026-02-09T22:12:07.071" v="1085" actId="207"/>
          <ac:spMkLst>
            <pc:docMk/>
            <pc:sldMk cId="2846747609" sldId="606"/>
            <ac:spMk id="2" creationId="{D9250701-51C1-BB2C-F913-D909F9E39D52}"/>
          </ac:spMkLst>
        </pc:spChg>
        <pc:spChg chg="del mod">
          <ac:chgData name="P McKenzie-Cook" userId="6605cc89-aaff-4d80-9ee6-20e4afa4ef0c" providerId="ADAL" clId="{C1EED9DC-9EC8-4349-96AA-3A3934B357C5}" dt="2026-02-10T10:43:38.695" v="1086" actId="478"/>
          <ac:spMkLst>
            <pc:docMk/>
            <pc:sldMk cId="2846747609" sldId="606"/>
            <ac:spMk id="3" creationId="{00848F3B-933D-6E77-2E0C-B5D7AD09CE10}"/>
          </ac:spMkLst>
        </pc:spChg>
        <pc:spChg chg="add mod">
          <ac:chgData name="P McKenzie-Cook" userId="6605cc89-aaff-4d80-9ee6-20e4afa4ef0c" providerId="ADAL" clId="{C1EED9DC-9EC8-4349-96AA-3A3934B357C5}" dt="2026-02-06T14:41:46.055" v="413"/>
          <ac:spMkLst>
            <pc:docMk/>
            <pc:sldMk cId="2846747609" sldId="606"/>
            <ac:spMk id="6" creationId="{30D34373-6BEE-0654-6078-C5696B29F683}"/>
          </ac:spMkLst>
        </pc:spChg>
        <pc:spChg chg="add mod">
          <ac:chgData name="P McKenzie-Cook" userId="6605cc89-aaff-4d80-9ee6-20e4afa4ef0c" providerId="ADAL" clId="{C1EED9DC-9EC8-4349-96AA-3A3934B357C5}" dt="2026-02-06T14:47:07.521" v="617"/>
          <ac:spMkLst>
            <pc:docMk/>
            <pc:sldMk cId="2846747609" sldId="606"/>
            <ac:spMk id="7" creationId="{3E25B886-549F-E1CA-C421-946109A1D71C}"/>
          </ac:spMkLst>
        </pc:spChg>
        <pc:picChg chg="add mod">
          <ac:chgData name="P McKenzie-Cook" userId="6605cc89-aaff-4d80-9ee6-20e4afa4ef0c" providerId="ADAL" clId="{C1EED9DC-9EC8-4349-96AA-3A3934B357C5}" dt="2026-02-09T22:11:53.294" v="1083" actId="1035"/>
          <ac:picMkLst>
            <pc:docMk/>
            <pc:sldMk cId="2846747609" sldId="606"/>
            <ac:picMk id="5" creationId="{57D0DCF1-B127-6DBC-1F13-2AE8F9748D9D}"/>
          </ac:picMkLst>
        </pc:picChg>
      </pc:sldChg>
      <pc:sldChg chg="addSp delSp modSp new mod">
        <pc:chgData name="P McKenzie-Cook" userId="6605cc89-aaff-4d80-9ee6-20e4afa4ef0c" providerId="ADAL" clId="{C1EED9DC-9EC8-4349-96AA-3A3934B357C5}" dt="2026-02-06T14:47:13.854" v="623"/>
        <pc:sldMkLst>
          <pc:docMk/>
          <pc:sldMk cId="3831923959" sldId="607"/>
        </pc:sldMkLst>
        <pc:spChg chg="mod">
          <ac:chgData name="P McKenzie-Cook" userId="6605cc89-aaff-4d80-9ee6-20e4afa4ef0c" providerId="ADAL" clId="{C1EED9DC-9EC8-4349-96AA-3A3934B357C5}" dt="2026-02-06T14:46:29.003" v="611" actId="20577"/>
          <ac:spMkLst>
            <pc:docMk/>
            <pc:sldMk cId="3831923959" sldId="607"/>
            <ac:spMk id="2" creationId="{9FE9D378-131B-BB21-D3B6-547EB8CDD6FC}"/>
          </ac:spMkLst>
        </pc:spChg>
        <pc:spChg chg="add mod">
          <ac:chgData name="P McKenzie-Cook" userId="6605cc89-aaff-4d80-9ee6-20e4afa4ef0c" providerId="ADAL" clId="{C1EED9DC-9EC8-4349-96AA-3A3934B357C5}" dt="2026-02-06T14:46:45.535" v="614"/>
          <ac:spMkLst>
            <pc:docMk/>
            <pc:sldMk cId="3831923959" sldId="607"/>
            <ac:spMk id="4" creationId="{2C69F9CF-D7B0-5D73-DAE8-F322B115D917}"/>
          </ac:spMkLst>
        </pc:spChg>
        <pc:spChg chg="add mod">
          <ac:chgData name="P McKenzie-Cook" userId="6605cc89-aaff-4d80-9ee6-20e4afa4ef0c" providerId="ADAL" clId="{C1EED9DC-9EC8-4349-96AA-3A3934B357C5}" dt="2026-02-06T14:47:13.854" v="623"/>
          <ac:spMkLst>
            <pc:docMk/>
            <pc:sldMk cId="3831923959" sldId="607"/>
            <ac:spMk id="5" creationId="{7EB78F62-7BEC-75BE-EB41-4FBB9281E383}"/>
          </ac:spMkLst>
        </pc:spChg>
      </pc:sldChg>
      <pc:sldChg chg="addSp delSp modSp add mod">
        <pc:chgData name="P McKenzie-Cook" userId="6605cc89-aaff-4d80-9ee6-20e4afa4ef0c" providerId="ADAL" clId="{C1EED9DC-9EC8-4349-96AA-3A3934B357C5}" dt="2026-02-06T14:47:12.994" v="622"/>
        <pc:sldMkLst>
          <pc:docMk/>
          <pc:sldMk cId="3765970016" sldId="608"/>
        </pc:sldMkLst>
        <pc:spChg chg="add mod">
          <ac:chgData name="P McKenzie-Cook" userId="6605cc89-aaff-4d80-9ee6-20e4afa4ef0c" providerId="ADAL" clId="{C1EED9DC-9EC8-4349-96AA-3A3934B357C5}" dt="2026-02-06T14:46:43.592" v="613" actId="1036"/>
          <ac:spMkLst>
            <pc:docMk/>
            <pc:sldMk cId="3765970016" sldId="608"/>
            <ac:spMk id="4" creationId="{83326DF7-C516-829D-A069-378C422741A2}"/>
          </ac:spMkLst>
        </pc:spChg>
        <pc:spChg chg="add mod">
          <ac:chgData name="P McKenzie-Cook" userId="6605cc89-aaff-4d80-9ee6-20e4afa4ef0c" providerId="ADAL" clId="{C1EED9DC-9EC8-4349-96AA-3A3934B357C5}" dt="2026-02-06T14:47:12.994" v="622"/>
          <ac:spMkLst>
            <pc:docMk/>
            <pc:sldMk cId="3765970016" sldId="608"/>
            <ac:spMk id="7" creationId="{EBC81C39-9355-916E-28F4-19D699234422}"/>
          </ac:spMkLst>
        </pc:spChg>
      </pc:sldChg>
      <pc:sldChg chg="addSp modSp new mod">
        <pc:chgData name="P McKenzie-Cook" userId="6605cc89-aaff-4d80-9ee6-20e4afa4ef0c" providerId="ADAL" clId="{C1EED9DC-9EC8-4349-96AA-3A3934B357C5}" dt="2026-02-08T21:19:09.231" v="817"/>
        <pc:sldMkLst>
          <pc:docMk/>
          <pc:sldMk cId="1003267233" sldId="609"/>
        </pc:sldMkLst>
        <pc:spChg chg="mod">
          <ac:chgData name="P McKenzie-Cook" userId="6605cc89-aaff-4d80-9ee6-20e4afa4ef0c" providerId="ADAL" clId="{C1EED9DC-9EC8-4349-96AA-3A3934B357C5}" dt="2026-02-08T21:19:00.635" v="816" actId="2711"/>
          <ac:spMkLst>
            <pc:docMk/>
            <pc:sldMk cId="1003267233" sldId="609"/>
            <ac:spMk id="2" creationId="{7A9D8EFC-5642-55A5-FD3A-3B7099FCD5DF}"/>
          </ac:spMkLst>
        </pc:spChg>
        <pc:spChg chg="mod">
          <ac:chgData name="P McKenzie-Cook" userId="6605cc89-aaff-4d80-9ee6-20e4afa4ef0c" providerId="ADAL" clId="{C1EED9DC-9EC8-4349-96AA-3A3934B357C5}" dt="2026-02-08T21:17:21.727" v="735" actId="20577"/>
          <ac:spMkLst>
            <pc:docMk/>
            <pc:sldMk cId="1003267233" sldId="609"/>
            <ac:spMk id="3" creationId="{38C451AF-00AC-CA56-54D5-E91D4BECCEFA}"/>
          </ac:spMkLst>
        </pc:spChg>
        <pc:spChg chg="add mod">
          <ac:chgData name="P McKenzie-Cook" userId="6605cc89-aaff-4d80-9ee6-20e4afa4ef0c" providerId="ADAL" clId="{C1EED9DC-9EC8-4349-96AA-3A3934B357C5}" dt="2026-02-08T21:19:09.231" v="817"/>
          <ac:spMkLst>
            <pc:docMk/>
            <pc:sldMk cId="1003267233" sldId="609"/>
            <ac:spMk id="4" creationId="{F1FEEC46-EDDE-7305-9A5C-E05C497A884C}"/>
          </ac:spMkLst>
        </pc:spChg>
        <pc:spChg chg="add mod">
          <ac:chgData name="P McKenzie-Cook" userId="6605cc89-aaff-4d80-9ee6-20e4afa4ef0c" providerId="ADAL" clId="{C1EED9DC-9EC8-4349-96AA-3A3934B357C5}" dt="2026-02-08T21:19:09.231" v="817"/>
          <ac:spMkLst>
            <pc:docMk/>
            <pc:sldMk cId="1003267233" sldId="609"/>
            <ac:spMk id="5" creationId="{09BEE843-7A45-B203-B896-545A46764528}"/>
          </ac:spMkLst>
        </pc:spChg>
        <pc:picChg chg="add mod">
          <ac:chgData name="P McKenzie-Cook" userId="6605cc89-aaff-4d80-9ee6-20e4afa4ef0c" providerId="ADAL" clId="{C1EED9DC-9EC8-4349-96AA-3A3934B357C5}" dt="2026-02-08T21:18:53.706" v="815" actId="1076"/>
          <ac:picMkLst>
            <pc:docMk/>
            <pc:sldMk cId="1003267233" sldId="609"/>
            <ac:picMk id="1026" creationId="{A368B187-3DE0-B75F-3D7D-74FA4A2B6631}"/>
          </ac:picMkLst>
        </pc:picChg>
      </pc:sldChg>
      <pc:sldChg chg="delSp modSp add mod">
        <pc:chgData name="P McKenzie-Cook" userId="6605cc89-aaff-4d80-9ee6-20e4afa4ef0c" providerId="ADAL" clId="{C1EED9DC-9EC8-4349-96AA-3A3934B357C5}" dt="2026-02-08T21:17:13.150" v="734" actId="20577"/>
        <pc:sldMkLst>
          <pc:docMk/>
          <pc:sldMk cId="4205886475" sldId="611"/>
        </pc:sldMkLst>
        <pc:spChg chg="mod">
          <ac:chgData name="P McKenzie-Cook" userId="6605cc89-aaff-4d80-9ee6-20e4afa4ef0c" providerId="ADAL" clId="{C1EED9DC-9EC8-4349-96AA-3A3934B357C5}" dt="2026-02-08T21:17:13.150" v="734" actId="20577"/>
          <ac:spMkLst>
            <pc:docMk/>
            <pc:sldMk cId="4205886475" sldId="611"/>
            <ac:spMk id="3" creationId="{53C198D9-7EB8-1097-EAFC-0D44316CD3E9}"/>
          </ac:spMkLst>
        </pc:spChg>
      </pc:sldChg>
    </pc:docChg>
  </pc:docChgLst>
  <pc:docChgLst>
    <pc:chgData name="A Freel" userId="S::afreel@ohacademy.co.uk::f6dead3d-cc44-4b49-aee1-60fe86f08dbd" providerId="AD" clId="Web-{4E9399C1-67C3-77D0-6F6B-F865311AD3DB}"/>
    <pc:docChg chg="addSld delSld modSld">
      <pc:chgData name="A Freel" userId="S::afreel@ohacademy.co.uk::f6dead3d-cc44-4b49-aee1-60fe86f08dbd" providerId="AD" clId="Web-{4E9399C1-67C3-77D0-6F6B-F865311AD3DB}" dt="2026-02-06T14:39:17.341" v="401" actId="20577"/>
      <pc:docMkLst>
        <pc:docMk/>
      </pc:docMkLst>
      <pc:sldChg chg="delSp modSp mod setBg">
        <pc:chgData name="A Freel" userId="S::afreel@ohacademy.co.uk::f6dead3d-cc44-4b49-aee1-60fe86f08dbd" providerId="AD" clId="Web-{4E9399C1-67C3-77D0-6F6B-F865311AD3DB}" dt="2026-02-05T09:15:14.079" v="6"/>
        <pc:sldMkLst>
          <pc:docMk/>
          <pc:sldMk cId="109857222" sldId="256"/>
        </pc:sldMkLst>
        <pc:spChg chg="mod">
          <ac:chgData name="A Freel" userId="S::afreel@ohacademy.co.uk::f6dead3d-cc44-4b49-aee1-60fe86f08dbd" providerId="AD" clId="Web-{4E9399C1-67C3-77D0-6F6B-F865311AD3DB}" dt="2026-02-05T09:15:04.469" v="5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">
        <pc:chgData name="A Freel" userId="S::afreel@ohacademy.co.uk::f6dead3d-cc44-4b49-aee1-60fe86f08dbd" providerId="AD" clId="Web-{4E9399C1-67C3-77D0-6F6B-F865311AD3DB}" dt="2026-02-05T11:33:34.448" v="200" actId="14100"/>
        <pc:sldMkLst>
          <pc:docMk/>
          <pc:sldMk cId="1120572278" sldId="258"/>
        </pc:sldMkLst>
        <pc:picChg chg="add mod">
          <ac:chgData name="A Freel" userId="S::afreel@ohacademy.co.uk::f6dead3d-cc44-4b49-aee1-60fe86f08dbd" providerId="AD" clId="Web-{4E9399C1-67C3-77D0-6F6B-F865311AD3DB}" dt="2026-02-05T11:33:34.448" v="200" actId="14100"/>
          <ac:picMkLst>
            <pc:docMk/>
            <pc:sldMk cId="1120572278" sldId="258"/>
            <ac:picMk id="2" creationId="{14586190-41CF-0A1E-5E0C-08827179DAB0}"/>
          </ac:picMkLst>
        </pc:picChg>
      </pc:sldChg>
      <pc:sldChg chg="addSp delSp modSp">
        <pc:chgData name="A Freel" userId="S::afreel@ohacademy.co.uk::f6dead3d-cc44-4b49-aee1-60fe86f08dbd" providerId="AD" clId="Web-{4E9399C1-67C3-77D0-6F6B-F865311AD3DB}" dt="2026-02-05T09:25:11.005" v="45" actId="20577"/>
        <pc:sldMkLst>
          <pc:docMk/>
          <pc:sldMk cId="196434724" sldId="500"/>
        </pc:sldMkLst>
        <pc:spChg chg="add mod">
          <ac:chgData name="A Freel" userId="S::afreel@ohacademy.co.uk::f6dead3d-cc44-4b49-aee1-60fe86f08dbd" providerId="AD" clId="Web-{4E9399C1-67C3-77D0-6F6B-F865311AD3DB}" dt="2026-02-05T09:25:11.005" v="45" actId="20577"/>
          <ac:spMkLst>
            <pc:docMk/>
            <pc:sldMk cId="196434724" sldId="500"/>
            <ac:spMk id="9" creationId="{EBF77824-60C1-B3F1-D613-8493371084E2}"/>
          </ac:spMkLst>
        </pc:spChg>
        <pc:picChg chg="add mod">
          <ac:chgData name="A Freel" userId="S::afreel@ohacademy.co.uk::f6dead3d-cc44-4b49-aee1-60fe86f08dbd" providerId="AD" clId="Web-{4E9399C1-67C3-77D0-6F6B-F865311AD3DB}" dt="2026-02-05T09:24:43.643" v="15" actId="1076"/>
          <ac:picMkLst>
            <pc:docMk/>
            <pc:sldMk cId="196434724" sldId="500"/>
            <ac:picMk id="8" creationId="{AAB2992E-685E-5748-55F2-731EF5FF0267}"/>
          </ac:picMkLst>
        </pc:picChg>
      </pc:sldChg>
      <pc:sldChg chg="add">
        <pc:chgData name="A Freel" userId="S::afreel@ohacademy.co.uk::f6dead3d-cc44-4b49-aee1-60fe86f08dbd" providerId="AD" clId="Web-{4E9399C1-67C3-77D0-6F6B-F865311AD3DB}" dt="2026-02-05T09:09:16.784" v="0"/>
        <pc:sldMkLst>
          <pc:docMk/>
          <pc:sldMk cId="4110216635" sldId="582"/>
        </pc:sldMkLst>
      </pc:sldChg>
      <pc:sldChg chg="add del">
        <pc:chgData name="A Freel" userId="S::afreel@ohacademy.co.uk::f6dead3d-cc44-4b49-aee1-60fe86f08dbd" providerId="AD" clId="Web-{4E9399C1-67C3-77D0-6F6B-F865311AD3DB}" dt="2026-02-06T13:57:50.726" v="202"/>
        <pc:sldMkLst>
          <pc:docMk/>
          <pc:sldMk cId="1546378450" sldId="591"/>
        </pc:sldMkLst>
      </pc:sldChg>
      <pc:sldChg chg="addSp delSp modSp add replId">
        <pc:chgData name="A Freel" userId="S::afreel@ohacademy.co.uk::f6dead3d-cc44-4b49-aee1-60fe86f08dbd" providerId="AD" clId="Web-{4E9399C1-67C3-77D0-6F6B-F865311AD3DB}" dt="2026-02-05T10:58:31.939" v="198" actId="1076"/>
        <pc:sldMkLst>
          <pc:docMk/>
          <pc:sldMk cId="1018913997" sldId="593"/>
        </pc:sldMkLst>
        <pc:spChg chg="add mod">
          <ac:chgData name="A Freel" userId="S::afreel@ohacademy.co.uk::f6dead3d-cc44-4b49-aee1-60fe86f08dbd" providerId="AD" clId="Web-{4E9399C1-67C3-77D0-6F6B-F865311AD3DB}" dt="2026-02-05T10:57:47.875" v="194" actId="14100"/>
          <ac:spMkLst>
            <pc:docMk/>
            <pc:sldMk cId="1018913997" sldId="593"/>
            <ac:spMk id="2" creationId="{9EA884E0-2601-BA6B-B521-29B89DA305A0}"/>
          </ac:spMkLst>
        </pc:spChg>
        <pc:spChg chg="add mod">
          <ac:chgData name="A Freel" userId="S::afreel@ohacademy.co.uk::f6dead3d-cc44-4b49-aee1-60fe86f08dbd" providerId="AD" clId="Web-{4E9399C1-67C3-77D0-6F6B-F865311AD3DB}" dt="2026-02-05T10:55:56.731" v="115" actId="20577"/>
          <ac:spMkLst>
            <pc:docMk/>
            <pc:sldMk cId="1018913997" sldId="593"/>
            <ac:spMk id="3" creationId="{1469F75C-51C3-C127-E7ED-2C1DE0D52773}"/>
          </ac:spMkLst>
        </pc:spChg>
        <pc:picChg chg="add mod">
          <ac:chgData name="A Freel" userId="S::afreel@ohacademy.co.uk::f6dead3d-cc44-4b49-aee1-60fe86f08dbd" providerId="AD" clId="Web-{4E9399C1-67C3-77D0-6F6B-F865311AD3DB}" dt="2026-02-05T10:58:31.939" v="198" actId="1076"/>
          <ac:picMkLst>
            <pc:docMk/>
            <pc:sldMk cId="1018913997" sldId="593"/>
            <ac:picMk id="7" creationId="{C096F7C2-4DFB-BAE8-E6CC-D83A71538F3E}"/>
          </ac:picMkLst>
        </pc:picChg>
      </pc:sldChg>
      <pc:sldChg chg="addSp delSp modSp new mod setBg">
        <pc:chgData name="A Freel" userId="S::afreel@ohacademy.co.uk::f6dead3d-cc44-4b49-aee1-60fe86f08dbd" providerId="AD" clId="Web-{4E9399C1-67C3-77D0-6F6B-F865311AD3DB}" dt="2026-02-06T14:06:38.533" v="236" actId="14100"/>
        <pc:sldMkLst>
          <pc:docMk/>
          <pc:sldMk cId="795224608" sldId="594"/>
        </pc:sldMkLst>
        <pc:spChg chg="add">
          <ac:chgData name="A Freel" userId="S::afreel@ohacademy.co.uk::f6dead3d-cc44-4b49-aee1-60fe86f08dbd" providerId="AD" clId="Web-{4E9399C1-67C3-77D0-6F6B-F865311AD3DB}" dt="2026-02-06T13:59:22.901" v="207"/>
          <ac:spMkLst>
            <pc:docMk/>
            <pc:sldMk cId="795224608" sldId="594"/>
            <ac:spMk id="5" creationId="{F4F7533A-3CDB-564B-F263-163D62A5E1A0}"/>
          </ac:spMkLst>
        </pc:spChg>
        <pc:spChg chg="add mod">
          <ac:chgData name="A Freel" userId="S::afreel@ohacademy.co.uk::f6dead3d-cc44-4b49-aee1-60fe86f08dbd" providerId="AD" clId="Web-{4E9399C1-67C3-77D0-6F6B-F865311AD3DB}" dt="2026-02-06T14:03:12.577" v="230" actId="20577"/>
          <ac:spMkLst>
            <pc:docMk/>
            <pc:sldMk cId="795224608" sldId="594"/>
            <ac:spMk id="6" creationId="{F6B5AA90-8247-3782-B130-D518CC06C007}"/>
          </ac:spMkLst>
        </pc:spChg>
        <pc:picChg chg="add mod">
          <ac:chgData name="A Freel" userId="S::afreel@ohacademy.co.uk::f6dead3d-cc44-4b49-aee1-60fe86f08dbd" providerId="AD" clId="Web-{4E9399C1-67C3-77D0-6F6B-F865311AD3DB}" dt="2026-02-06T14:06:38.533" v="236" actId="14100"/>
          <ac:picMkLst>
            <pc:docMk/>
            <pc:sldMk cId="795224608" sldId="594"/>
            <ac:picMk id="7" creationId="{C7035730-4BDB-7CF6-7809-172266173578}"/>
          </ac:picMkLst>
        </pc:picChg>
      </pc:sldChg>
      <pc:sldChg chg="addSp modSp add replId">
        <pc:chgData name="A Freel" userId="S::afreel@ohacademy.co.uk::f6dead3d-cc44-4b49-aee1-60fe86f08dbd" providerId="AD" clId="Web-{4E9399C1-67C3-77D0-6F6B-F865311AD3DB}" dt="2026-02-06T14:07:15.534" v="238" actId="14100"/>
        <pc:sldMkLst>
          <pc:docMk/>
          <pc:sldMk cId="2073419021" sldId="595"/>
        </pc:sldMkLst>
        <pc:picChg chg="add mod">
          <ac:chgData name="A Freel" userId="S::afreel@ohacademy.co.uk::f6dead3d-cc44-4b49-aee1-60fe86f08dbd" providerId="AD" clId="Web-{4E9399C1-67C3-77D0-6F6B-F865311AD3DB}" dt="2026-02-06T14:07:15.534" v="238" actId="14100"/>
          <ac:picMkLst>
            <pc:docMk/>
            <pc:sldMk cId="2073419021" sldId="595"/>
            <ac:picMk id="2" creationId="{CD7CD188-C085-D4E9-368B-D2C9C207A444}"/>
          </ac:picMkLst>
        </pc:picChg>
      </pc:sldChg>
      <pc:sldChg chg="addSp modSp add replId">
        <pc:chgData name="A Freel" userId="S::afreel@ohacademy.co.uk::f6dead3d-cc44-4b49-aee1-60fe86f08dbd" providerId="AD" clId="Web-{4E9399C1-67C3-77D0-6F6B-F865311AD3DB}" dt="2026-02-06T14:07:46.675" v="240" actId="14100"/>
        <pc:sldMkLst>
          <pc:docMk/>
          <pc:sldMk cId="378224607" sldId="596"/>
        </pc:sldMkLst>
        <pc:picChg chg="add mod">
          <ac:chgData name="A Freel" userId="S::afreel@ohacademy.co.uk::f6dead3d-cc44-4b49-aee1-60fe86f08dbd" providerId="AD" clId="Web-{4E9399C1-67C3-77D0-6F6B-F865311AD3DB}" dt="2026-02-06T14:07:46.675" v="240" actId="14100"/>
          <ac:picMkLst>
            <pc:docMk/>
            <pc:sldMk cId="378224607" sldId="596"/>
            <ac:picMk id="2" creationId="{36CBF46E-0EF5-150B-EF0D-746D56B148C9}"/>
          </ac:picMkLst>
        </pc:picChg>
      </pc:sldChg>
      <pc:sldChg chg="addSp modSp add replId">
        <pc:chgData name="A Freel" userId="S::afreel@ohacademy.co.uk::f6dead3d-cc44-4b49-aee1-60fe86f08dbd" providerId="AD" clId="Web-{4E9399C1-67C3-77D0-6F6B-F865311AD3DB}" dt="2026-02-06T14:08:11.691" v="242" actId="14100"/>
        <pc:sldMkLst>
          <pc:docMk/>
          <pc:sldMk cId="2875774408" sldId="597"/>
        </pc:sldMkLst>
        <pc:picChg chg="add mod">
          <ac:chgData name="A Freel" userId="S::afreel@ohacademy.co.uk::f6dead3d-cc44-4b49-aee1-60fe86f08dbd" providerId="AD" clId="Web-{4E9399C1-67C3-77D0-6F6B-F865311AD3DB}" dt="2026-02-06T14:08:11.691" v="242" actId="14100"/>
          <ac:picMkLst>
            <pc:docMk/>
            <pc:sldMk cId="2875774408" sldId="597"/>
            <ac:picMk id="2" creationId="{592808D0-EDB0-5332-61DB-2886468A6AD1}"/>
          </ac:picMkLst>
        </pc:picChg>
      </pc:sldChg>
      <pc:sldChg chg="addSp modSp add replId">
        <pc:chgData name="A Freel" userId="S::afreel@ohacademy.co.uk::f6dead3d-cc44-4b49-aee1-60fe86f08dbd" providerId="AD" clId="Web-{4E9399C1-67C3-77D0-6F6B-F865311AD3DB}" dt="2026-02-06T14:09:08.274" v="246" actId="14100"/>
        <pc:sldMkLst>
          <pc:docMk/>
          <pc:sldMk cId="3405507888" sldId="598"/>
        </pc:sldMkLst>
        <pc:picChg chg="add mod">
          <ac:chgData name="A Freel" userId="S::afreel@ohacademy.co.uk::f6dead3d-cc44-4b49-aee1-60fe86f08dbd" providerId="AD" clId="Web-{4E9399C1-67C3-77D0-6F6B-F865311AD3DB}" dt="2026-02-06T14:09:08.274" v="246" actId="14100"/>
          <ac:picMkLst>
            <pc:docMk/>
            <pc:sldMk cId="3405507888" sldId="598"/>
            <ac:picMk id="2" creationId="{2FED8A5E-45C4-261B-15D4-6A0FF0FF2BE3}"/>
          </ac:picMkLst>
        </pc:picChg>
      </pc:sldChg>
      <pc:sldChg chg="addSp modSp add replId">
        <pc:chgData name="A Freel" userId="S::afreel@ohacademy.co.uk::f6dead3d-cc44-4b49-aee1-60fe86f08dbd" providerId="AD" clId="Web-{4E9399C1-67C3-77D0-6F6B-F865311AD3DB}" dt="2026-02-06T14:10:15.842" v="248" actId="14100"/>
        <pc:sldMkLst>
          <pc:docMk/>
          <pc:sldMk cId="2774117186" sldId="599"/>
        </pc:sldMkLst>
        <pc:picChg chg="add mod">
          <ac:chgData name="A Freel" userId="S::afreel@ohacademy.co.uk::f6dead3d-cc44-4b49-aee1-60fe86f08dbd" providerId="AD" clId="Web-{4E9399C1-67C3-77D0-6F6B-F865311AD3DB}" dt="2026-02-06T14:10:15.842" v="248" actId="14100"/>
          <ac:picMkLst>
            <pc:docMk/>
            <pc:sldMk cId="2774117186" sldId="599"/>
            <ac:picMk id="2" creationId="{3C90B0B0-04F6-7DCA-E803-C842BC6480D5}"/>
          </ac:picMkLst>
        </pc:picChg>
      </pc:sldChg>
      <pc:sldChg chg="addSp modSp add replId">
        <pc:chgData name="A Freel" userId="S::afreel@ohacademy.co.uk::f6dead3d-cc44-4b49-aee1-60fe86f08dbd" providerId="AD" clId="Web-{4E9399C1-67C3-77D0-6F6B-F865311AD3DB}" dt="2026-02-06T14:11:23.800" v="253" actId="14100"/>
        <pc:sldMkLst>
          <pc:docMk/>
          <pc:sldMk cId="1424817097" sldId="600"/>
        </pc:sldMkLst>
        <pc:picChg chg="add mod">
          <ac:chgData name="A Freel" userId="S::afreel@ohacademy.co.uk::f6dead3d-cc44-4b49-aee1-60fe86f08dbd" providerId="AD" clId="Web-{4E9399C1-67C3-77D0-6F6B-F865311AD3DB}" dt="2026-02-06T14:11:23.800" v="253" actId="14100"/>
          <ac:picMkLst>
            <pc:docMk/>
            <pc:sldMk cId="1424817097" sldId="600"/>
            <ac:picMk id="2" creationId="{8C7CEB8A-AB8B-8854-3BF2-B1294349B999}"/>
          </ac:picMkLst>
        </pc:picChg>
      </pc:sldChg>
      <pc:sldChg chg="addSp modSp add replId">
        <pc:chgData name="A Freel" userId="S::afreel@ohacademy.co.uk::f6dead3d-cc44-4b49-aee1-60fe86f08dbd" providerId="AD" clId="Web-{4E9399C1-67C3-77D0-6F6B-F865311AD3DB}" dt="2026-02-06T14:12:01.256" v="255" actId="14100"/>
        <pc:sldMkLst>
          <pc:docMk/>
          <pc:sldMk cId="1042611983" sldId="601"/>
        </pc:sldMkLst>
        <pc:picChg chg="add mod">
          <ac:chgData name="A Freel" userId="S::afreel@ohacademy.co.uk::f6dead3d-cc44-4b49-aee1-60fe86f08dbd" providerId="AD" clId="Web-{4E9399C1-67C3-77D0-6F6B-F865311AD3DB}" dt="2026-02-06T14:12:01.256" v="255" actId="14100"/>
          <ac:picMkLst>
            <pc:docMk/>
            <pc:sldMk cId="1042611983" sldId="601"/>
            <ac:picMk id="2" creationId="{A33D23F1-2FE6-F12D-71B7-343E6C769D1B}"/>
          </ac:picMkLst>
        </pc:picChg>
      </pc:sldChg>
      <pc:sldChg chg="addSp modSp add replId">
        <pc:chgData name="A Freel" userId="S::afreel@ohacademy.co.uk::f6dead3d-cc44-4b49-aee1-60fe86f08dbd" providerId="AD" clId="Web-{4E9399C1-67C3-77D0-6F6B-F865311AD3DB}" dt="2026-02-06T14:12:26.695" v="257" actId="14100"/>
        <pc:sldMkLst>
          <pc:docMk/>
          <pc:sldMk cId="594040236" sldId="602"/>
        </pc:sldMkLst>
        <pc:picChg chg="add mod">
          <ac:chgData name="A Freel" userId="S::afreel@ohacademy.co.uk::f6dead3d-cc44-4b49-aee1-60fe86f08dbd" providerId="AD" clId="Web-{4E9399C1-67C3-77D0-6F6B-F865311AD3DB}" dt="2026-02-06T14:12:26.695" v="257" actId="14100"/>
          <ac:picMkLst>
            <pc:docMk/>
            <pc:sldMk cId="594040236" sldId="602"/>
            <ac:picMk id="2" creationId="{E873B60F-4851-34D2-15B7-9DB7497A925B}"/>
          </ac:picMkLst>
        </pc:picChg>
      </pc:sldChg>
      <pc:sldChg chg="addSp delSp modSp add">
        <pc:chgData name="A Freel" userId="S::afreel@ohacademy.co.uk::f6dead3d-cc44-4b49-aee1-60fe86f08dbd" providerId="AD" clId="Web-{4E9399C1-67C3-77D0-6F6B-F865311AD3DB}" dt="2026-02-06T14:39:17.341" v="401" actId="20577"/>
        <pc:sldMkLst>
          <pc:docMk/>
          <pc:sldMk cId="3188333873" sldId="603"/>
        </pc:sldMkLst>
        <pc:spChg chg="add mod">
          <ac:chgData name="A Freel" userId="S::afreel@ohacademy.co.uk::f6dead3d-cc44-4b49-aee1-60fe86f08dbd" providerId="AD" clId="Web-{4E9399C1-67C3-77D0-6F6B-F865311AD3DB}" dt="2026-02-06T14:36:07.462" v="310" actId="20577"/>
          <ac:spMkLst>
            <pc:docMk/>
            <pc:sldMk cId="3188333873" sldId="603"/>
            <ac:spMk id="11" creationId="{7291AEBA-2C24-C0AC-A997-34B449435757}"/>
          </ac:spMkLst>
        </pc:spChg>
        <pc:spChg chg="add mod">
          <ac:chgData name="A Freel" userId="S::afreel@ohacademy.co.uk::f6dead3d-cc44-4b49-aee1-60fe86f08dbd" providerId="AD" clId="Web-{4E9399C1-67C3-77D0-6F6B-F865311AD3DB}" dt="2026-02-06T14:39:00.591" v="374" actId="20577"/>
          <ac:spMkLst>
            <pc:docMk/>
            <pc:sldMk cId="3188333873" sldId="603"/>
            <ac:spMk id="14" creationId="{2C168D56-5309-E7A4-2310-621699470660}"/>
          </ac:spMkLst>
        </pc:spChg>
        <pc:spChg chg="add mod">
          <ac:chgData name="A Freel" userId="S::afreel@ohacademy.co.uk::f6dead3d-cc44-4b49-aee1-60fe86f08dbd" providerId="AD" clId="Web-{4E9399C1-67C3-77D0-6F6B-F865311AD3DB}" dt="2026-02-06T14:39:17.341" v="401" actId="20577"/>
          <ac:spMkLst>
            <pc:docMk/>
            <pc:sldMk cId="3188333873" sldId="603"/>
            <ac:spMk id="15" creationId="{2A1B3C4D-9E2E-ADB2-8BD4-BB0768C5F472}"/>
          </ac:spMkLst>
        </pc:spChg>
        <pc:picChg chg="add mod">
          <ac:chgData name="A Freel" userId="S::afreel@ohacademy.co.uk::f6dead3d-cc44-4b49-aee1-60fe86f08dbd" providerId="AD" clId="Web-{4E9399C1-67C3-77D0-6F6B-F865311AD3DB}" dt="2026-02-06T14:35:23.664" v="273" actId="1076"/>
          <ac:picMkLst>
            <pc:docMk/>
            <pc:sldMk cId="3188333873" sldId="603"/>
            <ac:picMk id="3" creationId="{1E4B769F-E39C-6542-9D3A-0EEE5B00C5DC}"/>
          </ac:picMkLst>
        </pc:picChg>
        <pc:picChg chg="add mod">
          <ac:chgData name="A Freel" userId="S::afreel@ohacademy.co.uk::f6dead3d-cc44-4b49-aee1-60fe86f08dbd" providerId="AD" clId="Web-{4E9399C1-67C3-77D0-6F6B-F865311AD3DB}" dt="2026-02-06T14:37:56.527" v="313" actId="1076"/>
          <ac:picMkLst>
            <pc:docMk/>
            <pc:sldMk cId="3188333873" sldId="603"/>
            <ac:picMk id="12" creationId="{493342FC-5413-A731-A901-525A772C5CAC}"/>
          </ac:picMkLst>
        </pc:picChg>
        <pc:picChg chg="add mod">
          <ac:chgData name="A Freel" userId="S::afreel@ohacademy.co.uk::f6dead3d-cc44-4b49-aee1-60fe86f08dbd" providerId="AD" clId="Web-{4E9399C1-67C3-77D0-6F6B-F865311AD3DB}" dt="2026-02-06T14:38:15.199" v="317" actId="1076"/>
          <ac:picMkLst>
            <pc:docMk/>
            <pc:sldMk cId="3188333873" sldId="603"/>
            <ac:picMk id="13" creationId="{DD913BBE-9403-DCFF-23A0-F650224EB8B0}"/>
          </ac:picMkLst>
        </pc:picChg>
      </pc:sldChg>
    </pc:docChg>
  </pc:docChgLst>
  <pc:docChgLst>
    <pc:chgData name="A Freel" userId="S::afreel@ohacademy.co.uk::f6dead3d-cc44-4b49-aee1-60fe86f08dbd" providerId="AD" clId="Web-{6C0A8E04-3B77-E50A-7A10-403FAA061B8D}"/>
    <pc:docChg chg="modSld">
      <pc:chgData name="A Freel" userId="S::afreel@ohacademy.co.uk::f6dead3d-cc44-4b49-aee1-60fe86f08dbd" providerId="AD" clId="Web-{6C0A8E04-3B77-E50A-7A10-403FAA061B8D}" dt="2026-02-10T19:24:26.174" v="55" actId="20577"/>
      <pc:docMkLst>
        <pc:docMk/>
      </pc:docMkLst>
      <pc:sldChg chg="modSp">
        <pc:chgData name="A Freel" userId="S::afreel@ohacademy.co.uk::f6dead3d-cc44-4b49-aee1-60fe86f08dbd" providerId="AD" clId="Web-{6C0A8E04-3B77-E50A-7A10-403FAA061B8D}" dt="2026-02-10T19:24:26.174" v="55" actId="20577"/>
        <pc:sldMkLst>
          <pc:docMk/>
          <pc:sldMk cId="1539969685" sldId="309"/>
        </pc:sldMkLst>
        <pc:spChg chg="mod">
          <ac:chgData name="A Freel" userId="S::afreel@ohacademy.co.uk::f6dead3d-cc44-4b49-aee1-60fe86f08dbd" providerId="AD" clId="Web-{6C0A8E04-3B77-E50A-7A10-403FAA061B8D}" dt="2026-02-10T19:24:26.174" v="55" actId="20577"/>
          <ac:spMkLst>
            <pc:docMk/>
            <pc:sldMk cId="1539969685" sldId="309"/>
            <ac:spMk id="9" creationId="{BE6C7419-957D-3783-7006-AABCB71F4103}"/>
          </ac:spMkLst>
        </pc:spChg>
      </pc:sldChg>
      <pc:sldChg chg="addSp modSp">
        <pc:chgData name="A Freel" userId="S::afreel@ohacademy.co.uk::f6dead3d-cc44-4b49-aee1-60fe86f08dbd" providerId="AD" clId="Web-{6C0A8E04-3B77-E50A-7A10-403FAA061B8D}" dt="2026-02-10T15:38:48.804" v="46" actId="20577"/>
        <pc:sldMkLst>
          <pc:docMk/>
          <pc:sldMk cId="595691964" sldId="502"/>
        </pc:sldMkLst>
        <pc:spChg chg="add mod">
          <ac:chgData name="A Freel" userId="S::afreel@ohacademy.co.uk::f6dead3d-cc44-4b49-aee1-60fe86f08dbd" providerId="AD" clId="Web-{6C0A8E04-3B77-E50A-7A10-403FAA061B8D}" dt="2026-02-10T15:38:48.804" v="46" actId="20577"/>
          <ac:spMkLst>
            <pc:docMk/>
            <pc:sldMk cId="595691964" sldId="502"/>
            <ac:spMk id="2" creationId="{855A74E9-E4AC-6E7F-9295-6A510FB8A820}"/>
          </ac:spMkLst>
        </pc:spChg>
        <pc:picChg chg="mod">
          <ac:chgData name="A Freel" userId="S::afreel@ohacademy.co.uk::f6dead3d-cc44-4b49-aee1-60fe86f08dbd" providerId="AD" clId="Web-{6C0A8E04-3B77-E50A-7A10-403FAA061B8D}" dt="2026-02-10T15:38:20.132" v="0" actId="1076"/>
          <ac:picMkLst>
            <pc:docMk/>
            <pc:sldMk cId="595691964" sldId="502"/>
            <ac:picMk id="3" creationId="{0D7FF19B-F0C0-DF0F-4D3C-A6309E5F8C59}"/>
          </ac:picMkLst>
        </pc:picChg>
      </pc:sldChg>
      <pc:sldChg chg="modSp">
        <pc:chgData name="A Freel" userId="S::afreel@ohacademy.co.uk::f6dead3d-cc44-4b49-aee1-60fe86f08dbd" providerId="AD" clId="Web-{6C0A8E04-3B77-E50A-7A10-403FAA061B8D}" dt="2026-02-10T19:24:22.658" v="53" actId="20577"/>
        <pc:sldMkLst>
          <pc:docMk/>
          <pc:sldMk cId="3413209514" sldId="583"/>
        </pc:sldMkLst>
        <pc:spChg chg="mod">
          <ac:chgData name="A Freel" userId="S::afreel@ohacademy.co.uk::f6dead3d-cc44-4b49-aee1-60fe86f08dbd" providerId="AD" clId="Web-{6C0A8E04-3B77-E50A-7A10-403FAA061B8D}" dt="2026-02-10T19:24:22.658" v="53" actId="20577"/>
          <ac:spMkLst>
            <pc:docMk/>
            <pc:sldMk cId="3413209514" sldId="583"/>
            <ac:spMk id="7" creationId="{2A9F0090-EB38-1771-CD81-B251FA99693D}"/>
          </ac:spMkLst>
        </pc:spChg>
      </pc:sldChg>
      <pc:sldChg chg="modSp">
        <pc:chgData name="A Freel" userId="S::afreel@ohacademy.co.uk::f6dead3d-cc44-4b49-aee1-60fe86f08dbd" providerId="AD" clId="Web-{6C0A8E04-3B77-E50A-7A10-403FAA061B8D}" dt="2026-02-10T19:24:08.844" v="50" actId="20577"/>
        <pc:sldMkLst>
          <pc:docMk/>
          <pc:sldMk cId="1409741000" sldId="587"/>
        </pc:sldMkLst>
        <pc:spChg chg="mod">
          <ac:chgData name="A Freel" userId="S::afreel@ohacademy.co.uk::f6dead3d-cc44-4b49-aee1-60fe86f08dbd" providerId="AD" clId="Web-{6C0A8E04-3B77-E50A-7A10-403FAA061B8D}" dt="2026-02-10T19:24:08.844" v="50" actId="20577"/>
          <ac:spMkLst>
            <pc:docMk/>
            <pc:sldMk cId="1409741000" sldId="587"/>
            <ac:spMk id="7" creationId="{3DF4768A-AE2D-EE7F-BFC2-A8C6F707AB97}"/>
          </ac:spMkLst>
        </pc:spChg>
      </pc:sldChg>
      <pc:sldChg chg="modSp">
        <pc:chgData name="A Freel" userId="S::afreel@ohacademy.co.uk::f6dead3d-cc44-4b49-aee1-60fe86f08dbd" providerId="AD" clId="Web-{6C0A8E04-3B77-E50A-7A10-403FAA061B8D}" dt="2026-02-10T19:23:58.859" v="48" actId="20577"/>
        <pc:sldMkLst>
          <pc:docMk/>
          <pc:sldMk cId="1701596699" sldId="588"/>
        </pc:sldMkLst>
        <pc:spChg chg="mod">
          <ac:chgData name="A Freel" userId="S::afreel@ohacademy.co.uk::f6dead3d-cc44-4b49-aee1-60fe86f08dbd" providerId="AD" clId="Web-{6C0A8E04-3B77-E50A-7A10-403FAA061B8D}" dt="2026-02-10T19:23:58.859" v="48" actId="20577"/>
          <ac:spMkLst>
            <pc:docMk/>
            <pc:sldMk cId="1701596699" sldId="588"/>
            <ac:spMk id="7" creationId="{5F215A75-068D-97B8-6D60-FE22833F38D9}"/>
          </ac:spMkLst>
        </pc:spChg>
      </pc:sldChg>
      <pc:sldChg chg="modSp">
        <pc:chgData name="A Freel" userId="S::afreel@ohacademy.co.uk::f6dead3d-cc44-4b49-aee1-60fe86f08dbd" providerId="AD" clId="Web-{6C0A8E04-3B77-E50A-7A10-403FAA061B8D}" dt="2026-02-10T19:24:15.845" v="51" actId="20577"/>
        <pc:sldMkLst>
          <pc:docMk/>
          <pc:sldMk cId="538066708" sldId="590"/>
        </pc:sldMkLst>
        <pc:spChg chg="mod">
          <ac:chgData name="A Freel" userId="S::afreel@ohacademy.co.uk::f6dead3d-cc44-4b49-aee1-60fe86f08dbd" providerId="AD" clId="Web-{6C0A8E04-3B77-E50A-7A10-403FAA061B8D}" dt="2026-02-10T19:24:15.845" v="51" actId="20577"/>
          <ac:spMkLst>
            <pc:docMk/>
            <pc:sldMk cId="538066708" sldId="590"/>
            <ac:spMk id="7" creationId="{554B91DA-30F8-717D-9E99-7F112202CD9C}"/>
          </ac:spMkLst>
        </pc:spChg>
      </pc:sldChg>
    </pc:docChg>
  </pc:docChgLst>
  <pc:docChgLst>
    <pc:chgData name="A Freel" userId="S::afreel@ohacademy.co.uk::f6dead3d-cc44-4b49-aee1-60fe86f08dbd" providerId="AD" clId="Web-{D1E1AB1C-0B43-C054-651D-31524EC49C0F}"/>
    <pc:docChg chg="addSld modSld">
      <pc:chgData name="A Freel" userId="S::afreel@ohacademy.co.uk::f6dead3d-cc44-4b49-aee1-60fe86f08dbd" providerId="AD" clId="Web-{D1E1AB1C-0B43-C054-651D-31524EC49C0F}" dt="2026-01-28T16:53:32.002" v="27" actId="20577"/>
      <pc:docMkLst>
        <pc:docMk/>
      </pc:docMkLst>
      <pc:sldChg chg="modSp add">
        <pc:chgData name="A Freel" userId="S::afreel@ohacademy.co.uk::f6dead3d-cc44-4b49-aee1-60fe86f08dbd" providerId="AD" clId="Web-{D1E1AB1C-0B43-C054-651D-31524EC49C0F}" dt="2026-01-28T16:53:03.767" v="12" actId="20577"/>
        <pc:sldMkLst>
          <pc:docMk/>
          <pc:sldMk cId="196434724" sldId="500"/>
        </pc:sldMkLst>
        <pc:spChg chg="mod">
          <ac:chgData name="A Freel" userId="S::afreel@ohacademy.co.uk::f6dead3d-cc44-4b49-aee1-60fe86f08dbd" providerId="AD" clId="Web-{D1E1AB1C-0B43-C054-651D-31524EC49C0F}" dt="2026-01-28T16:53:03.767" v="12" actId="20577"/>
          <ac:spMkLst>
            <pc:docMk/>
            <pc:sldMk cId="196434724" sldId="500"/>
            <ac:spMk id="4" creationId="{90846A3E-DA96-C18C-DC9E-CE2DB479BB6C}"/>
          </ac:spMkLst>
        </pc:spChg>
      </pc:sldChg>
      <pc:sldChg chg="modSp add">
        <pc:chgData name="A Freel" userId="S::afreel@ohacademy.co.uk::f6dead3d-cc44-4b49-aee1-60fe86f08dbd" providerId="AD" clId="Web-{D1E1AB1C-0B43-C054-651D-31524EC49C0F}" dt="2026-01-28T16:53:08.251" v="15" actId="20577"/>
        <pc:sldMkLst>
          <pc:docMk/>
          <pc:sldMk cId="4141277038" sldId="501"/>
        </pc:sldMkLst>
        <pc:spChg chg="mod">
          <ac:chgData name="A Freel" userId="S::afreel@ohacademy.co.uk::f6dead3d-cc44-4b49-aee1-60fe86f08dbd" providerId="AD" clId="Web-{D1E1AB1C-0B43-C054-651D-31524EC49C0F}" dt="2026-01-28T16:53:08.251" v="15" actId="20577"/>
          <ac:spMkLst>
            <pc:docMk/>
            <pc:sldMk cId="4141277038" sldId="501"/>
            <ac:spMk id="4" creationId="{90846A3E-DA96-C18C-DC9E-CE2DB479BB6C}"/>
          </ac:spMkLst>
        </pc:spChg>
      </pc:sldChg>
      <pc:sldChg chg="modSp add">
        <pc:chgData name="A Freel" userId="S::afreel@ohacademy.co.uk::f6dead3d-cc44-4b49-aee1-60fe86f08dbd" providerId="AD" clId="Web-{D1E1AB1C-0B43-C054-651D-31524EC49C0F}" dt="2026-01-28T16:53:12.470" v="18" actId="20577"/>
        <pc:sldMkLst>
          <pc:docMk/>
          <pc:sldMk cId="595691964" sldId="502"/>
        </pc:sldMkLst>
        <pc:spChg chg="mod">
          <ac:chgData name="A Freel" userId="S::afreel@ohacademy.co.uk::f6dead3d-cc44-4b49-aee1-60fe86f08dbd" providerId="AD" clId="Web-{D1E1AB1C-0B43-C054-651D-31524EC49C0F}" dt="2026-01-28T16:53:12.470" v="18" actId="20577"/>
          <ac:spMkLst>
            <pc:docMk/>
            <pc:sldMk cId="595691964" sldId="502"/>
            <ac:spMk id="4" creationId="{90846A3E-DA96-C18C-DC9E-CE2DB479BB6C}"/>
          </ac:spMkLst>
        </pc:spChg>
      </pc:sldChg>
      <pc:sldChg chg="modSp add">
        <pc:chgData name="A Freel" userId="S::afreel@ohacademy.co.uk::f6dead3d-cc44-4b49-aee1-60fe86f08dbd" providerId="AD" clId="Web-{D1E1AB1C-0B43-C054-651D-31524EC49C0F}" dt="2026-01-28T16:53:29.111" v="25" actId="20577"/>
        <pc:sldMkLst>
          <pc:docMk/>
          <pc:sldMk cId="600976633" sldId="503"/>
        </pc:sldMkLst>
        <pc:spChg chg="mod">
          <ac:chgData name="A Freel" userId="S::afreel@ohacademy.co.uk::f6dead3d-cc44-4b49-aee1-60fe86f08dbd" providerId="AD" clId="Web-{D1E1AB1C-0B43-C054-651D-31524EC49C0F}" dt="2026-01-28T16:53:29.111" v="25" actId="20577"/>
          <ac:spMkLst>
            <pc:docMk/>
            <pc:sldMk cId="600976633" sldId="503"/>
            <ac:spMk id="4" creationId="{90846A3E-DA96-C18C-DC9E-CE2DB479BB6C}"/>
          </ac:spMkLst>
        </pc:spChg>
      </pc:sldChg>
      <pc:sldChg chg="modSp add">
        <pc:chgData name="A Freel" userId="S::afreel@ohacademy.co.uk::f6dead3d-cc44-4b49-aee1-60fe86f08dbd" providerId="AD" clId="Web-{D1E1AB1C-0B43-C054-651D-31524EC49C0F}" dt="2026-01-28T16:53:21.080" v="20" actId="20577"/>
        <pc:sldMkLst>
          <pc:docMk/>
          <pc:sldMk cId="762437044" sldId="504"/>
        </pc:sldMkLst>
        <pc:spChg chg="mod">
          <ac:chgData name="A Freel" userId="S::afreel@ohacademy.co.uk::f6dead3d-cc44-4b49-aee1-60fe86f08dbd" providerId="AD" clId="Web-{D1E1AB1C-0B43-C054-651D-31524EC49C0F}" dt="2026-01-28T16:53:21.080" v="20" actId="20577"/>
          <ac:spMkLst>
            <pc:docMk/>
            <pc:sldMk cId="762437044" sldId="504"/>
            <ac:spMk id="4" creationId="{90846A3E-DA96-C18C-DC9E-CE2DB479BB6C}"/>
          </ac:spMkLst>
        </pc:spChg>
      </pc:sldChg>
      <pc:sldChg chg="modSp add">
        <pc:chgData name="A Freel" userId="S::afreel@ohacademy.co.uk::f6dead3d-cc44-4b49-aee1-60fe86f08dbd" providerId="AD" clId="Web-{D1E1AB1C-0B43-C054-651D-31524EC49C0F}" dt="2026-01-28T16:53:26.142" v="23" actId="20577"/>
        <pc:sldMkLst>
          <pc:docMk/>
          <pc:sldMk cId="40453059" sldId="505"/>
        </pc:sldMkLst>
        <pc:spChg chg="mod">
          <ac:chgData name="A Freel" userId="S::afreel@ohacademy.co.uk::f6dead3d-cc44-4b49-aee1-60fe86f08dbd" providerId="AD" clId="Web-{D1E1AB1C-0B43-C054-651D-31524EC49C0F}" dt="2026-01-28T16:53:26.142" v="23" actId="20577"/>
          <ac:spMkLst>
            <pc:docMk/>
            <pc:sldMk cId="40453059" sldId="505"/>
            <ac:spMk id="4" creationId="{90846A3E-DA96-C18C-DC9E-CE2DB479BB6C}"/>
          </ac:spMkLst>
        </pc:spChg>
      </pc:sldChg>
      <pc:sldChg chg="modSp add">
        <pc:chgData name="A Freel" userId="S::afreel@ohacademy.co.uk::f6dead3d-cc44-4b49-aee1-60fe86f08dbd" providerId="AD" clId="Web-{D1E1AB1C-0B43-C054-651D-31524EC49C0F}" dt="2026-01-28T16:53:32.002" v="27" actId="20577"/>
        <pc:sldMkLst>
          <pc:docMk/>
          <pc:sldMk cId="106097178" sldId="506"/>
        </pc:sldMkLst>
        <pc:spChg chg="mod">
          <ac:chgData name="A Freel" userId="S::afreel@ohacademy.co.uk::f6dead3d-cc44-4b49-aee1-60fe86f08dbd" providerId="AD" clId="Web-{D1E1AB1C-0B43-C054-651D-31524EC49C0F}" dt="2026-01-28T16:53:32.002" v="27" actId="20577"/>
          <ac:spMkLst>
            <pc:docMk/>
            <pc:sldMk cId="106097178" sldId="506"/>
            <ac:spMk id="4" creationId="{90846A3E-DA96-C18C-DC9E-CE2DB479BB6C}"/>
          </ac:spMkLst>
        </pc:spChg>
      </pc:sldChg>
      <pc:sldChg chg="modSp add">
        <pc:chgData name="A Freel" userId="S::afreel@ohacademy.co.uk::f6dead3d-cc44-4b49-aee1-60fe86f08dbd" providerId="AD" clId="Web-{D1E1AB1C-0B43-C054-651D-31524EC49C0F}" dt="2026-01-28T16:52:58.970" v="9" actId="20577"/>
        <pc:sldMkLst>
          <pc:docMk/>
          <pc:sldMk cId="1246901105" sldId="507"/>
        </pc:sldMkLst>
        <pc:spChg chg="mod">
          <ac:chgData name="A Freel" userId="S::afreel@ohacademy.co.uk::f6dead3d-cc44-4b49-aee1-60fe86f08dbd" providerId="AD" clId="Web-{D1E1AB1C-0B43-C054-651D-31524EC49C0F}" dt="2026-01-28T16:52:58.970" v="9" actId="20577"/>
          <ac:spMkLst>
            <pc:docMk/>
            <pc:sldMk cId="1246901105" sldId="507"/>
            <ac:spMk id="4" creationId="{90846A3E-DA96-C18C-DC9E-CE2DB479BB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DC44D-623B-45BD-8CE7-3B9809BFD70A}" type="datetimeFigureOut">
              <a:t>2/10/2026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C316-CE72-425C-BC78-A41B93FAF6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5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43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2c62981b2a8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2c62981b2a8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2c62981b2a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2c62981b2a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2c62981b2a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2c62981b2a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8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08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360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7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42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2c62981b2a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2c62981b2a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4A5F-1714-DECB-689C-DE994BC4F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98885-7AFC-68E5-F1A9-CE44A433B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70354-844B-92E6-5E9A-9D1C6D23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D90B-0649-7600-AB5A-C3B1F630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6C8AF-81E9-94FF-1C63-87548C78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30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D996-BA6D-4A0E-9EAB-8B9335E4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CB7D4-3315-50E8-A478-8378A9476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F7BAD-1202-2A75-0100-2B085245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4E05-82A5-A430-9719-33C7848E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06565-49A8-B614-059D-7C41C00E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5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AA645-31EC-D69D-7395-29D7674ED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5480F-CDA7-D9D6-E337-A3E405968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0CF6-C8F4-627D-8F9B-6CCDEF46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55995-F408-B127-FB8F-82682AB8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5313-A9E7-1A8E-AA33-D4C8190A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53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2532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0 Explanation blank - purple ">
  <p:cSld name="1.00 Explanation blank - purple 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"/>
          <p:cNvSpPr txBox="1">
            <a:spLocks noGrp="1"/>
          </p:cNvSpPr>
          <p:nvPr>
            <p:ph type="body" idx="1"/>
          </p:nvPr>
        </p:nvSpPr>
        <p:spPr>
          <a:xfrm>
            <a:off x="432000" y="1012400"/>
            <a:ext cx="10983600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29" name="Google Shape;329;p31"/>
          <p:cNvSpPr txBox="1">
            <a:spLocks noGrp="1"/>
          </p:cNvSpPr>
          <p:nvPr>
            <p:ph type="title"/>
          </p:nvPr>
        </p:nvSpPr>
        <p:spPr>
          <a:xfrm>
            <a:off x="432000" y="0"/>
            <a:ext cx="10513600" cy="81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30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2926-2C38-41BF-8893-B1F6D17E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DED1-04C0-A166-5442-26BA1A48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904E-1626-69D2-C643-1E9F133D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EB4DC-F607-56E7-B601-0D70C007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02C69-FE25-40B9-FF94-F7239368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6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8814-5E73-84F4-96E4-92ED7EB0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4E3C4-1FC8-2CAA-E83D-A0A33D02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E918A-7F8F-37A6-9A59-EDA0597A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FD913-AEC2-B7C0-6CEE-EB7F519D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9F38-AA79-1064-1ADB-47744E8F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28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A012-67C6-E17C-6C32-960A0370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9A34-0B40-4025-D9A2-8D8F42974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9E805-39F6-F7BF-20B4-4EF0EF6E3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8A509-9999-D07A-0E90-A93435FE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CCDD9-E7E9-D12B-7F17-53DF99C6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DF17E-6CF1-053C-1EFB-8B492A9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6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603D-AFCB-0677-7379-95F394D5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4EADF-4D13-A6DF-9D0A-743150D1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BD97A-9A5B-EB0C-E670-E253057C4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68297-8BC3-E759-D821-551504690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35F66-F14F-BDC5-79FC-711E4E1F3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BFE09-A1B5-975F-6FFD-9F4F9798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2CD17-E8DD-E0D7-FF1B-838FF3FA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62C68-532B-B541-069E-B10017C5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8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CDBF-4852-5698-27FD-5E6C8635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04CCF-A174-8EC9-701C-CC1ECC60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B09EC-BB1E-5A82-BDF4-4CDA4DF0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B764A-723A-9C4F-3EB0-01A1DCA8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28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80A46-317B-1872-4028-B67FABFB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46AC5-9213-3497-B9C4-726272E9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679CC-5F1D-B25B-27AA-0621717B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6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091B-00B1-2C4E-AF3D-C50AB652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7A60A-AD7F-3952-F5DC-2D2148B4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8496-F423-17FC-670A-00C71D98E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D8042-F406-2EA4-6A7F-82FD837C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9972E-C86E-52B3-29C9-519D38AA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795B6-2038-8F6D-9F6F-C15DD13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8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98B9-0B2A-5BE8-BDD9-26C2C8FF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574F3-CA12-21B9-2004-3357F89FE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841F3-B5E0-C842-E8C4-D74006D53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0EC39-57BB-71C5-DA3E-412A6F30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5524A-DC86-2975-06FE-D647A8FD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23B31-6ACB-A536-FEED-4DCA4D3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59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B0727-6BEF-24BA-2867-35B9C165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BF9F6-48E8-51DF-E8B3-C53425275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261C5-ED1B-BA9B-9C9F-F052CF956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927F4-EA52-8297-F984-AB40E07AC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CC13C-D18C-FF38-0136-EB1205C66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6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>
                <a:latin typeface="Sassoon Primary"/>
              </a:rPr>
              <a:t>ednesday 11th </a:t>
            </a:r>
            <a:r>
              <a:rPr lang="en-GB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>
                <a:latin typeface="Sassoon Primary"/>
              </a:rPr>
              <a:t>ebruary 2026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846A3E-DA96-C18C-DC9E-CE2DB479BB6C}"/>
              </a:ext>
            </a:extLst>
          </p:cNvPr>
          <p:cNvSpPr txBox="1"/>
          <p:nvPr/>
        </p:nvSpPr>
        <p:spPr>
          <a:xfrm>
            <a:off x="7349290" y="300789"/>
            <a:ext cx="43940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W</a:t>
            </a:r>
            <a:r>
              <a:rPr lang="en-GB" b="1" u="sng">
                <a:latin typeface="Sassoon Primary"/>
                <a:cs typeface="Calibri"/>
              </a:rPr>
              <a:t>ednesday 11th </a:t>
            </a:r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F</a:t>
            </a:r>
            <a:r>
              <a:rPr lang="en-GB" b="1" u="sng">
                <a:latin typeface="Sassoon Primary"/>
                <a:cs typeface="Calibri"/>
              </a:rPr>
              <a:t>ebruary 2026</a:t>
            </a:r>
            <a:endParaRPr lang="en-US">
              <a:latin typeface="Sassoon Primary"/>
              <a:cs typeface="Calibri"/>
            </a:endParaRPr>
          </a:p>
          <a:p>
            <a:r>
              <a:rPr lang="en-GB" b="1" u="sng">
                <a:latin typeface="Sassoon Primary"/>
                <a:cs typeface="Calibri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DBCA3-D91C-8801-5D44-04F55DFB93FA}"/>
              </a:ext>
            </a:extLst>
          </p:cNvPr>
          <p:cNvSpPr txBox="1"/>
          <p:nvPr/>
        </p:nvSpPr>
        <p:spPr>
          <a:xfrm>
            <a:off x="269864" y="299942"/>
            <a:ext cx="43940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  <a:cs typeface="Calibri"/>
              </a:rPr>
              <a:t>TBAT: identify alliteration.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C68D495-E8E7-4D5A-5401-09C9752B4E1C}"/>
              </a:ext>
            </a:extLst>
          </p:cNvPr>
          <p:cNvSpPr txBox="1"/>
          <p:nvPr/>
        </p:nvSpPr>
        <p:spPr>
          <a:xfrm>
            <a:off x="401052" y="1015164"/>
            <a:ext cx="9221703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u="sng">
                <a:latin typeface="Sassoon Primary"/>
                <a:cs typeface="Calibri"/>
              </a:rPr>
              <a:t>3 in 3- </a:t>
            </a:r>
            <a:r>
              <a:rPr lang="en-GB" sz="3600">
                <a:latin typeface="Sassoon Primary"/>
                <a:cs typeface="Calibri"/>
              </a:rPr>
              <a:t>Can you think of 3 words that being with.....?</a:t>
            </a:r>
            <a:endParaRPr lang="en-GB" sz="3600" b="1">
              <a:latin typeface="Sassoon Primary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8FCC-71EB-1C69-378D-7045DD5F7D71}"/>
              </a:ext>
            </a:extLst>
          </p:cNvPr>
          <p:cNvSpPr txBox="1"/>
          <p:nvPr/>
        </p:nvSpPr>
        <p:spPr>
          <a:xfrm>
            <a:off x="1578496" y="2668410"/>
            <a:ext cx="225499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>
                <a:latin typeface="Sassoon Primary"/>
                <a:ea typeface="Calibri"/>
                <a:cs typeface="Calibri"/>
              </a:rPr>
              <a:t>g</a:t>
            </a:r>
            <a:endParaRPr lang="en-GB" sz="8000">
              <a:latin typeface="Sassoon Primar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7FD12C-3AB4-ADBA-FF00-93F6C566B105}"/>
              </a:ext>
            </a:extLst>
          </p:cNvPr>
          <p:cNvSpPr txBox="1"/>
          <p:nvPr/>
        </p:nvSpPr>
        <p:spPr>
          <a:xfrm>
            <a:off x="4526232" y="2668410"/>
            <a:ext cx="225499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>
                <a:latin typeface="Sassoon Primary"/>
                <a:ea typeface="Calibri"/>
                <a:cs typeface="Calibri"/>
              </a:rPr>
              <a:t>p</a:t>
            </a:r>
            <a:endParaRPr lang="en-GB" sz="8000">
              <a:latin typeface="Sassoon Primar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2B117-B92E-F32F-170D-1273D0906A01}"/>
              </a:ext>
            </a:extLst>
          </p:cNvPr>
          <p:cNvSpPr txBox="1"/>
          <p:nvPr/>
        </p:nvSpPr>
        <p:spPr>
          <a:xfrm>
            <a:off x="7634390" y="2718541"/>
            <a:ext cx="225499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>
                <a:latin typeface="Sassoon Primary"/>
                <a:ea typeface="Calibri"/>
                <a:cs typeface="Calibri"/>
              </a:rPr>
              <a:t>t</a:t>
            </a:r>
            <a:endParaRPr lang="en-GB" sz="8000">
              <a:latin typeface="Sassoon Primar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A7693-516D-A89C-C100-4496EC831809}"/>
              </a:ext>
            </a:extLst>
          </p:cNvPr>
          <p:cNvSpPr txBox="1"/>
          <p:nvPr/>
        </p:nvSpPr>
        <p:spPr>
          <a:xfrm>
            <a:off x="1653663" y="4672850"/>
            <a:ext cx="836853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Sassoon Primary"/>
                <a:ea typeface="Calibri"/>
                <a:cs typeface="Calibri"/>
              </a:rPr>
              <a:t>Challenge: Can you  put these together in a sentence? </a:t>
            </a:r>
            <a:endParaRPr lang="en-GB" sz="320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690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846A3E-DA96-C18C-DC9E-CE2DB479BB6C}"/>
              </a:ext>
            </a:extLst>
          </p:cNvPr>
          <p:cNvSpPr txBox="1"/>
          <p:nvPr/>
        </p:nvSpPr>
        <p:spPr>
          <a:xfrm>
            <a:off x="7349290" y="300789"/>
            <a:ext cx="43940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W</a:t>
            </a:r>
            <a:r>
              <a:rPr lang="en-GB" b="1" u="sng">
                <a:latin typeface="Sassoon Primary"/>
                <a:cs typeface="Calibri"/>
              </a:rPr>
              <a:t>ednesday 11th </a:t>
            </a:r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F</a:t>
            </a:r>
            <a:r>
              <a:rPr lang="en-GB" b="1" u="sng">
                <a:latin typeface="Sassoon Primary"/>
                <a:cs typeface="Calibri"/>
              </a:rPr>
              <a:t>ebruary 2026</a:t>
            </a:r>
            <a:endParaRPr lang="en-US">
              <a:latin typeface="Sassoon Primary"/>
              <a:cs typeface="Calibri"/>
            </a:endParaRPr>
          </a:p>
          <a:p>
            <a:r>
              <a:rPr lang="en-GB" b="1" u="sng">
                <a:latin typeface="Sassoon Primary"/>
                <a:cs typeface="Calibri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DBCA3-D91C-8801-5D44-04F55DFB93FA}"/>
              </a:ext>
            </a:extLst>
          </p:cNvPr>
          <p:cNvSpPr txBox="1"/>
          <p:nvPr/>
        </p:nvSpPr>
        <p:spPr>
          <a:xfrm>
            <a:off x="269864" y="299942"/>
            <a:ext cx="43940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  <a:cs typeface="Calibri"/>
              </a:rPr>
              <a:t>TBAT: identify alliteration.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C68D495-E8E7-4D5A-5401-09C9752B4E1C}"/>
              </a:ext>
            </a:extLst>
          </p:cNvPr>
          <p:cNvSpPr txBox="1"/>
          <p:nvPr/>
        </p:nvSpPr>
        <p:spPr>
          <a:xfrm>
            <a:off x="401052" y="1015164"/>
            <a:ext cx="10715624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u="sng">
                <a:solidFill>
                  <a:schemeClr val="accent1"/>
                </a:solidFill>
                <a:latin typeface="Sassoon Primary"/>
                <a:cs typeface="Calibri"/>
              </a:rPr>
              <a:t>Blue</a:t>
            </a:r>
            <a:r>
              <a:rPr lang="en-GB" sz="3600" b="1" u="sng">
                <a:latin typeface="Sassoon Primary"/>
                <a:cs typeface="Calibri"/>
              </a:rPr>
              <a:t>/</a:t>
            </a:r>
            <a:r>
              <a:rPr lang="en-GB" sz="3600" b="1" u="sng">
                <a:solidFill>
                  <a:schemeClr val="accent6"/>
                </a:solidFill>
                <a:latin typeface="Sassoon Primary"/>
                <a:cs typeface="Calibri"/>
              </a:rPr>
              <a:t>Green- </a:t>
            </a:r>
            <a:r>
              <a:rPr lang="en-GB" sz="3600">
                <a:latin typeface="Sassoon Primary"/>
                <a:cs typeface="Calibri"/>
              </a:rPr>
              <a:t>Which words begin with the same sound?</a:t>
            </a:r>
          </a:p>
          <a:p>
            <a:endParaRPr lang="en-GB" sz="3600">
              <a:latin typeface="Sassoon Primary"/>
              <a:cs typeface="Calibri"/>
            </a:endParaRPr>
          </a:p>
          <a:p>
            <a:endParaRPr lang="en-GB" sz="3600">
              <a:latin typeface="Sassoon Primary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05AEF6-9F12-F646-E7EE-7C5281C1494B}"/>
              </a:ext>
            </a:extLst>
          </p:cNvPr>
          <p:cNvSpPr/>
          <p:nvPr/>
        </p:nvSpPr>
        <p:spPr>
          <a:xfrm>
            <a:off x="1032402" y="2442849"/>
            <a:ext cx="3449052" cy="38701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bg1"/>
                </a:solidFill>
                <a:latin typeface="Sassoon Primary"/>
                <a:cs typeface="Calibri"/>
              </a:rPr>
              <a:t>big </a:t>
            </a:r>
          </a:p>
          <a:p>
            <a:pPr algn="ctr"/>
            <a:endParaRPr lang="en-GB" sz="2400">
              <a:solidFill>
                <a:schemeClr val="bg1"/>
              </a:solidFill>
              <a:latin typeface="Sassoon Primary"/>
              <a:cs typeface="Calibri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Sassoon Primary"/>
                <a:cs typeface="Calibri"/>
              </a:rPr>
              <a:t>rat</a:t>
            </a:r>
          </a:p>
          <a:p>
            <a:pPr algn="ctr"/>
            <a:endParaRPr lang="en-GB" sz="2400">
              <a:solidFill>
                <a:schemeClr val="bg1"/>
              </a:solidFill>
              <a:latin typeface="Sassoon Primary"/>
              <a:cs typeface="Calibri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Sassoon Primary"/>
                <a:cs typeface="Calibri"/>
              </a:rPr>
              <a:t>bat</a:t>
            </a:r>
          </a:p>
          <a:p>
            <a:pPr algn="ctr"/>
            <a:endParaRPr lang="en-GB" sz="2400">
              <a:solidFill>
                <a:schemeClr val="bg1"/>
              </a:solidFill>
              <a:latin typeface="Sassoon Primary"/>
              <a:cs typeface="Calibri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Sassoon Primary"/>
                <a:cs typeface="Calibri"/>
              </a:rPr>
              <a:t>bounce</a:t>
            </a:r>
          </a:p>
          <a:p>
            <a:pPr algn="ctr"/>
            <a:endParaRPr lang="en-GB" sz="2400">
              <a:solidFill>
                <a:schemeClr val="bg1"/>
              </a:solidFill>
              <a:latin typeface="Sassoon Primary"/>
              <a:cs typeface="Calibri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Sassoon Primary"/>
                <a:cs typeface="Calibri"/>
              </a:rPr>
              <a:t>bed</a:t>
            </a:r>
          </a:p>
          <a:p>
            <a:pPr algn="ctr"/>
            <a:endParaRPr lang="en-GB" sz="1200">
              <a:solidFill>
                <a:srgbClr val="0D0D0D"/>
              </a:solidFill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52C1BC-2A42-5E71-7CC8-BA1F78434F6A}"/>
              </a:ext>
            </a:extLst>
          </p:cNvPr>
          <p:cNvSpPr/>
          <p:nvPr/>
        </p:nvSpPr>
        <p:spPr>
          <a:xfrm>
            <a:off x="5032901" y="2442849"/>
            <a:ext cx="3449052" cy="38701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>
                <a:solidFill>
                  <a:schemeClr val="bg1"/>
                </a:solidFill>
                <a:latin typeface="Sassoon Primary"/>
                <a:cs typeface="Calibri"/>
              </a:rPr>
              <a:t>rug </a:t>
            </a:r>
          </a:p>
          <a:p>
            <a:pPr algn="ctr"/>
            <a:endParaRPr lang="en-GB" sz="2400">
              <a:solidFill>
                <a:schemeClr val="bg1"/>
              </a:solidFill>
              <a:latin typeface="Sassoon Primary"/>
              <a:cs typeface="Calibri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Sassoon Primary"/>
                <a:cs typeface="Calibri"/>
              </a:rPr>
              <a:t>rat</a:t>
            </a:r>
          </a:p>
          <a:p>
            <a:pPr algn="ctr"/>
            <a:endParaRPr lang="en-GB" sz="2400">
              <a:solidFill>
                <a:schemeClr val="bg1"/>
              </a:solidFill>
              <a:latin typeface="Sassoon Primary"/>
              <a:cs typeface="Calibri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Sassoon Primary"/>
                <a:cs typeface="Calibri"/>
              </a:rPr>
              <a:t>chair</a:t>
            </a:r>
          </a:p>
          <a:p>
            <a:pPr algn="ctr"/>
            <a:endParaRPr lang="en-GB" sz="2400">
              <a:solidFill>
                <a:schemeClr val="bg1"/>
              </a:solidFill>
              <a:latin typeface="Sassoon Primary"/>
              <a:cs typeface="Calibri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Sassoon Primary"/>
                <a:cs typeface="Calibri"/>
              </a:rPr>
              <a:t>ran</a:t>
            </a:r>
          </a:p>
          <a:p>
            <a:pPr algn="ctr"/>
            <a:endParaRPr lang="en-GB" sz="2400">
              <a:solidFill>
                <a:schemeClr val="bg1"/>
              </a:solidFill>
              <a:latin typeface="Sassoon Primary"/>
              <a:cs typeface="Calibri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Sassoon Primary"/>
                <a:cs typeface="Calibri"/>
              </a:rPr>
              <a:t>rapidly</a:t>
            </a:r>
          </a:p>
          <a:p>
            <a:pPr algn="ctr"/>
            <a:endParaRPr lang="en-GB" sz="1200">
              <a:solidFill>
                <a:srgbClr val="0D0D0D"/>
              </a:solidFill>
              <a:cs typeface="Calibri"/>
            </a:endParaRPr>
          </a:p>
        </p:txBody>
      </p:sp>
      <p:pic>
        <p:nvPicPr>
          <p:cNvPr id="8" name="Picture 7" descr="A white number with black dots&#10;&#10;AI-generated content may be incorrect.">
            <a:extLst>
              <a:ext uri="{FF2B5EF4-FFF2-40B4-BE49-F238E27FC236}">
                <a16:creationId xmlns:a16="http://schemas.microsoft.com/office/drawing/2014/main" id="{AAB2992E-685E-5748-55F2-731EF5FF0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383" y="5606134"/>
            <a:ext cx="2686050" cy="1076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F77824-60C1-B3F1-D613-8493371084E2}"/>
              </a:ext>
            </a:extLst>
          </p:cNvPr>
          <p:cNvSpPr txBox="1"/>
          <p:nvPr/>
        </p:nvSpPr>
        <p:spPr>
          <a:xfrm>
            <a:off x="8721795" y="2194793"/>
            <a:ext cx="325632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Sassoon Primary"/>
              </a:rPr>
              <a:t>Challenge: </a:t>
            </a:r>
            <a:endParaRPr lang="en-US" sz="3200">
              <a:solidFill>
                <a:srgbClr val="FF0000"/>
              </a:solidFill>
              <a:latin typeface="Sassoon Primary"/>
            </a:endParaRPr>
          </a:p>
          <a:p>
            <a:r>
              <a:rPr lang="en-GB" sz="3200">
                <a:solidFill>
                  <a:srgbClr val="FF0000"/>
                </a:solidFill>
                <a:latin typeface="Sassoon Primary"/>
              </a:rPr>
              <a:t>Can you use these words to create a sentence?</a:t>
            </a:r>
          </a:p>
        </p:txBody>
      </p:sp>
    </p:spTree>
    <p:extLst>
      <p:ext uri="{BB962C8B-B14F-4D97-AF65-F5344CB8AC3E}">
        <p14:creationId xmlns:p14="http://schemas.microsoft.com/office/powerpoint/2010/main" val="196434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846A3E-DA96-C18C-DC9E-CE2DB479BB6C}"/>
              </a:ext>
            </a:extLst>
          </p:cNvPr>
          <p:cNvSpPr txBox="1"/>
          <p:nvPr/>
        </p:nvSpPr>
        <p:spPr>
          <a:xfrm>
            <a:off x="7349290" y="300789"/>
            <a:ext cx="43940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W</a:t>
            </a:r>
            <a:r>
              <a:rPr lang="en-GB" b="1" u="sng">
                <a:latin typeface="Sassoon Primary"/>
                <a:cs typeface="Calibri"/>
              </a:rPr>
              <a:t>ednesday 11th </a:t>
            </a:r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F</a:t>
            </a:r>
            <a:r>
              <a:rPr lang="en-GB" b="1" u="sng">
                <a:latin typeface="Sassoon Primary"/>
                <a:cs typeface="Calibri"/>
              </a:rPr>
              <a:t>ebruary 2026</a:t>
            </a:r>
            <a:endParaRPr lang="en-US">
              <a:latin typeface="Sassoon Primary"/>
              <a:cs typeface="Calibri"/>
            </a:endParaRPr>
          </a:p>
          <a:p>
            <a:r>
              <a:rPr lang="en-GB" b="1" u="sng">
                <a:latin typeface="Sassoon Primary"/>
                <a:cs typeface="Calibri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DBCA3-D91C-8801-5D44-04F55DFB93FA}"/>
              </a:ext>
            </a:extLst>
          </p:cNvPr>
          <p:cNvSpPr txBox="1"/>
          <p:nvPr/>
        </p:nvSpPr>
        <p:spPr>
          <a:xfrm>
            <a:off x="269864" y="299942"/>
            <a:ext cx="43940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  <a:cs typeface="Calibri"/>
              </a:rPr>
              <a:t>TBAT: identify alliteration.</a:t>
            </a:r>
          </a:p>
        </p:txBody>
      </p:sp>
      <p:pic>
        <p:nvPicPr>
          <p:cNvPr id="2" name="Picture 1" descr="A cartoon of a child and child waving&#10;&#10;Description automatically generated">
            <a:extLst>
              <a:ext uri="{FF2B5EF4-FFF2-40B4-BE49-F238E27FC236}">
                <a16:creationId xmlns:a16="http://schemas.microsoft.com/office/drawing/2014/main" id="{9A075A58-E057-17E1-1D90-4EC32ECEA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555" y="1299911"/>
            <a:ext cx="6836444" cy="49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7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846A3E-DA96-C18C-DC9E-CE2DB479BB6C}"/>
              </a:ext>
            </a:extLst>
          </p:cNvPr>
          <p:cNvSpPr txBox="1"/>
          <p:nvPr/>
        </p:nvSpPr>
        <p:spPr>
          <a:xfrm>
            <a:off x="7349290" y="300789"/>
            <a:ext cx="43940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W</a:t>
            </a:r>
            <a:r>
              <a:rPr lang="en-GB" b="1" u="sng">
                <a:latin typeface="Sassoon Primary"/>
                <a:cs typeface="Calibri"/>
              </a:rPr>
              <a:t>ednesday 11th </a:t>
            </a:r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F</a:t>
            </a:r>
            <a:r>
              <a:rPr lang="en-GB" b="1" u="sng">
                <a:latin typeface="Sassoon Primary"/>
                <a:cs typeface="Calibri"/>
              </a:rPr>
              <a:t>ebruary 2026</a:t>
            </a:r>
            <a:endParaRPr lang="en-US">
              <a:latin typeface="Sassoon Primary"/>
              <a:cs typeface="Calibri"/>
            </a:endParaRPr>
          </a:p>
          <a:p>
            <a:r>
              <a:rPr lang="en-GB" b="1" u="sng">
                <a:latin typeface="Sassoon Primary"/>
                <a:cs typeface="Calibri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DBCA3-D91C-8801-5D44-04F55DFB93FA}"/>
              </a:ext>
            </a:extLst>
          </p:cNvPr>
          <p:cNvSpPr txBox="1"/>
          <p:nvPr/>
        </p:nvSpPr>
        <p:spPr>
          <a:xfrm>
            <a:off x="269864" y="299942"/>
            <a:ext cx="43940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  <a:cs typeface="Calibri"/>
              </a:rPr>
              <a:t>TBAT: identify alliteration.</a:t>
            </a:r>
          </a:p>
        </p:txBody>
      </p:sp>
      <p:pic>
        <p:nvPicPr>
          <p:cNvPr id="3" name="Picture 2" descr="A cartoon of kids with different poses&#10;&#10;Description automatically generated">
            <a:extLst>
              <a:ext uri="{FF2B5EF4-FFF2-40B4-BE49-F238E27FC236}">
                <a16:creationId xmlns:a16="http://schemas.microsoft.com/office/drawing/2014/main" id="{0D7FF19B-F0C0-DF0F-4D3C-A6309E5F8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82" y="1240643"/>
            <a:ext cx="6982828" cy="51344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5A74E9-E4AC-6E7F-9295-6A510FB8A820}"/>
              </a:ext>
            </a:extLst>
          </p:cNvPr>
          <p:cNvSpPr txBox="1"/>
          <p:nvPr/>
        </p:nvSpPr>
        <p:spPr>
          <a:xfrm>
            <a:off x="8176683" y="2008308"/>
            <a:ext cx="380144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/>
              <a:t>Use your name to create an alliteration phrase.</a:t>
            </a:r>
          </a:p>
        </p:txBody>
      </p:sp>
    </p:spTree>
    <p:extLst>
      <p:ext uri="{BB962C8B-B14F-4D97-AF65-F5344CB8AC3E}">
        <p14:creationId xmlns:p14="http://schemas.microsoft.com/office/powerpoint/2010/main" val="595691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846A3E-DA96-C18C-DC9E-CE2DB479BB6C}"/>
              </a:ext>
            </a:extLst>
          </p:cNvPr>
          <p:cNvSpPr txBox="1"/>
          <p:nvPr/>
        </p:nvSpPr>
        <p:spPr>
          <a:xfrm>
            <a:off x="7349290" y="300789"/>
            <a:ext cx="43940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W</a:t>
            </a:r>
            <a:r>
              <a:rPr lang="en-GB" b="1" u="sng">
                <a:latin typeface="Sassoon Primary"/>
                <a:cs typeface="Calibri"/>
              </a:rPr>
              <a:t>ednesday 11th </a:t>
            </a:r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F</a:t>
            </a:r>
            <a:r>
              <a:rPr lang="en-GB" b="1" u="sng">
                <a:latin typeface="Sassoon Primary"/>
                <a:cs typeface="Calibri"/>
              </a:rPr>
              <a:t>ebruary 2026</a:t>
            </a:r>
            <a:endParaRPr lang="en-US">
              <a:latin typeface="Sassoon Primary"/>
              <a:cs typeface="Calibri"/>
            </a:endParaRPr>
          </a:p>
          <a:p>
            <a:r>
              <a:rPr lang="en-GB" b="1" u="sng">
                <a:latin typeface="Sassoon Primary"/>
                <a:cs typeface="Calibri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DBCA3-D91C-8801-5D44-04F55DFB93FA}"/>
              </a:ext>
            </a:extLst>
          </p:cNvPr>
          <p:cNvSpPr txBox="1"/>
          <p:nvPr/>
        </p:nvSpPr>
        <p:spPr>
          <a:xfrm>
            <a:off x="269864" y="299942"/>
            <a:ext cx="43940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  <a:cs typeface="Calibri"/>
              </a:rPr>
              <a:t>TBAT: identify alliteration.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EE3948-03CE-C808-10DF-545C40A0A01E}"/>
              </a:ext>
            </a:extLst>
          </p:cNvPr>
          <p:cNvSpPr txBox="1"/>
          <p:nvPr/>
        </p:nvSpPr>
        <p:spPr>
          <a:xfrm>
            <a:off x="563748" y="1641134"/>
            <a:ext cx="70531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Sassoon Primary"/>
                <a:cs typeface="Calibri"/>
              </a:rPr>
              <a:t>Can you spot the alliteration?</a:t>
            </a:r>
            <a:endParaRPr lang="en-GB" sz="3200">
              <a:latin typeface="Sassoon Primar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0C792-90DA-E1DB-4136-D4807B369FF8}"/>
              </a:ext>
            </a:extLst>
          </p:cNvPr>
          <p:cNvSpPr txBox="1"/>
          <p:nvPr/>
        </p:nvSpPr>
        <p:spPr>
          <a:xfrm>
            <a:off x="884323" y="2699084"/>
            <a:ext cx="916004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  <a:p>
            <a:pPr algn="ctr"/>
            <a:r>
              <a:rPr lang="en-US" sz="4000">
                <a:solidFill>
                  <a:srgbClr val="0D0D0D"/>
                </a:solidFill>
                <a:latin typeface="Sassoon Primary"/>
              </a:rPr>
              <a:t>In space, shiny stars sparkle like special gems!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ED45B3-DC93-E637-BDBD-80E93D6C9EBE}"/>
              </a:ext>
            </a:extLst>
          </p:cNvPr>
          <p:cNvSpPr/>
          <p:nvPr/>
        </p:nvSpPr>
        <p:spPr>
          <a:xfrm>
            <a:off x="1503329" y="2881382"/>
            <a:ext cx="8041105" cy="15240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437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846A3E-DA96-C18C-DC9E-CE2DB479BB6C}"/>
              </a:ext>
            </a:extLst>
          </p:cNvPr>
          <p:cNvSpPr txBox="1"/>
          <p:nvPr/>
        </p:nvSpPr>
        <p:spPr>
          <a:xfrm>
            <a:off x="7349290" y="300789"/>
            <a:ext cx="43940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W</a:t>
            </a:r>
            <a:r>
              <a:rPr lang="en-GB" b="1" u="sng">
                <a:latin typeface="Sassoon Primary"/>
                <a:cs typeface="Calibri"/>
              </a:rPr>
              <a:t>ednesday 11th </a:t>
            </a:r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F</a:t>
            </a:r>
            <a:r>
              <a:rPr lang="en-GB" b="1" u="sng">
                <a:latin typeface="Sassoon Primary"/>
                <a:cs typeface="Calibri"/>
              </a:rPr>
              <a:t>ebruary 2026</a:t>
            </a:r>
            <a:endParaRPr lang="en-US">
              <a:latin typeface="Sassoon Primary"/>
              <a:cs typeface="Calibri"/>
            </a:endParaRPr>
          </a:p>
          <a:p>
            <a:r>
              <a:rPr lang="en-GB" b="1" u="sng">
                <a:latin typeface="Sassoon Primary"/>
                <a:cs typeface="Calibri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DBCA3-D91C-8801-5D44-04F55DFB93FA}"/>
              </a:ext>
            </a:extLst>
          </p:cNvPr>
          <p:cNvSpPr txBox="1"/>
          <p:nvPr/>
        </p:nvSpPr>
        <p:spPr>
          <a:xfrm>
            <a:off x="269864" y="299942"/>
            <a:ext cx="43940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  <a:cs typeface="Calibri"/>
              </a:rPr>
              <a:t>TBAT: identify alliteration.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517A3-CED4-DA80-321A-CF010921B958}"/>
              </a:ext>
            </a:extLst>
          </p:cNvPr>
          <p:cNvSpPr txBox="1"/>
          <p:nvPr/>
        </p:nvSpPr>
        <p:spPr>
          <a:xfrm>
            <a:off x="563748" y="1641134"/>
            <a:ext cx="70531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Sassoon Primary"/>
                <a:cs typeface="Calibri"/>
              </a:rPr>
              <a:t>Can you spot the alliteration?</a:t>
            </a:r>
            <a:endParaRPr lang="en-GB" sz="3200">
              <a:latin typeface="Sassoon Primar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E2E826-2485-9274-364F-C3247C915870}"/>
              </a:ext>
            </a:extLst>
          </p:cNvPr>
          <p:cNvSpPr txBox="1"/>
          <p:nvPr/>
        </p:nvSpPr>
        <p:spPr>
          <a:xfrm>
            <a:off x="1576137" y="3200400"/>
            <a:ext cx="9079831" cy="132343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Sassoon Primary"/>
              </a:rPr>
              <a:t>In space, playful planets dance around the peaceful, patient sun.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045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846A3E-DA96-C18C-DC9E-CE2DB479BB6C}"/>
              </a:ext>
            </a:extLst>
          </p:cNvPr>
          <p:cNvSpPr txBox="1"/>
          <p:nvPr/>
        </p:nvSpPr>
        <p:spPr>
          <a:xfrm>
            <a:off x="7349290" y="300789"/>
            <a:ext cx="43940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W</a:t>
            </a:r>
            <a:r>
              <a:rPr lang="en-GB" b="1" u="sng">
                <a:latin typeface="Sassoon Primary"/>
                <a:cs typeface="Calibri"/>
              </a:rPr>
              <a:t>ednesday 11th </a:t>
            </a:r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F</a:t>
            </a:r>
            <a:r>
              <a:rPr lang="en-GB" b="1" u="sng">
                <a:latin typeface="Sassoon Primary"/>
                <a:cs typeface="Calibri"/>
              </a:rPr>
              <a:t>ebruary 2026</a:t>
            </a:r>
            <a:endParaRPr lang="en-US">
              <a:latin typeface="Sassoon Primary"/>
              <a:cs typeface="Calibri"/>
            </a:endParaRPr>
          </a:p>
          <a:p>
            <a:r>
              <a:rPr lang="en-GB" b="1" u="sng">
                <a:latin typeface="Sassoon Primary"/>
                <a:cs typeface="Calibri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DBCA3-D91C-8801-5D44-04F55DFB93FA}"/>
              </a:ext>
            </a:extLst>
          </p:cNvPr>
          <p:cNvSpPr txBox="1"/>
          <p:nvPr/>
        </p:nvSpPr>
        <p:spPr>
          <a:xfrm>
            <a:off x="269864" y="299942"/>
            <a:ext cx="43940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  <a:cs typeface="Calibri"/>
              </a:rPr>
              <a:t>TBAT: identify alliteration.</a:t>
            </a:r>
          </a:p>
        </p:txBody>
      </p:sp>
      <p:pic>
        <p:nvPicPr>
          <p:cNvPr id="2" name="Picture 1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EB47FB8C-1A39-9FD1-B202-89A23065F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54" y="1119939"/>
            <a:ext cx="7671636" cy="56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7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D1E09A-5A4E-E55B-46E2-D43E6A995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85A3EC-CA56-52B3-E8FA-649406DFED2B}"/>
              </a:ext>
            </a:extLst>
          </p:cNvPr>
          <p:cNvSpPr txBox="1"/>
          <p:nvPr/>
        </p:nvSpPr>
        <p:spPr>
          <a:xfrm>
            <a:off x="7349290" y="300789"/>
            <a:ext cx="43940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W</a:t>
            </a:r>
            <a:r>
              <a:rPr lang="en-GB" b="1" u="sng">
                <a:latin typeface="Sassoon Primary"/>
                <a:cs typeface="Calibri"/>
              </a:rPr>
              <a:t>ednesday 11th </a:t>
            </a:r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F</a:t>
            </a:r>
            <a:r>
              <a:rPr lang="en-GB" b="1" u="sng">
                <a:latin typeface="Sassoon Primary"/>
                <a:cs typeface="Calibri"/>
              </a:rPr>
              <a:t>ebruary 2026</a:t>
            </a:r>
            <a:endParaRPr lang="en-US">
              <a:latin typeface="Sassoon Primary"/>
              <a:cs typeface="Calibri"/>
            </a:endParaRPr>
          </a:p>
          <a:p>
            <a:r>
              <a:rPr lang="en-GB" b="1" u="sng">
                <a:latin typeface="Sassoon Primary"/>
                <a:cs typeface="Calibri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98399-784B-111B-F3BF-C3AE638D8CEA}"/>
              </a:ext>
            </a:extLst>
          </p:cNvPr>
          <p:cNvSpPr txBox="1"/>
          <p:nvPr/>
        </p:nvSpPr>
        <p:spPr>
          <a:xfrm>
            <a:off x="269864" y="299942"/>
            <a:ext cx="43940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  <a:cs typeface="Calibri"/>
              </a:rPr>
              <a:t>TBAT: identify alliteration.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9F75C-51C3-C127-E7ED-2C1DE0D52773}"/>
              </a:ext>
            </a:extLst>
          </p:cNvPr>
          <p:cNvSpPr txBox="1"/>
          <p:nvPr/>
        </p:nvSpPr>
        <p:spPr>
          <a:xfrm>
            <a:off x="269470" y="1094893"/>
            <a:ext cx="958249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Sassoon Primary"/>
              </a:rPr>
              <a:t>Knowledge check: Which of these sentences contains an example of alliteration?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884E0-2601-BA6B-B521-29B89DA305A0}"/>
              </a:ext>
            </a:extLst>
          </p:cNvPr>
          <p:cNvSpPr txBox="1"/>
          <p:nvPr/>
        </p:nvSpPr>
        <p:spPr>
          <a:xfrm>
            <a:off x="249908" y="2711216"/>
            <a:ext cx="10494540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>
                <a:solidFill>
                  <a:srgbClr val="0070C0"/>
                </a:solidFill>
                <a:latin typeface="Sassoon Primary"/>
              </a:rPr>
              <a:t>The soaring stars ran across the sky.</a:t>
            </a:r>
            <a:r>
              <a:rPr lang="en-GB" sz="4400">
                <a:latin typeface="Sassoon Primary"/>
              </a:rPr>
              <a:t> </a:t>
            </a:r>
            <a:endParaRPr lang="en-US" sz="4400">
              <a:latin typeface="Sassoon Primary"/>
            </a:endParaRPr>
          </a:p>
          <a:p>
            <a:endParaRPr lang="en-GB" sz="4400">
              <a:latin typeface="Sassoon Primary"/>
            </a:endParaRPr>
          </a:p>
          <a:p>
            <a:r>
              <a:rPr lang="en-GB" sz="4400">
                <a:solidFill>
                  <a:srgbClr val="7030A0"/>
                </a:solidFill>
                <a:latin typeface="Sassoon Primary"/>
              </a:rPr>
              <a:t>The blue moon lit up the sky.</a:t>
            </a:r>
            <a:r>
              <a:rPr lang="en-GB" sz="4400">
                <a:solidFill>
                  <a:srgbClr val="FFC000"/>
                </a:solidFill>
                <a:latin typeface="Sassoon Primary"/>
              </a:rPr>
              <a:t> </a:t>
            </a:r>
          </a:p>
          <a:p>
            <a:endParaRPr lang="en-GB" sz="4400">
              <a:latin typeface="Sassoon Primary"/>
            </a:endParaRPr>
          </a:p>
          <a:p>
            <a:r>
              <a:rPr lang="en-GB" sz="4400">
                <a:solidFill>
                  <a:schemeClr val="accent3"/>
                </a:solidFill>
                <a:latin typeface="Sassoon Primary"/>
              </a:rPr>
              <a:t>The racing rockets roared across the sky.</a:t>
            </a:r>
            <a:r>
              <a:rPr lang="en-GB" sz="3600">
                <a:latin typeface="Sassoon Primary"/>
              </a:rPr>
              <a:t> </a:t>
            </a:r>
          </a:p>
        </p:txBody>
      </p:sp>
      <p:pic>
        <p:nvPicPr>
          <p:cNvPr id="7" name="Picture 6" descr="A set of thumbs up and down symbols&#10;&#10;AI-generated content may be incorrect.">
            <a:extLst>
              <a:ext uri="{FF2B5EF4-FFF2-40B4-BE49-F238E27FC236}">
                <a16:creationId xmlns:a16="http://schemas.microsoft.com/office/drawing/2014/main" id="{C096F7C2-4DFB-BAE8-E6CC-D83A7153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142" y="5527192"/>
            <a:ext cx="1896649" cy="10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1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846A3E-DA96-C18C-DC9E-CE2DB479BB6C}"/>
              </a:ext>
            </a:extLst>
          </p:cNvPr>
          <p:cNvSpPr txBox="1"/>
          <p:nvPr/>
        </p:nvSpPr>
        <p:spPr>
          <a:xfrm>
            <a:off x="7349290" y="300789"/>
            <a:ext cx="43940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W</a:t>
            </a:r>
            <a:r>
              <a:rPr lang="en-GB" b="1" u="sng">
                <a:latin typeface="Sassoon Primary"/>
                <a:cs typeface="Calibri"/>
              </a:rPr>
              <a:t>ednesday 11th </a:t>
            </a:r>
            <a:r>
              <a:rPr lang="en-GB" b="1" u="sng">
                <a:solidFill>
                  <a:schemeClr val="accent5"/>
                </a:solidFill>
                <a:latin typeface="Sassoon Primary"/>
                <a:cs typeface="Calibri"/>
              </a:rPr>
              <a:t>F</a:t>
            </a:r>
            <a:r>
              <a:rPr lang="en-GB" b="1" u="sng">
                <a:latin typeface="Sassoon Primary"/>
                <a:cs typeface="Calibri"/>
              </a:rPr>
              <a:t>ebruary 2026</a:t>
            </a:r>
            <a:endParaRPr lang="en-US">
              <a:latin typeface="Sassoon Primary"/>
              <a:cs typeface="Calibri"/>
            </a:endParaRPr>
          </a:p>
          <a:p>
            <a:r>
              <a:rPr lang="en-GB" b="1" u="sng">
                <a:latin typeface="Sassoon Primary"/>
                <a:cs typeface="Calibri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DBCA3-D91C-8801-5D44-04F55DFB93FA}"/>
              </a:ext>
            </a:extLst>
          </p:cNvPr>
          <p:cNvSpPr txBox="1"/>
          <p:nvPr/>
        </p:nvSpPr>
        <p:spPr>
          <a:xfrm>
            <a:off x="269864" y="299942"/>
            <a:ext cx="43940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latin typeface="Sassoon Primary"/>
                <a:cs typeface="Calibri"/>
              </a:rPr>
              <a:t>TBAT: identify alliteration.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36D053-9B3D-6159-C607-757E6BCD722F}"/>
              </a:ext>
            </a:extLst>
          </p:cNvPr>
          <p:cNvSpPr txBox="1"/>
          <p:nvPr/>
        </p:nvSpPr>
        <p:spPr>
          <a:xfrm>
            <a:off x="338249" y="1415635"/>
            <a:ext cx="41717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>
                <a:latin typeface="Sassoon Primary"/>
                <a:cs typeface="Calibri"/>
              </a:rPr>
              <a:t>Independent:</a:t>
            </a:r>
            <a:endParaRPr lang="en-GB" sz="2800">
              <a:latin typeface="Sassoon Primar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388BF2-876E-F75D-1F95-7298FB4CF8EB}"/>
              </a:ext>
            </a:extLst>
          </p:cNvPr>
          <p:cNvSpPr txBox="1"/>
          <p:nvPr/>
        </p:nvSpPr>
        <p:spPr>
          <a:xfrm>
            <a:off x="6704959" y="1195056"/>
            <a:ext cx="41717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>
                <a:latin typeface="Sassoon Primary"/>
                <a:cs typeface="Calibri"/>
              </a:rPr>
              <a:t>Challenge:</a:t>
            </a:r>
            <a:endParaRPr lang="en-GB" sz="2800">
              <a:latin typeface="Sassoon Primary"/>
            </a:endParaRP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73F86D5-D718-DE0F-112F-EE44D5AD0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05" y="2265947"/>
            <a:ext cx="5899485" cy="3870158"/>
          </a:xfrm>
          <a:prstGeom prst="rect">
            <a:avLst/>
          </a:prstGeom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D0A872F-54AB-DA86-8A3C-A08EC5E73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220" y="2887078"/>
            <a:ext cx="54578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FAAF-9774-BA95-F307-4FC014E7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80E16F55-9742-1DE8-655B-441A64BE4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1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ine of blue and grey lines&#10;&#10;Description automatically generated">
            <a:extLst>
              <a:ext uri="{FF2B5EF4-FFF2-40B4-BE49-F238E27FC236}">
                <a16:creationId xmlns:a16="http://schemas.microsoft.com/office/drawing/2014/main" id="{604768FA-990E-5175-1325-265C264B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79" y="1492024"/>
            <a:ext cx="7962900" cy="17240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E55996-49C3-341C-9E60-08338473CDB3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Sassoon Primary"/>
              </a:rPr>
              <a:t>Morning Challenges: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0F0FEAA-2BFF-4C53-0ADC-FB0FE3336592}"/>
              </a:ext>
            </a:extLst>
          </p:cNvPr>
          <p:cNvSpPr txBox="1"/>
          <p:nvPr/>
        </p:nvSpPr>
        <p:spPr>
          <a:xfrm>
            <a:off x="8698876" y="1628472"/>
            <a:ext cx="3188082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Sassoon Primary"/>
              </a:rPr>
              <a:t>Name writing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586190-41CF-0A1E-5E0C-08827179D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65" y="3434366"/>
            <a:ext cx="5604765" cy="34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7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64D3-5E3D-2D1D-7D10-7ADB07AE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76" y="1168314"/>
            <a:ext cx="10515600" cy="1325563"/>
          </a:xfrm>
        </p:spPr>
        <p:txBody>
          <a:bodyPr/>
          <a:lstStyle/>
          <a:p>
            <a:r>
              <a:rPr lang="en-GB">
                <a:latin typeface="Sassoon Primary"/>
                <a:cs typeface="Calibri Light"/>
              </a:rPr>
              <a:t>Handwriting- Warm Up's</a:t>
            </a:r>
            <a:endParaRPr lang="en-GB">
              <a:latin typeface="Sassoon Primary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CAA371-D920-BD80-6466-8FC798916CE2}"/>
              </a:ext>
            </a:extLst>
          </p:cNvPr>
          <p:cNvSpPr txBox="1">
            <a:spLocks/>
          </p:cNvSpPr>
          <p:nvPr/>
        </p:nvSpPr>
        <p:spPr>
          <a:xfrm>
            <a:off x="8627753" y="-719195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BA652-15A5-6DED-71B4-9B8C6DE154CF}"/>
              </a:ext>
            </a:extLst>
          </p:cNvPr>
          <p:cNvSpPr txBox="1"/>
          <p:nvPr/>
        </p:nvSpPr>
        <p:spPr>
          <a:xfrm>
            <a:off x="836655" y="5627472"/>
            <a:ext cx="44020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>
                <a:latin typeface="Sassoon Primary"/>
                <a:cs typeface="Calibri"/>
              </a:rPr>
              <a:t>Gross motor- Shoulder roll</a:t>
            </a:r>
            <a:endParaRPr lang="en-GB" sz="2800" u="sng">
              <a:latin typeface="Sassoon Primar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D349E-C265-A494-2338-4CE310FBD1F1}"/>
              </a:ext>
            </a:extLst>
          </p:cNvPr>
          <p:cNvSpPr txBox="1"/>
          <p:nvPr/>
        </p:nvSpPr>
        <p:spPr>
          <a:xfrm>
            <a:off x="6654628" y="5879756"/>
            <a:ext cx="440209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>
                <a:latin typeface="Sassoon Primary"/>
                <a:cs typeface="Calibri"/>
              </a:rPr>
              <a:t>Fine motor- knuckles, wrists, palms</a:t>
            </a:r>
            <a:endParaRPr lang="en-GB" sz="2800" u="sng">
              <a:latin typeface="Sassoon Primar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C7419-957D-3783-7006-AABCB71F4103}"/>
              </a:ext>
            </a:extLst>
          </p:cNvPr>
          <p:cNvSpPr txBox="1"/>
          <p:nvPr/>
        </p:nvSpPr>
        <p:spPr>
          <a:xfrm>
            <a:off x="193074" y="128716"/>
            <a:ext cx="49684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  <a:cs typeface="Calibri"/>
              </a:rPr>
              <a:t>TBAT: correctly form /u/.</a:t>
            </a:r>
            <a:r>
              <a:rPr lang="en-GB" sz="2400" dirty="0">
                <a:latin typeface="Sassoon Primary"/>
                <a:cs typeface="Calibri"/>
              </a:rPr>
              <a:t> </a:t>
            </a:r>
            <a:endParaRPr lang="en-US" dirty="0"/>
          </a:p>
        </p:txBody>
      </p:sp>
      <p:pic>
        <p:nvPicPr>
          <p:cNvPr id="7" name="Picture 6" descr="A person in a red dress&#10;&#10;AI-generated content may be incorrect.">
            <a:extLst>
              <a:ext uri="{FF2B5EF4-FFF2-40B4-BE49-F238E27FC236}">
                <a16:creationId xmlns:a16="http://schemas.microsoft.com/office/drawing/2014/main" id="{457066D2-58AC-385D-60CC-FCBF71DAF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475" y="2164932"/>
            <a:ext cx="4130341" cy="2949242"/>
          </a:xfrm>
          <a:prstGeom prst="rect">
            <a:avLst/>
          </a:prstGeom>
        </p:spPr>
      </p:pic>
      <p:pic>
        <p:nvPicPr>
          <p:cNvPr id="8" name="Picture 7" descr="A person in a black shirt&#10;&#10;AI-generated content may be incorrect.">
            <a:extLst>
              <a:ext uri="{FF2B5EF4-FFF2-40B4-BE49-F238E27FC236}">
                <a16:creationId xmlns:a16="http://schemas.microsoft.com/office/drawing/2014/main" id="{B5059050-51BC-B074-3DED-F026705A1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43" y="2168692"/>
            <a:ext cx="4625641" cy="321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69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CAA371-D920-BD80-6466-8FC798916CE2}"/>
              </a:ext>
            </a:extLst>
          </p:cNvPr>
          <p:cNvSpPr txBox="1">
            <a:spLocks/>
          </p:cNvSpPr>
          <p:nvPr/>
        </p:nvSpPr>
        <p:spPr>
          <a:xfrm>
            <a:off x="8648483" y="-67200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F0090-EB38-1771-CD81-B251FA99693D}"/>
              </a:ext>
            </a:extLst>
          </p:cNvPr>
          <p:cNvSpPr txBox="1"/>
          <p:nvPr/>
        </p:nvSpPr>
        <p:spPr>
          <a:xfrm>
            <a:off x="193074" y="128716"/>
            <a:ext cx="49684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  <a:cs typeface="Calibri"/>
              </a:rPr>
              <a:t>TBAT: correctly form /u/.</a:t>
            </a:r>
            <a:r>
              <a:rPr lang="en-GB" sz="2400" dirty="0">
                <a:latin typeface="Sassoon Primary"/>
                <a:cs typeface="Calibri"/>
              </a:rPr>
              <a:t> </a:t>
            </a:r>
            <a:endParaRPr lang="en-US" dirty="0"/>
          </a:p>
        </p:txBody>
      </p:sp>
      <p:pic>
        <p:nvPicPr>
          <p:cNvPr id="10" name="Picture 9" descr="A person writing on a piece of paper&#10;&#10;AI-generated content may be incorrect.">
            <a:extLst>
              <a:ext uri="{FF2B5EF4-FFF2-40B4-BE49-F238E27FC236}">
                <a16:creationId xmlns:a16="http://schemas.microsoft.com/office/drawing/2014/main" id="{6579226C-6A0A-BBDD-AE63-D4944636C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501" y="1530002"/>
            <a:ext cx="3378243" cy="2503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590404-B931-E045-D8E8-DA00F8992BDB}"/>
              </a:ext>
            </a:extLst>
          </p:cNvPr>
          <p:cNvSpPr txBox="1"/>
          <p:nvPr/>
        </p:nvSpPr>
        <p:spPr>
          <a:xfrm>
            <a:off x="1248736" y="1056519"/>
            <a:ext cx="39141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Right handed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46F820-89C6-861A-4512-41D038E1D93B}"/>
              </a:ext>
            </a:extLst>
          </p:cNvPr>
          <p:cNvSpPr txBox="1"/>
          <p:nvPr/>
        </p:nvSpPr>
        <p:spPr>
          <a:xfrm>
            <a:off x="7574380" y="1056518"/>
            <a:ext cx="39141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Left handed</a:t>
            </a:r>
          </a:p>
        </p:txBody>
      </p:sp>
      <p:pic>
        <p:nvPicPr>
          <p:cNvPr id="13" name="Picture 12" descr="A young child sitting at a desk writing on a piece of paper&#10;&#10;AI-generated content may be incorrect.">
            <a:extLst>
              <a:ext uri="{FF2B5EF4-FFF2-40B4-BE49-F238E27FC236}">
                <a16:creationId xmlns:a16="http://schemas.microsoft.com/office/drawing/2014/main" id="{F49096E3-B889-4B2A-2BAE-11EE09F7C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52" y="4416467"/>
            <a:ext cx="3619629" cy="2315228"/>
          </a:xfrm>
          <a:prstGeom prst="rect">
            <a:avLst/>
          </a:prstGeom>
        </p:spPr>
      </p:pic>
      <p:pic>
        <p:nvPicPr>
          <p:cNvPr id="14" name="Picture 13" descr="A child sitting at a desk writing on a piece of paper&#10;&#10;AI-generated content may be incorrect.">
            <a:extLst>
              <a:ext uri="{FF2B5EF4-FFF2-40B4-BE49-F238E27FC236}">
                <a16:creationId xmlns:a16="http://schemas.microsoft.com/office/drawing/2014/main" id="{FA5EB538-7469-B493-E86C-4B8986BCD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403" y="4415033"/>
            <a:ext cx="3365196" cy="2318098"/>
          </a:xfrm>
          <a:prstGeom prst="rect">
            <a:avLst/>
          </a:prstGeom>
        </p:spPr>
      </p:pic>
      <p:pic>
        <p:nvPicPr>
          <p:cNvPr id="3" name="Picture 2" descr="A close-up of a child writing in a notebook&#10;&#10;AI-generated content may be incorrect.">
            <a:extLst>
              <a:ext uri="{FF2B5EF4-FFF2-40B4-BE49-F238E27FC236}">
                <a16:creationId xmlns:a16="http://schemas.microsoft.com/office/drawing/2014/main" id="{D8FD909A-AB93-6F80-E4C3-91C1968B3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957" y="1716177"/>
            <a:ext cx="34004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9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E96534-7AB6-4A14-B82B-6AF48CC36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56A5DA-A64E-8E8F-FF45-9E3BA315A8A1}"/>
              </a:ext>
            </a:extLst>
          </p:cNvPr>
          <p:cNvSpPr txBox="1">
            <a:spLocks/>
          </p:cNvSpPr>
          <p:nvPr/>
        </p:nvSpPr>
        <p:spPr>
          <a:xfrm>
            <a:off x="8648483" y="-67200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B91DA-30F8-717D-9E99-7F112202CD9C}"/>
              </a:ext>
            </a:extLst>
          </p:cNvPr>
          <p:cNvSpPr txBox="1"/>
          <p:nvPr/>
        </p:nvSpPr>
        <p:spPr>
          <a:xfrm>
            <a:off x="193074" y="128716"/>
            <a:ext cx="49684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  <a:cs typeface="Calibri"/>
              </a:rPr>
              <a:t>TBAT: correctly form /u/.</a:t>
            </a:r>
            <a:r>
              <a:rPr lang="en-GB" sz="2400" dirty="0">
                <a:latin typeface="Sassoon Primary"/>
                <a:cs typeface="Calibri"/>
              </a:rPr>
              <a:t> </a:t>
            </a:r>
            <a:endParaRPr lang="en-US" dirty="0"/>
          </a:p>
        </p:txBody>
      </p:sp>
      <p:pic>
        <p:nvPicPr>
          <p:cNvPr id="3" name="Picture 2" descr="A cartoon bug and a cloud&#10;&#10;AI-generated content may be incorrect.">
            <a:extLst>
              <a:ext uri="{FF2B5EF4-FFF2-40B4-BE49-F238E27FC236}">
                <a16:creationId xmlns:a16="http://schemas.microsoft.com/office/drawing/2014/main" id="{A973CD7C-6469-A1E3-CD69-25794C8A9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148" y="744955"/>
            <a:ext cx="6042860" cy="59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66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6873B9-905C-95F2-8229-7FB4385F2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5D76C0-9FD1-E377-B44A-53629045A181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4768A-AE2D-EE7F-BFC2-A8C6F707AB97}"/>
              </a:ext>
            </a:extLst>
          </p:cNvPr>
          <p:cNvSpPr txBox="1"/>
          <p:nvPr/>
        </p:nvSpPr>
        <p:spPr>
          <a:xfrm>
            <a:off x="193074" y="128716"/>
            <a:ext cx="49684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  <a:cs typeface="Calibri"/>
              </a:rPr>
              <a:t>TBAT: correctly form /u/.</a:t>
            </a:r>
            <a:r>
              <a:rPr lang="en-GB" sz="2400" dirty="0">
                <a:latin typeface="Sassoon Primary"/>
                <a:cs typeface="Calibri"/>
              </a:rPr>
              <a:t> </a:t>
            </a:r>
            <a:endParaRPr lang="en-US" dirty="0"/>
          </a:p>
        </p:txBody>
      </p:sp>
      <p:pic>
        <p:nvPicPr>
          <p:cNvPr id="11" name="Picture 10" descr="A white and blue lined paper&#10;&#10;AI-generated content may be incorrect.">
            <a:extLst>
              <a:ext uri="{FF2B5EF4-FFF2-40B4-BE49-F238E27FC236}">
                <a16:creationId xmlns:a16="http://schemas.microsoft.com/office/drawing/2014/main" id="{F8E67554-94AE-3BFE-1565-40B484854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582" y="961699"/>
            <a:ext cx="4420643" cy="5905369"/>
          </a:xfrm>
          <a:prstGeom prst="rect">
            <a:avLst/>
          </a:prstGeom>
        </p:spPr>
      </p:pic>
      <p:pic>
        <p:nvPicPr>
          <p:cNvPr id="3" name="Picture 2" descr="A person looking at a cloud with blue letters&#10;&#10;AI-generated content may be incorrect.">
            <a:extLst>
              <a:ext uri="{FF2B5EF4-FFF2-40B4-BE49-F238E27FC236}">
                <a16:creationId xmlns:a16="http://schemas.microsoft.com/office/drawing/2014/main" id="{1FDDF95E-DB34-ABD2-A070-15DE4CE9E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64" y="2126833"/>
            <a:ext cx="4924425" cy="24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41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4004CA-48A2-D895-7FE6-ABDC9F3B2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F82160-9CA7-5F50-3D2F-AE93C24A37A1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15A75-068D-97B8-6D60-FE22833F38D9}"/>
              </a:ext>
            </a:extLst>
          </p:cNvPr>
          <p:cNvSpPr txBox="1"/>
          <p:nvPr/>
        </p:nvSpPr>
        <p:spPr>
          <a:xfrm>
            <a:off x="193074" y="128716"/>
            <a:ext cx="49684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  <a:cs typeface="Calibri"/>
              </a:rPr>
              <a:t>TBAT: correctly form /u/.</a:t>
            </a:r>
            <a:r>
              <a:rPr lang="en-GB" sz="2400" dirty="0">
                <a:latin typeface="Sassoon Primary"/>
                <a:cs typeface="Calibri"/>
              </a:rPr>
              <a:t> </a:t>
            </a:r>
            <a:endParaRPr lang="en-GB" dirty="0">
              <a:latin typeface="Sassoon Primary"/>
            </a:endParaRPr>
          </a:p>
        </p:txBody>
      </p:sp>
      <p:pic>
        <p:nvPicPr>
          <p:cNvPr id="2" name="Picture 1" descr="A white and blue lined paper&#10;&#10;AI-generated content may be incorrect.">
            <a:extLst>
              <a:ext uri="{FF2B5EF4-FFF2-40B4-BE49-F238E27FC236}">
                <a16:creationId xmlns:a16="http://schemas.microsoft.com/office/drawing/2014/main" id="{14820F02-0C8C-17C8-1E69-CBE35F65D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582" y="961699"/>
            <a:ext cx="4420643" cy="5905369"/>
          </a:xfrm>
          <a:prstGeom prst="rect">
            <a:avLst/>
          </a:prstGeom>
        </p:spPr>
      </p:pic>
      <p:pic>
        <p:nvPicPr>
          <p:cNvPr id="3" name="Picture 2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F80A2C24-8E46-1445-1B0A-3864288F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163" y="965534"/>
            <a:ext cx="4097253" cy="2089484"/>
          </a:xfrm>
          <a:prstGeom prst="rect">
            <a:avLst/>
          </a:prstGeom>
        </p:spPr>
      </p:pic>
      <p:pic>
        <p:nvPicPr>
          <p:cNvPr id="9" name="Picture 8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062E328A-621B-8244-1CCB-291D733AE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403" y="3063792"/>
            <a:ext cx="4084720" cy="1853365"/>
          </a:xfrm>
          <a:prstGeom prst="rect">
            <a:avLst/>
          </a:prstGeom>
        </p:spPr>
      </p:pic>
      <p:pic>
        <p:nvPicPr>
          <p:cNvPr id="10" name="Picture 9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2B99BA32-B5C8-1F07-0371-DEAC8D541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403" y="5170320"/>
            <a:ext cx="4084721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96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606D-D40B-3AD2-0B23-2CACD997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Independent Challenges: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3F23ED-72AD-B39A-08C4-36D3FAB1D74A}"/>
              </a:ext>
            </a:extLst>
          </p:cNvPr>
          <p:cNvSpPr/>
          <p:nvPr/>
        </p:nvSpPr>
        <p:spPr>
          <a:xfrm>
            <a:off x="476249" y="1523999"/>
            <a:ext cx="11120437" cy="52149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308CD3-C9BB-80BB-EE10-0BAAB860796C}"/>
              </a:ext>
            </a:extLst>
          </p:cNvPr>
          <p:cNvCxnSpPr/>
          <p:nvPr/>
        </p:nvCxnSpPr>
        <p:spPr>
          <a:xfrm>
            <a:off x="5534025" y="1524000"/>
            <a:ext cx="57150" cy="521017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27820B-6037-666F-4A5B-706EBA85FAF9}"/>
              </a:ext>
            </a:extLst>
          </p:cNvPr>
          <p:cNvCxnSpPr>
            <a:cxnSpLocks/>
          </p:cNvCxnSpPr>
          <p:nvPr/>
        </p:nvCxnSpPr>
        <p:spPr>
          <a:xfrm flipV="1">
            <a:off x="476250" y="4276724"/>
            <a:ext cx="11115675" cy="1905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2155AE-15B6-A413-F74A-B102E5A77432}"/>
              </a:ext>
            </a:extLst>
          </p:cNvPr>
          <p:cNvSpPr txBox="1"/>
          <p:nvPr/>
        </p:nvSpPr>
        <p:spPr>
          <a:xfrm>
            <a:off x="1426368" y="152638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Narrative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5B764-0079-9A46-9058-29D012F525FC}"/>
              </a:ext>
            </a:extLst>
          </p:cNvPr>
          <p:cNvSpPr txBox="1"/>
          <p:nvPr/>
        </p:nvSpPr>
        <p:spPr>
          <a:xfrm>
            <a:off x="1427654" y="430459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Enquiry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6AE84-F5F8-CEE4-7BA5-99F003A3EA8F}"/>
              </a:ext>
            </a:extLst>
          </p:cNvPr>
          <p:cNvSpPr txBox="1"/>
          <p:nvPr/>
        </p:nvSpPr>
        <p:spPr>
          <a:xfrm>
            <a:off x="7008017" y="15263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latin typeface="Sassoon Primary"/>
              </a:rPr>
              <a:t>Maths</a:t>
            </a:r>
            <a:r>
              <a:rPr lang="en-US" sz="2800">
                <a:latin typeface="Sassoon Primary"/>
              </a:rPr>
              <a:t> Zone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181A2-DA8D-F3C1-1B4A-E0FD999557A6}"/>
              </a:ext>
            </a:extLst>
          </p:cNvPr>
          <p:cNvSpPr txBox="1"/>
          <p:nvPr/>
        </p:nvSpPr>
        <p:spPr>
          <a:xfrm>
            <a:off x="6585828" y="4304591"/>
            <a:ext cx="370284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Creative Zone</a:t>
            </a:r>
          </a:p>
          <a:p>
            <a:endParaRPr lang="en-US" sz="2800">
              <a:latin typeface="Sassoon Primary"/>
            </a:endParaRPr>
          </a:p>
        </p:txBody>
      </p:sp>
      <p:pic>
        <p:nvPicPr>
          <p:cNvPr id="3" name="Picture 2" descr="A painting of a starry night&#10;&#10;AI-generated content may be incorrect.">
            <a:extLst>
              <a:ext uri="{FF2B5EF4-FFF2-40B4-BE49-F238E27FC236}">
                <a16:creationId xmlns:a16="http://schemas.microsoft.com/office/drawing/2014/main" id="{1E4B769F-E39C-6542-9D3A-0EEE5B00C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167" y="4984191"/>
            <a:ext cx="2798203" cy="14723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91AEBA-2C24-C0AC-A997-34B449435757}"/>
              </a:ext>
            </a:extLst>
          </p:cNvPr>
          <p:cNvSpPr txBox="1"/>
          <p:nvPr/>
        </p:nvSpPr>
        <p:spPr>
          <a:xfrm>
            <a:off x="9051732" y="4791249"/>
            <a:ext cx="222348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Create your own version of Van Gogh's 'Starry Night'. </a:t>
            </a:r>
          </a:p>
        </p:txBody>
      </p:sp>
      <p:pic>
        <p:nvPicPr>
          <p:cNvPr id="12" name="Picture 11" descr="A star trails in the sky&#10;&#10;AI-generated content may be incorrect.">
            <a:extLst>
              <a:ext uri="{FF2B5EF4-FFF2-40B4-BE49-F238E27FC236}">
                <a16:creationId xmlns:a16="http://schemas.microsoft.com/office/drawing/2014/main" id="{493342FC-5413-A731-A901-525A772C5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955" y="2048814"/>
            <a:ext cx="1681498" cy="1290034"/>
          </a:xfrm>
          <a:prstGeom prst="rect">
            <a:avLst/>
          </a:prstGeom>
        </p:spPr>
      </p:pic>
      <p:pic>
        <p:nvPicPr>
          <p:cNvPr id="13" name="Picture 12" descr="A tree in front of a starry sky&#10;&#10;AI-generated content may be incorrect.">
            <a:extLst>
              <a:ext uri="{FF2B5EF4-FFF2-40B4-BE49-F238E27FC236}">
                <a16:creationId xmlns:a16="http://schemas.microsoft.com/office/drawing/2014/main" id="{DD913BBE-9403-DCFF-23A0-F650224EB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91" y="2892916"/>
            <a:ext cx="1868108" cy="1243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168D56-5309-E7A4-2310-621699470660}"/>
              </a:ext>
            </a:extLst>
          </p:cNvPr>
          <p:cNvSpPr txBox="1"/>
          <p:nvPr/>
        </p:nvSpPr>
        <p:spPr>
          <a:xfrm>
            <a:off x="659872" y="1936582"/>
            <a:ext cx="27255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/>
              <a:t>Describe the starry sky pictures</a:t>
            </a:r>
            <a:r>
              <a:rPr lang="en-GB"/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1B3C4D-9E2E-ADB2-8BD4-BB0768C5F472}"/>
              </a:ext>
            </a:extLst>
          </p:cNvPr>
          <p:cNvSpPr txBox="1"/>
          <p:nvPr/>
        </p:nvSpPr>
        <p:spPr>
          <a:xfrm>
            <a:off x="3069842" y="3471504"/>
            <a:ext cx="216610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Can you use alliteration?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679099-C564-84E4-951F-CB9379F3AEAC}"/>
              </a:ext>
            </a:extLst>
          </p:cNvPr>
          <p:cNvSpPr txBox="1"/>
          <p:nvPr/>
        </p:nvSpPr>
        <p:spPr>
          <a:xfrm>
            <a:off x="5661975" y="2526396"/>
            <a:ext cx="3288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Match the cards to show how many tens and ones the number has.</a:t>
            </a:r>
          </a:p>
        </p:txBody>
      </p:sp>
      <p:pic>
        <p:nvPicPr>
          <p:cNvPr id="18" name="Picture 17" descr="A white square with blue border and black text&#10;&#10;AI-generated content may be incorrect.">
            <a:extLst>
              <a:ext uri="{FF2B5EF4-FFF2-40B4-BE49-F238E27FC236}">
                <a16:creationId xmlns:a16="http://schemas.microsoft.com/office/drawing/2014/main" id="{DE6F802F-D45A-6ADD-9C6C-08F551238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988" y="3135126"/>
            <a:ext cx="3165564" cy="1093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D211BD-F428-D106-EAB6-A6DA32A70AFE}"/>
              </a:ext>
            </a:extLst>
          </p:cNvPr>
          <p:cNvSpPr txBox="1"/>
          <p:nvPr/>
        </p:nvSpPr>
        <p:spPr>
          <a:xfrm>
            <a:off x="595314" y="5043250"/>
            <a:ext cx="272556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/>
              <a:t>Explore the pictures of the inside of the body. </a:t>
            </a:r>
          </a:p>
          <a:p>
            <a:r>
              <a:rPr lang="en-GB" sz="2000"/>
              <a:t>What can you see?</a:t>
            </a:r>
            <a:endParaRPr lang="en-GB"/>
          </a:p>
        </p:txBody>
      </p:sp>
      <p:pic>
        <p:nvPicPr>
          <p:cNvPr id="22" name="Picture 21" descr="A hand with bones on it&#10;&#10;AI-generated content may be incorrect.">
            <a:extLst>
              <a:ext uri="{FF2B5EF4-FFF2-40B4-BE49-F238E27FC236}">
                <a16:creationId xmlns:a16="http://schemas.microsoft.com/office/drawing/2014/main" id="{06B60E49-D32C-4D1B-BA83-7BD19B2F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867" y="4842333"/>
            <a:ext cx="1627152" cy="172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33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378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F7533A-3CDB-564B-F263-163D62A5E1A0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5AA90-8247-3782-B130-D518CC06C007}"/>
              </a:ext>
            </a:extLst>
          </p:cNvPr>
          <p:cNvSpPr txBox="1"/>
          <p:nvPr/>
        </p:nvSpPr>
        <p:spPr>
          <a:xfrm>
            <a:off x="186485" y="272556"/>
            <a:ext cx="56519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KQ: How can I use AI responsibly? </a:t>
            </a:r>
          </a:p>
        </p:txBody>
      </p:sp>
      <p:pic>
        <p:nvPicPr>
          <p:cNvPr id="7" name="Picture 6" descr="A cartoon of a child and a child in a wheelchair&#10;&#10;AI-generated content may be incorrect.">
            <a:extLst>
              <a:ext uri="{FF2B5EF4-FFF2-40B4-BE49-F238E27FC236}">
                <a16:creationId xmlns:a16="http://schemas.microsoft.com/office/drawing/2014/main" id="{C7035730-4BDB-7CF6-7809-172266173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012781"/>
            <a:ext cx="7707422" cy="55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24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8074DD-D07E-B028-9DFE-172AFDDA3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D6B5E03-E942-39B7-4EC8-6FC1B92A264E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A0E27-D298-BA41-65ED-A28F2E4BAAAC}"/>
              </a:ext>
            </a:extLst>
          </p:cNvPr>
          <p:cNvSpPr txBox="1"/>
          <p:nvPr/>
        </p:nvSpPr>
        <p:spPr>
          <a:xfrm>
            <a:off x="186485" y="272556"/>
            <a:ext cx="56519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KQ: How can I use AI responsibly? </a:t>
            </a:r>
          </a:p>
        </p:txBody>
      </p:sp>
      <p:pic>
        <p:nvPicPr>
          <p:cNvPr id="2" name="Picture 1" descr="A cartoon of a child thinking&#10;&#10;AI-generated content may be incorrect.">
            <a:extLst>
              <a:ext uri="{FF2B5EF4-FFF2-40B4-BE49-F238E27FC236}">
                <a16:creationId xmlns:a16="http://schemas.microsoft.com/office/drawing/2014/main" id="{CD7CD188-C085-D4E9-368B-D2C9C207A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8" y="1014608"/>
            <a:ext cx="7742782" cy="55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19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444E54-BE0C-4358-4755-2BE0EE9DE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487669-7DC6-165B-B96C-177893DAFE38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FCD0C-30B8-302E-32E8-3BC569F6BE14}"/>
              </a:ext>
            </a:extLst>
          </p:cNvPr>
          <p:cNvSpPr txBox="1"/>
          <p:nvPr/>
        </p:nvSpPr>
        <p:spPr>
          <a:xfrm>
            <a:off x="186485" y="272556"/>
            <a:ext cx="56519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KQ: How can I use AI responsibly?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BF46E-0EF5-150B-EF0D-746D56B14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954718"/>
            <a:ext cx="7719687" cy="562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66C31-0780-0D73-241E-EE05A61E3BEA}"/>
              </a:ext>
            </a:extLst>
          </p:cNvPr>
          <p:cNvSpPr txBox="1"/>
          <p:nvPr/>
        </p:nvSpPr>
        <p:spPr>
          <a:xfrm>
            <a:off x="8432441" y="101891"/>
            <a:ext cx="39958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11th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</a:p>
          <a:p>
            <a:r>
              <a:rPr lang="en-GB" b="1" u="sng">
                <a:latin typeface="Sassoon Primary"/>
              </a:rPr>
              <a:t>11/2/26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829304" y="1043770"/>
            <a:ext cx="1073843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u="sng">
                <a:solidFill>
                  <a:srgbClr val="000000"/>
                </a:solidFill>
                <a:latin typeface="Sassoon Primary"/>
                <a:cs typeface="Calibri"/>
              </a:rPr>
              <a:t>Lesson focus: </a:t>
            </a:r>
          </a:p>
          <a:p>
            <a:endParaRPr lang="en-GB" sz="4400">
              <a:latin typeface="Sassoon Primary"/>
              <a:cs typeface="Calibri"/>
            </a:endParaRPr>
          </a:p>
          <a:p>
            <a:pPr algn="ctr"/>
            <a:r>
              <a:rPr lang="en-GB" sz="4400">
                <a:latin typeface="Sassoon Primary"/>
                <a:cs typeface="Calibri"/>
              </a:rPr>
              <a:t>Read words with the o-e/e-e/a-e/</a:t>
            </a:r>
            <a:r>
              <a:rPr lang="en-GB" sz="4400" err="1">
                <a:latin typeface="Sassoon Primary"/>
                <a:cs typeface="Calibri"/>
              </a:rPr>
              <a:t>i</a:t>
            </a:r>
            <a:r>
              <a:rPr lang="en-GB" sz="4400">
                <a:latin typeface="Sassoon Primary"/>
                <a:cs typeface="Calibri"/>
              </a:rPr>
              <a:t>-e/u-e </a:t>
            </a:r>
          </a:p>
          <a:p>
            <a:endParaRPr lang="en-GB" sz="5400">
              <a:latin typeface="Sassoon Primary"/>
              <a:cs typeface="Calibri"/>
            </a:endParaRPr>
          </a:p>
          <a:p>
            <a:endParaRPr lang="en-GB" sz="5400">
              <a:latin typeface="Sassoon Primary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5FAFE-AEDF-EAE9-4681-410383979DC3}"/>
              </a:ext>
            </a:extLst>
          </p:cNvPr>
          <p:cNvSpPr txBox="1"/>
          <p:nvPr/>
        </p:nvSpPr>
        <p:spPr>
          <a:xfrm>
            <a:off x="-314560" y="106138"/>
            <a:ext cx="825923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>
                <a:latin typeface="Sassoon Primary"/>
                <a:cs typeface="Calibri"/>
              </a:rPr>
              <a:t>                                                      </a:t>
            </a:r>
            <a:r>
              <a:rPr lang="en-GB" sz="4400" b="1">
                <a:latin typeface="Sassoon Primary"/>
                <a:cs typeface="Calibri"/>
              </a:rPr>
              <a:t>Phonics     </a:t>
            </a:r>
            <a:r>
              <a:rPr lang="en-GB" sz="2400" b="1">
                <a:latin typeface="Sassoon Primary"/>
                <a:cs typeface="Calibri"/>
              </a:rPr>
              <a:t>       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3819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0992A1-7F55-7381-2045-CAAE75863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FCCFEF-70A2-A09C-823E-C84BC820AB10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91DC9-D0FF-DC45-1011-8B7144922754}"/>
              </a:ext>
            </a:extLst>
          </p:cNvPr>
          <p:cNvSpPr txBox="1"/>
          <p:nvPr/>
        </p:nvSpPr>
        <p:spPr>
          <a:xfrm>
            <a:off x="186485" y="272556"/>
            <a:ext cx="56519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KQ: How can I use AI responsibly? </a:t>
            </a:r>
          </a:p>
        </p:txBody>
      </p:sp>
      <p:pic>
        <p:nvPicPr>
          <p:cNvPr id="2" name="Picture 1" descr="A group of kids sitting at a table with computers and text&#10;&#10;AI-generated content may be incorrect.">
            <a:extLst>
              <a:ext uri="{FF2B5EF4-FFF2-40B4-BE49-F238E27FC236}">
                <a16:creationId xmlns:a16="http://schemas.microsoft.com/office/drawing/2014/main" id="{592808D0-EDB0-5332-61DB-2886468A6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8" y="965156"/>
            <a:ext cx="7653012" cy="56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74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2FCFF2-44EA-E692-2CE9-701427A49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B48FF7-BB6A-2E4E-E0BD-64B37E5748E1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B95B9-2D0F-1107-B673-C73060B9DD29}"/>
              </a:ext>
            </a:extLst>
          </p:cNvPr>
          <p:cNvSpPr txBox="1"/>
          <p:nvPr/>
        </p:nvSpPr>
        <p:spPr>
          <a:xfrm>
            <a:off x="186485" y="272556"/>
            <a:ext cx="56519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KQ: How can I use AI responsibly? </a:t>
            </a:r>
          </a:p>
        </p:txBody>
      </p:sp>
      <p:pic>
        <p:nvPicPr>
          <p:cNvPr id="2" name="Picture 1" descr="A cartoon of a person with a question&#10;&#10;AI-generated content may be incorrect.">
            <a:extLst>
              <a:ext uri="{FF2B5EF4-FFF2-40B4-BE49-F238E27FC236}">
                <a16:creationId xmlns:a16="http://schemas.microsoft.com/office/drawing/2014/main" id="{2FED8A5E-45C4-261B-15D4-6A0FF0FF2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3" y="954521"/>
            <a:ext cx="7647532" cy="56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07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18FAB2-CD2E-1C8A-1831-EEF655327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79ABF0E-CFB7-0F58-13C3-71EC77C38CCA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F81DB2-9CE1-AF8A-DA4C-8D57684426F6}"/>
              </a:ext>
            </a:extLst>
          </p:cNvPr>
          <p:cNvSpPr txBox="1"/>
          <p:nvPr/>
        </p:nvSpPr>
        <p:spPr>
          <a:xfrm>
            <a:off x="186485" y="272556"/>
            <a:ext cx="56519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KQ: How can I use AI responsibly? </a:t>
            </a:r>
          </a:p>
        </p:txBody>
      </p:sp>
      <p:pic>
        <p:nvPicPr>
          <p:cNvPr id="2" name="Picture 1" descr="A cartoon of a person with their hands on their face&#10;&#10;AI-generated content may be incorrect.">
            <a:extLst>
              <a:ext uri="{FF2B5EF4-FFF2-40B4-BE49-F238E27FC236}">
                <a16:creationId xmlns:a16="http://schemas.microsoft.com/office/drawing/2014/main" id="{3C90B0B0-04F6-7DCA-E803-C842BC64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3" y="860772"/>
            <a:ext cx="7731560" cy="572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17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D9AF23-96E2-0CFD-6CCC-9417A05DE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1DA2E69-AA9F-DD1E-7B39-E5DBD5A2DB1D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32260-41A2-E03B-45B9-82F49423FF38}"/>
              </a:ext>
            </a:extLst>
          </p:cNvPr>
          <p:cNvSpPr txBox="1"/>
          <p:nvPr/>
        </p:nvSpPr>
        <p:spPr>
          <a:xfrm>
            <a:off x="186485" y="272556"/>
            <a:ext cx="56519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KQ: How can I use AI responsibly?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7CEB8A-AB8B-8854-3BF2-B1294349B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91134"/>
            <a:ext cx="7496828" cy="55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17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E598E4-D2CC-657E-C806-3E1AC2DBB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C0B79A-2BE9-B340-1B88-1D839CE6B4CE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B46F5-2000-BB07-0FE8-D4F2F118A4F9}"/>
              </a:ext>
            </a:extLst>
          </p:cNvPr>
          <p:cNvSpPr txBox="1"/>
          <p:nvPr/>
        </p:nvSpPr>
        <p:spPr>
          <a:xfrm>
            <a:off x="186485" y="272556"/>
            <a:ext cx="56519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KQ: How can I use AI responsibly? </a:t>
            </a:r>
          </a:p>
        </p:txBody>
      </p:sp>
      <p:pic>
        <p:nvPicPr>
          <p:cNvPr id="2" name="Picture 1" descr="A cartoon of a person and a child using a tablet&#10;&#10;AI-generated content may be incorrect.">
            <a:extLst>
              <a:ext uri="{FF2B5EF4-FFF2-40B4-BE49-F238E27FC236}">
                <a16:creationId xmlns:a16="http://schemas.microsoft.com/office/drawing/2014/main" id="{A33D23F1-2FE6-F12D-71B7-343E6C769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3" y="961306"/>
            <a:ext cx="7689285" cy="56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11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52FF75-0D70-79C6-EAFB-8C73230F3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069473F-2864-A0C7-1956-8311053ABC05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0B960-A8BE-274C-051C-6705BE3B8931}"/>
              </a:ext>
            </a:extLst>
          </p:cNvPr>
          <p:cNvSpPr txBox="1"/>
          <p:nvPr/>
        </p:nvSpPr>
        <p:spPr>
          <a:xfrm>
            <a:off x="186485" y="272556"/>
            <a:ext cx="56519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KQ: How can I use AI responsibly? </a:t>
            </a:r>
          </a:p>
        </p:txBody>
      </p:sp>
      <p:pic>
        <p:nvPicPr>
          <p:cNvPr id="2" name="Picture 1" descr="A cartoon of a child using a tablet&#10;&#10;AI-generated content may be incorrect.">
            <a:extLst>
              <a:ext uri="{FF2B5EF4-FFF2-40B4-BE49-F238E27FC236}">
                <a16:creationId xmlns:a16="http://schemas.microsoft.com/office/drawing/2014/main" id="{E873B60F-4851-34D2-15B7-9DB7497A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3" y="871015"/>
            <a:ext cx="7762354" cy="57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40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16E67-F4D6-A4B1-F2CF-2B7C00CF6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69FFB-E8D8-9683-A9D7-74844818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TBAT: Review what we have learned about the human body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198D9-7EB8-1097-EAFC-0D44316CD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103119"/>
            <a:ext cx="11360800" cy="3988713"/>
          </a:xfrm>
        </p:spPr>
        <p:txBody>
          <a:bodyPr/>
          <a:lstStyle/>
          <a:p>
            <a:pPr marL="152396" indent="0">
              <a:buNone/>
            </a:pPr>
            <a:r>
              <a:rPr lang="en-GB"/>
              <a:t>Entry question:</a:t>
            </a:r>
          </a:p>
          <a:p>
            <a:pPr marL="152396" indent="0">
              <a:buNone/>
            </a:pPr>
            <a:endParaRPr lang="en-GB"/>
          </a:p>
          <a:p>
            <a:pPr marL="152396" indent="0">
              <a:buNone/>
            </a:pPr>
            <a:r>
              <a:rPr lang="en-GB"/>
              <a:t>Can you name some of your body parts that are on the inside?</a:t>
            </a:r>
          </a:p>
        </p:txBody>
      </p:sp>
    </p:spTree>
    <p:extLst>
      <p:ext uri="{BB962C8B-B14F-4D97-AF65-F5344CB8AC3E}">
        <p14:creationId xmlns:p14="http://schemas.microsoft.com/office/powerpoint/2010/main" val="4205886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2E590-B8DE-7D0D-240D-5A5B0C97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TBAT: Review what we have learned about the human body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A4739-879C-CF53-D9F6-3286242AF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103119"/>
            <a:ext cx="11360800" cy="3988713"/>
          </a:xfrm>
        </p:spPr>
        <p:txBody>
          <a:bodyPr/>
          <a:lstStyle/>
          <a:p>
            <a:pPr marL="152396" indent="0">
              <a:buNone/>
            </a:pPr>
            <a:r>
              <a:rPr lang="en-GB"/>
              <a:t>3 in 3</a:t>
            </a:r>
          </a:p>
          <a:p>
            <a:pPr marL="152396" indent="0">
              <a:buNone/>
            </a:pPr>
            <a:endParaRPr lang="en-GB"/>
          </a:p>
          <a:p>
            <a:pPr marL="152396" indent="0">
              <a:buNone/>
            </a:pPr>
            <a:r>
              <a:rPr lang="en-GB"/>
              <a:t>What senses are being used in each picture?</a:t>
            </a:r>
          </a:p>
          <a:p>
            <a:pPr marL="152396" indent="0">
              <a:buNone/>
            </a:pPr>
            <a:endParaRPr lang="en-GB"/>
          </a:p>
        </p:txBody>
      </p:sp>
      <p:pic>
        <p:nvPicPr>
          <p:cNvPr id="7" name="Picture 6" descr="A close-up of a child eating an apple&#10;&#10;AI-generated content may be incorrect.">
            <a:extLst>
              <a:ext uri="{FF2B5EF4-FFF2-40B4-BE49-F238E27FC236}">
                <a16:creationId xmlns:a16="http://schemas.microsoft.com/office/drawing/2014/main" id="{8ECD5475-9FD9-30F5-9CC4-34CBCF445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050" y="3026133"/>
            <a:ext cx="2095500" cy="3238500"/>
          </a:xfrm>
          <a:prstGeom prst="rect">
            <a:avLst/>
          </a:prstGeom>
        </p:spPr>
      </p:pic>
      <p:pic>
        <p:nvPicPr>
          <p:cNvPr id="9" name="Picture 8" descr="A hand on a tree&#10;&#10;AI-generated content may be incorrect.">
            <a:extLst>
              <a:ext uri="{FF2B5EF4-FFF2-40B4-BE49-F238E27FC236}">
                <a16:creationId xmlns:a16="http://schemas.microsoft.com/office/drawing/2014/main" id="{D9854057-77A9-3F7F-1321-3CFDAC44B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95" y="3768928"/>
            <a:ext cx="3779210" cy="2495705"/>
          </a:xfrm>
          <a:prstGeom prst="rect">
            <a:avLst/>
          </a:prstGeom>
        </p:spPr>
      </p:pic>
      <p:pic>
        <p:nvPicPr>
          <p:cNvPr id="10" name="Picture 9" descr="A person with his arms raised in front of a crowd of people&#10;&#10;AI-generated content may be incorrect.">
            <a:extLst>
              <a:ext uri="{FF2B5EF4-FFF2-40B4-BE49-F238E27FC236}">
                <a16:creationId xmlns:a16="http://schemas.microsoft.com/office/drawing/2014/main" id="{9CB293EB-87E6-44EF-B695-6366B342A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495" y="3751433"/>
            <a:ext cx="2465705" cy="25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0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0701-51C1-BB2C-F913-D909F9E3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766168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tx2">
                    <a:lumMod val="75000"/>
                    <a:lumOff val="25000"/>
                  </a:schemeClr>
                </a:solidFill>
              </a:rPr>
              <a:t>Blue</a:t>
            </a:r>
            <a:r>
              <a:rPr lang="en-GB"/>
              <a:t> / </a:t>
            </a:r>
            <a:r>
              <a:rPr lang="en-GB">
                <a:solidFill>
                  <a:srgbClr val="00B050"/>
                </a:solidFill>
              </a:rPr>
              <a:t>green</a:t>
            </a:r>
            <a:r>
              <a:rPr lang="en-GB"/>
              <a:t> Can you remember the body parts?</a:t>
            </a:r>
          </a:p>
        </p:txBody>
      </p:sp>
      <p:pic>
        <p:nvPicPr>
          <p:cNvPr id="5" name="Picture 4" descr="A cartoon of a child with green arrows around his body&#10;&#10;AI-generated content may be incorrect.">
            <a:extLst>
              <a:ext uri="{FF2B5EF4-FFF2-40B4-BE49-F238E27FC236}">
                <a16:creationId xmlns:a16="http://schemas.microsoft.com/office/drawing/2014/main" id="{57D0DCF1-B127-6DBC-1F13-2AE8F9748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01" y="1458648"/>
            <a:ext cx="5005419" cy="5444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D34373-6BEE-0654-6078-C5696B29F683}"/>
              </a:ext>
            </a:extLst>
          </p:cNvPr>
          <p:cNvSpPr txBox="1"/>
          <p:nvPr/>
        </p:nvSpPr>
        <p:spPr>
          <a:xfrm>
            <a:off x="111760" y="119837"/>
            <a:ext cx="6664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TBAT: Review what we have learned about the human body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25B886-549F-E1CA-C421-946109A1D71C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747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84"/>
          <p:cNvSpPr txBox="1">
            <a:spLocks noGrp="1"/>
          </p:cNvSpPr>
          <p:nvPr>
            <p:ph type="body" idx="1"/>
          </p:nvPr>
        </p:nvSpPr>
        <p:spPr>
          <a:xfrm>
            <a:off x="432000" y="1012400"/>
            <a:ext cx="6271200" cy="694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>
                <a:latin typeface="+mj-lt"/>
              </a:rPr>
              <a:t>Can you </a:t>
            </a:r>
            <a:r>
              <a:rPr lang="en-GB" b="1">
                <a:latin typeface="+mj-lt"/>
              </a:rPr>
              <a:t>identify </a:t>
            </a:r>
            <a:r>
              <a:rPr lang="en-GB">
                <a:latin typeface="+mj-lt"/>
              </a:rPr>
              <a:t>this </a:t>
            </a:r>
            <a:r>
              <a:rPr lang="en-GB" b="1">
                <a:latin typeface="+mj-lt"/>
              </a:rPr>
              <a:t>body </a:t>
            </a:r>
            <a:r>
              <a:rPr lang="en-GB">
                <a:latin typeface="+mj-lt"/>
              </a:rPr>
              <a:t>part? </a:t>
            </a:r>
          </a:p>
        </p:txBody>
      </p:sp>
      <p:sp>
        <p:nvSpPr>
          <p:cNvPr id="970" name="Google Shape;970;p84"/>
          <p:cNvSpPr txBox="1"/>
          <p:nvPr/>
        </p:nvSpPr>
        <p:spPr>
          <a:xfrm>
            <a:off x="6432000" y="3535167"/>
            <a:ext cx="5392800" cy="1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  <a:buClr>
                <a:schemeClr val="dk1"/>
              </a:buClr>
              <a:buSzPts val="1100"/>
            </a:pPr>
            <a:endParaRPr lang="en-GB" sz="2933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sp>
        <p:nvSpPr>
          <p:cNvPr id="971" name="Google Shape;971;p84"/>
          <p:cNvSpPr txBox="1"/>
          <p:nvPr/>
        </p:nvSpPr>
        <p:spPr>
          <a:xfrm>
            <a:off x="602295" y="5760001"/>
            <a:ext cx="3427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inside a human body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4" name="Google Shape;974;p84"/>
          <p:cNvSpPr txBox="1"/>
          <p:nvPr/>
        </p:nvSpPr>
        <p:spPr>
          <a:xfrm>
            <a:off x="6432000" y="1967467"/>
            <a:ext cx="5328000" cy="282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What job does it do?</a:t>
            </a:r>
          </a:p>
          <a:p>
            <a:pPr>
              <a:lnSpc>
                <a:spcPct val="115000"/>
              </a:lnSpc>
              <a:spcAft>
                <a:spcPts val="1333"/>
              </a:spcAft>
            </a:pPr>
            <a:endParaRPr lang="en-GB" sz="2933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Where will you find it in your body?</a:t>
            </a:r>
          </a:p>
        </p:txBody>
      </p:sp>
      <p:pic>
        <p:nvPicPr>
          <p:cNvPr id="1026" name="Picture 2" descr="Brain Cartoon Stock Illustrations – 107,809 Brain Cartoon ...">
            <a:extLst>
              <a:ext uri="{FF2B5EF4-FFF2-40B4-BE49-F238E27FC236}">
                <a16:creationId xmlns:a16="http://schemas.microsoft.com/office/drawing/2014/main" id="{D4875755-6B25-72DF-BDA1-93B0F786F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0" y="1789663"/>
            <a:ext cx="3939177" cy="349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9CE290-CAB0-D8B0-5294-3E3C7A26A110}"/>
              </a:ext>
            </a:extLst>
          </p:cNvPr>
          <p:cNvSpPr txBox="1"/>
          <p:nvPr/>
        </p:nvSpPr>
        <p:spPr>
          <a:xfrm>
            <a:off x="111760" y="119837"/>
            <a:ext cx="6664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TBAT: Review what we have learned about the human body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AC6E72-83BE-C9BC-A16A-EADC48654245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1F615-2BE6-B723-60F2-91721913BD8C}"/>
              </a:ext>
            </a:extLst>
          </p:cNvPr>
          <p:cNvSpPr txBox="1"/>
          <p:nvPr/>
        </p:nvSpPr>
        <p:spPr>
          <a:xfrm>
            <a:off x="86425" y="106217"/>
            <a:ext cx="233416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pic>
        <p:nvPicPr>
          <p:cNvPr id="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663937-D4DB-6A7D-7B3D-9FC475CFE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08" y="5535835"/>
            <a:ext cx="1112817" cy="112354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FE7D65-CF4D-E8BF-0D83-241526821050}"/>
              </a:ext>
            </a:extLst>
          </p:cNvPr>
          <p:cNvSpPr txBox="1">
            <a:spLocks/>
          </p:cNvSpPr>
          <p:nvPr/>
        </p:nvSpPr>
        <p:spPr>
          <a:xfrm>
            <a:off x="4984239" y="512532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BCAF-037B-4AF8-A998-449978A45F19}"/>
              </a:ext>
            </a:extLst>
          </p:cNvPr>
          <p:cNvSpPr txBox="1">
            <a:spLocks/>
          </p:cNvSpPr>
          <p:nvPr/>
        </p:nvSpPr>
        <p:spPr>
          <a:xfrm>
            <a:off x="6709103" y="501587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FA057F-0B07-5FB0-1882-FCDF256EAEC5}"/>
              </a:ext>
            </a:extLst>
          </p:cNvPr>
          <p:cNvSpPr txBox="1">
            <a:spLocks/>
          </p:cNvSpPr>
          <p:nvPr/>
        </p:nvSpPr>
        <p:spPr>
          <a:xfrm>
            <a:off x="7830429" y="388607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B5C20B-DA05-2FF6-3ECE-262BE97E698E}"/>
              </a:ext>
            </a:extLst>
          </p:cNvPr>
          <p:cNvSpPr txBox="1">
            <a:spLocks/>
          </p:cNvSpPr>
          <p:nvPr/>
        </p:nvSpPr>
        <p:spPr>
          <a:xfrm>
            <a:off x="7663415" y="254996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008CDF-9D74-0D3A-CBED-E93BECCD3021}"/>
              </a:ext>
            </a:extLst>
          </p:cNvPr>
          <p:cNvSpPr txBox="1">
            <a:spLocks/>
          </p:cNvSpPr>
          <p:nvPr/>
        </p:nvSpPr>
        <p:spPr>
          <a:xfrm>
            <a:off x="5398291" y="487771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348C95-D0DC-E6EC-FF01-73E872FE24E0}"/>
              </a:ext>
            </a:extLst>
          </p:cNvPr>
          <p:cNvSpPr txBox="1">
            <a:spLocks/>
          </p:cNvSpPr>
          <p:nvPr/>
        </p:nvSpPr>
        <p:spPr>
          <a:xfrm>
            <a:off x="843251" y="582040"/>
            <a:ext cx="12222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Today's Grapheme</a:t>
            </a:r>
          </a:p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32C41CD-6C8C-0327-3189-062D97A81E33}"/>
              </a:ext>
            </a:extLst>
          </p:cNvPr>
          <p:cNvSpPr txBox="1">
            <a:spLocks/>
          </p:cNvSpPr>
          <p:nvPr/>
        </p:nvSpPr>
        <p:spPr>
          <a:xfrm>
            <a:off x="3961713" y="3190906"/>
            <a:ext cx="4555663" cy="2813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9600">
              <a:latin typeface="Sassoon Primary"/>
              <a:cs typeface="Calibri"/>
            </a:endParaRPr>
          </a:p>
          <a:p>
            <a:pPr marL="0" indent="0" algn="ctr">
              <a:buNone/>
            </a:pPr>
            <a:r>
              <a:rPr lang="en-GB" sz="5500">
                <a:latin typeface="Sassoon Primary"/>
                <a:cs typeface="Calibri"/>
              </a:rPr>
              <a:t>a-e/e-e/</a:t>
            </a:r>
            <a:r>
              <a:rPr lang="en-GB" sz="5500" err="1">
                <a:latin typeface="Sassoon Primary"/>
                <a:cs typeface="Calibri"/>
              </a:rPr>
              <a:t>i</a:t>
            </a:r>
            <a:r>
              <a:rPr lang="en-GB" sz="5500">
                <a:latin typeface="Sassoon Primary"/>
                <a:cs typeface="Calibri"/>
              </a:rPr>
              <a:t>-e/o-e/u-e</a:t>
            </a: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2F647-F311-7846-0FD2-8C289E0C4B65}"/>
              </a:ext>
            </a:extLst>
          </p:cNvPr>
          <p:cNvSpPr txBox="1"/>
          <p:nvPr/>
        </p:nvSpPr>
        <p:spPr>
          <a:xfrm>
            <a:off x="8432441" y="101891"/>
            <a:ext cx="39958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11th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11/2/26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39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85"/>
          <p:cNvSpPr txBox="1">
            <a:spLocks noGrp="1"/>
          </p:cNvSpPr>
          <p:nvPr>
            <p:ph type="body" idx="1"/>
          </p:nvPr>
        </p:nvSpPr>
        <p:spPr>
          <a:xfrm>
            <a:off x="432000" y="1012400"/>
            <a:ext cx="9391200" cy="987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>
                <a:latin typeface="+mj-lt"/>
              </a:rPr>
              <a:t>Can you </a:t>
            </a:r>
            <a:r>
              <a:rPr lang="en-GB" b="1">
                <a:latin typeface="+mj-lt"/>
              </a:rPr>
              <a:t>identify </a:t>
            </a:r>
            <a:r>
              <a:rPr lang="en-GB">
                <a:latin typeface="+mj-lt"/>
              </a:rPr>
              <a:t>this </a:t>
            </a:r>
            <a:r>
              <a:rPr lang="en-GB" b="1">
                <a:latin typeface="+mj-lt"/>
              </a:rPr>
              <a:t>body </a:t>
            </a:r>
            <a:r>
              <a:rPr lang="en-GB">
                <a:latin typeface="+mj-lt"/>
              </a:rPr>
              <a:t>part? </a:t>
            </a:r>
            <a:endParaRPr/>
          </a:p>
        </p:txBody>
      </p:sp>
      <p:sp>
        <p:nvSpPr>
          <p:cNvPr id="982" name="Google Shape;982;p85"/>
          <p:cNvSpPr txBox="1"/>
          <p:nvPr/>
        </p:nvSpPr>
        <p:spPr>
          <a:xfrm>
            <a:off x="6370221" y="2475689"/>
            <a:ext cx="5409200" cy="8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933">
                <a:solidFill>
                  <a:schemeClr val="dk1"/>
                </a:solidFill>
                <a:ea typeface="Lexend"/>
                <a:cs typeface="Lexend"/>
                <a:sym typeface="Lexend"/>
              </a:rPr>
              <a:t>What job does it do?</a:t>
            </a:r>
          </a:p>
          <a:p>
            <a:pPr>
              <a:lnSpc>
                <a:spcPct val="115000"/>
              </a:lnSpc>
              <a:spcAft>
                <a:spcPts val="1333"/>
              </a:spcAft>
            </a:pPr>
            <a:endParaRPr lang="en-GB" sz="2933">
              <a:solidFill>
                <a:schemeClr val="dk1"/>
              </a:solidFill>
              <a:ea typeface="Lexend"/>
              <a:cs typeface="Lexend"/>
              <a:sym typeface="Lexend"/>
            </a:endParaRPr>
          </a:p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933">
                <a:solidFill>
                  <a:schemeClr val="dk1"/>
                </a:solidFill>
                <a:ea typeface="Lexend"/>
                <a:cs typeface="Lexend"/>
                <a:sym typeface="Lexend"/>
              </a:rPr>
              <a:t>Where will you find it in your body?</a:t>
            </a:r>
          </a:p>
        </p:txBody>
      </p:sp>
      <p:sp>
        <p:nvSpPr>
          <p:cNvPr id="983" name="Google Shape;983;p85"/>
          <p:cNvSpPr txBox="1"/>
          <p:nvPr/>
        </p:nvSpPr>
        <p:spPr>
          <a:xfrm>
            <a:off x="602295" y="5760001"/>
            <a:ext cx="3427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inside a human body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050" name="Picture 2" descr="Cartoon Heart Anatomy – Royalty-Free Vector | VectorStock">
            <a:extLst>
              <a:ext uri="{FF2B5EF4-FFF2-40B4-BE49-F238E27FC236}">
                <a16:creationId xmlns:a16="http://schemas.microsoft.com/office/drawing/2014/main" id="{FE4F1E4F-AD28-8B41-F022-AD2E216F5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2"/>
          <a:stretch>
            <a:fillRect/>
          </a:stretch>
        </p:blipFill>
        <p:spPr bwMode="auto">
          <a:xfrm>
            <a:off x="2316095" y="1749098"/>
            <a:ext cx="2562024" cy="36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5A3825-6919-4709-CE20-635DD92FD1B9}"/>
              </a:ext>
            </a:extLst>
          </p:cNvPr>
          <p:cNvSpPr txBox="1"/>
          <p:nvPr/>
        </p:nvSpPr>
        <p:spPr>
          <a:xfrm>
            <a:off x="111760" y="119837"/>
            <a:ext cx="6664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TBAT: Review what we have learned about the human body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F9AB7D-427F-853F-71EE-51B0809DDDCC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87"/>
          <p:cNvSpPr txBox="1">
            <a:spLocks noGrp="1"/>
          </p:cNvSpPr>
          <p:nvPr>
            <p:ph type="body" idx="1"/>
          </p:nvPr>
        </p:nvSpPr>
        <p:spPr>
          <a:xfrm>
            <a:off x="432000" y="1012401"/>
            <a:ext cx="9513600" cy="68576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>
                <a:latin typeface="+mj-lt"/>
              </a:rPr>
              <a:t>Can you </a:t>
            </a:r>
            <a:r>
              <a:rPr lang="en-GB" b="1">
                <a:latin typeface="+mj-lt"/>
              </a:rPr>
              <a:t>identify </a:t>
            </a:r>
            <a:r>
              <a:rPr lang="en-GB">
                <a:latin typeface="+mj-lt"/>
              </a:rPr>
              <a:t>these </a:t>
            </a:r>
            <a:r>
              <a:rPr lang="en-GB" b="1">
                <a:latin typeface="+mj-lt"/>
              </a:rPr>
              <a:t>body </a:t>
            </a:r>
            <a:r>
              <a:rPr lang="en-GB">
                <a:latin typeface="+mj-lt"/>
              </a:rPr>
              <a:t>parts? </a:t>
            </a:r>
          </a:p>
        </p:txBody>
      </p:sp>
      <p:sp>
        <p:nvSpPr>
          <p:cNvPr id="1017" name="Google Shape;1017;p87"/>
          <p:cNvSpPr txBox="1"/>
          <p:nvPr/>
        </p:nvSpPr>
        <p:spPr>
          <a:xfrm>
            <a:off x="6319400" y="2589483"/>
            <a:ext cx="4860000" cy="1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933">
                <a:solidFill>
                  <a:schemeClr val="dk1"/>
                </a:solidFill>
                <a:ea typeface="Lexend"/>
                <a:cs typeface="Lexend"/>
                <a:sym typeface="Lexend"/>
              </a:rPr>
              <a:t>What job does it do?</a:t>
            </a:r>
          </a:p>
          <a:p>
            <a:pPr>
              <a:lnSpc>
                <a:spcPct val="115000"/>
              </a:lnSpc>
              <a:spcAft>
                <a:spcPts val="1333"/>
              </a:spcAft>
            </a:pPr>
            <a:endParaRPr lang="en-GB" sz="2933">
              <a:solidFill>
                <a:schemeClr val="dk1"/>
              </a:solidFill>
              <a:ea typeface="Lexend"/>
              <a:cs typeface="Lexend"/>
              <a:sym typeface="Lexend"/>
            </a:endParaRPr>
          </a:p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933">
                <a:solidFill>
                  <a:schemeClr val="dk1"/>
                </a:solidFill>
                <a:ea typeface="Lexend"/>
                <a:cs typeface="Lexend"/>
                <a:sym typeface="Lexend"/>
              </a:rPr>
              <a:t>Where will you find it in your body?</a:t>
            </a:r>
          </a:p>
        </p:txBody>
      </p:sp>
      <p:sp>
        <p:nvSpPr>
          <p:cNvPr id="1018" name="Google Shape;1018;p87"/>
          <p:cNvSpPr txBox="1"/>
          <p:nvPr/>
        </p:nvSpPr>
        <p:spPr>
          <a:xfrm>
            <a:off x="602295" y="5760001"/>
            <a:ext cx="3427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inside a human body</a:t>
            </a:r>
            <a:endParaRPr sz="2400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3074" name="Picture 2" descr="24+ Thousand Lung Cartoon Royalty-Free Images, Stock Photos &amp; Pictures |  Shutterstock">
            <a:extLst>
              <a:ext uri="{FF2B5EF4-FFF2-40B4-BE49-F238E27FC236}">
                <a16:creationId xmlns:a16="http://schemas.microsoft.com/office/drawing/2014/main" id="{8D5BDF30-082B-12C3-F3A7-D77A8CDA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86" y="2043597"/>
            <a:ext cx="3582533" cy="3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0C13EF-EADE-3349-5ED1-5DF2898C3B08}"/>
              </a:ext>
            </a:extLst>
          </p:cNvPr>
          <p:cNvSpPr txBox="1"/>
          <p:nvPr/>
        </p:nvSpPr>
        <p:spPr>
          <a:xfrm>
            <a:off x="111760" y="119837"/>
            <a:ext cx="6664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TBAT: Review what we have learned about the human body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D1FD42-3A1B-F4E0-A4AB-870EF12178D0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88"/>
          <p:cNvSpPr txBox="1">
            <a:spLocks noGrp="1"/>
          </p:cNvSpPr>
          <p:nvPr>
            <p:ph type="body" idx="1"/>
          </p:nvPr>
        </p:nvSpPr>
        <p:spPr>
          <a:xfrm>
            <a:off x="432000" y="1012400"/>
            <a:ext cx="9513600" cy="1078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>
                <a:latin typeface="+mj-lt"/>
              </a:rPr>
              <a:t>Can you </a:t>
            </a:r>
            <a:r>
              <a:rPr lang="en-GB" b="1">
                <a:latin typeface="+mj-lt"/>
              </a:rPr>
              <a:t>identify </a:t>
            </a:r>
            <a:r>
              <a:rPr lang="en-GB">
                <a:latin typeface="+mj-lt"/>
              </a:rPr>
              <a:t>this </a:t>
            </a:r>
            <a:r>
              <a:rPr lang="en-GB" b="1">
                <a:latin typeface="+mj-lt"/>
              </a:rPr>
              <a:t>body </a:t>
            </a:r>
            <a:r>
              <a:rPr lang="en-GB">
                <a:latin typeface="+mj-lt"/>
              </a:rPr>
              <a:t>part? </a:t>
            </a:r>
          </a:p>
        </p:txBody>
      </p:sp>
      <p:sp>
        <p:nvSpPr>
          <p:cNvPr id="1029" name="Google Shape;1029;p88"/>
          <p:cNvSpPr txBox="1"/>
          <p:nvPr/>
        </p:nvSpPr>
        <p:spPr>
          <a:xfrm>
            <a:off x="6335601" y="2285200"/>
            <a:ext cx="54244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933">
                <a:solidFill>
                  <a:schemeClr val="dk1"/>
                </a:solidFill>
                <a:ea typeface="Lexend"/>
                <a:cs typeface="Lexend"/>
                <a:sym typeface="Lexend"/>
              </a:rPr>
              <a:t>What job does it do?</a:t>
            </a:r>
          </a:p>
          <a:p>
            <a:pPr>
              <a:lnSpc>
                <a:spcPct val="115000"/>
              </a:lnSpc>
              <a:spcAft>
                <a:spcPts val="1333"/>
              </a:spcAft>
            </a:pPr>
            <a:endParaRPr lang="en-GB" sz="2933">
              <a:solidFill>
                <a:schemeClr val="dk1"/>
              </a:solidFill>
              <a:ea typeface="Lexend"/>
              <a:cs typeface="Lexend"/>
              <a:sym typeface="Lexend"/>
            </a:endParaRPr>
          </a:p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933">
                <a:solidFill>
                  <a:schemeClr val="dk1"/>
                </a:solidFill>
                <a:ea typeface="Lexend"/>
                <a:cs typeface="Lexend"/>
                <a:sym typeface="Lexend"/>
              </a:rPr>
              <a:t>Where will you find it in your body?</a:t>
            </a:r>
          </a:p>
          <a:p>
            <a:pPr>
              <a:spcBef>
                <a:spcPts val="1333"/>
              </a:spcBef>
            </a:pPr>
            <a:endParaRPr sz="293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30" name="Google Shape;1030;p88"/>
          <p:cNvSpPr txBox="1"/>
          <p:nvPr/>
        </p:nvSpPr>
        <p:spPr>
          <a:xfrm>
            <a:off x="6355916" y="4113983"/>
            <a:ext cx="5383600" cy="1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  <a:buClr>
                <a:schemeClr val="dk1"/>
              </a:buClr>
              <a:buSzPts val="1100"/>
            </a:pPr>
            <a:endParaRPr lang="en-GB" sz="2933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sp>
        <p:nvSpPr>
          <p:cNvPr id="1031" name="Google Shape;1031;p88"/>
          <p:cNvSpPr txBox="1"/>
          <p:nvPr/>
        </p:nvSpPr>
        <p:spPr>
          <a:xfrm>
            <a:off x="802467" y="5742500"/>
            <a:ext cx="3427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inside a human body</a:t>
            </a:r>
            <a:endParaRPr sz="2400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4100" name="Picture 4" descr="Stomach Cartoon Images – Browse 46,944 Stock Photos, Vectors ...">
            <a:extLst>
              <a:ext uri="{FF2B5EF4-FFF2-40B4-BE49-F238E27FC236}">
                <a16:creationId xmlns:a16="http://schemas.microsoft.com/office/drawing/2014/main" id="{4B51304D-BF8F-F3CA-3B66-85B515E3E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5" y="2090800"/>
            <a:ext cx="3635557" cy="334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737B77-2D75-DA83-06B1-D607FF7E0E0D}"/>
              </a:ext>
            </a:extLst>
          </p:cNvPr>
          <p:cNvSpPr txBox="1"/>
          <p:nvPr/>
        </p:nvSpPr>
        <p:spPr>
          <a:xfrm>
            <a:off x="111760" y="119837"/>
            <a:ext cx="6664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TBAT: Review what we have learned about the human body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3078B3-B457-7240-7C0C-28940BFD3DD5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480FAC-0875-06ED-FEF4-0A626EA88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40" y="1286443"/>
            <a:ext cx="5744005" cy="5218528"/>
          </a:xfrm>
          <a:prstGeom prst="rect">
            <a:avLst/>
          </a:prstGeom>
        </p:spPr>
      </p:pic>
      <p:cxnSp>
        <p:nvCxnSpPr>
          <p:cNvPr id="5" name="Google Shape;984;p85">
            <a:extLst>
              <a:ext uri="{FF2B5EF4-FFF2-40B4-BE49-F238E27FC236}">
                <a16:creationId xmlns:a16="http://schemas.microsoft.com/office/drawing/2014/main" id="{3911989F-7508-2967-1585-BA68E96FC974}"/>
              </a:ext>
            </a:extLst>
          </p:cNvPr>
          <p:cNvCxnSpPr>
            <a:cxnSpLocks/>
          </p:cNvCxnSpPr>
          <p:nvPr/>
        </p:nvCxnSpPr>
        <p:spPr>
          <a:xfrm flipV="1">
            <a:off x="4438506" y="3428999"/>
            <a:ext cx="1657494" cy="11096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985;p85">
            <a:extLst>
              <a:ext uri="{FF2B5EF4-FFF2-40B4-BE49-F238E27FC236}">
                <a16:creationId xmlns:a16="http://schemas.microsoft.com/office/drawing/2014/main" id="{ECB2BF4A-8E3C-11B4-BA20-279055172DF7}"/>
              </a:ext>
            </a:extLst>
          </p:cNvPr>
          <p:cNvSpPr txBox="1"/>
          <p:nvPr/>
        </p:nvSpPr>
        <p:spPr>
          <a:xfrm>
            <a:off x="6096000" y="3121238"/>
            <a:ext cx="129797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heart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1" name="Google Shape;1019;p87">
            <a:extLst>
              <a:ext uri="{FF2B5EF4-FFF2-40B4-BE49-F238E27FC236}">
                <a16:creationId xmlns:a16="http://schemas.microsoft.com/office/drawing/2014/main" id="{A6088BF7-CF84-5FA3-FDD8-D09C7E1787E8}"/>
              </a:ext>
            </a:extLst>
          </p:cNvPr>
          <p:cNvCxnSpPr>
            <a:cxnSpLocks/>
          </p:cNvCxnSpPr>
          <p:nvPr/>
        </p:nvCxnSpPr>
        <p:spPr>
          <a:xfrm flipH="1" flipV="1">
            <a:off x="1396232" y="2692896"/>
            <a:ext cx="2649369" cy="666925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021;p87">
            <a:extLst>
              <a:ext uri="{FF2B5EF4-FFF2-40B4-BE49-F238E27FC236}">
                <a16:creationId xmlns:a16="http://schemas.microsoft.com/office/drawing/2014/main" id="{67523D5F-A8B0-0A84-FAAF-8968F167EBCE}"/>
              </a:ext>
            </a:extLst>
          </p:cNvPr>
          <p:cNvCxnSpPr>
            <a:cxnSpLocks/>
          </p:cNvCxnSpPr>
          <p:nvPr/>
        </p:nvCxnSpPr>
        <p:spPr>
          <a:xfrm>
            <a:off x="1851949" y="2777924"/>
            <a:ext cx="2633742" cy="470174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985;p85">
            <a:extLst>
              <a:ext uri="{FF2B5EF4-FFF2-40B4-BE49-F238E27FC236}">
                <a16:creationId xmlns:a16="http://schemas.microsoft.com/office/drawing/2014/main" id="{C30C9553-B366-421F-6061-21665DFB4D29}"/>
              </a:ext>
            </a:extLst>
          </p:cNvPr>
          <p:cNvSpPr txBox="1"/>
          <p:nvPr/>
        </p:nvSpPr>
        <p:spPr>
          <a:xfrm>
            <a:off x="640531" y="2155118"/>
            <a:ext cx="129797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lungs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3" name="Google Shape;1032;p88">
            <a:extLst>
              <a:ext uri="{FF2B5EF4-FFF2-40B4-BE49-F238E27FC236}">
                <a16:creationId xmlns:a16="http://schemas.microsoft.com/office/drawing/2014/main" id="{46182042-A462-008B-4CD2-2B18CC8ABC07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4438506" y="3991011"/>
            <a:ext cx="894600" cy="247912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1033;p88">
            <a:extLst>
              <a:ext uri="{FF2B5EF4-FFF2-40B4-BE49-F238E27FC236}">
                <a16:creationId xmlns:a16="http://schemas.microsoft.com/office/drawing/2014/main" id="{70BC8401-66A8-E912-C489-F997A9ED16D6}"/>
              </a:ext>
            </a:extLst>
          </p:cNvPr>
          <p:cNvSpPr txBox="1"/>
          <p:nvPr/>
        </p:nvSpPr>
        <p:spPr>
          <a:xfrm>
            <a:off x="5333106" y="3931161"/>
            <a:ext cx="225988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stomach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26DF7-C516-829D-A069-378C422741A2}"/>
              </a:ext>
            </a:extLst>
          </p:cNvPr>
          <p:cNvSpPr txBox="1"/>
          <p:nvPr/>
        </p:nvSpPr>
        <p:spPr>
          <a:xfrm>
            <a:off x="111760" y="129997"/>
            <a:ext cx="6664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TBAT: Review what we have learned about the human body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C81C39-9355-916E-28F4-19D699234422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9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E9D378-131B-BB21-D3B6-547EB8CDD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967440"/>
            <a:ext cx="10983600" cy="4027600"/>
          </a:xfrm>
        </p:spPr>
        <p:txBody>
          <a:bodyPr/>
          <a:lstStyle/>
          <a:p>
            <a:pPr marL="118531" indent="0">
              <a:buNone/>
            </a:pPr>
            <a:r>
              <a:rPr lang="en-GB">
                <a:latin typeface="+mj-lt"/>
              </a:rPr>
              <a:t>How many senses are there?</a:t>
            </a:r>
          </a:p>
          <a:p>
            <a:pPr marL="118531" indent="0">
              <a:buNone/>
            </a:pPr>
            <a:endParaRPr lang="en-GB">
              <a:latin typeface="+mj-lt"/>
            </a:endParaRPr>
          </a:p>
          <a:p>
            <a:pPr marL="118531" indent="0">
              <a:buNone/>
            </a:pPr>
            <a:r>
              <a:rPr lang="en-GB">
                <a:latin typeface="+mj-lt"/>
              </a:rPr>
              <a:t>What are they?</a:t>
            </a:r>
          </a:p>
          <a:p>
            <a:pPr marL="118531" indent="0">
              <a:buNone/>
            </a:pPr>
            <a:endParaRPr lang="en-GB">
              <a:latin typeface="+mj-lt"/>
            </a:endParaRPr>
          </a:p>
          <a:p>
            <a:pPr marL="118531" indent="0">
              <a:buNone/>
            </a:pPr>
            <a:r>
              <a:rPr lang="en-GB">
                <a:latin typeface="+mj-lt"/>
              </a:rPr>
              <a:t>What body parts help you do each of these?</a:t>
            </a:r>
          </a:p>
          <a:p>
            <a:pPr marL="118531" indent="0">
              <a:buNone/>
            </a:pPr>
            <a:endParaRPr lang="en-GB">
              <a:latin typeface="+mj-lt"/>
            </a:endParaRPr>
          </a:p>
          <a:p>
            <a:pPr marL="118531" indent="0">
              <a:buNone/>
            </a:pPr>
            <a:r>
              <a:rPr lang="en-GB">
                <a:latin typeface="+mj-lt"/>
              </a:rPr>
              <a:t>How do your senses keep you safe?</a:t>
            </a:r>
          </a:p>
          <a:p>
            <a:pPr marL="118531" indent="0">
              <a:buNone/>
            </a:pPr>
            <a:endParaRPr lang="en-GB">
              <a:latin typeface="+mj-lt"/>
            </a:endParaRPr>
          </a:p>
          <a:p>
            <a:pPr marL="118531" indent="0">
              <a:buNone/>
            </a:pPr>
            <a:endParaRPr lang="en-GB"/>
          </a:p>
          <a:p>
            <a:pPr marL="118531" indent="0">
              <a:buNone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9F9CF-D7B0-5D73-DAE8-F322B115D917}"/>
              </a:ext>
            </a:extLst>
          </p:cNvPr>
          <p:cNvSpPr txBox="1"/>
          <p:nvPr/>
        </p:nvSpPr>
        <p:spPr>
          <a:xfrm>
            <a:off x="111760" y="119837"/>
            <a:ext cx="6664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TBAT: Review what we have learned about the human body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B78F62-7BEC-75BE-EB41-4FBB9281E383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23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9D8EFC-5642-55A5-FD3A-3B7099FCD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531" indent="0">
              <a:buNone/>
            </a:pPr>
            <a:r>
              <a:rPr lang="en-GB">
                <a:latin typeface="+mj-lt"/>
              </a:rPr>
              <a:t>Exit question</a:t>
            </a:r>
          </a:p>
          <a:p>
            <a:pPr marL="118531" indent="0">
              <a:buNone/>
            </a:pPr>
            <a:endParaRPr lang="en-GB">
              <a:latin typeface="+mj-lt"/>
            </a:endParaRPr>
          </a:p>
          <a:p>
            <a:pPr marL="118531" indent="0">
              <a:buNone/>
            </a:pPr>
            <a:r>
              <a:rPr lang="en-GB">
                <a:latin typeface="+mj-lt"/>
              </a:rPr>
              <a:t>What sense is being used in this picture?</a:t>
            </a:r>
          </a:p>
          <a:p>
            <a:pPr marL="118531" indent="0">
              <a:buNone/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C451AF-00AC-CA56-54D5-E91D4BEC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</a:t>
            </a:r>
          </a:p>
        </p:txBody>
      </p:sp>
      <p:pic>
        <p:nvPicPr>
          <p:cNvPr id="1026" name="Picture 2" descr="200,100+ Five Senses Stock Photos, Pictures &amp; Royalty-Free ...">
            <a:extLst>
              <a:ext uri="{FF2B5EF4-FFF2-40B4-BE49-F238E27FC236}">
                <a16:creationId xmlns:a16="http://schemas.microsoft.com/office/drawing/2014/main" id="{A368B187-3DE0-B75F-3D7D-74FA4A2B6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73" y="2947299"/>
            <a:ext cx="4395787" cy="308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EEC46-EDDE-7305-9A5C-E05C497A884C}"/>
              </a:ext>
            </a:extLst>
          </p:cNvPr>
          <p:cNvSpPr txBox="1"/>
          <p:nvPr/>
        </p:nvSpPr>
        <p:spPr>
          <a:xfrm>
            <a:off x="111760" y="119837"/>
            <a:ext cx="6664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TBAT: Review what we have learned about the human body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BEE843-7A45-B203-B896-545A46764528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11th 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F</a:t>
            </a:r>
            <a:r>
              <a:rPr lang="en-GB" sz="1800" b="1" u="sng">
                <a:latin typeface="Sassoon Primary"/>
                <a:cs typeface="Calibri Light"/>
              </a:rPr>
              <a:t>ebruary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11/2/26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6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4213BF-728F-5616-E013-7CD1907A2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8"/>
          <a:stretch/>
        </p:blipFill>
        <p:spPr>
          <a:xfrm>
            <a:off x="3806804" y="2491774"/>
            <a:ext cx="3100064" cy="2138801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1F615-2BE6-B723-60F2-91721913BD8C}"/>
              </a:ext>
            </a:extLst>
          </p:cNvPr>
          <p:cNvSpPr txBox="1"/>
          <p:nvPr/>
        </p:nvSpPr>
        <p:spPr>
          <a:xfrm>
            <a:off x="86425" y="106217"/>
            <a:ext cx="233416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pic>
        <p:nvPicPr>
          <p:cNvPr id="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663937-D4DB-6A7D-7B3D-9FC475CFE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08" y="5535835"/>
            <a:ext cx="1112817" cy="11235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F60429-C3F7-B124-B875-346AA0B533B2}"/>
              </a:ext>
            </a:extLst>
          </p:cNvPr>
          <p:cNvSpPr txBox="1"/>
          <p:nvPr/>
        </p:nvSpPr>
        <p:spPr>
          <a:xfrm>
            <a:off x="3971192" y="2974730"/>
            <a:ext cx="11430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tricky words</a:t>
            </a:r>
            <a:endParaRPr lang="en-GB" sz="2400">
              <a:latin typeface="Sassoon Primary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FE7D65-CF4D-E8BF-0D83-241526821050}"/>
              </a:ext>
            </a:extLst>
          </p:cNvPr>
          <p:cNvSpPr txBox="1">
            <a:spLocks/>
          </p:cNvSpPr>
          <p:nvPr/>
        </p:nvSpPr>
        <p:spPr>
          <a:xfrm>
            <a:off x="4984239" y="512532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BCAF-037B-4AF8-A998-449978A45F19}"/>
              </a:ext>
            </a:extLst>
          </p:cNvPr>
          <p:cNvSpPr txBox="1">
            <a:spLocks/>
          </p:cNvSpPr>
          <p:nvPr/>
        </p:nvSpPr>
        <p:spPr>
          <a:xfrm>
            <a:off x="6709103" y="501587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9A9684-A84B-F9C9-9C9C-B9748EE85733}"/>
              </a:ext>
            </a:extLst>
          </p:cNvPr>
          <p:cNvSpPr txBox="1">
            <a:spLocks/>
          </p:cNvSpPr>
          <p:nvPr/>
        </p:nvSpPr>
        <p:spPr>
          <a:xfrm>
            <a:off x="627964" y="1359989"/>
            <a:ext cx="4136620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should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FA057F-0B07-5FB0-1882-FCDF256EAEC5}"/>
              </a:ext>
            </a:extLst>
          </p:cNvPr>
          <p:cNvSpPr txBox="1">
            <a:spLocks/>
          </p:cNvSpPr>
          <p:nvPr/>
        </p:nvSpPr>
        <p:spPr>
          <a:xfrm>
            <a:off x="7830429" y="388607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B5C20B-DA05-2FF6-3ECE-262BE97E698E}"/>
              </a:ext>
            </a:extLst>
          </p:cNvPr>
          <p:cNvSpPr txBox="1">
            <a:spLocks/>
          </p:cNvSpPr>
          <p:nvPr/>
        </p:nvSpPr>
        <p:spPr>
          <a:xfrm>
            <a:off x="7663415" y="254996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008CDF-9D74-0D3A-CBED-E93BECCD3021}"/>
              </a:ext>
            </a:extLst>
          </p:cNvPr>
          <p:cNvSpPr txBox="1">
            <a:spLocks/>
          </p:cNvSpPr>
          <p:nvPr/>
        </p:nvSpPr>
        <p:spPr>
          <a:xfrm>
            <a:off x="5398291" y="487771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93389F-9C66-008D-3EEF-83B17CA1DFAA}"/>
              </a:ext>
            </a:extLst>
          </p:cNvPr>
          <p:cNvSpPr txBox="1">
            <a:spLocks/>
          </p:cNvSpPr>
          <p:nvPr/>
        </p:nvSpPr>
        <p:spPr>
          <a:xfrm>
            <a:off x="6556373" y="781436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would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348C95-D0DC-E6EC-FF01-73E872FE24E0}"/>
              </a:ext>
            </a:extLst>
          </p:cNvPr>
          <p:cNvSpPr txBox="1">
            <a:spLocks/>
          </p:cNvSpPr>
          <p:nvPr/>
        </p:nvSpPr>
        <p:spPr>
          <a:xfrm>
            <a:off x="7854853" y="3813675"/>
            <a:ext cx="463403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could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CC088-71D8-B714-FCA0-87A6C4AB2B42}"/>
              </a:ext>
            </a:extLst>
          </p:cNvPr>
          <p:cNvSpPr txBox="1"/>
          <p:nvPr/>
        </p:nvSpPr>
        <p:spPr>
          <a:xfrm>
            <a:off x="1701269" y="4963582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/>
              </a:rPr>
              <a:t>Read the tricky words?</a:t>
            </a:r>
          </a:p>
          <a:p>
            <a:pPr algn="ctr"/>
            <a:endParaRPr lang="en-US" sz="3500">
              <a:latin typeface="Sassoon Primary"/>
              <a:cs typeface="Calibri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BDBB98E-9D8D-0ABD-6825-69E5F804FBEE}"/>
              </a:ext>
            </a:extLst>
          </p:cNvPr>
          <p:cNvSpPr txBox="1">
            <a:spLocks/>
          </p:cNvSpPr>
          <p:nvPr/>
        </p:nvSpPr>
        <p:spPr>
          <a:xfrm>
            <a:off x="7051664" y="2269080"/>
            <a:ext cx="463403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people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BC2BD8-21FE-A1A4-6657-2132E5B364FD}"/>
              </a:ext>
            </a:extLst>
          </p:cNvPr>
          <p:cNvSpPr txBox="1">
            <a:spLocks/>
          </p:cNvSpPr>
          <p:nvPr/>
        </p:nvSpPr>
        <p:spPr>
          <a:xfrm>
            <a:off x="39204" y="3061972"/>
            <a:ext cx="463403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who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9BC9DA-F331-CF40-BEE3-083FA4E01DAA}"/>
              </a:ext>
            </a:extLst>
          </p:cNvPr>
          <p:cNvSpPr txBox="1">
            <a:spLocks/>
          </p:cNvSpPr>
          <p:nvPr/>
        </p:nvSpPr>
        <p:spPr>
          <a:xfrm>
            <a:off x="3138691" y="-130190"/>
            <a:ext cx="463403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Mrs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C53F585-C0F6-C7DB-8ED3-CA2A64B7F0DB}"/>
              </a:ext>
            </a:extLst>
          </p:cNvPr>
          <p:cNvSpPr txBox="1">
            <a:spLocks/>
          </p:cNvSpPr>
          <p:nvPr/>
        </p:nvSpPr>
        <p:spPr>
          <a:xfrm>
            <a:off x="7329691" y="5306783"/>
            <a:ext cx="463403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Mr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B2B0AD-91A8-80E6-430E-BF2D877FD75D}"/>
              </a:ext>
            </a:extLst>
          </p:cNvPr>
          <p:cNvSpPr txBox="1"/>
          <p:nvPr/>
        </p:nvSpPr>
        <p:spPr>
          <a:xfrm>
            <a:off x="8432441" y="101891"/>
            <a:ext cx="39958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11th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11/2/26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1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Focus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4824593" y="289586"/>
            <a:ext cx="9050316" cy="7786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000">
                <a:latin typeface="Sassoon Primary"/>
                <a:cs typeface="Calibri"/>
              </a:rPr>
              <a:t>choke</a:t>
            </a:r>
          </a:p>
          <a:p>
            <a:r>
              <a:rPr lang="en-GB" sz="6000">
                <a:latin typeface="Sassoon Primary"/>
                <a:cs typeface="Calibri"/>
              </a:rPr>
              <a:t>pike</a:t>
            </a:r>
          </a:p>
          <a:p>
            <a:r>
              <a:rPr lang="en-GB" sz="6000">
                <a:latin typeface="Sassoon Primary"/>
                <a:cs typeface="Calibri"/>
              </a:rPr>
              <a:t>brake</a:t>
            </a:r>
          </a:p>
          <a:p>
            <a:r>
              <a:rPr lang="en-GB" sz="6000">
                <a:latin typeface="Sassoon Primary"/>
                <a:cs typeface="Calibri"/>
              </a:rPr>
              <a:t>gnome</a:t>
            </a:r>
          </a:p>
          <a:p>
            <a:r>
              <a:rPr lang="en-GB" sz="6000">
                <a:latin typeface="Sassoon Primary"/>
                <a:cs typeface="Calibri"/>
              </a:rPr>
              <a:t>hikes</a:t>
            </a:r>
          </a:p>
          <a:p>
            <a:r>
              <a:rPr lang="en-GB" sz="6000">
                <a:latin typeface="Sassoon Primary"/>
                <a:cs typeface="Calibri"/>
              </a:rPr>
              <a:t>poke</a:t>
            </a:r>
          </a:p>
          <a:p>
            <a:endParaRPr lang="en-GB" sz="6000">
              <a:latin typeface="Sassoon Primary"/>
              <a:cs typeface="Calibri"/>
            </a:endParaRPr>
          </a:p>
          <a:p>
            <a:endParaRPr lang="en-GB" sz="8000">
              <a:latin typeface="Sassoon Primary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2AB3A-34C9-9F4D-67C1-3D57D95BF835}"/>
              </a:ext>
            </a:extLst>
          </p:cNvPr>
          <p:cNvSpPr txBox="1"/>
          <p:nvPr/>
        </p:nvSpPr>
        <p:spPr>
          <a:xfrm>
            <a:off x="685270" y="2158999"/>
            <a:ext cx="3352271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What digraphs can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5C098-07F4-E96F-92A7-371A0F5A57F4}"/>
              </a:ext>
            </a:extLst>
          </p:cNvPr>
          <p:cNvSpPr txBox="1"/>
          <p:nvPr/>
        </p:nvSpPr>
        <p:spPr>
          <a:xfrm>
            <a:off x="685269" y="4159248"/>
            <a:ext cx="3352271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 Now read the word aloud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44DC73D-AA4C-BFDA-DB24-5167F0DE48E2}"/>
              </a:ext>
            </a:extLst>
          </p:cNvPr>
          <p:cNvSpPr/>
          <p:nvPr/>
        </p:nvSpPr>
        <p:spPr>
          <a:xfrm>
            <a:off x="2156354" y="3436937"/>
            <a:ext cx="476250" cy="6244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4B6EE-2F2D-A173-AD53-5CF51864012A}"/>
              </a:ext>
            </a:extLst>
          </p:cNvPr>
          <p:cNvSpPr txBox="1"/>
          <p:nvPr/>
        </p:nvSpPr>
        <p:spPr>
          <a:xfrm>
            <a:off x="8432441" y="101891"/>
            <a:ext cx="39958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11th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11/2/26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84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Focus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4824593" y="289586"/>
            <a:ext cx="9050316" cy="7786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000" err="1">
                <a:latin typeface="Sassoon Primary"/>
                <a:cs typeface="Calibri"/>
              </a:rPr>
              <a:t>whobe</a:t>
            </a:r>
          </a:p>
          <a:p>
            <a:r>
              <a:rPr lang="en-GB" sz="6000" err="1">
                <a:latin typeface="Sassoon Primary"/>
                <a:cs typeface="Calibri"/>
              </a:rPr>
              <a:t>phobe</a:t>
            </a:r>
          </a:p>
          <a:p>
            <a:r>
              <a:rPr lang="en-GB" sz="6000" err="1">
                <a:latin typeface="Sassoon Primary"/>
                <a:cs typeface="Calibri"/>
              </a:rPr>
              <a:t>webe</a:t>
            </a:r>
          </a:p>
          <a:p>
            <a:r>
              <a:rPr lang="en-GB" sz="6000">
                <a:latin typeface="Sassoon Primary"/>
                <a:cs typeface="Calibri"/>
              </a:rPr>
              <a:t>lope</a:t>
            </a:r>
          </a:p>
          <a:p>
            <a:r>
              <a:rPr lang="en-GB" sz="6000" err="1">
                <a:latin typeface="Sassoon Primary"/>
                <a:cs typeface="Calibri"/>
              </a:rPr>
              <a:t>wabe</a:t>
            </a:r>
          </a:p>
          <a:p>
            <a:r>
              <a:rPr lang="en-GB" sz="6000" err="1">
                <a:latin typeface="Sassoon Primary"/>
                <a:cs typeface="Calibri"/>
              </a:rPr>
              <a:t>asabe</a:t>
            </a:r>
          </a:p>
          <a:p>
            <a:r>
              <a:rPr lang="en-GB" sz="6000" err="1">
                <a:latin typeface="Sassoon Primary"/>
                <a:cs typeface="Calibri"/>
              </a:rPr>
              <a:t>nubes</a:t>
            </a:r>
          </a:p>
          <a:p>
            <a:endParaRPr lang="en-GB" sz="8000">
              <a:latin typeface="Sassoon Primary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2AB3A-34C9-9F4D-67C1-3D57D95BF835}"/>
              </a:ext>
            </a:extLst>
          </p:cNvPr>
          <p:cNvSpPr txBox="1"/>
          <p:nvPr/>
        </p:nvSpPr>
        <p:spPr>
          <a:xfrm>
            <a:off x="685270" y="2158999"/>
            <a:ext cx="3352271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What digraphs can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5C098-07F4-E96F-92A7-371A0F5A57F4}"/>
              </a:ext>
            </a:extLst>
          </p:cNvPr>
          <p:cNvSpPr txBox="1"/>
          <p:nvPr/>
        </p:nvSpPr>
        <p:spPr>
          <a:xfrm>
            <a:off x="685269" y="4159248"/>
            <a:ext cx="3352271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Now read the word aloud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44DC73D-AA4C-BFDA-DB24-5167F0DE48E2}"/>
              </a:ext>
            </a:extLst>
          </p:cNvPr>
          <p:cNvSpPr/>
          <p:nvPr/>
        </p:nvSpPr>
        <p:spPr>
          <a:xfrm>
            <a:off x="2156354" y="3436937"/>
            <a:ext cx="476250" cy="6244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onsense EE Words Free Flashcards | Monster Phonics">
            <a:extLst>
              <a:ext uri="{FF2B5EF4-FFF2-40B4-BE49-F238E27FC236}">
                <a16:creationId xmlns:a16="http://schemas.microsoft.com/office/drawing/2014/main" id="{C2A4C332-1C16-2E31-D5A3-53009736F5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674" t="5869" r="7491" b="77719"/>
          <a:stretch/>
        </p:blipFill>
        <p:spPr>
          <a:xfrm>
            <a:off x="7996772" y="382957"/>
            <a:ext cx="2196779" cy="1609482"/>
          </a:xfrm>
          <a:prstGeom prst="rect">
            <a:avLst/>
          </a:prstGeom>
        </p:spPr>
      </p:pic>
      <p:pic>
        <p:nvPicPr>
          <p:cNvPr id="8" name="Picture 7" descr="Nonsense EE Words Free Flashcards | Monster Phonics">
            <a:extLst>
              <a:ext uri="{FF2B5EF4-FFF2-40B4-BE49-F238E27FC236}">
                <a16:creationId xmlns:a16="http://schemas.microsoft.com/office/drawing/2014/main" id="{465FE56B-CF32-F01C-B62D-82DED3E79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36" t="29716" r="6960" b="53747"/>
          <a:stretch/>
        </p:blipFill>
        <p:spPr>
          <a:xfrm>
            <a:off x="9777664" y="2401023"/>
            <a:ext cx="1976949" cy="1584256"/>
          </a:xfrm>
          <a:prstGeom prst="rect">
            <a:avLst/>
          </a:prstGeom>
        </p:spPr>
      </p:pic>
      <p:pic>
        <p:nvPicPr>
          <p:cNvPr id="9" name="Picture 8" descr="Nonsense EE Words Free Flashcards | Monster Phonics">
            <a:extLst>
              <a:ext uri="{FF2B5EF4-FFF2-40B4-BE49-F238E27FC236}">
                <a16:creationId xmlns:a16="http://schemas.microsoft.com/office/drawing/2014/main" id="{A5C08940-F3D8-1C04-FC7A-ED8CD4197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72" t="55297" r="10623" b="30640"/>
          <a:stretch/>
        </p:blipFill>
        <p:spPr>
          <a:xfrm>
            <a:off x="8043111" y="4235840"/>
            <a:ext cx="2147330" cy="1528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966079-0C55-F63E-95E2-8BE68BD06930}"/>
              </a:ext>
            </a:extLst>
          </p:cNvPr>
          <p:cNvSpPr txBox="1"/>
          <p:nvPr/>
        </p:nvSpPr>
        <p:spPr>
          <a:xfrm>
            <a:off x="8432441" y="101891"/>
            <a:ext cx="39958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11th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11/2/26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3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Focus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2AB3A-34C9-9F4D-67C1-3D57D95BF835}"/>
              </a:ext>
            </a:extLst>
          </p:cNvPr>
          <p:cNvSpPr txBox="1"/>
          <p:nvPr/>
        </p:nvSpPr>
        <p:spPr>
          <a:xfrm>
            <a:off x="3594798" y="101165"/>
            <a:ext cx="3863613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latin typeface="Sassoon Primary"/>
                <a:cs typeface="Calibri" panose="020F0502020204030204"/>
              </a:rPr>
              <a:t>Phoneme Spotting!</a:t>
            </a:r>
          </a:p>
        </p:txBody>
      </p:sp>
      <p:pic>
        <p:nvPicPr>
          <p:cNvPr id="9" name="Picture 8" descr="Nonsense EE Words Free Flashcards | Monster Phonics">
            <a:extLst>
              <a:ext uri="{FF2B5EF4-FFF2-40B4-BE49-F238E27FC236}">
                <a16:creationId xmlns:a16="http://schemas.microsoft.com/office/drawing/2014/main" id="{A5C08940-F3D8-1C04-FC7A-ED8CD4197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72" t="55297" r="10623" b="30640"/>
          <a:stretch/>
        </p:blipFill>
        <p:spPr>
          <a:xfrm>
            <a:off x="10937469" y="208792"/>
            <a:ext cx="1094567" cy="776336"/>
          </a:xfrm>
          <a:prstGeom prst="rect">
            <a:avLst/>
          </a:prstGeom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8DA9C0C-0C90-DD7C-FA2C-6FDF20C09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09" y="1306679"/>
            <a:ext cx="11420672" cy="35461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078620-AA5C-9A52-F48A-63647097CCDD}"/>
              </a:ext>
            </a:extLst>
          </p:cNvPr>
          <p:cNvSpPr txBox="1"/>
          <p:nvPr/>
        </p:nvSpPr>
        <p:spPr>
          <a:xfrm>
            <a:off x="2862876" y="5435164"/>
            <a:ext cx="6761218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u="sng">
                <a:solidFill>
                  <a:srgbClr val="FF0000"/>
                </a:solidFill>
                <a:latin typeface="Sassoon Primary"/>
                <a:cs typeface="Calibri" panose="020F0502020204030204"/>
              </a:rPr>
              <a:t>CHALLENGE</a:t>
            </a:r>
          </a:p>
          <a:p>
            <a:pPr algn="ctr"/>
            <a:r>
              <a:rPr lang="en-US" sz="3000">
                <a:solidFill>
                  <a:srgbClr val="FF0000"/>
                </a:solidFill>
                <a:latin typeface="Sassoon Primary"/>
                <a:cs typeface="Calibri" panose="020F0502020204030204"/>
              </a:rPr>
              <a:t>Can you see anymore ai phonemes?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F64FE-39F9-E1B6-D906-D563940D9E64}"/>
              </a:ext>
            </a:extLst>
          </p:cNvPr>
          <p:cNvSpPr txBox="1"/>
          <p:nvPr/>
        </p:nvSpPr>
        <p:spPr>
          <a:xfrm>
            <a:off x="8432441" y="101891"/>
            <a:ext cx="39958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11th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11/2/26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3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1C7BAF-6408-ACE3-E3E1-8A03BAE302B4}"/>
              </a:ext>
            </a:extLst>
          </p:cNvPr>
          <p:cNvSpPr txBox="1"/>
          <p:nvPr/>
        </p:nvSpPr>
        <p:spPr>
          <a:xfrm>
            <a:off x="8432441" y="101891"/>
            <a:ext cx="39958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11th 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F</a:t>
            </a:r>
            <a:r>
              <a:rPr lang="en-GB" b="1" u="sng">
                <a:latin typeface="Sassoon Primary"/>
              </a:rPr>
              <a:t>ebruary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11/2/26</a:t>
            </a:r>
            <a:endParaRPr lang="en-GB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DCC9560-3AA3-7D22-352B-E82FBCB273BD}"/>
              </a:ext>
            </a:extLst>
          </p:cNvPr>
          <p:cNvSpPr txBox="1"/>
          <p:nvPr/>
        </p:nvSpPr>
        <p:spPr>
          <a:xfrm>
            <a:off x="8569907" y="1863879"/>
            <a:ext cx="3131071" cy="30469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latin typeface="Sassoon Primary"/>
              </a:rPr>
              <a:t>Write a sentence about the picture. Remember to include one of today's sounds. </a:t>
            </a:r>
            <a:endParaRPr lang="en-US" sz="2400">
              <a:latin typeface="Sassoon Primary"/>
            </a:endParaRPr>
          </a:p>
          <a:p>
            <a:endParaRPr lang="en-GB" sz="2400">
              <a:latin typeface="Sassoon Primary"/>
            </a:endParaRPr>
          </a:p>
          <a:p>
            <a:endParaRPr lang="en-GB" sz="2400">
              <a:latin typeface="Sassoon Primary"/>
            </a:endParaRPr>
          </a:p>
          <a:p>
            <a:endParaRPr lang="en-GB" sz="2400">
              <a:latin typeface="Sassoon Primary"/>
            </a:endParaRPr>
          </a:p>
          <a:p>
            <a:r>
              <a:rPr lang="en-GB" sz="2400">
                <a:solidFill>
                  <a:srgbClr val="FF0000"/>
                </a:solidFill>
                <a:latin typeface="Sassoon Primary"/>
              </a:rPr>
              <a:t>Extend using 'and'.</a:t>
            </a:r>
            <a:r>
              <a:rPr lang="en-GB" sz="2400">
                <a:latin typeface="Sassoon Primary"/>
              </a:rPr>
              <a:t> </a:t>
            </a:r>
          </a:p>
        </p:txBody>
      </p:sp>
      <p:pic>
        <p:nvPicPr>
          <p:cNvPr id="7" name="Picture 6" descr="A child and child playing on a slide&#10;&#10;AI-generated content may be incorrect.">
            <a:extLst>
              <a:ext uri="{FF2B5EF4-FFF2-40B4-BE49-F238E27FC236}">
                <a16:creationId xmlns:a16="http://schemas.microsoft.com/office/drawing/2014/main" id="{430A05B8-2383-9FD0-E53B-400CFB74C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781" y="1575918"/>
            <a:ext cx="51625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3979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roo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lassroom">
      <a:majorFont>
        <a:latin typeface="Sassoon Primary"/>
        <a:ea typeface=""/>
        <a:cs typeface=""/>
      </a:majorFont>
      <a:minorFont>
        <a:latin typeface="Sassoon Prima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assroom" id="{7079444A-A5F5-41FF-B880-1513F8B4E925}" vid="{AFF00F74-1A7B-4722-8615-B231E5B92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9" ma:contentTypeDescription="Create a new document." ma:contentTypeScope="" ma:versionID="2bddcd1ac83bf6cc9d4e187e50cdfc19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a945b1e6971e3546dc159e283e46c135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9954F9-5B00-4E74-8C20-682C26075CD5}"/>
</file>

<file path=customXml/itemProps2.xml><?xml version="1.0" encoding="utf-8"?>
<ds:datastoreItem xmlns:ds="http://schemas.openxmlformats.org/officeDocument/2006/customXml" ds:itemID="{0E748E2C-A074-4943-8FE9-D8E8132B72F1}">
  <ds:schemaRefs>
    <ds:schemaRef ds:uri="5519ec2d-3025-400a-aa14-bba49a7e18f3"/>
    <ds:schemaRef ds:uri="e255f982-5f1f-41c7-871f-7a91432a54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36E45A-893C-4005-8B8C-E0D84E8B8F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</Template>
  <Application>Microsoft Office PowerPoint</Application>
  <PresentationFormat>Widescreen</PresentationFormat>
  <Slides>45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Classroom</vt:lpstr>
      <vt:lpstr>Wednesday 11th February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</vt:lpstr>
      <vt:lpstr>Handwriting- Warm Up's</vt:lpstr>
      <vt:lpstr>PowerPoint Presentation</vt:lpstr>
      <vt:lpstr>PowerPoint Presentation</vt:lpstr>
      <vt:lpstr>PowerPoint Presentation</vt:lpstr>
      <vt:lpstr>PowerPoint Presentation</vt:lpstr>
      <vt:lpstr>Independent Challenges:</vt:lpstr>
      <vt:lpstr>Lunch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TBAT: Review what we have learned about the human body</vt:lpstr>
      <vt:lpstr>TBAT: Review what we have learned about the human body</vt:lpstr>
      <vt:lpstr>Blue / green Can you remember the body parts?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6</cp:revision>
  <dcterms:created xsi:type="dcterms:W3CDTF">2025-12-10T19:34:46Z</dcterms:created>
  <dcterms:modified xsi:type="dcterms:W3CDTF">2026-02-10T19:24:28Z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316200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