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1.xml" ContentType="application/inkml+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4"/>
  </p:sldMasterIdLst>
  <p:notesMasterIdLst>
    <p:notesMasterId r:id="rId49"/>
  </p:notesMasterIdLst>
  <p:sldIdLst>
    <p:sldId id="256" r:id="rId5"/>
    <p:sldId id="258" r:id="rId6"/>
    <p:sldId id="282" r:id="rId7"/>
    <p:sldId id="530" r:id="rId8"/>
    <p:sldId id="280" r:id="rId9"/>
    <p:sldId id="283" r:id="rId10"/>
    <p:sldId id="312" r:id="rId11"/>
    <p:sldId id="313" r:id="rId12"/>
    <p:sldId id="542" r:id="rId13"/>
    <p:sldId id="584" r:id="rId14"/>
    <p:sldId id="585" r:id="rId15"/>
    <p:sldId id="586" r:id="rId16"/>
    <p:sldId id="587" r:id="rId17"/>
    <p:sldId id="588" r:id="rId18"/>
    <p:sldId id="589" r:id="rId19"/>
    <p:sldId id="590" r:id="rId20"/>
    <p:sldId id="591" r:id="rId21"/>
    <p:sldId id="592" r:id="rId22"/>
    <p:sldId id="593" r:id="rId23"/>
    <p:sldId id="594" r:id="rId24"/>
    <p:sldId id="595" r:id="rId25"/>
    <p:sldId id="596" r:id="rId26"/>
    <p:sldId id="582" r:id="rId27"/>
    <p:sldId id="548" r:id="rId28"/>
    <p:sldId id="549" r:id="rId29"/>
    <p:sldId id="550" r:id="rId30"/>
    <p:sldId id="583" r:id="rId31"/>
    <p:sldId id="543" r:id="rId32"/>
    <p:sldId id="340" r:id="rId33"/>
    <p:sldId id="545" r:id="rId34"/>
    <p:sldId id="544" r:id="rId35"/>
    <p:sldId id="332" r:id="rId36"/>
    <p:sldId id="338" r:id="rId37"/>
    <p:sldId id="546" r:id="rId38"/>
    <p:sldId id="326" r:id="rId39"/>
    <p:sldId id="277" r:id="rId40"/>
    <p:sldId id="271" r:id="rId41"/>
    <p:sldId id="270" r:id="rId42"/>
    <p:sldId id="269" r:id="rId43"/>
    <p:sldId id="268" r:id="rId44"/>
    <p:sldId id="551" r:id="rId45"/>
    <p:sldId id="265" r:id="rId46"/>
    <p:sldId id="302" r:id="rId47"/>
    <p:sldId id="505"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92AF7E2-4B88-C1DF-B453-D9C726A6B5B8}" v="29" dt="2026-02-05T11:17:07.533"/>
    <p1510:client id="{2CA4628B-A696-28AB-8B7E-949AF7C51564}" v="10" dt="2026-02-05T09:06:48.244"/>
    <p1510:client id="{97230CDE-1831-727F-8D2A-B18FC35048A8}" v="56" dt="2026-02-05T11:08:19.918"/>
    <p1510:client id="{CA1AAA60-5B19-4CBA-8B49-4CC5ED749C4D}" v="116" dt="2026-02-05T21:00:27.159"/>
    <p1510:client id="{F0416433-B52A-43FF-FC22-18037AC6672B}" v="250" dt="2026-02-06T13:56:19.93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9" d="100"/>
          <a:sy n="59" d="100"/>
        </p:scale>
        <p:origin x="940"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presProps" Target="presProps.xml"/><Relationship Id="rId55"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 Yeoman" userId="S::cyeoman@ohacademy.co.uk::9f36cf6c-d696-451f-8182-03c460f13d93" providerId="AD" clId="Web-{C9923A4C-ABBA-4723-9D67-B4B16BD7B88B}"/>
    <pc:docChg chg="addSld">
      <pc:chgData name="C Yeoman" userId="S::cyeoman@ohacademy.co.uk::9f36cf6c-d696-451f-8182-03c460f13d93" providerId="AD" clId="Web-{C9923A4C-ABBA-4723-9D67-B4B16BD7B88B}" dt="2026-01-29T09:08:19.866" v="0"/>
      <pc:docMkLst>
        <pc:docMk/>
      </pc:docMkLst>
      <pc:sldChg chg="new">
        <pc:chgData name="C Yeoman" userId="S::cyeoman@ohacademy.co.uk::9f36cf6c-d696-451f-8182-03c460f13d93" providerId="AD" clId="Web-{C9923A4C-ABBA-4723-9D67-B4B16BD7B88B}" dt="2026-01-29T09:08:19.866" v="0"/>
        <pc:sldMkLst>
          <pc:docMk/>
          <pc:sldMk cId="1978001630" sldId="547"/>
        </pc:sldMkLst>
      </pc:sldChg>
    </pc:docChg>
  </pc:docChgLst>
  <pc:docChgLst>
    <pc:chgData name="A Freel" userId="S::afreel@ohacademy.co.uk::f6dead3d-cc44-4b49-aee1-60fe86f08dbd" providerId="AD" clId="Web-{97230CDE-1831-727F-8D2A-B18FC35048A8}"/>
    <pc:docChg chg="addSld modSld">
      <pc:chgData name="A Freel" userId="S::afreel@ohacademy.co.uk::f6dead3d-cc44-4b49-aee1-60fe86f08dbd" providerId="AD" clId="Web-{97230CDE-1831-727F-8D2A-B18FC35048A8}" dt="2026-02-05T11:08:19.918" v="38" actId="1076"/>
      <pc:docMkLst>
        <pc:docMk/>
      </pc:docMkLst>
      <pc:sldChg chg="addSp delSp modSp add">
        <pc:chgData name="A Freel" userId="S::afreel@ohacademy.co.uk::f6dead3d-cc44-4b49-aee1-60fe86f08dbd" providerId="AD" clId="Web-{97230CDE-1831-727F-8D2A-B18FC35048A8}" dt="2026-02-05T11:08:19.918" v="38" actId="1076"/>
        <pc:sldMkLst>
          <pc:docMk/>
          <pc:sldMk cId="3188333873" sldId="505"/>
        </pc:sldMkLst>
        <pc:spChg chg="del">
          <ac:chgData name="A Freel" userId="S::afreel@ohacademy.co.uk::f6dead3d-cc44-4b49-aee1-60fe86f08dbd" providerId="AD" clId="Web-{97230CDE-1831-727F-8D2A-B18FC35048A8}" dt="2026-02-05T11:03:05.090" v="2"/>
          <ac:spMkLst>
            <pc:docMk/>
            <pc:sldMk cId="3188333873" sldId="505"/>
            <ac:spMk id="3" creationId="{6E2E3549-DBFF-D782-27DF-2DC9C8C76841}"/>
          </ac:spMkLst>
        </pc:spChg>
        <pc:spChg chg="del">
          <ac:chgData name="A Freel" userId="S::afreel@ohacademy.co.uk::f6dead3d-cc44-4b49-aee1-60fe86f08dbd" providerId="AD" clId="Web-{97230CDE-1831-727F-8D2A-B18FC35048A8}" dt="2026-02-05T11:03:14.529" v="6"/>
          <ac:spMkLst>
            <pc:docMk/>
            <pc:sldMk cId="3188333873" sldId="505"/>
            <ac:spMk id="12" creationId="{656153A6-6DB4-F98F-13EC-545E63F27461}"/>
          </ac:spMkLst>
        </pc:spChg>
        <pc:spChg chg="add del">
          <ac:chgData name="A Freel" userId="S::afreel@ohacademy.co.uk::f6dead3d-cc44-4b49-aee1-60fe86f08dbd" providerId="AD" clId="Web-{97230CDE-1831-727F-8D2A-B18FC35048A8}" dt="2026-02-05T11:03:40.421" v="8"/>
          <ac:spMkLst>
            <pc:docMk/>
            <pc:sldMk cId="3188333873" sldId="505"/>
            <ac:spMk id="14" creationId="{EE350044-3A81-05C9-B5B2-A88F74BAD1E1}"/>
          </ac:spMkLst>
        </pc:spChg>
        <pc:spChg chg="del">
          <ac:chgData name="A Freel" userId="S::afreel@ohacademy.co.uk::f6dead3d-cc44-4b49-aee1-60fe86f08dbd" providerId="AD" clId="Web-{97230CDE-1831-727F-8D2A-B18FC35048A8}" dt="2026-02-05T11:03:07.325" v="3"/>
          <ac:spMkLst>
            <pc:docMk/>
            <pc:sldMk cId="3188333873" sldId="505"/>
            <ac:spMk id="16" creationId="{E5EAB317-906A-0ABC-A384-5099C71B6FE3}"/>
          </ac:spMkLst>
        </pc:spChg>
        <pc:spChg chg="add mod">
          <ac:chgData name="A Freel" userId="S::afreel@ohacademy.co.uk::f6dead3d-cc44-4b49-aee1-60fe86f08dbd" providerId="AD" clId="Web-{97230CDE-1831-727F-8D2A-B18FC35048A8}" dt="2026-02-05T11:06:45.993" v="35" actId="20577"/>
          <ac:spMkLst>
            <pc:docMk/>
            <pc:sldMk cId="3188333873" sldId="505"/>
            <ac:spMk id="17" creationId="{02D1D75F-44C4-4019-89FF-974485F7E597}"/>
          </ac:spMkLst>
        </pc:spChg>
        <pc:spChg chg="add del">
          <ac:chgData name="A Freel" userId="S::afreel@ohacademy.co.uk::f6dead3d-cc44-4b49-aee1-60fe86f08dbd" providerId="AD" clId="Web-{97230CDE-1831-727F-8D2A-B18FC35048A8}" dt="2026-02-05T11:06:19.476" v="11"/>
          <ac:spMkLst>
            <pc:docMk/>
            <pc:sldMk cId="3188333873" sldId="505"/>
            <ac:spMk id="18" creationId="{BC8EA8D7-7CD2-8D2F-D6D8-2E716BA53C1D}"/>
          </ac:spMkLst>
        </pc:spChg>
        <pc:picChg chg="del">
          <ac:chgData name="A Freel" userId="S::afreel@ohacademy.co.uk::f6dead3d-cc44-4b49-aee1-60fe86f08dbd" providerId="AD" clId="Web-{97230CDE-1831-727F-8D2A-B18FC35048A8}" dt="2026-02-05T11:03:02.340" v="1"/>
          <ac:picMkLst>
            <pc:docMk/>
            <pc:sldMk cId="3188333873" sldId="505"/>
            <ac:picMk id="11" creationId="{27F3E7FC-9CAA-96E3-E155-9DE0428E2FE6}"/>
          </ac:picMkLst>
        </pc:picChg>
        <pc:picChg chg="del">
          <ac:chgData name="A Freel" userId="S::afreel@ohacademy.co.uk::f6dead3d-cc44-4b49-aee1-60fe86f08dbd" providerId="AD" clId="Web-{97230CDE-1831-727F-8D2A-B18FC35048A8}" dt="2026-02-05T11:03:12.638" v="5"/>
          <ac:picMkLst>
            <pc:docMk/>
            <pc:sldMk cId="3188333873" sldId="505"/>
            <ac:picMk id="13" creationId="{83D1DA32-4CAC-A734-62F5-F6A762A4E828}"/>
          </ac:picMkLst>
        </pc:picChg>
        <pc:picChg chg="del">
          <ac:chgData name="A Freel" userId="S::afreel@ohacademy.co.uk::f6dead3d-cc44-4b49-aee1-60fe86f08dbd" providerId="AD" clId="Web-{97230CDE-1831-727F-8D2A-B18FC35048A8}" dt="2026-02-05T11:03:08.716" v="4"/>
          <ac:picMkLst>
            <pc:docMk/>
            <pc:sldMk cId="3188333873" sldId="505"/>
            <ac:picMk id="15" creationId="{266E134F-2470-3A0E-FCD9-2F0FD0AF0640}"/>
          </ac:picMkLst>
        </pc:picChg>
        <pc:picChg chg="add mod">
          <ac:chgData name="A Freel" userId="S::afreel@ohacademy.co.uk::f6dead3d-cc44-4b49-aee1-60fe86f08dbd" providerId="AD" clId="Web-{97230CDE-1831-727F-8D2A-B18FC35048A8}" dt="2026-02-05T11:08:19.918" v="38" actId="1076"/>
          <ac:picMkLst>
            <pc:docMk/>
            <pc:sldMk cId="3188333873" sldId="505"/>
            <ac:picMk id="19" creationId="{F8182270-02FC-1264-B4C1-75FA42CDD77E}"/>
          </ac:picMkLst>
        </pc:picChg>
      </pc:sldChg>
    </pc:docChg>
  </pc:docChgLst>
  <pc:docChgLst>
    <pc:chgData name="A Freel" userId="S::afreel@ohacademy.co.uk::f6dead3d-cc44-4b49-aee1-60fe86f08dbd" providerId="AD" clId="Web-{D6F3FB7A-8A49-350F-2A63-1F18A75DA65E}"/>
    <pc:docChg chg="addSld modSld">
      <pc:chgData name="A Freel" userId="S::afreel@ohacademy.co.uk::f6dead3d-cc44-4b49-aee1-60fe86f08dbd" providerId="AD" clId="Web-{D6F3FB7A-8A49-350F-2A63-1F18A75DA65E}" dt="2026-01-28T16:46:49.032" v="145" actId="1076"/>
      <pc:docMkLst>
        <pc:docMk/>
      </pc:docMkLst>
      <pc:sldChg chg="modSp add">
        <pc:chgData name="A Freel" userId="S::afreel@ohacademy.co.uk::f6dead3d-cc44-4b49-aee1-60fe86f08dbd" providerId="AD" clId="Web-{D6F3FB7A-8A49-350F-2A63-1F18A75DA65E}" dt="2026-01-28T16:43:05.286" v="90" actId="20577"/>
        <pc:sldMkLst>
          <pc:docMk/>
          <pc:sldMk cId="3374839869" sldId="332"/>
        </pc:sldMkLst>
        <pc:spChg chg="mod">
          <ac:chgData name="A Freel" userId="S::afreel@ohacademy.co.uk::f6dead3d-cc44-4b49-aee1-60fe86f08dbd" providerId="AD" clId="Web-{D6F3FB7A-8A49-350F-2A63-1F18A75DA65E}" dt="2026-01-28T16:43:05.286" v="90" actId="20577"/>
          <ac:spMkLst>
            <pc:docMk/>
            <pc:sldMk cId="3374839869" sldId="332"/>
            <ac:spMk id="7" creationId="{AA82FD0B-7442-34FC-DB1C-591A7C816E89}"/>
          </ac:spMkLst>
        </pc:spChg>
      </pc:sldChg>
      <pc:sldChg chg="modSp add">
        <pc:chgData name="A Freel" userId="S::afreel@ohacademy.co.uk::f6dead3d-cc44-4b49-aee1-60fe86f08dbd" providerId="AD" clId="Web-{D6F3FB7A-8A49-350F-2A63-1F18A75DA65E}" dt="2026-01-28T16:43:30.415" v="93" actId="20577"/>
        <pc:sldMkLst>
          <pc:docMk/>
          <pc:sldMk cId="3957672260" sldId="338"/>
        </pc:sldMkLst>
        <pc:spChg chg="mod">
          <ac:chgData name="A Freel" userId="S::afreel@ohacademy.co.uk::f6dead3d-cc44-4b49-aee1-60fe86f08dbd" providerId="AD" clId="Web-{D6F3FB7A-8A49-350F-2A63-1F18A75DA65E}" dt="2026-01-28T16:43:30.415" v="93" actId="20577"/>
          <ac:spMkLst>
            <pc:docMk/>
            <pc:sldMk cId="3957672260" sldId="338"/>
            <ac:spMk id="7" creationId="{AA82FD0B-7442-34FC-DB1C-591A7C816E89}"/>
          </ac:spMkLst>
        </pc:spChg>
      </pc:sldChg>
      <pc:sldChg chg="modSp add">
        <pc:chgData name="A Freel" userId="S::afreel@ohacademy.co.uk::f6dead3d-cc44-4b49-aee1-60fe86f08dbd" providerId="AD" clId="Web-{D6F3FB7A-8A49-350F-2A63-1F18A75DA65E}" dt="2026-01-28T16:44:23.532" v="100" actId="20577"/>
        <pc:sldMkLst>
          <pc:docMk/>
          <pc:sldMk cId="105903789" sldId="340"/>
        </pc:sldMkLst>
        <pc:spChg chg="mod">
          <ac:chgData name="A Freel" userId="S::afreel@ohacademy.co.uk::f6dead3d-cc44-4b49-aee1-60fe86f08dbd" providerId="AD" clId="Web-{D6F3FB7A-8A49-350F-2A63-1F18A75DA65E}" dt="2026-01-28T16:44:23.532" v="100" actId="20577"/>
          <ac:spMkLst>
            <pc:docMk/>
            <pc:sldMk cId="105903789" sldId="340"/>
            <ac:spMk id="7" creationId="{5F708E79-ECCC-C64B-6F26-EA21B8BDC6C3}"/>
          </ac:spMkLst>
        </pc:spChg>
      </pc:sldChg>
      <pc:sldChg chg="addSp delSp modSp new mod setBg">
        <pc:chgData name="A Freel" userId="S::afreel@ohacademy.co.uk::f6dead3d-cc44-4b49-aee1-60fe86f08dbd" providerId="AD" clId="Web-{D6F3FB7A-8A49-350F-2A63-1F18A75DA65E}" dt="2026-01-28T16:33:48.408" v="23" actId="20577"/>
        <pc:sldMkLst>
          <pc:docMk/>
          <pc:sldMk cId="3868458261" sldId="543"/>
        </pc:sldMkLst>
        <pc:spChg chg="add mod">
          <ac:chgData name="A Freel" userId="S::afreel@ohacademy.co.uk::f6dead3d-cc44-4b49-aee1-60fe86f08dbd" providerId="AD" clId="Web-{D6F3FB7A-8A49-350F-2A63-1F18A75DA65E}" dt="2026-01-28T16:33:48.408" v="23" actId="20577"/>
          <ac:spMkLst>
            <pc:docMk/>
            <pc:sldMk cId="3868458261" sldId="543"/>
            <ac:spMk id="4" creationId="{B2C9BF08-AF0F-0E1F-C5F0-6AAFD23CF7E5}"/>
          </ac:spMkLst>
        </pc:spChg>
      </pc:sldChg>
      <pc:sldChg chg="addSp delSp modSp new mod setBg">
        <pc:chgData name="A Freel" userId="S::afreel@ohacademy.co.uk::f6dead3d-cc44-4b49-aee1-60fe86f08dbd" providerId="AD" clId="Web-{D6F3FB7A-8A49-350F-2A63-1F18A75DA65E}" dt="2026-01-28T16:44:14.484" v="97" actId="1076"/>
        <pc:sldMkLst>
          <pc:docMk/>
          <pc:sldMk cId="1083497991" sldId="544"/>
        </pc:sldMkLst>
        <pc:spChg chg="add mod">
          <ac:chgData name="A Freel" userId="S::afreel@ohacademy.co.uk::f6dead3d-cc44-4b49-aee1-60fe86f08dbd" providerId="AD" clId="Web-{D6F3FB7A-8A49-350F-2A63-1F18A75DA65E}" dt="2026-01-28T16:32:50.468" v="8" actId="1076"/>
          <ac:spMkLst>
            <pc:docMk/>
            <pc:sldMk cId="1083497991" sldId="544"/>
            <ac:spMk id="4" creationId="{2ECBD439-5DFB-54FD-729E-031B353FC36D}"/>
          </ac:spMkLst>
        </pc:spChg>
        <pc:spChg chg="add mod">
          <ac:chgData name="A Freel" userId="S::afreel@ohacademy.co.uk::f6dead3d-cc44-4b49-aee1-60fe86f08dbd" providerId="AD" clId="Web-{D6F3FB7A-8A49-350F-2A63-1F18A75DA65E}" dt="2026-01-28T16:44:14.484" v="97" actId="1076"/>
          <ac:spMkLst>
            <pc:docMk/>
            <pc:sldMk cId="1083497991" sldId="544"/>
            <ac:spMk id="6" creationId="{7FE5C4E8-E810-CE26-8C77-3219A5823E1A}"/>
          </ac:spMkLst>
        </pc:spChg>
        <pc:picChg chg="add mod">
          <ac:chgData name="A Freel" userId="S::afreel@ohacademy.co.uk::f6dead3d-cc44-4b49-aee1-60fe86f08dbd" providerId="AD" clId="Web-{D6F3FB7A-8A49-350F-2A63-1F18A75DA65E}" dt="2026-01-28T16:34:52.770" v="26" actId="1076"/>
          <ac:picMkLst>
            <pc:docMk/>
            <pc:sldMk cId="1083497991" sldId="544"/>
            <ac:picMk id="5" creationId="{F49792C2-2E0E-20B9-55D8-4734725566B3}"/>
          </ac:picMkLst>
        </pc:picChg>
      </pc:sldChg>
      <pc:sldChg chg="addSp delSp modSp add replId">
        <pc:chgData name="A Freel" userId="S::afreel@ohacademy.co.uk::f6dead3d-cc44-4b49-aee1-60fe86f08dbd" providerId="AD" clId="Web-{D6F3FB7A-8A49-350F-2A63-1F18A75DA65E}" dt="2026-01-28T16:42:06.729" v="85" actId="20577"/>
        <pc:sldMkLst>
          <pc:docMk/>
          <pc:sldMk cId="4023013876" sldId="545"/>
        </pc:sldMkLst>
        <pc:spChg chg="add mod">
          <ac:chgData name="A Freel" userId="S::afreel@ohacademy.co.uk::f6dead3d-cc44-4b49-aee1-60fe86f08dbd" providerId="AD" clId="Web-{D6F3FB7A-8A49-350F-2A63-1F18A75DA65E}" dt="2026-01-28T16:42:06.729" v="85" actId="20577"/>
          <ac:spMkLst>
            <pc:docMk/>
            <pc:sldMk cId="4023013876" sldId="545"/>
            <ac:spMk id="6" creationId="{C1ECDAF2-09C6-89F5-5819-FB63B8D05552}"/>
          </ac:spMkLst>
        </pc:spChg>
        <pc:picChg chg="add mod">
          <ac:chgData name="A Freel" userId="S::afreel@ohacademy.co.uk::f6dead3d-cc44-4b49-aee1-60fe86f08dbd" providerId="AD" clId="Web-{D6F3FB7A-8A49-350F-2A63-1F18A75DA65E}" dt="2026-01-28T16:35:09.552" v="29" actId="1076"/>
          <ac:picMkLst>
            <pc:docMk/>
            <pc:sldMk cId="4023013876" sldId="545"/>
            <ac:picMk id="3" creationId="{1A1B96B1-CCE1-5816-9209-8A6C4D22DE94}"/>
          </ac:picMkLst>
        </pc:picChg>
      </pc:sldChg>
      <pc:sldChg chg="addSp delSp modSp add replId">
        <pc:chgData name="A Freel" userId="S::afreel@ohacademy.co.uk::f6dead3d-cc44-4b49-aee1-60fe86f08dbd" providerId="AD" clId="Web-{D6F3FB7A-8A49-350F-2A63-1F18A75DA65E}" dt="2026-01-28T16:46:49.032" v="145" actId="1076"/>
        <pc:sldMkLst>
          <pc:docMk/>
          <pc:sldMk cId="3000363416" sldId="546"/>
        </pc:sldMkLst>
        <pc:spChg chg="mod">
          <ac:chgData name="A Freel" userId="S::afreel@ohacademy.co.uk::f6dead3d-cc44-4b49-aee1-60fe86f08dbd" providerId="AD" clId="Web-{D6F3FB7A-8A49-350F-2A63-1F18A75DA65E}" dt="2026-01-28T16:44:50.083" v="116" actId="20577"/>
          <ac:spMkLst>
            <pc:docMk/>
            <pc:sldMk cId="3000363416" sldId="546"/>
            <ac:spMk id="2" creationId="{A33C27B3-4C53-EDB3-520C-647456D12FFF}"/>
          </ac:spMkLst>
        </pc:spChg>
        <pc:spChg chg="add mod">
          <ac:chgData name="A Freel" userId="S::afreel@ohacademy.co.uk::f6dead3d-cc44-4b49-aee1-60fe86f08dbd" providerId="AD" clId="Web-{D6F3FB7A-8A49-350F-2A63-1F18A75DA65E}" dt="2026-01-28T16:46:20.608" v="143" actId="14100"/>
          <ac:spMkLst>
            <pc:docMk/>
            <pc:sldMk cId="3000363416" sldId="546"/>
            <ac:spMk id="9" creationId="{F7630988-8432-0E49-4386-23AFAF8880B8}"/>
          </ac:spMkLst>
        </pc:spChg>
        <pc:picChg chg="add mod">
          <ac:chgData name="A Freel" userId="S::afreel@ohacademy.co.uk::f6dead3d-cc44-4b49-aee1-60fe86f08dbd" providerId="AD" clId="Web-{D6F3FB7A-8A49-350F-2A63-1F18A75DA65E}" dt="2026-01-28T16:46:49.032" v="145" actId="1076"/>
          <ac:picMkLst>
            <pc:docMk/>
            <pc:sldMk cId="3000363416" sldId="546"/>
            <ac:picMk id="10" creationId="{B9DCD895-D412-4D6F-87D7-9B2B4F89FA1C}"/>
          </ac:picMkLst>
        </pc:picChg>
      </pc:sldChg>
    </pc:docChg>
  </pc:docChgLst>
  <pc:docChgLst>
    <pc:chgData name="P McKenzie-Cook" userId="6605cc89-aaff-4d80-9ee6-20e4afa4ef0c" providerId="ADAL" clId="{C1EED9DC-9EC8-4349-96AA-3A3934B357C5}"/>
    <pc:docChg chg="custSel addSld delSld modSld">
      <pc:chgData name="P McKenzie-Cook" userId="6605cc89-aaff-4d80-9ee6-20e4afa4ef0c" providerId="ADAL" clId="{C1EED9DC-9EC8-4349-96AA-3A3934B357C5}" dt="2026-02-05T21:18:23.832" v="1116" actId="207"/>
      <pc:docMkLst>
        <pc:docMk/>
      </pc:docMkLst>
      <pc:sldChg chg="modSp">
        <pc:chgData name="P McKenzie-Cook" userId="6605cc89-aaff-4d80-9ee6-20e4afa4ef0c" providerId="ADAL" clId="{C1EED9DC-9EC8-4349-96AA-3A3934B357C5}" dt="2026-02-02T21:45:55.740" v="0"/>
        <pc:sldMkLst>
          <pc:docMk/>
          <pc:sldMk cId="109857222" sldId="256"/>
        </pc:sldMkLst>
        <pc:spChg chg="mod">
          <ac:chgData name="P McKenzie-Cook" userId="6605cc89-aaff-4d80-9ee6-20e4afa4ef0c" providerId="ADAL" clId="{C1EED9DC-9EC8-4349-96AA-3A3934B357C5}" dt="2026-02-02T21:45:55.740" v="0"/>
          <ac:spMkLst>
            <pc:docMk/>
            <pc:sldMk cId="109857222" sldId="256"/>
            <ac:spMk id="2" creationId="{00000000-0000-0000-0000-000000000000}"/>
          </ac:spMkLst>
        </pc:spChg>
      </pc:sldChg>
      <pc:sldChg chg="addSp delSp modSp add mod">
        <pc:chgData name="P McKenzie-Cook" userId="6605cc89-aaff-4d80-9ee6-20e4afa4ef0c" providerId="ADAL" clId="{C1EED9DC-9EC8-4349-96AA-3A3934B357C5}" dt="2026-02-02T22:19:07.882" v="682"/>
        <pc:sldMkLst>
          <pc:docMk/>
          <pc:sldMk cId="3783275761" sldId="265"/>
        </pc:sldMkLst>
        <pc:spChg chg="add mod">
          <ac:chgData name="P McKenzie-Cook" userId="6605cc89-aaff-4d80-9ee6-20e4afa4ef0c" providerId="ADAL" clId="{C1EED9DC-9EC8-4349-96AA-3A3934B357C5}" dt="2026-02-02T22:19:07.882" v="682"/>
          <ac:spMkLst>
            <pc:docMk/>
            <pc:sldMk cId="3783275761" sldId="265"/>
            <ac:spMk id="2" creationId="{AEC4982B-E161-DDD9-051F-2F5F0B53CA54}"/>
          </ac:spMkLst>
        </pc:spChg>
        <pc:spChg chg="mod">
          <ac:chgData name="P McKenzie-Cook" userId="6605cc89-aaff-4d80-9ee6-20e4afa4ef0c" providerId="ADAL" clId="{C1EED9DC-9EC8-4349-96AA-3A3934B357C5}" dt="2026-02-02T22:18:44.407" v="679" actId="27636"/>
          <ac:spMkLst>
            <pc:docMk/>
            <pc:sldMk cId="3783275761" sldId="265"/>
            <ac:spMk id="131" creationId="{00000000-0000-0000-0000-000000000000}"/>
          </ac:spMkLst>
        </pc:spChg>
      </pc:sldChg>
      <pc:sldChg chg="addSp modSp add mod">
        <pc:chgData name="P McKenzie-Cook" userId="6605cc89-aaff-4d80-9ee6-20e4afa4ef0c" providerId="ADAL" clId="{C1EED9DC-9EC8-4349-96AA-3A3934B357C5}" dt="2026-02-02T22:03:23.382" v="481" actId="1076"/>
        <pc:sldMkLst>
          <pc:docMk/>
          <pc:sldMk cId="2069163020" sldId="268"/>
        </pc:sldMkLst>
        <pc:spChg chg="add mod">
          <ac:chgData name="P McKenzie-Cook" userId="6605cc89-aaff-4d80-9ee6-20e4afa4ef0c" providerId="ADAL" clId="{C1EED9DC-9EC8-4349-96AA-3A3934B357C5}" dt="2026-02-02T22:02:49.267" v="441"/>
          <ac:spMkLst>
            <pc:docMk/>
            <pc:sldMk cId="2069163020" sldId="268"/>
            <ac:spMk id="2" creationId="{4013A1D4-B0EA-7C10-0E74-E5A19192A51B}"/>
          </ac:spMkLst>
        </pc:spChg>
        <pc:spChg chg="add mod">
          <ac:chgData name="P McKenzie-Cook" userId="6605cc89-aaff-4d80-9ee6-20e4afa4ef0c" providerId="ADAL" clId="{C1EED9DC-9EC8-4349-96AA-3A3934B357C5}" dt="2026-02-02T22:03:23.382" v="481" actId="1076"/>
          <ac:spMkLst>
            <pc:docMk/>
            <pc:sldMk cId="2069163020" sldId="268"/>
            <ac:spMk id="3" creationId="{765730F7-2C34-40B5-C07C-F7C7368B162A}"/>
          </ac:spMkLst>
        </pc:spChg>
        <pc:spChg chg="mod">
          <ac:chgData name="P McKenzie-Cook" userId="6605cc89-aaff-4d80-9ee6-20e4afa4ef0c" providerId="ADAL" clId="{C1EED9DC-9EC8-4349-96AA-3A3934B357C5}" dt="2026-02-02T22:02:58.155" v="443" actId="1076"/>
          <ac:spMkLst>
            <pc:docMk/>
            <pc:sldMk cId="2069163020" sldId="268"/>
            <ac:spMk id="110" creationId="{00000000-0000-0000-0000-000000000000}"/>
          </ac:spMkLst>
        </pc:spChg>
      </pc:sldChg>
      <pc:sldChg chg="addSp modSp add mod">
        <pc:chgData name="P McKenzie-Cook" userId="6605cc89-aaff-4d80-9ee6-20e4afa4ef0c" providerId="ADAL" clId="{C1EED9DC-9EC8-4349-96AA-3A3934B357C5}" dt="2026-02-02T22:02:45.889" v="440"/>
        <pc:sldMkLst>
          <pc:docMk/>
          <pc:sldMk cId="1495727095" sldId="269"/>
        </pc:sldMkLst>
        <pc:spChg chg="add mod">
          <ac:chgData name="P McKenzie-Cook" userId="6605cc89-aaff-4d80-9ee6-20e4afa4ef0c" providerId="ADAL" clId="{C1EED9DC-9EC8-4349-96AA-3A3934B357C5}" dt="2026-02-02T22:02:45.889" v="440"/>
          <ac:spMkLst>
            <pc:docMk/>
            <pc:sldMk cId="1495727095" sldId="269"/>
            <ac:spMk id="2" creationId="{C276E9B8-4C31-53B7-4209-BD1E39BABBCC}"/>
          </ac:spMkLst>
        </pc:spChg>
        <pc:spChg chg="mod">
          <ac:chgData name="P McKenzie-Cook" userId="6605cc89-aaff-4d80-9ee6-20e4afa4ef0c" providerId="ADAL" clId="{C1EED9DC-9EC8-4349-96AA-3A3934B357C5}" dt="2026-02-02T22:02:44.103" v="439" actId="207"/>
          <ac:spMkLst>
            <pc:docMk/>
            <pc:sldMk cId="1495727095" sldId="269"/>
            <ac:spMk id="103" creationId="{00000000-0000-0000-0000-000000000000}"/>
          </ac:spMkLst>
        </pc:spChg>
      </pc:sldChg>
      <pc:sldChg chg="addSp modSp add mod">
        <pc:chgData name="P McKenzie-Cook" userId="6605cc89-aaff-4d80-9ee6-20e4afa4ef0c" providerId="ADAL" clId="{C1EED9DC-9EC8-4349-96AA-3A3934B357C5}" dt="2026-02-02T22:02:35.905" v="438"/>
        <pc:sldMkLst>
          <pc:docMk/>
          <pc:sldMk cId="3310925684" sldId="270"/>
        </pc:sldMkLst>
        <pc:spChg chg="add mod">
          <ac:chgData name="P McKenzie-Cook" userId="6605cc89-aaff-4d80-9ee6-20e4afa4ef0c" providerId="ADAL" clId="{C1EED9DC-9EC8-4349-96AA-3A3934B357C5}" dt="2026-02-02T22:02:35.905" v="438"/>
          <ac:spMkLst>
            <pc:docMk/>
            <pc:sldMk cId="3310925684" sldId="270"/>
            <ac:spMk id="2" creationId="{15BC2D04-B2E6-BF2B-CDBB-424137A38B72}"/>
          </ac:spMkLst>
        </pc:spChg>
        <pc:spChg chg="mod">
          <ac:chgData name="P McKenzie-Cook" userId="6605cc89-aaff-4d80-9ee6-20e4afa4ef0c" providerId="ADAL" clId="{C1EED9DC-9EC8-4349-96AA-3A3934B357C5}" dt="2026-02-02T22:02:34.053" v="437" actId="207"/>
          <ac:spMkLst>
            <pc:docMk/>
            <pc:sldMk cId="3310925684" sldId="270"/>
            <ac:spMk id="96" creationId="{00000000-0000-0000-0000-000000000000}"/>
          </ac:spMkLst>
        </pc:spChg>
      </pc:sldChg>
      <pc:sldChg chg="addSp modSp add mod">
        <pc:chgData name="P McKenzie-Cook" userId="6605cc89-aaff-4d80-9ee6-20e4afa4ef0c" providerId="ADAL" clId="{C1EED9DC-9EC8-4349-96AA-3A3934B357C5}" dt="2026-02-02T22:19:00.274" v="680"/>
        <pc:sldMkLst>
          <pc:docMk/>
          <pc:sldMk cId="3797618410" sldId="271"/>
        </pc:sldMkLst>
        <pc:spChg chg="add mod">
          <ac:chgData name="P McKenzie-Cook" userId="6605cc89-aaff-4d80-9ee6-20e4afa4ef0c" providerId="ADAL" clId="{C1EED9DC-9EC8-4349-96AA-3A3934B357C5}" dt="2026-02-02T22:19:00.274" v="680"/>
          <ac:spMkLst>
            <pc:docMk/>
            <pc:sldMk cId="3797618410" sldId="271"/>
            <ac:spMk id="2" creationId="{7AC0F59F-D902-4430-75E4-140858BEDD00}"/>
          </ac:spMkLst>
        </pc:spChg>
        <pc:spChg chg="mod">
          <ac:chgData name="P McKenzie-Cook" userId="6605cc89-aaff-4d80-9ee6-20e4afa4ef0c" providerId="ADAL" clId="{C1EED9DC-9EC8-4349-96AA-3A3934B357C5}" dt="2026-02-02T22:02:19.157" v="433" actId="207"/>
          <ac:spMkLst>
            <pc:docMk/>
            <pc:sldMk cId="3797618410" sldId="271"/>
            <ac:spMk id="89" creationId="{00000000-0000-0000-0000-000000000000}"/>
          </ac:spMkLst>
        </pc:spChg>
        <pc:spChg chg="mod">
          <ac:chgData name="P McKenzie-Cook" userId="6605cc89-aaff-4d80-9ee6-20e4afa4ef0c" providerId="ADAL" clId="{C1EED9DC-9EC8-4349-96AA-3A3934B357C5}" dt="2026-02-02T22:02:28.630" v="436" actId="1076"/>
          <ac:spMkLst>
            <pc:docMk/>
            <pc:sldMk cId="3797618410" sldId="271"/>
            <ac:spMk id="90" creationId="{00000000-0000-0000-0000-000000000000}"/>
          </ac:spMkLst>
        </pc:spChg>
      </pc:sldChg>
      <pc:sldChg chg="addSp delSp modSp add mod">
        <pc:chgData name="P McKenzie-Cook" userId="6605cc89-aaff-4d80-9ee6-20e4afa4ef0c" providerId="ADAL" clId="{C1EED9DC-9EC8-4349-96AA-3A3934B357C5}" dt="2026-02-02T22:02:00.532" v="431" actId="478"/>
        <pc:sldMkLst>
          <pc:docMk/>
          <pc:sldMk cId="2164488033" sldId="277"/>
        </pc:sldMkLst>
        <pc:spChg chg="add mod">
          <ac:chgData name="P McKenzie-Cook" userId="6605cc89-aaff-4d80-9ee6-20e4afa4ef0c" providerId="ADAL" clId="{C1EED9DC-9EC8-4349-96AA-3A3934B357C5}" dt="2026-02-02T22:01:46.376" v="428"/>
          <ac:spMkLst>
            <pc:docMk/>
            <pc:sldMk cId="2164488033" sldId="277"/>
            <ac:spMk id="5" creationId="{16DE2B0D-D0AE-6BF7-B600-1E921C910799}"/>
          </ac:spMkLst>
        </pc:spChg>
      </pc:sldChg>
      <pc:sldChg chg="addSp modSp add">
        <pc:chgData name="P McKenzie-Cook" userId="6605cc89-aaff-4d80-9ee6-20e4afa4ef0c" providerId="ADAL" clId="{C1EED9DC-9EC8-4349-96AA-3A3934B357C5}" dt="2026-02-02T22:19:06.061" v="681"/>
        <pc:sldMkLst>
          <pc:docMk/>
          <pc:sldMk cId="1991820341" sldId="302"/>
        </pc:sldMkLst>
        <pc:spChg chg="add mod">
          <ac:chgData name="P McKenzie-Cook" userId="6605cc89-aaff-4d80-9ee6-20e4afa4ef0c" providerId="ADAL" clId="{C1EED9DC-9EC8-4349-96AA-3A3934B357C5}" dt="2026-02-02T22:19:06.061" v="681"/>
          <ac:spMkLst>
            <pc:docMk/>
            <pc:sldMk cId="1991820341" sldId="302"/>
            <ac:spMk id="3" creationId="{48D8445C-F2D4-CE5E-E2B1-2206BCBC064C}"/>
          </ac:spMkLst>
        </pc:spChg>
      </pc:sldChg>
      <pc:sldChg chg="delSp modSp add mod">
        <pc:chgData name="P McKenzie-Cook" userId="6605cc89-aaff-4d80-9ee6-20e4afa4ef0c" providerId="ADAL" clId="{C1EED9DC-9EC8-4349-96AA-3A3934B357C5}" dt="2026-02-05T21:18:23.832" v="1116" actId="207"/>
        <pc:sldMkLst>
          <pc:docMk/>
          <pc:sldMk cId="1317286313" sldId="326"/>
        </pc:sldMkLst>
        <pc:spChg chg="mod">
          <ac:chgData name="P McKenzie-Cook" userId="6605cc89-aaff-4d80-9ee6-20e4afa4ef0c" providerId="ADAL" clId="{C1EED9DC-9EC8-4349-96AA-3A3934B357C5}" dt="2026-02-05T21:16:47.891" v="1005" actId="207"/>
          <ac:spMkLst>
            <pc:docMk/>
            <pc:sldMk cId="1317286313" sldId="326"/>
            <ac:spMk id="4" creationId="{82DB8204-A091-45B4-1890-4C070926C46B}"/>
          </ac:spMkLst>
        </pc:spChg>
        <pc:spChg chg="mod">
          <ac:chgData name="P McKenzie-Cook" userId="6605cc89-aaff-4d80-9ee6-20e4afa4ef0c" providerId="ADAL" clId="{C1EED9DC-9EC8-4349-96AA-3A3934B357C5}" dt="2026-02-05T21:18:23.832" v="1116" actId="207"/>
          <ac:spMkLst>
            <pc:docMk/>
            <pc:sldMk cId="1317286313" sldId="326"/>
            <ac:spMk id="8" creationId="{2ED63D73-189C-7DE2-3B87-7FFDE866F525}"/>
          </ac:spMkLst>
        </pc:spChg>
      </pc:sldChg>
      <pc:sldChg chg="modSp">
        <pc:chgData name="P McKenzie-Cook" userId="6605cc89-aaff-4d80-9ee6-20e4afa4ef0c" providerId="ADAL" clId="{C1EED9DC-9EC8-4349-96AA-3A3934B357C5}" dt="2026-02-02T21:45:55.740" v="0"/>
        <pc:sldMkLst>
          <pc:docMk/>
          <pc:sldMk cId="3374839869" sldId="332"/>
        </pc:sldMkLst>
        <pc:spChg chg="mod">
          <ac:chgData name="P McKenzie-Cook" userId="6605cc89-aaff-4d80-9ee6-20e4afa4ef0c" providerId="ADAL" clId="{C1EED9DC-9EC8-4349-96AA-3A3934B357C5}" dt="2026-02-02T21:45:55.740" v="0"/>
          <ac:spMkLst>
            <pc:docMk/>
            <pc:sldMk cId="3374839869" sldId="332"/>
            <ac:spMk id="2" creationId="{281DAFC1-CE6E-61BB-F0DB-D73345C6CCE9}"/>
          </ac:spMkLst>
        </pc:spChg>
      </pc:sldChg>
      <pc:sldChg chg="modSp">
        <pc:chgData name="P McKenzie-Cook" userId="6605cc89-aaff-4d80-9ee6-20e4afa4ef0c" providerId="ADAL" clId="{C1EED9DC-9EC8-4349-96AA-3A3934B357C5}" dt="2026-02-02T21:45:55.740" v="0"/>
        <pc:sldMkLst>
          <pc:docMk/>
          <pc:sldMk cId="3957672260" sldId="338"/>
        </pc:sldMkLst>
        <pc:spChg chg="mod">
          <ac:chgData name="P McKenzie-Cook" userId="6605cc89-aaff-4d80-9ee6-20e4afa4ef0c" providerId="ADAL" clId="{C1EED9DC-9EC8-4349-96AA-3A3934B357C5}" dt="2026-02-02T21:45:55.740" v="0"/>
          <ac:spMkLst>
            <pc:docMk/>
            <pc:sldMk cId="3957672260" sldId="338"/>
            <ac:spMk id="2" creationId="{281DAFC1-CE6E-61BB-F0DB-D73345C6CCE9}"/>
          </ac:spMkLst>
        </pc:spChg>
      </pc:sldChg>
      <pc:sldChg chg="addSp modSp mod">
        <pc:chgData name="P McKenzie-Cook" userId="6605cc89-aaff-4d80-9ee6-20e4afa4ef0c" providerId="ADAL" clId="{C1EED9DC-9EC8-4349-96AA-3A3934B357C5}" dt="2026-02-05T21:00:27.157" v="904" actId="1076"/>
        <pc:sldMkLst>
          <pc:docMk/>
          <pc:sldMk cId="3188333873" sldId="505"/>
        </pc:sldMkLst>
        <pc:spChg chg="add mod">
          <ac:chgData name="P McKenzie-Cook" userId="6605cc89-aaff-4d80-9ee6-20e4afa4ef0c" providerId="ADAL" clId="{C1EED9DC-9EC8-4349-96AA-3A3934B357C5}" dt="2026-02-05T11:30:59.265" v="772" actId="1076"/>
          <ac:spMkLst>
            <pc:docMk/>
            <pc:sldMk cId="3188333873" sldId="505"/>
            <ac:spMk id="11" creationId="{62413109-BE84-16BB-2CB7-4B5BC3C9A537}"/>
          </ac:spMkLst>
        </pc:spChg>
        <pc:spChg chg="add mod">
          <ac:chgData name="P McKenzie-Cook" userId="6605cc89-aaff-4d80-9ee6-20e4afa4ef0c" providerId="ADAL" clId="{C1EED9DC-9EC8-4349-96AA-3A3934B357C5}" dt="2026-02-05T20:57:40.971" v="899" actId="1076"/>
          <ac:spMkLst>
            <pc:docMk/>
            <pc:sldMk cId="3188333873" sldId="505"/>
            <ac:spMk id="13" creationId="{6D4A46F8-02A4-CAFA-50C0-97DA446EF5E5}"/>
          </ac:spMkLst>
        </pc:spChg>
        <pc:picChg chg="add mod">
          <ac:chgData name="P McKenzie-Cook" userId="6605cc89-aaff-4d80-9ee6-20e4afa4ef0c" providerId="ADAL" clId="{C1EED9DC-9EC8-4349-96AA-3A3934B357C5}" dt="2026-02-05T20:53:52.713" v="784" actId="14100"/>
          <ac:picMkLst>
            <pc:docMk/>
            <pc:sldMk cId="3188333873" sldId="505"/>
            <ac:picMk id="1026" creationId="{F9359CFE-8028-D7E9-BB5B-9D38AC0BE95C}"/>
          </ac:picMkLst>
        </pc:picChg>
        <pc:picChg chg="add mod">
          <ac:chgData name="P McKenzie-Cook" userId="6605cc89-aaff-4d80-9ee6-20e4afa4ef0c" providerId="ADAL" clId="{C1EED9DC-9EC8-4349-96AA-3A3934B357C5}" dt="2026-02-05T20:54:02.169" v="787" actId="1076"/>
          <ac:picMkLst>
            <pc:docMk/>
            <pc:sldMk cId="3188333873" sldId="505"/>
            <ac:picMk id="1028" creationId="{DED883E8-E6B3-FC47-D6E6-BA2A17189603}"/>
          </ac:picMkLst>
        </pc:picChg>
        <pc:picChg chg="add mod">
          <ac:chgData name="P McKenzie-Cook" userId="6605cc89-aaff-4d80-9ee6-20e4afa4ef0c" providerId="ADAL" clId="{C1EED9DC-9EC8-4349-96AA-3A3934B357C5}" dt="2026-02-05T20:54:53.398" v="791" actId="1076"/>
          <ac:picMkLst>
            <pc:docMk/>
            <pc:sldMk cId="3188333873" sldId="505"/>
            <ac:picMk id="1030" creationId="{4F7A8F15-144A-BB6B-4EB4-B79E7070CDAC}"/>
          </ac:picMkLst>
        </pc:picChg>
        <pc:picChg chg="add mod">
          <ac:chgData name="P McKenzie-Cook" userId="6605cc89-aaff-4d80-9ee6-20e4afa4ef0c" providerId="ADAL" clId="{C1EED9DC-9EC8-4349-96AA-3A3934B357C5}" dt="2026-02-05T21:00:27.157" v="904" actId="1076"/>
          <ac:picMkLst>
            <pc:docMk/>
            <pc:sldMk cId="3188333873" sldId="505"/>
            <ac:picMk id="1032" creationId="{D5D11AF4-6396-7C66-DC2F-424AB6C231C3}"/>
          </ac:picMkLst>
        </pc:picChg>
      </pc:sldChg>
      <pc:sldChg chg="modSp">
        <pc:chgData name="P McKenzie-Cook" userId="6605cc89-aaff-4d80-9ee6-20e4afa4ef0c" providerId="ADAL" clId="{C1EED9DC-9EC8-4349-96AA-3A3934B357C5}" dt="2026-02-02T21:45:55.740" v="0"/>
        <pc:sldMkLst>
          <pc:docMk/>
          <pc:sldMk cId="1978001630" sldId="547"/>
        </pc:sldMkLst>
        <pc:spChg chg="mod">
          <ac:chgData name="P McKenzie-Cook" userId="6605cc89-aaff-4d80-9ee6-20e4afa4ef0c" providerId="ADAL" clId="{C1EED9DC-9EC8-4349-96AA-3A3934B357C5}" dt="2026-02-02T21:45:55.740" v="0"/>
          <ac:spMkLst>
            <pc:docMk/>
            <pc:sldMk cId="1978001630" sldId="547"/>
            <ac:spMk id="2" creationId="{A1ABE839-BB9B-5760-C3BC-7AC2D4D806A2}"/>
          </ac:spMkLst>
        </pc:spChg>
        <pc:spChg chg="mod">
          <ac:chgData name="P McKenzie-Cook" userId="6605cc89-aaff-4d80-9ee6-20e4afa4ef0c" providerId="ADAL" clId="{C1EED9DC-9EC8-4349-96AA-3A3934B357C5}" dt="2026-02-02T21:45:55.740" v="0"/>
          <ac:spMkLst>
            <pc:docMk/>
            <pc:sldMk cId="1978001630" sldId="547"/>
            <ac:spMk id="3" creationId="{A10EF2A5-2C0B-0D2D-D8EC-63F9E72C56CD}"/>
          </ac:spMkLst>
        </pc:spChg>
      </pc:sldChg>
      <pc:sldChg chg="modSp new mod">
        <pc:chgData name="P McKenzie-Cook" userId="6605cc89-aaff-4d80-9ee6-20e4afa4ef0c" providerId="ADAL" clId="{C1EED9DC-9EC8-4349-96AA-3A3934B357C5}" dt="2026-02-02T21:54:14.655" v="120" actId="20577"/>
        <pc:sldMkLst>
          <pc:docMk/>
          <pc:sldMk cId="1252967185" sldId="548"/>
        </pc:sldMkLst>
        <pc:spChg chg="mod">
          <ac:chgData name="P McKenzie-Cook" userId="6605cc89-aaff-4d80-9ee6-20e4afa4ef0c" providerId="ADAL" clId="{C1EED9DC-9EC8-4349-96AA-3A3934B357C5}" dt="2026-02-02T21:52:42.633" v="16" actId="20577"/>
          <ac:spMkLst>
            <pc:docMk/>
            <pc:sldMk cId="1252967185" sldId="548"/>
            <ac:spMk id="2" creationId="{C98A62FB-6F6D-DEAA-6A6D-5F59CB1DEBFD}"/>
          </ac:spMkLst>
        </pc:spChg>
        <pc:spChg chg="mod">
          <ac:chgData name="P McKenzie-Cook" userId="6605cc89-aaff-4d80-9ee6-20e4afa4ef0c" providerId="ADAL" clId="{C1EED9DC-9EC8-4349-96AA-3A3934B357C5}" dt="2026-02-02T21:54:14.655" v="120" actId="20577"/>
          <ac:spMkLst>
            <pc:docMk/>
            <pc:sldMk cId="1252967185" sldId="548"/>
            <ac:spMk id="3" creationId="{0487D592-9014-3A50-D785-536D8538019B}"/>
          </ac:spMkLst>
        </pc:spChg>
      </pc:sldChg>
      <pc:sldChg chg="addSp delSp modSp new mod">
        <pc:chgData name="P McKenzie-Cook" userId="6605cc89-aaff-4d80-9ee6-20e4afa4ef0c" providerId="ADAL" clId="{C1EED9DC-9EC8-4349-96AA-3A3934B357C5}" dt="2026-02-02T21:59:09.015" v="376" actId="1076"/>
        <pc:sldMkLst>
          <pc:docMk/>
          <pc:sldMk cId="3294505848" sldId="549"/>
        </pc:sldMkLst>
        <pc:spChg chg="mod">
          <ac:chgData name="P McKenzie-Cook" userId="6605cc89-aaff-4d80-9ee6-20e4afa4ef0c" providerId="ADAL" clId="{C1EED9DC-9EC8-4349-96AA-3A3934B357C5}" dt="2026-02-02T21:55:33.862" v="143" actId="20577"/>
          <ac:spMkLst>
            <pc:docMk/>
            <pc:sldMk cId="3294505848" sldId="549"/>
            <ac:spMk id="2" creationId="{9890587D-7303-1114-5559-92D5D8DCF16F}"/>
          </ac:spMkLst>
        </pc:spChg>
        <pc:spChg chg="add mod">
          <ac:chgData name="P McKenzie-Cook" userId="6605cc89-aaff-4d80-9ee6-20e4afa4ef0c" providerId="ADAL" clId="{C1EED9DC-9EC8-4349-96AA-3A3934B357C5}" dt="2026-02-02T21:57:02.945" v="175" actId="403"/>
          <ac:spMkLst>
            <pc:docMk/>
            <pc:sldMk cId="3294505848" sldId="549"/>
            <ac:spMk id="5" creationId="{F3C81754-5403-D90C-76E1-6A9073CC6E9D}"/>
          </ac:spMkLst>
        </pc:spChg>
        <pc:picChg chg="add mod">
          <ac:chgData name="P McKenzie-Cook" userId="6605cc89-aaff-4d80-9ee6-20e4afa4ef0c" providerId="ADAL" clId="{C1EED9DC-9EC8-4349-96AA-3A3934B357C5}" dt="2026-02-02T21:59:09.015" v="376" actId="1076"/>
          <ac:picMkLst>
            <pc:docMk/>
            <pc:sldMk cId="3294505848" sldId="549"/>
            <ac:picMk id="7" creationId="{0E3BAC26-E441-16F6-6128-C09505C36086}"/>
          </ac:picMkLst>
        </pc:picChg>
      </pc:sldChg>
      <pc:sldChg chg="modSp new mod">
        <pc:chgData name="P McKenzie-Cook" userId="6605cc89-aaff-4d80-9ee6-20e4afa4ef0c" providerId="ADAL" clId="{C1EED9DC-9EC8-4349-96AA-3A3934B357C5}" dt="2026-02-02T21:58:25.614" v="369" actId="20577"/>
        <pc:sldMkLst>
          <pc:docMk/>
          <pc:sldMk cId="3318686368" sldId="550"/>
        </pc:sldMkLst>
        <pc:spChg chg="mod">
          <ac:chgData name="P McKenzie-Cook" userId="6605cc89-aaff-4d80-9ee6-20e4afa4ef0c" providerId="ADAL" clId="{C1EED9DC-9EC8-4349-96AA-3A3934B357C5}" dt="2026-02-02T21:57:38.872" v="191" actId="20577"/>
          <ac:spMkLst>
            <pc:docMk/>
            <pc:sldMk cId="3318686368" sldId="550"/>
            <ac:spMk id="2" creationId="{320B4BE2-5D07-0AE1-694A-84C1D6945D9A}"/>
          </ac:spMkLst>
        </pc:spChg>
        <pc:spChg chg="mod">
          <ac:chgData name="P McKenzie-Cook" userId="6605cc89-aaff-4d80-9ee6-20e4afa4ef0c" providerId="ADAL" clId="{C1EED9DC-9EC8-4349-96AA-3A3934B357C5}" dt="2026-02-02T21:58:25.614" v="369" actId="20577"/>
          <ac:spMkLst>
            <pc:docMk/>
            <pc:sldMk cId="3318686368" sldId="550"/>
            <ac:spMk id="3" creationId="{5AFE1342-D04F-714F-D97D-0D784BFE577F}"/>
          </ac:spMkLst>
        </pc:spChg>
      </pc:sldChg>
      <pc:sldChg chg="addSp delSp modSp new mod">
        <pc:chgData name="P McKenzie-Cook" userId="6605cc89-aaff-4d80-9ee6-20e4afa4ef0c" providerId="ADAL" clId="{C1EED9DC-9EC8-4349-96AA-3A3934B357C5}" dt="2026-02-02T22:17:56.780" v="596" actId="1076"/>
        <pc:sldMkLst>
          <pc:docMk/>
          <pc:sldMk cId="3507607157" sldId="551"/>
        </pc:sldMkLst>
        <pc:spChg chg="mod">
          <ac:chgData name="P McKenzie-Cook" userId="6605cc89-aaff-4d80-9ee6-20e4afa4ef0c" providerId="ADAL" clId="{C1EED9DC-9EC8-4349-96AA-3A3934B357C5}" dt="2026-02-02T22:11:14.869" v="586" actId="207"/>
          <ac:spMkLst>
            <pc:docMk/>
            <pc:sldMk cId="3507607157" sldId="551"/>
            <ac:spMk id="3" creationId="{865B7611-1954-E6D4-38E9-12CF5A3E24F1}"/>
          </ac:spMkLst>
        </pc:spChg>
        <pc:picChg chg="add mod">
          <ac:chgData name="P McKenzie-Cook" userId="6605cc89-aaff-4d80-9ee6-20e4afa4ef0c" providerId="ADAL" clId="{C1EED9DC-9EC8-4349-96AA-3A3934B357C5}" dt="2026-02-02T22:10:09.582" v="510" actId="1076"/>
          <ac:picMkLst>
            <pc:docMk/>
            <pc:sldMk cId="3507607157" sldId="551"/>
            <ac:picMk id="6" creationId="{07E63010-B0E8-ACE1-65D5-BC1218411E03}"/>
          </ac:picMkLst>
        </pc:picChg>
        <pc:picChg chg="add mod">
          <ac:chgData name="P McKenzie-Cook" userId="6605cc89-aaff-4d80-9ee6-20e4afa4ef0c" providerId="ADAL" clId="{C1EED9DC-9EC8-4349-96AA-3A3934B357C5}" dt="2026-02-02T22:10:05.564" v="509" actId="1076"/>
          <ac:picMkLst>
            <pc:docMk/>
            <pc:sldMk cId="3507607157" sldId="551"/>
            <ac:picMk id="8" creationId="{DA35C783-5D0F-C114-4675-59985D2973E2}"/>
          </ac:picMkLst>
        </pc:picChg>
        <pc:picChg chg="add mod">
          <ac:chgData name="P McKenzie-Cook" userId="6605cc89-aaff-4d80-9ee6-20e4afa4ef0c" providerId="ADAL" clId="{C1EED9DC-9EC8-4349-96AA-3A3934B357C5}" dt="2026-02-02T22:10:28.037" v="513" actId="1076"/>
          <ac:picMkLst>
            <pc:docMk/>
            <pc:sldMk cId="3507607157" sldId="551"/>
            <ac:picMk id="9" creationId="{6F7CA445-C415-3DE3-EE08-9852906B9219}"/>
          </ac:picMkLst>
        </pc:picChg>
        <pc:picChg chg="add mod">
          <ac:chgData name="P McKenzie-Cook" userId="6605cc89-aaff-4d80-9ee6-20e4afa4ef0c" providerId="ADAL" clId="{C1EED9DC-9EC8-4349-96AA-3A3934B357C5}" dt="2026-02-02T22:10:38.358" v="518" actId="1076"/>
          <ac:picMkLst>
            <pc:docMk/>
            <pc:sldMk cId="3507607157" sldId="551"/>
            <ac:picMk id="11" creationId="{B992A57D-8C67-E2F7-D32B-B9F16F845D91}"/>
          </ac:picMkLst>
        </pc:picChg>
        <pc:picChg chg="add mod">
          <ac:chgData name="P McKenzie-Cook" userId="6605cc89-aaff-4d80-9ee6-20e4afa4ef0c" providerId="ADAL" clId="{C1EED9DC-9EC8-4349-96AA-3A3934B357C5}" dt="2026-02-02T22:17:56.780" v="596" actId="1076"/>
          <ac:picMkLst>
            <pc:docMk/>
            <pc:sldMk cId="3507607157" sldId="551"/>
            <ac:picMk id="15" creationId="{BBE96007-2DA0-A05B-7103-5BF001941416}"/>
          </ac:picMkLst>
        </pc:picChg>
        <pc:picChg chg="add mod">
          <ac:chgData name="P McKenzie-Cook" userId="6605cc89-aaff-4d80-9ee6-20e4afa4ef0c" providerId="ADAL" clId="{C1EED9DC-9EC8-4349-96AA-3A3934B357C5}" dt="2026-02-02T22:16:58.900" v="590" actId="14100"/>
          <ac:picMkLst>
            <pc:docMk/>
            <pc:sldMk cId="3507607157" sldId="551"/>
            <ac:picMk id="1026" creationId="{26DEC12C-5ED5-AD8E-B3C5-78F864F21EBA}"/>
          </ac:picMkLst>
        </pc:picChg>
      </pc:sldChg>
    </pc:docChg>
  </pc:docChgLst>
  <pc:docChgLst>
    <pc:chgData name="A Freel" userId="S::afreel@ohacademy.co.uk::f6dead3d-cc44-4b49-aee1-60fe86f08dbd" providerId="AD" clId="Web-{2CA4628B-A696-28AB-8B7E-949AF7C51564}"/>
    <pc:docChg chg="addSld delSld modSld">
      <pc:chgData name="A Freel" userId="S::afreel@ohacademy.co.uk::f6dead3d-cc44-4b49-aee1-60fe86f08dbd" providerId="AD" clId="Web-{2CA4628B-A696-28AB-8B7E-949AF7C51564}" dt="2026-02-05T09:06:48.244" v="9"/>
      <pc:docMkLst>
        <pc:docMk/>
      </pc:docMkLst>
      <pc:sldChg chg="modSp">
        <pc:chgData name="A Freel" userId="S::afreel@ohacademy.co.uk::f6dead3d-cc44-4b49-aee1-60fe86f08dbd" providerId="AD" clId="Web-{2CA4628B-A696-28AB-8B7E-949AF7C51564}" dt="2026-02-05T09:02:11.323" v="1" actId="20577"/>
        <pc:sldMkLst>
          <pc:docMk/>
          <pc:sldMk cId="109857222" sldId="256"/>
        </pc:sldMkLst>
        <pc:spChg chg="mod">
          <ac:chgData name="A Freel" userId="S::afreel@ohacademy.co.uk::f6dead3d-cc44-4b49-aee1-60fe86f08dbd" providerId="AD" clId="Web-{2CA4628B-A696-28AB-8B7E-949AF7C51564}" dt="2026-02-05T09:02:11.323" v="1" actId="20577"/>
          <ac:spMkLst>
            <pc:docMk/>
            <pc:sldMk cId="109857222" sldId="256"/>
            <ac:spMk id="2" creationId="{00000000-0000-0000-0000-000000000000}"/>
          </ac:spMkLst>
        </pc:spChg>
      </pc:sldChg>
      <pc:sldChg chg="delSp">
        <pc:chgData name="A Freel" userId="S::afreel@ohacademy.co.uk::f6dead3d-cc44-4b49-aee1-60fe86f08dbd" providerId="AD" clId="Web-{2CA4628B-A696-28AB-8B7E-949AF7C51564}" dt="2026-02-05T09:02:35.730" v="5"/>
        <pc:sldMkLst>
          <pc:docMk/>
          <pc:sldMk cId="1120572278" sldId="258"/>
        </pc:sldMkLst>
        <pc:picChg chg="del">
          <ac:chgData name="A Freel" userId="S::afreel@ohacademy.co.uk::f6dead3d-cc44-4b49-aee1-60fe86f08dbd" providerId="AD" clId="Web-{2CA4628B-A696-28AB-8B7E-949AF7C51564}" dt="2026-02-05T09:02:18.026" v="2"/>
          <ac:picMkLst>
            <pc:docMk/>
            <pc:sldMk cId="1120572278" sldId="258"/>
            <ac:picMk id="2" creationId="{8F80A589-B52D-638C-AEBE-6CEFAC062D66}"/>
          </ac:picMkLst>
        </pc:picChg>
        <pc:picChg chg="del">
          <ac:chgData name="A Freel" userId="S::afreel@ohacademy.co.uk::f6dead3d-cc44-4b49-aee1-60fe86f08dbd" providerId="AD" clId="Web-{2CA4628B-A696-28AB-8B7E-949AF7C51564}" dt="2026-02-05T09:02:18.057" v="3"/>
          <ac:picMkLst>
            <pc:docMk/>
            <pc:sldMk cId="1120572278" sldId="258"/>
            <ac:picMk id="3" creationId="{8A50CA9E-3394-ADB7-EA30-4A1E75FC2B6B}"/>
          </ac:picMkLst>
        </pc:picChg>
        <pc:picChg chg="del">
          <ac:chgData name="A Freel" userId="S::afreel@ohacademy.co.uk::f6dead3d-cc44-4b49-aee1-60fe86f08dbd" providerId="AD" clId="Web-{2CA4628B-A696-28AB-8B7E-949AF7C51564}" dt="2026-02-05T09:02:35.714" v="4"/>
          <ac:picMkLst>
            <pc:docMk/>
            <pc:sldMk cId="1120572278" sldId="258"/>
            <ac:picMk id="5" creationId="{B2F5E601-A2DB-6E4C-E3F0-41CD74AC69CA}"/>
          </ac:picMkLst>
        </pc:picChg>
        <pc:picChg chg="del">
          <ac:chgData name="A Freel" userId="S::afreel@ohacademy.co.uk::f6dead3d-cc44-4b49-aee1-60fe86f08dbd" providerId="AD" clId="Web-{2CA4628B-A696-28AB-8B7E-949AF7C51564}" dt="2026-02-05T09:02:35.730" v="5"/>
          <ac:picMkLst>
            <pc:docMk/>
            <pc:sldMk cId="1120572278" sldId="258"/>
            <ac:picMk id="13" creationId="{0A538BA8-0D2F-F145-F103-293BCB5FAF19}"/>
          </ac:picMkLst>
        </pc:picChg>
      </pc:sldChg>
      <pc:sldChg chg="add">
        <pc:chgData name="A Freel" userId="S::afreel@ohacademy.co.uk::f6dead3d-cc44-4b49-aee1-60fe86f08dbd" providerId="AD" clId="Web-{2CA4628B-A696-28AB-8B7E-949AF7C51564}" dt="2026-02-05T09:06:03.602" v="6"/>
        <pc:sldMkLst>
          <pc:docMk/>
          <pc:sldMk cId="4110216635" sldId="582"/>
        </pc:sldMkLst>
      </pc:sldChg>
      <pc:sldChg chg="add del">
        <pc:chgData name="A Freel" userId="S::afreel@ohacademy.co.uk::f6dead3d-cc44-4b49-aee1-60fe86f08dbd" providerId="AD" clId="Web-{2CA4628B-A696-28AB-8B7E-949AF7C51564}" dt="2026-02-05T09:06:48.244" v="9"/>
        <pc:sldMkLst>
          <pc:docMk/>
          <pc:sldMk cId="1546378450" sldId="583"/>
        </pc:sldMkLst>
      </pc:sldChg>
    </pc:docChg>
  </pc:docChgLst>
  <pc:docChgLst>
    <pc:chgData name="A Freel" userId="S::afreel@ohacademy.co.uk::f6dead3d-cc44-4b49-aee1-60fe86f08dbd" providerId="AD" clId="Web-{092AF7E2-4B88-C1DF-B453-D9C726A6B5B8}"/>
    <pc:docChg chg="modSld">
      <pc:chgData name="A Freel" userId="S::afreel@ohacademy.co.uk::f6dead3d-cc44-4b49-aee1-60fe86f08dbd" providerId="AD" clId="Web-{092AF7E2-4B88-C1DF-B453-D9C726A6B5B8}" dt="2026-02-05T11:16:43.673" v="17" actId="20577"/>
      <pc:docMkLst>
        <pc:docMk/>
      </pc:docMkLst>
      <pc:sldChg chg="addSp delSp modSp">
        <pc:chgData name="A Freel" userId="S::afreel@ohacademy.co.uk::f6dead3d-cc44-4b49-aee1-60fe86f08dbd" providerId="AD" clId="Web-{092AF7E2-4B88-C1DF-B453-D9C726A6B5B8}" dt="2026-02-05T11:16:43.673" v="17" actId="20577"/>
        <pc:sldMkLst>
          <pc:docMk/>
          <pc:sldMk cId="3188333873" sldId="505"/>
        </pc:sldMkLst>
        <pc:spChg chg="add del">
          <ac:chgData name="A Freel" userId="S::afreel@ohacademy.co.uk::f6dead3d-cc44-4b49-aee1-60fe86f08dbd" providerId="AD" clId="Web-{092AF7E2-4B88-C1DF-B453-D9C726A6B5B8}" dt="2026-02-05T11:15:43.532" v="5"/>
          <ac:spMkLst>
            <pc:docMk/>
            <pc:sldMk cId="3188333873" sldId="505"/>
            <ac:spMk id="11" creationId="{6AB211CB-C2CF-C667-2C08-B63F56450CA2}"/>
          </ac:spMkLst>
        </pc:spChg>
        <pc:spChg chg="add mod">
          <ac:chgData name="A Freel" userId="S::afreel@ohacademy.co.uk::f6dead3d-cc44-4b49-aee1-60fe86f08dbd" providerId="AD" clId="Web-{092AF7E2-4B88-C1DF-B453-D9C726A6B5B8}" dt="2026-02-05T11:16:43.673" v="17" actId="20577"/>
          <ac:spMkLst>
            <pc:docMk/>
            <pc:sldMk cId="3188333873" sldId="505"/>
            <ac:spMk id="12" creationId="{D3A7F696-29FE-7472-2510-A6FF3BDE29C9}"/>
          </ac:spMkLst>
        </pc:spChg>
        <pc:picChg chg="add mod">
          <ac:chgData name="A Freel" userId="S::afreel@ohacademy.co.uk::f6dead3d-cc44-4b49-aee1-60fe86f08dbd" providerId="AD" clId="Web-{092AF7E2-4B88-C1DF-B453-D9C726A6B5B8}" dt="2026-02-05T11:14:47.718" v="3" actId="14100"/>
          <ac:picMkLst>
            <pc:docMk/>
            <pc:sldMk cId="3188333873" sldId="505"/>
            <ac:picMk id="3" creationId="{D9314058-9DFA-5226-247D-0B402C5B9085}"/>
          </ac:picMkLst>
        </pc:picChg>
      </pc:sldChg>
    </pc:docChg>
  </pc:docChgLst>
  <pc:docChgLst>
    <pc:chgData name="A Freel" userId="S::afreel@ohacademy.co.uk::f6dead3d-cc44-4b49-aee1-60fe86f08dbd" providerId="AD" clId="Web-{F0416433-B52A-43FF-FC22-18037AC6672B}"/>
    <pc:docChg chg="addSld delSld modSld">
      <pc:chgData name="A Freel" userId="S::afreel@ohacademy.co.uk::f6dead3d-cc44-4b49-aee1-60fe86f08dbd" providerId="AD" clId="Web-{F0416433-B52A-43FF-FC22-18037AC6672B}" dt="2026-02-06T13:56:18.165" v="174" actId="14100"/>
      <pc:docMkLst>
        <pc:docMk/>
      </pc:docMkLst>
      <pc:sldChg chg="addSp modSp">
        <pc:chgData name="A Freel" userId="S::afreel@ohacademy.co.uk::f6dead3d-cc44-4b49-aee1-60fe86f08dbd" providerId="AD" clId="Web-{F0416433-B52A-43FF-FC22-18037AC6672B}" dt="2026-02-05T11:32:35.416" v="1" actId="14100"/>
        <pc:sldMkLst>
          <pc:docMk/>
          <pc:sldMk cId="1120572278" sldId="258"/>
        </pc:sldMkLst>
        <pc:picChg chg="add mod">
          <ac:chgData name="A Freel" userId="S::afreel@ohacademy.co.uk::f6dead3d-cc44-4b49-aee1-60fe86f08dbd" providerId="AD" clId="Web-{F0416433-B52A-43FF-FC22-18037AC6672B}" dt="2026-02-05T11:32:35.416" v="1" actId="14100"/>
          <ac:picMkLst>
            <pc:docMk/>
            <pc:sldMk cId="1120572278" sldId="258"/>
            <ac:picMk id="2" creationId="{5A9B1FC2-2D65-9B9C-5794-22989C07459F}"/>
          </ac:picMkLst>
        </pc:picChg>
      </pc:sldChg>
      <pc:sldChg chg="addSp modSp">
        <pc:chgData name="A Freel" userId="S::afreel@ohacademy.co.uk::f6dead3d-cc44-4b49-aee1-60fe86f08dbd" providerId="AD" clId="Web-{F0416433-B52A-43FF-FC22-18037AC6672B}" dt="2026-02-06T13:52:50.927" v="109" actId="1076"/>
        <pc:sldMkLst>
          <pc:docMk/>
          <pc:sldMk cId="3868458261" sldId="543"/>
        </pc:sldMkLst>
        <pc:spChg chg="add">
          <ac:chgData name="A Freel" userId="S::afreel@ohacademy.co.uk::f6dead3d-cc44-4b49-aee1-60fe86f08dbd" providerId="AD" clId="Web-{F0416433-B52A-43FF-FC22-18037AC6672B}" dt="2026-02-06T13:45:56.848" v="75"/>
          <ac:spMkLst>
            <pc:docMk/>
            <pc:sldMk cId="3868458261" sldId="543"/>
            <ac:spMk id="3" creationId="{6DEBD656-80A4-51CD-C1A6-ADD2B692D816}"/>
          </ac:spMkLst>
        </pc:spChg>
        <pc:spChg chg="add mod">
          <ac:chgData name="A Freel" userId="S::afreel@ohacademy.co.uk::f6dead3d-cc44-4b49-aee1-60fe86f08dbd" providerId="AD" clId="Web-{F0416433-B52A-43FF-FC22-18037AC6672B}" dt="2026-02-06T13:46:27.522" v="89" actId="20577"/>
          <ac:spMkLst>
            <pc:docMk/>
            <pc:sldMk cId="3868458261" sldId="543"/>
            <ac:spMk id="5" creationId="{BA29FFCD-1D5A-25FE-B1AA-00F6FF95BA89}"/>
          </ac:spMkLst>
        </pc:spChg>
        <pc:spChg chg="add mod">
          <ac:chgData name="A Freel" userId="S::afreel@ohacademy.co.uk::f6dead3d-cc44-4b49-aee1-60fe86f08dbd" providerId="AD" clId="Web-{F0416433-B52A-43FF-FC22-18037AC6672B}" dt="2026-02-06T13:52:50.927" v="109" actId="1076"/>
          <ac:spMkLst>
            <pc:docMk/>
            <pc:sldMk cId="3868458261" sldId="543"/>
            <ac:spMk id="6" creationId="{B84C0F0D-18DF-4B73-050D-710D344BA3C2}"/>
          </ac:spMkLst>
        </pc:spChg>
      </pc:sldChg>
      <pc:sldChg chg="addSp">
        <pc:chgData name="A Freel" userId="S::afreel@ohacademy.co.uk::f6dead3d-cc44-4b49-aee1-60fe86f08dbd" providerId="AD" clId="Web-{F0416433-B52A-43FF-FC22-18037AC6672B}" dt="2026-02-06T13:53:32.944" v="112"/>
        <pc:sldMkLst>
          <pc:docMk/>
          <pc:sldMk cId="1083497991" sldId="544"/>
        </pc:sldMkLst>
        <pc:spChg chg="add">
          <ac:chgData name="A Freel" userId="S::afreel@ohacademy.co.uk::f6dead3d-cc44-4b49-aee1-60fe86f08dbd" providerId="AD" clId="Web-{F0416433-B52A-43FF-FC22-18037AC6672B}" dt="2026-02-06T13:53:32.944" v="112"/>
          <ac:spMkLst>
            <pc:docMk/>
            <pc:sldMk cId="1083497991" sldId="544"/>
            <ac:spMk id="3" creationId="{F68242D1-E363-25ED-4B39-837FE4792358}"/>
          </ac:spMkLst>
        </pc:spChg>
      </pc:sldChg>
      <pc:sldChg chg="addSp modSp">
        <pc:chgData name="A Freel" userId="S::afreel@ohacademy.co.uk::f6dead3d-cc44-4b49-aee1-60fe86f08dbd" providerId="AD" clId="Web-{F0416433-B52A-43FF-FC22-18037AC6672B}" dt="2026-02-06T13:53:31.303" v="111"/>
        <pc:sldMkLst>
          <pc:docMk/>
          <pc:sldMk cId="4023013876" sldId="545"/>
        </pc:sldMkLst>
        <pc:spChg chg="add">
          <ac:chgData name="A Freel" userId="S::afreel@ohacademy.co.uk::f6dead3d-cc44-4b49-aee1-60fe86f08dbd" providerId="AD" clId="Web-{F0416433-B52A-43FF-FC22-18037AC6672B}" dt="2026-02-06T13:53:31.303" v="111"/>
          <ac:spMkLst>
            <pc:docMk/>
            <pc:sldMk cId="4023013876" sldId="545"/>
            <ac:spMk id="5" creationId="{A538549B-0B9D-596D-E53E-C88335744DF2}"/>
          </ac:spMkLst>
        </pc:spChg>
        <pc:picChg chg="mod">
          <ac:chgData name="A Freel" userId="S::afreel@ohacademy.co.uk::f6dead3d-cc44-4b49-aee1-60fe86f08dbd" providerId="AD" clId="Web-{F0416433-B52A-43FF-FC22-18037AC6672B}" dt="2026-02-05T20:16:54.330" v="74" actId="14100"/>
          <ac:picMkLst>
            <pc:docMk/>
            <pc:sldMk cId="4023013876" sldId="545"/>
            <ac:picMk id="3" creationId="{1A1B96B1-CCE1-5816-9209-8A6C4D22DE94}"/>
          </ac:picMkLst>
        </pc:picChg>
      </pc:sldChg>
      <pc:sldChg chg="del">
        <pc:chgData name="A Freel" userId="S::afreel@ohacademy.co.uk::f6dead3d-cc44-4b49-aee1-60fe86f08dbd" providerId="AD" clId="Web-{F0416433-B52A-43FF-FC22-18037AC6672B}" dt="2026-02-06T13:52:54.756" v="110"/>
        <pc:sldMkLst>
          <pc:docMk/>
          <pc:sldMk cId="1978001630" sldId="547"/>
        </pc:sldMkLst>
      </pc:sldChg>
      <pc:sldChg chg="addSp delSp modSp new">
        <pc:chgData name="A Freel" userId="S::afreel@ohacademy.co.uk::f6dead3d-cc44-4b49-aee1-60fe86f08dbd" providerId="AD" clId="Web-{F0416433-B52A-43FF-FC22-18037AC6672B}" dt="2026-02-06T13:56:18.165" v="174" actId="14100"/>
        <pc:sldMkLst>
          <pc:docMk/>
          <pc:sldMk cId="421857169" sldId="584"/>
        </pc:sldMkLst>
        <pc:spChg chg="del">
          <ac:chgData name="A Freel" userId="S::afreel@ohacademy.co.uk::f6dead3d-cc44-4b49-aee1-60fe86f08dbd" providerId="AD" clId="Web-{F0416433-B52A-43FF-FC22-18037AC6672B}" dt="2026-02-05T20:03:33.344" v="3"/>
          <ac:spMkLst>
            <pc:docMk/>
            <pc:sldMk cId="421857169" sldId="584"/>
            <ac:spMk id="2" creationId="{3F5AD882-9354-434C-227C-A143F900AAC0}"/>
          </ac:spMkLst>
        </pc:spChg>
        <pc:spChg chg="add del">
          <ac:chgData name="A Freel" userId="S::afreel@ohacademy.co.uk::f6dead3d-cc44-4b49-aee1-60fe86f08dbd" providerId="AD" clId="Web-{F0416433-B52A-43FF-FC22-18037AC6672B}" dt="2026-02-06T13:54:26.195" v="114"/>
          <ac:spMkLst>
            <pc:docMk/>
            <pc:sldMk cId="421857169" sldId="584"/>
            <ac:spMk id="2" creationId="{87CE9C06-AD31-9A10-388F-11E99C456C36}"/>
          </ac:spMkLst>
        </pc:spChg>
        <pc:spChg chg="add mod">
          <ac:chgData name="A Freel" userId="S::afreel@ohacademy.co.uk::f6dead3d-cc44-4b49-aee1-60fe86f08dbd" providerId="AD" clId="Web-{F0416433-B52A-43FF-FC22-18037AC6672B}" dt="2026-02-06T13:56:18.165" v="174" actId="14100"/>
          <ac:spMkLst>
            <pc:docMk/>
            <pc:sldMk cId="421857169" sldId="584"/>
            <ac:spMk id="3" creationId="{693A8BAB-2EBC-2B54-BE71-530B4AF7C544}"/>
          </ac:spMkLst>
        </pc:spChg>
        <pc:spChg chg="del">
          <ac:chgData name="A Freel" userId="S::afreel@ohacademy.co.uk::f6dead3d-cc44-4b49-aee1-60fe86f08dbd" providerId="AD" clId="Web-{F0416433-B52A-43FF-FC22-18037AC6672B}" dt="2026-02-05T20:03:37.720" v="4"/>
          <ac:spMkLst>
            <pc:docMk/>
            <pc:sldMk cId="421857169" sldId="584"/>
            <ac:spMk id="3" creationId="{A2A35FA1-A1A5-AB05-2F00-80DB3837EBE1}"/>
          </ac:spMkLst>
        </pc:spChg>
        <pc:spChg chg="add">
          <ac:chgData name="A Freel" userId="S::afreel@ohacademy.co.uk::f6dead3d-cc44-4b49-aee1-60fe86f08dbd" providerId="AD" clId="Web-{F0416433-B52A-43FF-FC22-18037AC6672B}" dt="2026-02-05T20:06:11.897" v="5"/>
          <ac:spMkLst>
            <pc:docMk/>
            <pc:sldMk cId="421857169" sldId="584"/>
            <ac:spMk id="5" creationId="{269873EF-5155-9F89-7735-0A5D0EC13977}"/>
          </ac:spMkLst>
        </pc:spChg>
        <pc:spChg chg="add mod">
          <ac:chgData name="A Freel" userId="S::afreel@ohacademy.co.uk::f6dead3d-cc44-4b49-aee1-60fe86f08dbd" providerId="AD" clId="Web-{F0416433-B52A-43FF-FC22-18037AC6672B}" dt="2026-02-05T20:06:34.757" v="26" actId="20577"/>
          <ac:spMkLst>
            <pc:docMk/>
            <pc:sldMk cId="421857169" sldId="584"/>
            <ac:spMk id="6" creationId="{853F1835-BF69-106A-4EE8-1332797A8D8E}"/>
          </ac:spMkLst>
        </pc:spChg>
      </pc:sldChg>
      <pc:sldChg chg="addSp modSp add replId">
        <pc:chgData name="A Freel" userId="S::afreel@ohacademy.co.uk::f6dead3d-cc44-4b49-aee1-60fe86f08dbd" providerId="AD" clId="Web-{F0416433-B52A-43FF-FC22-18037AC6672B}" dt="2026-02-05T20:07:23.507" v="35" actId="14100"/>
        <pc:sldMkLst>
          <pc:docMk/>
          <pc:sldMk cId="1285122225" sldId="585"/>
        </pc:sldMkLst>
        <pc:picChg chg="add mod">
          <ac:chgData name="A Freel" userId="S::afreel@ohacademy.co.uk::f6dead3d-cc44-4b49-aee1-60fe86f08dbd" providerId="AD" clId="Web-{F0416433-B52A-43FF-FC22-18037AC6672B}" dt="2026-02-05T20:07:23.507" v="35" actId="14100"/>
          <ac:picMkLst>
            <pc:docMk/>
            <pc:sldMk cId="1285122225" sldId="585"/>
            <ac:picMk id="2" creationId="{27DF7FF7-8136-2482-BEFA-1B4ABDFC09B5}"/>
          </ac:picMkLst>
        </pc:picChg>
      </pc:sldChg>
      <pc:sldChg chg="addSp modSp add replId">
        <pc:chgData name="A Freel" userId="S::afreel@ohacademy.co.uk::f6dead3d-cc44-4b49-aee1-60fe86f08dbd" providerId="AD" clId="Web-{F0416433-B52A-43FF-FC22-18037AC6672B}" dt="2026-02-05T20:07:51.082" v="37" actId="14100"/>
        <pc:sldMkLst>
          <pc:docMk/>
          <pc:sldMk cId="901168889" sldId="586"/>
        </pc:sldMkLst>
        <pc:picChg chg="add mod">
          <ac:chgData name="A Freel" userId="S::afreel@ohacademy.co.uk::f6dead3d-cc44-4b49-aee1-60fe86f08dbd" providerId="AD" clId="Web-{F0416433-B52A-43FF-FC22-18037AC6672B}" dt="2026-02-05T20:07:51.082" v="37" actId="14100"/>
          <ac:picMkLst>
            <pc:docMk/>
            <pc:sldMk cId="901168889" sldId="586"/>
            <ac:picMk id="2" creationId="{80E30352-857D-40D0-467C-F7559C566820}"/>
          </ac:picMkLst>
        </pc:picChg>
      </pc:sldChg>
      <pc:sldChg chg="addSp modSp add replId">
        <pc:chgData name="A Freel" userId="S::afreel@ohacademy.co.uk::f6dead3d-cc44-4b49-aee1-60fe86f08dbd" providerId="AD" clId="Web-{F0416433-B52A-43FF-FC22-18037AC6672B}" dt="2026-02-05T20:08:15.730" v="39" actId="14100"/>
        <pc:sldMkLst>
          <pc:docMk/>
          <pc:sldMk cId="3324297651" sldId="587"/>
        </pc:sldMkLst>
        <pc:picChg chg="add mod">
          <ac:chgData name="A Freel" userId="S::afreel@ohacademy.co.uk::f6dead3d-cc44-4b49-aee1-60fe86f08dbd" providerId="AD" clId="Web-{F0416433-B52A-43FF-FC22-18037AC6672B}" dt="2026-02-05T20:08:15.730" v="39" actId="14100"/>
          <ac:picMkLst>
            <pc:docMk/>
            <pc:sldMk cId="3324297651" sldId="587"/>
            <ac:picMk id="2" creationId="{9BB40DE1-DE7F-DC40-776C-A49A6EA5A44E}"/>
          </ac:picMkLst>
        </pc:picChg>
      </pc:sldChg>
      <pc:sldChg chg="addSp modSp add replId">
        <pc:chgData name="A Freel" userId="S::afreel@ohacademy.co.uk::f6dead3d-cc44-4b49-aee1-60fe86f08dbd" providerId="AD" clId="Web-{F0416433-B52A-43FF-FC22-18037AC6672B}" dt="2026-02-06T13:54:52.977" v="135" actId="20577"/>
        <pc:sldMkLst>
          <pc:docMk/>
          <pc:sldMk cId="331302206" sldId="588"/>
        </pc:sldMkLst>
        <pc:spChg chg="add mod">
          <ac:chgData name="A Freel" userId="S::afreel@ohacademy.co.uk::f6dead3d-cc44-4b49-aee1-60fe86f08dbd" providerId="AD" clId="Web-{F0416433-B52A-43FF-FC22-18037AC6672B}" dt="2026-02-06T13:54:52.977" v="135" actId="20577"/>
          <ac:spMkLst>
            <pc:docMk/>
            <pc:sldMk cId="331302206" sldId="588"/>
            <ac:spMk id="3" creationId="{0B7A5758-0BAE-D13F-8E0D-68DC217CAAF9}"/>
          </ac:spMkLst>
        </pc:spChg>
        <pc:picChg chg="add mod">
          <ac:chgData name="A Freel" userId="S::afreel@ohacademy.co.uk::f6dead3d-cc44-4b49-aee1-60fe86f08dbd" providerId="AD" clId="Web-{F0416433-B52A-43FF-FC22-18037AC6672B}" dt="2026-02-06T13:54:27.836" v="115" actId="1076"/>
          <ac:picMkLst>
            <pc:docMk/>
            <pc:sldMk cId="331302206" sldId="588"/>
            <ac:picMk id="2" creationId="{813066B1-C033-B0D7-7038-875DD677A675}"/>
          </ac:picMkLst>
        </pc:picChg>
      </pc:sldChg>
      <pc:sldChg chg="addSp modSp add replId">
        <pc:chgData name="A Freel" userId="S::afreel@ohacademy.co.uk::f6dead3d-cc44-4b49-aee1-60fe86f08dbd" providerId="AD" clId="Web-{F0416433-B52A-43FF-FC22-18037AC6672B}" dt="2026-02-05T20:09:18.476" v="45" actId="1076"/>
        <pc:sldMkLst>
          <pc:docMk/>
          <pc:sldMk cId="773875716" sldId="589"/>
        </pc:sldMkLst>
        <pc:picChg chg="add mod">
          <ac:chgData name="A Freel" userId="S::afreel@ohacademy.co.uk::f6dead3d-cc44-4b49-aee1-60fe86f08dbd" providerId="AD" clId="Web-{F0416433-B52A-43FF-FC22-18037AC6672B}" dt="2026-02-05T20:09:18.476" v="45" actId="1076"/>
          <ac:picMkLst>
            <pc:docMk/>
            <pc:sldMk cId="773875716" sldId="589"/>
            <ac:picMk id="2" creationId="{22A32F0B-CA72-58B6-4D99-3E062C8C8CF0}"/>
          </ac:picMkLst>
        </pc:picChg>
      </pc:sldChg>
      <pc:sldChg chg="addSp modSp add replId">
        <pc:chgData name="A Freel" userId="S::afreel@ohacademy.co.uk::f6dead3d-cc44-4b49-aee1-60fe86f08dbd" providerId="AD" clId="Web-{F0416433-B52A-43FF-FC22-18037AC6672B}" dt="2026-02-05T20:09:44.197" v="47" actId="14100"/>
        <pc:sldMkLst>
          <pc:docMk/>
          <pc:sldMk cId="4104297484" sldId="590"/>
        </pc:sldMkLst>
        <pc:picChg chg="add mod">
          <ac:chgData name="A Freel" userId="S::afreel@ohacademy.co.uk::f6dead3d-cc44-4b49-aee1-60fe86f08dbd" providerId="AD" clId="Web-{F0416433-B52A-43FF-FC22-18037AC6672B}" dt="2026-02-05T20:09:44.197" v="47" actId="14100"/>
          <ac:picMkLst>
            <pc:docMk/>
            <pc:sldMk cId="4104297484" sldId="590"/>
            <ac:picMk id="2" creationId="{17439BF3-FBC9-368E-E091-D79A834AD613}"/>
          </ac:picMkLst>
        </pc:picChg>
      </pc:sldChg>
      <pc:sldChg chg="addSp modSp add replId">
        <pc:chgData name="A Freel" userId="S::afreel@ohacademy.co.uk::f6dead3d-cc44-4b49-aee1-60fe86f08dbd" providerId="AD" clId="Web-{F0416433-B52A-43FF-FC22-18037AC6672B}" dt="2026-02-05T20:11:57.449" v="51" actId="14100"/>
        <pc:sldMkLst>
          <pc:docMk/>
          <pc:sldMk cId="3615210264" sldId="591"/>
        </pc:sldMkLst>
        <pc:picChg chg="add mod">
          <ac:chgData name="A Freel" userId="S::afreel@ohacademy.co.uk::f6dead3d-cc44-4b49-aee1-60fe86f08dbd" providerId="AD" clId="Web-{F0416433-B52A-43FF-FC22-18037AC6672B}" dt="2026-02-05T20:11:57.449" v="51" actId="14100"/>
          <ac:picMkLst>
            <pc:docMk/>
            <pc:sldMk cId="3615210264" sldId="591"/>
            <ac:picMk id="2" creationId="{86F1A268-E79A-84B6-9790-3F1DBE70E7E1}"/>
          </ac:picMkLst>
        </pc:picChg>
      </pc:sldChg>
      <pc:sldChg chg="addSp modSp add replId">
        <pc:chgData name="A Freel" userId="S::afreel@ohacademy.co.uk::f6dead3d-cc44-4b49-aee1-60fe86f08dbd" providerId="AD" clId="Web-{F0416433-B52A-43FF-FC22-18037AC6672B}" dt="2026-02-05T20:12:33.105" v="53" actId="14100"/>
        <pc:sldMkLst>
          <pc:docMk/>
          <pc:sldMk cId="205295378" sldId="592"/>
        </pc:sldMkLst>
        <pc:picChg chg="add mod">
          <ac:chgData name="A Freel" userId="S::afreel@ohacademy.co.uk::f6dead3d-cc44-4b49-aee1-60fe86f08dbd" providerId="AD" clId="Web-{F0416433-B52A-43FF-FC22-18037AC6672B}" dt="2026-02-05T20:12:33.105" v="53" actId="14100"/>
          <ac:picMkLst>
            <pc:docMk/>
            <pc:sldMk cId="205295378" sldId="592"/>
            <ac:picMk id="2" creationId="{9C2E77B5-E601-46A6-DA35-59D26447E24A}"/>
          </ac:picMkLst>
        </pc:picChg>
      </pc:sldChg>
      <pc:sldChg chg="addSp modSp add replId">
        <pc:chgData name="A Freel" userId="S::afreel@ohacademy.co.uk::f6dead3d-cc44-4b49-aee1-60fe86f08dbd" providerId="AD" clId="Web-{F0416433-B52A-43FF-FC22-18037AC6672B}" dt="2026-02-05T20:13:21.151" v="58" actId="14100"/>
        <pc:sldMkLst>
          <pc:docMk/>
          <pc:sldMk cId="1518406188" sldId="593"/>
        </pc:sldMkLst>
        <pc:picChg chg="add mod">
          <ac:chgData name="A Freel" userId="S::afreel@ohacademy.co.uk::f6dead3d-cc44-4b49-aee1-60fe86f08dbd" providerId="AD" clId="Web-{F0416433-B52A-43FF-FC22-18037AC6672B}" dt="2026-02-05T20:13:21.151" v="58" actId="14100"/>
          <ac:picMkLst>
            <pc:docMk/>
            <pc:sldMk cId="1518406188" sldId="593"/>
            <ac:picMk id="2" creationId="{7B60453B-2293-1D5B-CE13-111DAFFF7E84}"/>
          </ac:picMkLst>
        </pc:picChg>
      </pc:sldChg>
      <pc:sldChg chg="addSp modSp add replId">
        <pc:chgData name="A Freel" userId="S::afreel@ohacademy.co.uk::f6dead3d-cc44-4b49-aee1-60fe86f08dbd" providerId="AD" clId="Web-{F0416433-B52A-43FF-FC22-18037AC6672B}" dt="2026-02-05T20:14:18.589" v="60" actId="14100"/>
        <pc:sldMkLst>
          <pc:docMk/>
          <pc:sldMk cId="3666854716" sldId="594"/>
        </pc:sldMkLst>
        <pc:picChg chg="add mod">
          <ac:chgData name="A Freel" userId="S::afreel@ohacademy.co.uk::f6dead3d-cc44-4b49-aee1-60fe86f08dbd" providerId="AD" clId="Web-{F0416433-B52A-43FF-FC22-18037AC6672B}" dt="2026-02-05T20:14:18.589" v="60" actId="14100"/>
          <ac:picMkLst>
            <pc:docMk/>
            <pc:sldMk cId="3666854716" sldId="594"/>
            <ac:picMk id="2" creationId="{61CDC4EE-D07A-3BBF-58C7-1AE13B91A955}"/>
          </ac:picMkLst>
        </pc:picChg>
      </pc:sldChg>
      <pc:sldChg chg="addSp modSp add replId">
        <pc:chgData name="A Freel" userId="S::afreel@ohacademy.co.uk::f6dead3d-cc44-4b49-aee1-60fe86f08dbd" providerId="AD" clId="Web-{F0416433-B52A-43FF-FC22-18037AC6672B}" dt="2026-02-05T20:15:33.433" v="72" actId="14100"/>
        <pc:sldMkLst>
          <pc:docMk/>
          <pc:sldMk cId="3747164293" sldId="595"/>
        </pc:sldMkLst>
        <pc:spChg chg="add mod">
          <ac:chgData name="A Freel" userId="S::afreel@ohacademy.co.uk::f6dead3d-cc44-4b49-aee1-60fe86f08dbd" providerId="AD" clId="Web-{F0416433-B52A-43FF-FC22-18037AC6672B}" dt="2026-02-05T20:15:33.433" v="72" actId="14100"/>
          <ac:spMkLst>
            <pc:docMk/>
            <pc:sldMk cId="3747164293" sldId="595"/>
            <ac:spMk id="7" creationId="{41BB4B60-6F8C-C27C-15EA-DF5E08BBA485}"/>
          </ac:spMkLst>
        </pc:spChg>
        <pc:picChg chg="add mod">
          <ac:chgData name="A Freel" userId="S::afreel@ohacademy.co.uk::f6dead3d-cc44-4b49-aee1-60fe86f08dbd" providerId="AD" clId="Web-{F0416433-B52A-43FF-FC22-18037AC6672B}" dt="2026-02-05T20:15:01.697" v="63" actId="14100"/>
          <ac:picMkLst>
            <pc:docMk/>
            <pc:sldMk cId="3747164293" sldId="595"/>
            <ac:picMk id="3" creationId="{0B4476B2-A057-1D59-45D9-0C9BCC5EBBE9}"/>
          </ac:picMkLst>
        </pc:picChg>
      </pc:sldChg>
      <pc:sldChg chg="add replId">
        <pc:chgData name="A Freel" userId="S::afreel@ohacademy.co.uk::f6dead3d-cc44-4b49-aee1-60fe86f08dbd" providerId="AD" clId="Web-{F0416433-B52A-43FF-FC22-18037AC6672B}" dt="2026-02-05T20:13:10.213" v="56"/>
        <pc:sldMkLst>
          <pc:docMk/>
          <pc:sldMk cId="3785234977" sldId="596"/>
        </pc:sldMkLst>
      </pc:sldChg>
    </pc:docChg>
  </pc:docChgLst>
  <pc:docChgLst>
    <pc:chgData clId="Web-{D6F3FB7A-8A49-350F-2A63-1F18A75DA65E}"/>
    <pc:docChg chg="modSld">
      <pc:chgData name="" userId="" providerId="" clId="Web-{D6F3FB7A-8A49-350F-2A63-1F18A75DA65E}" dt="2026-01-28T16:30:55.023" v="0"/>
      <pc:docMkLst>
        <pc:docMk/>
      </pc:docMkLst>
      <pc:sldChg chg="delSp">
        <pc:chgData name="" userId="" providerId="" clId="Web-{D6F3FB7A-8A49-350F-2A63-1F18A75DA65E}" dt="2026-01-28T16:30:55.023" v="0"/>
        <pc:sldMkLst>
          <pc:docMk/>
          <pc:sldMk cId="109857222" sldId="256"/>
        </pc:sldMkLst>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2-12T09:18:30.858"/>
    </inkml:context>
    <inkml:brush xml:id="br0">
      <inkml:brushProperty name="width" value="0.1" units="cm"/>
      <inkml:brushProperty name="height" value="0.1" units="cm"/>
    </inkml:brush>
  </inkml:definitions>
  <inkml:trace contextRef="#ctx0" brushRef="#br0">14510 3186 16383 0 0,'0'4'0'0'0,"4"3"0"0"0,3-1 0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E45553-ECF1-4FE3-ACFC-A52ABD116CA6}" type="datetimeFigureOut">
              <a:t>2/6/2026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C4EE31-F6E7-4815-AAE4-1E041167EBA9}" type="slidenum">
              <a:t>‹#›</a:t>
            </a:fld>
            <a:endParaRPr lang="en-GB"/>
          </a:p>
        </p:txBody>
      </p:sp>
    </p:spTree>
    <p:extLst>
      <p:ext uri="{BB962C8B-B14F-4D97-AF65-F5344CB8AC3E}">
        <p14:creationId xmlns:p14="http://schemas.microsoft.com/office/powerpoint/2010/main" val="7403745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966C9FA-517C-40DC-9183-35B2EDD9551A}" type="slidenum">
              <a:rPr lang="en-GB"/>
              <a:t>3</a:t>
            </a:fld>
            <a:endParaRPr lang="en-GB"/>
          </a:p>
        </p:txBody>
      </p:sp>
    </p:spTree>
    <p:extLst>
      <p:ext uri="{BB962C8B-B14F-4D97-AF65-F5344CB8AC3E}">
        <p14:creationId xmlns:p14="http://schemas.microsoft.com/office/powerpoint/2010/main" val="9920438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4" name="Google Shape;94;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1" name="Google Shape;101;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8" name="Google Shape;108;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1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8" name="Google Shape;128;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3C4EE31-F6E7-4815-AAE4-1E041167EBA9}" type="slidenum">
              <a:rPr lang="en-GB" smtClean="0"/>
              <a:t>45</a:t>
            </a:fld>
            <a:endParaRPr lang="en-GB"/>
          </a:p>
        </p:txBody>
      </p:sp>
    </p:spTree>
    <p:extLst>
      <p:ext uri="{BB962C8B-B14F-4D97-AF65-F5344CB8AC3E}">
        <p14:creationId xmlns:p14="http://schemas.microsoft.com/office/powerpoint/2010/main" val="10632771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966C9FA-517C-40DC-9183-35B2EDD9551A}" type="slidenum">
              <a:rPr lang="en-GB"/>
              <a:t>4</a:t>
            </a:fld>
            <a:endParaRPr lang="en-GB"/>
          </a:p>
        </p:txBody>
      </p:sp>
    </p:spTree>
    <p:extLst>
      <p:ext uri="{BB962C8B-B14F-4D97-AF65-F5344CB8AC3E}">
        <p14:creationId xmlns:p14="http://schemas.microsoft.com/office/powerpoint/2010/main" val="4520824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966C9FA-517C-40DC-9183-35B2EDD9551A}" type="slidenum">
              <a:rPr lang="en-GB"/>
              <a:t>5</a:t>
            </a:fld>
            <a:endParaRPr lang="en-GB"/>
          </a:p>
        </p:txBody>
      </p:sp>
    </p:spTree>
    <p:extLst>
      <p:ext uri="{BB962C8B-B14F-4D97-AF65-F5344CB8AC3E}">
        <p14:creationId xmlns:p14="http://schemas.microsoft.com/office/powerpoint/2010/main" val="31307089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966C9FA-517C-40DC-9183-35B2EDD9551A}" type="slidenum">
              <a:rPr lang="en-GB"/>
              <a:t>6</a:t>
            </a:fld>
            <a:endParaRPr lang="en-GB"/>
          </a:p>
        </p:txBody>
      </p:sp>
    </p:spTree>
    <p:extLst>
      <p:ext uri="{BB962C8B-B14F-4D97-AF65-F5344CB8AC3E}">
        <p14:creationId xmlns:p14="http://schemas.microsoft.com/office/powerpoint/2010/main" val="568722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966C9FA-517C-40DC-9183-35B2EDD9551A}" type="slidenum">
              <a:rPr lang="en-GB"/>
              <a:t>7</a:t>
            </a:fld>
            <a:endParaRPr lang="en-GB"/>
          </a:p>
        </p:txBody>
      </p:sp>
    </p:spTree>
    <p:extLst>
      <p:ext uri="{BB962C8B-B14F-4D97-AF65-F5344CB8AC3E}">
        <p14:creationId xmlns:p14="http://schemas.microsoft.com/office/powerpoint/2010/main" val="37373603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966C9FA-517C-40DC-9183-35B2EDD9551A}" type="slidenum">
              <a:rPr lang="en-GB"/>
              <a:t>8</a:t>
            </a:fld>
            <a:endParaRPr lang="en-GB"/>
          </a:p>
        </p:txBody>
      </p:sp>
    </p:spTree>
    <p:extLst>
      <p:ext uri="{BB962C8B-B14F-4D97-AF65-F5344CB8AC3E}">
        <p14:creationId xmlns:p14="http://schemas.microsoft.com/office/powerpoint/2010/main" val="8721751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966C9FA-517C-40DC-9183-35B2EDD9551A}" type="slidenum">
              <a:rPr lang="en-GB"/>
              <a:t>23</a:t>
            </a:fld>
            <a:endParaRPr lang="en-GB"/>
          </a:p>
        </p:txBody>
      </p:sp>
    </p:spTree>
    <p:extLst>
      <p:ext uri="{BB962C8B-B14F-4D97-AF65-F5344CB8AC3E}">
        <p14:creationId xmlns:p14="http://schemas.microsoft.com/office/powerpoint/2010/main" val="39466428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eca61e715e_0_148:notes"/>
          <p:cNvSpPr>
            <a:spLocks noGrp="1" noRot="1" noChangeAspect="1"/>
          </p:cNvSpPr>
          <p:nvPr>
            <p:ph type="sldImg" idx="2"/>
          </p:nvPr>
        </p:nvSpPr>
        <p:spPr>
          <a:xfrm>
            <a:off x="-223838" y="808038"/>
            <a:ext cx="7185026" cy="40417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eca61e715e_0_148:notes"/>
          <p:cNvSpPr txBox="1">
            <a:spLocks noGrp="1"/>
          </p:cNvSpPr>
          <p:nvPr>
            <p:ph type="body" idx="1"/>
          </p:nvPr>
        </p:nvSpPr>
        <p:spPr>
          <a:xfrm>
            <a:off x="673788" y="5118725"/>
            <a:ext cx="5390305" cy="484931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p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 name="Google Shape;87;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A4A5F-1714-DECB-689C-DE994BC4F5E4}"/>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DA498885-7AFC-68E5-F1A9-CE44A433BD0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91C70354-844B-92E6-5E9A-9D1C6D23F930}"/>
              </a:ext>
            </a:extLst>
          </p:cNvPr>
          <p:cNvSpPr>
            <a:spLocks noGrp="1"/>
          </p:cNvSpPr>
          <p:nvPr>
            <p:ph type="dt" sz="half" idx="10"/>
          </p:nvPr>
        </p:nvSpPr>
        <p:spPr/>
        <p:txBody>
          <a:bodyPr/>
          <a:lstStyle/>
          <a:p>
            <a:fld id="{846CE7D5-CF57-46EF-B807-FDD0502418D4}" type="datetimeFigureOut">
              <a:rPr lang="en-GB" smtClean="0"/>
              <a:t>06/02/2026</a:t>
            </a:fld>
            <a:endParaRPr lang="en-GB"/>
          </a:p>
        </p:txBody>
      </p:sp>
      <p:sp>
        <p:nvSpPr>
          <p:cNvPr id="5" name="Footer Placeholder 4">
            <a:extLst>
              <a:ext uri="{FF2B5EF4-FFF2-40B4-BE49-F238E27FC236}">
                <a16:creationId xmlns:a16="http://schemas.microsoft.com/office/drawing/2014/main" id="{EDECD90B-0649-7600-AB5A-C3B1F630DA3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186C8AF-81E9-94FF-1C63-87548C781ACB}"/>
              </a:ext>
            </a:extLst>
          </p:cNvPr>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3079798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62D996-BA6D-4A0E-9EAB-8B9335E40F91}"/>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1ADCB7D4-3315-50E8-A478-8378A9476886}"/>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2D2F7BAD-1202-2A75-0100-2B0852455DF9}"/>
              </a:ext>
            </a:extLst>
          </p:cNvPr>
          <p:cNvSpPr>
            <a:spLocks noGrp="1"/>
          </p:cNvSpPr>
          <p:nvPr>
            <p:ph type="dt" sz="half" idx="10"/>
          </p:nvPr>
        </p:nvSpPr>
        <p:spPr/>
        <p:txBody>
          <a:bodyPr/>
          <a:lstStyle/>
          <a:p>
            <a:fld id="{846CE7D5-CF57-46EF-B807-FDD0502418D4}" type="datetimeFigureOut">
              <a:rPr lang="en-GB" smtClean="0"/>
              <a:t>06/02/2026</a:t>
            </a:fld>
            <a:endParaRPr lang="en-GB"/>
          </a:p>
        </p:txBody>
      </p:sp>
      <p:sp>
        <p:nvSpPr>
          <p:cNvPr id="5" name="Footer Placeholder 4">
            <a:extLst>
              <a:ext uri="{FF2B5EF4-FFF2-40B4-BE49-F238E27FC236}">
                <a16:creationId xmlns:a16="http://schemas.microsoft.com/office/drawing/2014/main" id="{0EE14E05-82A5-A430-9719-33C7848EC2D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2406565-49A8-B614-059D-7C41C00EB284}"/>
              </a:ext>
            </a:extLst>
          </p:cNvPr>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6196248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EEAA645-31EC-D69D-7395-29D7674ED751}"/>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5A15480F-CDA7-D9D6-E337-A3E405968C46}"/>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E8FF0CF6-C8F4-627D-8F9B-6CCDEF460EA8}"/>
              </a:ext>
            </a:extLst>
          </p:cNvPr>
          <p:cNvSpPr>
            <a:spLocks noGrp="1"/>
          </p:cNvSpPr>
          <p:nvPr>
            <p:ph type="dt" sz="half" idx="10"/>
          </p:nvPr>
        </p:nvSpPr>
        <p:spPr/>
        <p:txBody>
          <a:bodyPr/>
          <a:lstStyle/>
          <a:p>
            <a:fld id="{846CE7D5-CF57-46EF-B807-FDD0502418D4}" type="datetimeFigureOut">
              <a:rPr lang="en-GB" smtClean="0"/>
              <a:t>06/02/2026</a:t>
            </a:fld>
            <a:endParaRPr lang="en-GB"/>
          </a:p>
        </p:txBody>
      </p:sp>
      <p:sp>
        <p:nvSpPr>
          <p:cNvPr id="5" name="Footer Placeholder 4">
            <a:extLst>
              <a:ext uri="{FF2B5EF4-FFF2-40B4-BE49-F238E27FC236}">
                <a16:creationId xmlns:a16="http://schemas.microsoft.com/office/drawing/2014/main" id="{35055995-F408-B127-FB8F-82682AB86BA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EB95313-A9E7-1A8E-AA33-D4C8190AE352}"/>
              </a:ext>
            </a:extLst>
          </p:cNvPr>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9711653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0340061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p:cSld name="1_Section Header">
    <p:spTree>
      <p:nvGrpSpPr>
        <p:cNvPr id="1" name="Shape 16"/>
        <p:cNvGrpSpPr/>
        <p:nvPr/>
      </p:nvGrpSpPr>
      <p:grpSpPr>
        <a:xfrm>
          <a:off x="0" y="0"/>
          <a:ext cx="0" cy="0"/>
          <a:chOff x="0" y="0"/>
          <a:chExt cx="0" cy="0"/>
        </a:xfrm>
      </p:grpSpPr>
      <p:sp>
        <p:nvSpPr>
          <p:cNvPr id="17" name="Google Shape;17;p13"/>
          <p:cNvSpPr txBox="1">
            <a:spLocks noGrp="1"/>
          </p:cNvSpPr>
          <p:nvPr>
            <p:ph type="title"/>
          </p:nvPr>
        </p:nvSpPr>
        <p:spPr>
          <a:xfrm>
            <a:off x="3257550" y="209550"/>
            <a:ext cx="5629275" cy="2114551"/>
          </a:xfrm>
          <a:prstGeom prst="rect">
            <a:avLst/>
          </a:prstGeom>
          <a:noFill/>
          <a:ln>
            <a:noFill/>
          </a:ln>
        </p:spPr>
        <p:txBody>
          <a:bodyPr spcFirstLastPara="1" wrap="square" lIns="45700" tIns="45700" rIns="45700" bIns="45700" anchor="b" anchorCtr="0">
            <a:normAutofit/>
          </a:bodyPr>
          <a:lstStyle>
            <a:lvl1pPr lvl="0" algn="l">
              <a:lnSpc>
                <a:spcPct val="90000"/>
              </a:lnSpc>
              <a:spcBef>
                <a:spcPts val="0"/>
              </a:spcBef>
              <a:spcAft>
                <a:spcPts val="0"/>
              </a:spcAft>
              <a:buClr>
                <a:srgbClr val="5F2F5E"/>
              </a:buClr>
              <a:buSzPts val="6000"/>
              <a:buFont typeface="Arial"/>
              <a:buNone/>
              <a:defRPr sz="6000"/>
            </a:lvl1pPr>
            <a:lvl2pPr lvl="1" algn="l">
              <a:lnSpc>
                <a:spcPct val="90000"/>
              </a:lnSpc>
              <a:spcBef>
                <a:spcPts val="0"/>
              </a:spcBef>
              <a:spcAft>
                <a:spcPts val="0"/>
              </a:spcAft>
              <a:buClr>
                <a:srgbClr val="5F2F5E"/>
              </a:buClr>
              <a:buSzPts val="1800"/>
              <a:buNone/>
              <a:defRPr/>
            </a:lvl2pPr>
            <a:lvl3pPr lvl="2" algn="l">
              <a:lnSpc>
                <a:spcPct val="90000"/>
              </a:lnSpc>
              <a:spcBef>
                <a:spcPts val="0"/>
              </a:spcBef>
              <a:spcAft>
                <a:spcPts val="0"/>
              </a:spcAft>
              <a:buClr>
                <a:srgbClr val="5F2F5E"/>
              </a:buClr>
              <a:buSzPts val="1800"/>
              <a:buNone/>
              <a:defRPr/>
            </a:lvl3pPr>
            <a:lvl4pPr lvl="3" algn="l">
              <a:lnSpc>
                <a:spcPct val="90000"/>
              </a:lnSpc>
              <a:spcBef>
                <a:spcPts val="0"/>
              </a:spcBef>
              <a:spcAft>
                <a:spcPts val="0"/>
              </a:spcAft>
              <a:buClr>
                <a:srgbClr val="5F2F5E"/>
              </a:buClr>
              <a:buSzPts val="1800"/>
              <a:buNone/>
              <a:defRPr/>
            </a:lvl4pPr>
            <a:lvl5pPr lvl="4" algn="l">
              <a:lnSpc>
                <a:spcPct val="90000"/>
              </a:lnSpc>
              <a:spcBef>
                <a:spcPts val="0"/>
              </a:spcBef>
              <a:spcAft>
                <a:spcPts val="0"/>
              </a:spcAft>
              <a:buClr>
                <a:srgbClr val="5F2F5E"/>
              </a:buClr>
              <a:buSzPts val="1800"/>
              <a:buNone/>
              <a:defRPr/>
            </a:lvl5pPr>
            <a:lvl6pPr lvl="5" algn="l">
              <a:lnSpc>
                <a:spcPct val="90000"/>
              </a:lnSpc>
              <a:spcBef>
                <a:spcPts val="0"/>
              </a:spcBef>
              <a:spcAft>
                <a:spcPts val="0"/>
              </a:spcAft>
              <a:buClr>
                <a:srgbClr val="5F2F5E"/>
              </a:buClr>
              <a:buSzPts val="1800"/>
              <a:buNone/>
              <a:defRPr/>
            </a:lvl6pPr>
            <a:lvl7pPr lvl="6" algn="l">
              <a:lnSpc>
                <a:spcPct val="90000"/>
              </a:lnSpc>
              <a:spcBef>
                <a:spcPts val="0"/>
              </a:spcBef>
              <a:spcAft>
                <a:spcPts val="0"/>
              </a:spcAft>
              <a:buClr>
                <a:srgbClr val="5F2F5E"/>
              </a:buClr>
              <a:buSzPts val="1800"/>
              <a:buNone/>
              <a:defRPr/>
            </a:lvl7pPr>
            <a:lvl8pPr lvl="7" algn="l">
              <a:lnSpc>
                <a:spcPct val="90000"/>
              </a:lnSpc>
              <a:spcBef>
                <a:spcPts val="0"/>
              </a:spcBef>
              <a:spcAft>
                <a:spcPts val="0"/>
              </a:spcAft>
              <a:buClr>
                <a:srgbClr val="5F2F5E"/>
              </a:buClr>
              <a:buSzPts val="1800"/>
              <a:buNone/>
              <a:defRPr/>
            </a:lvl8pPr>
            <a:lvl9pPr lvl="8" algn="l">
              <a:lnSpc>
                <a:spcPct val="90000"/>
              </a:lnSpc>
              <a:spcBef>
                <a:spcPts val="0"/>
              </a:spcBef>
              <a:spcAft>
                <a:spcPts val="0"/>
              </a:spcAft>
              <a:buClr>
                <a:srgbClr val="5F2F5E"/>
              </a:buClr>
              <a:buSzPts val="1800"/>
              <a:buNone/>
              <a:defRPr/>
            </a:lvl9pPr>
          </a:lstStyle>
          <a:p>
            <a:endParaRPr/>
          </a:p>
        </p:txBody>
      </p:sp>
      <p:sp>
        <p:nvSpPr>
          <p:cNvPr id="18" name="Google Shape;18;p13"/>
          <p:cNvSpPr txBox="1">
            <a:spLocks noGrp="1"/>
          </p:cNvSpPr>
          <p:nvPr>
            <p:ph type="body" idx="1"/>
          </p:nvPr>
        </p:nvSpPr>
        <p:spPr>
          <a:xfrm>
            <a:off x="3257550" y="2324100"/>
            <a:ext cx="5629275" cy="3765550"/>
          </a:xfrm>
          <a:prstGeom prst="rect">
            <a:avLst/>
          </a:prstGeom>
          <a:noFill/>
          <a:ln>
            <a:noFill/>
          </a:ln>
        </p:spPr>
        <p:txBody>
          <a:bodyPr spcFirstLastPara="1" wrap="square" lIns="45700" tIns="45700" rIns="45700" bIns="45700" anchor="t" anchorCtr="0">
            <a:normAutofit/>
          </a:bodyPr>
          <a:lstStyle>
            <a:lvl1pPr marL="457200" lvl="0" indent="-228600" algn="ctr">
              <a:lnSpc>
                <a:spcPct val="90000"/>
              </a:lnSpc>
              <a:spcBef>
                <a:spcPts val="1000"/>
              </a:spcBef>
              <a:spcAft>
                <a:spcPts val="0"/>
              </a:spcAft>
              <a:buClr>
                <a:srgbClr val="9B8C9B"/>
              </a:buClr>
              <a:buSzPts val="2400"/>
              <a:buFont typeface="Quicksand"/>
              <a:buNone/>
              <a:defRPr sz="2400">
                <a:solidFill>
                  <a:srgbClr val="9B8C9B"/>
                </a:solidFill>
              </a:defRPr>
            </a:lvl1pPr>
            <a:lvl2pPr marL="914400" lvl="1" indent="-228600" algn="ctr">
              <a:lnSpc>
                <a:spcPct val="90000"/>
              </a:lnSpc>
              <a:spcBef>
                <a:spcPts val="1000"/>
              </a:spcBef>
              <a:spcAft>
                <a:spcPts val="0"/>
              </a:spcAft>
              <a:buClr>
                <a:srgbClr val="9B8C9B"/>
              </a:buClr>
              <a:buSzPts val="2400"/>
              <a:buFont typeface="Quicksand"/>
              <a:buNone/>
              <a:defRPr sz="2400">
                <a:solidFill>
                  <a:srgbClr val="9B8C9B"/>
                </a:solidFill>
              </a:defRPr>
            </a:lvl2pPr>
            <a:lvl3pPr marL="1371600" lvl="2" indent="-228600" algn="ctr">
              <a:lnSpc>
                <a:spcPct val="90000"/>
              </a:lnSpc>
              <a:spcBef>
                <a:spcPts val="1000"/>
              </a:spcBef>
              <a:spcAft>
                <a:spcPts val="0"/>
              </a:spcAft>
              <a:buClr>
                <a:srgbClr val="9B8C9B"/>
              </a:buClr>
              <a:buSzPts val="2400"/>
              <a:buFont typeface="Quicksand"/>
              <a:buNone/>
              <a:defRPr sz="2400">
                <a:solidFill>
                  <a:srgbClr val="9B8C9B"/>
                </a:solidFill>
              </a:defRPr>
            </a:lvl3pPr>
            <a:lvl4pPr marL="1828800" lvl="3" indent="-228600" algn="ctr">
              <a:lnSpc>
                <a:spcPct val="90000"/>
              </a:lnSpc>
              <a:spcBef>
                <a:spcPts val="1000"/>
              </a:spcBef>
              <a:spcAft>
                <a:spcPts val="0"/>
              </a:spcAft>
              <a:buClr>
                <a:srgbClr val="9B8C9B"/>
              </a:buClr>
              <a:buSzPts val="2400"/>
              <a:buFont typeface="Quicksand"/>
              <a:buNone/>
              <a:defRPr sz="2400">
                <a:solidFill>
                  <a:srgbClr val="9B8C9B"/>
                </a:solidFill>
              </a:defRPr>
            </a:lvl4pPr>
            <a:lvl5pPr marL="2286000" lvl="4" indent="-228600" algn="ctr">
              <a:lnSpc>
                <a:spcPct val="90000"/>
              </a:lnSpc>
              <a:spcBef>
                <a:spcPts val="1000"/>
              </a:spcBef>
              <a:spcAft>
                <a:spcPts val="0"/>
              </a:spcAft>
              <a:buClr>
                <a:srgbClr val="9B8C9B"/>
              </a:buClr>
              <a:buSzPts val="2400"/>
              <a:buFont typeface="Quicksand"/>
              <a:buNone/>
              <a:defRPr sz="2400">
                <a:solidFill>
                  <a:srgbClr val="9B8C9B"/>
                </a:solidFill>
              </a:defRPr>
            </a:lvl5pPr>
            <a:lvl6pPr marL="2743200" lvl="5" indent="-342900" algn="l">
              <a:lnSpc>
                <a:spcPct val="90000"/>
              </a:lnSpc>
              <a:spcBef>
                <a:spcPts val="1000"/>
              </a:spcBef>
              <a:spcAft>
                <a:spcPts val="0"/>
              </a:spcAft>
              <a:buClr>
                <a:srgbClr val="5F2F5E"/>
              </a:buClr>
              <a:buSzPts val="1800"/>
              <a:buChar char="•"/>
              <a:defRPr/>
            </a:lvl6pPr>
            <a:lvl7pPr marL="3200400" lvl="6" indent="-342900" algn="l">
              <a:lnSpc>
                <a:spcPct val="90000"/>
              </a:lnSpc>
              <a:spcBef>
                <a:spcPts val="1000"/>
              </a:spcBef>
              <a:spcAft>
                <a:spcPts val="0"/>
              </a:spcAft>
              <a:buClr>
                <a:srgbClr val="5F2F5E"/>
              </a:buClr>
              <a:buSzPts val="1800"/>
              <a:buChar char="•"/>
              <a:defRPr/>
            </a:lvl7pPr>
            <a:lvl8pPr marL="3657600" lvl="7" indent="-342900" algn="l">
              <a:lnSpc>
                <a:spcPct val="90000"/>
              </a:lnSpc>
              <a:spcBef>
                <a:spcPts val="1000"/>
              </a:spcBef>
              <a:spcAft>
                <a:spcPts val="0"/>
              </a:spcAft>
              <a:buClr>
                <a:srgbClr val="5F2F5E"/>
              </a:buClr>
              <a:buSzPts val="1800"/>
              <a:buChar char="•"/>
              <a:defRPr/>
            </a:lvl8pPr>
            <a:lvl9pPr marL="4114800" lvl="8" indent="-342900" algn="l">
              <a:lnSpc>
                <a:spcPct val="90000"/>
              </a:lnSpc>
              <a:spcBef>
                <a:spcPts val="1000"/>
              </a:spcBef>
              <a:spcAft>
                <a:spcPts val="0"/>
              </a:spcAft>
              <a:buClr>
                <a:srgbClr val="5F2F5E"/>
              </a:buClr>
              <a:buSzPts val="1800"/>
              <a:buChar char="•"/>
              <a:defRPr/>
            </a:lvl9pPr>
          </a:lstStyle>
          <a:p>
            <a:endParaRPr/>
          </a:p>
        </p:txBody>
      </p:sp>
      <p:pic>
        <p:nvPicPr>
          <p:cNvPr id="19" name="Google Shape;19;p13" descr="Picture 5"/>
          <p:cNvPicPr preferRelativeResize="0"/>
          <p:nvPr/>
        </p:nvPicPr>
        <p:blipFill rotWithShape="1">
          <a:blip r:embed="rId2">
            <a:alphaModFix/>
          </a:blip>
          <a:srcRect/>
          <a:stretch/>
        </p:blipFill>
        <p:spPr>
          <a:xfrm>
            <a:off x="11184466" y="4764"/>
            <a:ext cx="1117599" cy="1117599"/>
          </a:xfrm>
          <a:prstGeom prst="rect">
            <a:avLst/>
          </a:prstGeom>
          <a:noFill/>
          <a:ln>
            <a:noFill/>
          </a:ln>
        </p:spPr>
      </p:pic>
      <p:sp>
        <p:nvSpPr>
          <p:cNvPr id="20" name="Google Shape;20;p13"/>
          <p:cNvSpPr txBox="1">
            <a:spLocks noGrp="1"/>
          </p:cNvSpPr>
          <p:nvPr>
            <p:ph type="sldNum" idx="12"/>
          </p:nvPr>
        </p:nvSpPr>
        <p:spPr>
          <a:xfrm>
            <a:off x="5892800" y="6172200"/>
            <a:ext cx="2844800" cy="368301"/>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9B8C9B"/>
              </a:buClr>
              <a:buSzPts val="1200"/>
              <a:buFont typeface="Quicksand"/>
              <a:buNone/>
              <a:defRPr>
                <a:solidFill>
                  <a:srgbClr val="9B8C9B"/>
                </a:solidFill>
              </a:defRPr>
            </a:lvl1pPr>
            <a:lvl2pPr marL="0" lvl="1" indent="0" algn="r">
              <a:lnSpc>
                <a:spcPct val="100000"/>
              </a:lnSpc>
              <a:spcBef>
                <a:spcPts val="0"/>
              </a:spcBef>
              <a:spcAft>
                <a:spcPts val="0"/>
              </a:spcAft>
              <a:buClr>
                <a:srgbClr val="9B8C9B"/>
              </a:buClr>
              <a:buSzPts val="1200"/>
              <a:buFont typeface="Quicksand"/>
              <a:buNone/>
              <a:defRPr>
                <a:solidFill>
                  <a:srgbClr val="9B8C9B"/>
                </a:solidFill>
              </a:defRPr>
            </a:lvl2pPr>
            <a:lvl3pPr marL="0" lvl="2" indent="0" algn="r">
              <a:lnSpc>
                <a:spcPct val="100000"/>
              </a:lnSpc>
              <a:spcBef>
                <a:spcPts val="0"/>
              </a:spcBef>
              <a:spcAft>
                <a:spcPts val="0"/>
              </a:spcAft>
              <a:buClr>
                <a:srgbClr val="9B8C9B"/>
              </a:buClr>
              <a:buSzPts val="1200"/>
              <a:buFont typeface="Quicksand"/>
              <a:buNone/>
              <a:defRPr>
                <a:solidFill>
                  <a:srgbClr val="9B8C9B"/>
                </a:solidFill>
              </a:defRPr>
            </a:lvl3pPr>
            <a:lvl4pPr marL="0" lvl="3" indent="0" algn="r">
              <a:lnSpc>
                <a:spcPct val="100000"/>
              </a:lnSpc>
              <a:spcBef>
                <a:spcPts val="0"/>
              </a:spcBef>
              <a:spcAft>
                <a:spcPts val="0"/>
              </a:spcAft>
              <a:buClr>
                <a:srgbClr val="9B8C9B"/>
              </a:buClr>
              <a:buSzPts val="1200"/>
              <a:buFont typeface="Quicksand"/>
              <a:buNone/>
              <a:defRPr>
                <a:solidFill>
                  <a:srgbClr val="9B8C9B"/>
                </a:solidFill>
              </a:defRPr>
            </a:lvl4pPr>
            <a:lvl5pPr marL="0" lvl="4" indent="0" algn="r">
              <a:lnSpc>
                <a:spcPct val="100000"/>
              </a:lnSpc>
              <a:spcBef>
                <a:spcPts val="0"/>
              </a:spcBef>
              <a:spcAft>
                <a:spcPts val="0"/>
              </a:spcAft>
              <a:buClr>
                <a:srgbClr val="9B8C9B"/>
              </a:buClr>
              <a:buSzPts val="1200"/>
              <a:buFont typeface="Quicksand"/>
              <a:buNone/>
              <a:defRPr>
                <a:solidFill>
                  <a:srgbClr val="9B8C9B"/>
                </a:solidFill>
              </a:defRPr>
            </a:lvl5pPr>
            <a:lvl6pPr marL="0" lvl="5" indent="0" algn="r">
              <a:lnSpc>
                <a:spcPct val="100000"/>
              </a:lnSpc>
              <a:spcBef>
                <a:spcPts val="0"/>
              </a:spcBef>
              <a:spcAft>
                <a:spcPts val="0"/>
              </a:spcAft>
              <a:buClr>
                <a:srgbClr val="9B8C9B"/>
              </a:buClr>
              <a:buSzPts val="1200"/>
              <a:buFont typeface="Quicksand"/>
              <a:buNone/>
              <a:defRPr>
                <a:solidFill>
                  <a:srgbClr val="9B8C9B"/>
                </a:solidFill>
              </a:defRPr>
            </a:lvl6pPr>
            <a:lvl7pPr marL="0" lvl="6" indent="0" algn="r">
              <a:lnSpc>
                <a:spcPct val="100000"/>
              </a:lnSpc>
              <a:spcBef>
                <a:spcPts val="0"/>
              </a:spcBef>
              <a:spcAft>
                <a:spcPts val="0"/>
              </a:spcAft>
              <a:buClr>
                <a:srgbClr val="9B8C9B"/>
              </a:buClr>
              <a:buSzPts val="1200"/>
              <a:buFont typeface="Quicksand"/>
              <a:buNone/>
              <a:defRPr>
                <a:solidFill>
                  <a:srgbClr val="9B8C9B"/>
                </a:solidFill>
              </a:defRPr>
            </a:lvl7pPr>
            <a:lvl8pPr marL="0" lvl="7" indent="0" algn="r">
              <a:lnSpc>
                <a:spcPct val="100000"/>
              </a:lnSpc>
              <a:spcBef>
                <a:spcPts val="0"/>
              </a:spcBef>
              <a:spcAft>
                <a:spcPts val="0"/>
              </a:spcAft>
              <a:buClr>
                <a:srgbClr val="9B8C9B"/>
              </a:buClr>
              <a:buSzPts val="1200"/>
              <a:buFont typeface="Quicksand"/>
              <a:buNone/>
              <a:defRPr>
                <a:solidFill>
                  <a:srgbClr val="9B8C9B"/>
                </a:solidFill>
              </a:defRPr>
            </a:lvl8pPr>
            <a:lvl9pPr marL="0" lvl="8" indent="0" algn="r">
              <a:lnSpc>
                <a:spcPct val="100000"/>
              </a:lnSpc>
              <a:spcBef>
                <a:spcPts val="0"/>
              </a:spcBef>
              <a:spcAft>
                <a:spcPts val="0"/>
              </a:spcAft>
              <a:buClr>
                <a:srgbClr val="9B8C9B"/>
              </a:buClr>
              <a:buSzPts val="1200"/>
              <a:buFont typeface="Quicksand"/>
              <a:buNone/>
              <a:defRPr>
                <a:solidFill>
                  <a:srgbClr val="9B8C9B"/>
                </a:solidFill>
              </a:defRPr>
            </a:lvl9pPr>
          </a:lstStyle>
          <a:p>
            <a:pPr marL="0" lvl="0" indent="0" algn="r" rtl="0">
              <a:spcBef>
                <a:spcPts val="0"/>
              </a:spcBef>
              <a:spcAft>
                <a:spcPts val="0"/>
              </a:spcAft>
              <a:buNone/>
            </a:pPr>
            <a:fld id="{00000000-1234-1234-1234-123412341234}" type="slidenum">
              <a:rPr lang="en-US"/>
              <a:t>‹#›</a:t>
            </a:fld>
            <a:endParaRPr sz="1200" b="0" i="0" u="none" strike="noStrike" cap="none">
              <a:latin typeface="Quicksand"/>
              <a:ea typeface="Quicksand"/>
              <a:cs typeface="Quicksand"/>
              <a:sym typeface="Quicksand"/>
            </a:endParaRPr>
          </a:p>
        </p:txBody>
      </p:sp>
    </p:spTree>
    <p:extLst>
      <p:ext uri="{BB962C8B-B14F-4D97-AF65-F5344CB8AC3E}">
        <p14:creationId xmlns:p14="http://schemas.microsoft.com/office/powerpoint/2010/main" val="26661436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AE2926-2C38-41BF-8893-B1F6D17EF3B9}"/>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1EDCDED1-04C0-A166-5442-26BA1A485093}"/>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1072904E-1626-69D2-C643-1E9F133DBC8A}"/>
              </a:ext>
            </a:extLst>
          </p:cNvPr>
          <p:cNvSpPr>
            <a:spLocks noGrp="1"/>
          </p:cNvSpPr>
          <p:nvPr>
            <p:ph type="dt" sz="half" idx="10"/>
          </p:nvPr>
        </p:nvSpPr>
        <p:spPr/>
        <p:txBody>
          <a:bodyPr/>
          <a:lstStyle/>
          <a:p>
            <a:fld id="{846CE7D5-CF57-46EF-B807-FDD0502418D4}" type="datetimeFigureOut">
              <a:rPr lang="en-GB" smtClean="0"/>
              <a:t>06/02/2026</a:t>
            </a:fld>
            <a:endParaRPr lang="en-GB"/>
          </a:p>
        </p:txBody>
      </p:sp>
      <p:sp>
        <p:nvSpPr>
          <p:cNvPr id="5" name="Footer Placeholder 4">
            <a:extLst>
              <a:ext uri="{FF2B5EF4-FFF2-40B4-BE49-F238E27FC236}">
                <a16:creationId xmlns:a16="http://schemas.microsoft.com/office/drawing/2014/main" id="{1F2EB4DC-F607-56E7-B601-0D70C007FAB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7302C69-FE25-40B9-FF94-F72393684A59}"/>
              </a:ext>
            </a:extLst>
          </p:cNvPr>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6969369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78814-5E73-84F4-96E4-92ED7EB0AA87}"/>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1FB4E3C4-1FC8-2CAA-E83D-A0A33D02138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8A4E918A-7F8F-37A6-9A59-EDA0597AB01A}"/>
              </a:ext>
            </a:extLst>
          </p:cNvPr>
          <p:cNvSpPr>
            <a:spLocks noGrp="1"/>
          </p:cNvSpPr>
          <p:nvPr>
            <p:ph type="dt" sz="half" idx="10"/>
          </p:nvPr>
        </p:nvSpPr>
        <p:spPr/>
        <p:txBody>
          <a:bodyPr/>
          <a:lstStyle/>
          <a:p>
            <a:fld id="{846CE7D5-CF57-46EF-B807-FDD0502418D4}" type="datetimeFigureOut">
              <a:rPr lang="en-GB" smtClean="0"/>
              <a:t>06/02/2026</a:t>
            </a:fld>
            <a:endParaRPr lang="en-GB"/>
          </a:p>
        </p:txBody>
      </p:sp>
      <p:sp>
        <p:nvSpPr>
          <p:cNvPr id="5" name="Footer Placeholder 4">
            <a:extLst>
              <a:ext uri="{FF2B5EF4-FFF2-40B4-BE49-F238E27FC236}">
                <a16:creationId xmlns:a16="http://schemas.microsoft.com/office/drawing/2014/main" id="{7D7FD913-AEC2-B7C0-6CEE-EB7F519DD62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9CF9F38-AA79-1064-1ADB-47744E8FC793}"/>
              </a:ext>
            </a:extLst>
          </p:cNvPr>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6537008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E3A012-67C6-E17C-6C32-960A03709467}"/>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CD449A34-0B40-4025-D9A2-8D8F42974D56}"/>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99D9E805-39F6-F7BF-20B4-4EF0EF6E3783}"/>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C3B8A509-9999-D07A-0E90-A93435FE2E9C}"/>
              </a:ext>
            </a:extLst>
          </p:cNvPr>
          <p:cNvSpPr>
            <a:spLocks noGrp="1"/>
          </p:cNvSpPr>
          <p:nvPr>
            <p:ph type="dt" sz="half" idx="10"/>
          </p:nvPr>
        </p:nvSpPr>
        <p:spPr/>
        <p:txBody>
          <a:bodyPr/>
          <a:lstStyle/>
          <a:p>
            <a:fld id="{846CE7D5-CF57-46EF-B807-FDD0502418D4}" type="datetimeFigureOut">
              <a:rPr lang="en-GB" smtClean="0"/>
              <a:t>06/02/2026</a:t>
            </a:fld>
            <a:endParaRPr lang="en-GB"/>
          </a:p>
        </p:txBody>
      </p:sp>
      <p:sp>
        <p:nvSpPr>
          <p:cNvPr id="6" name="Footer Placeholder 5">
            <a:extLst>
              <a:ext uri="{FF2B5EF4-FFF2-40B4-BE49-F238E27FC236}">
                <a16:creationId xmlns:a16="http://schemas.microsoft.com/office/drawing/2014/main" id="{F6ACCDD9-E7E9-D12B-7F17-53DF99C65D2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A7DF17E-6CF1-053C-1EFB-8B492A9D999F}"/>
              </a:ext>
            </a:extLst>
          </p:cNvPr>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6584957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48603D-AFCB-0677-7379-95F394D5A881}"/>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3994EADF-4D13-A6DF-9D0A-743150D15E2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D05BD97A-9A5B-EB0C-E670-E253057C4AFA}"/>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5E068297-8BC3-E759-D821-551504690F5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E6D35F66-F14F-BDC5-79FC-711E4E1F3304}"/>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309BFE09-A1B5-975F-6FFD-9F4F97985D7E}"/>
              </a:ext>
            </a:extLst>
          </p:cNvPr>
          <p:cNvSpPr>
            <a:spLocks noGrp="1"/>
          </p:cNvSpPr>
          <p:nvPr>
            <p:ph type="dt" sz="half" idx="10"/>
          </p:nvPr>
        </p:nvSpPr>
        <p:spPr/>
        <p:txBody>
          <a:bodyPr/>
          <a:lstStyle/>
          <a:p>
            <a:fld id="{846CE7D5-CF57-46EF-B807-FDD0502418D4}" type="datetimeFigureOut">
              <a:rPr lang="en-GB" smtClean="0"/>
              <a:t>06/02/2026</a:t>
            </a:fld>
            <a:endParaRPr lang="en-GB"/>
          </a:p>
        </p:txBody>
      </p:sp>
      <p:sp>
        <p:nvSpPr>
          <p:cNvPr id="8" name="Footer Placeholder 7">
            <a:extLst>
              <a:ext uri="{FF2B5EF4-FFF2-40B4-BE49-F238E27FC236}">
                <a16:creationId xmlns:a16="http://schemas.microsoft.com/office/drawing/2014/main" id="{AF32CD17-E8DD-E0D7-FF1B-838FF3FAFBC0}"/>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75662C68-532B-B541-069E-B10017C596EE}"/>
              </a:ext>
            </a:extLst>
          </p:cNvPr>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9827643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1CDBF-4852-5698-27FD-5E6C8635FC57}"/>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BCF04CCF-A174-8EC9-701C-CC1ECC60BA74}"/>
              </a:ext>
            </a:extLst>
          </p:cNvPr>
          <p:cNvSpPr>
            <a:spLocks noGrp="1"/>
          </p:cNvSpPr>
          <p:nvPr>
            <p:ph type="dt" sz="half" idx="10"/>
          </p:nvPr>
        </p:nvSpPr>
        <p:spPr/>
        <p:txBody>
          <a:bodyPr/>
          <a:lstStyle/>
          <a:p>
            <a:fld id="{846CE7D5-CF57-46EF-B807-FDD0502418D4}" type="datetimeFigureOut">
              <a:rPr lang="en-GB" smtClean="0"/>
              <a:t>06/02/2026</a:t>
            </a:fld>
            <a:endParaRPr lang="en-GB"/>
          </a:p>
        </p:txBody>
      </p:sp>
      <p:sp>
        <p:nvSpPr>
          <p:cNvPr id="4" name="Footer Placeholder 3">
            <a:extLst>
              <a:ext uri="{FF2B5EF4-FFF2-40B4-BE49-F238E27FC236}">
                <a16:creationId xmlns:a16="http://schemas.microsoft.com/office/drawing/2014/main" id="{EBAB09EC-BB1E-5A82-BDF4-4CDA4DF05B3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1DCB764A-723A-9C4F-3EB0-01A1DCA882EB}"/>
              </a:ext>
            </a:extLst>
          </p:cNvPr>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7268621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0B80A46-317B-1872-4028-B67FABFB5AFB}"/>
              </a:ext>
            </a:extLst>
          </p:cNvPr>
          <p:cNvSpPr>
            <a:spLocks noGrp="1"/>
          </p:cNvSpPr>
          <p:nvPr>
            <p:ph type="dt" sz="half" idx="10"/>
          </p:nvPr>
        </p:nvSpPr>
        <p:spPr/>
        <p:txBody>
          <a:bodyPr/>
          <a:lstStyle/>
          <a:p>
            <a:fld id="{846CE7D5-CF57-46EF-B807-FDD0502418D4}" type="datetimeFigureOut">
              <a:rPr lang="en-GB" smtClean="0"/>
              <a:t>06/02/2026</a:t>
            </a:fld>
            <a:endParaRPr lang="en-GB"/>
          </a:p>
        </p:txBody>
      </p:sp>
      <p:sp>
        <p:nvSpPr>
          <p:cNvPr id="3" name="Footer Placeholder 2">
            <a:extLst>
              <a:ext uri="{FF2B5EF4-FFF2-40B4-BE49-F238E27FC236}">
                <a16:creationId xmlns:a16="http://schemas.microsoft.com/office/drawing/2014/main" id="{15F46AC5-9213-3497-B9C4-726272E9254C}"/>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B5D679CC-5F1D-B25B-27AA-0621717BA875}"/>
              </a:ext>
            </a:extLst>
          </p:cNvPr>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4336697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38091B-00B1-2C4E-AF3D-C50AB65297CD}"/>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7EB7A60A-AD7F-3952-F5DC-2D2148B4D56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71628496-F423-17FC-670A-00C71D98E1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1AD8042-F406-2EA4-6A7F-82FD837C27FC}"/>
              </a:ext>
            </a:extLst>
          </p:cNvPr>
          <p:cNvSpPr>
            <a:spLocks noGrp="1"/>
          </p:cNvSpPr>
          <p:nvPr>
            <p:ph type="dt" sz="half" idx="10"/>
          </p:nvPr>
        </p:nvSpPr>
        <p:spPr/>
        <p:txBody>
          <a:bodyPr/>
          <a:lstStyle/>
          <a:p>
            <a:fld id="{846CE7D5-CF57-46EF-B807-FDD0502418D4}" type="datetimeFigureOut">
              <a:rPr lang="en-GB" smtClean="0"/>
              <a:t>06/02/2026</a:t>
            </a:fld>
            <a:endParaRPr lang="en-GB"/>
          </a:p>
        </p:txBody>
      </p:sp>
      <p:sp>
        <p:nvSpPr>
          <p:cNvPr id="6" name="Footer Placeholder 5">
            <a:extLst>
              <a:ext uri="{FF2B5EF4-FFF2-40B4-BE49-F238E27FC236}">
                <a16:creationId xmlns:a16="http://schemas.microsoft.com/office/drawing/2014/main" id="{DCB9972E-C86E-52B3-29C9-519D38AA5E6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57795B6-2038-8F6D-9F6F-C15DD13856CD}"/>
              </a:ext>
            </a:extLst>
          </p:cNvPr>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741804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AE98B9-0B2A-5BE8-BDD9-26C2C8FFBE0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773574F3-CA12-21B9-2004-3357F89FE5C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p>
        </p:txBody>
      </p:sp>
      <p:sp>
        <p:nvSpPr>
          <p:cNvPr id="4" name="Text Placeholder 3">
            <a:extLst>
              <a:ext uri="{FF2B5EF4-FFF2-40B4-BE49-F238E27FC236}">
                <a16:creationId xmlns:a16="http://schemas.microsoft.com/office/drawing/2014/main" id="{01E841F3-B5E0-C842-E8C4-D74006D53C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100EC39-57BB-71C5-DA3E-412A6F307A63}"/>
              </a:ext>
            </a:extLst>
          </p:cNvPr>
          <p:cNvSpPr>
            <a:spLocks noGrp="1"/>
          </p:cNvSpPr>
          <p:nvPr>
            <p:ph type="dt" sz="half" idx="10"/>
          </p:nvPr>
        </p:nvSpPr>
        <p:spPr/>
        <p:txBody>
          <a:bodyPr/>
          <a:lstStyle/>
          <a:p>
            <a:fld id="{846CE7D5-CF57-46EF-B807-FDD0502418D4}" type="datetimeFigureOut">
              <a:rPr lang="en-GB" smtClean="0"/>
              <a:t>06/02/2026</a:t>
            </a:fld>
            <a:endParaRPr lang="en-GB"/>
          </a:p>
        </p:txBody>
      </p:sp>
      <p:sp>
        <p:nvSpPr>
          <p:cNvPr id="6" name="Footer Placeholder 5">
            <a:extLst>
              <a:ext uri="{FF2B5EF4-FFF2-40B4-BE49-F238E27FC236}">
                <a16:creationId xmlns:a16="http://schemas.microsoft.com/office/drawing/2014/main" id="{6C25524A-DC86-2975-06FE-D647A8FD199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2923B31-6ACB-A536-FEED-4DCA4D3F79C2}"/>
              </a:ext>
            </a:extLst>
          </p:cNvPr>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1475356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66B0727-6BEF-24BA-2867-35B9C165231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140BF9F6-48E8-51DF-E8B3-C53425275B1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507261C5-ED1B-BA9B-9C9F-F052CF95626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GB" smtClean="0"/>
              <a:t>06/02/2026</a:t>
            </a:fld>
            <a:endParaRPr lang="en-GB"/>
          </a:p>
        </p:txBody>
      </p:sp>
      <p:sp>
        <p:nvSpPr>
          <p:cNvPr id="5" name="Footer Placeholder 4">
            <a:extLst>
              <a:ext uri="{FF2B5EF4-FFF2-40B4-BE49-F238E27FC236}">
                <a16:creationId xmlns:a16="http://schemas.microsoft.com/office/drawing/2014/main" id="{079927F4-EA52-8297-F984-AB40E07AC26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710CC13C-D18C-FF38-0136-EB1205C66F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GB" smtClean="0"/>
              <a:t>‹#›</a:t>
            </a:fld>
            <a:endParaRPr lang="en-GB"/>
          </a:p>
        </p:txBody>
      </p:sp>
    </p:spTree>
    <p:extLst>
      <p:ext uri="{BB962C8B-B14F-4D97-AF65-F5344CB8AC3E}">
        <p14:creationId xmlns:p14="http://schemas.microsoft.com/office/powerpoint/2010/main" val="4233294690"/>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fliphtml5.com/efhli/syba/basic"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5.png"/><Relationship Id="rId2" Type="http://schemas.openxmlformats.org/officeDocument/2006/relationships/image" Target="../media/image31.png"/><Relationship Id="rId1" Type="http://schemas.openxmlformats.org/officeDocument/2006/relationships/slideLayout" Target="../slideLayouts/slideLayout13.xml"/><Relationship Id="rId6" Type="http://schemas.openxmlformats.org/officeDocument/2006/relationships/image" Target="../media/image34.jpeg"/><Relationship Id="rId5" Type="http://schemas.openxmlformats.org/officeDocument/2006/relationships/image" Target="../media/image33.png"/><Relationship Id="rId4" Type="http://schemas.openxmlformats.org/officeDocument/2006/relationships/image" Target="../media/image29.png"/></Relationships>
</file>

<file path=ppt/slides/_rels/slide4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19.png"/><Relationship Id="rId7"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png"/><Relationship Id="rId4" Type="http://schemas.openxmlformats.org/officeDocument/2006/relationships/image" Target="../media/image37.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customXml" Target="../ink/ink1.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a:solidFill>
                  <a:schemeClr val="accent5"/>
                </a:solidFill>
              </a:rPr>
              <a:t>M</a:t>
            </a:r>
            <a:r>
              <a:rPr lang="en-GB"/>
              <a:t>onday 9th </a:t>
            </a:r>
            <a:r>
              <a:rPr lang="en-GB">
                <a:solidFill>
                  <a:schemeClr val="accent5"/>
                </a:solidFill>
              </a:rPr>
              <a:t>F</a:t>
            </a:r>
            <a:r>
              <a:rPr lang="en-GB"/>
              <a:t>ebruary 2026</a:t>
            </a:r>
          </a:p>
        </p:txBody>
      </p:sp>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69873EF-5155-9F89-7735-0A5D0EC13977}"/>
              </a:ext>
            </a:extLst>
          </p:cNvPr>
          <p:cNvSpPr txBox="1"/>
          <p:nvPr/>
        </p:nvSpPr>
        <p:spPr>
          <a:xfrm>
            <a:off x="8885522" y="101891"/>
            <a:ext cx="354280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u="sng">
                <a:solidFill>
                  <a:schemeClr val="accent5"/>
                </a:solidFill>
                <a:latin typeface="Sassoon Primary"/>
              </a:rPr>
              <a:t>M</a:t>
            </a:r>
            <a:r>
              <a:rPr lang="en-GB" b="1" u="sng">
                <a:latin typeface="Sassoon Primary"/>
              </a:rPr>
              <a:t>onday 9th </a:t>
            </a:r>
            <a:r>
              <a:rPr lang="en-GB" b="1" u="sng">
                <a:solidFill>
                  <a:schemeClr val="accent5"/>
                </a:solidFill>
                <a:latin typeface="Sassoon Primary"/>
              </a:rPr>
              <a:t>F</a:t>
            </a:r>
            <a:r>
              <a:rPr lang="en-GB" b="1" u="sng">
                <a:latin typeface="Sassoon Primary"/>
              </a:rPr>
              <a:t>ebruary 2026</a:t>
            </a:r>
            <a:endParaRPr lang="en-US">
              <a:latin typeface="Sassoon Primary"/>
            </a:endParaRPr>
          </a:p>
          <a:p>
            <a:r>
              <a:rPr lang="en-GB" b="1" u="sng">
                <a:latin typeface="Sassoon Primary"/>
              </a:rPr>
              <a:t>9/2/26</a:t>
            </a:r>
            <a:endParaRPr lang="en-GB"/>
          </a:p>
        </p:txBody>
      </p:sp>
      <p:sp>
        <p:nvSpPr>
          <p:cNvPr id="6" name="TextBox 5">
            <a:extLst>
              <a:ext uri="{FF2B5EF4-FFF2-40B4-BE49-F238E27FC236}">
                <a16:creationId xmlns:a16="http://schemas.microsoft.com/office/drawing/2014/main" id="{853F1835-BF69-106A-4EE8-1332797A8D8E}"/>
              </a:ext>
            </a:extLst>
          </p:cNvPr>
          <p:cNvSpPr txBox="1"/>
          <p:nvPr/>
        </p:nvSpPr>
        <p:spPr>
          <a:xfrm>
            <a:off x="186486" y="172140"/>
            <a:ext cx="507815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t>KQ: What is belonging and where do I feel  I belong? </a:t>
            </a:r>
          </a:p>
        </p:txBody>
      </p:sp>
      <p:sp>
        <p:nvSpPr>
          <p:cNvPr id="3" name="TextBox 2">
            <a:extLst>
              <a:ext uri="{FF2B5EF4-FFF2-40B4-BE49-F238E27FC236}">
                <a16:creationId xmlns:a16="http://schemas.microsoft.com/office/drawing/2014/main" id="{693A8BAB-2EBC-2B54-BE71-530B4AF7C544}"/>
              </a:ext>
            </a:extLst>
          </p:cNvPr>
          <p:cNvSpPr txBox="1"/>
          <p:nvPr/>
        </p:nvSpPr>
        <p:spPr>
          <a:xfrm>
            <a:off x="190393" y="918084"/>
            <a:ext cx="1168209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000" dirty="0"/>
              <a:t>3 in 3- Match the word to its definition.</a:t>
            </a:r>
          </a:p>
        </p:txBody>
      </p:sp>
    </p:spTree>
    <p:extLst>
      <p:ext uri="{BB962C8B-B14F-4D97-AF65-F5344CB8AC3E}">
        <p14:creationId xmlns:p14="http://schemas.microsoft.com/office/powerpoint/2010/main" val="4218571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321598-A54A-B569-72F5-11AC5C6B8F5E}"/>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74AAD627-A0B4-D28A-9185-DFB7874CED66}"/>
              </a:ext>
            </a:extLst>
          </p:cNvPr>
          <p:cNvSpPr txBox="1"/>
          <p:nvPr/>
        </p:nvSpPr>
        <p:spPr>
          <a:xfrm>
            <a:off x="8885522" y="101891"/>
            <a:ext cx="354280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u="sng">
                <a:solidFill>
                  <a:schemeClr val="accent5"/>
                </a:solidFill>
                <a:latin typeface="Sassoon Primary"/>
              </a:rPr>
              <a:t>M</a:t>
            </a:r>
            <a:r>
              <a:rPr lang="en-GB" b="1" u="sng">
                <a:latin typeface="Sassoon Primary"/>
              </a:rPr>
              <a:t>onday 9th </a:t>
            </a:r>
            <a:r>
              <a:rPr lang="en-GB" b="1" u="sng">
                <a:solidFill>
                  <a:schemeClr val="accent5"/>
                </a:solidFill>
                <a:latin typeface="Sassoon Primary"/>
              </a:rPr>
              <a:t>F</a:t>
            </a:r>
            <a:r>
              <a:rPr lang="en-GB" b="1" u="sng">
                <a:latin typeface="Sassoon Primary"/>
              </a:rPr>
              <a:t>ebruary 2026</a:t>
            </a:r>
            <a:endParaRPr lang="en-US">
              <a:latin typeface="Sassoon Primary"/>
            </a:endParaRPr>
          </a:p>
          <a:p>
            <a:r>
              <a:rPr lang="en-GB" b="1" u="sng">
                <a:latin typeface="Sassoon Primary"/>
              </a:rPr>
              <a:t>9/2/26</a:t>
            </a:r>
            <a:endParaRPr lang="en-GB"/>
          </a:p>
        </p:txBody>
      </p:sp>
      <p:sp>
        <p:nvSpPr>
          <p:cNvPr id="6" name="TextBox 5">
            <a:extLst>
              <a:ext uri="{FF2B5EF4-FFF2-40B4-BE49-F238E27FC236}">
                <a16:creationId xmlns:a16="http://schemas.microsoft.com/office/drawing/2014/main" id="{F1476CEE-898F-DC84-92DE-92C3108D8C01}"/>
              </a:ext>
            </a:extLst>
          </p:cNvPr>
          <p:cNvSpPr txBox="1"/>
          <p:nvPr/>
        </p:nvSpPr>
        <p:spPr>
          <a:xfrm>
            <a:off x="186486" y="172140"/>
            <a:ext cx="507815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t>KQ: What is belonging and where do I feel  I belong? </a:t>
            </a:r>
          </a:p>
        </p:txBody>
      </p:sp>
      <p:pic>
        <p:nvPicPr>
          <p:cNvPr id="2" name="Picture 1" descr="A poster with cartoon characters&#10;&#10;AI-generated content may be incorrect.">
            <a:extLst>
              <a:ext uri="{FF2B5EF4-FFF2-40B4-BE49-F238E27FC236}">
                <a16:creationId xmlns:a16="http://schemas.microsoft.com/office/drawing/2014/main" id="{27DF7FF7-8136-2482-BEFA-1B4ABDFC09B5}"/>
              </a:ext>
            </a:extLst>
          </p:cNvPr>
          <p:cNvPicPr>
            <a:picLocks noChangeAspect="1"/>
          </p:cNvPicPr>
          <p:nvPr/>
        </p:nvPicPr>
        <p:blipFill>
          <a:blip r:embed="rId2"/>
          <a:stretch>
            <a:fillRect/>
          </a:stretch>
        </p:blipFill>
        <p:spPr>
          <a:xfrm>
            <a:off x="1871663" y="941566"/>
            <a:ext cx="7600816" cy="5597347"/>
          </a:xfrm>
          <a:prstGeom prst="rect">
            <a:avLst/>
          </a:prstGeom>
        </p:spPr>
      </p:pic>
    </p:spTree>
    <p:extLst>
      <p:ext uri="{BB962C8B-B14F-4D97-AF65-F5344CB8AC3E}">
        <p14:creationId xmlns:p14="http://schemas.microsoft.com/office/powerpoint/2010/main" val="12851222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16D1B6-0F14-C5E0-9226-279B4159D090}"/>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82FCD055-AFDE-F65E-D0F6-58313BDAF892}"/>
              </a:ext>
            </a:extLst>
          </p:cNvPr>
          <p:cNvSpPr txBox="1"/>
          <p:nvPr/>
        </p:nvSpPr>
        <p:spPr>
          <a:xfrm>
            <a:off x="8885522" y="101891"/>
            <a:ext cx="354280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u="sng">
                <a:solidFill>
                  <a:schemeClr val="accent5"/>
                </a:solidFill>
                <a:latin typeface="Sassoon Primary"/>
              </a:rPr>
              <a:t>M</a:t>
            </a:r>
            <a:r>
              <a:rPr lang="en-GB" b="1" u="sng">
                <a:latin typeface="Sassoon Primary"/>
              </a:rPr>
              <a:t>onday 9th </a:t>
            </a:r>
            <a:r>
              <a:rPr lang="en-GB" b="1" u="sng">
                <a:solidFill>
                  <a:schemeClr val="accent5"/>
                </a:solidFill>
                <a:latin typeface="Sassoon Primary"/>
              </a:rPr>
              <a:t>F</a:t>
            </a:r>
            <a:r>
              <a:rPr lang="en-GB" b="1" u="sng">
                <a:latin typeface="Sassoon Primary"/>
              </a:rPr>
              <a:t>ebruary 2026</a:t>
            </a:r>
            <a:endParaRPr lang="en-US">
              <a:latin typeface="Sassoon Primary"/>
            </a:endParaRPr>
          </a:p>
          <a:p>
            <a:r>
              <a:rPr lang="en-GB" b="1" u="sng">
                <a:latin typeface="Sassoon Primary"/>
              </a:rPr>
              <a:t>9/2/26</a:t>
            </a:r>
            <a:endParaRPr lang="en-GB"/>
          </a:p>
        </p:txBody>
      </p:sp>
      <p:sp>
        <p:nvSpPr>
          <p:cNvPr id="6" name="TextBox 5">
            <a:extLst>
              <a:ext uri="{FF2B5EF4-FFF2-40B4-BE49-F238E27FC236}">
                <a16:creationId xmlns:a16="http://schemas.microsoft.com/office/drawing/2014/main" id="{DD93F5F8-A275-0737-ED18-CEDCC54B3894}"/>
              </a:ext>
            </a:extLst>
          </p:cNvPr>
          <p:cNvSpPr txBox="1"/>
          <p:nvPr/>
        </p:nvSpPr>
        <p:spPr>
          <a:xfrm>
            <a:off x="186486" y="172140"/>
            <a:ext cx="507815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t>KQ: What is belonging and where do I feel  I belong? </a:t>
            </a:r>
          </a:p>
        </p:txBody>
      </p:sp>
      <p:pic>
        <p:nvPicPr>
          <p:cNvPr id="2" name="Picture 1" descr="A cartoon of a child pointing at a calendar&#10;&#10;AI-generated content may be incorrect.">
            <a:extLst>
              <a:ext uri="{FF2B5EF4-FFF2-40B4-BE49-F238E27FC236}">
                <a16:creationId xmlns:a16="http://schemas.microsoft.com/office/drawing/2014/main" id="{80E30352-857D-40D0-467C-F7559C566820}"/>
              </a:ext>
            </a:extLst>
          </p:cNvPr>
          <p:cNvPicPr>
            <a:picLocks noChangeAspect="1"/>
          </p:cNvPicPr>
          <p:nvPr/>
        </p:nvPicPr>
        <p:blipFill>
          <a:blip r:embed="rId2"/>
          <a:stretch>
            <a:fillRect/>
          </a:stretch>
        </p:blipFill>
        <p:spPr>
          <a:xfrm>
            <a:off x="1847850" y="1195656"/>
            <a:ext cx="7251343" cy="5400407"/>
          </a:xfrm>
          <a:prstGeom prst="rect">
            <a:avLst/>
          </a:prstGeom>
        </p:spPr>
      </p:pic>
    </p:spTree>
    <p:extLst>
      <p:ext uri="{BB962C8B-B14F-4D97-AF65-F5344CB8AC3E}">
        <p14:creationId xmlns:p14="http://schemas.microsoft.com/office/powerpoint/2010/main" val="9011688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01616A-7474-EFAB-D509-3DC3D90C5179}"/>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E31491F3-22D0-5130-47A7-C8141F0C3C7F}"/>
              </a:ext>
            </a:extLst>
          </p:cNvPr>
          <p:cNvSpPr txBox="1"/>
          <p:nvPr/>
        </p:nvSpPr>
        <p:spPr>
          <a:xfrm>
            <a:off x="8885522" y="101891"/>
            <a:ext cx="354280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u="sng">
                <a:solidFill>
                  <a:schemeClr val="accent5"/>
                </a:solidFill>
                <a:latin typeface="Sassoon Primary"/>
              </a:rPr>
              <a:t>M</a:t>
            </a:r>
            <a:r>
              <a:rPr lang="en-GB" b="1" u="sng">
                <a:latin typeface="Sassoon Primary"/>
              </a:rPr>
              <a:t>onday 9th </a:t>
            </a:r>
            <a:r>
              <a:rPr lang="en-GB" b="1" u="sng">
                <a:solidFill>
                  <a:schemeClr val="accent5"/>
                </a:solidFill>
                <a:latin typeface="Sassoon Primary"/>
              </a:rPr>
              <a:t>F</a:t>
            </a:r>
            <a:r>
              <a:rPr lang="en-GB" b="1" u="sng">
                <a:latin typeface="Sassoon Primary"/>
              </a:rPr>
              <a:t>ebruary 2026</a:t>
            </a:r>
            <a:endParaRPr lang="en-US">
              <a:latin typeface="Sassoon Primary"/>
            </a:endParaRPr>
          </a:p>
          <a:p>
            <a:r>
              <a:rPr lang="en-GB" b="1" u="sng">
                <a:latin typeface="Sassoon Primary"/>
              </a:rPr>
              <a:t>9/2/26</a:t>
            </a:r>
            <a:endParaRPr lang="en-GB"/>
          </a:p>
        </p:txBody>
      </p:sp>
      <p:sp>
        <p:nvSpPr>
          <p:cNvPr id="6" name="TextBox 5">
            <a:extLst>
              <a:ext uri="{FF2B5EF4-FFF2-40B4-BE49-F238E27FC236}">
                <a16:creationId xmlns:a16="http://schemas.microsoft.com/office/drawing/2014/main" id="{A6482091-A5C2-8B73-0747-37477500519B}"/>
              </a:ext>
            </a:extLst>
          </p:cNvPr>
          <p:cNvSpPr txBox="1"/>
          <p:nvPr/>
        </p:nvSpPr>
        <p:spPr>
          <a:xfrm>
            <a:off x="186486" y="172140"/>
            <a:ext cx="507815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t>KQ: What is belonging and where do I feel  I belong? </a:t>
            </a:r>
          </a:p>
        </p:txBody>
      </p:sp>
      <p:pic>
        <p:nvPicPr>
          <p:cNvPr id="2" name="Picture 1" descr="A cartoon of a child pointing at a group of children&#10;&#10;AI-generated content may be incorrect.">
            <a:extLst>
              <a:ext uri="{FF2B5EF4-FFF2-40B4-BE49-F238E27FC236}">
                <a16:creationId xmlns:a16="http://schemas.microsoft.com/office/drawing/2014/main" id="{9BB40DE1-DE7F-DC40-776C-A49A6EA5A44E}"/>
              </a:ext>
            </a:extLst>
          </p:cNvPr>
          <p:cNvPicPr>
            <a:picLocks noChangeAspect="1"/>
          </p:cNvPicPr>
          <p:nvPr/>
        </p:nvPicPr>
        <p:blipFill>
          <a:blip r:embed="rId2"/>
          <a:stretch>
            <a:fillRect/>
          </a:stretch>
        </p:blipFill>
        <p:spPr>
          <a:xfrm>
            <a:off x="1919288" y="1167013"/>
            <a:ext cx="7172862" cy="5414762"/>
          </a:xfrm>
          <a:prstGeom prst="rect">
            <a:avLst/>
          </a:prstGeom>
        </p:spPr>
      </p:pic>
    </p:spTree>
    <p:extLst>
      <p:ext uri="{BB962C8B-B14F-4D97-AF65-F5344CB8AC3E}">
        <p14:creationId xmlns:p14="http://schemas.microsoft.com/office/powerpoint/2010/main" val="33242976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B53A7D-AE36-4984-3CB5-B30526EB5A5A}"/>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3F6D2BE4-8DA8-3C01-A78B-FAF0D5A37666}"/>
              </a:ext>
            </a:extLst>
          </p:cNvPr>
          <p:cNvSpPr txBox="1"/>
          <p:nvPr/>
        </p:nvSpPr>
        <p:spPr>
          <a:xfrm>
            <a:off x="8885522" y="101891"/>
            <a:ext cx="354280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u="sng">
                <a:solidFill>
                  <a:schemeClr val="accent5"/>
                </a:solidFill>
                <a:latin typeface="Sassoon Primary"/>
              </a:rPr>
              <a:t>M</a:t>
            </a:r>
            <a:r>
              <a:rPr lang="en-GB" b="1" u="sng">
                <a:latin typeface="Sassoon Primary"/>
              </a:rPr>
              <a:t>onday 9th </a:t>
            </a:r>
            <a:r>
              <a:rPr lang="en-GB" b="1" u="sng">
                <a:solidFill>
                  <a:schemeClr val="accent5"/>
                </a:solidFill>
                <a:latin typeface="Sassoon Primary"/>
              </a:rPr>
              <a:t>F</a:t>
            </a:r>
            <a:r>
              <a:rPr lang="en-GB" b="1" u="sng">
                <a:latin typeface="Sassoon Primary"/>
              </a:rPr>
              <a:t>ebruary 2026</a:t>
            </a:r>
            <a:endParaRPr lang="en-US">
              <a:latin typeface="Sassoon Primary"/>
            </a:endParaRPr>
          </a:p>
          <a:p>
            <a:r>
              <a:rPr lang="en-GB" b="1" u="sng">
                <a:latin typeface="Sassoon Primary"/>
              </a:rPr>
              <a:t>9/2/26</a:t>
            </a:r>
            <a:endParaRPr lang="en-GB"/>
          </a:p>
        </p:txBody>
      </p:sp>
      <p:sp>
        <p:nvSpPr>
          <p:cNvPr id="6" name="TextBox 5">
            <a:extLst>
              <a:ext uri="{FF2B5EF4-FFF2-40B4-BE49-F238E27FC236}">
                <a16:creationId xmlns:a16="http://schemas.microsoft.com/office/drawing/2014/main" id="{EE870EE7-00F6-71A8-FDB9-FE8154891D37}"/>
              </a:ext>
            </a:extLst>
          </p:cNvPr>
          <p:cNvSpPr txBox="1"/>
          <p:nvPr/>
        </p:nvSpPr>
        <p:spPr>
          <a:xfrm>
            <a:off x="186486" y="172140"/>
            <a:ext cx="507815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t>KQ: What is belonging and where do I feel  I belong? </a:t>
            </a:r>
          </a:p>
        </p:txBody>
      </p:sp>
      <p:pic>
        <p:nvPicPr>
          <p:cNvPr id="2" name="Picture 1" descr="A cartoon of a person with text and images&#10;&#10;AI-generated content may be incorrect.">
            <a:extLst>
              <a:ext uri="{FF2B5EF4-FFF2-40B4-BE49-F238E27FC236}">
                <a16:creationId xmlns:a16="http://schemas.microsoft.com/office/drawing/2014/main" id="{813066B1-C033-B0D7-7038-875DD677A675}"/>
              </a:ext>
            </a:extLst>
          </p:cNvPr>
          <p:cNvPicPr>
            <a:picLocks noChangeAspect="1"/>
          </p:cNvPicPr>
          <p:nvPr/>
        </p:nvPicPr>
        <p:blipFill>
          <a:blip r:embed="rId2"/>
          <a:stretch>
            <a:fillRect/>
          </a:stretch>
        </p:blipFill>
        <p:spPr>
          <a:xfrm>
            <a:off x="4311498" y="982358"/>
            <a:ext cx="6996314" cy="5296705"/>
          </a:xfrm>
          <a:prstGeom prst="rect">
            <a:avLst/>
          </a:prstGeom>
        </p:spPr>
      </p:pic>
      <p:sp>
        <p:nvSpPr>
          <p:cNvPr id="3" name="TextBox 2">
            <a:extLst>
              <a:ext uri="{FF2B5EF4-FFF2-40B4-BE49-F238E27FC236}">
                <a16:creationId xmlns:a16="http://schemas.microsoft.com/office/drawing/2014/main" id="{0B7A5758-0BAE-D13F-8E0D-68DC217CAAF9}"/>
              </a:ext>
            </a:extLst>
          </p:cNvPr>
          <p:cNvSpPr txBox="1"/>
          <p:nvPr/>
        </p:nvSpPr>
        <p:spPr>
          <a:xfrm>
            <a:off x="387316" y="5192911"/>
            <a:ext cx="365798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000" b="1" dirty="0">
                <a:solidFill>
                  <a:srgbClr val="0070C0"/>
                </a:solidFill>
              </a:rPr>
              <a:t>Blue</a:t>
            </a:r>
            <a:r>
              <a:rPr lang="en-GB" sz="4000" b="1" dirty="0"/>
              <a:t>/ </a:t>
            </a:r>
            <a:r>
              <a:rPr lang="en-GB" sz="4000" b="1" dirty="0">
                <a:solidFill>
                  <a:schemeClr val="accent6"/>
                </a:solidFill>
              </a:rPr>
              <a:t>Green</a:t>
            </a:r>
          </a:p>
        </p:txBody>
      </p:sp>
    </p:spTree>
    <p:extLst>
      <p:ext uri="{BB962C8B-B14F-4D97-AF65-F5344CB8AC3E}">
        <p14:creationId xmlns:p14="http://schemas.microsoft.com/office/powerpoint/2010/main" val="3313022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0C15E1-4922-5ED9-6E58-5645FF02E96A}"/>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0027D529-4AF6-5F76-BCA3-87766981394B}"/>
              </a:ext>
            </a:extLst>
          </p:cNvPr>
          <p:cNvSpPr txBox="1"/>
          <p:nvPr/>
        </p:nvSpPr>
        <p:spPr>
          <a:xfrm>
            <a:off x="8885522" y="101891"/>
            <a:ext cx="354280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u="sng">
                <a:solidFill>
                  <a:schemeClr val="accent5"/>
                </a:solidFill>
                <a:latin typeface="Sassoon Primary"/>
              </a:rPr>
              <a:t>M</a:t>
            </a:r>
            <a:r>
              <a:rPr lang="en-GB" b="1" u="sng">
                <a:latin typeface="Sassoon Primary"/>
              </a:rPr>
              <a:t>onday 9th </a:t>
            </a:r>
            <a:r>
              <a:rPr lang="en-GB" b="1" u="sng">
                <a:solidFill>
                  <a:schemeClr val="accent5"/>
                </a:solidFill>
                <a:latin typeface="Sassoon Primary"/>
              </a:rPr>
              <a:t>F</a:t>
            </a:r>
            <a:r>
              <a:rPr lang="en-GB" b="1" u="sng">
                <a:latin typeface="Sassoon Primary"/>
              </a:rPr>
              <a:t>ebruary 2026</a:t>
            </a:r>
            <a:endParaRPr lang="en-US">
              <a:latin typeface="Sassoon Primary"/>
            </a:endParaRPr>
          </a:p>
          <a:p>
            <a:r>
              <a:rPr lang="en-GB" b="1" u="sng">
                <a:latin typeface="Sassoon Primary"/>
              </a:rPr>
              <a:t>9/2/26</a:t>
            </a:r>
            <a:endParaRPr lang="en-GB"/>
          </a:p>
        </p:txBody>
      </p:sp>
      <p:sp>
        <p:nvSpPr>
          <p:cNvPr id="6" name="TextBox 5">
            <a:extLst>
              <a:ext uri="{FF2B5EF4-FFF2-40B4-BE49-F238E27FC236}">
                <a16:creationId xmlns:a16="http://schemas.microsoft.com/office/drawing/2014/main" id="{0C359107-B1AC-7B5B-8B4A-1693230F76D4}"/>
              </a:ext>
            </a:extLst>
          </p:cNvPr>
          <p:cNvSpPr txBox="1"/>
          <p:nvPr/>
        </p:nvSpPr>
        <p:spPr>
          <a:xfrm>
            <a:off x="186486" y="172140"/>
            <a:ext cx="507815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t>KQ: What is belonging and where do I feel  I belong? </a:t>
            </a:r>
          </a:p>
        </p:txBody>
      </p:sp>
      <p:pic>
        <p:nvPicPr>
          <p:cNvPr id="2" name="Picture 1">
            <a:extLst>
              <a:ext uri="{FF2B5EF4-FFF2-40B4-BE49-F238E27FC236}">
                <a16:creationId xmlns:a16="http://schemas.microsoft.com/office/drawing/2014/main" id="{22A32F0B-CA72-58B6-4D99-3E062C8C8CF0}"/>
              </a:ext>
            </a:extLst>
          </p:cNvPr>
          <p:cNvPicPr>
            <a:picLocks noChangeAspect="1"/>
          </p:cNvPicPr>
          <p:nvPr/>
        </p:nvPicPr>
        <p:blipFill>
          <a:blip r:embed="rId2"/>
          <a:stretch>
            <a:fillRect/>
          </a:stretch>
        </p:blipFill>
        <p:spPr>
          <a:xfrm>
            <a:off x="1807269" y="755560"/>
            <a:ext cx="7568619" cy="5647386"/>
          </a:xfrm>
          <a:prstGeom prst="rect">
            <a:avLst/>
          </a:prstGeom>
        </p:spPr>
      </p:pic>
    </p:spTree>
    <p:extLst>
      <p:ext uri="{BB962C8B-B14F-4D97-AF65-F5344CB8AC3E}">
        <p14:creationId xmlns:p14="http://schemas.microsoft.com/office/powerpoint/2010/main" val="7738757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C7AC79-AA63-B3F4-9150-805DE0722BB5}"/>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D2827BC7-FE30-1181-486A-9A8C695A00AA}"/>
              </a:ext>
            </a:extLst>
          </p:cNvPr>
          <p:cNvSpPr txBox="1"/>
          <p:nvPr/>
        </p:nvSpPr>
        <p:spPr>
          <a:xfrm>
            <a:off x="8885522" y="101891"/>
            <a:ext cx="354280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u="sng">
                <a:solidFill>
                  <a:schemeClr val="accent5"/>
                </a:solidFill>
                <a:latin typeface="Sassoon Primary"/>
              </a:rPr>
              <a:t>M</a:t>
            </a:r>
            <a:r>
              <a:rPr lang="en-GB" b="1" u="sng">
                <a:latin typeface="Sassoon Primary"/>
              </a:rPr>
              <a:t>onday 9th </a:t>
            </a:r>
            <a:r>
              <a:rPr lang="en-GB" b="1" u="sng">
                <a:solidFill>
                  <a:schemeClr val="accent5"/>
                </a:solidFill>
                <a:latin typeface="Sassoon Primary"/>
              </a:rPr>
              <a:t>F</a:t>
            </a:r>
            <a:r>
              <a:rPr lang="en-GB" b="1" u="sng">
                <a:latin typeface="Sassoon Primary"/>
              </a:rPr>
              <a:t>ebruary 2026</a:t>
            </a:r>
            <a:endParaRPr lang="en-US">
              <a:latin typeface="Sassoon Primary"/>
            </a:endParaRPr>
          </a:p>
          <a:p>
            <a:r>
              <a:rPr lang="en-GB" b="1" u="sng">
                <a:latin typeface="Sassoon Primary"/>
              </a:rPr>
              <a:t>9/2/26</a:t>
            </a:r>
            <a:endParaRPr lang="en-GB"/>
          </a:p>
        </p:txBody>
      </p:sp>
      <p:sp>
        <p:nvSpPr>
          <p:cNvPr id="6" name="TextBox 5">
            <a:extLst>
              <a:ext uri="{FF2B5EF4-FFF2-40B4-BE49-F238E27FC236}">
                <a16:creationId xmlns:a16="http://schemas.microsoft.com/office/drawing/2014/main" id="{80E14FC6-DC4F-0BE4-51AA-3D242458805C}"/>
              </a:ext>
            </a:extLst>
          </p:cNvPr>
          <p:cNvSpPr txBox="1"/>
          <p:nvPr/>
        </p:nvSpPr>
        <p:spPr>
          <a:xfrm>
            <a:off x="186486" y="172140"/>
            <a:ext cx="507815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t>KQ: What is belonging and where do I feel  I belong? </a:t>
            </a:r>
          </a:p>
        </p:txBody>
      </p:sp>
      <p:pic>
        <p:nvPicPr>
          <p:cNvPr id="2" name="Picture 1">
            <a:extLst>
              <a:ext uri="{FF2B5EF4-FFF2-40B4-BE49-F238E27FC236}">
                <a16:creationId xmlns:a16="http://schemas.microsoft.com/office/drawing/2014/main" id="{17439BF3-FBC9-368E-E091-D79A834AD613}"/>
              </a:ext>
            </a:extLst>
          </p:cNvPr>
          <p:cNvPicPr>
            <a:picLocks noChangeAspect="1"/>
          </p:cNvPicPr>
          <p:nvPr/>
        </p:nvPicPr>
        <p:blipFill>
          <a:blip r:embed="rId2"/>
          <a:stretch>
            <a:fillRect/>
          </a:stretch>
        </p:blipFill>
        <p:spPr>
          <a:xfrm>
            <a:off x="1914525" y="941633"/>
            <a:ext cx="7482894" cy="5640142"/>
          </a:xfrm>
          <a:prstGeom prst="rect">
            <a:avLst/>
          </a:prstGeom>
        </p:spPr>
      </p:pic>
    </p:spTree>
    <p:extLst>
      <p:ext uri="{BB962C8B-B14F-4D97-AF65-F5344CB8AC3E}">
        <p14:creationId xmlns:p14="http://schemas.microsoft.com/office/powerpoint/2010/main" val="41042974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4AB213-9CB5-4622-26C9-6B1E8FA60745}"/>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BF506D10-9B2E-AC50-B532-D1B07CEE714C}"/>
              </a:ext>
            </a:extLst>
          </p:cNvPr>
          <p:cNvSpPr txBox="1"/>
          <p:nvPr/>
        </p:nvSpPr>
        <p:spPr>
          <a:xfrm>
            <a:off x="8885522" y="101891"/>
            <a:ext cx="354280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u="sng">
                <a:solidFill>
                  <a:schemeClr val="accent5"/>
                </a:solidFill>
                <a:latin typeface="Sassoon Primary"/>
              </a:rPr>
              <a:t>M</a:t>
            </a:r>
            <a:r>
              <a:rPr lang="en-GB" b="1" u="sng">
                <a:latin typeface="Sassoon Primary"/>
              </a:rPr>
              <a:t>onday 9th </a:t>
            </a:r>
            <a:r>
              <a:rPr lang="en-GB" b="1" u="sng">
                <a:solidFill>
                  <a:schemeClr val="accent5"/>
                </a:solidFill>
                <a:latin typeface="Sassoon Primary"/>
              </a:rPr>
              <a:t>F</a:t>
            </a:r>
            <a:r>
              <a:rPr lang="en-GB" b="1" u="sng">
                <a:latin typeface="Sassoon Primary"/>
              </a:rPr>
              <a:t>ebruary 2026</a:t>
            </a:r>
            <a:endParaRPr lang="en-US">
              <a:latin typeface="Sassoon Primary"/>
            </a:endParaRPr>
          </a:p>
          <a:p>
            <a:r>
              <a:rPr lang="en-GB" b="1" u="sng">
                <a:latin typeface="Sassoon Primary"/>
              </a:rPr>
              <a:t>9/2/26</a:t>
            </a:r>
            <a:endParaRPr lang="en-GB"/>
          </a:p>
        </p:txBody>
      </p:sp>
      <p:sp>
        <p:nvSpPr>
          <p:cNvPr id="6" name="TextBox 5">
            <a:extLst>
              <a:ext uri="{FF2B5EF4-FFF2-40B4-BE49-F238E27FC236}">
                <a16:creationId xmlns:a16="http://schemas.microsoft.com/office/drawing/2014/main" id="{3AB1FBB4-3EED-F17E-0B53-76E9B41F7DE3}"/>
              </a:ext>
            </a:extLst>
          </p:cNvPr>
          <p:cNvSpPr txBox="1"/>
          <p:nvPr/>
        </p:nvSpPr>
        <p:spPr>
          <a:xfrm>
            <a:off x="186486" y="172140"/>
            <a:ext cx="507815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t>KQ: What is belonging and where do I feel  I belong? </a:t>
            </a:r>
          </a:p>
        </p:txBody>
      </p:sp>
      <p:pic>
        <p:nvPicPr>
          <p:cNvPr id="2" name="Picture 1" descr="A cartoon of a person and a group of children&#10;&#10;AI-generated content may be incorrect.">
            <a:extLst>
              <a:ext uri="{FF2B5EF4-FFF2-40B4-BE49-F238E27FC236}">
                <a16:creationId xmlns:a16="http://schemas.microsoft.com/office/drawing/2014/main" id="{86F1A268-E79A-84B6-9790-3F1DBE70E7E1}"/>
              </a:ext>
            </a:extLst>
          </p:cNvPr>
          <p:cNvPicPr>
            <a:picLocks noChangeAspect="1"/>
          </p:cNvPicPr>
          <p:nvPr/>
        </p:nvPicPr>
        <p:blipFill>
          <a:blip r:embed="rId2"/>
          <a:stretch>
            <a:fillRect/>
          </a:stretch>
        </p:blipFill>
        <p:spPr>
          <a:xfrm>
            <a:off x="1890713" y="1070422"/>
            <a:ext cx="7358801" cy="5511353"/>
          </a:xfrm>
          <a:prstGeom prst="rect">
            <a:avLst/>
          </a:prstGeom>
        </p:spPr>
      </p:pic>
    </p:spTree>
    <p:extLst>
      <p:ext uri="{BB962C8B-B14F-4D97-AF65-F5344CB8AC3E}">
        <p14:creationId xmlns:p14="http://schemas.microsoft.com/office/powerpoint/2010/main" val="36152102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277776-7F35-6104-6891-F4A90A5C66AF}"/>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8DCA3DFE-20CB-720A-1C99-34042C30026C}"/>
              </a:ext>
            </a:extLst>
          </p:cNvPr>
          <p:cNvSpPr txBox="1"/>
          <p:nvPr/>
        </p:nvSpPr>
        <p:spPr>
          <a:xfrm>
            <a:off x="8885522" y="101891"/>
            <a:ext cx="354280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u="sng">
                <a:solidFill>
                  <a:schemeClr val="accent5"/>
                </a:solidFill>
                <a:latin typeface="Sassoon Primary"/>
              </a:rPr>
              <a:t>M</a:t>
            </a:r>
            <a:r>
              <a:rPr lang="en-GB" b="1" u="sng">
                <a:latin typeface="Sassoon Primary"/>
              </a:rPr>
              <a:t>onday 9th </a:t>
            </a:r>
            <a:r>
              <a:rPr lang="en-GB" b="1" u="sng">
                <a:solidFill>
                  <a:schemeClr val="accent5"/>
                </a:solidFill>
                <a:latin typeface="Sassoon Primary"/>
              </a:rPr>
              <a:t>F</a:t>
            </a:r>
            <a:r>
              <a:rPr lang="en-GB" b="1" u="sng">
                <a:latin typeface="Sassoon Primary"/>
              </a:rPr>
              <a:t>ebruary 2026</a:t>
            </a:r>
            <a:endParaRPr lang="en-US">
              <a:latin typeface="Sassoon Primary"/>
            </a:endParaRPr>
          </a:p>
          <a:p>
            <a:r>
              <a:rPr lang="en-GB" b="1" u="sng">
                <a:latin typeface="Sassoon Primary"/>
              </a:rPr>
              <a:t>9/2/26</a:t>
            </a:r>
            <a:endParaRPr lang="en-GB"/>
          </a:p>
        </p:txBody>
      </p:sp>
      <p:sp>
        <p:nvSpPr>
          <p:cNvPr id="6" name="TextBox 5">
            <a:extLst>
              <a:ext uri="{FF2B5EF4-FFF2-40B4-BE49-F238E27FC236}">
                <a16:creationId xmlns:a16="http://schemas.microsoft.com/office/drawing/2014/main" id="{5117F595-9F3A-07C3-D147-7D732C9DC3BA}"/>
              </a:ext>
            </a:extLst>
          </p:cNvPr>
          <p:cNvSpPr txBox="1"/>
          <p:nvPr/>
        </p:nvSpPr>
        <p:spPr>
          <a:xfrm>
            <a:off x="186486" y="172140"/>
            <a:ext cx="507815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t>KQ: What is belonging and where do I feel  I belong? </a:t>
            </a:r>
          </a:p>
        </p:txBody>
      </p:sp>
      <p:pic>
        <p:nvPicPr>
          <p:cNvPr id="2" name="Picture 1" descr="A cartoon of a child pointing at something&#10;&#10;AI-generated content may be incorrect.">
            <a:extLst>
              <a:ext uri="{FF2B5EF4-FFF2-40B4-BE49-F238E27FC236}">
                <a16:creationId xmlns:a16="http://schemas.microsoft.com/office/drawing/2014/main" id="{9C2E77B5-E601-46A6-DA35-59D26447E24A}"/>
              </a:ext>
            </a:extLst>
          </p:cNvPr>
          <p:cNvPicPr>
            <a:picLocks noChangeAspect="1"/>
          </p:cNvPicPr>
          <p:nvPr/>
        </p:nvPicPr>
        <p:blipFill>
          <a:blip r:embed="rId2"/>
          <a:stretch>
            <a:fillRect/>
          </a:stretch>
        </p:blipFill>
        <p:spPr>
          <a:xfrm>
            <a:off x="1943100" y="1211084"/>
            <a:ext cx="7103772" cy="5337354"/>
          </a:xfrm>
          <a:prstGeom prst="rect">
            <a:avLst/>
          </a:prstGeom>
        </p:spPr>
      </p:pic>
    </p:spTree>
    <p:extLst>
      <p:ext uri="{BB962C8B-B14F-4D97-AF65-F5344CB8AC3E}">
        <p14:creationId xmlns:p14="http://schemas.microsoft.com/office/powerpoint/2010/main" val="2052953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6B4353-2756-BDC2-EAB8-5DC12FAF0A85}"/>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61314396-BC8D-3062-DD55-97E1A028DDE8}"/>
              </a:ext>
            </a:extLst>
          </p:cNvPr>
          <p:cNvSpPr txBox="1"/>
          <p:nvPr/>
        </p:nvSpPr>
        <p:spPr>
          <a:xfrm>
            <a:off x="8885522" y="101891"/>
            <a:ext cx="354280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u="sng">
                <a:solidFill>
                  <a:schemeClr val="accent5"/>
                </a:solidFill>
                <a:latin typeface="Sassoon Primary"/>
              </a:rPr>
              <a:t>M</a:t>
            </a:r>
            <a:r>
              <a:rPr lang="en-GB" b="1" u="sng">
                <a:latin typeface="Sassoon Primary"/>
              </a:rPr>
              <a:t>onday 9th </a:t>
            </a:r>
            <a:r>
              <a:rPr lang="en-GB" b="1" u="sng">
                <a:solidFill>
                  <a:schemeClr val="accent5"/>
                </a:solidFill>
                <a:latin typeface="Sassoon Primary"/>
              </a:rPr>
              <a:t>F</a:t>
            </a:r>
            <a:r>
              <a:rPr lang="en-GB" b="1" u="sng">
                <a:latin typeface="Sassoon Primary"/>
              </a:rPr>
              <a:t>ebruary 2026</a:t>
            </a:r>
            <a:endParaRPr lang="en-US">
              <a:latin typeface="Sassoon Primary"/>
            </a:endParaRPr>
          </a:p>
          <a:p>
            <a:r>
              <a:rPr lang="en-GB" b="1" u="sng">
                <a:latin typeface="Sassoon Primary"/>
              </a:rPr>
              <a:t>9/2/26</a:t>
            </a:r>
            <a:endParaRPr lang="en-GB"/>
          </a:p>
        </p:txBody>
      </p:sp>
      <p:sp>
        <p:nvSpPr>
          <p:cNvPr id="6" name="TextBox 5">
            <a:extLst>
              <a:ext uri="{FF2B5EF4-FFF2-40B4-BE49-F238E27FC236}">
                <a16:creationId xmlns:a16="http://schemas.microsoft.com/office/drawing/2014/main" id="{1E79D565-3B13-AB15-9E0C-0C86EEE5A249}"/>
              </a:ext>
            </a:extLst>
          </p:cNvPr>
          <p:cNvSpPr txBox="1"/>
          <p:nvPr/>
        </p:nvSpPr>
        <p:spPr>
          <a:xfrm>
            <a:off x="186486" y="172140"/>
            <a:ext cx="507815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t>KQ: What is belonging and where do I feel  I belong? </a:t>
            </a:r>
          </a:p>
        </p:txBody>
      </p:sp>
      <p:pic>
        <p:nvPicPr>
          <p:cNvPr id="2" name="Picture 1" descr="A cartoon of kids holding hands&#10;&#10;AI-generated content may be incorrect.">
            <a:extLst>
              <a:ext uri="{FF2B5EF4-FFF2-40B4-BE49-F238E27FC236}">
                <a16:creationId xmlns:a16="http://schemas.microsoft.com/office/drawing/2014/main" id="{7B60453B-2293-1D5B-CE13-111DAFFF7E84}"/>
              </a:ext>
            </a:extLst>
          </p:cNvPr>
          <p:cNvPicPr>
            <a:picLocks noChangeAspect="1"/>
          </p:cNvPicPr>
          <p:nvPr/>
        </p:nvPicPr>
        <p:blipFill>
          <a:blip r:embed="rId2"/>
          <a:stretch>
            <a:fillRect/>
          </a:stretch>
        </p:blipFill>
        <p:spPr>
          <a:xfrm>
            <a:off x="1905000" y="866506"/>
            <a:ext cx="7587803" cy="5715269"/>
          </a:xfrm>
          <a:prstGeom prst="rect">
            <a:avLst/>
          </a:prstGeom>
        </p:spPr>
      </p:pic>
    </p:spTree>
    <p:extLst>
      <p:ext uri="{BB962C8B-B14F-4D97-AF65-F5344CB8AC3E}">
        <p14:creationId xmlns:p14="http://schemas.microsoft.com/office/powerpoint/2010/main" val="15184061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line of blue and grey lines&#10;&#10;Description automatically generated">
            <a:extLst>
              <a:ext uri="{FF2B5EF4-FFF2-40B4-BE49-F238E27FC236}">
                <a16:creationId xmlns:a16="http://schemas.microsoft.com/office/drawing/2014/main" id="{604768FA-990E-5175-1325-265C264B657E}"/>
              </a:ext>
            </a:extLst>
          </p:cNvPr>
          <p:cNvPicPr>
            <a:picLocks noChangeAspect="1"/>
          </p:cNvPicPr>
          <p:nvPr/>
        </p:nvPicPr>
        <p:blipFill>
          <a:blip r:embed="rId2"/>
          <a:stretch>
            <a:fillRect/>
          </a:stretch>
        </p:blipFill>
        <p:spPr>
          <a:xfrm>
            <a:off x="454479" y="1492024"/>
            <a:ext cx="7962900" cy="1724025"/>
          </a:xfrm>
          <a:prstGeom prst="rect">
            <a:avLst/>
          </a:prstGeom>
        </p:spPr>
      </p:pic>
      <p:sp>
        <p:nvSpPr>
          <p:cNvPr id="10" name="Title 1">
            <a:extLst>
              <a:ext uri="{FF2B5EF4-FFF2-40B4-BE49-F238E27FC236}">
                <a16:creationId xmlns:a16="http://schemas.microsoft.com/office/drawing/2014/main" id="{D3E55996-49C3-341C-9E60-08338473CDB3}"/>
              </a:ext>
            </a:extLst>
          </p:cNvPr>
          <p:cNvSpPr>
            <a:spLocks noGrp="1"/>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atin typeface="Sassoon Primary"/>
              </a:rPr>
              <a:t>Morning Challenges:</a:t>
            </a:r>
          </a:p>
        </p:txBody>
      </p:sp>
      <p:sp>
        <p:nvSpPr>
          <p:cNvPr id="11" name="TextBox 7">
            <a:extLst>
              <a:ext uri="{FF2B5EF4-FFF2-40B4-BE49-F238E27FC236}">
                <a16:creationId xmlns:a16="http://schemas.microsoft.com/office/drawing/2014/main" id="{60F0FEAA-2BFF-4C53-0ADC-FB0FE3336592}"/>
              </a:ext>
            </a:extLst>
          </p:cNvPr>
          <p:cNvSpPr txBox="1"/>
          <p:nvPr/>
        </p:nvSpPr>
        <p:spPr>
          <a:xfrm>
            <a:off x="8698876" y="1628472"/>
            <a:ext cx="3188082" cy="144655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400">
                <a:latin typeface="Sassoon Primary"/>
              </a:rPr>
              <a:t>Name writing</a:t>
            </a:r>
          </a:p>
        </p:txBody>
      </p:sp>
      <p:pic>
        <p:nvPicPr>
          <p:cNvPr id="2" name="Picture 1" descr="A screenshot of a game&#10;&#10;AI-generated content may be incorrect.">
            <a:extLst>
              <a:ext uri="{FF2B5EF4-FFF2-40B4-BE49-F238E27FC236}">
                <a16:creationId xmlns:a16="http://schemas.microsoft.com/office/drawing/2014/main" id="{5A9B1FC2-2D65-9B9C-5794-22989C07459F}"/>
              </a:ext>
            </a:extLst>
          </p:cNvPr>
          <p:cNvPicPr>
            <a:picLocks noChangeAspect="1"/>
          </p:cNvPicPr>
          <p:nvPr/>
        </p:nvPicPr>
        <p:blipFill>
          <a:blip r:embed="rId3"/>
          <a:stretch>
            <a:fillRect/>
          </a:stretch>
        </p:blipFill>
        <p:spPr>
          <a:xfrm>
            <a:off x="476365" y="3423633"/>
            <a:ext cx="5615497" cy="3434367"/>
          </a:xfrm>
          <a:prstGeom prst="rect">
            <a:avLst/>
          </a:prstGeom>
        </p:spPr>
      </p:pic>
    </p:spTree>
    <p:extLst>
      <p:ext uri="{BB962C8B-B14F-4D97-AF65-F5344CB8AC3E}">
        <p14:creationId xmlns:p14="http://schemas.microsoft.com/office/powerpoint/2010/main" val="11205722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16D6F9-277D-8FCF-8C6B-8F88A996E10B}"/>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64CE468F-0481-745D-F59D-8B9EB90761A7}"/>
              </a:ext>
            </a:extLst>
          </p:cNvPr>
          <p:cNvSpPr txBox="1"/>
          <p:nvPr/>
        </p:nvSpPr>
        <p:spPr>
          <a:xfrm>
            <a:off x="8885522" y="101891"/>
            <a:ext cx="354280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u="sng">
                <a:solidFill>
                  <a:schemeClr val="accent5"/>
                </a:solidFill>
                <a:latin typeface="Sassoon Primary"/>
              </a:rPr>
              <a:t>M</a:t>
            </a:r>
            <a:r>
              <a:rPr lang="en-GB" b="1" u="sng">
                <a:latin typeface="Sassoon Primary"/>
              </a:rPr>
              <a:t>onday 9th </a:t>
            </a:r>
            <a:r>
              <a:rPr lang="en-GB" b="1" u="sng">
                <a:solidFill>
                  <a:schemeClr val="accent5"/>
                </a:solidFill>
                <a:latin typeface="Sassoon Primary"/>
              </a:rPr>
              <a:t>F</a:t>
            </a:r>
            <a:r>
              <a:rPr lang="en-GB" b="1" u="sng">
                <a:latin typeface="Sassoon Primary"/>
              </a:rPr>
              <a:t>ebruary 2026</a:t>
            </a:r>
            <a:endParaRPr lang="en-US">
              <a:latin typeface="Sassoon Primary"/>
            </a:endParaRPr>
          </a:p>
          <a:p>
            <a:r>
              <a:rPr lang="en-GB" b="1" u="sng">
                <a:latin typeface="Sassoon Primary"/>
              </a:rPr>
              <a:t>9/2/26</a:t>
            </a:r>
            <a:endParaRPr lang="en-GB"/>
          </a:p>
        </p:txBody>
      </p:sp>
      <p:sp>
        <p:nvSpPr>
          <p:cNvPr id="6" name="TextBox 5">
            <a:extLst>
              <a:ext uri="{FF2B5EF4-FFF2-40B4-BE49-F238E27FC236}">
                <a16:creationId xmlns:a16="http://schemas.microsoft.com/office/drawing/2014/main" id="{AB8EF9C5-1FD5-939F-22F8-82E1AA0637EC}"/>
              </a:ext>
            </a:extLst>
          </p:cNvPr>
          <p:cNvSpPr txBox="1"/>
          <p:nvPr/>
        </p:nvSpPr>
        <p:spPr>
          <a:xfrm>
            <a:off x="186486" y="172140"/>
            <a:ext cx="507815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t>KQ: What is belonging and where do I feel  I belong? </a:t>
            </a:r>
          </a:p>
        </p:txBody>
      </p:sp>
      <p:pic>
        <p:nvPicPr>
          <p:cNvPr id="2" name="Picture 1" descr="A group of people standing together&#10;&#10;AI-generated content may be incorrect.">
            <a:extLst>
              <a:ext uri="{FF2B5EF4-FFF2-40B4-BE49-F238E27FC236}">
                <a16:creationId xmlns:a16="http://schemas.microsoft.com/office/drawing/2014/main" id="{61CDC4EE-D07A-3BBF-58C7-1AE13B91A955}"/>
              </a:ext>
            </a:extLst>
          </p:cNvPr>
          <p:cNvPicPr>
            <a:picLocks noChangeAspect="1"/>
          </p:cNvPicPr>
          <p:nvPr/>
        </p:nvPicPr>
        <p:blipFill>
          <a:blip r:embed="rId2"/>
          <a:stretch>
            <a:fillRect/>
          </a:stretch>
        </p:blipFill>
        <p:spPr>
          <a:xfrm>
            <a:off x="1871663" y="779373"/>
            <a:ext cx="7761802" cy="5750015"/>
          </a:xfrm>
          <a:prstGeom prst="rect">
            <a:avLst/>
          </a:prstGeom>
        </p:spPr>
      </p:pic>
    </p:spTree>
    <p:extLst>
      <p:ext uri="{BB962C8B-B14F-4D97-AF65-F5344CB8AC3E}">
        <p14:creationId xmlns:p14="http://schemas.microsoft.com/office/powerpoint/2010/main" val="36668547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03A086-B83B-5F39-98CC-0FD5882DCB14}"/>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87AA888A-0421-989E-20EE-01AB74806F4C}"/>
              </a:ext>
            </a:extLst>
          </p:cNvPr>
          <p:cNvSpPr txBox="1"/>
          <p:nvPr/>
        </p:nvSpPr>
        <p:spPr>
          <a:xfrm>
            <a:off x="8885522" y="101891"/>
            <a:ext cx="354280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u="sng">
                <a:solidFill>
                  <a:schemeClr val="accent5"/>
                </a:solidFill>
                <a:latin typeface="Sassoon Primary"/>
              </a:rPr>
              <a:t>M</a:t>
            </a:r>
            <a:r>
              <a:rPr lang="en-GB" b="1" u="sng">
                <a:latin typeface="Sassoon Primary"/>
              </a:rPr>
              <a:t>onday 9th </a:t>
            </a:r>
            <a:r>
              <a:rPr lang="en-GB" b="1" u="sng">
                <a:solidFill>
                  <a:schemeClr val="accent5"/>
                </a:solidFill>
                <a:latin typeface="Sassoon Primary"/>
              </a:rPr>
              <a:t>F</a:t>
            </a:r>
            <a:r>
              <a:rPr lang="en-GB" b="1" u="sng">
                <a:latin typeface="Sassoon Primary"/>
              </a:rPr>
              <a:t>ebruary 2026</a:t>
            </a:r>
            <a:endParaRPr lang="en-US">
              <a:latin typeface="Sassoon Primary"/>
            </a:endParaRPr>
          </a:p>
          <a:p>
            <a:r>
              <a:rPr lang="en-GB" b="1" u="sng">
                <a:latin typeface="Sassoon Primary"/>
              </a:rPr>
              <a:t>9/2/26</a:t>
            </a:r>
            <a:endParaRPr lang="en-GB"/>
          </a:p>
        </p:txBody>
      </p:sp>
      <p:sp>
        <p:nvSpPr>
          <p:cNvPr id="6" name="TextBox 5">
            <a:extLst>
              <a:ext uri="{FF2B5EF4-FFF2-40B4-BE49-F238E27FC236}">
                <a16:creationId xmlns:a16="http://schemas.microsoft.com/office/drawing/2014/main" id="{83BC7FCF-3572-0086-642E-4F24771354BC}"/>
              </a:ext>
            </a:extLst>
          </p:cNvPr>
          <p:cNvSpPr txBox="1"/>
          <p:nvPr/>
        </p:nvSpPr>
        <p:spPr>
          <a:xfrm>
            <a:off x="186486" y="172140"/>
            <a:ext cx="507815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t>KQ: What is belonging and where do I feel  I belong? </a:t>
            </a:r>
          </a:p>
        </p:txBody>
      </p:sp>
      <p:pic>
        <p:nvPicPr>
          <p:cNvPr id="3" name="Picture 2" descr="A outline of a person&#10;&#10;AI-generated content may be incorrect.">
            <a:extLst>
              <a:ext uri="{FF2B5EF4-FFF2-40B4-BE49-F238E27FC236}">
                <a16:creationId xmlns:a16="http://schemas.microsoft.com/office/drawing/2014/main" id="{0B4476B2-A057-1D59-45D9-0C9BCC5EBBE9}"/>
              </a:ext>
            </a:extLst>
          </p:cNvPr>
          <p:cNvPicPr>
            <a:picLocks noChangeAspect="1"/>
          </p:cNvPicPr>
          <p:nvPr/>
        </p:nvPicPr>
        <p:blipFill>
          <a:blip r:embed="rId2"/>
          <a:stretch>
            <a:fillRect/>
          </a:stretch>
        </p:blipFill>
        <p:spPr>
          <a:xfrm>
            <a:off x="1267630" y="1709872"/>
            <a:ext cx="3292430" cy="4844201"/>
          </a:xfrm>
          <a:prstGeom prst="rect">
            <a:avLst/>
          </a:prstGeom>
        </p:spPr>
      </p:pic>
      <p:sp>
        <p:nvSpPr>
          <p:cNvPr id="7" name="TextBox 6">
            <a:extLst>
              <a:ext uri="{FF2B5EF4-FFF2-40B4-BE49-F238E27FC236}">
                <a16:creationId xmlns:a16="http://schemas.microsoft.com/office/drawing/2014/main" id="{41BB4B60-6F8C-C27C-15EA-DF5E08BBA485}"/>
              </a:ext>
            </a:extLst>
          </p:cNvPr>
          <p:cNvSpPr txBox="1"/>
          <p:nvPr/>
        </p:nvSpPr>
        <p:spPr>
          <a:xfrm>
            <a:off x="5262091" y="2729316"/>
            <a:ext cx="5661102"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000"/>
              <a:t>Create a 'mini-me' to show where you feel like you belong.</a:t>
            </a:r>
            <a:r>
              <a:rPr lang="en-GB" sz="2800"/>
              <a:t> </a:t>
            </a:r>
          </a:p>
        </p:txBody>
      </p:sp>
    </p:spTree>
    <p:extLst>
      <p:ext uri="{BB962C8B-B14F-4D97-AF65-F5344CB8AC3E}">
        <p14:creationId xmlns:p14="http://schemas.microsoft.com/office/powerpoint/2010/main" val="37471642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007B78-ABD8-F00A-6D7F-8538338D4A41}"/>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E6EFC39A-A791-1B45-708C-0AF52A3CB147}"/>
              </a:ext>
            </a:extLst>
          </p:cNvPr>
          <p:cNvSpPr txBox="1"/>
          <p:nvPr/>
        </p:nvSpPr>
        <p:spPr>
          <a:xfrm>
            <a:off x="8885522" y="101891"/>
            <a:ext cx="354280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u="sng">
                <a:solidFill>
                  <a:schemeClr val="accent5"/>
                </a:solidFill>
                <a:latin typeface="Sassoon Primary"/>
              </a:rPr>
              <a:t>M</a:t>
            </a:r>
            <a:r>
              <a:rPr lang="en-GB" b="1" u="sng">
                <a:latin typeface="Sassoon Primary"/>
              </a:rPr>
              <a:t>onday 9th </a:t>
            </a:r>
            <a:r>
              <a:rPr lang="en-GB" b="1" u="sng">
                <a:solidFill>
                  <a:schemeClr val="accent5"/>
                </a:solidFill>
                <a:latin typeface="Sassoon Primary"/>
              </a:rPr>
              <a:t>F</a:t>
            </a:r>
            <a:r>
              <a:rPr lang="en-GB" b="1" u="sng">
                <a:latin typeface="Sassoon Primary"/>
              </a:rPr>
              <a:t>ebruary 2026</a:t>
            </a:r>
            <a:endParaRPr lang="en-US">
              <a:latin typeface="Sassoon Primary"/>
            </a:endParaRPr>
          </a:p>
          <a:p>
            <a:r>
              <a:rPr lang="en-GB" b="1" u="sng">
                <a:latin typeface="Sassoon Primary"/>
              </a:rPr>
              <a:t>9/2/26</a:t>
            </a:r>
            <a:endParaRPr lang="en-GB"/>
          </a:p>
        </p:txBody>
      </p:sp>
      <p:sp>
        <p:nvSpPr>
          <p:cNvPr id="6" name="TextBox 5">
            <a:extLst>
              <a:ext uri="{FF2B5EF4-FFF2-40B4-BE49-F238E27FC236}">
                <a16:creationId xmlns:a16="http://schemas.microsoft.com/office/drawing/2014/main" id="{C0319342-9BD8-3149-C831-41E4ED53A625}"/>
              </a:ext>
            </a:extLst>
          </p:cNvPr>
          <p:cNvSpPr txBox="1"/>
          <p:nvPr/>
        </p:nvSpPr>
        <p:spPr>
          <a:xfrm>
            <a:off x="186486" y="172140"/>
            <a:ext cx="507815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t>KQ: What is belonging and where do I feel  I belong? </a:t>
            </a:r>
          </a:p>
        </p:txBody>
      </p:sp>
    </p:spTree>
    <p:extLst>
      <p:ext uri="{BB962C8B-B14F-4D97-AF65-F5344CB8AC3E}">
        <p14:creationId xmlns:p14="http://schemas.microsoft.com/office/powerpoint/2010/main" val="37852349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BFAAF-9774-BA95-F307-4FC014E78631}"/>
              </a:ext>
            </a:extLst>
          </p:cNvPr>
          <p:cNvSpPr>
            <a:spLocks noGrp="1"/>
          </p:cNvSpPr>
          <p:nvPr>
            <p:ph type="title"/>
          </p:nvPr>
        </p:nvSpPr>
        <p:spPr/>
        <p:txBody>
          <a:bodyPr/>
          <a:lstStyle/>
          <a:p>
            <a:r>
              <a:rPr lang="en-GB">
                <a:latin typeface="Sassoon Primary"/>
              </a:rPr>
              <a:t>Break</a:t>
            </a:r>
          </a:p>
        </p:txBody>
      </p:sp>
      <p:pic>
        <p:nvPicPr>
          <p:cNvPr id="4" name="Picture 4" descr="A picture containing text, doll, toy, clipart&#10;&#10;Description automatically generated">
            <a:extLst>
              <a:ext uri="{FF2B5EF4-FFF2-40B4-BE49-F238E27FC236}">
                <a16:creationId xmlns:a16="http://schemas.microsoft.com/office/drawing/2014/main" id="{80E16F55-9742-1DE8-655B-441A64BE4BF1}"/>
              </a:ext>
            </a:extLst>
          </p:cNvPr>
          <p:cNvPicPr>
            <a:picLocks noChangeAspect="1"/>
          </p:cNvPicPr>
          <p:nvPr/>
        </p:nvPicPr>
        <p:blipFill>
          <a:blip r:embed="rId3"/>
          <a:stretch>
            <a:fillRect/>
          </a:stretch>
        </p:blipFill>
        <p:spPr>
          <a:xfrm>
            <a:off x="4362450" y="3063081"/>
            <a:ext cx="3467100" cy="1876425"/>
          </a:xfrm>
          <a:prstGeom prst="rect">
            <a:avLst/>
          </a:prstGeom>
        </p:spPr>
      </p:pic>
    </p:spTree>
    <p:extLst>
      <p:ext uri="{BB962C8B-B14F-4D97-AF65-F5344CB8AC3E}">
        <p14:creationId xmlns:p14="http://schemas.microsoft.com/office/powerpoint/2010/main" val="41102166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8A62FB-6F6D-DEAA-6A6D-5F59CB1DEBFD}"/>
              </a:ext>
            </a:extLst>
          </p:cNvPr>
          <p:cNvSpPr>
            <a:spLocks noGrp="1"/>
          </p:cNvSpPr>
          <p:nvPr>
            <p:ph type="title"/>
          </p:nvPr>
        </p:nvSpPr>
        <p:spPr/>
        <p:txBody>
          <a:bodyPr/>
          <a:lstStyle/>
          <a:p>
            <a:r>
              <a:rPr lang="en-GB"/>
              <a:t>PE- TBAT: explore speeds and actions.</a:t>
            </a:r>
          </a:p>
        </p:txBody>
      </p:sp>
      <p:sp>
        <p:nvSpPr>
          <p:cNvPr id="3" name="Content Placeholder 2">
            <a:extLst>
              <a:ext uri="{FF2B5EF4-FFF2-40B4-BE49-F238E27FC236}">
                <a16:creationId xmlns:a16="http://schemas.microsoft.com/office/drawing/2014/main" id="{0487D592-9014-3A50-D785-536D8538019B}"/>
              </a:ext>
            </a:extLst>
          </p:cNvPr>
          <p:cNvSpPr>
            <a:spLocks noGrp="1"/>
          </p:cNvSpPr>
          <p:nvPr>
            <p:ph idx="1"/>
          </p:nvPr>
        </p:nvSpPr>
        <p:spPr/>
        <p:txBody>
          <a:bodyPr>
            <a:normAutofit/>
          </a:bodyPr>
          <a:lstStyle/>
          <a:p>
            <a:r>
              <a:rPr lang="en-GB"/>
              <a:t>Warm up - Sleeping Toys: </a:t>
            </a:r>
          </a:p>
          <a:p>
            <a:r>
              <a:rPr lang="en-GB"/>
              <a:t>Shh… the toy shop is closed, and all the toys are fast asleep in their boxes. But when the music starts, something magical happens, the toys come to life. </a:t>
            </a:r>
          </a:p>
          <a:p>
            <a:r>
              <a:rPr lang="en-GB"/>
              <a:t>Stand in a space. Begin walking gently around the toy shop. Progress to galloping. The toys are waking up. When you hear ‘sleeping toys’ lay on the floor asleep. When you hear ‘rise and shine’ jump up and gallop again.</a:t>
            </a:r>
          </a:p>
        </p:txBody>
      </p:sp>
    </p:spTree>
    <p:extLst>
      <p:ext uri="{BB962C8B-B14F-4D97-AF65-F5344CB8AC3E}">
        <p14:creationId xmlns:p14="http://schemas.microsoft.com/office/powerpoint/2010/main" val="12529671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90587D-7303-1114-5559-92D5D8DCF16F}"/>
              </a:ext>
            </a:extLst>
          </p:cNvPr>
          <p:cNvSpPr>
            <a:spLocks noGrp="1"/>
          </p:cNvSpPr>
          <p:nvPr>
            <p:ph type="title"/>
          </p:nvPr>
        </p:nvSpPr>
        <p:spPr/>
        <p:txBody>
          <a:bodyPr/>
          <a:lstStyle/>
          <a:p>
            <a:r>
              <a:rPr lang="en-GB"/>
              <a:t>Becoming magical toys</a:t>
            </a:r>
          </a:p>
        </p:txBody>
      </p:sp>
      <p:sp>
        <p:nvSpPr>
          <p:cNvPr id="5" name="TextBox 4">
            <a:extLst>
              <a:ext uri="{FF2B5EF4-FFF2-40B4-BE49-F238E27FC236}">
                <a16:creationId xmlns:a16="http://schemas.microsoft.com/office/drawing/2014/main" id="{F3C81754-5403-D90C-76E1-6A9073CC6E9D}"/>
              </a:ext>
            </a:extLst>
          </p:cNvPr>
          <p:cNvSpPr txBox="1"/>
          <p:nvPr/>
        </p:nvSpPr>
        <p:spPr>
          <a:xfrm>
            <a:off x="599440" y="1526183"/>
            <a:ext cx="6096000" cy="4893647"/>
          </a:xfrm>
          <a:prstGeom prst="rect">
            <a:avLst/>
          </a:prstGeom>
          <a:noFill/>
        </p:spPr>
        <p:txBody>
          <a:bodyPr wrap="square">
            <a:spAutoFit/>
          </a:bodyPr>
          <a:lstStyle/>
          <a:p>
            <a:r>
              <a:rPr lang="en-GB" sz="2400"/>
              <a:t>How might they move if they were magical moving toys?</a:t>
            </a:r>
          </a:p>
          <a:p>
            <a:r>
              <a:rPr lang="en-GB" sz="2400"/>
              <a:t>robot: slow stiff body parts with jerky and robotic movements </a:t>
            </a:r>
          </a:p>
          <a:p>
            <a:r>
              <a:rPr lang="en-GB" sz="2400"/>
              <a:t>An aeroplane: wide wings, soaring high and low </a:t>
            </a:r>
          </a:p>
          <a:p>
            <a:r>
              <a:rPr lang="en-GB" sz="2400"/>
              <a:t>A ball: bouncing and rolling using different body parts A tambourine: bouncing action with quick shaking shoulders </a:t>
            </a:r>
          </a:p>
          <a:p>
            <a:r>
              <a:rPr lang="en-GB" sz="2400"/>
              <a:t>Travel like each toy for 8 counts. Practice with and without the music, counting out loud then in our heads.</a:t>
            </a:r>
          </a:p>
        </p:txBody>
      </p:sp>
      <p:pic>
        <p:nvPicPr>
          <p:cNvPr id="7" name="Picture 6" descr="A cartoon of a child and toys&#10;&#10;AI-generated content may be incorrect.">
            <a:extLst>
              <a:ext uri="{FF2B5EF4-FFF2-40B4-BE49-F238E27FC236}">
                <a16:creationId xmlns:a16="http://schemas.microsoft.com/office/drawing/2014/main" id="{0E3BAC26-E441-16F6-6128-C09505C36086}"/>
              </a:ext>
            </a:extLst>
          </p:cNvPr>
          <p:cNvPicPr>
            <a:picLocks noChangeAspect="1"/>
          </p:cNvPicPr>
          <p:nvPr/>
        </p:nvPicPr>
        <p:blipFill>
          <a:blip r:embed="rId2"/>
          <a:stretch>
            <a:fillRect/>
          </a:stretch>
        </p:blipFill>
        <p:spPr>
          <a:xfrm>
            <a:off x="6569708" y="1526183"/>
            <a:ext cx="5422238" cy="3641129"/>
          </a:xfrm>
          <a:prstGeom prst="rect">
            <a:avLst/>
          </a:prstGeom>
        </p:spPr>
      </p:pic>
    </p:spTree>
    <p:extLst>
      <p:ext uri="{BB962C8B-B14F-4D97-AF65-F5344CB8AC3E}">
        <p14:creationId xmlns:p14="http://schemas.microsoft.com/office/powerpoint/2010/main" val="32945058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0B4BE2-5D07-0AE1-694A-84C1D6945D9A}"/>
              </a:ext>
            </a:extLst>
          </p:cNvPr>
          <p:cNvSpPr>
            <a:spLocks noGrp="1"/>
          </p:cNvSpPr>
          <p:nvPr>
            <p:ph type="title"/>
          </p:nvPr>
        </p:nvSpPr>
        <p:spPr/>
        <p:txBody>
          <a:bodyPr/>
          <a:lstStyle/>
          <a:p>
            <a:r>
              <a:rPr lang="en-GB"/>
              <a:t>Magical toy box</a:t>
            </a:r>
          </a:p>
        </p:txBody>
      </p:sp>
      <p:sp>
        <p:nvSpPr>
          <p:cNvPr id="3" name="Content Placeholder 2">
            <a:extLst>
              <a:ext uri="{FF2B5EF4-FFF2-40B4-BE49-F238E27FC236}">
                <a16:creationId xmlns:a16="http://schemas.microsoft.com/office/drawing/2014/main" id="{5AFE1342-D04F-714F-D97D-0D784BFE577F}"/>
              </a:ext>
            </a:extLst>
          </p:cNvPr>
          <p:cNvSpPr>
            <a:spLocks noGrp="1"/>
          </p:cNvSpPr>
          <p:nvPr>
            <p:ph idx="1"/>
          </p:nvPr>
        </p:nvSpPr>
        <p:spPr/>
        <p:txBody>
          <a:bodyPr/>
          <a:lstStyle/>
          <a:p>
            <a:pPr marL="0" indent="0">
              <a:buNone/>
            </a:pPr>
            <a:r>
              <a:rPr lang="en-GB"/>
              <a:t>Choose three toys to use in your dance.</a:t>
            </a:r>
          </a:p>
          <a:p>
            <a:pPr marL="0" indent="0">
              <a:buNone/>
            </a:pPr>
            <a:r>
              <a:rPr lang="en-GB"/>
              <a:t>Practise changing between them.</a:t>
            </a:r>
          </a:p>
          <a:p>
            <a:pPr marL="0" indent="0">
              <a:buNone/>
            </a:pPr>
            <a:r>
              <a:rPr lang="en-GB"/>
              <a:t>Add a starting and finishing pose to complete your dance.</a:t>
            </a:r>
          </a:p>
          <a:p>
            <a:pPr marL="0" indent="0">
              <a:buNone/>
            </a:pPr>
            <a:endParaRPr lang="en-GB"/>
          </a:p>
          <a:p>
            <a:pPr marL="0" indent="0">
              <a:buNone/>
            </a:pPr>
            <a:r>
              <a:rPr lang="en-GB"/>
              <a:t>Let’s see a few performances.</a:t>
            </a:r>
          </a:p>
        </p:txBody>
      </p:sp>
    </p:spTree>
    <p:extLst>
      <p:ext uri="{BB962C8B-B14F-4D97-AF65-F5344CB8AC3E}">
        <p14:creationId xmlns:p14="http://schemas.microsoft.com/office/powerpoint/2010/main" val="33186863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Shape 238"/>
        <p:cNvGrpSpPr/>
        <p:nvPr/>
      </p:nvGrpSpPr>
      <p:grpSpPr>
        <a:xfrm>
          <a:off x="0" y="0"/>
          <a:ext cx="0" cy="0"/>
          <a:chOff x="0" y="0"/>
          <a:chExt cx="0" cy="0"/>
        </a:xfrm>
      </p:grpSpPr>
      <p:sp>
        <p:nvSpPr>
          <p:cNvPr id="239" name="Google Shape;239;p36"/>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rmAutofit fontScale="90000"/>
          </a:bodyPr>
          <a:lstStyle/>
          <a:p>
            <a:r>
              <a:rPr lang="en">
                <a:latin typeface="Sassoon Primary"/>
              </a:rPr>
              <a:t>Lunch</a:t>
            </a:r>
            <a:endParaRPr>
              <a:latin typeface="Sassoon Primary"/>
            </a:endParaRPr>
          </a:p>
        </p:txBody>
      </p:sp>
      <p:pic>
        <p:nvPicPr>
          <p:cNvPr id="241" name="Google Shape;241;p36"/>
          <p:cNvPicPr preferRelativeResize="0"/>
          <p:nvPr/>
        </p:nvPicPr>
        <p:blipFill>
          <a:blip r:embed="rId3">
            <a:alphaModFix/>
          </a:blip>
          <a:stretch>
            <a:fillRect/>
          </a:stretch>
        </p:blipFill>
        <p:spPr>
          <a:xfrm>
            <a:off x="3053699" y="1451533"/>
            <a:ext cx="5376165" cy="4555200"/>
          </a:xfrm>
          <a:prstGeom prst="rect">
            <a:avLst/>
          </a:prstGeom>
          <a:noFill/>
          <a:ln>
            <a:noFill/>
          </a:ln>
        </p:spPr>
      </p:pic>
    </p:spTree>
    <p:extLst>
      <p:ext uri="{BB962C8B-B14F-4D97-AF65-F5344CB8AC3E}">
        <p14:creationId xmlns:p14="http://schemas.microsoft.com/office/powerpoint/2010/main" val="15463784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2C9BF08-AF0F-0E1F-C5F0-6AAFD23CF7E5}"/>
              </a:ext>
            </a:extLst>
          </p:cNvPr>
          <p:cNvSpPr txBox="1"/>
          <p:nvPr/>
        </p:nvSpPr>
        <p:spPr>
          <a:xfrm>
            <a:off x="8133648" y="143450"/>
            <a:ext cx="381578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u="sng">
                <a:solidFill>
                  <a:schemeClr val="accent5"/>
                </a:solidFill>
                <a:latin typeface="Sassoon Primary"/>
              </a:rPr>
              <a:t>M</a:t>
            </a:r>
            <a:r>
              <a:rPr lang="en-GB" b="1" u="sng">
                <a:latin typeface="Sassoon Primary"/>
              </a:rPr>
              <a:t>onday 9th </a:t>
            </a:r>
            <a:r>
              <a:rPr lang="en-GB" b="1" u="sng">
                <a:solidFill>
                  <a:schemeClr val="accent5"/>
                </a:solidFill>
                <a:latin typeface="Sassoon Primary"/>
              </a:rPr>
              <a:t>F</a:t>
            </a:r>
            <a:r>
              <a:rPr lang="en-GB" b="1" u="sng">
                <a:latin typeface="Sassoon Primary"/>
              </a:rPr>
              <a:t>ebruary 2026</a:t>
            </a:r>
            <a:endParaRPr lang="en-US" b="1" u="sng">
              <a:latin typeface="Sassoon Primary"/>
            </a:endParaRPr>
          </a:p>
          <a:p>
            <a:r>
              <a:rPr lang="en-GB" b="1" u="sng">
                <a:latin typeface="Sassoon Primary"/>
              </a:rPr>
              <a:t>9/2/26</a:t>
            </a:r>
            <a:endParaRPr lang="en-GB"/>
          </a:p>
        </p:txBody>
      </p:sp>
      <p:sp>
        <p:nvSpPr>
          <p:cNvPr id="3" name="TextBox 2">
            <a:extLst>
              <a:ext uri="{FF2B5EF4-FFF2-40B4-BE49-F238E27FC236}">
                <a16:creationId xmlns:a16="http://schemas.microsoft.com/office/drawing/2014/main" id="{6DEBD656-80A4-51CD-C1A6-ADD2B692D816}"/>
              </a:ext>
            </a:extLst>
          </p:cNvPr>
          <p:cNvSpPr txBox="1"/>
          <p:nvPr/>
        </p:nvSpPr>
        <p:spPr>
          <a:xfrm>
            <a:off x="250658" y="62664"/>
            <a:ext cx="575259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latin typeface="Sassoon Primary"/>
                <a:cs typeface="Calibri"/>
              </a:rPr>
              <a:t>TBAT: explain my thoughts about a text. </a:t>
            </a:r>
            <a:endParaRPr lang="en-GB">
              <a:latin typeface="Sassoon Primary"/>
            </a:endParaRPr>
          </a:p>
        </p:txBody>
      </p:sp>
      <p:sp>
        <p:nvSpPr>
          <p:cNvPr id="5" name="TextBox 4">
            <a:extLst>
              <a:ext uri="{FF2B5EF4-FFF2-40B4-BE49-F238E27FC236}">
                <a16:creationId xmlns:a16="http://schemas.microsoft.com/office/drawing/2014/main" id="{BA29FFCD-1D5A-25FE-B1AA-00F6FF95BA89}"/>
              </a:ext>
            </a:extLst>
          </p:cNvPr>
          <p:cNvSpPr txBox="1"/>
          <p:nvPr/>
        </p:nvSpPr>
        <p:spPr>
          <a:xfrm>
            <a:off x="272556" y="846358"/>
            <a:ext cx="3901855"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000"/>
              <a:t>3 in 3</a:t>
            </a:r>
          </a:p>
        </p:txBody>
      </p:sp>
      <p:sp>
        <p:nvSpPr>
          <p:cNvPr id="6" name="TextBox 5">
            <a:extLst>
              <a:ext uri="{FF2B5EF4-FFF2-40B4-BE49-F238E27FC236}">
                <a16:creationId xmlns:a16="http://schemas.microsoft.com/office/drawing/2014/main" id="{B84C0F0D-18DF-4B73-050D-710D344BA3C2}"/>
              </a:ext>
            </a:extLst>
          </p:cNvPr>
          <p:cNvSpPr txBox="1"/>
          <p:nvPr/>
        </p:nvSpPr>
        <p:spPr>
          <a:xfrm>
            <a:off x="699370" y="1560534"/>
            <a:ext cx="10803698" cy="529375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28600" lvl="1" indent="-228600">
              <a:buFont typeface=""/>
              <a:buChar char="•"/>
            </a:pPr>
            <a:r>
              <a:rPr lang="en-US" sz="3200" b="1" dirty="0"/>
              <a:t>What do you think you might see if you looked up at the sky today?</a:t>
            </a:r>
            <a:br>
              <a:rPr lang="en-US" sz="3200" dirty="0"/>
            </a:br>
            <a:endParaRPr lang="en-US" sz="3200" b="1" dirty="0"/>
          </a:p>
          <a:p>
            <a:pPr marL="228600" lvl="1" indent="-228600">
              <a:buFont typeface=""/>
              <a:buChar char="•"/>
            </a:pPr>
            <a:endParaRPr lang="en-US" sz="3200" dirty="0"/>
          </a:p>
          <a:p>
            <a:pPr marL="228600" lvl="1" indent="-228600">
              <a:buFont typeface=""/>
              <a:buChar char="•"/>
            </a:pPr>
            <a:r>
              <a:rPr lang="en-US" sz="3200" dirty="0"/>
              <a:t> </a:t>
            </a:r>
            <a:r>
              <a:rPr lang="en-US" sz="3200" b="1" dirty="0"/>
              <a:t>Have you ever been so excited about something that you wanted to tell everyone? What was it?</a:t>
            </a:r>
            <a:br>
              <a:rPr lang="en-US" sz="3200" dirty="0"/>
            </a:br>
            <a:endParaRPr lang="en-US" sz="3200" b="1" dirty="0"/>
          </a:p>
          <a:p>
            <a:pPr marL="228600" lvl="1" indent="-228600">
              <a:buFont typeface=""/>
              <a:buChar char="•"/>
            </a:pPr>
            <a:endParaRPr lang="en-US" sz="3200" dirty="0"/>
          </a:p>
          <a:p>
            <a:pPr marL="228600" lvl="1" indent="-228600">
              <a:buFont typeface=""/>
              <a:buChar char="•"/>
            </a:pPr>
            <a:r>
              <a:rPr lang="en-US" sz="3200" b="1" dirty="0"/>
              <a:t>Why do you think someone might miss something amazing if they’re always looking down at a screen?</a:t>
            </a:r>
            <a:endParaRPr lang="en-US" sz="3200"/>
          </a:p>
          <a:p>
            <a:pPr algn="ctr"/>
            <a:endParaRPr lang="en-GB"/>
          </a:p>
        </p:txBody>
      </p:sp>
    </p:spTree>
    <p:extLst>
      <p:ext uri="{BB962C8B-B14F-4D97-AF65-F5344CB8AC3E}">
        <p14:creationId xmlns:p14="http://schemas.microsoft.com/office/powerpoint/2010/main" val="38684582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pic>
        <p:nvPicPr>
          <p:cNvPr id="4" name="Picture 3" descr="A cartoon character with a cat&#10;&#10;Description automatically generated">
            <a:extLst>
              <a:ext uri="{FF2B5EF4-FFF2-40B4-BE49-F238E27FC236}">
                <a16:creationId xmlns:a16="http://schemas.microsoft.com/office/drawing/2014/main" id="{A47C8783-9FAE-1529-807A-10E500A923A1}"/>
              </a:ext>
            </a:extLst>
          </p:cNvPr>
          <p:cNvPicPr>
            <a:picLocks noChangeAspect="1"/>
          </p:cNvPicPr>
          <p:nvPr/>
        </p:nvPicPr>
        <p:blipFill>
          <a:blip r:embed="rId2"/>
          <a:stretch>
            <a:fillRect/>
          </a:stretch>
        </p:blipFill>
        <p:spPr>
          <a:xfrm>
            <a:off x="7899985" y="1711242"/>
            <a:ext cx="3789474" cy="4440125"/>
          </a:xfrm>
          <a:prstGeom prst="rect">
            <a:avLst/>
          </a:prstGeom>
        </p:spPr>
      </p:pic>
      <p:sp>
        <p:nvSpPr>
          <p:cNvPr id="7" name="TextBox 6">
            <a:extLst>
              <a:ext uri="{FF2B5EF4-FFF2-40B4-BE49-F238E27FC236}">
                <a16:creationId xmlns:a16="http://schemas.microsoft.com/office/drawing/2014/main" id="{5F708E79-ECCC-C64B-6F26-EA21B8BDC6C3}"/>
              </a:ext>
            </a:extLst>
          </p:cNvPr>
          <p:cNvSpPr txBox="1"/>
          <p:nvPr/>
        </p:nvSpPr>
        <p:spPr>
          <a:xfrm>
            <a:off x="7457072" y="213059"/>
            <a:ext cx="459957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u="sng">
                <a:solidFill>
                  <a:schemeClr val="accent5"/>
                </a:solidFill>
                <a:latin typeface="Sassoon Primary"/>
                <a:cs typeface="Calibri"/>
              </a:rPr>
              <a:t>M</a:t>
            </a:r>
            <a:r>
              <a:rPr lang="en-GB" b="1" u="sng">
                <a:latin typeface="Sassoon Primary"/>
                <a:cs typeface="Calibri"/>
              </a:rPr>
              <a:t>onday 9th </a:t>
            </a:r>
            <a:r>
              <a:rPr lang="en-GB" b="1" u="sng">
                <a:solidFill>
                  <a:schemeClr val="accent5"/>
                </a:solidFill>
                <a:latin typeface="Sassoon Primary"/>
                <a:cs typeface="Calibri"/>
              </a:rPr>
              <a:t>F</a:t>
            </a:r>
            <a:r>
              <a:rPr lang="en-GB" b="1" u="sng">
                <a:latin typeface="Sassoon Primary"/>
                <a:cs typeface="Calibri"/>
              </a:rPr>
              <a:t>ebruary 2026</a:t>
            </a:r>
            <a:endParaRPr lang="en-US">
              <a:latin typeface="Sassoon Primary"/>
              <a:cs typeface="Calibri"/>
            </a:endParaRPr>
          </a:p>
          <a:p>
            <a:r>
              <a:rPr lang="en-GB" b="1" u="sng">
                <a:latin typeface="Sassoon Primary"/>
                <a:cs typeface="Calibri"/>
              </a:rPr>
              <a:t>9/2/26</a:t>
            </a:r>
            <a:endParaRPr lang="en-GB"/>
          </a:p>
        </p:txBody>
      </p:sp>
      <p:sp>
        <p:nvSpPr>
          <p:cNvPr id="3" name="TextBox 2">
            <a:extLst>
              <a:ext uri="{FF2B5EF4-FFF2-40B4-BE49-F238E27FC236}">
                <a16:creationId xmlns:a16="http://schemas.microsoft.com/office/drawing/2014/main" id="{6027541B-919C-19CA-B8F6-BB186ABA3FE8}"/>
              </a:ext>
            </a:extLst>
          </p:cNvPr>
          <p:cNvSpPr txBox="1"/>
          <p:nvPr/>
        </p:nvSpPr>
        <p:spPr>
          <a:xfrm>
            <a:off x="250658" y="62664"/>
            <a:ext cx="575259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latin typeface="Sassoon Primary"/>
                <a:cs typeface="Calibri"/>
              </a:rPr>
              <a:t>TBAT: explain my thoughts about a text. </a:t>
            </a:r>
            <a:endParaRPr lang="en-GB">
              <a:latin typeface="Sassoon Primary"/>
            </a:endParaRPr>
          </a:p>
        </p:txBody>
      </p:sp>
      <p:sp>
        <p:nvSpPr>
          <p:cNvPr id="9" name="Title 8">
            <a:extLst>
              <a:ext uri="{FF2B5EF4-FFF2-40B4-BE49-F238E27FC236}">
                <a16:creationId xmlns:a16="http://schemas.microsoft.com/office/drawing/2014/main" id="{5D0E7CA9-CE94-8240-6B14-E5D51108F390}"/>
              </a:ext>
            </a:extLst>
          </p:cNvPr>
          <p:cNvSpPr>
            <a:spLocks noGrp="1"/>
          </p:cNvSpPr>
          <p:nvPr>
            <p:ph type="title"/>
          </p:nvPr>
        </p:nvSpPr>
        <p:spPr>
          <a:xfrm>
            <a:off x="455705" y="894156"/>
            <a:ext cx="11360800" cy="763600"/>
          </a:xfrm>
        </p:spPr>
        <p:txBody>
          <a:bodyPr>
            <a:normAutofit fontScale="90000"/>
          </a:bodyPr>
          <a:lstStyle/>
          <a:p>
            <a:r>
              <a:rPr lang="en-GB" b="1">
                <a:solidFill>
                  <a:schemeClr val="accent1"/>
                </a:solidFill>
                <a:cs typeface="Calibri Light"/>
              </a:rPr>
              <a:t>Blue</a:t>
            </a:r>
            <a:r>
              <a:rPr lang="en-GB" b="1">
                <a:cs typeface="Calibri Light"/>
              </a:rPr>
              <a:t>/ </a:t>
            </a:r>
            <a:r>
              <a:rPr lang="en-GB" b="1">
                <a:solidFill>
                  <a:schemeClr val="accent6"/>
                </a:solidFill>
                <a:cs typeface="Calibri Light"/>
              </a:rPr>
              <a:t>Green</a:t>
            </a:r>
            <a:endParaRPr lang="en-GB" b="1">
              <a:solidFill>
                <a:schemeClr val="accent6"/>
              </a:solidFill>
            </a:endParaRPr>
          </a:p>
        </p:txBody>
      </p:sp>
      <p:sp>
        <p:nvSpPr>
          <p:cNvPr id="2" name="TextBox 1">
            <a:extLst>
              <a:ext uri="{FF2B5EF4-FFF2-40B4-BE49-F238E27FC236}">
                <a16:creationId xmlns:a16="http://schemas.microsoft.com/office/drawing/2014/main" id="{95BA1548-FA5F-1A51-EC6F-535D14B03396}"/>
              </a:ext>
            </a:extLst>
          </p:cNvPr>
          <p:cNvSpPr txBox="1"/>
          <p:nvPr/>
        </p:nvSpPr>
        <p:spPr>
          <a:xfrm>
            <a:off x="1090361" y="2569243"/>
            <a:ext cx="5827796" cy="35394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a:solidFill>
                  <a:schemeClr val="accent1"/>
                </a:solidFill>
                <a:latin typeface="Sassoon Primary"/>
                <a:cs typeface="Calibri"/>
              </a:rPr>
              <a:t>What do you think this story is about? </a:t>
            </a:r>
          </a:p>
          <a:p>
            <a:endParaRPr lang="en-GB" sz="3200">
              <a:solidFill>
                <a:schemeClr val="accent6"/>
              </a:solidFill>
              <a:latin typeface="Sassoon Primary"/>
              <a:cs typeface="Calibri"/>
            </a:endParaRPr>
          </a:p>
          <a:p>
            <a:r>
              <a:rPr lang="en-GB" sz="3200">
                <a:solidFill>
                  <a:schemeClr val="accent6"/>
                </a:solidFill>
                <a:latin typeface="Sassoon Primary"/>
                <a:cs typeface="Calibri"/>
              </a:rPr>
              <a:t>Who do you think is the main character? </a:t>
            </a:r>
          </a:p>
          <a:p>
            <a:endParaRPr lang="en-GB" sz="3200">
              <a:solidFill>
                <a:schemeClr val="accent6"/>
              </a:solidFill>
              <a:latin typeface="Sassoon Primary"/>
              <a:cs typeface="Calibri"/>
            </a:endParaRPr>
          </a:p>
          <a:p>
            <a:r>
              <a:rPr lang="en-GB" sz="3200">
                <a:solidFill>
                  <a:srgbClr val="FF0000"/>
                </a:solidFill>
                <a:latin typeface="Sassoon Primary"/>
                <a:cs typeface="Calibri"/>
              </a:rPr>
              <a:t>Explain why you think this.</a:t>
            </a:r>
          </a:p>
        </p:txBody>
      </p:sp>
    </p:spTree>
    <p:extLst>
      <p:ext uri="{BB962C8B-B14F-4D97-AF65-F5344CB8AC3E}">
        <p14:creationId xmlns:p14="http://schemas.microsoft.com/office/powerpoint/2010/main" val="1059037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B00C9A4-8D3C-FFBF-20A7-BFFA24404438}"/>
              </a:ext>
            </a:extLst>
          </p:cNvPr>
          <p:cNvSpPr txBox="1"/>
          <p:nvPr/>
        </p:nvSpPr>
        <p:spPr>
          <a:xfrm>
            <a:off x="86425" y="106217"/>
            <a:ext cx="2165928"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u="sng">
                <a:latin typeface="Sassoon Primary"/>
              </a:rPr>
              <a:t>Revisit and review</a:t>
            </a:r>
          </a:p>
        </p:txBody>
      </p:sp>
      <p:sp>
        <p:nvSpPr>
          <p:cNvPr id="6" name="TextBox 5">
            <a:extLst>
              <a:ext uri="{FF2B5EF4-FFF2-40B4-BE49-F238E27FC236}">
                <a16:creationId xmlns:a16="http://schemas.microsoft.com/office/drawing/2014/main" id="{F3866C31-0780-0D73-241E-EE05A61E3BEA}"/>
              </a:ext>
            </a:extLst>
          </p:cNvPr>
          <p:cNvSpPr txBox="1"/>
          <p:nvPr/>
        </p:nvSpPr>
        <p:spPr>
          <a:xfrm>
            <a:off x="8885522" y="101891"/>
            <a:ext cx="354280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u="sng">
                <a:solidFill>
                  <a:schemeClr val="accent5"/>
                </a:solidFill>
                <a:latin typeface="Sassoon Primary"/>
              </a:rPr>
              <a:t>M</a:t>
            </a:r>
            <a:r>
              <a:rPr lang="en-GB" b="1" u="sng">
                <a:latin typeface="Sassoon Primary"/>
              </a:rPr>
              <a:t>onday 9th </a:t>
            </a:r>
            <a:r>
              <a:rPr lang="en-GB" b="1" u="sng">
                <a:solidFill>
                  <a:schemeClr val="accent5"/>
                </a:solidFill>
                <a:latin typeface="Sassoon Primary"/>
              </a:rPr>
              <a:t>F</a:t>
            </a:r>
            <a:r>
              <a:rPr lang="en-GB" b="1" u="sng">
                <a:latin typeface="Sassoon Primary"/>
              </a:rPr>
              <a:t>ebruary 2026</a:t>
            </a:r>
          </a:p>
          <a:p>
            <a:r>
              <a:rPr lang="en-GB" b="1" u="sng">
                <a:latin typeface="Sassoon Primary"/>
              </a:rPr>
              <a:t>9/2/26</a:t>
            </a:r>
          </a:p>
        </p:txBody>
      </p:sp>
      <p:sp>
        <p:nvSpPr>
          <p:cNvPr id="7" name="TextBox 6">
            <a:extLst>
              <a:ext uri="{FF2B5EF4-FFF2-40B4-BE49-F238E27FC236}">
                <a16:creationId xmlns:a16="http://schemas.microsoft.com/office/drawing/2014/main" id="{FAC01E74-2C7B-BDB2-A0A7-940AA74B1685}"/>
              </a:ext>
            </a:extLst>
          </p:cNvPr>
          <p:cNvSpPr txBox="1"/>
          <p:nvPr/>
        </p:nvSpPr>
        <p:spPr>
          <a:xfrm>
            <a:off x="829304" y="1043770"/>
            <a:ext cx="10738439"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400" u="sng">
                <a:solidFill>
                  <a:srgbClr val="000000"/>
                </a:solidFill>
                <a:latin typeface="Sassoon Primary"/>
                <a:cs typeface="Calibri"/>
              </a:rPr>
              <a:t>Lesson focus: </a:t>
            </a:r>
          </a:p>
          <a:p>
            <a:endParaRPr lang="en-GB" sz="4400">
              <a:latin typeface="Sassoon Primary"/>
              <a:cs typeface="Calibri"/>
            </a:endParaRPr>
          </a:p>
          <a:p>
            <a:pPr algn="ctr"/>
            <a:r>
              <a:rPr lang="en-GB" sz="4400">
                <a:latin typeface="Sassoon Primary"/>
                <a:cs typeface="Calibri"/>
              </a:rPr>
              <a:t>Read words with the </a:t>
            </a:r>
            <a:r>
              <a:rPr lang="en-GB" sz="4400" err="1">
                <a:latin typeface="Sassoon Primary"/>
                <a:cs typeface="Calibri"/>
              </a:rPr>
              <a:t>ew</a:t>
            </a:r>
            <a:r>
              <a:rPr lang="en-GB" sz="4400">
                <a:latin typeface="Sassoon Primary"/>
                <a:cs typeface="Calibri"/>
              </a:rPr>
              <a:t>/</a:t>
            </a:r>
            <a:r>
              <a:rPr lang="en-GB" sz="4400" err="1">
                <a:latin typeface="Sassoon Primary"/>
                <a:cs typeface="Calibri"/>
              </a:rPr>
              <a:t>oe</a:t>
            </a:r>
            <a:r>
              <a:rPr lang="en-GB" sz="4400">
                <a:latin typeface="Sassoon Primary"/>
                <a:cs typeface="Calibri"/>
              </a:rPr>
              <a:t>/</a:t>
            </a:r>
            <a:r>
              <a:rPr lang="en-GB" sz="4400" err="1">
                <a:latin typeface="Sassoon Primary"/>
                <a:cs typeface="Calibri"/>
              </a:rPr>
              <a:t>ue</a:t>
            </a:r>
            <a:r>
              <a:rPr lang="en-GB" sz="4400">
                <a:latin typeface="Sassoon Primary"/>
                <a:cs typeface="Calibri"/>
              </a:rPr>
              <a:t>/ow </a:t>
            </a:r>
          </a:p>
          <a:p>
            <a:endParaRPr lang="en-GB" sz="5400">
              <a:latin typeface="Sassoon Primary"/>
              <a:cs typeface="Calibri"/>
            </a:endParaRPr>
          </a:p>
          <a:p>
            <a:endParaRPr lang="en-GB" sz="5400">
              <a:latin typeface="Sassoon Primary"/>
              <a:cs typeface="Calibri"/>
            </a:endParaRPr>
          </a:p>
        </p:txBody>
      </p:sp>
      <p:sp>
        <p:nvSpPr>
          <p:cNvPr id="8" name="TextBox 7">
            <a:extLst>
              <a:ext uri="{FF2B5EF4-FFF2-40B4-BE49-F238E27FC236}">
                <a16:creationId xmlns:a16="http://schemas.microsoft.com/office/drawing/2014/main" id="{93B5FAFE-AEDF-EAE9-4681-410383979DC3}"/>
              </a:ext>
            </a:extLst>
          </p:cNvPr>
          <p:cNvSpPr txBox="1"/>
          <p:nvPr/>
        </p:nvSpPr>
        <p:spPr>
          <a:xfrm>
            <a:off x="-314560" y="106138"/>
            <a:ext cx="8259238"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400" b="1">
                <a:latin typeface="Sassoon Primary"/>
                <a:cs typeface="Calibri"/>
              </a:rPr>
              <a:t>                                                      </a:t>
            </a:r>
            <a:r>
              <a:rPr lang="en-GB" sz="4400" b="1">
                <a:latin typeface="Sassoon Primary"/>
                <a:cs typeface="Calibri"/>
              </a:rPr>
              <a:t>Phonics     </a:t>
            </a:r>
            <a:r>
              <a:rPr lang="en-GB" sz="2400" b="1">
                <a:latin typeface="Sassoon Primary"/>
                <a:cs typeface="Calibri"/>
              </a:rPr>
              <a:t>       </a:t>
            </a:r>
            <a:endParaRPr lang="en-US" sz="2400">
              <a:cs typeface="Calibri"/>
            </a:endParaRPr>
          </a:p>
        </p:txBody>
      </p:sp>
    </p:spTree>
    <p:extLst>
      <p:ext uri="{BB962C8B-B14F-4D97-AF65-F5344CB8AC3E}">
        <p14:creationId xmlns:p14="http://schemas.microsoft.com/office/powerpoint/2010/main" val="34438192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a:extLst>
            <a:ext uri="{FF2B5EF4-FFF2-40B4-BE49-F238E27FC236}">
              <a16:creationId xmlns:a16="http://schemas.microsoft.com/office/drawing/2014/main" id="{556712A2-ACA9-C347-4147-7952FDB1670F}"/>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4A14392A-5B00-BF84-646A-867D7BE19E0A}"/>
              </a:ext>
            </a:extLst>
          </p:cNvPr>
          <p:cNvSpPr txBox="1"/>
          <p:nvPr/>
        </p:nvSpPr>
        <p:spPr>
          <a:xfrm>
            <a:off x="8133648" y="143450"/>
            <a:ext cx="381578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u="sng">
                <a:solidFill>
                  <a:schemeClr val="accent5"/>
                </a:solidFill>
                <a:latin typeface="Sassoon Primary"/>
              </a:rPr>
              <a:t>M</a:t>
            </a:r>
            <a:r>
              <a:rPr lang="en-GB" b="1" u="sng">
                <a:latin typeface="Sassoon Primary"/>
              </a:rPr>
              <a:t>onday 9th </a:t>
            </a:r>
            <a:r>
              <a:rPr lang="en-GB" b="1" u="sng">
                <a:solidFill>
                  <a:schemeClr val="accent5"/>
                </a:solidFill>
                <a:latin typeface="Sassoon Primary"/>
              </a:rPr>
              <a:t>F</a:t>
            </a:r>
            <a:r>
              <a:rPr lang="en-GB" b="1" u="sng">
                <a:latin typeface="Sassoon Primary"/>
              </a:rPr>
              <a:t>ebruary 2026</a:t>
            </a:r>
            <a:endParaRPr lang="en-US" b="1" u="sng">
              <a:latin typeface="Sassoon Primary"/>
            </a:endParaRPr>
          </a:p>
          <a:p>
            <a:r>
              <a:rPr lang="en-GB" b="1" u="sng">
                <a:latin typeface="Sassoon Primary"/>
              </a:rPr>
              <a:t>9/2/26</a:t>
            </a:r>
            <a:endParaRPr lang="en-GB"/>
          </a:p>
        </p:txBody>
      </p:sp>
      <p:pic>
        <p:nvPicPr>
          <p:cNvPr id="3" name="Picture 2" descr="A cartoon of a child wearing an astronaut garment&#10;&#10;AI-generated content may be incorrect.">
            <a:extLst>
              <a:ext uri="{FF2B5EF4-FFF2-40B4-BE49-F238E27FC236}">
                <a16:creationId xmlns:a16="http://schemas.microsoft.com/office/drawing/2014/main" id="{1A1B96B1-CCE1-5816-9209-8A6C4D22DE94}"/>
              </a:ext>
            </a:extLst>
          </p:cNvPr>
          <p:cNvPicPr>
            <a:picLocks noChangeAspect="1"/>
          </p:cNvPicPr>
          <p:nvPr/>
        </p:nvPicPr>
        <p:blipFill>
          <a:blip r:embed="rId2"/>
          <a:stretch>
            <a:fillRect/>
          </a:stretch>
        </p:blipFill>
        <p:spPr>
          <a:xfrm>
            <a:off x="310875" y="1730624"/>
            <a:ext cx="3870152" cy="4827739"/>
          </a:xfrm>
          <a:prstGeom prst="rect">
            <a:avLst/>
          </a:prstGeom>
        </p:spPr>
      </p:pic>
      <p:sp>
        <p:nvSpPr>
          <p:cNvPr id="6" name="TextBox 5">
            <a:extLst>
              <a:ext uri="{FF2B5EF4-FFF2-40B4-BE49-F238E27FC236}">
                <a16:creationId xmlns:a16="http://schemas.microsoft.com/office/drawing/2014/main" id="{C1ECDAF2-09C6-89F5-5819-FB63B8D05552}"/>
              </a:ext>
            </a:extLst>
          </p:cNvPr>
          <p:cNvSpPr txBox="1"/>
          <p:nvPr/>
        </p:nvSpPr>
        <p:spPr>
          <a:xfrm>
            <a:off x="4432622" y="1520576"/>
            <a:ext cx="7387705" cy="47089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t>Words you will come across in the text: </a:t>
            </a:r>
          </a:p>
          <a:p>
            <a:endParaRPr lang="en-GB"/>
          </a:p>
          <a:p>
            <a:r>
              <a:rPr lang="en-GB"/>
              <a:t>Telescope</a:t>
            </a:r>
          </a:p>
          <a:p>
            <a:endParaRPr lang="en-GB"/>
          </a:p>
          <a:p>
            <a:r>
              <a:rPr lang="en-GB"/>
              <a:t>Gravity</a:t>
            </a:r>
          </a:p>
          <a:p>
            <a:endParaRPr lang="en-GB"/>
          </a:p>
          <a:p>
            <a:r>
              <a:rPr lang="en-GB" sz="3600">
                <a:solidFill>
                  <a:schemeClr val="accent1"/>
                </a:solidFill>
                <a:latin typeface="Sassoon Primary"/>
              </a:rPr>
              <a:t>myth: </a:t>
            </a:r>
            <a:r>
              <a:rPr lang="en-GB" sz="2400">
                <a:solidFill>
                  <a:srgbClr val="FF0000"/>
                </a:solidFill>
                <a:latin typeface="Sassoon Primary"/>
              </a:rPr>
              <a:t>stories about how the world was created or why certain things happen</a:t>
            </a:r>
            <a:endParaRPr lang="en-US" sz="2400">
              <a:latin typeface="Sassoon Primary"/>
            </a:endParaRPr>
          </a:p>
          <a:p>
            <a:endParaRPr lang="en-GB" sz="3600">
              <a:latin typeface="Sassoon Primary"/>
            </a:endParaRPr>
          </a:p>
          <a:p>
            <a:r>
              <a:rPr lang="en-GB" sz="3600">
                <a:solidFill>
                  <a:schemeClr val="accent1"/>
                </a:solidFill>
                <a:latin typeface="Sassoon Primary"/>
              </a:rPr>
              <a:t>speechless: </a:t>
            </a:r>
            <a:r>
              <a:rPr lang="en-GB" sz="2400">
                <a:solidFill>
                  <a:srgbClr val="FF0000"/>
                </a:solidFill>
                <a:latin typeface="Sassoon Primary"/>
              </a:rPr>
              <a:t>unable to speak due to a strong emotion.</a:t>
            </a:r>
            <a:endParaRPr lang="en-GB"/>
          </a:p>
          <a:p>
            <a:endParaRPr lang="en-GB"/>
          </a:p>
          <a:p>
            <a:endParaRPr lang="en-GB"/>
          </a:p>
        </p:txBody>
      </p:sp>
      <p:sp>
        <p:nvSpPr>
          <p:cNvPr id="5" name="TextBox 4">
            <a:extLst>
              <a:ext uri="{FF2B5EF4-FFF2-40B4-BE49-F238E27FC236}">
                <a16:creationId xmlns:a16="http://schemas.microsoft.com/office/drawing/2014/main" id="{A538549B-0B9D-596D-E53E-C88335744DF2}"/>
              </a:ext>
            </a:extLst>
          </p:cNvPr>
          <p:cNvSpPr txBox="1"/>
          <p:nvPr/>
        </p:nvSpPr>
        <p:spPr>
          <a:xfrm>
            <a:off x="250658" y="62664"/>
            <a:ext cx="575259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latin typeface="Sassoon Primary"/>
                <a:cs typeface="Calibri"/>
              </a:rPr>
              <a:t>TBAT: explain my thoughts about a text. </a:t>
            </a:r>
            <a:endParaRPr lang="en-GB">
              <a:latin typeface="Sassoon Primary"/>
            </a:endParaRPr>
          </a:p>
        </p:txBody>
      </p:sp>
    </p:spTree>
    <p:extLst>
      <p:ext uri="{BB962C8B-B14F-4D97-AF65-F5344CB8AC3E}">
        <p14:creationId xmlns:p14="http://schemas.microsoft.com/office/powerpoint/2010/main" val="40230138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ECBD439-5DFB-54FD-729E-031B353FC36D}"/>
              </a:ext>
            </a:extLst>
          </p:cNvPr>
          <p:cNvSpPr txBox="1"/>
          <p:nvPr/>
        </p:nvSpPr>
        <p:spPr>
          <a:xfrm>
            <a:off x="2790423" y="5382296"/>
            <a:ext cx="609600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2"/>
              </a:rPr>
              <a:t>Rocket Says Look Up! Pages 1-17 - Flip PDF Download | FlipHTML5</a:t>
            </a:r>
            <a:endParaRPr lang="en-US"/>
          </a:p>
          <a:p>
            <a:pPr algn="ctr"/>
            <a:endParaRPr lang="en-GB"/>
          </a:p>
        </p:txBody>
      </p:sp>
      <p:pic>
        <p:nvPicPr>
          <p:cNvPr id="5" name="Picture 4" descr="A cartoon of a child wearing an astronaut garment&#10;&#10;AI-generated content may be incorrect.">
            <a:extLst>
              <a:ext uri="{FF2B5EF4-FFF2-40B4-BE49-F238E27FC236}">
                <a16:creationId xmlns:a16="http://schemas.microsoft.com/office/drawing/2014/main" id="{F49792C2-2E0E-20B9-55D8-4734725566B3}"/>
              </a:ext>
            </a:extLst>
          </p:cNvPr>
          <p:cNvPicPr>
            <a:picLocks noChangeAspect="1"/>
          </p:cNvPicPr>
          <p:nvPr/>
        </p:nvPicPr>
        <p:blipFill>
          <a:blip r:embed="rId3"/>
          <a:stretch>
            <a:fillRect/>
          </a:stretch>
        </p:blipFill>
        <p:spPr>
          <a:xfrm>
            <a:off x="3919538" y="845343"/>
            <a:ext cx="3400426" cy="4191001"/>
          </a:xfrm>
          <a:prstGeom prst="rect">
            <a:avLst/>
          </a:prstGeom>
        </p:spPr>
      </p:pic>
      <p:sp>
        <p:nvSpPr>
          <p:cNvPr id="6" name="TextBox 5">
            <a:extLst>
              <a:ext uri="{FF2B5EF4-FFF2-40B4-BE49-F238E27FC236}">
                <a16:creationId xmlns:a16="http://schemas.microsoft.com/office/drawing/2014/main" id="{7FE5C4E8-E810-CE26-8C77-3219A5823E1A}"/>
              </a:ext>
            </a:extLst>
          </p:cNvPr>
          <p:cNvSpPr txBox="1"/>
          <p:nvPr/>
        </p:nvSpPr>
        <p:spPr>
          <a:xfrm>
            <a:off x="8778658" y="109603"/>
            <a:ext cx="6096000" cy="7284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rtl="0">
              <a:lnSpc>
                <a:spcPts val="1425"/>
              </a:lnSpc>
            </a:pPr>
            <a:r>
              <a:rPr lang="en-GB" sz="1800" b="1" i="0" u="sng" baseline="0">
                <a:solidFill>
                  <a:srgbClr val="A02B93"/>
                </a:solidFill>
                <a:latin typeface="Sassoon Primary"/>
                <a:ea typeface="Segoe UI"/>
                <a:cs typeface="Segoe UI"/>
              </a:rPr>
              <a:t>M</a:t>
            </a:r>
            <a:r>
              <a:rPr lang="en-GB" sz="1800" b="1" i="0" u="sng" baseline="0">
                <a:solidFill>
                  <a:srgbClr val="000000"/>
                </a:solidFill>
                <a:latin typeface="Sassoon Primary"/>
                <a:ea typeface="Segoe UI"/>
                <a:cs typeface="Segoe UI"/>
              </a:rPr>
              <a:t>onday 9th </a:t>
            </a:r>
            <a:r>
              <a:rPr lang="en-GB" sz="1800" b="1" i="0" u="sng" baseline="0">
                <a:solidFill>
                  <a:srgbClr val="A02B93"/>
                </a:solidFill>
                <a:latin typeface="Sassoon Primary"/>
                <a:ea typeface="Segoe UI"/>
                <a:cs typeface="Segoe UI"/>
              </a:rPr>
              <a:t>F</a:t>
            </a:r>
            <a:r>
              <a:rPr lang="en-GB" sz="1800" b="1" i="0" u="sng" baseline="0">
                <a:solidFill>
                  <a:srgbClr val="000000"/>
                </a:solidFill>
                <a:latin typeface="Sassoon Primary"/>
                <a:ea typeface="Segoe UI"/>
                <a:cs typeface="Segoe UI"/>
              </a:rPr>
              <a:t>ebruary 2026</a:t>
            </a:r>
            <a:r>
              <a:rPr lang="en-US" sz="1800" b="0" i="0">
                <a:solidFill>
                  <a:srgbClr val="000000"/>
                </a:solidFill>
                <a:latin typeface="Sassoon Primary"/>
                <a:ea typeface="Segoe UI"/>
                <a:cs typeface="Segoe UI"/>
              </a:rPr>
              <a:t>​</a:t>
            </a:r>
          </a:p>
          <a:p>
            <a:pPr algn="l" rtl="0">
              <a:lnSpc>
                <a:spcPts val="1425"/>
              </a:lnSpc>
            </a:pPr>
            <a:r>
              <a:rPr lang="en-GB" sz="1800" b="1" i="0" u="sng" baseline="0">
                <a:solidFill>
                  <a:srgbClr val="000000"/>
                </a:solidFill>
                <a:latin typeface="Sassoon Primary"/>
                <a:ea typeface="Segoe UI"/>
                <a:cs typeface="Segoe UI"/>
              </a:rPr>
              <a:t>9/2/26</a:t>
            </a:r>
          </a:p>
          <a:p>
            <a:pPr algn="ctr"/>
            <a:endParaRPr lang="en-GB"/>
          </a:p>
        </p:txBody>
      </p:sp>
      <p:sp>
        <p:nvSpPr>
          <p:cNvPr id="3" name="TextBox 2">
            <a:extLst>
              <a:ext uri="{FF2B5EF4-FFF2-40B4-BE49-F238E27FC236}">
                <a16:creationId xmlns:a16="http://schemas.microsoft.com/office/drawing/2014/main" id="{F68242D1-E363-25ED-4B39-837FE4792358}"/>
              </a:ext>
            </a:extLst>
          </p:cNvPr>
          <p:cNvSpPr txBox="1"/>
          <p:nvPr/>
        </p:nvSpPr>
        <p:spPr>
          <a:xfrm>
            <a:off x="250658" y="62664"/>
            <a:ext cx="575259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latin typeface="Sassoon Primary"/>
                <a:cs typeface="Calibri"/>
              </a:rPr>
              <a:t>TBAT: explain my thoughts about a text. </a:t>
            </a:r>
            <a:endParaRPr lang="en-GB">
              <a:latin typeface="Sassoon Primary"/>
            </a:endParaRPr>
          </a:p>
        </p:txBody>
      </p:sp>
    </p:spTree>
    <p:extLst>
      <p:ext uri="{BB962C8B-B14F-4D97-AF65-F5344CB8AC3E}">
        <p14:creationId xmlns:p14="http://schemas.microsoft.com/office/powerpoint/2010/main" val="10834979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a:extLst>
            <a:ext uri="{FF2B5EF4-FFF2-40B4-BE49-F238E27FC236}">
              <a16:creationId xmlns:a16="http://schemas.microsoft.com/office/drawing/2014/main" id="{2BA0896E-C4C9-F3E7-8449-0798A16F802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81DAFC1-CE6E-61BB-F0DB-D73345C6CCE9}"/>
              </a:ext>
            </a:extLst>
          </p:cNvPr>
          <p:cNvSpPr>
            <a:spLocks noGrp="1"/>
          </p:cNvSpPr>
          <p:nvPr>
            <p:ph type="title"/>
          </p:nvPr>
        </p:nvSpPr>
        <p:spPr/>
        <p:txBody>
          <a:bodyPr>
            <a:normAutofit fontScale="90000"/>
          </a:bodyPr>
          <a:lstStyle/>
          <a:p>
            <a:r>
              <a:rPr lang="en-GB">
                <a:latin typeface="Sassoon Primary"/>
                <a:cs typeface="Calibri Light"/>
              </a:rPr>
              <a:t>Look Up!</a:t>
            </a:r>
            <a:endParaRPr lang="en-GB">
              <a:latin typeface="Sassoon Primary"/>
            </a:endParaRPr>
          </a:p>
        </p:txBody>
      </p:sp>
      <p:pic>
        <p:nvPicPr>
          <p:cNvPr id="4" name="Picture 3" descr="A cartoon character with a cat&#10;&#10;Description automatically generated">
            <a:extLst>
              <a:ext uri="{FF2B5EF4-FFF2-40B4-BE49-F238E27FC236}">
                <a16:creationId xmlns:a16="http://schemas.microsoft.com/office/drawing/2014/main" id="{2E9091BD-5E50-DA10-EEEE-12B9D1D13E9D}"/>
              </a:ext>
            </a:extLst>
          </p:cNvPr>
          <p:cNvPicPr>
            <a:picLocks noChangeAspect="1"/>
          </p:cNvPicPr>
          <p:nvPr/>
        </p:nvPicPr>
        <p:blipFill>
          <a:blip r:embed="rId2"/>
          <a:stretch>
            <a:fillRect/>
          </a:stretch>
        </p:blipFill>
        <p:spPr>
          <a:xfrm>
            <a:off x="7899985" y="1711242"/>
            <a:ext cx="3789474" cy="4440125"/>
          </a:xfrm>
          <a:prstGeom prst="rect">
            <a:avLst/>
          </a:prstGeom>
        </p:spPr>
      </p:pic>
      <p:sp>
        <p:nvSpPr>
          <p:cNvPr id="7" name="TextBox 6">
            <a:extLst>
              <a:ext uri="{FF2B5EF4-FFF2-40B4-BE49-F238E27FC236}">
                <a16:creationId xmlns:a16="http://schemas.microsoft.com/office/drawing/2014/main" id="{AA82FD0B-7442-34FC-DB1C-591A7C816E89}"/>
              </a:ext>
            </a:extLst>
          </p:cNvPr>
          <p:cNvSpPr txBox="1"/>
          <p:nvPr/>
        </p:nvSpPr>
        <p:spPr>
          <a:xfrm>
            <a:off x="7457072" y="213059"/>
            <a:ext cx="459957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u="sng">
                <a:solidFill>
                  <a:schemeClr val="accent5"/>
                </a:solidFill>
                <a:latin typeface="Sassoon Primary"/>
                <a:cs typeface="Calibri"/>
              </a:rPr>
              <a:t>M</a:t>
            </a:r>
            <a:r>
              <a:rPr lang="en-GB" b="1" u="sng">
                <a:latin typeface="Sassoon Primary"/>
                <a:cs typeface="Calibri"/>
              </a:rPr>
              <a:t>onday 9th </a:t>
            </a:r>
            <a:r>
              <a:rPr lang="en-GB" b="1" u="sng">
                <a:solidFill>
                  <a:schemeClr val="accent5"/>
                </a:solidFill>
                <a:latin typeface="Sassoon Primary"/>
                <a:cs typeface="Calibri"/>
              </a:rPr>
              <a:t>F</a:t>
            </a:r>
            <a:r>
              <a:rPr lang="en-GB" b="1" u="sng">
                <a:latin typeface="Sassoon Primary"/>
                <a:cs typeface="Calibri"/>
              </a:rPr>
              <a:t>ebruary 2026</a:t>
            </a:r>
            <a:endParaRPr lang="en-US">
              <a:latin typeface="Sassoon Primary"/>
              <a:cs typeface="Calibri"/>
            </a:endParaRPr>
          </a:p>
          <a:p>
            <a:r>
              <a:rPr lang="en-GB" b="1" u="sng">
                <a:latin typeface="Sassoon Primary"/>
                <a:cs typeface="Calibri"/>
              </a:rPr>
              <a:t>9/2/26</a:t>
            </a:r>
            <a:endParaRPr lang="en-GB"/>
          </a:p>
        </p:txBody>
      </p:sp>
      <p:sp>
        <p:nvSpPr>
          <p:cNvPr id="3" name="TextBox 2">
            <a:extLst>
              <a:ext uri="{FF2B5EF4-FFF2-40B4-BE49-F238E27FC236}">
                <a16:creationId xmlns:a16="http://schemas.microsoft.com/office/drawing/2014/main" id="{956DEFD9-8A1B-84D8-0E86-88D484F06C6B}"/>
              </a:ext>
            </a:extLst>
          </p:cNvPr>
          <p:cNvSpPr txBox="1"/>
          <p:nvPr/>
        </p:nvSpPr>
        <p:spPr>
          <a:xfrm>
            <a:off x="1746584" y="1355558"/>
            <a:ext cx="4888831"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latin typeface="Sassoon Primary"/>
                <a:cs typeface="Calibri"/>
              </a:rPr>
              <a:t>What do we mean by explain? </a:t>
            </a:r>
          </a:p>
          <a:p>
            <a:endParaRPr lang="en-US" sz="2800">
              <a:latin typeface="Sassoon Primary"/>
              <a:cs typeface="Calibri"/>
            </a:endParaRPr>
          </a:p>
          <a:p>
            <a:r>
              <a:rPr lang="en-US" sz="2800">
                <a:latin typeface="Sassoon Primary"/>
                <a:cs typeface="Calibri"/>
              </a:rPr>
              <a:t>What words to we use to explain ourselves?</a:t>
            </a:r>
          </a:p>
          <a:p>
            <a:endParaRPr lang="en-US" sz="2800">
              <a:latin typeface="Sassoon Primary"/>
              <a:cs typeface="Calibri"/>
            </a:endParaRPr>
          </a:p>
          <a:p>
            <a:endParaRPr lang="en-US" sz="2800">
              <a:latin typeface="Sassoon Primary"/>
              <a:cs typeface="Calibri"/>
            </a:endParaRPr>
          </a:p>
        </p:txBody>
      </p:sp>
      <p:sp>
        <p:nvSpPr>
          <p:cNvPr id="6" name="TextBox 5">
            <a:extLst>
              <a:ext uri="{FF2B5EF4-FFF2-40B4-BE49-F238E27FC236}">
                <a16:creationId xmlns:a16="http://schemas.microsoft.com/office/drawing/2014/main" id="{EA344EF5-5CA1-CB5B-B884-F1DBC2B74CBC}"/>
              </a:ext>
            </a:extLst>
          </p:cNvPr>
          <p:cNvSpPr txBox="1"/>
          <p:nvPr/>
        </p:nvSpPr>
        <p:spPr>
          <a:xfrm>
            <a:off x="250658" y="62664"/>
            <a:ext cx="575259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latin typeface="Sassoon Primary"/>
                <a:cs typeface="Calibri"/>
              </a:rPr>
              <a:t>TBAT: explain my thoughts about a text. </a:t>
            </a:r>
            <a:endParaRPr lang="en-GB">
              <a:latin typeface="Sassoon Primary"/>
            </a:endParaRPr>
          </a:p>
        </p:txBody>
      </p:sp>
      <p:sp>
        <p:nvSpPr>
          <p:cNvPr id="5" name="Speech Bubble: Rectangle with Corners Rounded 4">
            <a:extLst>
              <a:ext uri="{FF2B5EF4-FFF2-40B4-BE49-F238E27FC236}">
                <a16:creationId xmlns:a16="http://schemas.microsoft.com/office/drawing/2014/main" id="{049ABDE8-BCBB-756C-7E10-D322F1EBD9F5}"/>
              </a:ext>
            </a:extLst>
          </p:cNvPr>
          <p:cNvSpPr/>
          <p:nvPr/>
        </p:nvSpPr>
        <p:spPr>
          <a:xfrm>
            <a:off x="541420" y="3837572"/>
            <a:ext cx="2245894" cy="1303420"/>
          </a:xfrm>
          <a:prstGeom prst="wedgeRoundRect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latin typeface="Sassoon Primary"/>
                <a:cs typeface="Calibri"/>
              </a:rPr>
              <a:t>I think that ….... because.......</a:t>
            </a:r>
          </a:p>
        </p:txBody>
      </p:sp>
      <p:sp>
        <p:nvSpPr>
          <p:cNvPr id="8" name="Speech Bubble: Rectangle with Corners Rounded 7">
            <a:extLst>
              <a:ext uri="{FF2B5EF4-FFF2-40B4-BE49-F238E27FC236}">
                <a16:creationId xmlns:a16="http://schemas.microsoft.com/office/drawing/2014/main" id="{04E2B019-2D07-74A6-1F17-68B47232D8E4}"/>
              </a:ext>
            </a:extLst>
          </p:cNvPr>
          <p:cNvSpPr/>
          <p:nvPr/>
        </p:nvSpPr>
        <p:spPr>
          <a:xfrm>
            <a:off x="3940341" y="3877677"/>
            <a:ext cx="2406315" cy="1263314"/>
          </a:xfrm>
          <a:prstGeom prst="wedgeRoundRectCallou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a:latin typeface="Sassoon Primary"/>
                <a:cs typeface="Calibri"/>
              </a:rPr>
              <a:t>I like ….... because.......</a:t>
            </a:r>
          </a:p>
        </p:txBody>
      </p:sp>
      <p:sp>
        <p:nvSpPr>
          <p:cNvPr id="9" name="Speech Bubble: Rectangle with Corners Rounded 8">
            <a:extLst>
              <a:ext uri="{FF2B5EF4-FFF2-40B4-BE49-F238E27FC236}">
                <a16:creationId xmlns:a16="http://schemas.microsoft.com/office/drawing/2014/main" id="{A74BFDB7-2672-B8EF-1B1F-ADAD43687CF9}"/>
              </a:ext>
            </a:extLst>
          </p:cNvPr>
          <p:cNvSpPr/>
          <p:nvPr/>
        </p:nvSpPr>
        <p:spPr>
          <a:xfrm>
            <a:off x="2135603" y="5251282"/>
            <a:ext cx="2245894" cy="1303420"/>
          </a:xfrm>
          <a:prstGeom prst="wedgeRoundRectCallou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a:latin typeface="Sassoon Primary"/>
                <a:cs typeface="Calibri"/>
              </a:rPr>
              <a:t>My favourite is ....... because........</a:t>
            </a:r>
          </a:p>
        </p:txBody>
      </p:sp>
    </p:spTree>
    <p:extLst>
      <p:ext uri="{BB962C8B-B14F-4D97-AF65-F5344CB8AC3E}">
        <p14:creationId xmlns:p14="http://schemas.microsoft.com/office/powerpoint/2010/main" val="33748398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a:extLst>
            <a:ext uri="{FF2B5EF4-FFF2-40B4-BE49-F238E27FC236}">
              <a16:creationId xmlns:a16="http://schemas.microsoft.com/office/drawing/2014/main" id="{2BA0896E-C4C9-F3E7-8449-0798A16F802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81DAFC1-CE6E-61BB-F0DB-D73345C6CCE9}"/>
              </a:ext>
            </a:extLst>
          </p:cNvPr>
          <p:cNvSpPr>
            <a:spLocks noGrp="1"/>
          </p:cNvSpPr>
          <p:nvPr>
            <p:ph type="title"/>
          </p:nvPr>
        </p:nvSpPr>
        <p:spPr/>
        <p:txBody>
          <a:bodyPr>
            <a:normAutofit fontScale="90000"/>
          </a:bodyPr>
          <a:lstStyle/>
          <a:p>
            <a:r>
              <a:rPr lang="en-GB">
                <a:latin typeface="Sassoon Primary"/>
                <a:cs typeface="Calibri Light"/>
              </a:rPr>
              <a:t>Look Up!</a:t>
            </a:r>
            <a:endParaRPr lang="en-GB">
              <a:latin typeface="Sassoon Primary"/>
            </a:endParaRPr>
          </a:p>
        </p:txBody>
      </p:sp>
      <p:pic>
        <p:nvPicPr>
          <p:cNvPr id="4" name="Picture 3" descr="A cartoon character with a cat&#10;&#10;Description automatically generated">
            <a:extLst>
              <a:ext uri="{FF2B5EF4-FFF2-40B4-BE49-F238E27FC236}">
                <a16:creationId xmlns:a16="http://schemas.microsoft.com/office/drawing/2014/main" id="{2E9091BD-5E50-DA10-EEEE-12B9D1D13E9D}"/>
              </a:ext>
            </a:extLst>
          </p:cNvPr>
          <p:cNvPicPr>
            <a:picLocks noChangeAspect="1"/>
          </p:cNvPicPr>
          <p:nvPr/>
        </p:nvPicPr>
        <p:blipFill>
          <a:blip r:embed="rId2"/>
          <a:stretch>
            <a:fillRect/>
          </a:stretch>
        </p:blipFill>
        <p:spPr>
          <a:xfrm>
            <a:off x="6817143" y="1661110"/>
            <a:ext cx="3789474" cy="4440125"/>
          </a:xfrm>
          <a:prstGeom prst="rect">
            <a:avLst/>
          </a:prstGeom>
        </p:spPr>
      </p:pic>
      <p:sp>
        <p:nvSpPr>
          <p:cNvPr id="7" name="TextBox 6">
            <a:extLst>
              <a:ext uri="{FF2B5EF4-FFF2-40B4-BE49-F238E27FC236}">
                <a16:creationId xmlns:a16="http://schemas.microsoft.com/office/drawing/2014/main" id="{AA82FD0B-7442-34FC-DB1C-591A7C816E89}"/>
              </a:ext>
            </a:extLst>
          </p:cNvPr>
          <p:cNvSpPr txBox="1"/>
          <p:nvPr/>
        </p:nvSpPr>
        <p:spPr>
          <a:xfrm>
            <a:off x="7457072" y="213059"/>
            <a:ext cx="459957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u="sng">
                <a:solidFill>
                  <a:schemeClr val="accent5"/>
                </a:solidFill>
                <a:latin typeface="Sassoon Primary"/>
                <a:cs typeface="Calibri"/>
              </a:rPr>
              <a:t>M</a:t>
            </a:r>
            <a:r>
              <a:rPr lang="en-GB" b="1" u="sng">
                <a:latin typeface="Sassoon Primary"/>
                <a:cs typeface="Calibri"/>
              </a:rPr>
              <a:t>onday 9th </a:t>
            </a:r>
            <a:r>
              <a:rPr lang="en-GB" b="1" u="sng">
                <a:solidFill>
                  <a:schemeClr val="accent5"/>
                </a:solidFill>
                <a:latin typeface="Sassoon Primary"/>
                <a:cs typeface="Calibri"/>
              </a:rPr>
              <a:t>F</a:t>
            </a:r>
            <a:r>
              <a:rPr lang="en-GB" b="1" u="sng">
                <a:latin typeface="Sassoon Primary"/>
                <a:cs typeface="Calibri"/>
              </a:rPr>
              <a:t>ebruary 2026</a:t>
            </a:r>
            <a:endParaRPr lang="en-US">
              <a:latin typeface="Sassoon Primary"/>
              <a:cs typeface="Calibri"/>
            </a:endParaRPr>
          </a:p>
          <a:p>
            <a:r>
              <a:rPr lang="en-GB" b="1" u="sng">
                <a:latin typeface="Sassoon Primary"/>
                <a:cs typeface="Calibri"/>
              </a:rPr>
              <a:t>9/2/26</a:t>
            </a:r>
            <a:endParaRPr lang="en-GB"/>
          </a:p>
        </p:txBody>
      </p:sp>
      <p:sp>
        <p:nvSpPr>
          <p:cNvPr id="3" name="TextBox 2">
            <a:extLst>
              <a:ext uri="{FF2B5EF4-FFF2-40B4-BE49-F238E27FC236}">
                <a16:creationId xmlns:a16="http://schemas.microsoft.com/office/drawing/2014/main" id="{956DEFD9-8A1B-84D8-0E86-88D484F06C6B}"/>
              </a:ext>
            </a:extLst>
          </p:cNvPr>
          <p:cNvSpPr txBox="1"/>
          <p:nvPr/>
        </p:nvSpPr>
        <p:spPr>
          <a:xfrm>
            <a:off x="954505" y="2418348"/>
            <a:ext cx="4888831"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latin typeface="Sassoon Primary"/>
              </a:rPr>
              <a:t> Who is your </a:t>
            </a:r>
            <a:r>
              <a:rPr lang="en-US" sz="2400" err="1">
                <a:latin typeface="Sassoon Primary"/>
              </a:rPr>
              <a:t>favourite</a:t>
            </a:r>
            <a:r>
              <a:rPr lang="en-US" sz="2400">
                <a:latin typeface="Sassoon Primary"/>
              </a:rPr>
              <a:t> character? Why? </a:t>
            </a:r>
          </a:p>
          <a:p>
            <a:endParaRPr lang="en-US" sz="2400">
              <a:latin typeface="Sassoon Primary"/>
            </a:endParaRPr>
          </a:p>
          <a:p>
            <a:r>
              <a:rPr lang="en-US" sz="2400">
                <a:latin typeface="Sassoon Primary"/>
              </a:rPr>
              <a:t> Is there anything you would change about this story? </a:t>
            </a:r>
          </a:p>
          <a:p>
            <a:endParaRPr lang="en-US" sz="2400">
              <a:latin typeface="Sassoon Primary"/>
            </a:endParaRPr>
          </a:p>
          <a:p>
            <a:r>
              <a:rPr lang="en-US" sz="2400">
                <a:latin typeface="Sassoon Primary"/>
              </a:rPr>
              <a:t>Do you like this text? What do you like about it?</a:t>
            </a:r>
            <a:endParaRPr lang="en-US">
              <a:latin typeface="Sassoon Primary"/>
              <a:cs typeface="Calibri"/>
            </a:endParaRPr>
          </a:p>
        </p:txBody>
      </p:sp>
      <p:sp>
        <p:nvSpPr>
          <p:cNvPr id="6" name="TextBox 5">
            <a:extLst>
              <a:ext uri="{FF2B5EF4-FFF2-40B4-BE49-F238E27FC236}">
                <a16:creationId xmlns:a16="http://schemas.microsoft.com/office/drawing/2014/main" id="{EA344EF5-5CA1-CB5B-B884-F1DBC2B74CBC}"/>
              </a:ext>
            </a:extLst>
          </p:cNvPr>
          <p:cNvSpPr txBox="1"/>
          <p:nvPr/>
        </p:nvSpPr>
        <p:spPr>
          <a:xfrm>
            <a:off x="250658" y="62664"/>
            <a:ext cx="575259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latin typeface="Sassoon Primary"/>
                <a:cs typeface="Calibri"/>
              </a:rPr>
              <a:t>TBAT: explain my thoughts about a text. </a:t>
            </a:r>
            <a:endParaRPr lang="en-GB">
              <a:latin typeface="Sassoon Primary"/>
            </a:endParaRPr>
          </a:p>
        </p:txBody>
      </p:sp>
      <p:sp>
        <p:nvSpPr>
          <p:cNvPr id="5" name="TextBox 4">
            <a:extLst>
              <a:ext uri="{FF2B5EF4-FFF2-40B4-BE49-F238E27FC236}">
                <a16:creationId xmlns:a16="http://schemas.microsoft.com/office/drawing/2014/main" id="{F2E649B9-6EF6-2AE0-E9E4-55E0F8CF1336}"/>
              </a:ext>
            </a:extLst>
          </p:cNvPr>
          <p:cNvSpPr txBox="1"/>
          <p:nvPr/>
        </p:nvSpPr>
        <p:spPr>
          <a:xfrm>
            <a:off x="333374" y="1609223"/>
            <a:ext cx="6654967"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000">
                <a:latin typeface="Sassoon Primary"/>
                <a:cs typeface="Calibri"/>
              </a:rPr>
              <a:t>Class Discussion</a:t>
            </a:r>
            <a:endParaRPr lang="en-GB" sz="4000">
              <a:latin typeface="Sassoon Primary"/>
            </a:endParaRPr>
          </a:p>
        </p:txBody>
      </p:sp>
    </p:spTree>
    <p:extLst>
      <p:ext uri="{BB962C8B-B14F-4D97-AF65-F5344CB8AC3E}">
        <p14:creationId xmlns:p14="http://schemas.microsoft.com/office/powerpoint/2010/main" val="39576722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a:extLst>
            <a:ext uri="{FF2B5EF4-FFF2-40B4-BE49-F238E27FC236}">
              <a16:creationId xmlns:a16="http://schemas.microsoft.com/office/drawing/2014/main" id="{EA2B33D5-B13E-6BB1-6D50-D3491021834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33C27B3-4C53-EDB3-520C-647456D12FFF}"/>
              </a:ext>
            </a:extLst>
          </p:cNvPr>
          <p:cNvSpPr>
            <a:spLocks noGrp="1"/>
          </p:cNvSpPr>
          <p:nvPr>
            <p:ph type="title"/>
          </p:nvPr>
        </p:nvSpPr>
        <p:spPr>
          <a:xfrm>
            <a:off x="269464" y="1209230"/>
            <a:ext cx="3500718" cy="763600"/>
          </a:xfrm>
        </p:spPr>
        <p:txBody>
          <a:bodyPr>
            <a:normAutofit fontScale="90000"/>
          </a:bodyPr>
          <a:lstStyle/>
          <a:p>
            <a:r>
              <a:rPr lang="en-GB">
                <a:latin typeface="Sassoon Primary"/>
                <a:cs typeface="Calibri Light"/>
              </a:rPr>
              <a:t>Independent: </a:t>
            </a:r>
            <a:endParaRPr lang="en-US"/>
          </a:p>
        </p:txBody>
      </p:sp>
      <p:sp>
        <p:nvSpPr>
          <p:cNvPr id="7" name="TextBox 6">
            <a:extLst>
              <a:ext uri="{FF2B5EF4-FFF2-40B4-BE49-F238E27FC236}">
                <a16:creationId xmlns:a16="http://schemas.microsoft.com/office/drawing/2014/main" id="{0FAB05C6-2CD0-6961-7E9F-AE1F7891E841}"/>
              </a:ext>
            </a:extLst>
          </p:cNvPr>
          <p:cNvSpPr txBox="1"/>
          <p:nvPr/>
        </p:nvSpPr>
        <p:spPr>
          <a:xfrm>
            <a:off x="7457072" y="213059"/>
            <a:ext cx="459957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u="sng">
                <a:solidFill>
                  <a:schemeClr val="accent5"/>
                </a:solidFill>
                <a:latin typeface="Sassoon Primary"/>
                <a:cs typeface="Calibri"/>
              </a:rPr>
              <a:t>M</a:t>
            </a:r>
            <a:r>
              <a:rPr lang="en-GB" b="1" u="sng">
                <a:latin typeface="Sassoon Primary"/>
                <a:cs typeface="Calibri"/>
              </a:rPr>
              <a:t>onday 9th </a:t>
            </a:r>
            <a:r>
              <a:rPr lang="en-GB" b="1" u="sng">
                <a:solidFill>
                  <a:schemeClr val="accent5"/>
                </a:solidFill>
                <a:latin typeface="Sassoon Primary"/>
                <a:cs typeface="Calibri"/>
              </a:rPr>
              <a:t>F</a:t>
            </a:r>
            <a:r>
              <a:rPr lang="en-GB" b="1" u="sng">
                <a:latin typeface="Sassoon Primary"/>
                <a:cs typeface="Calibri"/>
              </a:rPr>
              <a:t>ebruary 2026</a:t>
            </a:r>
            <a:endParaRPr lang="en-US">
              <a:latin typeface="Sassoon Primary"/>
              <a:cs typeface="Calibri"/>
            </a:endParaRPr>
          </a:p>
          <a:p>
            <a:r>
              <a:rPr lang="en-GB" b="1" u="sng">
                <a:latin typeface="Sassoon Primary"/>
                <a:cs typeface="Calibri"/>
              </a:rPr>
              <a:t>9/2/26</a:t>
            </a:r>
            <a:endParaRPr lang="en-GB"/>
          </a:p>
        </p:txBody>
      </p:sp>
      <p:sp>
        <p:nvSpPr>
          <p:cNvPr id="6" name="TextBox 5">
            <a:extLst>
              <a:ext uri="{FF2B5EF4-FFF2-40B4-BE49-F238E27FC236}">
                <a16:creationId xmlns:a16="http://schemas.microsoft.com/office/drawing/2014/main" id="{20DEA966-E5FC-5EBC-D0D2-AE71F8A4E027}"/>
              </a:ext>
            </a:extLst>
          </p:cNvPr>
          <p:cNvSpPr txBox="1"/>
          <p:nvPr/>
        </p:nvSpPr>
        <p:spPr>
          <a:xfrm>
            <a:off x="250658" y="62664"/>
            <a:ext cx="575259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latin typeface="Sassoon Primary"/>
                <a:cs typeface="Calibri"/>
              </a:rPr>
              <a:t>TBAT: explain my thoughts about a text. </a:t>
            </a:r>
            <a:endParaRPr lang="en-GB">
              <a:latin typeface="Sassoon Primary"/>
            </a:endParaRPr>
          </a:p>
        </p:txBody>
      </p:sp>
      <p:sp>
        <p:nvSpPr>
          <p:cNvPr id="9" name="Title 1">
            <a:extLst>
              <a:ext uri="{FF2B5EF4-FFF2-40B4-BE49-F238E27FC236}">
                <a16:creationId xmlns:a16="http://schemas.microsoft.com/office/drawing/2014/main" id="{F7630988-8432-0E49-4386-23AFAF8880B8}"/>
              </a:ext>
            </a:extLst>
          </p:cNvPr>
          <p:cNvSpPr txBox="1">
            <a:spLocks/>
          </p:cNvSpPr>
          <p:nvPr/>
        </p:nvSpPr>
        <p:spPr>
          <a:xfrm>
            <a:off x="7457316" y="1205055"/>
            <a:ext cx="3500718" cy="3133106"/>
          </a:xfrm>
          <a:prstGeom prst="rect">
            <a:avLst/>
          </a:prstGeom>
        </p:spPr>
        <p:txBody>
          <a:bodyPr spcFirstLastPara="1" vert="horz" wrap="square" lIns="91425" tIns="91425" rIns="91425" bIns="91425" rtlCol="0" anchor="t" anchorCtr="0">
            <a:normAutofit fontScale="47500" lnSpcReduction="20000"/>
          </a:bodyPr>
          <a:lstStyle>
            <a:lvl1pPr lvl="0" algn="l" defTabSz="914400" rtl="0" eaLnBrk="1" latinLnBrk="0" hangingPunct="1">
              <a:lnSpc>
                <a:spcPct val="90000"/>
              </a:lnSpc>
              <a:spcBef>
                <a:spcPts val="0"/>
              </a:spcBef>
              <a:spcAft>
                <a:spcPts val="0"/>
              </a:spcAft>
              <a:buSzPts val="2800"/>
              <a:buNone/>
              <a:defRPr sz="4400" kern="1200">
                <a:solidFill>
                  <a:schemeClr val="tx1"/>
                </a:solidFill>
                <a:latin typeface="+mj-lt"/>
                <a:ea typeface="+mj-ea"/>
                <a:cs typeface="+mj-cs"/>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r>
              <a:rPr lang="en-GB">
                <a:solidFill>
                  <a:srgbClr val="FF0000"/>
                </a:solidFill>
                <a:latin typeface="Sassoon Primary"/>
                <a:cs typeface="Calibri Light"/>
              </a:rPr>
              <a:t>Challenge: </a:t>
            </a:r>
            <a:endParaRPr lang="en-US">
              <a:solidFill>
                <a:srgbClr val="FF0000"/>
              </a:solidFill>
              <a:latin typeface="Aptos Display" panose="020F0302020204030204"/>
              <a:cs typeface="Calibri Light"/>
            </a:endParaRPr>
          </a:p>
          <a:p>
            <a:endParaRPr lang="en-GB" sz="9600">
              <a:solidFill>
                <a:srgbClr val="FF0000"/>
              </a:solidFill>
              <a:latin typeface="Sassoon Primary"/>
              <a:cs typeface="Calibri Light"/>
            </a:endParaRPr>
          </a:p>
          <a:p>
            <a:r>
              <a:rPr lang="en-GB" sz="8500">
                <a:solidFill>
                  <a:srgbClr val="FF0000"/>
                </a:solidFill>
                <a:latin typeface="Sassoon Primary"/>
                <a:cs typeface="Calibri Light"/>
              </a:rPr>
              <a:t>Would you like to see a meteor shower? Why or why not? </a:t>
            </a:r>
            <a:endParaRPr lang="en-GB" sz="8500"/>
          </a:p>
          <a:p>
            <a:endParaRPr lang="en-GB">
              <a:solidFill>
                <a:srgbClr val="FF0000"/>
              </a:solidFill>
              <a:latin typeface="Sassoon Primary"/>
              <a:cs typeface="Calibri Light"/>
            </a:endParaRPr>
          </a:p>
        </p:txBody>
      </p:sp>
      <p:pic>
        <p:nvPicPr>
          <p:cNvPr id="10" name="Picture 9" descr="A paper with text and a cartoon character&#10;&#10;AI-generated content may be incorrect.">
            <a:extLst>
              <a:ext uri="{FF2B5EF4-FFF2-40B4-BE49-F238E27FC236}">
                <a16:creationId xmlns:a16="http://schemas.microsoft.com/office/drawing/2014/main" id="{B9DCD895-D412-4D6F-87D7-9B2B4F89FA1C}"/>
              </a:ext>
            </a:extLst>
          </p:cNvPr>
          <p:cNvPicPr>
            <a:picLocks noChangeAspect="1"/>
          </p:cNvPicPr>
          <p:nvPr/>
        </p:nvPicPr>
        <p:blipFill>
          <a:blip r:embed="rId2"/>
          <a:stretch>
            <a:fillRect/>
          </a:stretch>
        </p:blipFill>
        <p:spPr>
          <a:xfrm>
            <a:off x="520352" y="1975133"/>
            <a:ext cx="3886200" cy="4619625"/>
          </a:xfrm>
          <a:prstGeom prst="rect">
            <a:avLst/>
          </a:prstGeom>
        </p:spPr>
      </p:pic>
    </p:spTree>
    <p:extLst>
      <p:ext uri="{BB962C8B-B14F-4D97-AF65-F5344CB8AC3E}">
        <p14:creationId xmlns:p14="http://schemas.microsoft.com/office/powerpoint/2010/main" val="30003634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5452B-C236-28C6-D6D8-96A9D50128E1}"/>
              </a:ext>
            </a:extLst>
          </p:cNvPr>
          <p:cNvSpPr>
            <a:spLocks noGrp="1"/>
          </p:cNvSpPr>
          <p:nvPr>
            <p:ph type="title"/>
          </p:nvPr>
        </p:nvSpPr>
        <p:spPr>
          <a:xfrm>
            <a:off x="838200" y="612528"/>
            <a:ext cx="10515600" cy="1325563"/>
          </a:xfrm>
        </p:spPr>
        <p:txBody>
          <a:bodyPr/>
          <a:lstStyle/>
          <a:p>
            <a:r>
              <a:rPr lang="en-GB">
                <a:cs typeface="Calibri Light"/>
              </a:rPr>
              <a:t>Art</a:t>
            </a:r>
            <a:endParaRPr lang="en-GB"/>
          </a:p>
        </p:txBody>
      </p:sp>
      <p:sp>
        <p:nvSpPr>
          <p:cNvPr id="4" name="TextBox 3">
            <a:extLst>
              <a:ext uri="{FF2B5EF4-FFF2-40B4-BE49-F238E27FC236}">
                <a16:creationId xmlns:a16="http://schemas.microsoft.com/office/drawing/2014/main" id="{82DB8204-A091-45B4-1890-4C070926C46B}"/>
              </a:ext>
            </a:extLst>
          </p:cNvPr>
          <p:cNvSpPr txBox="1"/>
          <p:nvPr/>
        </p:nvSpPr>
        <p:spPr>
          <a:xfrm>
            <a:off x="645720" y="1674915"/>
            <a:ext cx="9302337"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solidFill>
                <a:effectLst/>
                <a:uLnTx/>
                <a:uFillTx/>
                <a:latin typeface="Comic Sans MS"/>
                <a:ea typeface="+mn-ea"/>
                <a:cs typeface="Calibri"/>
              </a:rPr>
              <a:t>Blue</a:t>
            </a:r>
            <a:r>
              <a:rPr kumimoji="0" lang="en-GB" sz="2800" b="0" i="0" u="none" strike="noStrike" kern="1200" cap="none" spc="0" normalizeH="0" baseline="0" noProof="0" dirty="0">
                <a:ln>
                  <a:noFill/>
                </a:ln>
                <a:solidFill>
                  <a:prstClr val="black"/>
                </a:solidFill>
                <a:effectLst/>
                <a:uLnTx/>
                <a:uFillTx/>
                <a:latin typeface="Comic Sans MS"/>
                <a:ea typeface="+mn-ea"/>
                <a:cs typeface="Calibri"/>
              </a:rPr>
              <a:t>/ </a:t>
            </a:r>
            <a:r>
              <a:rPr kumimoji="0" lang="en-GB" sz="2800" b="0" i="0" u="none" strike="noStrike" kern="1200" cap="none" spc="0" normalizeH="0" baseline="0" noProof="0" dirty="0">
                <a:ln>
                  <a:noFill/>
                </a:ln>
                <a:solidFill>
                  <a:srgbClr val="70AD47"/>
                </a:solidFill>
                <a:effectLst/>
                <a:uLnTx/>
                <a:uFillTx/>
                <a:latin typeface="Comic Sans MS"/>
                <a:ea typeface="+mn-ea"/>
                <a:cs typeface="Calibri"/>
              </a:rPr>
              <a:t>Green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800" dirty="0">
              <a:solidFill>
                <a:srgbClr val="70AD47"/>
              </a:solidFill>
              <a:latin typeface="Comic Sans MS"/>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effectLst/>
                <a:uLnTx/>
                <a:uFillTx/>
                <a:latin typeface="Comic Sans MS"/>
                <a:ea typeface="+mn-ea"/>
                <a:cs typeface="Calibri"/>
              </a:rPr>
              <a:t>How did your print go last week? Were you happy with it? What could have gone better?</a:t>
            </a:r>
            <a:endParaRPr kumimoji="0" lang="en-GB" sz="3200" b="0" i="0" u="none" strike="noStrike" kern="1200" cap="none" spc="0" normalizeH="0" baseline="0" noProof="0" dirty="0">
              <a:ln>
                <a:noFill/>
              </a:ln>
              <a:effectLst/>
              <a:uLnTx/>
              <a:uFillTx/>
              <a:latin typeface="Comic Sans MS"/>
              <a:ea typeface="+mn-ea"/>
              <a:cs typeface="+mn-cs"/>
            </a:endParaRPr>
          </a:p>
        </p:txBody>
      </p:sp>
      <p:sp>
        <p:nvSpPr>
          <p:cNvPr id="7" name="TextBox 6">
            <a:extLst>
              <a:ext uri="{FF2B5EF4-FFF2-40B4-BE49-F238E27FC236}">
                <a16:creationId xmlns:a16="http://schemas.microsoft.com/office/drawing/2014/main" id="{E075F16C-A1CF-A5B5-F7BF-79B9E398DD90}"/>
              </a:ext>
            </a:extLst>
          </p:cNvPr>
          <p:cNvSpPr txBox="1"/>
          <p:nvPr/>
        </p:nvSpPr>
        <p:spPr>
          <a:xfrm>
            <a:off x="507175" y="111331"/>
            <a:ext cx="664275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black"/>
                </a:solidFill>
                <a:effectLst/>
                <a:uLnTx/>
                <a:uFillTx/>
                <a:latin typeface="Comic Sans MS"/>
                <a:ea typeface="+mn-ea"/>
                <a:cs typeface="Calibri"/>
              </a:rPr>
              <a:t>TBAT: use printing techniques to recreate art inspired by Yayoi Kusama. </a:t>
            </a:r>
            <a:endParaRPr kumimoji="0" lang="en-GB" sz="2000" b="0" i="0" u="none" strike="noStrike" kern="1200" cap="none" spc="0" normalizeH="0" baseline="0" noProof="0">
              <a:ln>
                <a:noFill/>
              </a:ln>
              <a:solidFill>
                <a:prstClr val="black"/>
              </a:solidFill>
              <a:effectLst/>
              <a:uLnTx/>
              <a:uFillTx/>
              <a:latin typeface="Comic Sans MS"/>
              <a:ea typeface="+mn-ea"/>
              <a:cs typeface="+mn-cs"/>
            </a:endParaRPr>
          </a:p>
        </p:txBody>
      </p:sp>
      <p:sp>
        <p:nvSpPr>
          <p:cNvPr id="8" name="TextBox 7">
            <a:extLst>
              <a:ext uri="{FF2B5EF4-FFF2-40B4-BE49-F238E27FC236}">
                <a16:creationId xmlns:a16="http://schemas.microsoft.com/office/drawing/2014/main" id="{2ED63D73-189C-7DE2-3B87-7FFDE866F525}"/>
              </a:ext>
            </a:extLst>
          </p:cNvPr>
          <p:cNvSpPr txBox="1"/>
          <p:nvPr/>
        </p:nvSpPr>
        <p:spPr>
          <a:xfrm>
            <a:off x="1888918" y="4357839"/>
            <a:ext cx="9302337"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chemeClr val="accent2">
                    <a:lumMod val="75000"/>
                  </a:schemeClr>
                </a:solidFill>
                <a:effectLst/>
                <a:uLnTx/>
                <a:uFillTx/>
                <a:latin typeface="Comic Sans MS"/>
                <a:ea typeface="+mn-ea"/>
                <a:cs typeface="Calibri"/>
              </a:rPr>
              <a:t>The best thing about my print is…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chemeClr val="accent2">
                    <a:lumMod val="75000"/>
                  </a:schemeClr>
                </a:solidFill>
                <a:effectLst/>
                <a:uLnTx/>
                <a:uFillTx/>
                <a:latin typeface="Comic Sans MS"/>
                <a:ea typeface="+mn-ea"/>
                <a:cs typeface="Calibri"/>
              </a:rPr>
              <a:t>Next time, I would …</a:t>
            </a:r>
            <a:endParaRPr kumimoji="0" lang="en-GB" sz="3600" b="0" i="0" u="none" strike="noStrike" kern="1200" cap="none" spc="0" normalizeH="0" baseline="0" noProof="0" dirty="0">
              <a:ln>
                <a:noFill/>
              </a:ln>
              <a:solidFill>
                <a:schemeClr val="accent2">
                  <a:lumMod val="75000"/>
                </a:schemeClr>
              </a:solidFill>
              <a:effectLst/>
              <a:uLnTx/>
              <a:uFillTx/>
              <a:latin typeface="Comic Sans MS"/>
              <a:ea typeface="+mn-ea"/>
              <a:cs typeface="+mn-cs"/>
            </a:endParaRPr>
          </a:p>
        </p:txBody>
      </p:sp>
    </p:spTree>
    <p:extLst>
      <p:ext uri="{BB962C8B-B14F-4D97-AF65-F5344CB8AC3E}">
        <p14:creationId xmlns:p14="http://schemas.microsoft.com/office/powerpoint/2010/main" val="13172863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descr="A picture containing text, queen&#10;&#10;Description automatically generated">
            <a:extLst>
              <a:ext uri="{FF2B5EF4-FFF2-40B4-BE49-F238E27FC236}">
                <a16:creationId xmlns:a16="http://schemas.microsoft.com/office/drawing/2014/main" id="{6358DE09-DF90-9499-2ECE-95F693FCD8F2}"/>
              </a:ext>
            </a:extLst>
          </p:cNvPr>
          <p:cNvPicPr>
            <a:picLocks noChangeAspect="1"/>
          </p:cNvPicPr>
          <p:nvPr/>
        </p:nvPicPr>
        <p:blipFill>
          <a:blip r:embed="rId2"/>
          <a:stretch>
            <a:fillRect/>
          </a:stretch>
        </p:blipFill>
        <p:spPr>
          <a:xfrm>
            <a:off x="1537854" y="1686942"/>
            <a:ext cx="5925670" cy="4403726"/>
          </a:xfrm>
          <a:prstGeom prst="rect">
            <a:avLst/>
          </a:prstGeom>
        </p:spPr>
      </p:pic>
      <p:sp>
        <p:nvSpPr>
          <p:cNvPr id="7" name="TextBox 6">
            <a:extLst>
              <a:ext uri="{FF2B5EF4-FFF2-40B4-BE49-F238E27FC236}">
                <a16:creationId xmlns:a16="http://schemas.microsoft.com/office/drawing/2014/main" id="{3B151050-5B57-89A6-4E5E-24D1A052335B}"/>
              </a:ext>
            </a:extLst>
          </p:cNvPr>
          <p:cNvSpPr txBox="1"/>
          <p:nvPr/>
        </p:nvSpPr>
        <p:spPr>
          <a:xfrm>
            <a:off x="8176656" y="1843149"/>
            <a:ext cx="3463636"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prstClr val="black"/>
                </a:solidFill>
                <a:effectLst/>
                <a:uLnTx/>
                <a:uFillTx/>
                <a:latin typeface="Comic Sans MS"/>
                <a:ea typeface="+mn-ea"/>
                <a:cs typeface="Calibri"/>
              </a:rPr>
              <a:t>Today we are going to create artwork inspired by Yayoi Kusama. </a:t>
            </a:r>
            <a:endParaRPr kumimoji="0" lang="en-GB" sz="3200" b="0" i="0" u="none" strike="noStrike" kern="1200" cap="none" spc="0" normalizeH="0" baseline="0" noProof="0">
              <a:ln>
                <a:noFill/>
              </a:ln>
              <a:solidFill>
                <a:prstClr val="black"/>
              </a:solidFill>
              <a:effectLst/>
              <a:uLnTx/>
              <a:uFillTx/>
              <a:latin typeface="Comic Sans MS"/>
              <a:ea typeface="+mn-ea"/>
              <a:cs typeface="+mn-cs"/>
            </a:endParaRPr>
          </a:p>
        </p:txBody>
      </p:sp>
      <p:sp>
        <p:nvSpPr>
          <p:cNvPr id="5" name="TextBox 4">
            <a:extLst>
              <a:ext uri="{FF2B5EF4-FFF2-40B4-BE49-F238E27FC236}">
                <a16:creationId xmlns:a16="http://schemas.microsoft.com/office/drawing/2014/main" id="{16DE2B0D-D0AE-6BF7-B600-1E921C910799}"/>
              </a:ext>
            </a:extLst>
          </p:cNvPr>
          <p:cNvSpPr txBox="1"/>
          <p:nvPr/>
        </p:nvSpPr>
        <p:spPr>
          <a:xfrm>
            <a:off x="507175" y="111331"/>
            <a:ext cx="664275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black"/>
                </a:solidFill>
                <a:effectLst/>
                <a:uLnTx/>
                <a:uFillTx/>
                <a:latin typeface="Comic Sans MS"/>
                <a:ea typeface="+mn-ea"/>
                <a:cs typeface="Calibri"/>
              </a:rPr>
              <a:t>TBAT: use printing techniques to recreate art inspired by Yayoi Kusama. </a:t>
            </a:r>
            <a:endParaRPr kumimoji="0" lang="en-GB" sz="2000" b="0" i="0" u="none" strike="noStrike" kern="1200" cap="none" spc="0" normalizeH="0" baseline="0" noProof="0">
              <a:ln>
                <a:noFill/>
              </a:ln>
              <a:solidFill>
                <a:prstClr val="black"/>
              </a:solidFill>
              <a:effectLst/>
              <a:uLnTx/>
              <a:uFillTx/>
              <a:latin typeface="Comic Sans MS"/>
              <a:ea typeface="+mn-ea"/>
              <a:cs typeface="+mn-cs"/>
            </a:endParaRPr>
          </a:p>
        </p:txBody>
      </p:sp>
    </p:spTree>
    <p:extLst>
      <p:ext uri="{BB962C8B-B14F-4D97-AF65-F5344CB8AC3E}">
        <p14:creationId xmlns:p14="http://schemas.microsoft.com/office/powerpoint/2010/main" val="21644880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4"/>
          <p:cNvSpPr txBox="1"/>
          <p:nvPr/>
        </p:nvSpPr>
        <p:spPr>
          <a:xfrm>
            <a:off x="106183" y="2905443"/>
            <a:ext cx="2698476" cy="1920241"/>
          </a:xfrm>
          <a:prstGeom prst="rect">
            <a:avLst/>
          </a:prstGeom>
          <a:noFill/>
          <a:ln>
            <a:noFill/>
          </a:ln>
        </p:spPr>
        <p:txBody>
          <a:bodyPr spcFirstLastPara="1" wrap="square" lIns="45700" tIns="45700" rIns="45700" bIns="45700" anchor="t" anchorCtr="0">
            <a:spAutoFit/>
          </a:bodyPr>
          <a:lstStyle/>
          <a:p>
            <a:pPr marL="0" marR="0" lvl="0" indent="0" algn="ctr" defTabSz="914400" rtl="0" eaLnBrk="1" fontAlgn="auto" latinLnBrk="0" hangingPunct="1">
              <a:lnSpc>
                <a:spcPct val="100000"/>
              </a:lnSpc>
              <a:spcBef>
                <a:spcPts val="0"/>
              </a:spcBef>
              <a:spcAft>
                <a:spcPts val="0"/>
              </a:spcAft>
              <a:buClr>
                <a:srgbClr val="FFFFFF"/>
              </a:buClr>
              <a:buSzPts val="3000"/>
              <a:buFont typeface="Quicksand"/>
              <a:buNone/>
              <a:tabLst/>
              <a:defRPr/>
            </a:pPr>
            <a:r>
              <a:rPr kumimoji="0" lang="en-US" sz="3000" b="0" i="0" u="none" strike="noStrike" kern="1200" cap="none" spc="0" normalizeH="0" baseline="0" noProof="0">
                <a:ln>
                  <a:noFill/>
                </a:ln>
                <a:solidFill>
                  <a:schemeClr val="tx1">
                    <a:lumMod val="95000"/>
                    <a:lumOff val="5000"/>
                  </a:schemeClr>
                </a:solidFill>
                <a:effectLst/>
                <a:uLnTx/>
                <a:uFillTx/>
                <a:latin typeface="+mj-lt"/>
                <a:ea typeface="Quicksand"/>
                <a:cs typeface="Quicksand"/>
                <a:sym typeface="Quicksand"/>
              </a:rPr>
              <a:t>Yayoi Kusama is an </a:t>
            </a:r>
            <a:endParaRPr kumimoji="0" sz="1800" b="0" i="0" u="none" strike="noStrike" kern="1200" cap="none" spc="0" normalizeH="0" baseline="0" noProof="0">
              <a:ln>
                <a:noFill/>
              </a:ln>
              <a:solidFill>
                <a:schemeClr val="tx1">
                  <a:lumMod val="95000"/>
                  <a:lumOff val="5000"/>
                </a:schemeClr>
              </a:solidFill>
              <a:effectLst/>
              <a:uLnTx/>
              <a:uFillTx/>
              <a:latin typeface="+mj-lt"/>
              <a:ea typeface="+mn-ea"/>
              <a:cs typeface="+mn-cs"/>
            </a:endParaRPr>
          </a:p>
          <a:p>
            <a:pPr marL="0" marR="0" lvl="0" indent="0" algn="ctr" defTabSz="914400" rtl="0" eaLnBrk="1" fontAlgn="auto" latinLnBrk="0" hangingPunct="1">
              <a:lnSpc>
                <a:spcPct val="100000"/>
              </a:lnSpc>
              <a:spcBef>
                <a:spcPts val="0"/>
              </a:spcBef>
              <a:spcAft>
                <a:spcPts val="0"/>
              </a:spcAft>
              <a:buClr>
                <a:srgbClr val="FFFFFF"/>
              </a:buClr>
              <a:buSzPts val="3000"/>
              <a:buFont typeface="Quicksand"/>
              <a:buNone/>
              <a:tabLst/>
              <a:defRPr/>
            </a:pPr>
            <a:r>
              <a:rPr kumimoji="0" lang="en-US" sz="3000" b="0" i="0" u="none" strike="noStrike" kern="1200" cap="none" spc="0" normalizeH="0" baseline="0" noProof="0">
                <a:ln>
                  <a:noFill/>
                </a:ln>
                <a:solidFill>
                  <a:schemeClr val="tx1">
                    <a:lumMod val="95000"/>
                    <a:lumOff val="5000"/>
                  </a:schemeClr>
                </a:solidFill>
                <a:effectLst/>
                <a:uLnTx/>
                <a:uFillTx/>
                <a:latin typeface="+mj-lt"/>
                <a:ea typeface="Quicksand"/>
                <a:cs typeface="Quicksand"/>
                <a:sym typeface="Quicksand"/>
              </a:rPr>
              <a:t>artist from Japan.</a:t>
            </a:r>
            <a:endParaRPr kumimoji="0" sz="1800" b="0" i="0" u="none" strike="noStrike" kern="1200" cap="none" spc="0" normalizeH="0" baseline="0" noProof="0">
              <a:ln>
                <a:noFill/>
              </a:ln>
              <a:solidFill>
                <a:schemeClr val="tx1">
                  <a:lumMod val="95000"/>
                  <a:lumOff val="5000"/>
                </a:schemeClr>
              </a:solidFill>
              <a:effectLst/>
              <a:uLnTx/>
              <a:uFillTx/>
              <a:latin typeface="+mj-lt"/>
              <a:ea typeface="+mn-ea"/>
              <a:cs typeface="+mn-cs"/>
            </a:endParaRPr>
          </a:p>
        </p:txBody>
      </p:sp>
      <p:sp>
        <p:nvSpPr>
          <p:cNvPr id="90" name="Google Shape;90;p4"/>
          <p:cNvSpPr txBox="1"/>
          <p:nvPr/>
        </p:nvSpPr>
        <p:spPr>
          <a:xfrm>
            <a:off x="9387341" y="2478723"/>
            <a:ext cx="2588864" cy="2169784"/>
          </a:xfrm>
          <a:prstGeom prst="rect">
            <a:avLst/>
          </a:prstGeom>
          <a:noFill/>
          <a:ln>
            <a:noFill/>
          </a:ln>
        </p:spPr>
        <p:txBody>
          <a:bodyPr spcFirstLastPara="1" wrap="square" lIns="45700" tIns="45700" rIns="45700" bIns="45700" anchor="t" anchorCtr="0">
            <a:spAutoFit/>
          </a:bodyPr>
          <a:lstStyle/>
          <a:p>
            <a:pPr marL="0" marR="0" lvl="0" indent="0" algn="ctr" defTabSz="914400" rtl="0" eaLnBrk="1" fontAlgn="auto" latinLnBrk="0" hangingPunct="1">
              <a:lnSpc>
                <a:spcPct val="100000"/>
              </a:lnSpc>
              <a:spcBef>
                <a:spcPts val="0"/>
              </a:spcBef>
              <a:spcAft>
                <a:spcPts val="0"/>
              </a:spcAft>
              <a:buClr>
                <a:srgbClr val="FFFFFF"/>
              </a:buClr>
              <a:buSzPts val="2700"/>
              <a:buFont typeface="Quicksand"/>
              <a:buNone/>
              <a:tabLst/>
              <a:defRPr/>
            </a:pPr>
            <a:r>
              <a:rPr kumimoji="0" lang="en-US" sz="2700" b="0" i="0" u="none" strike="noStrike" kern="1200" cap="none" spc="0" normalizeH="0" baseline="0" noProof="0">
                <a:ln>
                  <a:noFill/>
                </a:ln>
                <a:solidFill>
                  <a:schemeClr val="tx1">
                    <a:lumMod val="95000"/>
                    <a:lumOff val="5000"/>
                  </a:schemeClr>
                </a:solidFill>
                <a:effectLst/>
                <a:uLnTx/>
                <a:uFillTx/>
                <a:latin typeface="+mj-lt"/>
                <a:ea typeface="Quicksand"/>
                <a:cs typeface="Quicksand"/>
                <a:sym typeface="Quicksand"/>
              </a:rPr>
              <a:t>Here she is with </a:t>
            </a:r>
            <a:endParaRPr kumimoji="0" sz="1800" b="0" i="0" u="none" strike="noStrike" kern="1200" cap="none" spc="0" normalizeH="0" baseline="0" noProof="0">
              <a:ln>
                <a:noFill/>
              </a:ln>
              <a:solidFill>
                <a:schemeClr val="tx1">
                  <a:lumMod val="95000"/>
                  <a:lumOff val="5000"/>
                </a:schemeClr>
              </a:solidFill>
              <a:effectLst/>
              <a:uLnTx/>
              <a:uFillTx/>
              <a:latin typeface="+mj-lt"/>
              <a:ea typeface="+mn-ea"/>
              <a:cs typeface="+mn-cs"/>
            </a:endParaRPr>
          </a:p>
          <a:p>
            <a:pPr marL="0" marR="0" lvl="0" indent="0" algn="ctr" defTabSz="914400" rtl="0" eaLnBrk="1" fontAlgn="auto" latinLnBrk="0" hangingPunct="1">
              <a:lnSpc>
                <a:spcPct val="100000"/>
              </a:lnSpc>
              <a:spcBef>
                <a:spcPts val="0"/>
              </a:spcBef>
              <a:spcAft>
                <a:spcPts val="0"/>
              </a:spcAft>
              <a:buClr>
                <a:srgbClr val="FFFFFF"/>
              </a:buClr>
              <a:buSzPts val="2700"/>
              <a:buFont typeface="Quicksand"/>
              <a:buNone/>
              <a:tabLst/>
              <a:defRPr/>
            </a:pPr>
            <a:r>
              <a:rPr kumimoji="0" lang="en-US" sz="2700" b="0" i="0" u="none" strike="noStrike" kern="1200" cap="none" spc="0" normalizeH="0" baseline="0" noProof="0">
                <a:ln>
                  <a:noFill/>
                </a:ln>
                <a:solidFill>
                  <a:schemeClr val="tx1">
                    <a:lumMod val="95000"/>
                    <a:lumOff val="5000"/>
                  </a:schemeClr>
                </a:solidFill>
                <a:effectLst/>
                <a:uLnTx/>
                <a:uFillTx/>
                <a:latin typeface="+mj-lt"/>
                <a:ea typeface="Quicksand"/>
                <a:cs typeface="Quicksand"/>
                <a:sym typeface="Quicksand"/>
              </a:rPr>
              <a:t>one of her pieces </a:t>
            </a:r>
            <a:endParaRPr kumimoji="0" sz="1800" b="0" i="0" u="none" strike="noStrike" kern="1200" cap="none" spc="0" normalizeH="0" baseline="0" noProof="0">
              <a:ln>
                <a:noFill/>
              </a:ln>
              <a:solidFill>
                <a:schemeClr val="tx1">
                  <a:lumMod val="95000"/>
                  <a:lumOff val="5000"/>
                </a:schemeClr>
              </a:solidFill>
              <a:effectLst/>
              <a:uLnTx/>
              <a:uFillTx/>
              <a:latin typeface="+mj-lt"/>
              <a:ea typeface="+mn-ea"/>
              <a:cs typeface="+mn-cs"/>
            </a:endParaRPr>
          </a:p>
          <a:p>
            <a:pPr marL="0" marR="0" lvl="0" indent="0" algn="ctr" defTabSz="914400" rtl="0" eaLnBrk="1" fontAlgn="auto" latinLnBrk="0" hangingPunct="1">
              <a:lnSpc>
                <a:spcPct val="100000"/>
              </a:lnSpc>
              <a:spcBef>
                <a:spcPts val="0"/>
              </a:spcBef>
              <a:spcAft>
                <a:spcPts val="0"/>
              </a:spcAft>
              <a:buClr>
                <a:srgbClr val="FFFFFF"/>
              </a:buClr>
              <a:buSzPts val="2700"/>
              <a:buFont typeface="Quicksand"/>
              <a:buNone/>
              <a:tabLst/>
              <a:defRPr/>
            </a:pPr>
            <a:r>
              <a:rPr kumimoji="0" lang="en-US" sz="2700" b="0" i="0" u="none" strike="noStrike" kern="1200" cap="none" spc="0" normalizeH="0" baseline="0" noProof="0">
                <a:ln>
                  <a:noFill/>
                </a:ln>
                <a:solidFill>
                  <a:schemeClr val="tx1">
                    <a:lumMod val="95000"/>
                    <a:lumOff val="5000"/>
                  </a:schemeClr>
                </a:solidFill>
                <a:effectLst/>
                <a:uLnTx/>
                <a:uFillTx/>
                <a:latin typeface="+mj-lt"/>
                <a:ea typeface="Quicksand"/>
                <a:cs typeface="Quicksand"/>
                <a:sym typeface="Quicksand"/>
              </a:rPr>
              <a:t>of art.</a:t>
            </a:r>
            <a:endParaRPr kumimoji="0" sz="1800" b="0" i="0" u="none" strike="noStrike" kern="1200" cap="none" spc="0" normalizeH="0" baseline="0" noProof="0">
              <a:ln>
                <a:noFill/>
              </a:ln>
              <a:solidFill>
                <a:schemeClr val="tx1">
                  <a:lumMod val="95000"/>
                  <a:lumOff val="5000"/>
                </a:schemeClr>
              </a:solidFill>
              <a:effectLst/>
              <a:uLnTx/>
              <a:uFillTx/>
              <a:latin typeface="+mj-lt"/>
              <a:ea typeface="+mn-ea"/>
              <a:cs typeface="+mn-cs"/>
            </a:endParaRPr>
          </a:p>
        </p:txBody>
      </p:sp>
      <p:pic>
        <p:nvPicPr>
          <p:cNvPr id="91" name="Google Shape;91;p4" descr="Screen Shot 2018-08-01 at 17.34.26.png"/>
          <p:cNvPicPr preferRelativeResize="0"/>
          <p:nvPr/>
        </p:nvPicPr>
        <p:blipFill rotWithShape="1">
          <a:blip r:embed="rId3">
            <a:alphaModFix/>
          </a:blip>
          <a:srcRect/>
          <a:stretch/>
        </p:blipFill>
        <p:spPr>
          <a:xfrm>
            <a:off x="3280887" y="1660066"/>
            <a:ext cx="5630226" cy="3537868"/>
          </a:xfrm>
          <a:prstGeom prst="rect">
            <a:avLst/>
          </a:prstGeom>
          <a:noFill/>
          <a:ln>
            <a:noFill/>
          </a:ln>
        </p:spPr>
      </p:pic>
      <p:sp>
        <p:nvSpPr>
          <p:cNvPr id="2" name="TextBox 1">
            <a:extLst>
              <a:ext uri="{FF2B5EF4-FFF2-40B4-BE49-F238E27FC236}">
                <a16:creationId xmlns:a16="http://schemas.microsoft.com/office/drawing/2014/main" id="{7AC0F59F-D902-4430-75E4-140858BEDD00}"/>
              </a:ext>
            </a:extLst>
          </p:cNvPr>
          <p:cNvSpPr txBox="1"/>
          <p:nvPr/>
        </p:nvSpPr>
        <p:spPr>
          <a:xfrm>
            <a:off x="507175" y="111331"/>
            <a:ext cx="664275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black"/>
                </a:solidFill>
                <a:effectLst/>
                <a:uLnTx/>
                <a:uFillTx/>
                <a:latin typeface="Comic Sans MS"/>
                <a:ea typeface="+mn-ea"/>
                <a:cs typeface="Calibri"/>
              </a:rPr>
              <a:t>TBAT: use printing techniques to recreate art inspired by Yayoi Kusama. </a:t>
            </a:r>
            <a:endParaRPr kumimoji="0" lang="en-GB" sz="2000" b="0" i="0" u="none" strike="noStrike" kern="1200" cap="none" spc="0" normalizeH="0" baseline="0" noProof="0">
              <a:ln>
                <a:noFill/>
              </a:ln>
              <a:solidFill>
                <a:prstClr val="black"/>
              </a:solidFill>
              <a:effectLst/>
              <a:uLnTx/>
              <a:uFillTx/>
              <a:latin typeface="Comic Sans MS"/>
              <a:ea typeface="+mn-ea"/>
              <a:cs typeface="+mn-cs"/>
            </a:endParaRPr>
          </a:p>
        </p:txBody>
      </p:sp>
    </p:spTree>
    <p:extLst>
      <p:ext uri="{BB962C8B-B14F-4D97-AF65-F5344CB8AC3E}">
        <p14:creationId xmlns:p14="http://schemas.microsoft.com/office/powerpoint/2010/main" val="37976184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5"/>
          <p:cNvSpPr txBox="1">
            <a:spLocks noGrp="1"/>
          </p:cNvSpPr>
          <p:nvPr>
            <p:ph type="title"/>
          </p:nvPr>
        </p:nvSpPr>
        <p:spPr>
          <a:xfrm>
            <a:off x="514350" y="1187450"/>
            <a:ext cx="2032943" cy="3958730"/>
          </a:xfrm>
          <a:prstGeom prst="rect">
            <a:avLst/>
          </a:prstGeom>
          <a:noFill/>
          <a:ln>
            <a:noFill/>
          </a:ln>
        </p:spPr>
        <p:txBody>
          <a:bodyPr spcFirstLastPara="1" wrap="square" lIns="45700" tIns="45700" rIns="45700" bIns="45700" anchor="b" anchorCtr="0">
            <a:normAutofit fontScale="90000"/>
          </a:bodyPr>
          <a:lstStyle/>
          <a:p>
            <a:pPr marL="0" lvl="0" indent="0" algn="ctr" rtl="0">
              <a:lnSpc>
                <a:spcPct val="90000"/>
              </a:lnSpc>
              <a:spcBef>
                <a:spcPts val="0"/>
              </a:spcBef>
              <a:spcAft>
                <a:spcPts val="0"/>
              </a:spcAft>
              <a:buClr>
                <a:srgbClr val="FFFFFF"/>
              </a:buClr>
              <a:buSzPts val="4320"/>
              <a:buFont typeface="Arial"/>
              <a:buNone/>
            </a:pPr>
            <a:r>
              <a:rPr lang="en-US" sz="4320">
                <a:solidFill>
                  <a:schemeClr val="tx1">
                    <a:lumMod val="95000"/>
                    <a:lumOff val="5000"/>
                  </a:schemeClr>
                </a:solidFill>
              </a:rPr>
              <a:t>What shapes and </a:t>
            </a:r>
            <a:r>
              <a:rPr lang="en-US" sz="4320" err="1">
                <a:solidFill>
                  <a:schemeClr val="tx1">
                    <a:lumMod val="95000"/>
                    <a:lumOff val="5000"/>
                  </a:schemeClr>
                </a:solidFill>
              </a:rPr>
              <a:t>colours</a:t>
            </a:r>
            <a:r>
              <a:rPr lang="en-US" sz="4320">
                <a:solidFill>
                  <a:schemeClr val="tx1">
                    <a:lumMod val="95000"/>
                    <a:lumOff val="5000"/>
                  </a:schemeClr>
                </a:solidFill>
              </a:rPr>
              <a:t> can you see?</a:t>
            </a:r>
            <a:endParaRPr>
              <a:solidFill>
                <a:schemeClr val="tx1">
                  <a:lumMod val="95000"/>
                  <a:lumOff val="5000"/>
                </a:schemeClr>
              </a:solidFill>
            </a:endParaRPr>
          </a:p>
        </p:txBody>
      </p:sp>
      <p:pic>
        <p:nvPicPr>
          <p:cNvPr id="97" name="Google Shape;97;p5" descr="Screen Shot 2018-08-01 at 17.27.07.png"/>
          <p:cNvPicPr preferRelativeResize="0"/>
          <p:nvPr/>
        </p:nvPicPr>
        <p:blipFill rotWithShape="1">
          <a:blip r:embed="rId3">
            <a:alphaModFix/>
          </a:blip>
          <a:srcRect/>
          <a:stretch/>
        </p:blipFill>
        <p:spPr>
          <a:xfrm>
            <a:off x="3817713" y="1029692"/>
            <a:ext cx="4556574" cy="5212358"/>
          </a:xfrm>
          <a:prstGeom prst="rect">
            <a:avLst/>
          </a:prstGeom>
          <a:noFill/>
          <a:ln>
            <a:noFill/>
          </a:ln>
        </p:spPr>
      </p:pic>
      <p:sp>
        <p:nvSpPr>
          <p:cNvPr id="98" name="Google Shape;98;p5"/>
          <p:cNvSpPr txBox="1"/>
          <p:nvPr/>
        </p:nvSpPr>
        <p:spPr>
          <a:xfrm>
            <a:off x="8057415" y="6337651"/>
            <a:ext cx="1160225" cy="269241"/>
          </a:xfrm>
          <a:prstGeom prst="rect">
            <a:avLst/>
          </a:prstGeom>
          <a:noFill/>
          <a:ln>
            <a:noFill/>
          </a:ln>
        </p:spPr>
        <p:txBody>
          <a:bodyPr spcFirstLastPara="1" wrap="square" lIns="45700" tIns="45700" rIns="45700" bIns="45700" anchor="t" anchorCtr="0">
            <a:spAutoFit/>
          </a:bodyPr>
          <a:lstStyle/>
          <a:p>
            <a:pPr marL="0" marR="0" lvl="0" indent="0" algn="l" defTabSz="914400" rtl="0" eaLnBrk="1" fontAlgn="auto" latinLnBrk="0" hangingPunct="1">
              <a:lnSpc>
                <a:spcPct val="100000"/>
              </a:lnSpc>
              <a:spcBef>
                <a:spcPts val="0"/>
              </a:spcBef>
              <a:spcAft>
                <a:spcPts val="0"/>
              </a:spcAft>
              <a:buClr>
                <a:srgbClr val="5F2F5E"/>
              </a:buClr>
              <a:buSzPts val="1200"/>
              <a:buFont typeface="Quicksand"/>
              <a:buNone/>
              <a:tabLst/>
              <a:defRPr/>
            </a:pPr>
            <a:r>
              <a:rPr kumimoji="0" lang="en-US" sz="1200" b="0" i="0" u="none" strike="noStrike" kern="1200" cap="none" spc="0" normalizeH="0" baseline="0" noProof="0">
                <a:ln>
                  <a:noFill/>
                </a:ln>
                <a:solidFill>
                  <a:srgbClr val="5F2F5E"/>
                </a:solidFill>
                <a:effectLst/>
                <a:uLnTx/>
                <a:uFillTx/>
                <a:latin typeface="Quicksand"/>
                <a:ea typeface="Quicksand"/>
                <a:cs typeface="Quicksand"/>
                <a:sym typeface="Quicksand"/>
              </a:rPr>
              <a:t>[Yayoi Kusama]</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15BC2D04-B2E6-BF2B-CDBB-424137A38B72}"/>
              </a:ext>
            </a:extLst>
          </p:cNvPr>
          <p:cNvSpPr txBox="1"/>
          <p:nvPr/>
        </p:nvSpPr>
        <p:spPr>
          <a:xfrm>
            <a:off x="507175" y="111331"/>
            <a:ext cx="664275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black"/>
                </a:solidFill>
                <a:effectLst/>
                <a:uLnTx/>
                <a:uFillTx/>
                <a:latin typeface="Comic Sans MS"/>
                <a:ea typeface="+mn-ea"/>
                <a:cs typeface="Calibri"/>
              </a:rPr>
              <a:t>TBAT: use printing techniques to recreate art inspired by Yayoi Kusama. </a:t>
            </a:r>
            <a:endParaRPr kumimoji="0" lang="en-GB" sz="2000" b="0" i="0" u="none" strike="noStrike" kern="1200" cap="none" spc="0" normalizeH="0" baseline="0" noProof="0">
              <a:ln>
                <a:noFill/>
              </a:ln>
              <a:solidFill>
                <a:prstClr val="black"/>
              </a:solidFill>
              <a:effectLst/>
              <a:uLnTx/>
              <a:uFillTx/>
              <a:latin typeface="Comic Sans MS"/>
              <a:ea typeface="+mn-ea"/>
              <a:cs typeface="+mn-cs"/>
            </a:endParaRPr>
          </a:p>
        </p:txBody>
      </p:sp>
    </p:spTree>
    <p:extLst>
      <p:ext uri="{BB962C8B-B14F-4D97-AF65-F5344CB8AC3E}">
        <p14:creationId xmlns:p14="http://schemas.microsoft.com/office/powerpoint/2010/main" val="33109256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6"/>
          <p:cNvSpPr txBox="1">
            <a:spLocks noGrp="1"/>
          </p:cNvSpPr>
          <p:nvPr>
            <p:ph type="title"/>
          </p:nvPr>
        </p:nvSpPr>
        <p:spPr>
          <a:xfrm>
            <a:off x="126751" y="1136650"/>
            <a:ext cx="2500860" cy="3765550"/>
          </a:xfrm>
          <a:prstGeom prst="rect">
            <a:avLst/>
          </a:prstGeom>
          <a:noFill/>
          <a:ln>
            <a:noFill/>
          </a:ln>
        </p:spPr>
        <p:txBody>
          <a:bodyPr spcFirstLastPara="1" wrap="square" lIns="45700" tIns="45700" rIns="45700" bIns="45700" anchor="b" anchorCtr="0">
            <a:normAutofit/>
          </a:bodyPr>
          <a:lstStyle/>
          <a:p>
            <a:pPr marL="0" lvl="0" indent="0" algn="ctr" rtl="0">
              <a:lnSpc>
                <a:spcPct val="90000"/>
              </a:lnSpc>
              <a:spcBef>
                <a:spcPts val="0"/>
              </a:spcBef>
              <a:spcAft>
                <a:spcPts val="0"/>
              </a:spcAft>
              <a:buClr>
                <a:srgbClr val="FFFFFF"/>
              </a:buClr>
              <a:buSzPts val="4266"/>
              <a:buFont typeface="Arial"/>
              <a:buNone/>
            </a:pPr>
            <a:r>
              <a:rPr lang="en-US" sz="4266">
                <a:solidFill>
                  <a:schemeClr val="tx1">
                    <a:lumMod val="95000"/>
                    <a:lumOff val="5000"/>
                  </a:schemeClr>
                </a:solidFill>
              </a:rPr>
              <a:t>What does this painting remind you of?</a:t>
            </a:r>
            <a:endParaRPr>
              <a:solidFill>
                <a:schemeClr val="tx1">
                  <a:lumMod val="95000"/>
                  <a:lumOff val="5000"/>
                </a:schemeClr>
              </a:solidFill>
            </a:endParaRPr>
          </a:p>
        </p:txBody>
      </p:sp>
      <p:pic>
        <p:nvPicPr>
          <p:cNvPr id="104" name="Google Shape;104;p6" descr="Screen Shot 2018-08-01 at 17.13.58.png"/>
          <p:cNvPicPr preferRelativeResize="0"/>
          <p:nvPr/>
        </p:nvPicPr>
        <p:blipFill rotWithShape="1">
          <a:blip r:embed="rId3">
            <a:alphaModFix/>
          </a:blip>
          <a:srcRect/>
          <a:stretch/>
        </p:blipFill>
        <p:spPr>
          <a:xfrm>
            <a:off x="3705294" y="568542"/>
            <a:ext cx="4781412" cy="5720916"/>
          </a:xfrm>
          <a:prstGeom prst="rect">
            <a:avLst/>
          </a:prstGeom>
          <a:noFill/>
          <a:ln>
            <a:noFill/>
          </a:ln>
        </p:spPr>
      </p:pic>
      <p:sp>
        <p:nvSpPr>
          <p:cNvPr id="105" name="Google Shape;105;p6"/>
          <p:cNvSpPr txBox="1"/>
          <p:nvPr/>
        </p:nvSpPr>
        <p:spPr>
          <a:xfrm>
            <a:off x="8057415" y="6337651"/>
            <a:ext cx="1160225" cy="269241"/>
          </a:xfrm>
          <a:prstGeom prst="rect">
            <a:avLst/>
          </a:prstGeom>
          <a:noFill/>
          <a:ln>
            <a:noFill/>
          </a:ln>
        </p:spPr>
        <p:txBody>
          <a:bodyPr spcFirstLastPara="1" wrap="square" lIns="45700" tIns="45700" rIns="45700" bIns="45700" anchor="t" anchorCtr="0">
            <a:spAutoFit/>
          </a:bodyPr>
          <a:lstStyle/>
          <a:p>
            <a:pPr marL="0" marR="0" lvl="0" indent="0" algn="l" defTabSz="914400" rtl="0" eaLnBrk="1" fontAlgn="auto" latinLnBrk="0" hangingPunct="1">
              <a:lnSpc>
                <a:spcPct val="100000"/>
              </a:lnSpc>
              <a:spcBef>
                <a:spcPts val="0"/>
              </a:spcBef>
              <a:spcAft>
                <a:spcPts val="0"/>
              </a:spcAft>
              <a:buClr>
                <a:srgbClr val="5F2F5E"/>
              </a:buClr>
              <a:buSzPts val="1200"/>
              <a:buFont typeface="Quicksand"/>
              <a:buNone/>
              <a:tabLst/>
              <a:defRPr/>
            </a:pPr>
            <a:r>
              <a:rPr kumimoji="0" lang="en-US" sz="1200" b="0" i="0" u="none" strike="noStrike" kern="1200" cap="none" spc="0" normalizeH="0" baseline="0" noProof="0">
                <a:ln>
                  <a:noFill/>
                </a:ln>
                <a:solidFill>
                  <a:srgbClr val="5F2F5E"/>
                </a:solidFill>
                <a:effectLst/>
                <a:uLnTx/>
                <a:uFillTx/>
                <a:latin typeface="Quicksand"/>
                <a:ea typeface="Quicksand"/>
                <a:cs typeface="Quicksand"/>
                <a:sym typeface="Quicksand"/>
              </a:rPr>
              <a:t>[Yayoi Kusama]</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C276E9B8-4C31-53B7-4209-BD1E39BABBCC}"/>
              </a:ext>
            </a:extLst>
          </p:cNvPr>
          <p:cNvSpPr txBox="1"/>
          <p:nvPr/>
        </p:nvSpPr>
        <p:spPr>
          <a:xfrm>
            <a:off x="507175" y="111331"/>
            <a:ext cx="664275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black"/>
                </a:solidFill>
                <a:effectLst/>
                <a:uLnTx/>
                <a:uFillTx/>
                <a:latin typeface="Comic Sans MS"/>
                <a:ea typeface="+mn-ea"/>
                <a:cs typeface="Calibri"/>
              </a:rPr>
              <a:t>TBAT: use printing techniques to recreate art inspired by Yayoi Kusama. </a:t>
            </a:r>
            <a:endParaRPr kumimoji="0" lang="en-GB" sz="2000" b="0" i="0" u="none" strike="noStrike" kern="1200" cap="none" spc="0" normalizeH="0" baseline="0" noProof="0">
              <a:ln>
                <a:noFill/>
              </a:ln>
              <a:solidFill>
                <a:prstClr val="black"/>
              </a:solidFill>
              <a:effectLst/>
              <a:uLnTx/>
              <a:uFillTx/>
              <a:latin typeface="Comic Sans MS"/>
              <a:ea typeface="+mn-ea"/>
              <a:cs typeface="+mn-cs"/>
            </a:endParaRPr>
          </a:p>
        </p:txBody>
      </p:sp>
    </p:spTree>
    <p:extLst>
      <p:ext uri="{BB962C8B-B14F-4D97-AF65-F5344CB8AC3E}">
        <p14:creationId xmlns:p14="http://schemas.microsoft.com/office/powerpoint/2010/main" val="14957270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D91F615-2BE6-B723-60F2-91721913BD8C}"/>
              </a:ext>
            </a:extLst>
          </p:cNvPr>
          <p:cNvSpPr txBox="1"/>
          <p:nvPr/>
        </p:nvSpPr>
        <p:spPr>
          <a:xfrm>
            <a:off x="86425" y="106217"/>
            <a:ext cx="2334161"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u="sng">
                <a:latin typeface="Sassoon Primary"/>
              </a:rPr>
              <a:t>Revisit and review</a:t>
            </a:r>
          </a:p>
        </p:txBody>
      </p:sp>
      <p:pic>
        <p:nvPicPr>
          <p:cNvPr id="7" name="Picture 4" descr="Graphical user interface, application&#10;&#10;Description automatically generated">
            <a:extLst>
              <a:ext uri="{FF2B5EF4-FFF2-40B4-BE49-F238E27FC236}">
                <a16:creationId xmlns:a16="http://schemas.microsoft.com/office/drawing/2014/main" id="{03663937-D4DB-6A7D-7B3D-9FC475CFEE7A}"/>
              </a:ext>
            </a:extLst>
          </p:cNvPr>
          <p:cNvPicPr>
            <a:picLocks noChangeAspect="1"/>
          </p:cNvPicPr>
          <p:nvPr/>
        </p:nvPicPr>
        <p:blipFill>
          <a:blip r:embed="rId3"/>
          <a:stretch>
            <a:fillRect/>
          </a:stretch>
        </p:blipFill>
        <p:spPr>
          <a:xfrm>
            <a:off x="283808" y="5535835"/>
            <a:ext cx="1112817" cy="1123549"/>
          </a:xfrm>
          <a:prstGeom prst="rect">
            <a:avLst/>
          </a:prstGeom>
        </p:spPr>
      </p:pic>
      <p:sp>
        <p:nvSpPr>
          <p:cNvPr id="2" name="Content Placeholder 2">
            <a:extLst>
              <a:ext uri="{FF2B5EF4-FFF2-40B4-BE49-F238E27FC236}">
                <a16:creationId xmlns:a16="http://schemas.microsoft.com/office/drawing/2014/main" id="{7AFE7D65-CF4D-E8BF-0D83-241526821050}"/>
              </a:ext>
            </a:extLst>
          </p:cNvPr>
          <p:cNvSpPr txBox="1">
            <a:spLocks/>
          </p:cNvSpPr>
          <p:nvPr/>
        </p:nvSpPr>
        <p:spPr>
          <a:xfrm>
            <a:off x="4984239" y="5125327"/>
            <a:ext cx="3713287" cy="14902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sz="9600">
              <a:latin typeface="Sassoon Primary"/>
              <a:cs typeface="Calibri"/>
            </a:endParaRPr>
          </a:p>
        </p:txBody>
      </p:sp>
      <p:sp>
        <p:nvSpPr>
          <p:cNvPr id="3" name="Content Placeholder 2">
            <a:extLst>
              <a:ext uri="{FF2B5EF4-FFF2-40B4-BE49-F238E27FC236}">
                <a16:creationId xmlns:a16="http://schemas.microsoft.com/office/drawing/2014/main" id="{5A06BCAF-037B-4AF8-A998-449978A45F19}"/>
              </a:ext>
            </a:extLst>
          </p:cNvPr>
          <p:cNvSpPr txBox="1">
            <a:spLocks/>
          </p:cNvSpPr>
          <p:nvPr/>
        </p:nvSpPr>
        <p:spPr>
          <a:xfrm>
            <a:off x="6709103" y="5015873"/>
            <a:ext cx="3713287" cy="14902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sz="9600">
              <a:latin typeface="Sassoon Primary"/>
              <a:cs typeface="Calibri"/>
            </a:endParaRPr>
          </a:p>
        </p:txBody>
      </p:sp>
      <p:sp>
        <p:nvSpPr>
          <p:cNvPr id="13" name="Content Placeholder 2">
            <a:extLst>
              <a:ext uri="{FF2B5EF4-FFF2-40B4-BE49-F238E27FC236}">
                <a16:creationId xmlns:a16="http://schemas.microsoft.com/office/drawing/2014/main" id="{47FA057F-0B07-5FB0-1882-FCDF256EAEC5}"/>
              </a:ext>
            </a:extLst>
          </p:cNvPr>
          <p:cNvSpPr txBox="1">
            <a:spLocks/>
          </p:cNvSpPr>
          <p:nvPr/>
        </p:nvSpPr>
        <p:spPr>
          <a:xfrm>
            <a:off x="7830429" y="3886070"/>
            <a:ext cx="3713287" cy="14902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sz="9600">
              <a:latin typeface="Sassoon Primary"/>
              <a:cs typeface="Calibri"/>
            </a:endParaRPr>
          </a:p>
        </p:txBody>
      </p:sp>
      <p:sp>
        <p:nvSpPr>
          <p:cNvPr id="10" name="Content Placeholder 2">
            <a:extLst>
              <a:ext uri="{FF2B5EF4-FFF2-40B4-BE49-F238E27FC236}">
                <a16:creationId xmlns:a16="http://schemas.microsoft.com/office/drawing/2014/main" id="{E0B5C20B-DA05-2FF6-3ECE-262BE97E698E}"/>
              </a:ext>
            </a:extLst>
          </p:cNvPr>
          <p:cNvSpPr txBox="1">
            <a:spLocks/>
          </p:cNvSpPr>
          <p:nvPr/>
        </p:nvSpPr>
        <p:spPr>
          <a:xfrm>
            <a:off x="7663415" y="2549960"/>
            <a:ext cx="3713287" cy="14902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sz="9600">
              <a:latin typeface="Sassoon Primary"/>
              <a:cs typeface="Calibri"/>
            </a:endParaRPr>
          </a:p>
        </p:txBody>
      </p:sp>
      <p:sp>
        <p:nvSpPr>
          <p:cNvPr id="6" name="Content Placeholder 2">
            <a:extLst>
              <a:ext uri="{FF2B5EF4-FFF2-40B4-BE49-F238E27FC236}">
                <a16:creationId xmlns:a16="http://schemas.microsoft.com/office/drawing/2014/main" id="{42008CDF-9D74-0D3A-CBED-E93BECCD3021}"/>
              </a:ext>
            </a:extLst>
          </p:cNvPr>
          <p:cNvSpPr txBox="1">
            <a:spLocks/>
          </p:cNvSpPr>
          <p:nvPr/>
        </p:nvSpPr>
        <p:spPr>
          <a:xfrm>
            <a:off x="5398291" y="4877713"/>
            <a:ext cx="3713287" cy="14902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sz="9600">
              <a:latin typeface="Sassoon Primary"/>
              <a:cs typeface="Calibri"/>
            </a:endParaRPr>
          </a:p>
        </p:txBody>
      </p:sp>
      <p:sp>
        <p:nvSpPr>
          <p:cNvPr id="9" name="Content Placeholder 2">
            <a:extLst>
              <a:ext uri="{FF2B5EF4-FFF2-40B4-BE49-F238E27FC236}">
                <a16:creationId xmlns:a16="http://schemas.microsoft.com/office/drawing/2014/main" id="{EE348C95-D0DC-E6EC-FF01-73E872FE24E0}"/>
              </a:ext>
            </a:extLst>
          </p:cNvPr>
          <p:cNvSpPr txBox="1">
            <a:spLocks/>
          </p:cNvSpPr>
          <p:nvPr/>
        </p:nvSpPr>
        <p:spPr>
          <a:xfrm>
            <a:off x="843251" y="582040"/>
            <a:ext cx="12222287" cy="14902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9600">
                <a:latin typeface="Sassoon Primary"/>
                <a:cs typeface="Calibri"/>
              </a:rPr>
              <a:t>Today's Grapheme</a:t>
            </a:r>
          </a:p>
          <a:p>
            <a:pPr marL="0" indent="0">
              <a:buNone/>
            </a:pPr>
            <a:endParaRPr lang="en-GB" sz="9600">
              <a:latin typeface="Sassoon Primary"/>
              <a:cs typeface="Calibri"/>
            </a:endParaRPr>
          </a:p>
          <a:p>
            <a:pPr marL="0" indent="0">
              <a:buNone/>
            </a:pPr>
            <a:endParaRPr lang="en-GB" sz="9600">
              <a:latin typeface="Sassoon Primary"/>
              <a:cs typeface="Calibri"/>
            </a:endParaRPr>
          </a:p>
        </p:txBody>
      </p:sp>
      <p:sp>
        <p:nvSpPr>
          <p:cNvPr id="16" name="Content Placeholder 2">
            <a:extLst>
              <a:ext uri="{FF2B5EF4-FFF2-40B4-BE49-F238E27FC236}">
                <a16:creationId xmlns:a16="http://schemas.microsoft.com/office/drawing/2014/main" id="{D32C41CD-6C8C-0327-3189-062D97A81E33}"/>
              </a:ext>
            </a:extLst>
          </p:cNvPr>
          <p:cNvSpPr txBox="1">
            <a:spLocks/>
          </p:cNvSpPr>
          <p:nvPr/>
        </p:nvSpPr>
        <p:spPr>
          <a:xfrm>
            <a:off x="3961713" y="3190906"/>
            <a:ext cx="4401204" cy="2813160"/>
          </a:xfrm>
          <a:prstGeom prst="rect">
            <a:avLst/>
          </a:prstGeom>
          <a:solidFill>
            <a:schemeClr val="accent4">
              <a:lumMod val="60000"/>
              <a:lumOff val="40000"/>
            </a:schemeClr>
          </a:solidFill>
          <a:ln w="57150">
            <a:solidFill>
              <a:schemeClr val="accent4">
                <a:lumMod val="60000"/>
                <a:lumOff val="40000"/>
              </a:schemeClr>
            </a:solidFill>
          </a:ln>
        </p:spPr>
        <p:txBody>
          <a:bodyPr vert="horz" lIns="91440" tIns="45720" rIns="91440" bIns="45720" rtlCol="0" anchor="t">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GB" sz="9600">
              <a:latin typeface="Sassoon Primary"/>
              <a:cs typeface="Calibri"/>
            </a:endParaRPr>
          </a:p>
          <a:p>
            <a:pPr marL="0" indent="0" algn="ctr">
              <a:buNone/>
            </a:pPr>
            <a:r>
              <a:rPr lang="en-GB" sz="9600" err="1">
                <a:latin typeface="Sassoon Primary"/>
                <a:cs typeface="Calibri"/>
              </a:rPr>
              <a:t>ew</a:t>
            </a:r>
            <a:r>
              <a:rPr lang="en-GB" sz="9600">
                <a:latin typeface="Sassoon Primary"/>
                <a:cs typeface="Calibri"/>
              </a:rPr>
              <a:t>/</a:t>
            </a:r>
            <a:r>
              <a:rPr lang="en-GB" sz="9600" err="1">
                <a:latin typeface="Sassoon Primary"/>
                <a:cs typeface="Calibri"/>
              </a:rPr>
              <a:t>oe</a:t>
            </a:r>
            <a:r>
              <a:rPr lang="en-GB" sz="9600">
                <a:latin typeface="Sassoon Primary"/>
                <a:cs typeface="Calibri"/>
              </a:rPr>
              <a:t>/</a:t>
            </a:r>
            <a:r>
              <a:rPr lang="en-GB" sz="9600" err="1">
                <a:latin typeface="Sassoon Primary"/>
                <a:cs typeface="Calibri"/>
              </a:rPr>
              <a:t>ue</a:t>
            </a:r>
            <a:r>
              <a:rPr lang="en-GB" sz="9600">
                <a:latin typeface="Sassoon Primary"/>
                <a:cs typeface="Calibri"/>
              </a:rPr>
              <a:t>/ow</a:t>
            </a:r>
          </a:p>
        </p:txBody>
      </p:sp>
      <p:sp>
        <p:nvSpPr>
          <p:cNvPr id="8" name="TextBox 7">
            <a:extLst>
              <a:ext uri="{FF2B5EF4-FFF2-40B4-BE49-F238E27FC236}">
                <a16:creationId xmlns:a16="http://schemas.microsoft.com/office/drawing/2014/main" id="{C0B3D71D-2D64-5D87-BB76-599793AD09C6}"/>
              </a:ext>
            </a:extLst>
          </p:cNvPr>
          <p:cNvSpPr txBox="1"/>
          <p:nvPr/>
        </p:nvSpPr>
        <p:spPr>
          <a:xfrm>
            <a:off x="8885522" y="101891"/>
            <a:ext cx="354280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u="sng">
                <a:solidFill>
                  <a:schemeClr val="accent5"/>
                </a:solidFill>
                <a:latin typeface="Sassoon Primary"/>
              </a:rPr>
              <a:t>M</a:t>
            </a:r>
            <a:r>
              <a:rPr lang="en-GB" b="1" u="sng">
                <a:latin typeface="Sassoon Primary"/>
              </a:rPr>
              <a:t>onday 9th </a:t>
            </a:r>
            <a:r>
              <a:rPr lang="en-GB" b="1" u="sng">
                <a:solidFill>
                  <a:schemeClr val="accent5"/>
                </a:solidFill>
                <a:latin typeface="Sassoon Primary"/>
              </a:rPr>
              <a:t>F</a:t>
            </a:r>
            <a:r>
              <a:rPr lang="en-GB" b="1" u="sng">
                <a:latin typeface="Sassoon Primary"/>
              </a:rPr>
              <a:t>ebruary 2026</a:t>
            </a:r>
            <a:endParaRPr lang="en-US">
              <a:latin typeface="Sassoon Primary"/>
            </a:endParaRPr>
          </a:p>
          <a:p>
            <a:r>
              <a:rPr lang="en-GB" b="1" u="sng">
                <a:latin typeface="Sassoon Primary"/>
              </a:rPr>
              <a:t>9/2/26</a:t>
            </a:r>
            <a:endParaRPr lang="en-GB"/>
          </a:p>
        </p:txBody>
      </p:sp>
    </p:spTree>
    <p:extLst>
      <p:ext uri="{BB962C8B-B14F-4D97-AF65-F5344CB8AC3E}">
        <p14:creationId xmlns:p14="http://schemas.microsoft.com/office/powerpoint/2010/main" val="2461396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7"/>
          <p:cNvSpPr txBox="1">
            <a:spLocks noGrp="1"/>
          </p:cNvSpPr>
          <p:nvPr>
            <p:ph type="title"/>
          </p:nvPr>
        </p:nvSpPr>
        <p:spPr>
          <a:xfrm>
            <a:off x="408691" y="1624330"/>
            <a:ext cx="2500860" cy="3765550"/>
          </a:xfrm>
          <a:prstGeom prst="rect">
            <a:avLst/>
          </a:prstGeom>
          <a:noFill/>
          <a:ln>
            <a:noFill/>
          </a:ln>
        </p:spPr>
        <p:txBody>
          <a:bodyPr spcFirstLastPara="1" wrap="square" lIns="45700" tIns="45700" rIns="45700" bIns="45700" anchor="b" anchorCtr="0">
            <a:normAutofit/>
          </a:bodyPr>
          <a:lstStyle/>
          <a:p>
            <a:pPr marL="0" lvl="0" indent="0" algn="ctr" rtl="0">
              <a:lnSpc>
                <a:spcPct val="90000"/>
              </a:lnSpc>
              <a:spcBef>
                <a:spcPts val="0"/>
              </a:spcBef>
              <a:spcAft>
                <a:spcPts val="0"/>
              </a:spcAft>
              <a:buClr>
                <a:srgbClr val="FFFFFF"/>
              </a:buClr>
              <a:buSzPts val="4320"/>
              <a:buFont typeface="Arial"/>
              <a:buNone/>
            </a:pPr>
            <a:r>
              <a:rPr lang="en-US" sz="4320">
                <a:solidFill>
                  <a:schemeClr val="tx1">
                    <a:lumMod val="95000"/>
                    <a:lumOff val="5000"/>
                  </a:schemeClr>
                </a:solidFill>
              </a:rPr>
              <a:t>How do you feel when you look at this painting?</a:t>
            </a:r>
            <a:endParaRPr>
              <a:solidFill>
                <a:schemeClr val="tx1">
                  <a:lumMod val="95000"/>
                  <a:lumOff val="5000"/>
                </a:schemeClr>
              </a:solidFill>
            </a:endParaRPr>
          </a:p>
        </p:txBody>
      </p:sp>
      <p:pic>
        <p:nvPicPr>
          <p:cNvPr id="111" name="Google Shape;111;p7" descr="Screen Shot 2018-08-01 at 17.16.13.png"/>
          <p:cNvPicPr preferRelativeResize="0"/>
          <p:nvPr/>
        </p:nvPicPr>
        <p:blipFill rotWithShape="1">
          <a:blip r:embed="rId3">
            <a:alphaModFix/>
          </a:blip>
          <a:srcRect/>
          <a:stretch/>
        </p:blipFill>
        <p:spPr>
          <a:xfrm>
            <a:off x="3318909" y="1242182"/>
            <a:ext cx="5554182" cy="4373636"/>
          </a:xfrm>
          <a:prstGeom prst="rect">
            <a:avLst/>
          </a:prstGeom>
          <a:noFill/>
          <a:ln>
            <a:noFill/>
          </a:ln>
        </p:spPr>
      </p:pic>
      <p:sp>
        <p:nvSpPr>
          <p:cNvPr id="112" name="Google Shape;112;p7"/>
          <p:cNvSpPr txBox="1"/>
          <p:nvPr/>
        </p:nvSpPr>
        <p:spPr>
          <a:xfrm>
            <a:off x="8057415" y="6337651"/>
            <a:ext cx="1160225" cy="269241"/>
          </a:xfrm>
          <a:prstGeom prst="rect">
            <a:avLst/>
          </a:prstGeom>
          <a:noFill/>
          <a:ln>
            <a:noFill/>
          </a:ln>
        </p:spPr>
        <p:txBody>
          <a:bodyPr spcFirstLastPara="1" wrap="square" lIns="45700" tIns="45700" rIns="45700" bIns="45700" anchor="t" anchorCtr="0">
            <a:spAutoFit/>
          </a:bodyPr>
          <a:lstStyle/>
          <a:p>
            <a:pPr marL="0" marR="0" lvl="0" indent="0" algn="l" defTabSz="914400" rtl="0" eaLnBrk="1" fontAlgn="auto" latinLnBrk="0" hangingPunct="1">
              <a:lnSpc>
                <a:spcPct val="100000"/>
              </a:lnSpc>
              <a:spcBef>
                <a:spcPts val="0"/>
              </a:spcBef>
              <a:spcAft>
                <a:spcPts val="0"/>
              </a:spcAft>
              <a:buClr>
                <a:srgbClr val="5F2F5E"/>
              </a:buClr>
              <a:buSzPts val="1200"/>
              <a:buFont typeface="Quicksand"/>
              <a:buNone/>
              <a:tabLst/>
              <a:defRPr/>
            </a:pPr>
            <a:r>
              <a:rPr kumimoji="0" lang="en-US" sz="1200" b="0" i="0" u="none" strike="noStrike" kern="1200" cap="none" spc="0" normalizeH="0" baseline="0" noProof="0">
                <a:ln>
                  <a:noFill/>
                </a:ln>
                <a:solidFill>
                  <a:srgbClr val="5F2F5E"/>
                </a:solidFill>
                <a:effectLst/>
                <a:uLnTx/>
                <a:uFillTx/>
                <a:latin typeface="Quicksand"/>
                <a:ea typeface="Quicksand"/>
                <a:cs typeface="Quicksand"/>
                <a:sym typeface="Quicksand"/>
              </a:rPr>
              <a:t>[Yayoi Kusama]</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4013A1D4-B0EA-7C10-0E74-E5A19192A51B}"/>
              </a:ext>
            </a:extLst>
          </p:cNvPr>
          <p:cNvSpPr txBox="1"/>
          <p:nvPr/>
        </p:nvSpPr>
        <p:spPr>
          <a:xfrm>
            <a:off x="507175" y="111331"/>
            <a:ext cx="664275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black"/>
                </a:solidFill>
                <a:effectLst/>
                <a:uLnTx/>
                <a:uFillTx/>
                <a:latin typeface="Comic Sans MS"/>
                <a:ea typeface="+mn-ea"/>
                <a:cs typeface="Calibri"/>
              </a:rPr>
              <a:t>TBAT: use printing techniques to recreate art inspired by Yayoi Kusama. </a:t>
            </a:r>
            <a:endParaRPr kumimoji="0" lang="en-GB" sz="2000" b="0" i="0" u="none" strike="noStrike" kern="1200" cap="none" spc="0" normalizeH="0" baseline="0" noProof="0">
              <a:ln>
                <a:noFill/>
              </a:ln>
              <a:solidFill>
                <a:prstClr val="black"/>
              </a:solidFill>
              <a:effectLst/>
              <a:uLnTx/>
              <a:uFillTx/>
              <a:latin typeface="Comic Sans MS"/>
              <a:ea typeface="+mn-ea"/>
              <a:cs typeface="+mn-cs"/>
            </a:endParaRPr>
          </a:p>
        </p:txBody>
      </p:sp>
      <p:sp>
        <p:nvSpPr>
          <p:cNvPr id="3" name="Google Shape;110;p7">
            <a:extLst>
              <a:ext uri="{FF2B5EF4-FFF2-40B4-BE49-F238E27FC236}">
                <a16:creationId xmlns:a16="http://schemas.microsoft.com/office/drawing/2014/main" id="{765730F7-2C34-40B5-C07C-F7C7368B162A}"/>
              </a:ext>
            </a:extLst>
          </p:cNvPr>
          <p:cNvSpPr txBox="1">
            <a:spLocks/>
          </p:cNvSpPr>
          <p:nvPr/>
        </p:nvSpPr>
        <p:spPr>
          <a:xfrm>
            <a:off x="9282449" y="2141537"/>
            <a:ext cx="2500860" cy="2731135"/>
          </a:xfrm>
          <a:prstGeom prst="rect">
            <a:avLst/>
          </a:prstGeom>
          <a:noFill/>
          <a:ln>
            <a:noFill/>
          </a:ln>
        </p:spPr>
        <p:txBody>
          <a:bodyPr spcFirstLastPara="1" vert="horz" wrap="square" lIns="45700" tIns="45700" rIns="45700" bIns="45700" rtlCol="0" anchor="b" anchorCtr="0">
            <a:normAutofit/>
          </a:bodyPr>
          <a:lstStyle>
            <a:lvl1pPr lvl="0" algn="l" defTabSz="914400" rtl="0" eaLnBrk="1" latinLnBrk="0" hangingPunct="1">
              <a:lnSpc>
                <a:spcPct val="90000"/>
              </a:lnSpc>
              <a:spcBef>
                <a:spcPts val="0"/>
              </a:spcBef>
              <a:spcAft>
                <a:spcPts val="0"/>
              </a:spcAft>
              <a:buClr>
                <a:srgbClr val="5F2F5E"/>
              </a:buClr>
              <a:buSzPts val="6000"/>
              <a:buFont typeface="Arial"/>
              <a:buNone/>
              <a:defRPr sz="6000" kern="1200">
                <a:solidFill>
                  <a:schemeClr val="tx1"/>
                </a:solidFill>
                <a:latin typeface="+mj-lt"/>
                <a:ea typeface="+mj-ea"/>
                <a:cs typeface="+mj-cs"/>
              </a:defRPr>
            </a:lvl1pPr>
            <a:lvl2pPr lvl="1" algn="l">
              <a:lnSpc>
                <a:spcPct val="90000"/>
              </a:lnSpc>
              <a:spcBef>
                <a:spcPts val="0"/>
              </a:spcBef>
              <a:spcAft>
                <a:spcPts val="0"/>
              </a:spcAft>
              <a:buClr>
                <a:srgbClr val="5F2F5E"/>
              </a:buClr>
              <a:buSzPts val="1800"/>
              <a:buNone/>
              <a:defRPr/>
            </a:lvl2pPr>
            <a:lvl3pPr lvl="2" algn="l">
              <a:lnSpc>
                <a:spcPct val="90000"/>
              </a:lnSpc>
              <a:spcBef>
                <a:spcPts val="0"/>
              </a:spcBef>
              <a:spcAft>
                <a:spcPts val="0"/>
              </a:spcAft>
              <a:buClr>
                <a:srgbClr val="5F2F5E"/>
              </a:buClr>
              <a:buSzPts val="1800"/>
              <a:buNone/>
              <a:defRPr/>
            </a:lvl3pPr>
            <a:lvl4pPr lvl="3" algn="l">
              <a:lnSpc>
                <a:spcPct val="90000"/>
              </a:lnSpc>
              <a:spcBef>
                <a:spcPts val="0"/>
              </a:spcBef>
              <a:spcAft>
                <a:spcPts val="0"/>
              </a:spcAft>
              <a:buClr>
                <a:srgbClr val="5F2F5E"/>
              </a:buClr>
              <a:buSzPts val="1800"/>
              <a:buNone/>
              <a:defRPr/>
            </a:lvl4pPr>
            <a:lvl5pPr lvl="4" algn="l">
              <a:lnSpc>
                <a:spcPct val="90000"/>
              </a:lnSpc>
              <a:spcBef>
                <a:spcPts val="0"/>
              </a:spcBef>
              <a:spcAft>
                <a:spcPts val="0"/>
              </a:spcAft>
              <a:buClr>
                <a:srgbClr val="5F2F5E"/>
              </a:buClr>
              <a:buSzPts val="1800"/>
              <a:buNone/>
              <a:defRPr/>
            </a:lvl5pPr>
            <a:lvl6pPr lvl="5" algn="l">
              <a:lnSpc>
                <a:spcPct val="90000"/>
              </a:lnSpc>
              <a:spcBef>
                <a:spcPts val="0"/>
              </a:spcBef>
              <a:spcAft>
                <a:spcPts val="0"/>
              </a:spcAft>
              <a:buClr>
                <a:srgbClr val="5F2F5E"/>
              </a:buClr>
              <a:buSzPts val="1800"/>
              <a:buNone/>
              <a:defRPr/>
            </a:lvl6pPr>
            <a:lvl7pPr lvl="6" algn="l">
              <a:lnSpc>
                <a:spcPct val="90000"/>
              </a:lnSpc>
              <a:spcBef>
                <a:spcPts val="0"/>
              </a:spcBef>
              <a:spcAft>
                <a:spcPts val="0"/>
              </a:spcAft>
              <a:buClr>
                <a:srgbClr val="5F2F5E"/>
              </a:buClr>
              <a:buSzPts val="1800"/>
              <a:buNone/>
              <a:defRPr/>
            </a:lvl7pPr>
            <a:lvl8pPr lvl="7" algn="l">
              <a:lnSpc>
                <a:spcPct val="90000"/>
              </a:lnSpc>
              <a:spcBef>
                <a:spcPts val="0"/>
              </a:spcBef>
              <a:spcAft>
                <a:spcPts val="0"/>
              </a:spcAft>
              <a:buClr>
                <a:srgbClr val="5F2F5E"/>
              </a:buClr>
              <a:buSzPts val="1800"/>
              <a:buNone/>
              <a:defRPr/>
            </a:lvl8pPr>
            <a:lvl9pPr lvl="8" algn="l">
              <a:lnSpc>
                <a:spcPct val="90000"/>
              </a:lnSpc>
              <a:spcBef>
                <a:spcPts val="0"/>
              </a:spcBef>
              <a:spcAft>
                <a:spcPts val="0"/>
              </a:spcAft>
              <a:buClr>
                <a:srgbClr val="5F2F5E"/>
              </a:buClr>
              <a:buSzPts val="1800"/>
              <a:buNone/>
              <a:defRPr/>
            </a:lvl9pPr>
          </a:lstStyle>
          <a:p>
            <a:pPr algn="ctr">
              <a:buClr>
                <a:srgbClr val="FFFFFF"/>
              </a:buClr>
              <a:buSzPts val="4320"/>
            </a:pPr>
            <a:r>
              <a:rPr lang="en-GB" sz="4320">
                <a:solidFill>
                  <a:schemeClr val="tx1">
                    <a:lumMod val="95000"/>
                    <a:lumOff val="5000"/>
                  </a:schemeClr>
                </a:solidFill>
              </a:rPr>
              <a:t>What does it remind you of?</a:t>
            </a:r>
            <a:endParaRPr lang="en-GB">
              <a:solidFill>
                <a:schemeClr val="tx1">
                  <a:lumMod val="95000"/>
                  <a:lumOff val="5000"/>
                </a:schemeClr>
              </a:solidFill>
            </a:endParaRPr>
          </a:p>
        </p:txBody>
      </p:sp>
    </p:spTree>
    <p:extLst>
      <p:ext uri="{BB962C8B-B14F-4D97-AF65-F5344CB8AC3E}">
        <p14:creationId xmlns:p14="http://schemas.microsoft.com/office/powerpoint/2010/main" val="206916302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65B7611-1954-E6D4-38E9-12CF5A3E24F1}"/>
              </a:ext>
            </a:extLst>
          </p:cNvPr>
          <p:cNvSpPr>
            <a:spLocks noGrp="1"/>
          </p:cNvSpPr>
          <p:nvPr>
            <p:ph type="body" idx="1"/>
          </p:nvPr>
        </p:nvSpPr>
        <p:spPr/>
        <p:txBody>
          <a:bodyPr/>
          <a:lstStyle/>
          <a:p>
            <a:r>
              <a:rPr lang="en-GB">
                <a:solidFill>
                  <a:schemeClr val="tx1">
                    <a:lumMod val="95000"/>
                    <a:lumOff val="5000"/>
                  </a:schemeClr>
                </a:solidFill>
              </a:rPr>
              <a:t>What do the pieces of art have in common?</a:t>
            </a:r>
          </a:p>
        </p:txBody>
      </p:sp>
      <p:pic>
        <p:nvPicPr>
          <p:cNvPr id="6" name="Picture 5" descr="A colorful painting of circles and dots&#10;&#10;AI-generated content may be incorrect.">
            <a:extLst>
              <a:ext uri="{FF2B5EF4-FFF2-40B4-BE49-F238E27FC236}">
                <a16:creationId xmlns:a16="http://schemas.microsoft.com/office/drawing/2014/main" id="{07E63010-B0E8-ACE1-65D5-BC1218411E03}"/>
              </a:ext>
            </a:extLst>
          </p:cNvPr>
          <p:cNvPicPr>
            <a:picLocks noChangeAspect="1"/>
          </p:cNvPicPr>
          <p:nvPr/>
        </p:nvPicPr>
        <p:blipFill>
          <a:blip r:embed="rId2"/>
          <a:stretch>
            <a:fillRect/>
          </a:stretch>
        </p:blipFill>
        <p:spPr>
          <a:xfrm>
            <a:off x="5733098" y="3791918"/>
            <a:ext cx="3325140" cy="2687955"/>
          </a:xfrm>
          <a:prstGeom prst="rect">
            <a:avLst/>
          </a:prstGeom>
        </p:spPr>
      </p:pic>
      <p:pic>
        <p:nvPicPr>
          <p:cNvPr id="8" name="Picture 7" descr="A group of colorful balls&#10;&#10;AI-generated content may be incorrect.">
            <a:extLst>
              <a:ext uri="{FF2B5EF4-FFF2-40B4-BE49-F238E27FC236}">
                <a16:creationId xmlns:a16="http://schemas.microsoft.com/office/drawing/2014/main" id="{DA35C783-5D0F-C114-4675-59985D2973E2}"/>
              </a:ext>
            </a:extLst>
          </p:cNvPr>
          <p:cNvPicPr>
            <a:picLocks noChangeAspect="1"/>
          </p:cNvPicPr>
          <p:nvPr/>
        </p:nvPicPr>
        <p:blipFill>
          <a:blip r:embed="rId3"/>
          <a:stretch>
            <a:fillRect/>
          </a:stretch>
        </p:blipFill>
        <p:spPr>
          <a:xfrm>
            <a:off x="240030" y="4365322"/>
            <a:ext cx="5331431" cy="2114551"/>
          </a:xfrm>
          <a:prstGeom prst="rect">
            <a:avLst/>
          </a:prstGeom>
        </p:spPr>
      </p:pic>
      <p:pic>
        <p:nvPicPr>
          <p:cNvPr id="9" name="Google Shape;104;p6" descr="Screen Shot 2018-08-01 at 17.13.58.png">
            <a:extLst>
              <a:ext uri="{FF2B5EF4-FFF2-40B4-BE49-F238E27FC236}">
                <a16:creationId xmlns:a16="http://schemas.microsoft.com/office/drawing/2014/main" id="{6F7CA445-C415-3DE3-EE08-9852906B9219}"/>
              </a:ext>
            </a:extLst>
          </p:cNvPr>
          <p:cNvPicPr preferRelativeResize="0"/>
          <p:nvPr/>
        </p:nvPicPr>
        <p:blipFill rotWithShape="1">
          <a:blip r:embed="rId4">
            <a:alphaModFix/>
          </a:blip>
          <a:srcRect/>
          <a:stretch/>
        </p:blipFill>
        <p:spPr>
          <a:xfrm>
            <a:off x="176501" y="141614"/>
            <a:ext cx="3325140" cy="3965358"/>
          </a:xfrm>
          <a:prstGeom prst="rect">
            <a:avLst/>
          </a:prstGeom>
          <a:noFill/>
          <a:ln>
            <a:noFill/>
          </a:ln>
        </p:spPr>
      </p:pic>
      <p:pic>
        <p:nvPicPr>
          <p:cNvPr id="11" name="Picture 10" descr="A yellow and black pumpkin&#10;&#10;AI-generated content may be incorrect.">
            <a:extLst>
              <a:ext uri="{FF2B5EF4-FFF2-40B4-BE49-F238E27FC236}">
                <a16:creationId xmlns:a16="http://schemas.microsoft.com/office/drawing/2014/main" id="{B992A57D-8C67-E2F7-D32B-B9F16F845D91}"/>
              </a:ext>
            </a:extLst>
          </p:cNvPr>
          <p:cNvPicPr>
            <a:picLocks noChangeAspect="1"/>
          </p:cNvPicPr>
          <p:nvPr/>
        </p:nvPicPr>
        <p:blipFill>
          <a:blip r:embed="rId5"/>
          <a:stretch>
            <a:fillRect/>
          </a:stretch>
        </p:blipFill>
        <p:spPr>
          <a:xfrm>
            <a:off x="9153525" y="3159749"/>
            <a:ext cx="2901315" cy="3320124"/>
          </a:xfrm>
          <a:prstGeom prst="rect">
            <a:avLst/>
          </a:prstGeom>
        </p:spPr>
      </p:pic>
      <p:pic>
        <p:nvPicPr>
          <p:cNvPr id="1026" name="Picture 2">
            <a:extLst>
              <a:ext uri="{FF2B5EF4-FFF2-40B4-BE49-F238E27FC236}">
                <a16:creationId xmlns:a16="http://schemas.microsoft.com/office/drawing/2014/main" id="{26DEC12C-5ED5-AD8E-B3C5-78F864F21EB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56660" y="160489"/>
            <a:ext cx="2146300" cy="21463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A painting of flowers and butterflies&#10;&#10;AI-generated content may be incorrect.">
            <a:extLst>
              <a:ext uri="{FF2B5EF4-FFF2-40B4-BE49-F238E27FC236}">
                <a16:creationId xmlns:a16="http://schemas.microsoft.com/office/drawing/2014/main" id="{BBE96007-2DA0-A05B-7103-5BF001941416}"/>
              </a:ext>
            </a:extLst>
          </p:cNvPr>
          <p:cNvPicPr>
            <a:picLocks noChangeAspect="1"/>
          </p:cNvPicPr>
          <p:nvPr/>
        </p:nvPicPr>
        <p:blipFill>
          <a:blip r:embed="rId7"/>
          <a:stretch>
            <a:fillRect/>
          </a:stretch>
        </p:blipFill>
        <p:spPr>
          <a:xfrm>
            <a:off x="8690361" y="0"/>
            <a:ext cx="2724530" cy="3315163"/>
          </a:xfrm>
          <a:prstGeom prst="rect">
            <a:avLst/>
          </a:prstGeom>
        </p:spPr>
      </p:pic>
    </p:spTree>
    <p:extLst>
      <p:ext uri="{BB962C8B-B14F-4D97-AF65-F5344CB8AC3E}">
        <p14:creationId xmlns:p14="http://schemas.microsoft.com/office/powerpoint/2010/main" val="350760715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1" name="Google Shape;131;p10"/>
          <p:cNvSpPr txBox="1"/>
          <p:nvPr/>
        </p:nvSpPr>
        <p:spPr>
          <a:xfrm>
            <a:off x="179088" y="1363985"/>
            <a:ext cx="3011152" cy="3765550"/>
          </a:xfrm>
          <a:prstGeom prst="rect">
            <a:avLst/>
          </a:prstGeom>
          <a:noFill/>
          <a:ln>
            <a:noFill/>
          </a:ln>
        </p:spPr>
        <p:txBody>
          <a:bodyPr spcFirstLastPara="1" wrap="square" lIns="45700" tIns="45700" rIns="45700" bIns="45700" anchor="b" anchorCtr="0">
            <a:normAutofit fontScale="85000" lnSpcReduction="10000"/>
          </a:bodyPr>
          <a:lstStyle/>
          <a:p>
            <a:pPr marL="0" marR="0" lvl="0" indent="0" algn="ctr" defTabSz="914400" rtl="0" eaLnBrk="1" fontAlgn="auto" latinLnBrk="0" hangingPunct="1">
              <a:lnSpc>
                <a:spcPct val="90000"/>
              </a:lnSpc>
              <a:spcBef>
                <a:spcPts val="0"/>
              </a:spcBef>
              <a:spcAft>
                <a:spcPts val="0"/>
              </a:spcAft>
              <a:buClr>
                <a:srgbClr val="FFFFFF"/>
              </a:buClr>
              <a:buSzPts val="4800"/>
              <a:buFont typeface="Arial"/>
              <a:buNone/>
              <a:tabLst/>
              <a:defRPr/>
            </a:pPr>
            <a:r>
              <a:rPr kumimoji="0" lang="en-US" sz="4800" b="0" i="0" u="none" strike="noStrike" kern="1200" cap="none" spc="0" normalizeH="0" baseline="0" noProof="0">
                <a:ln>
                  <a:noFill/>
                </a:ln>
                <a:solidFill>
                  <a:schemeClr val="tx1">
                    <a:lumMod val="95000"/>
                    <a:lumOff val="5000"/>
                  </a:schemeClr>
                </a:solidFill>
                <a:effectLst/>
                <a:uLnTx/>
                <a:uFillTx/>
                <a:latin typeface="+mj-lt"/>
                <a:ea typeface="Arial"/>
                <a:cs typeface="Arial"/>
                <a:sym typeface="Arial"/>
              </a:rPr>
              <a:t>What shape should we use to print our </a:t>
            </a:r>
            <a:r>
              <a:rPr kumimoji="0" lang="en-US" sz="4800" b="0" i="0" u="none" strike="noStrike" kern="1200" cap="none" spc="0" normalizeH="0" baseline="0" noProof="0" err="1">
                <a:ln>
                  <a:noFill/>
                </a:ln>
                <a:solidFill>
                  <a:schemeClr val="tx1">
                    <a:lumMod val="95000"/>
                    <a:lumOff val="5000"/>
                  </a:schemeClr>
                </a:solidFill>
                <a:effectLst/>
                <a:uLnTx/>
                <a:uFillTx/>
                <a:latin typeface="+mj-lt"/>
                <a:ea typeface="Arial"/>
                <a:cs typeface="Arial"/>
                <a:sym typeface="Arial"/>
              </a:rPr>
              <a:t>Yoyoi</a:t>
            </a:r>
            <a:r>
              <a:rPr kumimoji="0" lang="en-US" sz="4800" b="0" i="0" u="none" strike="noStrike" kern="1200" cap="none" spc="0" normalizeH="0" baseline="0" noProof="0">
                <a:ln>
                  <a:noFill/>
                </a:ln>
                <a:solidFill>
                  <a:schemeClr val="tx1">
                    <a:lumMod val="95000"/>
                    <a:lumOff val="5000"/>
                  </a:schemeClr>
                </a:solidFill>
                <a:effectLst/>
                <a:uLnTx/>
                <a:uFillTx/>
                <a:latin typeface="+mj-lt"/>
                <a:ea typeface="Arial"/>
                <a:cs typeface="Arial"/>
                <a:sym typeface="Arial"/>
              </a:rPr>
              <a:t> inspired art work?</a:t>
            </a:r>
            <a:endParaRPr kumimoji="0" sz="1800" b="0" i="0" u="none" strike="noStrike" kern="1200" cap="none" spc="0" normalizeH="0" baseline="0" noProof="0">
              <a:ln>
                <a:noFill/>
              </a:ln>
              <a:solidFill>
                <a:schemeClr val="tx1">
                  <a:lumMod val="95000"/>
                  <a:lumOff val="5000"/>
                </a:schemeClr>
              </a:solidFill>
              <a:effectLst/>
              <a:uLnTx/>
              <a:uFillTx/>
              <a:latin typeface="+mj-lt"/>
              <a:ea typeface="+mn-ea"/>
              <a:cs typeface="+mn-cs"/>
            </a:endParaRPr>
          </a:p>
        </p:txBody>
      </p:sp>
      <p:pic>
        <p:nvPicPr>
          <p:cNvPr id="132" name="Google Shape;132;p10" descr="Screen Shot 2018-08-01 at 17.57.00.png"/>
          <p:cNvPicPr preferRelativeResize="0"/>
          <p:nvPr/>
        </p:nvPicPr>
        <p:blipFill rotWithShape="1">
          <a:blip r:embed="rId3">
            <a:alphaModFix/>
          </a:blip>
          <a:srcRect/>
          <a:stretch/>
        </p:blipFill>
        <p:spPr>
          <a:xfrm>
            <a:off x="3406787" y="1363985"/>
            <a:ext cx="5378426" cy="4130030"/>
          </a:xfrm>
          <a:prstGeom prst="rect">
            <a:avLst/>
          </a:prstGeom>
          <a:noFill/>
          <a:ln>
            <a:noFill/>
          </a:ln>
        </p:spPr>
      </p:pic>
      <p:sp>
        <p:nvSpPr>
          <p:cNvPr id="2" name="TextBox 1">
            <a:extLst>
              <a:ext uri="{FF2B5EF4-FFF2-40B4-BE49-F238E27FC236}">
                <a16:creationId xmlns:a16="http://schemas.microsoft.com/office/drawing/2014/main" id="{AEC4982B-E161-DDD9-051F-2F5F0B53CA54}"/>
              </a:ext>
            </a:extLst>
          </p:cNvPr>
          <p:cNvSpPr txBox="1"/>
          <p:nvPr/>
        </p:nvSpPr>
        <p:spPr>
          <a:xfrm>
            <a:off x="507175" y="111331"/>
            <a:ext cx="664275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black"/>
                </a:solidFill>
                <a:effectLst/>
                <a:uLnTx/>
                <a:uFillTx/>
                <a:latin typeface="Comic Sans MS"/>
                <a:ea typeface="+mn-ea"/>
                <a:cs typeface="Calibri"/>
              </a:rPr>
              <a:t>TBAT: use printing techniques to recreate art inspired by Yayoi Kusama. </a:t>
            </a:r>
            <a:endParaRPr kumimoji="0" lang="en-GB" sz="2000" b="0" i="0" u="none" strike="noStrike" kern="1200" cap="none" spc="0" normalizeH="0" baseline="0" noProof="0">
              <a:ln>
                <a:noFill/>
              </a:ln>
              <a:solidFill>
                <a:prstClr val="black"/>
              </a:solidFill>
              <a:effectLst/>
              <a:uLnTx/>
              <a:uFillTx/>
              <a:latin typeface="Comic Sans MS"/>
              <a:ea typeface="+mn-ea"/>
              <a:cs typeface="+mn-cs"/>
            </a:endParaRPr>
          </a:p>
        </p:txBody>
      </p:sp>
    </p:spTree>
    <p:extLst>
      <p:ext uri="{BB962C8B-B14F-4D97-AF65-F5344CB8AC3E}">
        <p14:creationId xmlns:p14="http://schemas.microsoft.com/office/powerpoint/2010/main" val="37832757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D4C597-9762-2C21-FD66-CDD6F9C4CAFB}"/>
              </a:ext>
            </a:extLst>
          </p:cNvPr>
          <p:cNvSpPr>
            <a:spLocks noGrp="1"/>
          </p:cNvSpPr>
          <p:nvPr>
            <p:ph type="title"/>
          </p:nvPr>
        </p:nvSpPr>
        <p:spPr>
          <a:xfrm>
            <a:off x="3376304" y="3277342"/>
            <a:ext cx="5629275" cy="2114551"/>
          </a:xfrm>
        </p:spPr>
        <p:txBody>
          <a:bodyPr spcFirstLastPara="1" wrap="square" lIns="45700" tIns="45700" rIns="45700" bIns="45700" anchor="b" anchorCtr="0">
            <a:noAutofit/>
          </a:bodyPr>
          <a:lstStyle/>
          <a:p>
            <a:r>
              <a:rPr lang="en-GB" sz="4800"/>
              <a:t>Using your knowledge of printing techniques- create artwork inspired by Yayoi </a:t>
            </a:r>
            <a:r>
              <a:rPr lang="en-GB" sz="4800" err="1"/>
              <a:t>Kasuma</a:t>
            </a:r>
            <a:r>
              <a:rPr lang="en-GB" sz="4800"/>
              <a:t>.</a:t>
            </a:r>
            <a:r>
              <a:rPr lang="en-GB" sz="4000"/>
              <a:t> </a:t>
            </a:r>
          </a:p>
        </p:txBody>
      </p:sp>
      <p:sp>
        <p:nvSpPr>
          <p:cNvPr id="3" name="TextBox 2">
            <a:extLst>
              <a:ext uri="{FF2B5EF4-FFF2-40B4-BE49-F238E27FC236}">
                <a16:creationId xmlns:a16="http://schemas.microsoft.com/office/drawing/2014/main" id="{48D8445C-F2D4-CE5E-E2B1-2206BCBC064C}"/>
              </a:ext>
            </a:extLst>
          </p:cNvPr>
          <p:cNvSpPr txBox="1"/>
          <p:nvPr/>
        </p:nvSpPr>
        <p:spPr>
          <a:xfrm>
            <a:off x="507175" y="111331"/>
            <a:ext cx="664275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black"/>
                </a:solidFill>
                <a:effectLst/>
                <a:uLnTx/>
                <a:uFillTx/>
                <a:latin typeface="Comic Sans MS"/>
                <a:ea typeface="+mn-ea"/>
                <a:cs typeface="Calibri"/>
              </a:rPr>
              <a:t>TBAT: use printing techniques to recreate art inspired by Yayoi Kusama. </a:t>
            </a:r>
            <a:endParaRPr kumimoji="0" lang="en-GB" sz="2000" b="0" i="0" u="none" strike="noStrike" kern="1200" cap="none" spc="0" normalizeH="0" baseline="0" noProof="0">
              <a:ln>
                <a:noFill/>
              </a:ln>
              <a:solidFill>
                <a:prstClr val="black"/>
              </a:solidFill>
              <a:effectLst/>
              <a:uLnTx/>
              <a:uFillTx/>
              <a:latin typeface="Comic Sans MS"/>
              <a:ea typeface="+mn-ea"/>
              <a:cs typeface="+mn-cs"/>
            </a:endParaRPr>
          </a:p>
        </p:txBody>
      </p:sp>
    </p:spTree>
    <p:extLst>
      <p:ext uri="{BB962C8B-B14F-4D97-AF65-F5344CB8AC3E}">
        <p14:creationId xmlns:p14="http://schemas.microsoft.com/office/powerpoint/2010/main" val="19918203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F3606D-D40B-3AD2-0B23-2CACD99744D4}"/>
              </a:ext>
            </a:extLst>
          </p:cNvPr>
          <p:cNvSpPr>
            <a:spLocks noGrp="1"/>
          </p:cNvSpPr>
          <p:nvPr>
            <p:ph type="title"/>
          </p:nvPr>
        </p:nvSpPr>
        <p:spPr/>
        <p:txBody>
          <a:bodyPr/>
          <a:lstStyle/>
          <a:p>
            <a:r>
              <a:rPr lang="en-US">
                <a:latin typeface="Sassoon Primary"/>
              </a:rPr>
              <a:t>Independent Challenges:</a:t>
            </a:r>
          </a:p>
        </p:txBody>
      </p:sp>
      <p:sp>
        <p:nvSpPr>
          <p:cNvPr id="4" name="Rectangle 3">
            <a:extLst>
              <a:ext uri="{FF2B5EF4-FFF2-40B4-BE49-F238E27FC236}">
                <a16:creationId xmlns:a16="http://schemas.microsoft.com/office/drawing/2014/main" id="{003F23ED-72AD-B39A-08C4-36D3FAB1D74A}"/>
              </a:ext>
            </a:extLst>
          </p:cNvPr>
          <p:cNvSpPr/>
          <p:nvPr/>
        </p:nvSpPr>
        <p:spPr>
          <a:xfrm>
            <a:off x="476249" y="1523999"/>
            <a:ext cx="11120437" cy="5214937"/>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Arrow Connector 4">
            <a:extLst>
              <a:ext uri="{FF2B5EF4-FFF2-40B4-BE49-F238E27FC236}">
                <a16:creationId xmlns:a16="http://schemas.microsoft.com/office/drawing/2014/main" id="{22308CD3-C9BB-80BB-EE10-0BAAB860796C}"/>
              </a:ext>
            </a:extLst>
          </p:cNvPr>
          <p:cNvCxnSpPr/>
          <p:nvPr/>
        </p:nvCxnSpPr>
        <p:spPr>
          <a:xfrm>
            <a:off x="5534025" y="1524000"/>
            <a:ext cx="57150" cy="5210175"/>
          </a:xfrm>
          <a:prstGeom prst="straightConnector1">
            <a:avLst/>
          </a:prstGeom>
        </p:spPr>
        <p:style>
          <a:lnRef idx="2">
            <a:schemeClr val="accent1"/>
          </a:lnRef>
          <a:fillRef idx="0">
            <a:schemeClr val="accent1"/>
          </a:fillRef>
          <a:effectRef idx="1">
            <a:schemeClr val="accent1"/>
          </a:effectRef>
          <a:fontRef idx="minor">
            <a:schemeClr val="tx1"/>
          </a:fontRef>
        </p:style>
      </p:cxnSp>
      <p:cxnSp>
        <p:nvCxnSpPr>
          <p:cNvPr id="6" name="Straight Arrow Connector 5">
            <a:extLst>
              <a:ext uri="{FF2B5EF4-FFF2-40B4-BE49-F238E27FC236}">
                <a16:creationId xmlns:a16="http://schemas.microsoft.com/office/drawing/2014/main" id="{0A27820B-6037-666F-4A5B-706EBA85FAF9}"/>
              </a:ext>
            </a:extLst>
          </p:cNvPr>
          <p:cNvCxnSpPr>
            <a:cxnSpLocks/>
          </p:cNvCxnSpPr>
          <p:nvPr/>
        </p:nvCxnSpPr>
        <p:spPr>
          <a:xfrm flipV="1">
            <a:off x="476250" y="4276724"/>
            <a:ext cx="11115675" cy="19050"/>
          </a:xfrm>
          <a:prstGeom prst="straightConnector1">
            <a:avLst/>
          </a:prstGeom>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582155AE-15B6-A413-F74A-B102E5A77432}"/>
              </a:ext>
            </a:extLst>
          </p:cNvPr>
          <p:cNvSpPr txBox="1"/>
          <p:nvPr/>
        </p:nvSpPr>
        <p:spPr>
          <a:xfrm>
            <a:off x="1426368" y="1526381"/>
            <a:ext cx="370284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latin typeface="Sassoon Primary"/>
              </a:rPr>
              <a:t>Narrative Zone</a:t>
            </a:r>
          </a:p>
        </p:txBody>
      </p:sp>
      <p:sp>
        <p:nvSpPr>
          <p:cNvPr id="8" name="TextBox 7">
            <a:extLst>
              <a:ext uri="{FF2B5EF4-FFF2-40B4-BE49-F238E27FC236}">
                <a16:creationId xmlns:a16="http://schemas.microsoft.com/office/drawing/2014/main" id="{9FB5B764-0079-9A46-9058-29D012F525FC}"/>
              </a:ext>
            </a:extLst>
          </p:cNvPr>
          <p:cNvSpPr txBox="1"/>
          <p:nvPr/>
        </p:nvSpPr>
        <p:spPr>
          <a:xfrm>
            <a:off x="1427654" y="4304591"/>
            <a:ext cx="370284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latin typeface="Sassoon Primary"/>
              </a:rPr>
              <a:t>Enquiry Zone</a:t>
            </a:r>
          </a:p>
        </p:txBody>
      </p:sp>
      <p:sp>
        <p:nvSpPr>
          <p:cNvPr id="9" name="TextBox 8">
            <a:extLst>
              <a:ext uri="{FF2B5EF4-FFF2-40B4-BE49-F238E27FC236}">
                <a16:creationId xmlns:a16="http://schemas.microsoft.com/office/drawing/2014/main" id="{D006AE84-F5F8-CEE4-7BA5-99F003A3EA8F}"/>
              </a:ext>
            </a:extLst>
          </p:cNvPr>
          <p:cNvSpPr txBox="1"/>
          <p:nvPr/>
        </p:nvSpPr>
        <p:spPr>
          <a:xfrm>
            <a:off x="7008017" y="1526380"/>
            <a:ext cx="370284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err="1">
                <a:latin typeface="Sassoon Primary"/>
              </a:rPr>
              <a:t>Maths</a:t>
            </a:r>
            <a:r>
              <a:rPr lang="en-US" sz="2800">
                <a:latin typeface="Sassoon Primary"/>
              </a:rPr>
              <a:t> Zone</a:t>
            </a:r>
          </a:p>
        </p:txBody>
      </p:sp>
      <p:sp>
        <p:nvSpPr>
          <p:cNvPr id="10" name="TextBox 9">
            <a:extLst>
              <a:ext uri="{FF2B5EF4-FFF2-40B4-BE49-F238E27FC236}">
                <a16:creationId xmlns:a16="http://schemas.microsoft.com/office/drawing/2014/main" id="{BBD181A2-DA8D-F3C1-1B4A-E0FD999557A6}"/>
              </a:ext>
            </a:extLst>
          </p:cNvPr>
          <p:cNvSpPr txBox="1"/>
          <p:nvPr/>
        </p:nvSpPr>
        <p:spPr>
          <a:xfrm>
            <a:off x="6585828" y="4304591"/>
            <a:ext cx="3702843"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latin typeface="Sassoon Primary"/>
              </a:rPr>
              <a:t>Creative Zone</a:t>
            </a:r>
          </a:p>
          <a:p>
            <a:endParaRPr lang="en-US" sz="2800">
              <a:latin typeface="Sassoon Primary"/>
            </a:endParaRPr>
          </a:p>
        </p:txBody>
      </p:sp>
      <p:sp>
        <p:nvSpPr>
          <p:cNvPr id="17" name="TextBox 16">
            <a:extLst>
              <a:ext uri="{FF2B5EF4-FFF2-40B4-BE49-F238E27FC236}">
                <a16:creationId xmlns:a16="http://schemas.microsoft.com/office/drawing/2014/main" id="{02D1D75F-44C4-4019-89FF-974485F7E597}"/>
              </a:ext>
            </a:extLst>
          </p:cNvPr>
          <p:cNvSpPr txBox="1"/>
          <p:nvPr/>
        </p:nvSpPr>
        <p:spPr>
          <a:xfrm>
            <a:off x="8191028" y="4848629"/>
            <a:ext cx="3184603"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a:t>Create a 'mini-me' to show where you feel like you belong.</a:t>
            </a:r>
            <a:r>
              <a:rPr lang="en-GB"/>
              <a:t> </a:t>
            </a:r>
          </a:p>
        </p:txBody>
      </p:sp>
      <p:pic>
        <p:nvPicPr>
          <p:cNvPr id="19" name="Picture 18" descr="A outline of a person&#10;&#10;AI-generated content may be incorrect.">
            <a:extLst>
              <a:ext uri="{FF2B5EF4-FFF2-40B4-BE49-F238E27FC236}">
                <a16:creationId xmlns:a16="http://schemas.microsoft.com/office/drawing/2014/main" id="{F8182270-02FC-1264-B4C1-75FA42CDD77E}"/>
              </a:ext>
            </a:extLst>
          </p:cNvPr>
          <p:cNvPicPr>
            <a:picLocks noChangeAspect="1"/>
          </p:cNvPicPr>
          <p:nvPr/>
        </p:nvPicPr>
        <p:blipFill>
          <a:blip r:embed="rId3"/>
          <a:stretch>
            <a:fillRect/>
          </a:stretch>
        </p:blipFill>
        <p:spPr>
          <a:xfrm>
            <a:off x="5914757" y="4768604"/>
            <a:ext cx="1339135" cy="1967920"/>
          </a:xfrm>
          <a:prstGeom prst="rect">
            <a:avLst/>
          </a:prstGeom>
        </p:spPr>
      </p:pic>
      <p:pic>
        <p:nvPicPr>
          <p:cNvPr id="3" name="Picture 2" descr="A page of a book with cartoon characters&#10;&#10;AI-generated content may be incorrect.">
            <a:extLst>
              <a:ext uri="{FF2B5EF4-FFF2-40B4-BE49-F238E27FC236}">
                <a16:creationId xmlns:a16="http://schemas.microsoft.com/office/drawing/2014/main" id="{D9314058-9DFA-5226-247D-0B402C5B9085}"/>
              </a:ext>
            </a:extLst>
          </p:cNvPr>
          <p:cNvPicPr>
            <a:picLocks noChangeAspect="1"/>
          </p:cNvPicPr>
          <p:nvPr/>
        </p:nvPicPr>
        <p:blipFill>
          <a:blip r:embed="rId4"/>
          <a:stretch>
            <a:fillRect/>
          </a:stretch>
        </p:blipFill>
        <p:spPr>
          <a:xfrm>
            <a:off x="2606094" y="2071151"/>
            <a:ext cx="2880039" cy="1846374"/>
          </a:xfrm>
          <a:prstGeom prst="rect">
            <a:avLst/>
          </a:prstGeom>
        </p:spPr>
      </p:pic>
      <p:sp>
        <p:nvSpPr>
          <p:cNvPr id="12" name="TextBox 11">
            <a:extLst>
              <a:ext uri="{FF2B5EF4-FFF2-40B4-BE49-F238E27FC236}">
                <a16:creationId xmlns:a16="http://schemas.microsoft.com/office/drawing/2014/main" id="{D3A7F696-29FE-7472-2510-A6FF3BDE29C9}"/>
              </a:ext>
            </a:extLst>
          </p:cNvPr>
          <p:cNvSpPr txBox="1"/>
          <p:nvPr/>
        </p:nvSpPr>
        <p:spPr>
          <a:xfrm>
            <a:off x="617572" y="2309186"/>
            <a:ext cx="197354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t>Look Up ! Reading comprehension.</a:t>
            </a:r>
          </a:p>
        </p:txBody>
      </p:sp>
      <p:sp>
        <p:nvSpPr>
          <p:cNvPr id="11" name="TextBox 10">
            <a:extLst>
              <a:ext uri="{FF2B5EF4-FFF2-40B4-BE49-F238E27FC236}">
                <a16:creationId xmlns:a16="http://schemas.microsoft.com/office/drawing/2014/main" id="{62413109-BE84-16BB-2CB7-4B5BC3C9A537}"/>
              </a:ext>
            </a:extLst>
          </p:cNvPr>
          <p:cNvSpPr txBox="1"/>
          <p:nvPr/>
        </p:nvSpPr>
        <p:spPr>
          <a:xfrm>
            <a:off x="8169197" y="2408799"/>
            <a:ext cx="3184603"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dirty="0"/>
              <a:t>Count along the number tracks</a:t>
            </a:r>
            <a:endParaRPr lang="en-GB" dirty="0"/>
          </a:p>
        </p:txBody>
      </p:sp>
      <p:pic>
        <p:nvPicPr>
          <p:cNvPr id="1026" name="Picture 2" descr="Circle Flashcard - Scroll To Top Icon ...">
            <a:extLst>
              <a:ext uri="{FF2B5EF4-FFF2-40B4-BE49-F238E27FC236}">
                <a16:creationId xmlns:a16="http://schemas.microsoft.com/office/drawing/2014/main" id="{F9359CFE-8028-D7E9-BB5B-9D38AC0BE95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8186" t="4301" r="16759" b="4301"/>
          <a:stretch>
            <a:fillRect/>
          </a:stretch>
        </p:blipFill>
        <p:spPr bwMode="auto">
          <a:xfrm>
            <a:off x="5676825" y="1821490"/>
            <a:ext cx="1062233" cy="102807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umber 10 Generic Circular icon | Freepik">
            <a:extLst>
              <a:ext uri="{FF2B5EF4-FFF2-40B4-BE49-F238E27FC236}">
                <a16:creationId xmlns:a16="http://schemas.microsoft.com/office/drawing/2014/main" id="{DED883E8-E6B3-FC47-D6E6-BA2A1718960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00827" y="2633409"/>
            <a:ext cx="968884" cy="96888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Number 15 Generic color fill icon | Freepik">
            <a:extLst>
              <a:ext uri="{FF2B5EF4-FFF2-40B4-BE49-F238E27FC236}">
                <a16:creationId xmlns:a16="http://schemas.microsoft.com/office/drawing/2014/main" id="{4F7A8F15-144A-BB6B-4EB4-B79E7070CDA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62600" y="3140707"/>
            <a:ext cx="1030061" cy="1030061"/>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6D4A46F8-02A4-CAFA-50C0-97DA446EF5E5}"/>
              </a:ext>
            </a:extLst>
          </p:cNvPr>
          <p:cNvSpPr txBox="1"/>
          <p:nvPr/>
        </p:nvSpPr>
        <p:spPr>
          <a:xfrm>
            <a:off x="595314" y="5182640"/>
            <a:ext cx="2779257" cy="92261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t>Look closely at the pictures. What do you think they are?</a:t>
            </a:r>
          </a:p>
        </p:txBody>
      </p:sp>
      <p:pic>
        <p:nvPicPr>
          <p:cNvPr id="1032" name="Picture 8">
            <a:extLst>
              <a:ext uri="{FF2B5EF4-FFF2-40B4-BE49-F238E27FC236}">
                <a16:creationId xmlns:a16="http://schemas.microsoft.com/office/drawing/2014/main" id="{D5D11AF4-6396-7C66-DC2F-424AB6C231C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66104" y="4802326"/>
            <a:ext cx="1665514" cy="14737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83338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B4213BF-728F-5616-E013-7CD1907A2779}"/>
              </a:ext>
            </a:extLst>
          </p:cNvPr>
          <p:cNvPicPr>
            <a:picLocks noChangeAspect="1"/>
          </p:cNvPicPr>
          <p:nvPr/>
        </p:nvPicPr>
        <p:blipFill rotWithShape="1">
          <a:blip r:embed="rId3"/>
          <a:srcRect r="3328"/>
          <a:stretch/>
        </p:blipFill>
        <p:spPr>
          <a:xfrm>
            <a:off x="3806804" y="2491774"/>
            <a:ext cx="3100064" cy="2138801"/>
          </a:xfrm>
          <a:custGeom>
            <a:avLst/>
            <a:gdLst/>
            <a:ahLst/>
            <a:cxnLst/>
            <a:rect l="l" t="t" r="r" b="b"/>
            <a:pathLst>
              <a:path w="7761924" h="5343065">
                <a:moveTo>
                  <a:pt x="3025687" y="76"/>
                </a:moveTo>
                <a:cubicBezTo>
                  <a:pt x="3140786" y="756"/>
                  <a:pt x="3256631" y="6055"/>
                  <a:pt x="3372722" y="16088"/>
                </a:cubicBezTo>
                <a:cubicBezTo>
                  <a:pt x="5230178" y="176616"/>
                  <a:pt x="7761924" y="1424594"/>
                  <a:pt x="7761924" y="3316816"/>
                </a:cubicBezTo>
                <a:cubicBezTo>
                  <a:pt x="7646022" y="5237647"/>
                  <a:pt x="4988715" y="5423921"/>
                  <a:pt x="3701109" y="5320611"/>
                </a:cubicBezTo>
                <a:cubicBezTo>
                  <a:pt x="2413504" y="5217301"/>
                  <a:pt x="351800" y="4486992"/>
                  <a:pt x="36290" y="2696959"/>
                </a:cubicBezTo>
                <a:cubicBezTo>
                  <a:pt x="-259500" y="1018804"/>
                  <a:pt x="1299198" y="-10133"/>
                  <a:pt x="3025687" y="76"/>
                </a:cubicBezTo>
                <a:close/>
              </a:path>
            </a:pathLst>
          </a:custGeom>
        </p:spPr>
      </p:pic>
      <p:sp>
        <p:nvSpPr>
          <p:cNvPr id="5" name="TextBox 4">
            <a:extLst>
              <a:ext uri="{FF2B5EF4-FFF2-40B4-BE49-F238E27FC236}">
                <a16:creationId xmlns:a16="http://schemas.microsoft.com/office/drawing/2014/main" id="{9D91F615-2BE6-B723-60F2-91721913BD8C}"/>
              </a:ext>
            </a:extLst>
          </p:cNvPr>
          <p:cNvSpPr txBox="1"/>
          <p:nvPr/>
        </p:nvSpPr>
        <p:spPr>
          <a:xfrm>
            <a:off x="86425" y="106217"/>
            <a:ext cx="2334161"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u="sng">
                <a:latin typeface="Sassoon Primary"/>
              </a:rPr>
              <a:t>Revisit and review</a:t>
            </a:r>
          </a:p>
        </p:txBody>
      </p:sp>
      <p:pic>
        <p:nvPicPr>
          <p:cNvPr id="7" name="Picture 4" descr="Graphical user interface, application&#10;&#10;Description automatically generated">
            <a:extLst>
              <a:ext uri="{FF2B5EF4-FFF2-40B4-BE49-F238E27FC236}">
                <a16:creationId xmlns:a16="http://schemas.microsoft.com/office/drawing/2014/main" id="{03663937-D4DB-6A7D-7B3D-9FC475CFEE7A}"/>
              </a:ext>
            </a:extLst>
          </p:cNvPr>
          <p:cNvPicPr>
            <a:picLocks noChangeAspect="1"/>
          </p:cNvPicPr>
          <p:nvPr/>
        </p:nvPicPr>
        <p:blipFill>
          <a:blip r:embed="rId4"/>
          <a:stretch>
            <a:fillRect/>
          </a:stretch>
        </p:blipFill>
        <p:spPr>
          <a:xfrm>
            <a:off x="283808" y="5535835"/>
            <a:ext cx="1112817" cy="1123549"/>
          </a:xfrm>
          <a:prstGeom prst="rect">
            <a:avLst/>
          </a:prstGeom>
        </p:spPr>
      </p:pic>
      <p:sp>
        <p:nvSpPr>
          <p:cNvPr id="12" name="TextBox 11">
            <a:extLst>
              <a:ext uri="{FF2B5EF4-FFF2-40B4-BE49-F238E27FC236}">
                <a16:creationId xmlns:a16="http://schemas.microsoft.com/office/drawing/2014/main" id="{FCF60429-C3F7-B124-B875-346AA0B533B2}"/>
              </a:ext>
            </a:extLst>
          </p:cNvPr>
          <p:cNvSpPr txBox="1"/>
          <p:nvPr/>
        </p:nvSpPr>
        <p:spPr>
          <a:xfrm>
            <a:off x="3971192" y="2974730"/>
            <a:ext cx="114300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a:latin typeface="Sassoon Primary"/>
                <a:cs typeface="Calibri"/>
              </a:rPr>
              <a:t>tricky words</a:t>
            </a:r>
            <a:endParaRPr lang="en-GB" sz="2400">
              <a:latin typeface="Sassoon Primary"/>
            </a:endParaRPr>
          </a:p>
        </p:txBody>
      </p:sp>
      <p:sp>
        <p:nvSpPr>
          <p:cNvPr id="2" name="Content Placeholder 2">
            <a:extLst>
              <a:ext uri="{FF2B5EF4-FFF2-40B4-BE49-F238E27FC236}">
                <a16:creationId xmlns:a16="http://schemas.microsoft.com/office/drawing/2014/main" id="{7AFE7D65-CF4D-E8BF-0D83-241526821050}"/>
              </a:ext>
            </a:extLst>
          </p:cNvPr>
          <p:cNvSpPr txBox="1">
            <a:spLocks/>
          </p:cNvSpPr>
          <p:nvPr/>
        </p:nvSpPr>
        <p:spPr>
          <a:xfrm>
            <a:off x="4984239" y="5125327"/>
            <a:ext cx="3713287" cy="14902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sz="9600">
              <a:latin typeface="Sassoon Primary"/>
              <a:cs typeface="Calibri"/>
            </a:endParaRPr>
          </a:p>
        </p:txBody>
      </p:sp>
      <p:sp>
        <p:nvSpPr>
          <p:cNvPr id="3" name="Content Placeholder 2">
            <a:extLst>
              <a:ext uri="{FF2B5EF4-FFF2-40B4-BE49-F238E27FC236}">
                <a16:creationId xmlns:a16="http://schemas.microsoft.com/office/drawing/2014/main" id="{5A06BCAF-037B-4AF8-A998-449978A45F19}"/>
              </a:ext>
            </a:extLst>
          </p:cNvPr>
          <p:cNvSpPr txBox="1">
            <a:spLocks/>
          </p:cNvSpPr>
          <p:nvPr/>
        </p:nvSpPr>
        <p:spPr>
          <a:xfrm>
            <a:off x="6709103" y="5015873"/>
            <a:ext cx="3713287" cy="14902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sz="9600">
              <a:latin typeface="Sassoon Primary"/>
              <a:cs typeface="Calibri"/>
            </a:endParaRPr>
          </a:p>
        </p:txBody>
      </p:sp>
      <p:sp>
        <p:nvSpPr>
          <p:cNvPr id="11" name="Content Placeholder 2">
            <a:extLst>
              <a:ext uri="{FF2B5EF4-FFF2-40B4-BE49-F238E27FC236}">
                <a16:creationId xmlns:a16="http://schemas.microsoft.com/office/drawing/2014/main" id="{369A9684-A84B-F9C9-9C9C-B9748EE85733}"/>
              </a:ext>
            </a:extLst>
          </p:cNvPr>
          <p:cNvSpPr txBox="1">
            <a:spLocks/>
          </p:cNvSpPr>
          <p:nvPr/>
        </p:nvSpPr>
        <p:spPr>
          <a:xfrm>
            <a:off x="627964" y="1359989"/>
            <a:ext cx="4136620" cy="14902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9600">
                <a:latin typeface="Sassoon Primary"/>
                <a:cs typeface="Calibri"/>
              </a:rPr>
              <a:t>should</a:t>
            </a:r>
          </a:p>
        </p:txBody>
      </p:sp>
      <p:sp>
        <p:nvSpPr>
          <p:cNvPr id="13" name="Content Placeholder 2">
            <a:extLst>
              <a:ext uri="{FF2B5EF4-FFF2-40B4-BE49-F238E27FC236}">
                <a16:creationId xmlns:a16="http://schemas.microsoft.com/office/drawing/2014/main" id="{47FA057F-0B07-5FB0-1882-FCDF256EAEC5}"/>
              </a:ext>
            </a:extLst>
          </p:cNvPr>
          <p:cNvSpPr txBox="1">
            <a:spLocks/>
          </p:cNvSpPr>
          <p:nvPr/>
        </p:nvSpPr>
        <p:spPr>
          <a:xfrm>
            <a:off x="7830429" y="3886070"/>
            <a:ext cx="3713287" cy="14902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sz="9600">
              <a:latin typeface="Sassoon Primary"/>
              <a:cs typeface="Calibri"/>
            </a:endParaRPr>
          </a:p>
        </p:txBody>
      </p:sp>
      <p:sp>
        <p:nvSpPr>
          <p:cNvPr id="10" name="Content Placeholder 2">
            <a:extLst>
              <a:ext uri="{FF2B5EF4-FFF2-40B4-BE49-F238E27FC236}">
                <a16:creationId xmlns:a16="http://schemas.microsoft.com/office/drawing/2014/main" id="{E0B5C20B-DA05-2FF6-3ECE-262BE97E698E}"/>
              </a:ext>
            </a:extLst>
          </p:cNvPr>
          <p:cNvSpPr txBox="1">
            <a:spLocks/>
          </p:cNvSpPr>
          <p:nvPr/>
        </p:nvSpPr>
        <p:spPr>
          <a:xfrm>
            <a:off x="7663415" y="2549960"/>
            <a:ext cx="3713287" cy="14902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sz="9600">
              <a:latin typeface="Sassoon Primary"/>
              <a:cs typeface="Calibri"/>
            </a:endParaRPr>
          </a:p>
        </p:txBody>
      </p:sp>
      <p:sp>
        <p:nvSpPr>
          <p:cNvPr id="6" name="Content Placeholder 2">
            <a:extLst>
              <a:ext uri="{FF2B5EF4-FFF2-40B4-BE49-F238E27FC236}">
                <a16:creationId xmlns:a16="http://schemas.microsoft.com/office/drawing/2014/main" id="{42008CDF-9D74-0D3A-CBED-E93BECCD3021}"/>
              </a:ext>
            </a:extLst>
          </p:cNvPr>
          <p:cNvSpPr txBox="1">
            <a:spLocks/>
          </p:cNvSpPr>
          <p:nvPr/>
        </p:nvSpPr>
        <p:spPr>
          <a:xfrm>
            <a:off x="5398291" y="4877713"/>
            <a:ext cx="3713287" cy="14902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sz="9600">
              <a:latin typeface="Sassoon Primary"/>
              <a:cs typeface="Calibri"/>
            </a:endParaRPr>
          </a:p>
        </p:txBody>
      </p:sp>
      <p:sp>
        <p:nvSpPr>
          <p:cNvPr id="8" name="Content Placeholder 2">
            <a:extLst>
              <a:ext uri="{FF2B5EF4-FFF2-40B4-BE49-F238E27FC236}">
                <a16:creationId xmlns:a16="http://schemas.microsoft.com/office/drawing/2014/main" id="{4E93389F-9C66-008D-3EEF-83B17CA1DFAA}"/>
              </a:ext>
            </a:extLst>
          </p:cNvPr>
          <p:cNvSpPr txBox="1">
            <a:spLocks/>
          </p:cNvSpPr>
          <p:nvPr/>
        </p:nvSpPr>
        <p:spPr>
          <a:xfrm>
            <a:off x="6463003" y="222207"/>
            <a:ext cx="3713287" cy="14902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9600">
                <a:latin typeface="Sassoon Primary"/>
                <a:cs typeface="Calibri"/>
              </a:rPr>
              <a:t>would</a:t>
            </a:r>
          </a:p>
        </p:txBody>
      </p:sp>
      <p:sp>
        <p:nvSpPr>
          <p:cNvPr id="9" name="Content Placeholder 2">
            <a:extLst>
              <a:ext uri="{FF2B5EF4-FFF2-40B4-BE49-F238E27FC236}">
                <a16:creationId xmlns:a16="http://schemas.microsoft.com/office/drawing/2014/main" id="{EE348C95-D0DC-E6EC-FF01-73E872FE24E0}"/>
              </a:ext>
            </a:extLst>
          </p:cNvPr>
          <p:cNvSpPr txBox="1">
            <a:spLocks/>
          </p:cNvSpPr>
          <p:nvPr/>
        </p:nvSpPr>
        <p:spPr>
          <a:xfrm>
            <a:off x="7854853" y="3813675"/>
            <a:ext cx="4634037" cy="14902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9600">
                <a:latin typeface="Sassoon Primary"/>
                <a:cs typeface="Calibri"/>
              </a:rPr>
              <a:t>could</a:t>
            </a:r>
          </a:p>
        </p:txBody>
      </p:sp>
      <p:sp>
        <p:nvSpPr>
          <p:cNvPr id="15" name="TextBox 14">
            <a:extLst>
              <a:ext uri="{FF2B5EF4-FFF2-40B4-BE49-F238E27FC236}">
                <a16:creationId xmlns:a16="http://schemas.microsoft.com/office/drawing/2014/main" id="{379CC088-71D8-B714-FCA0-87A6C4AB2B42}"/>
              </a:ext>
            </a:extLst>
          </p:cNvPr>
          <p:cNvSpPr txBox="1"/>
          <p:nvPr/>
        </p:nvSpPr>
        <p:spPr>
          <a:xfrm>
            <a:off x="1701269" y="4963582"/>
            <a:ext cx="4855104" cy="1169551"/>
          </a:xfrm>
          <a:prstGeom prst="rect">
            <a:avLst/>
          </a:prstGeom>
          <a:noFill/>
          <a:ln w="28575">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500">
                <a:latin typeface="Sassoon Primary"/>
                <a:cs typeface="Calibri"/>
              </a:rPr>
              <a:t>Read the tricky words?</a:t>
            </a:r>
          </a:p>
          <a:p>
            <a:pPr algn="ctr"/>
            <a:endParaRPr lang="en-US" sz="3500">
              <a:latin typeface="Sassoon Primary"/>
              <a:cs typeface="Calibri"/>
            </a:endParaRPr>
          </a:p>
        </p:txBody>
      </p:sp>
      <p:sp>
        <p:nvSpPr>
          <p:cNvPr id="14" name="Content Placeholder 2">
            <a:extLst>
              <a:ext uri="{FF2B5EF4-FFF2-40B4-BE49-F238E27FC236}">
                <a16:creationId xmlns:a16="http://schemas.microsoft.com/office/drawing/2014/main" id="{BBDBB98E-9D8D-0ABD-6825-69E5F804FBEE}"/>
              </a:ext>
            </a:extLst>
          </p:cNvPr>
          <p:cNvSpPr txBox="1">
            <a:spLocks/>
          </p:cNvSpPr>
          <p:nvPr/>
        </p:nvSpPr>
        <p:spPr>
          <a:xfrm>
            <a:off x="7051664" y="2269080"/>
            <a:ext cx="4634037" cy="14902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9600">
                <a:latin typeface="Sassoon Primary"/>
                <a:cs typeface="Calibri"/>
              </a:rPr>
              <a:t>people</a:t>
            </a:r>
          </a:p>
        </p:txBody>
      </p:sp>
      <p:sp>
        <p:nvSpPr>
          <p:cNvPr id="16" name="Content Placeholder 2">
            <a:extLst>
              <a:ext uri="{FF2B5EF4-FFF2-40B4-BE49-F238E27FC236}">
                <a16:creationId xmlns:a16="http://schemas.microsoft.com/office/drawing/2014/main" id="{F4BC2BD8-21FE-A1A4-6657-2132E5B364FD}"/>
              </a:ext>
            </a:extLst>
          </p:cNvPr>
          <p:cNvSpPr txBox="1">
            <a:spLocks/>
          </p:cNvSpPr>
          <p:nvPr/>
        </p:nvSpPr>
        <p:spPr>
          <a:xfrm>
            <a:off x="39204" y="3061972"/>
            <a:ext cx="4634037" cy="14902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9600">
                <a:latin typeface="Sassoon Primary"/>
                <a:cs typeface="Calibri"/>
              </a:rPr>
              <a:t>who</a:t>
            </a:r>
          </a:p>
        </p:txBody>
      </p:sp>
      <p:sp>
        <p:nvSpPr>
          <p:cNvPr id="17" name="Content Placeholder 2">
            <a:extLst>
              <a:ext uri="{FF2B5EF4-FFF2-40B4-BE49-F238E27FC236}">
                <a16:creationId xmlns:a16="http://schemas.microsoft.com/office/drawing/2014/main" id="{4A9BC9DA-F331-CF40-BEE3-083FA4E01DAA}"/>
              </a:ext>
            </a:extLst>
          </p:cNvPr>
          <p:cNvSpPr txBox="1">
            <a:spLocks/>
          </p:cNvSpPr>
          <p:nvPr/>
        </p:nvSpPr>
        <p:spPr>
          <a:xfrm>
            <a:off x="3138691" y="-130190"/>
            <a:ext cx="4634037" cy="14902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9600">
                <a:latin typeface="Sassoon Primary"/>
                <a:cs typeface="Calibri"/>
              </a:rPr>
              <a:t>Mrs</a:t>
            </a:r>
          </a:p>
        </p:txBody>
      </p:sp>
      <p:sp>
        <p:nvSpPr>
          <p:cNvPr id="18" name="Content Placeholder 2">
            <a:extLst>
              <a:ext uri="{FF2B5EF4-FFF2-40B4-BE49-F238E27FC236}">
                <a16:creationId xmlns:a16="http://schemas.microsoft.com/office/drawing/2014/main" id="{8C53F585-C0F6-C7DB-8ED3-CA2A64B7F0DB}"/>
              </a:ext>
            </a:extLst>
          </p:cNvPr>
          <p:cNvSpPr txBox="1">
            <a:spLocks/>
          </p:cNvSpPr>
          <p:nvPr/>
        </p:nvSpPr>
        <p:spPr>
          <a:xfrm>
            <a:off x="7329691" y="5306783"/>
            <a:ext cx="4634037" cy="14902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9600">
                <a:latin typeface="Sassoon Primary"/>
                <a:cs typeface="Calibri"/>
              </a:rPr>
              <a:t>Mr</a:t>
            </a:r>
          </a:p>
        </p:txBody>
      </p:sp>
      <p:sp>
        <p:nvSpPr>
          <p:cNvPr id="20" name="TextBox 19">
            <a:extLst>
              <a:ext uri="{FF2B5EF4-FFF2-40B4-BE49-F238E27FC236}">
                <a16:creationId xmlns:a16="http://schemas.microsoft.com/office/drawing/2014/main" id="{38C906AC-C357-592A-E02C-4FE30FAD77A6}"/>
              </a:ext>
            </a:extLst>
          </p:cNvPr>
          <p:cNvSpPr txBox="1"/>
          <p:nvPr/>
        </p:nvSpPr>
        <p:spPr>
          <a:xfrm>
            <a:off x="8885522" y="101891"/>
            <a:ext cx="354280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u="sng">
                <a:solidFill>
                  <a:schemeClr val="accent5"/>
                </a:solidFill>
                <a:latin typeface="Sassoon Primary"/>
              </a:rPr>
              <a:t>M</a:t>
            </a:r>
            <a:r>
              <a:rPr lang="en-GB" b="1" u="sng">
                <a:latin typeface="Sassoon Primary"/>
              </a:rPr>
              <a:t>onday 9th </a:t>
            </a:r>
            <a:r>
              <a:rPr lang="en-GB" b="1" u="sng">
                <a:solidFill>
                  <a:schemeClr val="accent5"/>
                </a:solidFill>
                <a:latin typeface="Sassoon Primary"/>
              </a:rPr>
              <a:t>F</a:t>
            </a:r>
            <a:r>
              <a:rPr lang="en-GB" b="1" u="sng">
                <a:latin typeface="Sassoon Primary"/>
              </a:rPr>
              <a:t>ebruary 2026</a:t>
            </a:r>
            <a:endParaRPr lang="en-US">
              <a:latin typeface="Sassoon Primary"/>
            </a:endParaRPr>
          </a:p>
          <a:p>
            <a:r>
              <a:rPr lang="en-GB" b="1" u="sng">
                <a:latin typeface="Sassoon Primary"/>
              </a:rPr>
              <a:t>9/2/26</a:t>
            </a:r>
            <a:endParaRPr lang="en-GB"/>
          </a:p>
        </p:txBody>
      </p:sp>
    </p:spTree>
    <p:extLst>
      <p:ext uri="{BB962C8B-B14F-4D97-AF65-F5344CB8AC3E}">
        <p14:creationId xmlns:p14="http://schemas.microsoft.com/office/powerpoint/2010/main" val="5221160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B00C9A4-8D3C-FFBF-20A7-BFFA24404438}"/>
              </a:ext>
            </a:extLst>
          </p:cNvPr>
          <p:cNvSpPr txBox="1"/>
          <p:nvPr/>
        </p:nvSpPr>
        <p:spPr>
          <a:xfrm>
            <a:off x="86425" y="106217"/>
            <a:ext cx="2165928"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u="sng">
                <a:latin typeface="Sassoon Primary"/>
              </a:rPr>
              <a:t>Focus words</a:t>
            </a:r>
          </a:p>
        </p:txBody>
      </p:sp>
      <p:sp>
        <p:nvSpPr>
          <p:cNvPr id="7" name="TextBox 6">
            <a:extLst>
              <a:ext uri="{FF2B5EF4-FFF2-40B4-BE49-F238E27FC236}">
                <a16:creationId xmlns:a16="http://schemas.microsoft.com/office/drawing/2014/main" id="{FAC01E74-2C7B-BDB2-A0A7-940AA74B1685}"/>
              </a:ext>
            </a:extLst>
          </p:cNvPr>
          <p:cNvSpPr txBox="1"/>
          <p:nvPr/>
        </p:nvSpPr>
        <p:spPr>
          <a:xfrm>
            <a:off x="4824593" y="289586"/>
            <a:ext cx="9050316" cy="778674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6000">
                <a:latin typeface="Sassoon Primary"/>
                <a:cs typeface="Calibri"/>
              </a:rPr>
              <a:t>flew</a:t>
            </a:r>
          </a:p>
          <a:p>
            <a:r>
              <a:rPr lang="en-GB" sz="6000">
                <a:latin typeface="Sassoon Primary"/>
                <a:cs typeface="Calibri"/>
              </a:rPr>
              <a:t>boat</a:t>
            </a:r>
          </a:p>
          <a:p>
            <a:r>
              <a:rPr lang="en-GB" sz="6000">
                <a:latin typeface="Sassoon Primary"/>
                <a:cs typeface="Calibri"/>
              </a:rPr>
              <a:t>toes</a:t>
            </a:r>
          </a:p>
          <a:p>
            <a:r>
              <a:rPr lang="en-GB" sz="6000">
                <a:latin typeface="Sassoon Primary"/>
                <a:cs typeface="Calibri"/>
              </a:rPr>
              <a:t>tow</a:t>
            </a:r>
          </a:p>
          <a:p>
            <a:r>
              <a:rPr lang="en-GB" sz="6000">
                <a:latin typeface="Sassoon Primary"/>
                <a:cs typeface="Calibri"/>
              </a:rPr>
              <a:t>blue</a:t>
            </a:r>
          </a:p>
          <a:p>
            <a:r>
              <a:rPr lang="en-GB" sz="6000" err="1">
                <a:latin typeface="Sassoon Primary"/>
                <a:cs typeface="Calibri"/>
              </a:rPr>
              <a:t>boe</a:t>
            </a:r>
          </a:p>
          <a:p>
            <a:r>
              <a:rPr lang="en-GB" sz="6000">
                <a:latin typeface="Sassoon Primary"/>
                <a:cs typeface="Calibri"/>
              </a:rPr>
              <a:t>stew</a:t>
            </a:r>
          </a:p>
          <a:p>
            <a:endParaRPr lang="en-GB" sz="8000">
              <a:latin typeface="Sassoon Primary"/>
              <a:cs typeface="Calibri"/>
            </a:endParaRPr>
          </a:p>
        </p:txBody>
      </p:sp>
      <p:sp>
        <p:nvSpPr>
          <p:cNvPr id="4" name="TextBox 3">
            <a:extLst>
              <a:ext uri="{FF2B5EF4-FFF2-40B4-BE49-F238E27FC236}">
                <a16:creationId xmlns:a16="http://schemas.microsoft.com/office/drawing/2014/main" id="{0242AB3A-34C9-9F4D-67C1-3D57D95BF835}"/>
              </a:ext>
            </a:extLst>
          </p:cNvPr>
          <p:cNvSpPr txBox="1"/>
          <p:nvPr/>
        </p:nvSpPr>
        <p:spPr>
          <a:xfrm>
            <a:off x="685270" y="2158999"/>
            <a:ext cx="3352271" cy="1169551"/>
          </a:xfrm>
          <a:prstGeom prst="rect">
            <a:avLst/>
          </a:prstGeom>
          <a:noFill/>
          <a:ln w="28575">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500">
                <a:latin typeface="Sassoon Primary"/>
                <a:cs typeface="Calibri" panose="020F0502020204030204"/>
              </a:rPr>
              <a:t>What digraphs can you see?</a:t>
            </a:r>
          </a:p>
        </p:txBody>
      </p:sp>
      <p:sp>
        <p:nvSpPr>
          <p:cNvPr id="2" name="TextBox 1">
            <a:extLst>
              <a:ext uri="{FF2B5EF4-FFF2-40B4-BE49-F238E27FC236}">
                <a16:creationId xmlns:a16="http://schemas.microsoft.com/office/drawing/2014/main" id="{2445C098-07F4-E96F-92A7-371A0F5A57F4}"/>
              </a:ext>
            </a:extLst>
          </p:cNvPr>
          <p:cNvSpPr txBox="1"/>
          <p:nvPr/>
        </p:nvSpPr>
        <p:spPr>
          <a:xfrm>
            <a:off x="685269" y="4159248"/>
            <a:ext cx="3352271" cy="1169551"/>
          </a:xfrm>
          <a:prstGeom prst="rect">
            <a:avLst/>
          </a:prstGeom>
          <a:noFill/>
          <a:ln w="28575">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500">
                <a:latin typeface="Sassoon Primary"/>
                <a:cs typeface="Calibri" panose="020F0502020204030204"/>
              </a:rPr>
              <a:t> Now read the word aloud</a:t>
            </a:r>
          </a:p>
        </p:txBody>
      </p:sp>
      <p:sp>
        <p:nvSpPr>
          <p:cNvPr id="6" name="Arrow: Down 5">
            <a:extLst>
              <a:ext uri="{FF2B5EF4-FFF2-40B4-BE49-F238E27FC236}">
                <a16:creationId xmlns:a16="http://schemas.microsoft.com/office/drawing/2014/main" id="{144DC73D-AA4C-BFDA-DB24-5167F0DE48E2}"/>
              </a:ext>
            </a:extLst>
          </p:cNvPr>
          <p:cNvSpPr/>
          <p:nvPr/>
        </p:nvSpPr>
        <p:spPr>
          <a:xfrm>
            <a:off x="2156354" y="3436937"/>
            <a:ext cx="476250" cy="624416"/>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2143DDA5-5F9D-ACF7-4754-05F638CD09DF}"/>
              </a:ext>
            </a:extLst>
          </p:cNvPr>
          <p:cNvSpPr txBox="1"/>
          <p:nvPr/>
        </p:nvSpPr>
        <p:spPr>
          <a:xfrm>
            <a:off x="8885522" y="101891"/>
            <a:ext cx="354280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u="sng">
                <a:solidFill>
                  <a:schemeClr val="accent5"/>
                </a:solidFill>
                <a:latin typeface="Sassoon Primary"/>
              </a:rPr>
              <a:t>M</a:t>
            </a:r>
            <a:r>
              <a:rPr lang="en-GB" b="1" u="sng">
                <a:latin typeface="Sassoon Primary"/>
              </a:rPr>
              <a:t>onday 9th </a:t>
            </a:r>
            <a:r>
              <a:rPr lang="en-GB" b="1" u="sng">
                <a:solidFill>
                  <a:schemeClr val="accent5"/>
                </a:solidFill>
                <a:latin typeface="Sassoon Primary"/>
              </a:rPr>
              <a:t>F</a:t>
            </a:r>
            <a:r>
              <a:rPr lang="en-GB" b="1" u="sng">
                <a:latin typeface="Sassoon Primary"/>
              </a:rPr>
              <a:t>ebruary 2026</a:t>
            </a:r>
            <a:endParaRPr lang="en-US">
              <a:latin typeface="Sassoon Primary"/>
            </a:endParaRPr>
          </a:p>
          <a:p>
            <a:r>
              <a:rPr lang="en-GB" b="1" u="sng">
                <a:latin typeface="Sassoon Primary"/>
              </a:rPr>
              <a:t>9/2/26</a:t>
            </a:r>
            <a:endParaRPr lang="en-GB"/>
          </a:p>
        </p:txBody>
      </p:sp>
    </p:spTree>
    <p:extLst>
      <p:ext uri="{BB962C8B-B14F-4D97-AF65-F5344CB8AC3E}">
        <p14:creationId xmlns:p14="http://schemas.microsoft.com/office/powerpoint/2010/main" val="35578458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B00C9A4-8D3C-FFBF-20A7-BFFA24404438}"/>
              </a:ext>
            </a:extLst>
          </p:cNvPr>
          <p:cNvSpPr txBox="1"/>
          <p:nvPr/>
        </p:nvSpPr>
        <p:spPr>
          <a:xfrm>
            <a:off x="86425" y="106217"/>
            <a:ext cx="2165928"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u="sng">
                <a:latin typeface="Sassoon Primary"/>
              </a:rPr>
              <a:t>Focus words</a:t>
            </a:r>
          </a:p>
        </p:txBody>
      </p:sp>
      <p:sp>
        <p:nvSpPr>
          <p:cNvPr id="7" name="TextBox 6">
            <a:extLst>
              <a:ext uri="{FF2B5EF4-FFF2-40B4-BE49-F238E27FC236}">
                <a16:creationId xmlns:a16="http://schemas.microsoft.com/office/drawing/2014/main" id="{FAC01E74-2C7B-BDB2-A0A7-940AA74B1685}"/>
              </a:ext>
            </a:extLst>
          </p:cNvPr>
          <p:cNvSpPr txBox="1"/>
          <p:nvPr/>
        </p:nvSpPr>
        <p:spPr>
          <a:xfrm>
            <a:off x="4824593" y="289586"/>
            <a:ext cx="9050316" cy="778674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6000" err="1">
                <a:latin typeface="Sassoon Primary"/>
                <a:cs typeface="Calibri"/>
              </a:rPr>
              <a:t>flewn</a:t>
            </a:r>
          </a:p>
          <a:p>
            <a:r>
              <a:rPr lang="en-GB" sz="6000" err="1">
                <a:latin typeface="Sassoon Primary"/>
                <a:cs typeface="Calibri"/>
              </a:rPr>
              <a:t>stroap</a:t>
            </a:r>
          </a:p>
          <a:p>
            <a:r>
              <a:rPr lang="en-GB" sz="6000" err="1">
                <a:latin typeface="Sassoon Primary"/>
                <a:cs typeface="Calibri"/>
              </a:rPr>
              <a:t>trown</a:t>
            </a:r>
          </a:p>
          <a:p>
            <a:r>
              <a:rPr lang="en-GB" sz="6000" err="1">
                <a:latin typeface="Sassoon Primary"/>
                <a:cs typeface="Calibri"/>
              </a:rPr>
              <a:t>bluep</a:t>
            </a:r>
          </a:p>
          <a:p>
            <a:r>
              <a:rPr lang="en-GB" sz="6000" err="1">
                <a:latin typeface="Sassoon Primary"/>
                <a:cs typeface="Calibri"/>
              </a:rPr>
              <a:t>boen</a:t>
            </a:r>
          </a:p>
          <a:p>
            <a:r>
              <a:rPr lang="en-GB" sz="6000">
                <a:latin typeface="Sassoon Primary"/>
                <a:cs typeface="Calibri"/>
              </a:rPr>
              <a:t>strown</a:t>
            </a:r>
          </a:p>
          <a:p>
            <a:endParaRPr lang="en-GB" sz="6000">
              <a:latin typeface="Sassoon Primary"/>
              <a:cs typeface="Calibri"/>
            </a:endParaRPr>
          </a:p>
          <a:p>
            <a:endParaRPr lang="en-GB" sz="8000">
              <a:latin typeface="Sassoon Primary"/>
              <a:cs typeface="Calibri"/>
            </a:endParaRPr>
          </a:p>
        </p:txBody>
      </p:sp>
      <p:sp>
        <p:nvSpPr>
          <p:cNvPr id="4" name="TextBox 3">
            <a:extLst>
              <a:ext uri="{FF2B5EF4-FFF2-40B4-BE49-F238E27FC236}">
                <a16:creationId xmlns:a16="http://schemas.microsoft.com/office/drawing/2014/main" id="{0242AB3A-34C9-9F4D-67C1-3D57D95BF835}"/>
              </a:ext>
            </a:extLst>
          </p:cNvPr>
          <p:cNvSpPr txBox="1"/>
          <p:nvPr/>
        </p:nvSpPr>
        <p:spPr>
          <a:xfrm>
            <a:off x="685270" y="2158999"/>
            <a:ext cx="3352271" cy="1169551"/>
          </a:xfrm>
          <a:prstGeom prst="rect">
            <a:avLst/>
          </a:prstGeom>
          <a:noFill/>
          <a:ln w="28575">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500">
                <a:latin typeface="Sassoon Primary"/>
                <a:cs typeface="Calibri" panose="020F0502020204030204"/>
              </a:rPr>
              <a:t>What digraphs can you see?</a:t>
            </a:r>
          </a:p>
        </p:txBody>
      </p:sp>
      <p:sp>
        <p:nvSpPr>
          <p:cNvPr id="2" name="TextBox 1">
            <a:extLst>
              <a:ext uri="{FF2B5EF4-FFF2-40B4-BE49-F238E27FC236}">
                <a16:creationId xmlns:a16="http://schemas.microsoft.com/office/drawing/2014/main" id="{2445C098-07F4-E96F-92A7-371A0F5A57F4}"/>
              </a:ext>
            </a:extLst>
          </p:cNvPr>
          <p:cNvSpPr txBox="1"/>
          <p:nvPr/>
        </p:nvSpPr>
        <p:spPr>
          <a:xfrm>
            <a:off x="685269" y="4159248"/>
            <a:ext cx="3352271" cy="1169551"/>
          </a:xfrm>
          <a:prstGeom prst="rect">
            <a:avLst/>
          </a:prstGeom>
          <a:noFill/>
          <a:ln w="28575">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500">
                <a:latin typeface="Sassoon Primary"/>
                <a:cs typeface="Calibri" panose="020F0502020204030204"/>
              </a:rPr>
              <a:t>Now read the word aloud</a:t>
            </a:r>
          </a:p>
        </p:txBody>
      </p:sp>
      <p:sp>
        <p:nvSpPr>
          <p:cNvPr id="6" name="Arrow: Down 5">
            <a:extLst>
              <a:ext uri="{FF2B5EF4-FFF2-40B4-BE49-F238E27FC236}">
                <a16:creationId xmlns:a16="http://schemas.microsoft.com/office/drawing/2014/main" id="{144DC73D-AA4C-BFDA-DB24-5167F0DE48E2}"/>
              </a:ext>
            </a:extLst>
          </p:cNvPr>
          <p:cNvSpPr/>
          <p:nvPr/>
        </p:nvSpPr>
        <p:spPr>
          <a:xfrm>
            <a:off x="2156354" y="3436937"/>
            <a:ext cx="476250" cy="624416"/>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Nonsense EE Words Free Flashcards | Monster Phonics">
            <a:extLst>
              <a:ext uri="{FF2B5EF4-FFF2-40B4-BE49-F238E27FC236}">
                <a16:creationId xmlns:a16="http://schemas.microsoft.com/office/drawing/2014/main" id="{C2A4C332-1C16-2E31-D5A3-53009736F5BF}"/>
              </a:ext>
            </a:extLst>
          </p:cNvPr>
          <p:cNvPicPr>
            <a:picLocks noChangeAspect="1"/>
          </p:cNvPicPr>
          <p:nvPr/>
        </p:nvPicPr>
        <p:blipFill rotWithShape="1">
          <a:blip r:embed="rId3"/>
          <a:srcRect l="60674" t="5869" r="7491" b="77719"/>
          <a:stretch/>
        </p:blipFill>
        <p:spPr>
          <a:xfrm>
            <a:off x="7996772" y="382957"/>
            <a:ext cx="2196779" cy="1609482"/>
          </a:xfrm>
          <a:prstGeom prst="rect">
            <a:avLst/>
          </a:prstGeom>
        </p:spPr>
      </p:pic>
      <p:pic>
        <p:nvPicPr>
          <p:cNvPr id="8" name="Picture 7" descr="Nonsense EE Words Free Flashcards | Monster Phonics">
            <a:extLst>
              <a:ext uri="{FF2B5EF4-FFF2-40B4-BE49-F238E27FC236}">
                <a16:creationId xmlns:a16="http://schemas.microsoft.com/office/drawing/2014/main" id="{465FE56B-CF32-F01C-B62D-82DED3E7998D}"/>
              </a:ext>
            </a:extLst>
          </p:cNvPr>
          <p:cNvPicPr>
            <a:picLocks noChangeAspect="1"/>
          </p:cNvPicPr>
          <p:nvPr/>
        </p:nvPicPr>
        <p:blipFill rotWithShape="1">
          <a:blip r:embed="rId3"/>
          <a:srcRect l="63736" t="29716" r="6960" b="53747"/>
          <a:stretch/>
        </p:blipFill>
        <p:spPr>
          <a:xfrm>
            <a:off x="9777664" y="2401023"/>
            <a:ext cx="1976949" cy="1584256"/>
          </a:xfrm>
          <a:prstGeom prst="rect">
            <a:avLst/>
          </a:prstGeom>
        </p:spPr>
      </p:pic>
      <p:pic>
        <p:nvPicPr>
          <p:cNvPr id="9" name="Picture 8" descr="Nonsense EE Words Free Flashcards | Monster Phonics">
            <a:extLst>
              <a:ext uri="{FF2B5EF4-FFF2-40B4-BE49-F238E27FC236}">
                <a16:creationId xmlns:a16="http://schemas.microsoft.com/office/drawing/2014/main" id="{A5C08940-F3D8-1C04-FC7A-ED8CD4197EBF}"/>
              </a:ext>
            </a:extLst>
          </p:cNvPr>
          <p:cNvPicPr>
            <a:picLocks noChangeAspect="1"/>
          </p:cNvPicPr>
          <p:nvPr/>
        </p:nvPicPr>
        <p:blipFill rotWithShape="1">
          <a:blip r:embed="rId3"/>
          <a:srcRect l="61172" t="55297" r="10623" b="30640"/>
          <a:stretch/>
        </p:blipFill>
        <p:spPr>
          <a:xfrm>
            <a:off x="8043111" y="4235840"/>
            <a:ext cx="2147330" cy="1528309"/>
          </a:xfrm>
          <a:prstGeom prst="rect">
            <a:avLst/>
          </a:prstGeom>
        </p:spPr>
      </p:pic>
      <mc:AlternateContent xmlns:mc="http://schemas.openxmlformats.org/markup-compatibility/2006" xmlns:p14="http://schemas.microsoft.com/office/powerpoint/2010/main">
        <mc:Choice Requires="p14">
          <p:contentPart p14:bwMode="auto" r:id="rId4">
            <p14:nvContentPartPr>
              <p14:cNvPr id="10" name="Ink 9">
                <a:extLst>
                  <a:ext uri="{FF2B5EF4-FFF2-40B4-BE49-F238E27FC236}">
                    <a16:creationId xmlns:a16="http://schemas.microsoft.com/office/drawing/2014/main" id="{2AB30D88-82A5-945D-F1F5-23E63CC86C6C}"/>
                  </a:ext>
                </a:extLst>
              </p14:cNvPr>
              <p14:cNvContentPartPr/>
              <p14:nvPr/>
            </p14:nvContentPartPr>
            <p14:xfrm>
              <a:off x="5003132" y="1255796"/>
              <a:ext cx="12532" cy="12532"/>
            </p14:xfrm>
          </p:contentPart>
        </mc:Choice>
        <mc:Fallback xmlns="">
          <p:pic>
            <p:nvPicPr>
              <p:cNvPr id="10" name="Ink 9">
                <a:extLst>
                  <a:ext uri="{FF2B5EF4-FFF2-40B4-BE49-F238E27FC236}">
                    <a16:creationId xmlns:a16="http://schemas.microsoft.com/office/drawing/2014/main" id="{2AB30D88-82A5-945D-F1F5-23E63CC86C6C}"/>
                  </a:ext>
                </a:extLst>
              </p:cNvPr>
              <p:cNvPicPr/>
              <p:nvPr/>
            </p:nvPicPr>
            <p:blipFill>
              <a:blip r:embed="rId5"/>
              <a:stretch>
                <a:fillRect/>
              </a:stretch>
            </p:blipFill>
            <p:spPr>
              <a:xfrm>
                <a:off x="4950915" y="1220985"/>
                <a:ext cx="115921" cy="81458"/>
              </a:xfrm>
              <a:prstGeom prst="rect">
                <a:avLst/>
              </a:prstGeom>
            </p:spPr>
          </p:pic>
        </mc:Fallback>
      </mc:AlternateContent>
      <p:sp>
        <p:nvSpPr>
          <p:cNvPr id="12" name="TextBox 11">
            <a:extLst>
              <a:ext uri="{FF2B5EF4-FFF2-40B4-BE49-F238E27FC236}">
                <a16:creationId xmlns:a16="http://schemas.microsoft.com/office/drawing/2014/main" id="{7F89D577-9AFD-E415-8459-A1DCB0E0BDA1}"/>
              </a:ext>
            </a:extLst>
          </p:cNvPr>
          <p:cNvSpPr txBox="1"/>
          <p:nvPr/>
        </p:nvSpPr>
        <p:spPr>
          <a:xfrm>
            <a:off x="8885522" y="101891"/>
            <a:ext cx="354280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u="sng">
                <a:solidFill>
                  <a:schemeClr val="accent5"/>
                </a:solidFill>
                <a:latin typeface="Sassoon Primary"/>
              </a:rPr>
              <a:t>M</a:t>
            </a:r>
            <a:r>
              <a:rPr lang="en-GB" b="1" u="sng">
                <a:latin typeface="Sassoon Primary"/>
              </a:rPr>
              <a:t>onday 9th </a:t>
            </a:r>
            <a:r>
              <a:rPr lang="en-GB" b="1" u="sng">
                <a:solidFill>
                  <a:schemeClr val="accent5"/>
                </a:solidFill>
                <a:latin typeface="Sassoon Primary"/>
              </a:rPr>
              <a:t>F</a:t>
            </a:r>
            <a:r>
              <a:rPr lang="en-GB" b="1" u="sng">
                <a:latin typeface="Sassoon Primary"/>
              </a:rPr>
              <a:t>ebruary 2026</a:t>
            </a:r>
            <a:endParaRPr lang="en-US">
              <a:latin typeface="Sassoon Primary"/>
            </a:endParaRPr>
          </a:p>
          <a:p>
            <a:r>
              <a:rPr lang="en-GB" b="1" u="sng">
                <a:latin typeface="Sassoon Primary"/>
              </a:rPr>
              <a:t>9/2/26</a:t>
            </a:r>
            <a:endParaRPr lang="en-GB"/>
          </a:p>
        </p:txBody>
      </p:sp>
    </p:spTree>
    <p:extLst>
      <p:ext uri="{BB962C8B-B14F-4D97-AF65-F5344CB8AC3E}">
        <p14:creationId xmlns:p14="http://schemas.microsoft.com/office/powerpoint/2010/main" val="40048338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B00C9A4-8D3C-FFBF-20A7-BFFA24404438}"/>
              </a:ext>
            </a:extLst>
          </p:cNvPr>
          <p:cNvSpPr txBox="1"/>
          <p:nvPr/>
        </p:nvSpPr>
        <p:spPr>
          <a:xfrm>
            <a:off x="86425" y="106217"/>
            <a:ext cx="2165928"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u="sng">
                <a:latin typeface="Sassoon Primary"/>
              </a:rPr>
              <a:t>Focus words</a:t>
            </a:r>
          </a:p>
        </p:txBody>
      </p:sp>
      <p:sp>
        <p:nvSpPr>
          <p:cNvPr id="7" name="TextBox 6">
            <a:extLst>
              <a:ext uri="{FF2B5EF4-FFF2-40B4-BE49-F238E27FC236}">
                <a16:creationId xmlns:a16="http://schemas.microsoft.com/office/drawing/2014/main" id="{FAC01E74-2C7B-BDB2-A0A7-940AA74B1685}"/>
              </a:ext>
            </a:extLst>
          </p:cNvPr>
          <p:cNvSpPr txBox="1"/>
          <p:nvPr/>
        </p:nvSpPr>
        <p:spPr>
          <a:xfrm>
            <a:off x="242566" y="5834138"/>
            <a:ext cx="11687237"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000" err="1">
                <a:latin typeface="Sassoon Primary"/>
                <a:cs typeface="Calibri"/>
              </a:rPr>
              <a:t>drewn</a:t>
            </a:r>
            <a:r>
              <a:rPr lang="en-GB" sz="3000">
                <a:latin typeface="Sassoon Primary"/>
                <a:cs typeface="Calibri"/>
              </a:rPr>
              <a:t>   true  </a:t>
            </a:r>
            <a:r>
              <a:rPr lang="en-GB" sz="3000" err="1">
                <a:latin typeface="Sassoon Primary"/>
                <a:cs typeface="Calibri"/>
              </a:rPr>
              <a:t>mewp</a:t>
            </a:r>
            <a:r>
              <a:rPr lang="en-GB" sz="3000">
                <a:latin typeface="Sassoon Primary"/>
                <a:cs typeface="Calibri"/>
              </a:rPr>
              <a:t>  blue</a:t>
            </a:r>
            <a:r>
              <a:rPr lang="en-GB" sz="4000">
                <a:latin typeface="Sassoon Primary"/>
                <a:cs typeface="Calibri"/>
              </a:rPr>
              <a:t> </a:t>
            </a:r>
            <a:r>
              <a:rPr lang="en-GB" sz="3000">
                <a:latin typeface="Sassoon Primary"/>
                <a:cs typeface="Calibri"/>
              </a:rPr>
              <a:t>toes </a:t>
            </a:r>
            <a:r>
              <a:rPr lang="en-GB" sz="3000" err="1">
                <a:latin typeface="Sassoon Primary"/>
                <a:cs typeface="Calibri"/>
              </a:rPr>
              <a:t>flewp</a:t>
            </a:r>
            <a:r>
              <a:rPr lang="en-GB" sz="3000">
                <a:latin typeface="Sassoon Primary"/>
                <a:cs typeface="Calibri"/>
              </a:rPr>
              <a:t> flew </a:t>
            </a:r>
            <a:r>
              <a:rPr lang="en-GB" sz="3000" err="1">
                <a:latin typeface="Sassoon Primary"/>
                <a:cs typeface="Calibri"/>
              </a:rPr>
              <a:t>strewd</a:t>
            </a:r>
            <a:r>
              <a:rPr lang="en-GB" sz="3000">
                <a:latin typeface="Sassoon Primary"/>
                <a:cs typeface="Calibri"/>
              </a:rPr>
              <a:t>  </a:t>
            </a:r>
            <a:r>
              <a:rPr lang="en-GB" sz="3000" err="1">
                <a:latin typeface="Sassoon Primary"/>
                <a:cs typeface="Calibri"/>
              </a:rPr>
              <a:t>jueb</a:t>
            </a:r>
            <a:r>
              <a:rPr lang="en-GB" sz="3000">
                <a:latin typeface="Sassoon Primary"/>
                <a:cs typeface="Calibri"/>
              </a:rPr>
              <a:t>   </a:t>
            </a:r>
            <a:r>
              <a:rPr lang="en-GB" sz="4000">
                <a:latin typeface="Sassoon Primary"/>
                <a:cs typeface="Calibri"/>
              </a:rPr>
              <a:t>   </a:t>
            </a:r>
            <a:r>
              <a:rPr lang="en-GB" sz="6000">
                <a:latin typeface="Sassoon Primary"/>
                <a:cs typeface="Calibri"/>
              </a:rPr>
              <a:t>  </a:t>
            </a:r>
          </a:p>
          <a:p>
            <a:endParaRPr lang="en-GB" sz="8000">
              <a:latin typeface="Sassoon Primary"/>
              <a:cs typeface="Calibri"/>
            </a:endParaRPr>
          </a:p>
        </p:txBody>
      </p:sp>
      <p:sp>
        <p:nvSpPr>
          <p:cNvPr id="4" name="TextBox 3">
            <a:extLst>
              <a:ext uri="{FF2B5EF4-FFF2-40B4-BE49-F238E27FC236}">
                <a16:creationId xmlns:a16="http://schemas.microsoft.com/office/drawing/2014/main" id="{0242AB3A-34C9-9F4D-67C1-3D57D95BF835}"/>
              </a:ext>
            </a:extLst>
          </p:cNvPr>
          <p:cNvSpPr txBox="1"/>
          <p:nvPr/>
        </p:nvSpPr>
        <p:spPr>
          <a:xfrm>
            <a:off x="474717" y="955841"/>
            <a:ext cx="3863613" cy="1477328"/>
          </a:xfrm>
          <a:prstGeom prst="rect">
            <a:avLst/>
          </a:prstGeom>
          <a:noFill/>
          <a:ln w="28575">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000">
                <a:latin typeface="Sassoon Primary"/>
                <a:cs typeface="Calibri" panose="020F0502020204030204"/>
              </a:rPr>
              <a:t>Can you sort the words into nonsense and real words</a:t>
            </a:r>
          </a:p>
        </p:txBody>
      </p:sp>
      <p:pic>
        <p:nvPicPr>
          <p:cNvPr id="5" name="Picture 4" descr="Nonsense EE Words Free Flashcards | Monster Phonics">
            <a:extLst>
              <a:ext uri="{FF2B5EF4-FFF2-40B4-BE49-F238E27FC236}">
                <a16:creationId xmlns:a16="http://schemas.microsoft.com/office/drawing/2014/main" id="{C2A4C332-1C16-2E31-D5A3-53009736F5BF}"/>
              </a:ext>
            </a:extLst>
          </p:cNvPr>
          <p:cNvPicPr>
            <a:picLocks noChangeAspect="1"/>
          </p:cNvPicPr>
          <p:nvPr/>
        </p:nvPicPr>
        <p:blipFill rotWithShape="1">
          <a:blip r:embed="rId3"/>
          <a:srcRect l="60674" t="5869" r="7491" b="77719"/>
          <a:stretch/>
        </p:blipFill>
        <p:spPr>
          <a:xfrm>
            <a:off x="7996772" y="382957"/>
            <a:ext cx="2196779" cy="1609482"/>
          </a:xfrm>
          <a:prstGeom prst="rect">
            <a:avLst/>
          </a:prstGeom>
        </p:spPr>
      </p:pic>
      <p:pic>
        <p:nvPicPr>
          <p:cNvPr id="8" name="Picture 7" descr="Nonsense EE Words Free Flashcards | Monster Phonics">
            <a:extLst>
              <a:ext uri="{FF2B5EF4-FFF2-40B4-BE49-F238E27FC236}">
                <a16:creationId xmlns:a16="http://schemas.microsoft.com/office/drawing/2014/main" id="{465FE56B-CF32-F01C-B62D-82DED3E7998D}"/>
              </a:ext>
            </a:extLst>
          </p:cNvPr>
          <p:cNvPicPr>
            <a:picLocks noChangeAspect="1"/>
          </p:cNvPicPr>
          <p:nvPr/>
        </p:nvPicPr>
        <p:blipFill rotWithShape="1">
          <a:blip r:embed="rId3"/>
          <a:srcRect l="63736" t="29716" r="6960" b="53747"/>
          <a:stretch/>
        </p:blipFill>
        <p:spPr>
          <a:xfrm>
            <a:off x="10038348" y="2050102"/>
            <a:ext cx="1976949" cy="1584256"/>
          </a:xfrm>
          <a:prstGeom prst="rect">
            <a:avLst/>
          </a:prstGeom>
        </p:spPr>
      </p:pic>
      <p:pic>
        <p:nvPicPr>
          <p:cNvPr id="9" name="Picture 8" descr="Nonsense EE Words Free Flashcards | Monster Phonics">
            <a:extLst>
              <a:ext uri="{FF2B5EF4-FFF2-40B4-BE49-F238E27FC236}">
                <a16:creationId xmlns:a16="http://schemas.microsoft.com/office/drawing/2014/main" id="{A5C08940-F3D8-1C04-FC7A-ED8CD4197EBF}"/>
              </a:ext>
            </a:extLst>
          </p:cNvPr>
          <p:cNvPicPr>
            <a:picLocks noChangeAspect="1"/>
          </p:cNvPicPr>
          <p:nvPr/>
        </p:nvPicPr>
        <p:blipFill rotWithShape="1">
          <a:blip r:embed="rId3"/>
          <a:srcRect l="61172" t="55297" r="10623" b="30640"/>
          <a:stretch/>
        </p:blipFill>
        <p:spPr>
          <a:xfrm>
            <a:off x="10529638" y="917130"/>
            <a:ext cx="1094567" cy="776336"/>
          </a:xfrm>
          <a:prstGeom prst="rect">
            <a:avLst/>
          </a:prstGeom>
        </p:spPr>
      </p:pic>
      <p:cxnSp>
        <p:nvCxnSpPr>
          <p:cNvPr id="10" name="Straight Arrow Connector 9">
            <a:extLst>
              <a:ext uri="{FF2B5EF4-FFF2-40B4-BE49-F238E27FC236}">
                <a16:creationId xmlns:a16="http://schemas.microsoft.com/office/drawing/2014/main" id="{35C32760-E6D6-AB94-EA33-2CFD279A867D}"/>
              </a:ext>
            </a:extLst>
          </p:cNvPr>
          <p:cNvCxnSpPr/>
          <p:nvPr/>
        </p:nvCxnSpPr>
        <p:spPr>
          <a:xfrm flipH="1">
            <a:off x="4247147" y="3102141"/>
            <a:ext cx="8021" cy="2669005"/>
          </a:xfrm>
          <a:prstGeom prst="straightConnector1">
            <a:avLst/>
          </a:prstGeom>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3CA5C33A-F49C-C64D-3075-637A0C062B65}"/>
              </a:ext>
            </a:extLst>
          </p:cNvPr>
          <p:cNvSpPr txBox="1"/>
          <p:nvPr/>
        </p:nvSpPr>
        <p:spPr>
          <a:xfrm>
            <a:off x="1587638" y="2630236"/>
            <a:ext cx="1056245" cy="553998"/>
          </a:xfrm>
          <a:prstGeom prst="rect">
            <a:avLst/>
          </a:prstGeom>
          <a:noFill/>
          <a:ln w="28575">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3000">
                <a:latin typeface="Sassoon Primary"/>
                <a:cs typeface="Calibri" panose="020F0502020204030204"/>
              </a:rPr>
              <a:t>Real</a:t>
            </a:r>
          </a:p>
        </p:txBody>
      </p:sp>
      <p:sp>
        <p:nvSpPr>
          <p:cNvPr id="12" name="TextBox 11">
            <a:extLst>
              <a:ext uri="{FF2B5EF4-FFF2-40B4-BE49-F238E27FC236}">
                <a16:creationId xmlns:a16="http://schemas.microsoft.com/office/drawing/2014/main" id="{10688660-7098-EC44-CD99-5C8F99E25D6E}"/>
              </a:ext>
            </a:extLst>
          </p:cNvPr>
          <p:cNvSpPr txBox="1"/>
          <p:nvPr/>
        </p:nvSpPr>
        <p:spPr>
          <a:xfrm>
            <a:off x="5227190" y="2630236"/>
            <a:ext cx="1958613" cy="553998"/>
          </a:xfrm>
          <a:prstGeom prst="rect">
            <a:avLst/>
          </a:prstGeom>
          <a:noFill/>
          <a:ln w="28575">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3000">
                <a:latin typeface="Sassoon Primary"/>
                <a:cs typeface="Calibri" panose="020F0502020204030204"/>
              </a:rPr>
              <a:t>Nonsense </a:t>
            </a:r>
          </a:p>
        </p:txBody>
      </p:sp>
      <p:sp>
        <p:nvSpPr>
          <p:cNvPr id="13" name="TextBox 12">
            <a:extLst>
              <a:ext uri="{FF2B5EF4-FFF2-40B4-BE49-F238E27FC236}">
                <a16:creationId xmlns:a16="http://schemas.microsoft.com/office/drawing/2014/main" id="{21586DA9-5569-60B6-2E4F-DEDDD5E9AFFA}"/>
              </a:ext>
            </a:extLst>
          </p:cNvPr>
          <p:cNvSpPr txBox="1"/>
          <p:nvPr/>
        </p:nvSpPr>
        <p:spPr>
          <a:xfrm>
            <a:off x="8225058" y="3883525"/>
            <a:ext cx="3783403" cy="1025689"/>
          </a:xfrm>
          <a:prstGeom prst="rect">
            <a:avLst/>
          </a:prstGeom>
          <a:noFill/>
          <a:ln w="28575">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u="sng">
                <a:solidFill>
                  <a:srgbClr val="FF0000"/>
                </a:solidFill>
                <a:latin typeface="Sassoon Primary"/>
                <a:cs typeface="Calibri" panose="020F0502020204030204"/>
              </a:rPr>
              <a:t>CHALLENGE </a:t>
            </a:r>
            <a:endParaRPr lang="en-US" b="1" u="sng">
              <a:solidFill>
                <a:srgbClr val="FF0000"/>
              </a:solidFill>
              <a:cs typeface="Calibri" panose="020F0502020204030204"/>
            </a:endParaRPr>
          </a:p>
          <a:p>
            <a:pPr algn="ctr"/>
            <a:r>
              <a:rPr lang="en-US" sz="2000">
                <a:solidFill>
                  <a:srgbClr val="FF0000"/>
                </a:solidFill>
                <a:latin typeface="Sassoon Primary"/>
                <a:cs typeface="Calibri" panose="020F0502020204030204"/>
              </a:rPr>
              <a:t> Can you write a sentence using a real word? </a:t>
            </a:r>
            <a:endParaRPr lang="en-US">
              <a:solidFill>
                <a:srgbClr val="FF0000"/>
              </a:solidFill>
              <a:cs typeface="Calibri" panose="020F0502020204030204"/>
            </a:endParaRPr>
          </a:p>
        </p:txBody>
      </p:sp>
      <p:sp>
        <p:nvSpPr>
          <p:cNvPr id="6" name="TextBox 5">
            <a:extLst>
              <a:ext uri="{FF2B5EF4-FFF2-40B4-BE49-F238E27FC236}">
                <a16:creationId xmlns:a16="http://schemas.microsoft.com/office/drawing/2014/main" id="{05D6A8C0-2B51-57B2-2181-BD9A37646DCB}"/>
              </a:ext>
            </a:extLst>
          </p:cNvPr>
          <p:cNvSpPr txBox="1"/>
          <p:nvPr/>
        </p:nvSpPr>
        <p:spPr>
          <a:xfrm>
            <a:off x="8885522" y="101891"/>
            <a:ext cx="354280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u="sng">
                <a:solidFill>
                  <a:schemeClr val="accent5"/>
                </a:solidFill>
                <a:latin typeface="Sassoon Primary"/>
              </a:rPr>
              <a:t>M</a:t>
            </a:r>
            <a:r>
              <a:rPr lang="en-GB" b="1" u="sng">
                <a:latin typeface="Sassoon Primary"/>
              </a:rPr>
              <a:t>onday 9th </a:t>
            </a:r>
            <a:r>
              <a:rPr lang="en-GB" b="1" u="sng">
                <a:solidFill>
                  <a:schemeClr val="accent5"/>
                </a:solidFill>
                <a:latin typeface="Sassoon Primary"/>
              </a:rPr>
              <a:t>F</a:t>
            </a:r>
            <a:r>
              <a:rPr lang="en-GB" b="1" u="sng">
                <a:latin typeface="Sassoon Primary"/>
              </a:rPr>
              <a:t>ebruary 2026</a:t>
            </a:r>
            <a:endParaRPr lang="en-US">
              <a:latin typeface="Sassoon Primary"/>
            </a:endParaRPr>
          </a:p>
          <a:p>
            <a:r>
              <a:rPr lang="en-GB" b="1" u="sng">
                <a:latin typeface="Sassoon Primary"/>
              </a:rPr>
              <a:t>9/2/26</a:t>
            </a:r>
            <a:endParaRPr lang="en-GB"/>
          </a:p>
        </p:txBody>
      </p:sp>
    </p:spTree>
    <p:extLst>
      <p:ext uri="{BB962C8B-B14F-4D97-AF65-F5344CB8AC3E}">
        <p14:creationId xmlns:p14="http://schemas.microsoft.com/office/powerpoint/2010/main" val="25917332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238FAF4-C0C3-6395-E8EB-477682A63D2B}"/>
              </a:ext>
            </a:extLst>
          </p:cNvPr>
          <p:cNvSpPr txBox="1"/>
          <p:nvPr/>
        </p:nvSpPr>
        <p:spPr>
          <a:xfrm>
            <a:off x="8885522" y="101891"/>
            <a:ext cx="354280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u="sng">
                <a:solidFill>
                  <a:schemeClr val="accent5"/>
                </a:solidFill>
                <a:latin typeface="Sassoon Primary"/>
              </a:rPr>
              <a:t>M</a:t>
            </a:r>
            <a:r>
              <a:rPr lang="en-GB" b="1" u="sng">
                <a:latin typeface="Sassoon Primary"/>
              </a:rPr>
              <a:t>onday 9th </a:t>
            </a:r>
            <a:r>
              <a:rPr lang="en-GB" b="1" u="sng">
                <a:solidFill>
                  <a:schemeClr val="accent5"/>
                </a:solidFill>
                <a:latin typeface="Sassoon Primary"/>
              </a:rPr>
              <a:t>F</a:t>
            </a:r>
            <a:r>
              <a:rPr lang="en-GB" b="1" u="sng">
                <a:latin typeface="Sassoon Primary"/>
              </a:rPr>
              <a:t>ebruary 2026</a:t>
            </a:r>
            <a:endParaRPr lang="en-US">
              <a:latin typeface="Sassoon Primary"/>
            </a:endParaRPr>
          </a:p>
          <a:p>
            <a:r>
              <a:rPr lang="en-GB" b="1" u="sng">
                <a:latin typeface="Sassoon Primary"/>
              </a:rPr>
              <a:t>9/2/26</a:t>
            </a:r>
            <a:endParaRPr lang="en-GB"/>
          </a:p>
        </p:txBody>
      </p:sp>
      <p:pic>
        <p:nvPicPr>
          <p:cNvPr id="6" name="Picture 5" descr="A drawing of a sun and a blue cloud&#10;&#10;AI-generated content may be incorrect.">
            <a:extLst>
              <a:ext uri="{FF2B5EF4-FFF2-40B4-BE49-F238E27FC236}">
                <a16:creationId xmlns:a16="http://schemas.microsoft.com/office/drawing/2014/main" id="{21536378-F12F-4825-7A64-C2041BD72EFD}"/>
              </a:ext>
            </a:extLst>
          </p:cNvPr>
          <p:cNvPicPr>
            <a:picLocks noChangeAspect="1"/>
          </p:cNvPicPr>
          <p:nvPr/>
        </p:nvPicPr>
        <p:blipFill>
          <a:blip r:embed="rId2"/>
          <a:stretch>
            <a:fillRect/>
          </a:stretch>
        </p:blipFill>
        <p:spPr>
          <a:xfrm>
            <a:off x="2638302" y="1269756"/>
            <a:ext cx="5000625" cy="3028950"/>
          </a:xfrm>
          <a:prstGeom prst="rect">
            <a:avLst/>
          </a:prstGeom>
        </p:spPr>
      </p:pic>
      <p:sp>
        <p:nvSpPr>
          <p:cNvPr id="7" name="TextBox 6">
            <a:extLst>
              <a:ext uri="{FF2B5EF4-FFF2-40B4-BE49-F238E27FC236}">
                <a16:creationId xmlns:a16="http://schemas.microsoft.com/office/drawing/2014/main" id="{3DCC9560-3AA3-7D22-352B-E82FBCB273BD}"/>
              </a:ext>
            </a:extLst>
          </p:cNvPr>
          <p:cNvSpPr txBox="1"/>
          <p:nvPr/>
        </p:nvSpPr>
        <p:spPr>
          <a:xfrm>
            <a:off x="8569907" y="1863879"/>
            <a:ext cx="3131071" cy="230832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400">
                <a:latin typeface="Sassoon Primary"/>
              </a:rPr>
              <a:t>Write a sentence about the picture. Remember to include one of today's sounds. </a:t>
            </a:r>
          </a:p>
          <a:p>
            <a:endParaRPr lang="en-GB" sz="2400">
              <a:latin typeface="Sassoon Primary"/>
            </a:endParaRPr>
          </a:p>
          <a:p>
            <a:r>
              <a:rPr lang="en-GB" sz="2400">
                <a:solidFill>
                  <a:srgbClr val="FF0000"/>
                </a:solidFill>
                <a:latin typeface="Sassoon Primary"/>
              </a:rPr>
              <a:t>Extend using 'and'.</a:t>
            </a:r>
            <a:r>
              <a:rPr lang="en-GB" sz="2400">
                <a:latin typeface="Sassoon Primary"/>
              </a:rPr>
              <a:t> </a:t>
            </a:r>
          </a:p>
        </p:txBody>
      </p:sp>
    </p:spTree>
    <p:extLst>
      <p:ext uri="{BB962C8B-B14F-4D97-AF65-F5344CB8AC3E}">
        <p14:creationId xmlns:p14="http://schemas.microsoft.com/office/powerpoint/2010/main" val="2651709427"/>
      </p:ext>
    </p:extLst>
  </p:cSld>
  <p:clrMapOvr>
    <a:masterClrMapping/>
  </p:clrMapOvr>
</p:sld>
</file>

<file path=ppt/theme/theme1.xml><?xml version="1.0" encoding="utf-8"?>
<a:theme xmlns:a="http://schemas.openxmlformats.org/drawingml/2006/main" name="Classroom">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Classroom">
      <a:majorFont>
        <a:latin typeface="Sassoon Primary"/>
        <a:ea typeface=""/>
        <a:cs typeface=""/>
      </a:majorFont>
      <a:minorFont>
        <a:latin typeface="Sassoon Primar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lassroom" id="{7079444A-A5F5-41FF-B880-1513F8B4E925}" vid="{AFF00F74-1A7B-4722-8615-B231E5B92C2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8DABC899185B74BB2030808D3385A9C" ma:contentTypeVersion="19" ma:contentTypeDescription="Create a new document." ma:contentTypeScope="" ma:versionID="2bddcd1ac83bf6cc9d4e187e50cdfc19">
  <xsd:schema xmlns:xsd="http://www.w3.org/2001/XMLSchema" xmlns:xs="http://www.w3.org/2001/XMLSchema" xmlns:p="http://schemas.microsoft.com/office/2006/metadata/properties" xmlns:ns2="5519ec2d-3025-400a-aa14-bba49a7e18f3" xmlns:ns3="e255f982-5f1f-41c7-871f-7a91432a5484" targetNamespace="http://schemas.microsoft.com/office/2006/metadata/properties" ma:root="true" ma:fieldsID="a945b1e6971e3546dc159e283e46c135" ns2:_="" ns3:_="">
    <xsd:import namespace="5519ec2d-3025-400a-aa14-bba49a7e18f3"/>
    <xsd:import namespace="e255f982-5f1f-41c7-871f-7a91432a548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519ec2d-3025-400a-aa14-bba49a7e18f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fc6e421-0895-41c1-badf-596bff0fe74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255f982-5f1f-41c7-871f-7a91432a5484"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98320c33-d570-4e0b-b288-e2b6c8d43477}" ma:internalName="TaxCatchAll" ma:showField="CatchAllData" ma:web="e255f982-5f1f-41c7-871f-7a91432a548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e255f982-5f1f-41c7-871f-7a91432a5484" xsi:nil="true"/>
    <lcf76f155ced4ddcb4097134ff3c332f xmlns="5519ec2d-3025-400a-aa14-bba49a7e18f3">
      <Terms xmlns="http://schemas.microsoft.com/office/infopath/2007/PartnerControls"/>
    </lcf76f155ced4ddcb4097134ff3c332f>
    <SharedWithUsers xmlns="e255f982-5f1f-41c7-871f-7a91432a5484">
      <UserInfo>
        <DisplayName/>
        <AccountId xsi:nil="true"/>
        <AccountType/>
      </UserInfo>
    </SharedWithUsers>
  </documentManagement>
</p:properties>
</file>

<file path=customXml/itemProps1.xml><?xml version="1.0" encoding="utf-8"?>
<ds:datastoreItem xmlns:ds="http://schemas.openxmlformats.org/officeDocument/2006/customXml" ds:itemID="{BC529809-9B0B-46C4-94E9-32479DCD8530}"/>
</file>

<file path=customXml/itemProps2.xml><?xml version="1.0" encoding="utf-8"?>
<ds:datastoreItem xmlns:ds="http://schemas.openxmlformats.org/officeDocument/2006/customXml" ds:itemID="{D123ADD3-C78B-470D-A8D8-93D79443A914}">
  <ds:schemaRefs>
    <ds:schemaRef ds:uri="http://schemas.microsoft.com/sharepoint/v3/contenttype/forms"/>
  </ds:schemaRefs>
</ds:datastoreItem>
</file>

<file path=customXml/itemProps3.xml><?xml version="1.0" encoding="utf-8"?>
<ds:datastoreItem xmlns:ds="http://schemas.openxmlformats.org/officeDocument/2006/customXml" ds:itemID="{A78CD04E-A58A-45FD-B004-0713C65E8E74}">
  <ds:schemaRefs>
    <ds:schemaRef ds:uri="http://schemas.openxmlformats.org/package/2006/metadata/core-properties"/>
    <ds:schemaRef ds:uri="http://purl.org/dc/terms/"/>
    <ds:schemaRef ds:uri="http://purl.org/dc/dcmitype/"/>
    <ds:schemaRef ds:uri="http://schemas.microsoft.com/office/2006/metadata/properties"/>
    <ds:schemaRef ds:uri="http://schemas.microsoft.com/office/infopath/2007/PartnerControls"/>
    <ds:schemaRef ds:uri="http://schemas.microsoft.com/office/2006/documentManagement/types"/>
    <ds:schemaRef ds:uri="http://purl.org/dc/elements/1.1/"/>
    <ds:schemaRef ds:uri="e255f982-5f1f-41c7-871f-7a91432a5484"/>
    <ds:schemaRef ds:uri="5519ec2d-3025-400a-aa14-bba49a7e18f3"/>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Classroom</Template>
  <TotalTime>4</TotalTime>
  <Words>1196</Words>
  <Application>Microsoft Office PowerPoint</Application>
  <PresentationFormat>Widescreen</PresentationFormat>
  <Paragraphs>222</Paragraphs>
  <Slides>44</Slides>
  <Notes>14</Notes>
  <HiddenSlides>0</HiddenSlides>
  <MMClips>0</MMClips>
  <ScaleCrop>false</ScaleCrop>
  <HeadingPairs>
    <vt:vector size="4" baseType="variant">
      <vt:variant>
        <vt:lpstr>Theme</vt:lpstr>
      </vt:variant>
      <vt:variant>
        <vt:i4>1</vt:i4>
      </vt:variant>
      <vt:variant>
        <vt:lpstr>Slide Titles</vt:lpstr>
      </vt:variant>
      <vt:variant>
        <vt:i4>44</vt:i4>
      </vt:variant>
    </vt:vector>
  </HeadingPairs>
  <TitlesOfParts>
    <vt:vector size="45" baseType="lpstr">
      <vt:lpstr>Classroom</vt:lpstr>
      <vt:lpstr>Monday 9th February 2026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Break</vt:lpstr>
      <vt:lpstr>PE- TBAT: explore speeds and actions.</vt:lpstr>
      <vt:lpstr>Becoming magical toys</vt:lpstr>
      <vt:lpstr>Magical toy box</vt:lpstr>
      <vt:lpstr>Lunch</vt:lpstr>
      <vt:lpstr>PowerPoint Presentation</vt:lpstr>
      <vt:lpstr>Blue/ Green</vt:lpstr>
      <vt:lpstr>PowerPoint Presentation</vt:lpstr>
      <vt:lpstr>PowerPoint Presentation</vt:lpstr>
      <vt:lpstr>Look Up!</vt:lpstr>
      <vt:lpstr>Look Up!</vt:lpstr>
      <vt:lpstr>Independent: </vt:lpstr>
      <vt:lpstr>Art</vt:lpstr>
      <vt:lpstr>PowerPoint Presentation</vt:lpstr>
      <vt:lpstr>PowerPoint Presentation</vt:lpstr>
      <vt:lpstr>What shapes and colours can you see?</vt:lpstr>
      <vt:lpstr>What does this painting remind you of?</vt:lpstr>
      <vt:lpstr>How do you feel when you look at this painting?</vt:lpstr>
      <vt:lpstr>PowerPoint Presentation</vt:lpstr>
      <vt:lpstr>PowerPoint Presentation</vt:lpstr>
      <vt:lpstr>Using your knowledge of printing techniques- create artwork inspired by Yayoi Kasuma. </vt:lpstr>
      <vt:lpstr>Independent Challenges: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P McKenzie-Cook</cp:lastModifiedBy>
  <cp:revision>30</cp:revision>
  <dcterms:created xsi:type="dcterms:W3CDTF">2025-12-10T19:33:39Z</dcterms:created>
  <dcterms:modified xsi:type="dcterms:W3CDTF">2026-02-06T13:56:20Z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0x01010098DABC899185B74BB2030808D3385A9C</vt:lpwstr>
  </property>
  <property fmtid="{D5CDD505-2E9C-101B-9397-08002B2CF9AE}" pid="3" name="MediaServiceImageTags">
    <vt:lpwstr/>
  </property>
  <property fmtid="{D5CDD505-2E9C-101B-9397-08002B2CF9AE}" pid="4" name="Order">
    <vt:r8>316000</vt:r8>
  </property>
  <property fmtid="{D5CDD505-2E9C-101B-9397-08002B2CF9AE}" pid="5" name="xd_Signature">
    <vt:bool>false</vt:bool>
  </property>
  <property fmtid="{D5CDD505-2E9C-101B-9397-08002B2CF9AE}" pid="6" name="xd_ProgID">
    <vt:lpwstr/>
  </property>
  <property fmtid="{D5CDD505-2E9C-101B-9397-08002B2CF9AE}" pid="7" name="_SourceUrl">
    <vt:lpwstr/>
  </property>
  <property fmtid="{D5CDD505-2E9C-101B-9397-08002B2CF9AE}" pid="8" name="_SharedFileIndex">
    <vt:lpwstr/>
  </property>
  <property fmtid="{D5CDD505-2E9C-101B-9397-08002B2CF9AE}" pid="9" name="ComplianceAssetId">
    <vt:lpwstr/>
  </property>
  <property fmtid="{D5CDD505-2E9C-101B-9397-08002B2CF9AE}" pid="10" name="TemplateUrl">
    <vt:lpwstr/>
  </property>
  <property fmtid="{D5CDD505-2E9C-101B-9397-08002B2CF9AE}" pid="11" name="_ExtendedDescription">
    <vt:lpwstr/>
  </property>
  <property fmtid="{D5CDD505-2E9C-101B-9397-08002B2CF9AE}" pid="12" name="TriggerFlowInfo">
    <vt:lpwstr/>
  </property>
</Properties>
</file>