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45"/>
  </p:notesMasterIdLst>
  <p:sldIdLst>
    <p:sldId id="256" r:id="rId5"/>
    <p:sldId id="490" r:id="rId6"/>
    <p:sldId id="282" r:id="rId7"/>
    <p:sldId id="524" r:id="rId8"/>
    <p:sldId id="286" r:id="rId9"/>
    <p:sldId id="281" r:id="rId10"/>
    <p:sldId id="279" r:id="rId11"/>
    <p:sldId id="308" r:id="rId12"/>
    <p:sldId id="283" r:id="rId13"/>
    <p:sldId id="280" r:id="rId14"/>
    <p:sldId id="275" r:id="rId15"/>
    <p:sldId id="284" r:id="rId16"/>
    <p:sldId id="535" r:id="rId17"/>
    <p:sldId id="543" r:id="rId18"/>
    <p:sldId id="542" r:id="rId19"/>
    <p:sldId id="536" r:id="rId20"/>
    <p:sldId id="538" r:id="rId21"/>
    <p:sldId id="540" r:id="rId22"/>
    <p:sldId id="541" r:id="rId23"/>
    <p:sldId id="539" r:id="rId24"/>
    <p:sldId id="537" r:id="rId25"/>
    <p:sldId id="550" r:id="rId26"/>
    <p:sldId id="582" r:id="rId27"/>
    <p:sldId id="588" r:id="rId28"/>
    <p:sldId id="590" r:id="rId29"/>
    <p:sldId id="589" r:id="rId30"/>
    <p:sldId id="261" r:id="rId31"/>
    <p:sldId id="544" r:id="rId32"/>
    <p:sldId id="545" r:id="rId33"/>
    <p:sldId id="547" r:id="rId34"/>
    <p:sldId id="546" r:id="rId35"/>
    <p:sldId id="549" r:id="rId36"/>
    <p:sldId id="548" r:id="rId37"/>
    <p:sldId id="583" r:id="rId38"/>
    <p:sldId id="591" r:id="rId39"/>
    <p:sldId id="584" r:id="rId40"/>
    <p:sldId id="585" r:id="rId41"/>
    <p:sldId id="586" r:id="rId42"/>
    <p:sldId id="587" r:id="rId43"/>
    <p:sldId id="50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92BCB6-4B25-E38D-2F99-556B5BB88966}" v="1152" dt="2026-01-29T11:27:24.108"/>
    <p1510:client id="{4C0D9DA0-C01C-4BD2-876C-87E8C65D6247}" v="555" dt="2026-01-29T10:41:43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Freel" userId="S::afreel@ohacademy.co.uk::f6dead3d-cc44-4b49-aee1-60fe86f08dbd" providerId="AD" clId="Web-{9C540FFC-FAD3-4855-8FA3-CAD699F28A37}"/>
    <pc:docChg chg="addSld modSld">
      <pc:chgData name="A Freel" userId="S::afreel@ohacademy.co.uk::f6dead3d-cc44-4b49-aee1-60fe86f08dbd" providerId="AD" clId="Web-{9C540FFC-FAD3-4855-8FA3-CAD699F28A37}" dt="2026-01-24T20:10:37.407" v="87" actId="20577"/>
      <pc:docMkLst>
        <pc:docMk/>
      </pc:docMkLst>
      <pc:sldChg chg="delSp modSp">
        <pc:chgData name="A Freel" userId="S::afreel@ohacademy.co.uk::f6dead3d-cc44-4b49-aee1-60fe86f08dbd" providerId="AD" clId="Web-{9C540FFC-FAD3-4855-8FA3-CAD699F28A37}" dt="2026-01-24T20:04:48.703" v="4" actId="20577"/>
        <pc:sldMkLst>
          <pc:docMk/>
          <pc:sldMk cId="109857222" sldId="256"/>
        </pc:sldMkLst>
        <pc:spChg chg="mod">
          <ac:chgData name="A Freel" userId="S::afreel@ohacademy.co.uk::f6dead3d-cc44-4b49-aee1-60fe86f08dbd" providerId="AD" clId="Web-{9C540FFC-FAD3-4855-8FA3-CAD699F28A37}" dt="2026-01-24T20:04:48.703" v="4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addSp delSp modSp">
        <pc:chgData name="A Freel" userId="S::afreel@ohacademy.co.uk::f6dead3d-cc44-4b49-aee1-60fe86f08dbd" providerId="AD" clId="Web-{9C540FFC-FAD3-4855-8FA3-CAD699F28A37}" dt="2026-01-24T20:10:37.407" v="87" actId="20577"/>
        <pc:sldMkLst>
          <pc:docMk/>
          <pc:sldMk cId="1791856762" sldId="535"/>
        </pc:sldMkLst>
        <pc:spChg chg="add mod">
          <ac:chgData name="A Freel" userId="S::afreel@ohacademy.co.uk::f6dead3d-cc44-4b49-aee1-60fe86f08dbd" providerId="AD" clId="Web-{9C540FFC-FAD3-4855-8FA3-CAD699F28A37}" dt="2026-01-24T20:09:24.563" v="27" actId="14100"/>
          <ac:spMkLst>
            <pc:docMk/>
            <pc:sldMk cId="1791856762" sldId="535"/>
            <ac:spMk id="2" creationId="{477306ED-C36D-182B-C5AF-56EB4CC2B1DC}"/>
          </ac:spMkLst>
        </pc:spChg>
        <pc:spChg chg="add mod">
          <ac:chgData name="A Freel" userId="S::afreel@ohacademy.co.uk::f6dead3d-cc44-4b49-aee1-60fe86f08dbd" providerId="AD" clId="Web-{9C540FFC-FAD3-4855-8FA3-CAD699F28A37}" dt="2026-01-24T20:10:37.407" v="87" actId="20577"/>
          <ac:spMkLst>
            <pc:docMk/>
            <pc:sldMk cId="1791856762" sldId="535"/>
            <ac:spMk id="3" creationId="{4E4A2C79-77F5-89A1-A433-4A67970BDF10}"/>
          </ac:spMkLst>
        </pc:spChg>
      </pc:sldChg>
      <pc:sldChg chg="add replId">
        <pc:chgData name="A Freel" userId="S::afreel@ohacademy.co.uk::f6dead3d-cc44-4b49-aee1-60fe86f08dbd" providerId="AD" clId="Web-{9C540FFC-FAD3-4855-8FA3-CAD699F28A37}" dt="2026-01-24T20:08:55.969" v="5"/>
        <pc:sldMkLst>
          <pc:docMk/>
          <pc:sldMk cId="2466080942" sldId="543"/>
        </pc:sldMkLst>
      </pc:sldChg>
    </pc:docChg>
  </pc:docChgLst>
  <pc:docChgLst>
    <pc:chgData name="P McKenzie-Cook" userId="6605cc89-aaff-4d80-9ee6-20e4afa4ef0c" providerId="ADAL" clId="{C1EED9DC-9EC8-4349-96AA-3A3934B357C5}"/>
    <pc:docChg chg="custSel addSld modSld">
      <pc:chgData name="P McKenzie-Cook" userId="6605cc89-aaff-4d80-9ee6-20e4afa4ef0c" providerId="ADAL" clId="{C1EED9DC-9EC8-4349-96AA-3A3934B357C5}" dt="2026-01-29T10:41:43.273" v="557" actId="1076"/>
      <pc:docMkLst>
        <pc:docMk/>
      </pc:docMkLst>
      <pc:sldChg chg="modSp">
        <pc:chgData name="P McKenzie-Cook" userId="6605cc89-aaff-4d80-9ee6-20e4afa4ef0c" providerId="ADAL" clId="{C1EED9DC-9EC8-4349-96AA-3A3934B357C5}" dt="2026-01-29T10:23:31.957" v="8"/>
        <pc:sldMkLst>
          <pc:docMk/>
          <pc:sldMk cId="109857222" sldId="256"/>
        </pc:sldMkLst>
        <pc:spChg chg="mod">
          <ac:chgData name="P McKenzie-Cook" userId="6605cc89-aaff-4d80-9ee6-20e4afa4ef0c" providerId="ADAL" clId="{C1EED9DC-9EC8-4349-96AA-3A3934B357C5}" dt="2026-01-29T10:23:31.957" v="8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P McKenzie-Cook" userId="6605cc89-aaff-4d80-9ee6-20e4afa4ef0c" providerId="ADAL" clId="{C1EED9DC-9EC8-4349-96AA-3A3934B357C5}" dt="2026-01-29T10:23:31.957" v="8"/>
        <pc:sldMkLst>
          <pc:docMk/>
          <pc:sldMk cId="3772315522" sldId="261"/>
        </pc:sldMkLst>
        <pc:spChg chg="mod">
          <ac:chgData name="P McKenzie-Cook" userId="6605cc89-aaff-4d80-9ee6-20e4afa4ef0c" providerId="ADAL" clId="{C1EED9DC-9EC8-4349-96AA-3A3934B357C5}" dt="2026-01-29T10:23:31.957" v="8"/>
          <ac:spMkLst>
            <pc:docMk/>
            <pc:sldMk cId="3772315522" sldId="261"/>
            <ac:spMk id="239" creationId="{00000000-0000-0000-0000-000000000000}"/>
          </ac:spMkLst>
        </pc:spChg>
      </pc:sldChg>
      <pc:sldChg chg="addSp modSp mod">
        <pc:chgData name="P McKenzie-Cook" userId="6605cc89-aaff-4d80-9ee6-20e4afa4ef0c" providerId="ADAL" clId="{C1EED9DC-9EC8-4349-96AA-3A3934B357C5}" dt="2026-01-29T10:41:43.273" v="557" actId="1076"/>
        <pc:sldMkLst>
          <pc:docMk/>
          <pc:sldMk cId="3188333873" sldId="505"/>
        </pc:sldMkLst>
        <pc:spChg chg="mod">
          <ac:chgData name="P McKenzie-Cook" userId="6605cc89-aaff-4d80-9ee6-20e4afa4ef0c" providerId="ADAL" clId="{C1EED9DC-9EC8-4349-96AA-3A3934B357C5}" dt="2026-01-29T10:23:31.957" v="8"/>
          <ac:spMkLst>
            <pc:docMk/>
            <pc:sldMk cId="3188333873" sldId="505"/>
            <ac:spMk id="2" creationId="{92F3606D-D40B-3AD2-0B23-2CACD99744D4}"/>
          </ac:spMkLst>
        </pc:spChg>
        <pc:spChg chg="add mod">
          <ac:chgData name="P McKenzie-Cook" userId="6605cc89-aaff-4d80-9ee6-20e4afa4ef0c" providerId="ADAL" clId="{C1EED9DC-9EC8-4349-96AA-3A3934B357C5}" dt="2026-01-29T10:28:29.984" v="518" actId="1076"/>
          <ac:spMkLst>
            <pc:docMk/>
            <pc:sldMk cId="3188333873" sldId="505"/>
            <ac:spMk id="3" creationId="{9BA246B6-1FF9-72AD-2D43-EE171CE292CB}"/>
          </ac:spMkLst>
        </pc:spChg>
        <pc:spChg chg="add mod">
          <ac:chgData name="P McKenzie-Cook" userId="6605cc89-aaff-4d80-9ee6-20e4afa4ef0c" providerId="ADAL" clId="{C1EED9DC-9EC8-4349-96AA-3A3934B357C5}" dt="2026-01-29T10:41:35.271" v="551" actId="1076"/>
          <ac:spMkLst>
            <pc:docMk/>
            <pc:sldMk cId="3188333873" sldId="505"/>
            <ac:spMk id="13" creationId="{12DA3582-CA90-A42E-50D9-4B61A5949BBB}"/>
          </ac:spMkLst>
        </pc:spChg>
        <pc:picChg chg="add mod">
          <ac:chgData name="P McKenzie-Cook" userId="6605cc89-aaff-4d80-9ee6-20e4afa4ef0c" providerId="ADAL" clId="{C1EED9DC-9EC8-4349-96AA-3A3934B357C5}" dt="2026-01-29T10:41:43.273" v="557" actId="1076"/>
          <ac:picMkLst>
            <pc:docMk/>
            <pc:sldMk cId="3188333873" sldId="505"/>
            <ac:picMk id="15" creationId="{A2A3E578-79FB-3B92-4290-063517072243}"/>
          </ac:picMkLst>
        </pc:picChg>
        <pc:picChg chg="add mod">
          <ac:chgData name="P McKenzie-Cook" userId="6605cc89-aaff-4d80-9ee6-20e4afa4ef0c" providerId="ADAL" clId="{C1EED9DC-9EC8-4349-96AA-3A3934B357C5}" dt="2026-01-29T10:30:59.341" v="524" actId="1076"/>
          <ac:picMkLst>
            <pc:docMk/>
            <pc:sldMk cId="3188333873" sldId="505"/>
            <ac:picMk id="1026" creationId="{6BEF8F27-69EA-1C63-BA56-EE8F63BA2A78}"/>
          </ac:picMkLst>
        </pc:picChg>
      </pc:sldChg>
      <pc:sldChg chg="modSp">
        <pc:chgData name="P McKenzie-Cook" userId="6605cc89-aaff-4d80-9ee6-20e4afa4ef0c" providerId="ADAL" clId="{C1EED9DC-9EC8-4349-96AA-3A3934B357C5}" dt="2026-01-29T10:23:31.957" v="8"/>
        <pc:sldMkLst>
          <pc:docMk/>
          <pc:sldMk cId="2186170359" sldId="524"/>
        </pc:sldMkLst>
        <pc:spChg chg="mod">
          <ac:chgData name="P McKenzie-Cook" userId="6605cc89-aaff-4d80-9ee6-20e4afa4ef0c" providerId="ADAL" clId="{C1EED9DC-9EC8-4349-96AA-3A3934B357C5}" dt="2026-01-29T10:23:31.957" v="8"/>
          <ac:spMkLst>
            <pc:docMk/>
            <pc:sldMk cId="2186170359" sldId="524"/>
            <ac:spMk id="2" creationId="{2E1EF0BA-CEED-E29D-FEE5-9940F07FFB68}"/>
          </ac:spMkLst>
        </pc:spChg>
      </pc:sldChg>
      <pc:sldChg chg="modSp">
        <pc:chgData name="P McKenzie-Cook" userId="6605cc89-aaff-4d80-9ee6-20e4afa4ef0c" providerId="ADAL" clId="{C1EED9DC-9EC8-4349-96AA-3A3934B357C5}" dt="2026-01-29T10:23:31.957" v="8"/>
        <pc:sldMkLst>
          <pc:docMk/>
          <pc:sldMk cId="4144303117" sldId="550"/>
        </pc:sldMkLst>
        <pc:spChg chg="mod">
          <ac:chgData name="P McKenzie-Cook" userId="6605cc89-aaff-4d80-9ee6-20e4afa4ef0c" providerId="ADAL" clId="{C1EED9DC-9EC8-4349-96AA-3A3934B357C5}" dt="2026-01-29T10:23:31.957" v="8"/>
          <ac:spMkLst>
            <pc:docMk/>
            <pc:sldMk cId="4144303117" sldId="550"/>
            <ac:spMk id="2" creationId="{CE0C904E-7385-F54D-2759-0F2A2C09181C}"/>
          </ac:spMkLst>
        </pc:spChg>
      </pc:sldChg>
      <pc:sldChg chg="modSp">
        <pc:chgData name="P McKenzie-Cook" userId="6605cc89-aaff-4d80-9ee6-20e4afa4ef0c" providerId="ADAL" clId="{C1EED9DC-9EC8-4349-96AA-3A3934B357C5}" dt="2026-01-29T10:23:31.957" v="8"/>
        <pc:sldMkLst>
          <pc:docMk/>
          <pc:sldMk cId="4110216635" sldId="582"/>
        </pc:sldMkLst>
        <pc:spChg chg="mod">
          <ac:chgData name="P McKenzie-Cook" userId="6605cc89-aaff-4d80-9ee6-20e4afa4ef0c" providerId="ADAL" clId="{C1EED9DC-9EC8-4349-96AA-3A3934B357C5}" dt="2026-01-29T10:23:31.957" v="8"/>
          <ac:spMkLst>
            <pc:docMk/>
            <pc:sldMk cId="4110216635" sldId="582"/>
            <ac:spMk id="2" creationId="{DCABFAAF-9774-BA95-F307-4FC014E78631}"/>
          </ac:spMkLst>
        </pc:spChg>
      </pc:sldChg>
      <pc:sldChg chg="addSp modSp new mod">
        <pc:chgData name="P McKenzie-Cook" userId="6605cc89-aaff-4d80-9ee6-20e4afa4ef0c" providerId="ADAL" clId="{C1EED9DC-9EC8-4349-96AA-3A3934B357C5}" dt="2026-01-29T10:23:54.089" v="84" actId="1076"/>
        <pc:sldMkLst>
          <pc:docMk/>
          <pc:sldMk cId="2165306097" sldId="588"/>
        </pc:sldMkLst>
        <pc:spChg chg="mod">
          <ac:chgData name="P McKenzie-Cook" userId="6605cc89-aaff-4d80-9ee6-20e4afa4ef0c" providerId="ADAL" clId="{C1EED9DC-9EC8-4349-96AA-3A3934B357C5}" dt="2026-01-29T10:23:31.957" v="8"/>
          <ac:spMkLst>
            <pc:docMk/>
            <pc:sldMk cId="2165306097" sldId="588"/>
            <ac:spMk id="2" creationId="{DC9B117D-F9E2-B3DF-8F94-14A6ACEC9AF7}"/>
          </ac:spMkLst>
        </pc:spChg>
        <pc:spChg chg="mod">
          <ac:chgData name="P McKenzie-Cook" userId="6605cc89-aaff-4d80-9ee6-20e4afa4ef0c" providerId="ADAL" clId="{C1EED9DC-9EC8-4349-96AA-3A3934B357C5}" dt="2026-01-29T10:23:43.601" v="78" actId="20577"/>
          <ac:spMkLst>
            <pc:docMk/>
            <pc:sldMk cId="2165306097" sldId="588"/>
            <ac:spMk id="3" creationId="{98F7071F-1294-5EA0-929E-E644BB1ECA89}"/>
          </ac:spMkLst>
        </pc:spChg>
        <pc:picChg chg="add mod">
          <ac:chgData name="P McKenzie-Cook" userId="6605cc89-aaff-4d80-9ee6-20e4afa4ef0c" providerId="ADAL" clId="{C1EED9DC-9EC8-4349-96AA-3A3934B357C5}" dt="2026-01-29T10:23:54.089" v="84" actId="1076"/>
          <ac:picMkLst>
            <pc:docMk/>
            <pc:sldMk cId="2165306097" sldId="588"/>
            <ac:picMk id="5" creationId="{03783ADF-B331-F6B7-04D2-B670A8AFCA77}"/>
          </ac:picMkLst>
        </pc:picChg>
      </pc:sldChg>
      <pc:sldChg chg="addSp delSp modSp new mod">
        <pc:chgData name="P McKenzie-Cook" userId="6605cc89-aaff-4d80-9ee6-20e4afa4ef0c" providerId="ADAL" clId="{C1EED9DC-9EC8-4349-96AA-3A3934B357C5}" dt="2026-01-29T10:25:12.139" v="100" actId="14100"/>
        <pc:sldMkLst>
          <pc:docMk/>
          <pc:sldMk cId="1284695251" sldId="589"/>
        </pc:sldMkLst>
        <pc:spChg chg="mod">
          <ac:chgData name="P McKenzie-Cook" userId="6605cc89-aaff-4d80-9ee6-20e4afa4ef0c" providerId="ADAL" clId="{C1EED9DC-9EC8-4349-96AA-3A3934B357C5}" dt="2026-01-29T10:25:06.097" v="94" actId="5793"/>
          <ac:spMkLst>
            <pc:docMk/>
            <pc:sldMk cId="1284695251" sldId="589"/>
            <ac:spMk id="2" creationId="{34797B50-6A62-4B3D-3E8B-EE6A3B42C67E}"/>
          </ac:spMkLst>
        </pc:spChg>
        <pc:spChg chg="del mod">
          <ac:chgData name="P McKenzie-Cook" userId="6605cc89-aaff-4d80-9ee6-20e4afa4ef0c" providerId="ADAL" clId="{C1EED9DC-9EC8-4349-96AA-3A3934B357C5}" dt="2026-01-29T10:25:08.019" v="96" actId="22"/>
          <ac:spMkLst>
            <pc:docMk/>
            <pc:sldMk cId="1284695251" sldId="589"/>
            <ac:spMk id="3" creationId="{2C669E42-4212-5803-ABDD-E9226043F78D}"/>
          </ac:spMkLst>
        </pc:spChg>
        <pc:picChg chg="add mod ord">
          <ac:chgData name="P McKenzie-Cook" userId="6605cc89-aaff-4d80-9ee6-20e4afa4ef0c" providerId="ADAL" clId="{C1EED9DC-9EC8-4349-96AA-3A3934B357C5}" dt="2026-01-29T10:25:12.139" v="100" actId="14100"/>
          <ac:picMkLst>
            <pc:docMk/>
            <pc:sldMk cId="1284695251" sldId="589"/>
            <ac:picMk id="5" creationId="{DCB1862D-BE4D-6318-A5F1-5C4683508B54}"/>
          </ac:picMkLst>
        </pc:picChg>
      </pc:sldChg>
      <pc:sldChg chg="addSp delSp modSp new mod">
        <pc:chgData name="P McKenzie-Cook" userId="6605cc89-aaff-4d80-9ee6-20e4afa4ef0c" providerId="ADAL" clId="{C1EED9DC-9EC8-4349-96AA-3A3934B357C5}" dt="2026-01-29T10:26:24.566" v="249" actId="20577"/>
        <pc:sldMkLst>
          <pc:docMk/>
          <pc:sldMk cId="2292040833" sldId="590"/>
        </pc:sldMkLst>
        <pc:spChg chg="mod">
          <ac:chgData name="P McKenzie-Cook" userId="6605cc89-aaff-4d80-9ee6-20e4afa4ef0c" providerId="ADAL" clId="{C1EED9DC-9EC8-4349-96AA-3A3934B357C5}" dt="2026-01-29T10:25:30.754" v="170" actId="20577"/>
          <ac:spMkLst>
            <pc:docMk/>
            <pc:sldMk cId="2292040833" sldId="590"/>
            <ac:spMk id="2" creationId="{8088003C-E103-0698-BE99-3F20B2C8FD0B}"/>
          </ac:spMkLst>
        </pc:spChg>
        <pc:spChg chg="del">
          <ac:chgData name="P McKenzie-Cook" userId="6605cc89-aaff-4d80-9ee6-20e4afa4ef0c" providerId="ADAL" clId="{C1EED9DC-9EC8-4349-96AA-3A3934B357C5}" dt="2026-01-29T10:25:52.128" v="171" actId="22"/>
          <ac:spMkLst>
            <pc:docMk/>
            <pc:sldMk cId="2292040833" sldId="590"/>
            <ac:spMk id="3" creationId="{E9000BE9-BAB6-90F7-883F-48CD85FCC6CC}"/>
          </ac:spMkLst>
        </pc:spChg>
        <pc:spChg chg="add mod">
          <ac:chgData name="P McKenzie-Cook" userId="6605cc89-aaff-4d80-9ee6-20e4afa4ef0c" providerId="ADAL" clId="{C1EED9DC-9EC8-4349-96AA-3A3934B357C5}" dt="2026-01-29T10:26:24.566" v="249" actId="20577"/>
          <ac:spMkLst>
            <pc:docMk/>
            <pc:sldMk cId="2292040833" sldId="590"/>
            <ac:spMk id="6" creationId="{4EAC7143-3429-EDEA-9437-3B568382B02F}"/>
          </ac:spMkLst>
        </pc:spChg>
        <pc:picChg chg="add mod ord">
          <ac:chgData name="P McKenzie-Cook" userId="6605cc89-aaff-4d80-9ee6-20e4afa4ef0c" providerId="ADAL" clId="{C1EED9DC-9EC8-4349-96AA-3A3934B357C5}" dt="2026-01-29T10:25:57.634" v="176" actId="1076"/>
          <ac:picMkLst>
            <pc:docMk/>
            <pc:sldMk cId="2292040833" sldId="590"/>
            <ac:picMk id="5" creationId="{7CBCCBCB-2742-B1A4-088E-00136D6B2745}"/>
          </ac:picMkLst>
        </pc:picChg>
      </pc:sldChg>
    </pc:docChg>
  </pc:docChgLst>
  <pc:docChgLst>
    <pc:chgData name="A Freel" userId="S::afreel@ohacademy.co.uk::f6dead3d-cc44-4b49-aee1-60fe86f08dbd" providerId="AD" clId="Web-{2F92BCB6-4B25-E38D-2F99-556B5BB88966}"/>
    <pc:docChg chg="addSld delSld modSld">
      <pc:chgData name="A Freel" userId="S::afreel@ohacademy.co.uk::f6dead3d-cc44-4b49-aee1-60fe86f08dbd" providerId="AD" clId="Web-{2F92BCB6-4B25-E38D-2F99-556B5BB88966}" dt="2026-01-29T11:27:24.108" v="684" actId="1076"/>
      <pc:docMkLst>
        <pc:docMk/>
      </pc:docMkLst>
      <pc:sldChg chg="add">
        <pc:chgData name="A Freel" userId="S::afreel@ohacademy.co.uk::f6dead3d-cc44-4b49-aee1-60fe86f08dbd" providerId="AD" clId="Web-{2F92BCB6-4B25-E38D-2F99-556B5BB88966}" dt="2026-01-27T19:09:46.906" v="23"/>
        <pc:sldMkLst>
          <pc:docMk/>
          <pc:sldMk cId="3772315522" sldId="261"/>
        </pc:sldMkLst>
      </pc:sldChg>
      <pc:sldChg chg="addSp modSp add">
        <pc:chgData name="A Freel" userId="S::afreel@ohacademy.co.uk::f6dead3d-cc44-4b49-aee1-60fe86f08dbd" providerId="AD" clId="Web-{2F92BCB6-4B25-E38D-2F99-556B5BB88966}" dt="2026-01-29T08:09:42.604" v="131" actId="1076"/>
        <pc:sldMkLst>
          <pc:docMk/>
          <pc:sldMk cId="1440636570" sldId="490"/>
        </pc:sldMkLst>
        <pc:picChg chg="add mod">
          <ac:chgData name="A Freel" userId="S::afreel@ohacademy.co.uk::f6dead3d-cc44-4b49-aee1-60fe86f08dbd" providerId="AD" clId="Web-{2F92BCB6-4B25-E38D-2F99-556B5BB88966}" dt="2026-01-29T08:09:42.604" v="131" actId="1076"/>
          <ac:picMkLst>
            <pc:docMk/>
            <pc:sldMk cId="1440636570" sldId="490"/>
            <ac:picMk id="2" creationId="{D9D4FA53-DDE1-380E-9F52-17B063922165}"/>
          </ac:picMkLst>
        </pc:picChg>
      </pc:sldChg>
      <pc:sldChg chg="addSp delSp modSp add">
        <pc:chgData name="A Freel" userId="S::afreel@ohacademy.co.uk::f6dead3d-cc44-4b49-aee1-60fe86f08dbd" providerId="AD" clId="Web-{2F92BCB6-4B25-E38D-2F99-556B5BB88966}" dt="2026-01-29T10:44:13.833" v="301"/>
        <pc:sldMkLst>
          <pc:docMk/>
          <pc:sldMk cId="3188333873" sldId="505"/>
        </pc:sldMkLst>
        <pc:spChg chg="add mod">
          <ac:chgData name="A Freel" userId="S::afreel@ohacademy.co.uk::f6dead3d-cc44-4b49-aee1-60fe86f08dbd" providerId="AD" clId="Web-{2F92BCB6-4B25-E38D-2F99-556B5BB88966}" dt="2026-01-29T10:38:48.879" v="281" actId="20577"/>
          <ac:spMkLst>
            <pc:docMk/>
            <pc:sldMk cId="3188333873" sldId="505"/>
            <ac:spMk id="12" creationId="{B91CE94F-0A7B-903E-9D2A-381234B194E5}"/>
          </ac:spMkLst>
        </pc:spChg>
        <pc:spChg chg="add mod">
          <ac:chgData name="A Freel" userId="S::afreel@ohacademy.co.uk::f6dead3d-cc44-4b49-aee1-60fe86f08dbd" providerId="AD" clId="Web-{2F92BCB6-4B25-E38D-2F99-556B5BB88966}" dt="2026-01-29T10:44:13.833" v="301"/>
          <ac:spMkLst>
            <pc:docMk/>
            <pc:sldMk cId="3188333873" sldId="505"/>
            <ac:spMk id="16" creationId="{EF1156D1-50A5-71B6-CD7C-D37A35548382}"/>
          </ac:spMkLst>
        </pc:spChg>
        <pc:picChg chg="add mod">
          <ac:chgData name="A Freel" userId="S::afreel@ohacademy.co.uk::f6dead3d-cc44-4b49-aee1-60fe86f08dbd" providerId="AD" clId="Web-{2F92BCB6-4B25-E38D-2F99-556B5BB88966}" dt="2026-01-29T10:38:22.816" v="250" actId="1076"/>
          <ac:picMkLst>
            <pc:docMk/>
            <pc:sldMk cId="3188333873" sldId="505"/>
            <ac:picMk id="11" creationId="{B1FBA810-84EA-E6E8-BE8F-1C16D1CBF87A}"/>
          </ac:picMkLst>
        </pc:picChg>
        <pc:picChg chg="add mod">
          <ac:chgData name="A Freel" userId="S::afreel@ohacademy.co.uk::f6dead3d-cc44-4b49-aee1-60fe86f08dbd" providerId="AD" clId="Web-{2F92BCB6-4B25-E38D-2F99-556B5BB88966}" dt="2026-01-29T10:43:57.880" v="283" actId="1076"/>
          <ac:picMkLst>
            <pc:docMk/>
            <pc:sldMk cId="3188333873" sldId="505"/>
            <ac:picMk id="14" creationId="{0604D8CF-D94A-0DF6-9742-98FE8CB01064}"/>
          </ac:picMkLst>
        </pc:picChg>
      </pc:sldChg>
      <pc:sldChg chg="addSp modSp">
        <pc:chgData name="A Freel" userId="S::afreel@ohacademy.co.uk::f6dead3d-cc44-4b49-aee1-60fe86f08dbd" providerId="AD" clId="Web-{2F92BCB6-4B25-E38D-2F99-556B5BB88966}" dt="2026-01-29T11:23:37.547" v="584" actId="20577"/>
        <pc:sldMkLst>
          <pc:docMk/>
          <pc:sldMk cId="2411358562" sldId="544"/>
        </pc:sldMkLst>
        <pc:spChg chg="add mod">
          <ac:chgData name="A Freel" userId="S::afreel@ohacademy.co.uk::f6dead3d-cc44-4b49-aee1-60fe86f08dbd" providerId="AD" clId="Web-{2F92BCB6-4B25-E38D-2F99-556B5BB88966}" dt="2026-01-29T11:21:58.358" v="484" actId="20577"/>
          <ac:spMkLst>
            <pc:docMk/>
            <pc:sldMk cId="2411358562" sldId="544"/>
            <ac:spMk id="2" creationId="{5E4D2733-16E5-1BAF-0973-776ACB821767}"/>
          </ac:spMkLst>
        </pc:spChg>
        <pc:spChg chg="add mod">
          <ac:chgData name="A Freel" userId="S::afreel@ohacademy.co.uk::f6dead3d-cc44-4b49-aee1-60fe86f08dbd" providerId="AD" clId="Web-{2F92BCB6-4B25-E38D-2F99-556B5BB88966}" dt="2026-01-29T11:23:37.547" v="584" actId="20577"/>
          <ac:spMkLst>
            <pc:docMk/>
            <pc:sldMk cId="2411358562" sldId="544"/>
            <ac:spMk id="3" creationId="{AA0EB440-2113-D145-9489-67662D55F72A}"/>
          </ac:spMkLst>
        </pc:spChg>
      </pc:sldChg>
      <pc:sldChg chg="addSp delSp modSp add replId">
        <pc:chgData name="A Freel" userId="S::afreel@ohacademy.co.uk::f6dead3d-cc44-4b49-aee1-60fe86f08dbd" providerId="AD" clId="Web-{2F92BCB6-4B25-E38D-2F99-556B5BB88966}" dt="2026-01-29T11:17:12.994" v="438" actId="1076"/>
        <pc:sldMkLst>
          <pc:docMk/>
          <pc:sldMk cId="1091917494" sldId="545"/>
        </pc:sldMkLst>
        <pc:spChg chg="add mod">
          <ac:chgData name="A Freel" userId="S::afreel@ohacademy.co.uk::f6dead3d-cc44-4b49-aee1-60fe86f08dbd" providerId="AD" clId="Web-{2F92BCB6-4B25-E38D-2F99-556B5BB88966}" dt="2026-01-29T11:14:21.754" v="369" actId="20577"/>
          <ac:spMkLst>
            <pc:docMk/>
            <pc:sldMk cId="1091917494" sldId="545"/>
            <ac:spMk id="2" creationId="{1BF07E47-0D39-E96D-FD5C-504436726F89}"/>
          </ac:spMkLst>
        </pc:spChg>
        <pc:spChg chg="add mod">
          <ac:chgData name="A Freel" userId="S::afreel@ohacademy.co.uk::f6dead3d-cc44-4b49-aee1-60fe86f08dbd" providerId="AD" clId="Web-{2F92BCB6-4B25-E38D-2F99-556B5BB88966}" dt="2026-01-27T19:14:16.296" v="59" actId="20577"/>
          <ac:spMkLst>
            <pc:docMk/>
            <pc:sldMk cId="1091917494" sldId="545"/>
            <ac:spMk id="3" creationId="{140D2D10-E8FE-79FF-F023-7D9E531F7F00}"/>
          </ac:spMkLst>
        </pc:spChg>
        <pc:spChg chg="add mod ord">
          <ac:chgData name="A Freel" userId="S::afreel@ohacademy.co.uk::f6dead3d-cc44-4b49-aee1-60fe86f08dbd" providerId="AD" clId="Web-{2F92BCB6-4B25-E38D-2F99-556B5BB88966}" dt="2026-01-29T10:52:36.805" v="312"/>
          <ac:spMkLst>
            <pc:docMk/>
            <pc:sldMk cId="1091917494" sldId="545"/>
            <ac:spMk id="9" creationId="{46D69631-6AE1-807F-F28A-B1DFCECD2B6D}"/>
          </ac:spMkLst>
        </pc:spChg>
        <pc:spChg chg="add mod ord">
          <ac:chgData name="A Freel" userId="S::afreel@ohacademy.co.uk::f6dead3d-cc44-4b49-aee1-60fe86f08dbd" providerId="AD" clId="Web-{2F92BCB6-4B25-E38D-2F99-556B5BB88966}" dt="2026-01-29T10:53:14.824" v="318"/>
          <ac:spMkLst>
            <pc:docMk/>
            <pc:sldMk cId="1091917494" sldId="545"/>
            <ac:spMk id="11" creationId="{8C3EFBE2-B965-5B88-7F7F-FBE819703E45}"/>
          </ac:spMkLst>
        </pc:spChg>
        <pc:spChg chg="add mod">
          <ac:chgData name="A Freel" userId="S::afreel@ohacademy.co.uk::f6dead3d-cc44-4b49-aee1-60fe86f08dbd" providerId="AD" clId="Web-{2F92BCB6-4B25-E38D-2F99-556B5BB88966}" dt="2026-01-29T11:17:12.994" v="438" actId="1076"/>
          <ac:spMkLst>
            <pc:docMk/>
            <pc:sldMk cId="1091917494" sldId="545"/>
            <ac:spMk id="12" creationId="{180E09D2-2DEB-2F2A-795F-E5F05BCF8640}"/>
          </ac:spMkLst>
        </pc:spChg>
        <pc:picChg chg="add del mod">
          <ac:chgData name="A Freel" userId="S::afreel@ohacademy.co.uk::f6dead3d-cc44-4b49-aee1-60fe86f08dbd" providerId="AD" clId="Web-{2F92BCB6-4B25-E38D-2F99-556B5BB88966}" dt="2026-01-29T10:46:21.193" v="303"/>
          <ac:picMkLst>
            <pc:docMk/>
            <pc:sldMk cId="1091917494" sldId="545"/>
            <ac:picMk id="2" creationId="{DD520C9A-B4F5-4BC5-8E88-C3BB17DF184A}"/>
          </ac:picMkLst>
        </pc:picChg>
        <pc:picChg chg="add mod">
          <ac:chgData name="A Freel" userId="S::afreel@ohacademy.co.uk::f6dead3d-cc44-4b49-aee1-60fe86f08dbd" providerId="AD" clId="Web-{2F92BCB6-4B25-E38D-2F99-556B5BB88966}" dt="2026-01-29T10:51:32.586" v="306" actId="1076"/>
          <ac:picMkLst>
            <pc:docMk/>
            <pc:sldMk cId="1091917494" sldId="545"/>
            <ac:picMk id="6" creationId="{9DCD127F-0B9F-F4DF-1F42-B0B71EAB3A40}"/>
          </ac:picMkLst>
        </pc:picChg>
        <pc:picChg chg="add mod">
          <ac:chgData name="A Freel" userId="S::afreel@ohacademy.co.uk::f6dead3d-cc44-4b49-aee1-60fe86f08dbd" providerId="AD" clId="Web-{2F92BCB6-4B25-E38D-2F99-556B5BB88966}" dt="2026-01-29T10:52:16.805" v="309" actId="1076"/>
          <ac:picMkLst>
            <pc:docMk/>
            <pc:sldMk cId="1091917494" sldId="545"/>
            <ac:picMk id="8" creationId="{FDA3197D-7ED8-E5D9-2DCA-F0110001DDCE}"/>
          </ac:picMkLst>
        </pc:picChg>
        <pc:picChg chg="add mod">
          <ac:chgData name="A Freel" userId="S::afreel@ohacademy.co.uk::f6dead3d-cc44-4b49-aee1-60fe86f08dbd" providerId="AD" clId="Web-{2F92BCB6-4B25-E38D-2F99-556B5BB88966}" dt="2026-01-29T11:17:06.323" v="437" actId="14100"/>
          <ac:picMkLst>
            <pc:docMk/>
            <pc:sldMk cId="1091917494" sldId="545"/>
            <ac:picMk id="10" creationId="{180B9DBD-A653-7A86-0B24-CE8AB73E29C4}"/>
          </ac:picMkLst>
        </pc:picChg>
        <pc:picChg chg="add del mod">
          <ac:chgData name="A Freel" userId="S::afreel@ohacademy.co.uk::f6dead3d-cc44-4b49-aee1-60fe86f08dbd" providerId="AD" clId="Web-{2F92BCB6-4B25-E38D-2F99-556B5BB88966}" dt="2026-01-29T10:52:41.743" v="314"/>
          <ac:picMkLst>
            <pc:docMk/>
            <pc:sldMk cId="1091917494" sldId="545"/>
            <ac:picMk id="10" creationId="{BA12E221-1A29-5C5A-5C07-FF6B9C4A2233}"/>
          </ac:picMkLst>
        </pc:picChg>
      </pc:sldChg>
      <pc:sldChg chg="addSp modSp add replId">
        <pc:chgData name="A Freel" userId="S::afreel@ohacademy.co.uk::f6dead3d-cc44-4b49-aee1-60fe86f08dbd" providerId="AD" clId="Web-{2F92BCB6-4B25-E38D-2F99-556B5BB88966}" dt="2026-01-27T19:19:05.703" v="65" actId="1076"/>
        <pc:sldMkLst>
          <pc:docMk/>
          <pc:sldMk cId="3695919969" sldId="546"/>
        </pc:sldMkLst>
        <pc:picChg chg="add mod">
          <ac:chgData name="A Freel" userId="S::afreel@ohacademy.co.uk::f6dead3d-cc44-4b49-aee1-60fe86f08dbd" providerId="AD" clId="Web-{2F92BCB6-4B25-E38D-2F99-556B5BB88966}" dt="2026-01-27T19:19:05.703" v="65" actId="1076"/>
          <ac:picMkLst>
            <pc:docMk/>
            <pc:sldMk cId="3695919969" sldId="546"/>
            <ac:picMk id="2" creationId="{C2B0E280-69FD-FDED-3165-47615F4B14EB}"/>
          </ac:picMkLst>
        </pc:picChg>
      </pc:sldChg>
      <pc:sldChg chg="addSp modSp add replId">
        <pc:chgData name="A Freel" userId="S::afreel@ohacademy.co.uk::f6dead3d-cc44-4b49-aee1-60fe86f08dbd" providerId="AD" clId="Web-{2F92BCB6-4B25-E38D-2F99-556B5BB88966}" dt="2026-01-29T10:28:44.815" v="247" actId="20577"/>
        <pc:sldMkLst>
          <pc:docMk/>
          <pc:sldMk cId="2126925129" sldId="547"/>
        </pc:sldMkLst>
        <pc:spChg chg="add mod">
          <ac:chgData name="A Freel" userId="S::afreel@ohacademy.co.uk::f6dead3d-cc44-4b49-aee1-60fe86f08dbd" providerId="AD" clId="Web-{2F92BCB6-4B25-E38D-2F99-556B5BB88966}" dt="2026-01-29T10:28:44.815" v="247" actId="20577"/>
          <ac:spMkLst>
            <pc:docMk/>
            <pc:sldMk cId="2126925129" sldId="547"/>
            <ac:spMk id="3" creationId="{4E17170E-38D3-E627-BB88-6D5B705F4C2B}"/>
          </ac:spMkLst>
        </pc:spChg>
        <pc:picChg chg="add mod">
          <ac:chgData name="A Freel" userId="S::afreel@ohacademy.co.uk::f6dead3d-cc44-4b49-aee1-60fe86f08dbd" providerId="AD" clId="Web-{2F92BCB6-4B25-E38D-2F99-556B5BB88966}" dt="2026-01-29T10:20:33.955" v="134" actId="14100"/>
          <ac:picMkLst>
            <pc:docMk/>
            <pc:sldMk cId="2126925129" sldId="547"/>
            <ac:picMk id="2" creationId="{E31A5765-F99B-446C-D482-4FE12DD8E950}"/>
          </ac:picMkLst>
        </pc:picChg>
      </pc:sldChg>
      <pc:sldChg chg="addSp modSp add replId">
        <pc:chgData name="A Freel" userId="S::afreel@ohacademy.co.uk::f6dead3d-cc44-4b49-aee1-60fe86f08dbd" providerId="AD" clId="Web-{2F92BCB6-4B25-E38D-2F99-556B5BB88966}" dt="2026-01-27T19:19:52.609" v="71" actId="1076"/>
        <pc:sldMkLst>
          <pc:docMk/>
          <pc:sldMk cId="582421085" sldId="548"/>
        </pc:sldMkLst>
        <pc:picChg chg="add mod">
          <ac:chgData name="A Freel" userId="S::afreel@ohacademy.co.uk::f6dead3d-cc44-4b49-aee1-60fe86f08dbd" providerId="AD" clId="Web-{2F92BCB6-4B25-E38D-2F99-556B5BB88966}" dt="2026-01-27T19:19:52.609" v="71" actId="1076"/>
          <ac:picMkLst>
            <pc:docMk/>
            <pc:sldMk cId="582421085" sldId="548"/>
            <ac:picMk id="2" creationId="{F323393C-6AFF-AF7E-8501-D48263024C64}"/>
          </ac:picMkLst>
        </pc:picChg>
      </pc:sldChg>
      <pc:sldChg chg="addSp modSp add replId">
        <pc:chgData name="A Freel" userId="S::afreel@ohacademy.co.uk::f6dead3d-cc44-4b49-aee1-60fe86f08dbd" providerId="AD" clId="Web-{2F92BCB6-4B25-E38D-2F99-556B5BB88966}" dt="2026-01-27T19:19:28.250" v="68" actId="1076"/>
        <pc:sldMkLst>
          <pc:docMk/>
          <pc:sldMk cId="935846053" sldId="549"/>
        </pc:sldMkLst>
        <pc:picChg chg="add mod">
          <ac:chgData name="A Freel" userId="S::afreel@ohacademy.co.uk::f6dead3d-cc44-4b49-aee1-60fe86f08dbd" providerId="AD" clId="Web-{2F92BCB6-4B25-E38D-2F99-556B5BB88966}" dt="2026-01-27T19:19:28.250" v="68" actId="1076"/>
          <ac:picMkLst>
            <pc:docMk/>
            <pc:sldMk cId="935846053" sldId="549"/>
            <ac:picMk id="2" creationId="{5014CD88-5E70-4458-941F-D5AC145B9BD0}"/>
          </ac:picMkLst>
        </pc:picChg>
      </pc:sldChg>
      <pc:sldChg chg="addSp delSp modSp new">
        <pc:chgData name="A Freel" userId="S::afreel@ohacademy.co.uk::f6dead3d-cc44-4b49-aee1-60fe86f08dbd" providerId="AD" clId="Web-{2F92BCB6-4B25-E38D-2F99-556B5BB88966}" dt="2026-01-27T19:08:56.155" v="21" actId="1076"/>
        <pc:sldMkLst>
          <pc:docMk/>
          <pc:sldMk cId="4144303117" sldId="550"/>
        </pc:sldMkLst>
        <pc:spChg chg="add del mod">
          <ac:chgData name="A Freel" userId="S::afreel@ohacademy.co.uk::f6dead3d-cc44-4b49-aee1-60fe86f08dbd" providerId="AD" clId="Web-{2F92BCB6-4B25-E38D-2F99-556B5BB88966}" dt="2026-01-27T19:07:38.137" v="15" actId="20577"/>
          <ac:spMkLst>
            <pc:docMk/>
            <pc:sldMk cId="4144303117" sldId="550"/>
            <ac:spMk id="2" creationId="{CE0C904E-7385-F54D-2759-0F2A2C09181C}"/>
          </ac:spMkLst>
        </pc:spChg>
        <pc:picChg chg="add mod">
          <ac:chgData name="A Freel" userId="S::afreel@ohacademy.co.uk::f6dead3d-cc44-4b49-aee1-60fe86f08dbd" providerId="AD" clId="Web-{2F92BCB6-4B25-E38D-2F99-556B5BB88966}" dt="2026-01-27T19:08:56.155" v="21" actId="1076"/>
          <ac:picMkLst>
            <pc:docMk/>
            <pc:sldMk cId="4144303117" sldId="550"/>
            <ac:picMk id="4" creationId="{3A16A3FE-A18B-0079-F526-5D8308EE9F1F}"/>
          </ac:picMkLst>
        </pc:picChg>
      </pc:sldChg>
      <pc:sldChg chg="add">
        <pc:chgData name="A Freel" userId="S::afreel@ohacademy.co.uk::f6dead3d-cc44-4b49-aee1-60fe86f08dbd" providerId="AD" clId="Web-{2F92BCB6-4B25-E38D-2F99-556B5BB88966}" dt="2026-01-27T19:09:46.859" v="22"/>
        <pc:sldMkLst>
          <pc:docMk/>
          <pc:sldMk cId="4110216635" sldId="582"/>
        </pc:sldMkLst>
      </pc:sldChg>
      <pc:sldChg chg="addSp modSp add replId">
        <pc:chgData name="A Freel" userId="S::afreel@ohacademy.co.uk::f6dead3d-cc44-4b49-aee1-60fe86f08dbd" providerId="AD" clId="Web-{2F92BCB6-4B25-E38D-2F99-556B5BB88966}" dt="2026-01-27T19:20:26.848" v="78" actId="1076"/>
        <pc:sldMkLst>
          <pc:docMk/>
          <pc:sldMk cId="3237260933" sldId="583"/>
        </pc:sldMkLst>
        <pc:picChg chg="add mod">
          <ac:chgData name="A Freel" userId="S::afreel@ohacademy.co.uk::f6dead3d-cc44-4b49-aee1-60fe86f08dbd" providerId="AD" clId="Web-{2F92BCB6-4B25-E38D-2F99-556B5BB88966}" dt="2026-01-27T19:20:26.848" v="78" actId="1076"/>
          <ac:picMkLst>
            <pc:docMk/>
            <pc:sldMk cId="3237260933" sldId="583"/>
            <ac:picMk id="2" creationId="{F24D7099-DE1C-0523-549C-103BDF17C75D}"/>
          </ac:picMkLst>
        </pc:picChg>
      </pc:sldChg>
      <pc:sldChg chg="addSp modSp add replId">
        <pc:chgData name="A Freel" userId="S::afreel@ohacademy.co.uk::f6dead3d-cc44-4b49-aee1-60fe86f08dbd" providerId="AD" clId="Web-{2F92BCB6-4B25-E38D-2F99-556B5BB88966}" dt="2026-01-27T19:20:46.771" v="81" actId="1076"/>
        <pc:sldMkLst>
          <pc:docMk/>
          <pc:sldMk cId="1893699257" sldId="584"/>
        </pc:sldMkLst>
        <pc:picChg chg="add mod">
          <ac:chgData name="A Freel" userId="S::afreel@ohacademy.co.uk::f6dead3d-cc44-4b49-aee1-60fe86f08dbd" providerId="AD" clId="Web-{2F92BCB6-4B25-E38D-2F99-556B5BB88966}" dt="2026-01-27T19:20:46.771" v="81" actId="1076"/>
          <ac:picMkLst>
            <pc:docMk/>
            <pc:sldMk cId="1893699257" sldId="584"/>
            <ac:picMk id="2" creationId="{2E104E0B-D435-96DC-00EE-E183B2A353D6}"/>
          </ac:picMkLst>
        </pc:picChg>
      </pc:sldChg>
      <pc:sldChg chg="addSp modSp add replId">
        <pc:chgData name="A Freel" userId="S::afreel@ohacademy.co.uk::f6dead3d-cc44-4b49-aee1-60fe86f08dbd" providerId="AD" clId="Web-{2F92BCB6-4B25-E38D-2F99-556B5BB88966}" dt="2026-01-27T19:21:13.866" v="84" actId="1076"/>
        <pc:sldMkLst>
          <pc:docMk/>
          <pc:sldMk cId="3037772259" sldId="585"/>
        </pc:sldMkLst>
        <pc:picChg chg="add mod">
          <ac:chgData name="A Freel" userId="S::afreel@ohacademy.co.uk::f6dead3d-cc44-4b49-aee1-60fe86f08dbd" providerId="AD" clId="Web-{2F92BCB6-4B25-E38D-2F99-556B5BB88966}" dt="2026-01-27T19:21:13.866" v="84" actId="1076"/>
          <ac:picMkLst>
            <pc:docMk/>
            <pc:sldMk cId="3037772259" sldId="585"/>
            <ac:picMk id="2" creationId="{9A02FF38-2F5B-6B94-3134-2183606A5A0D}"/>
          </ac:picMkLst>
        </pc:picChg>
      </pc:sldChg>
      <pc:sldChg chg="addSp modSp add replId">
        <pc:chgData name="A Freel" userId="S::afreel@ohacademy.co.uk::f6dead3d-cc44-4b49-aee1-60fe86f08dbd" providerId="AD" clId="Web-{2F92BCB6-4B25-E38D-2F99-556B5BB88966}" dt="2026-01-27T19:21:53.929" v="90" actId="1076"/>
        <pc:sldMkLst>
          <pc:docMk/>
          <pc:sldMk cId="547037936" sldId="586"/>
        </pc:sldMkLst>
        <pc:picChg chg="add mod">
          <ac:chgData name="A Freel" userId="S::afreel@ohacademy.co.uk::f6dead3d-cc44-4b49-aee1-60fe86f08dbd" providerId="AD" clId="Web-{2F92BCB6-4B25-E38D-2F99-556B5BB88966}" dt="2026-01-27T19:21:53.929" v="90" actId="1076"/>
          <ac:picMkLst>
            <pc:docMk/>
            <pc:sldMk cId="547037936" sldId="586"/>
            <ac:picMk id="2" creationId="{6D75E322-A197-A14C-98D2-8A0884D4F042}"/>
          </ac:picMkLst>
        </pc:picChg>
      </pc:sldChg>
      <pc:sldChg chg="addSp modSp add replId">
        <pc:chgData name="A Freel" userId="S::afreel@ohacademy.co.uk::f6dead3d-cc44-4b49-aee1-60fe86f08dbd" providerId="AD" clId="Web-{2F92BCB6-4B25-E38D-2F99-556B5BB88966}" dt="2026-01-27T19:33:00.893" v="127" actId="20577"/>
        <pc:sldMkLst>
          <pc:docMk/>
          <pc:sldMk cId="3144549268" sldId="587"/>
        </pc:sldMkLst>
        <pc:spChg chg="add mod">
          <ac:chgData name="A Freel" userId="S::afreel@ohacademy.co.uk::f6dead3d-cc44-4b49-aee1-60fe86f08dbd" providerId="AD" clId="Web-{2F92BCB6-4B25-E38D-2F99-556B5BB88966}" dt="2026-01-27T19:23:12.961" v="99" actId="20577"/>
          <ac:spMkLst>
            <pc:docMk/>
            <pc:sldMk cId="3144549268" sldId="587"/>
            <ac:spMk id="2" creationId="{991BB38B-1010-8DE3-C1B3-79E574881771}"/>
          </ac:spMkLst>
        </pc:spChg>
        <pc:spChg chg="add mod">
          <ac:chgData name="A Freel" userId="S::afreel@ohacademy.co.uk::f6dead3d-cc44-4b49-aee1-60fe86f08dbd" providerId="AD" clId="Web-{2F92BCB6-4B25-E38D-2F99-556B5BB88966}" dt="2026-01-27T19:33:00.893" v="127" actId="20577"/>
          <ac:spMkLst>
            <pc:docMk/>
            <pc:sldMk cId="3144549268" sldId="587"/>
            <ac:spMk id="6" creationId="{A9AFB1D4-2D91-304D-1D89-9FC3A39816FB}"/>
          </ac:spMkLst>
        </pc:spChg>
        <pc:picChg chg="add mod">
          <ac:chgData name="A Freel" userId="S::afreel@ohacademy.co.uk::f6dead3d-cc44-4b49-aee1-60fe86f08dbd" providerId="AD" clId="Web-{2F92BCB6-4B25-E38D-2F99-556B5BB88966}" dt="2026-01-27T19:23:39.867" v="102" actId="1076"/>
          <ac:picMkLst>
            <pc:docMk/>
            <pc:sldMk cId="3144549268" sldId="587"/>
            <ac:picMk id="3" creationId="{DAC2D50C-95F2-B196-E759-F0513CB58B41}"/>
          </ac:picMkLst>
        </pc:picChg>
      </pc:sldChg>
      <pc:sldChg chg="addSp delSp modSp add replId">
        <pc:chgData name="A Freel" userId="S::afreel@ohacademy.co.uk::f6dead3d-cc44-4b49-aee1-60fe86f08dbd" providerId="AD" clId="Web-{2F92BCB6-4B25-E38D-2F99-556B5BB88966}" dt="2026-01-29T11:27:24.108" v="684" actId="1076"/>
        <pc:sldMkLst>
          <pc:docMk/>
          <pc:sldMk cId="1182094595" sldId="591"/>
        </pc:sldMkLst>
        <pc:spChg chg="add mod">
          <ac:chgData name="A Freel" userId="S::afreel@ohacademy.co.uk::f6dead3d-cc44-4b49-aee1-60fe86f08dbd" providerId="AD" clId="Web-{2F92BCB6-4B25-E38D-2F99-556B5BB88966}" dt="2026-01-29T11:27:00.279" v="680" actId="20577"/>
          <ac:spMkLst>
            <pc:docMk/>
            <pc:sldMk cId="1182094595" sldId="591"/>
            <ac:spMk id="3" creationId="{88D77D3A-8F08-9134-20E6-AC3BB16853E5}"/>
          </ac:spMkLst>
        </pc:spChg>
        <pc:spChg chg="add mod">
          <ac:chgData name="A Freel" userId="S::afreel@ohacademy.co.uk::f6dead3d-cc44-4b49-aee1-60fe86f08dbd" providerId="AD" clId="Web-{2F92BCB6-4B25-E38D-2F99-556B5BB88966}" dt="2026-01-29T11:26:14.352" v="678" actId="1076"/>
          <ac:spMkLst>
            <pc:docMk/>
            <pc:sldMk cId="1182094595" sldId="591"/>
            <ac:spMk id="6" creationId="{EA9A7340-EA4C-5C69-3B86-AAC4433A996F}"/>
          </ac:spMkLst>
        </pc:spChg>
        <pc:picChg chg="del">
          <ac:chgData name="A Freel" userId="S::afreel@ohacademy.co.uk::f6dead3d-cc44-4b49-aee1-60fe86f08dbd" providerId="AD" clId="Web-{2F92BCB6-4B25-E38D-2F99-556B5BB88966}" dt="2026-01-29T11:23:58.844" v="586"/>
          <ac:picMkLst>
            <pc:docMk/>
            <pc:sldMk cId="1182094595" sldId="591"/>
            <ac:picMk id="2" creationId="{6254AC08-A870-3F5E-A1D6-61ECB2C8B21F}"/>
          </ac:picMkLst>
        </pc:picChg>
        <pc:picChg chg="add mod">
          <ac:chgData name="A Freel" userId="S::afreel@ohacademy.co.uk::f6dead3d-cc44-4b49-aee1-60fe86f08dbd" providerId="AD" clId="Web-{2F92BCB6-4B25-E38D-2F99-556B5BB88966}" dt="2026-01-29T11:27:24.108" v="684" actId="1076"/>
          <ac:picMkLst>
            <pc:docMk/>
            <pc:sldMk cId="1182094595" sldId="591"/>
            <ac:picMk id="8" creationId="{69E8E565-80E1-4057-0E7A-A66C62F9C6B2}"/>
          </ac:picMkLst>
        </pc:picChg>
      </pc:sldChg>
    </pc:docChg>
  </pc:docChgLst>
  <pc:docChgLst>
    <pc:chgData name="A Freel" userId="S::afreel@ohacademy.co.uk::f6dead3d-cc44-4b49-aee1-60fe86f08dbd" providerId="AD" clId="Web-{E64F5EB6-92F1-D17A-5855-D011EF57EDCB}"/>
    <pc:docChg chg="addSld modSld">
      <pc:chgData name="A Freel" userId="S::afreel@ohacademy.co.uk::f6dead3d-cc44-4b49-aee1-60fe86f08dbd" providerId="AD" clId="Web-{E64F5EB6-92F1-D17A-5855-D011EF57EDCB}" dt="2026-01-27T19:06:53.694" v="26" actId="20577"/>
      <pc:docMkLst>
        <pc:docMk/>
      </pc:docMkLst>
      <pc:sldChg chg="delSp modSp add replId">
        <pc:chgData name="A Freel" userId="S::afreel@ohacademy.co.uk::f6dead3d-cc44-4b49-aee1-60fe86f08dbd" providerId="AD" clId="Web-{E64F5EB6-92F1-D17A-5855-D011EF57EDCB}" dt="2026-01-27T19:06:53.694" v="26" actId="20577"/>
        <pc:sldMkLst>
          <pc:docMk/>
          <pc:sldMk cId="2411358562" sldId="544"/>
        </pc:sldMkLst>
        <pc:spChg chg="mod">
          <ac:chgData name="A Freel" userId="S::afreel@ohacademy.co.uk::f6dead3d-cc44-4b49-aee1-60fe86f08dbd" providerId="AD" clId="Web-{E64F5EB6-92F1-D17A-5855-D011EF57EDCB}" dt="2026-01-27T19:06:53.694" v="26" actId="20577"/>
          <ac:spMkLst>
            <pc:docMk/>
            <pc:sldMk cId="2411358562" sldId="544"/>
            <ac:spMk id="5" creationId="{605F0D8A-4DDA-CD49-7E0D-AA1826C55010}"/>
          </ac:spMkLst>
        </pc:spChg>
      </pc:sldChg>
    </pc:docChg>
  </pc:docChgLst>
  <pc:docChgLst>
    <pc:chgData name="A Freel" userId="S::afreel@ohacademy.co.uk::f6dead3d-cc44-4b49-aee1-60fe86f08dbd" providerId="AD" clId="Web-{FB3276DE-B5C1-45AE-AEC6-6170C1D7ED12}"/>
    <pc:docChg chg="modSld modMainMaster">
      <pc:chgData name="A Freel" userId="S::afreel@ohacademy.co.uk::f6dead3d-cc44-4b49-aee1-60fe86f08dbd" providerId="AD" clId="Web-{FB3276DE-B5C1-45AE-AEC6-6170C1D7ED12}" dt="2026-01-24T20:03:29.519" v="1"/>
      <pc:docMkLst>
        <pc:docMk/>
      </pc:docMkLst>
      <pc:sldChg chg="mod setBg">
        <pc:chgData name="A Freel" userId="S::afreel@ohacademy.co.uk::f6dead3d-cc44-4b49-aee1-60fe86f08dbd" providerId="AD" clId="Web-{FB3276DE-B5C1-45AE-AEC6-6170C1D7ED12}" dt="2026-01-24T20:03:29.519" v="1"/>
        <pc:sldMkLst>
          <pc:docMk/>
          <pc:sldMk cId="109857222" sldId="256"/>
        </pc:sldMkLst>
      </pc:sldChg>
      <pc:sldChg chg="mod">
        <pc:chgData name="A Freel" userId="S::afreel@ohacademy.co.uk::f6dead3d-cc44-4b49-aee1-60fe86f08dbd" providerId="AD" clId="Web-{FB3276DE-B5C1-45AE-AEC6-6170C1D7ED12}" dt="2026-01-24T20:03:29.519" v="1"/>
        <pc:sldMkLst>
          <pc:docMk/>
          <pc:sldMk cId="3447920690" sldId="275"/>
        </pc:sldMkLst>
      </pc:sldChg>
      <pc:sldChg chg="mod">
        <pc:chgData name="A Freel" userId="S::afreel@ohacademy.co.uk::f6dead3d-cc44-4b49-aee1-60fe86f08dbd" providerId="AD" clId="Web-{FB3276DE-B5C1-45AE-AEC6-6170C1D7ED12}" dt="2026-01-24T20:03:29.519" v="1"/>
        <pc:sldMkLst>
          <pc:docMk/>
          <pc:sldMk cId="113685285" sldId="279"/>
        </pc:sldMkLst>
      </pc:sldChg>
      <pc:sldChg chg="mod">
        <pc:chgData name="A Freel" userId="S::afreel@ohacademy.co.uk::f6dead3d-cc44-4b49-aee1-60fe86f08dbd" providerId="AD" clId="Web-{FB3276DE-B5C1-45AE-AEC6-6170C1D7ED12}" dt="2026-01-24T20:03:29.519" v="1"/>
        <pc:sldMkLst>
          <pc:docMk/>
          <pc:sldMk cId="522116067" sldId="280"/>
        </pc:sldMkLst>
      </pc:sldChg>
      <pc:sldChg chg="mod">
        <pc:chgData name="A Freel" userId="S::afreel@ohacademy.co.uk::f6dead3d-cc44-4b49-aee1-60fe86f08dbd" providerId="AD" clId="Web-{FB3276DE-B5C1-45AE-AEC6-6170C1D7ED12}" dt="2026-01-24T20:03:29.519" v="1"/>
        <pc:sldMkLst>
          <pc:docMk/>
          <pc:sldMk cId="4270418185" sldId="281"/>
        </pc:sldMkLst>
      </pc:sldChg>
      <pc:sldChg chg="mod">
        <pc:chgData name="A Freel" userId="S::afreel@ohacademy.co.uk::f6dead3d-cc44-4b49-aee1-60fe86f08dbd" providerId="AD" clId="Web-{FB3276DE-B5C1-45AE-AEC6-6170C1D7ED12}" dt="2026-01-24T20:03:29.519" v="1"/>
        <pc:sldMkLst>
          <pc:docMk/>
          <pc:sldMk cId="3443819285" sldId="282"/>
        </pc:sldMkLst>
      </pc:sldChg>
      <pc:sldChg chg="mod">
        <pc:chgData name="A Freel" userId="S::afreel@ohacademy.co.uk::f6dead3d-cc44-4b49-aee1-60fe86f08dbd" providerId="AD" clId="Web-{FB3276DE-B5C1-45AE-AEC6-6170C1D7ED12}" dt="2026-01-24T20:03:29.519" v="1"/>
        <pc:sldMkLst>
          <pc:docMk/>
          <pc:sldMk cId="3557845846" sldId="283"/>
        </pc:sldMkLst>
      </pc:sldChg>
      <pc:sldChg chg="mod">
        <pc:chgData name="A Freel" userId="S::afreel@ohacademy.co.uk::f6dead3d-cc44-4b49-aee1-60fe86f08dbd" providerId="AD" clId="Web-{FB3276DE-B5C1-45AE-AEC6-6170C1D7ED12}" dt="2026-01-24T20:03:29.519" v="1"/>
        <pc:sldMkLst>
          <pc:docMk/>
          <pc:sldMk cId="38950919" sldId="284"/>
        </pc:sldMkLst>
      </pc:sldChg>
      <pc:sldChg chg="mod">
        <pc:chgData name="A Freel" userId="S::afreel@ohacademy.co.uk::f6dead3d-cc44-4b49-aee1-60fe86f08dbd" providerId="AD" clId="Web-{FB3276DE-B5C1-45AE-AEC6-6170C1D7ED12}" dt="2026-01-24T20:03:29.519" v="1"/>
        <pc:sldMkLst>
          <pc:docMk/>
          <pc:sldMk cId="246139630" sldId="286"/>
        </pc:sldMkLst>
      </pc:sldChg>
      <pc:sldChg chg="mod">
        <pc:chgData name="A Freel" userId="S::afreel@ohacademy.co.uk::f6dead3d-cc44-4b49-aee1-60fe86f08dbd" providerId="AD" clId="Web-{FB3276DE-B5C1-45AE-AEC6-6170C1D7ED12}" dt="2026-01-24T20:03:29.519" v="1"/>
        <pc:sldMkLst>
          <pc:docMk/>
          <pc:sldMk cId="3100067699" sldId="308"/>
        </pc:sldMkLst>
      </pc:sldChg>
      <pc:sldChg chg="mod">
        <pc:chgData name="A Freel" userId="S::afreel@ohacademy.co.uk::f6dead3d-cc44-4b49-aee1-60fe86f08dbd" providerId="AD" clId="Web-{FB3276DE-B5C1-45AE-AEC6-6170C1D7ED12}" dt="2026-01-24T20:03:29.519" v="1"/>
        <pc:sldMkLst>
          <pc:docMk/>
          <pc:sldMk cId="2186170359" sldId="524"/>
        </pc:sldMkLst>
      </pc:sldChg>
      <pc:sldChg chg="mod">
        <pc:chgData name="A Freel" userId="S::afreel@ohacademy.co.uk::f6dead3d-cc44-4b49-aee1-60fe86f08dbd" providerId="AD" clId="Web-{FB3276DE-B5C1-45AE-AEC6-6170C1D7ED12}" dt="2026-01-24T20:03:29.519" v="1"/>
        <pc:sldMkLst>
          <pc:docMk/>
          <pc:sldMk cId="1791856762" sldId="535"/>
        </pc:sldMkLst>
      </pc:sldChg>
      <pc:sldChg chg="mod">
        <pc:chgData name="A Freel" userId="S::afreel@ohacademy.co.uk::f6dead3d-cc44-4b49-aee1-60fe86f08dbd" providerId="AD" clId="Web-{FB3276DE-B5C1-45AE-AEC6-6170C1D7ED12}" dt="2026-01-24T20:03:29.519" v="1"/>
        <pc:sldMkLst>
          <pc:docMk/>
          <pc:sldMk cId="3346879369" sldId="536"/>
        </pc:sldMkLst>
      </pc:sldChg>
      <pc:sldChg chg="mod">
        <pc:chgData name="A Freel" userId="S::afreel@ohacademy.co.uk::f6dead3d-cc44-4b49-aee1-60fe86f08dbd" providerId="AD" clId="Web-{FB3276DE-B5C1-45AE-AEC6-6170C1D7ED12}" dt="2026-01-24T20:03:29.519" v="1"/>
        <pc:sldMkLst>
          <pc:docMk/>
          <pc:sldMk cId="182358658" sldId="537"/>
        </pc:sldMkLst>
      </pc:sldChg>
      <pc:sldChg chg="mod">
        <pc:chgData name="A Freel" userId="S::afreel@ohacademy.co.uk::f6dead3d-cc44-4b49-aee1-60fe86f08dbd" providerId="AD" clId="Web-{FB3276DE-B5C1-45AE-AEC6-6170C1D7ED12}" dt="2026-01-24T20:03:29.519" v="1"/>
        <pc:sldMkLst>
          <pc:docMk/>
          <pc:sldMk cId="2345245432" sldId="538"/>
        </pc:sldMkLst>
      </pc:sldChg>
      <pc:sldChg chg="mod">
        <pc:chgData name="A Freel" userId="S::afreel@ohacademy.co.uk::f6dead3d-cc44-4b49-aee1-60fe86f08dbd" providerId="AD" clId="Web-{FB3276DE-B5C1-45AE-AEC6-6170C1D7ED12}" dt="2026-01-24T20:03:29.519" v="1"/>
        <pc:sldMkLst>
          <pc:docMk/>
          <pc:sldMk cId="3968925529" sldId="539"/>
        </pc:sldMkLst>
      </pc:sldChg>
      <pc:sldChg chg="mod">
        <pc:chgData name="A Freel" userId="S::afreel@ohacademy.co.uk::f6dead3d-cc44-4b49-aee1-60fe86f08dbd" providerId="AD" clId="Web-{FB3276DE-B5C1-45AE-AEC6-6170C1D7ED12}" dt="2026-01-24T20:03:29.519" v="1"/>
        <pc:sldMkLst>
          <pc:docMk/>
          <pc:sldMk cId="252172199" sldId="540"/>
        </pc:sldMkLst>
      </pc:sldChg>
      <pc:sldChg chg="mod">
        <pc:chgData name="A Freel" userId="S::afreel@ohacademy.co.uk::f6dead3d-cc44-4b49-aee1-60fe86f08dbd" providerId="AD" clId="Web-{FB3276DE-B5C1-45AE-AEC6-6170C1D7ED12}" dt="2026-01-24T20:03:29.519" v="1"/>
        <pc:sldMkLst>
          <pc:docMk/>
          <pc:sldMk cId="2596466973" sldId="541"/>
        </pc:sldMkLst>
      </pc:sldChg>
      <pc:sldChg chg="mod">
        <pc:chgData name="A Freel" userId="S::afreel@ohacademy.co.uk::f6dead3d-cc44-4b49-aee1-60fe86f08dbd" providerId="AD" clId="Web-{FB3276DE-B5C1-45AE-AEC6-6170C1D7ED12}" dt="2026-01-24T20:03:29.519" v="1"/>
        <pc:sldMkLst>
          <pc:docMk/>
          <pc:sldMk cId="2176373615" sldId="542"/>
        </pc:sldMkLst>
      </pc:sldChg>
      <pc:sldMasterChg chg="mod setBg modSldLayout">
        <pc:chgData name="A Freel" userId="S::afreel@ohacademy.co.uk::f6dead3d-cc44-4b49-aee1-60fe86f08dbd" providerId="AD" clId="Web-{FB3276DE-B5C1-45AE-AEC6-6170C1D7ED12}" dt="2026-01-24T20:03:29.519" v="1"/>
        <pc:sldMasterMkLst>
          <pc:docMk/>
          <pc:sldMasterMk cId="2460954070" sldId="2147483660"/>
        </pc:sldMasterMkLst>
        <pc:sldLayoutChg chg="mod">
          <pc:chgData name="A Freel" userId="S::afreel@ohacademy.co.uk::f6dead3d-cc44-4b49-aee1-60fe86f08dbd" providerId="AD" clId="Web-{FB3276DE-B5C1-45AE-AEC6-6170C1D7ED12}" dt="2026-01-24T20:03:29.519" v="1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">
          <pc:chgData name="A Freel" userId="S::afreel@ohacademy.co.uk::f6dead3d-cc44-4b49-aee1-60fe86f08dbd" providerId="AD" clId="Web-{FB3276DE-B5C1-45AE-AEC6-6170C1D7ED12}" dt="2026-01-24T20:03:29.519" v="1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">
          <pc:chgData name="A Freel" userId="S::afreel@ohacademy.co.uk::f6dead3d-cc44-4b49-aee1-60fe86f08dbd" providerId="AD" clId="Web-{FB3276DE-B5C1-45AE-AEC6-6170C1D7ED12}" dt="2026-01-24T20:03:29.519" v="1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">
          <pc:chgData name="A Freel" userId="S::afreel@ohacademy.co.uk::f6dead3d-cc44-4b49-aee1-60fe86f08dbd" providerId="AD" clId="Web-{FB3276DE-B5C1-45AE-AEC6-6170C1D7ED12}" dt="2026-01-24T20:03:29.519" v="1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">
          <pc:chgData name="A Freel" userId="S::afreel@ohacademy.co.uk::f6dead3d-cc44-4b49-aee1-60fe86f08dbd" providerId="AD" clId="Web-{FB3276DE-B5C1-45AE-AEC6-6170C1D7ED12}" dt="2026-01-24T20:03:29.519" v="1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">
          <pc:chgData name="A Freel" userId="S::afreel@ohacademy.co.uk::f6dead3d-cc44-4b49-aee1-60fe86f08dbd" providerId="AD" clId="Web-{FB3276DE-B5C1-45AE-AEC6-6170C1D7ED12}" dt="2026-01-24T20:03:29.519" v="1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">
          <pc:chgData name="A Freel" userId="S::afreel@ohacademy.co.uk::f6dead3d-cc44-4b49-aee1-60fe86f08dbd" providerId="AD" clId="Web-{FB3276DE-B5C1-45AE-AEC6-6170C1D7ED12}" dt="2026-01-24T20:03:29.519" v="1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">
          <pc:chgData name="A Freel" userId="S::afreel@ohacademy.co.uk::f6dead3d-cc44-4b49-aee1-60fe86f08dbd" providerId="AD" clId="Web-{FB3276DE-B5C1-45AE-AEC6-6170C1D7ED12}" dt="2026-01-24T20:03:29.519" v="1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">
          <pc:chgData name="A Freel" userId="S::afreel@ohacademy.co.uk::f6dead3d-cc44-4b49-aee1-60fe86f08dbd" providerId="AD" clId="Web-{FB3276DE-B5C1-45AE-AEC6-6170C1D7ED12}" dt="2026-01-24T20:03:29.519" v="1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">
          <pc:chgData name="A Freel" userId="S::afreel@ohacademy.co.uk::f6dead3d-cc44-4b49-aee1-60fe86f08dbd" providerId="AD" clId="Web-{FB3276DE-B5C1-45AE-AEC6-6170C1D7ED12}" dt="2026-01-24T20:03:29.519" v="1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">
          <pc:chgData name="A Freel" userId="S::afreel@ohacademy.co.uk::f6dead3d-cc44-4b49-aee1-60fe86f08dbd" providerId="AD" clId="Web-{FB3276DE-B5C1-45AE-AEC6-6170C1D7ED12}" dt="2026-01-24T20:03:29.519" v="1"/>
          <pc:sldLayoutMkLst>
            <pc:docMk/>
            <pc:sldMasterMk cId="2460954070" sldId="2147483660"/>
            <pc:sldLayoutMk cId="3479445657" sldId="2147483671"/>
          </pc:sldLayoutMkLst>
        </pc:sldLayoutChg>
        <pc:sldLayoutChg chg="mod">
          <pc:chgData name="A Freel" userId="S::afreel@ohacademy.co.uk::f6dead3d-cc44-4b49-aee1-60fe86f08dbd" providerId="AD" clId="Web-{FB3276DE-B5C1-45AE-AEC6-6170C1D7ED12}" dt="2026-01-24T20:03:29.519" v="1"/>
          <pc:sldLayoutMkLst>
            <pc:docMk/>
            <pc:sldMasterMk cId="2460954070" sldId="2147483660"/>
            <pc:sldLayoutMk cId="2503727024" sldId="2147483672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0T09:25:04.7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14340 4434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0T09:25:04.7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14340 4434 16383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0T09:25:04.7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20944 6699 16383 0 0,'19'5'0'0'0,"30"6"0"0"0,16 1 0 0 0,-3-1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C65C4-26B6-4320-A358-06F16B03589E}" type="datetimeFigureOut">
              <a:t>1/29/2026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6AA9D-E68D-4F78-92AD-944F68032DC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66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43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642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ca61e715e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ca61e715e_0_148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82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497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01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43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2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708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334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98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A4A5F-1714-DECB-689C-DE994BC4F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98885-7AFC-68E5-F1A9-CE44A433B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70354-844B-92E6-5E9A-9D1C6D23F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CD90B-0649-7600-AB5A-C3B1F630D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6C8AF-81E9-94FF-1C63-87548C78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4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2D996-BA6D-4A0E-9EAB-8B9335E40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DCB7D4-3315-50E8-A478-8378A9476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F7BAD-1202-2A75-0100-2B0852455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14E05-82A5-A430-9719-33C7848EC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06565-49A8-B614-059D-7C41C00EB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80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EAA645-31EC-D69D-7395-29D7674ED7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15480F-CDA7-D9D6-E337-A3E405968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F0CF6-C8F4-627D-8F9B-6CCDEF460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55995-F408-B127-FB8F-82682AB86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95313-A9E7-1A8E-AA33-D4C8190A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073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75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E2926-2C38-41BF-8893-B1F6D17EF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CDED1-04C0-A166-5442-26BA1A485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2904E-1626-69D2-C643-1E9F133D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EB4DC-F607-56E7-B601-0D70C007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02C69-FE25-40B9-FF94-F7239368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82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8814-5E73-84F4-96E4-92ED7EB0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4E3C4-1FC8-2CAA-E83D-A0A33D021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E918A-7F8F-37A6-9A59-EDA0597A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FD913-AEC2-B7C0-6CEE-EB7F519D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F9F38-AA79-1064-1ADB-47744E8FC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31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A012-67C6-E17C-6C32-960A0370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49A34-0B40-4025-D9A2-8D8F42974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9E805-39F6-F7BF-20B4-4EF0EF6E3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8A509-9999-D07A-0E90-A93435FE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CCDD9-E7E9-D12B-7F17-53DF99C65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DF17E-6CF1-053C-1EFB-8B492A9D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43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603D-AFCB-0677-7379-95F394D5A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4EADF-4D13-A6DF-9D0A-743150D15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BD97A-9A5B-EB0C-E670-E253057C4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68297-8BC3-E759-D821-551504690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D35F66-F14F-BDC5-79FC-711E4E1F3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9BFE09-A1B5-975F-6FFD-9F4F9798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2CD17-E8DD-E0D7-FF1B-838FF3FA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662C68-532B-B541-069E-B10017C5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53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1CDBF-4852-5698-27FD-5E6C8635F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04CCF-A174-8EC9-701C-CC1ECC60B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B09EC-BB1E-5A82-BDF4-4CDA4DF0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B764A-723A-9C4F-3EB0-01A1DCA8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80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B80A46-317B-1872-4028-B67FABFB5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46AC5-9213-3497-B9C4-726272E92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679CC-5F1D-B25B-27AA-0621717B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24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8091B-00B1-2C4E-AF3D-C50AB6529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7A60A-AD7F-3952-F5DC-2D2148B4D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28496-F423-17FC-670A-00C71D98E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D8042-F406-2EA4-6A7F-82FD837C2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9972E-C86E-52B3-29C9-519D38AA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795B6-2038-8F6D-9F6F-C15DD138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9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98B9-0B2A-5BE8-BDD9-26C2C8FF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3574F3-CA12-21B9-2004-3357F89FE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E841F3-B5E0-C842-E8C4-D74006D53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0EC39-57BB-71C5-DA3E-412A6F307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5524A-DC86-2975-06FE-D647A8FD1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23B31-6ACB-A536-FEED-4DCA4D3F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22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6B0727-6BEF-24BA-2867-35B9C165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BF9F6-48E8-51DF-E8B3-C53425275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261C5-ED1B-BA9B-9C9F-F052CF956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927F4-EA52-8297-F984-AB40E07AC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CC13C-D18C-FF38-0136-EB1205C66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63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>
                <a:latin typeface="Sassoon Primary"/>
              </a:rPr>
              <a:t>onday 2nd </a:t>
            </a:r>
            <a:r>
              <a:rPr lang="en-GB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4213BF-728F-5616-E013-7CD1907A2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28"/>
          <a:stretch/>
        </p:blipFill>
        <p:spPr>
          <a:xfrm>
            <a:off x="3806804" y="2491774"/>
            <a:ext cx="3100064" cy="2138801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1F615-2BE6-B723-60F2-91721913BD8C}"/>
              </a:ext>
            </a:extLst>
          </p:cNvPr>
          <p:cNvSpPr txBox="1"/>
          <p:nvPr/>
        </p:nvSpPr>
        <p:spPr>
          <a:xfrm>
            <a:off x="86425" y="106217"/>
            <a:ext cx="2334161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Revisit and review</a:t>
            </a:r>
          </a:p>
        </p:txBody>
      </p:sp>
      <p:pic>
        <p:nvPicPr>
          <p:cNvPr id="7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3663937-D4DB-6A7D-7B3D-9FC475CFE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08" y="5535835"/>
            <a:ext cx="1112817" cy="11235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F60429-C3F7-B124-B875-346AA0B533B2}"/>
              </a:ext>
            </a:extLst>
          </p:cNvPr>
          <p:cNvSpPr txBox="1"/>
          <p:nvPr/>
        </p:nvSpPr>
        <p:spPr>
          <a:xfrm>
            <a:off x="3971192" y="2974730"/>
            <a:ext cx="11430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Sassoon Primary"/>
                <a:cs typeface="Calibri"/>
              </a:rPr>
              <a:t>tricky words</a:t>
            </a:r>
            <a:endParaRPr lang="en-GB" sz="2400">
              <a:latin typeface="Sassoon Primary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FE7D65-CF4D-E8BF-0D83-241526821050}"/>
              </a:ext>
            </a:extLst>
          </p:cNvPr>
          <p:cNvSpPr txBox="1">
            <a:spLocks/>
          </p:cNvSpPr>
          <p:nvPr/>
        </p:nvSpPr>
        <p:spPr>
          <a:xfrm>
            <a:off x="4984239" y="5125327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BCAF-037B-4AF8-A998-449978A45F19}"/>
              </a:ext>
            </a:extLst>
          </p:cNvPr>
          <p:cNvSpPr txBox="1">
            <a:spLocks/>
          </p:cNvSpPr>
          <p:nvPr/>
        </p:nvSpPr>
        <p:spPr>
          <a:xfrm>
            <a:off x="6709103" y="5015873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9A9684-A84B-F9C9-9C9C-B9748EE85733}"/>
              </a:ext>
            </a:extLst>
          </p:cNvPr>
          <p:cNvSpPr txBox="1">
            <a:spLocks/>
          </p:cNvSpPr>
          <p:nvPr/>
        </p:nvSpPr>
        <p:spPr>
          <a:xfrm>
            <a:off x="627964" y="1359989"/>
            <a:ext cx="4136620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water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FA057F-0B07-5FB0-1882-FCDF256EAEC5}"/>
              </a:ext>
            </a:extLst>
          </p:cNvPr>
          <p:cNvSpPr txBox="1">
            <a:spLocks/>
          </p:cNvSpPr>
          <p:nvPr/>
        </p:nvSpPr>
        <p:spPr>
          <a:xfrm>
            <a:off x="7830429" y="3886070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B5C20B-DA05-2FF6-3ECE-262BE97E698E}"/>
              </a:ext>
            </a:extLst>
          </p:cNvPr>
          <p:cNvSpPr txBox="1">
            <a:spLocks/>
          </p:cNvSpPr>
          <p:nvPr/>
        </p:nvSpPr>
        <p:spPr>
          <a:xfrm>
            <a:off x="7663415" y="2549960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008CDF-9D74-0D3A-CBED-E93BECCD3021}"/>
              </a:ext>
            </a:extLst>
          </p:cNvPr>
          <p:cNvSpPr txBox="1">
            <a:spLocks/>
          </p:cNvSpPr>
          <p:nvPr/>
        </p:nvSpPr>
        <p:spPr>
          <a:xfrm>
            <a:off x="5398291" y="4877713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93389F-9C66-008D-3EEF-83B17CA1DFAA}"/>
              </a:ext>
            </a:extLst>
          </p:cNvPr>
          <p:cNvSpPr txBox="1">
            <a:spLocks/>
          </p:cNvSpPr>
          <p:nvPr/>
        </p:nvSpPr>
        <p:spPr>
          <a:xfrm>
            <a:off x="5119477" y="222207"/>
            <a:ext cx="5056813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any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E348C95-D0DC-E6EC-FF01-73E872FE24E0}"/>
              </a:ext>
            </a:extLst>
          </p:cNvPr>
          <p:cNvSpPr txBox="1">
            <a:spLocks/>
          </p:cNvSpPr>
          <p:nvPr/>
        </p:nvSpPr>
        <p:spPr>
          <a:xfrm>
            <a:off x="7719634" y="2814566"/>
            <a:ext cx="463403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again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9CC088-71D8-B714-FCA0-87A6C4AB2B42}"/>
              </a:ext>
            </a:extLst>
          </p:cNvPr>
          <p:cNvSpPr txBox="1"/>
          <p:nvPr/>
        </p:nvSpPr>
        <p:spPr>
          <a:xfrm>
            <a:off x="1701269" y="4963582"/>
            <a:ext cx="4855104" cy="116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/>
              </a:rPr>
              <a:t>Read the tricky words?</a:t>
            </a:r>
          </a:p>
          <a:p>
            <a:pPr algn="ctr"/>
            <a:endParaRPr lang="en-US" sz="3500">
              <a:latin typeface="Sassoon Primary"/>
              <a:cs typeface="Calibri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885BB01-E447-3D61-CD3E-21D8CD94E049}"/>
              </a:ext>
            </a:extLst>
          </p:cNvPr>
          <p:cNvSpPr txBox="1">
            <a:spLocks/>
          </p:cNvSpPr>
          <p:nvPr/>
        </p:nvSpPr>
        <p:spPr>
          <a:xfrm>
            <a:off x="8067214" y="994232"/>
            <a:ext cx="5056813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many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BD6A52-FE8B-A33E-F4BA-31F40A51599C}"/>
              </a:ext>
            </a:extLst>
          </p:cNvPr>
          <p:cNvSpPr txBox="1"/>
          <p:nvPr/>
        </p:nvSpPr>
        <p:spPr>
          <a:xfrm>
            <a:off x="88855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b="1" u="sng">
                <a:latin typeface="Sassoon Primary"/>
              </a:rPr>
              <a:t>onday 2nd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2/2/26</a:t>
            </a: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B84337-E265-3534-28CD-F90691A7B600}"/>
              </a:ext>
            </a:extLst>
          </p:cNvPr>
          <p:cNvSpPr txBox="1"/>
          <p:nvPr/>
        </p:nvSpPr>
        <p:spPr>
          <a:xfrm>
            <a:off x="225398" y="3261645"/>
            <a:ext cx="338097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000">
                <a:latin typeface="Sassoon Primary"/>
              </a:rPr>
              <a:t>want</a:t>
            </a:r>
          </a:p>
        </p:txBody>
      </p:sp>
    </p:spTree>
    <p:extLst>
      <p:ext uri="{BB962C8B-B14F-4D97-AF65-F5344CB8AC3E}">
        <p14:creationId xmlns:p14="http://schemas.microsoft.com/office/powerpoint/2010/main" val="522116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6D2DFA-BD74-13B0-5BDB-0F4E49E5ADD1}"/>
              </a:ext>
            </a:extLst>
          </p:cNvPr>
          <p:cNvSpPr txBox="1"/>
          <p:nvPr/>
        </p:nvSpPr>
        <p:spPr>
          <a:xfrm>
            <a:off x="4251767" y="432122"/>
            <a:ext cx="53378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Sassoon Primary"/>
              </a:rPr>
              <a:t>Now let's read this sentence!</a:t>
            </a:r>
            <a:r>
              <a:rPr lang="en-GB">
                <a:latin typeface="Sassoon Primary"/>
              </a:rPr>
              <a:t>​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BEA665-A566-0DD6-FDA7-9C7A2F594908}"/>
              </a:ext>
            </a:extLst>
          </p:cNvPr>
          <p:cNvSpPr txBox="1"/>
          <p:nvPr/>
        </p:nvSpPr>
        <p:spPr>
          <a:xfrm>
            <a:off x="2046280" y="4401967"/>
            <a:ext cx="1261028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>
                <a:latin typeface="Sassoon Primary"/>
                <a:cs typeface="Calibri"/>
              </a:rPr>
              <a:t>What </a:t>
            </a:r>
            <a:r>
              <a:rPr lang="en-GB" sz="4000" b="1" u="sng">
                <a:latin typeface="Sassoon Primary"/>
                <a:cs typeface="Calibri"/>
              </a:rPr>
              <a:t>digraphs</a:t>
            </a:r>
            <a:r>
              <a:rPr lang="en-GB" sz="4000">
                <a:latin typeface="Sassoon Primary"/>
                <a:cs typeface="Calibri"/>
              </a:rPr>
              <a:t> can you see?</a:t>
            </a:r>
          </a:p>
          <a:p>
            <a:r>
              <a:rPr lang="en-GB" sz="4000">
                <a:latin typeface="Sassoon Primary"/>
                <a:cs typeface="Calibri"/>
              </a:rPr>
              <a:t>What </a:t>
            </a:r>
            <a:r>
              <a:rPr lang="en-GB" sz="4000" b="1" u="sng">
                <a:latin typeface="Sassoon Primary"/>
                <a:cs typeface="Calibri"/>
              </a:rPr>
              <a:t>tricky words</a:t>
            </a:r>
            <a:r>
              <a:rPr lang="en-GB" sz="4000">
                <a:latin typeface="Sassoon Primary"/>
                <a:cs typeface="Calibri"/>
              </a:rPr>
              <a:t> can you see?</a:t>
            </a:r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294BD23-9A59-22DA-E3D6-2F1C68DBD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3" y="1006642"/>
            <a:ext cx="10734675" cy="2819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910369-402C-24EA-AD17-8159E7D2C8FB}"/>
              </a:ext>
            </a:extLst>
          </p:cNvPr>
          <p:cNvSpPr txBox="1"/>
          <p:nvPr/>
        </p:nvSpPr>
        <p:spPr>
          <a:xfrm>
            <a:off x="88855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b="1" u="sng">
                <a:latin typeface="Sassoon Primary"/>
              </a:rPr>
              <a:t>onday 2nd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2/2/26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920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3BEA665-A566-0DD6-FDA7-9C7A2F594908}"/>
              </a:ext>
            </a:extLst>
          </p:cNvPr>
          <p:cNvSpPr txBox="1"/>
          <p:nvPr/>
        </p:nvSpPr>
        <p:spPr>
          <a:xfrm>
            <a:off x="-1323754" y="263885"/>
            <a:ext cx="1484336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1">
                <a:latin typeface="Sassoon Primary"/>
                <a:cs typeface="Calibri"/>
              </a:rPr>
              <a:t>Let's spell!</a:t>
            </a:r>
            <a:endParaRPr lang="en-US"/>
          </a:p>
          <a:p>
            <a:pPr algn="ctr"/>
            <a:r>
              <a:rPr lang="en-GB" sz="4000" b="1">
                <a:latin typeface="Sassoon Primary"/>
                <a:cs typeface="Calibri"/>
              </a:rPr>
              <a:t>How many sounds? Write it.</a:t>
            </a:r>
          </a:p>
          <a:p>
            <a:endParaRPr lang="en-GB" sz="4000">
              <a:latin typeface="Sassoon Primary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272F06-EEB0-50BF-A164-DA1CE0E84D05}"/>
              </a:ext>
            </a:extLst>
          </p:cNvPr>
          <p:cNvSpPr txBox="1"/>
          <p:nvPr/>
        </p:nvSpPr>
        <p:spPr>
          <a:xfrm>
            <a:off x="629625" y="3689858"/>
            <a:ext cx="12610284" cy="12464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500" b="1">
                <a:latin typeface="Sassoon Primary"/>
                <a:cs typeface="Calibri"/>
              </a:rPr>
              <a:t>Listen</a:t>
            </a:r>
            <a:r>
              <a:rPr lang="en-GB" sz="3500">
                <a:latin typeface="Sassoon Primary"/>
                <a:cs typeface="Calibri"/>
              </a:rPr>
              <a:t> to the sentence, </a:t>
            </a:r>
            <a:r>
              <a:rPr lang="en-GB" sz="3500" b="1">
                <a:latin typeface="Sassoon Primary"/>
                <a:cs typeface="Calibri"/>
              </a:rPr>
              <a:t>say it</a:t>
            </a:r>
            <a:r>
              <a:rPr lang="en-GB" sz="3500">
                <a:latin typeface="Sassoon Primary"/>
                <a:cs typeface="Calibri"/>
              </a:rPr>
              <a:t>, </a:t>
            </a:r>
            <a:r>
              <a:rPr lang="en-GB" sz="3500" b="1">
                <a:latin typeface="Sassoon Primary"/>
                <a:cs typeface="Calibri"/>
              </a:rPr>
              <a:t>write it</a:t>
            </a:r>
            <a:r>
              <a:rPr lang="en-GB" sz="3500">
                <a:latin typeface="Sassoon Primary"/>
                <a:cs typeface="Calibri"/>
              </a:rPr>
              <a:t> and </a:t>
            </a:r>
            <a:r>
              <a:rPr lang="en-GB" sz="3500" b="1">
                <a:latin typeface="Sassoon Primary"/>
                <a:cs typeface="Calibri"/>
              </a:rPr>
              <a:t>read it</a:t>
            </a:r>
            <a:r>
              <a:rPr lang="en-GB" sz="3500">
                <a:latin typeface="Sassoon Primary"/>
                <a:cs typeface="Calibri"/>
              </a:rPr>
              <a:t>!</a:t>
            </a:r>
          </a:p>
          <a:p>
            <a:endParaRPr lang="en-GB" sz="4000">
              <a:latin typeface="Sassoon Primary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C1174-EA70-C596-2684-1A3F7869DDD7}"/>
              </a:ext>
            </a:extLst>
          </p:cNvPr>
          <p:cNvSpPr txBox="1"/>
          <p:nvPr/>
        </p:nvSpPr>
        <p:spPr>
          <a:xfrm>
            <a:off x="629624" y="1985941"/>
            <a:ext cx="12610284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7000">
                <a:latin typeface="Sassoon Primary"/>
                <a:cs typeface="Calibri"/>
              </a:rPr>
              <a:t>fruit   group   </a:t>
            </a:r>
            <a:r>
              <a:rPr lang="en-GB" sz="7000">
                <a:solidFill>
                  <a:schemeClr val="accent6"/>
                </a:solidFill>
                <a:latin typeface="Sassoon Primary"/>
                <a:cs typeface="Calibri"/>
              </a:rPr>
              <a:t>water</a:t>
            </a:r>
            <a:r>
              <a:rPr lang="en-GB" sz="3500">
                <a:solidFill>
                  <a:schemeClr val="accent6"/>
                </a:solidFill>
                <a:latin typeface="Sassoon Primary"/>
                <a:cs typeface="Calibri"/>
              </a:rPr>
              <a:t> </a:t>
            </a:r>
          </a:p>
          <a:p>
            <a:endParaRPr lang="en-GB" sz="4000">
              <a:latin typeface="Sassoon Primary"/>
              <a:cs typeface="Calibri"/>
            </a:endParaRPr>
          </a:p>
        </p:txBody>
      </p:sp>
      <p:pic>
        <p:nvPicPr>
          <p:cNvPr id="8" name="Picture 7" descr="A person with a mustache&#10;&#10;Description automatically generated">
            <a:extLst>
              <a:ext uri="{FF2B5EF4-FFF2-40B4-BE49-F238E27FC236}">
                <a16:creationId xmlns:a16="http://schemas.microsoft.com/office/drawing/2014/main" id="{9811E174-6598-BCF5-DF40-FF7D21E9A5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28"/>
          <a:stretch/>
        </p:blipFill>
        <p:spPr>
          <a:xfrm>
            <a:off x="10125054" y="1719191"/>
            <a:ext cx="1692481" cy="1154551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94DE69-F069-2BF9-98A1-B1DA702D45E6}"/>
              </a:ext>
            </a:extLst>
          </p:cNvPr>
          <p:cNvSpPr txBox="1"/>
          <p:nvPr/>
        </p:nvSpPr>
        <p:spPr>
          <a:xfrm>
            <a:off x="9686192" y="1609480"/>
            <a:ext cx="11430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Sassoon Primary"/>
                <a:cs typeface="Calibri"/>
              </a:rPr>
              <a:t>tricky words</a:t>
            </a:r>
            <a:endParaRPr lang="en-GB" sz="2400">
              <a:latin typeface="Sassoon Primar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E44BAC-859F-7CB9-97FA-469563374851}"/>
              </a:ext>
            </a:extLst>
          </p:cNvPr>
          <p:cNvSpPr txBox="1"/>
          <p:nvPr/>
        </p:nvSpPr>
        <p:spPr>
          <a:xfrm>
            <a:off x="2195958" y="4885775"/>
            <a:ext cx="7212784" cy="17851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500" b="1" u="sng">
                <a:solidFill>
                  <a:srgbClr val="FF0000"/>
                </a:solidFill>
                <a:latin typeface="Sassoon Primary"/>
                <a:cs typeface="Calibri"/>
              </a:rPr>
              <a:t>Challenge</a:t>
            </a:r>
            <a:r>
              <a:rPr lang="en-GB" sz="3500">
                <a:solidFill>
                  <a:srgbClr val="FF0000"/>
                </a:solidFill>
                <a:latin typeface="Sassoon Primary"/>
                <a:cs typeface="Calibri"/>
              </a:rPr>
              <a:t> </a:t>
            </a:r>
            <a:endParaRPr lang="en-US"/>
          </a:p>
          <a:p>
            <a:pPr algn="ctr"/>
            <a:r>
              <a:rPr lang="en-GB" sz="3500">
                <a:latin typeface="Sassoon Primary"/>
                <a:cs typeface="Calibri"/>
              </a:rPr>
              <a:t>Extend the sentence using 'and' </a:t>
            </a:r>
          </a:p>
          <a:p>
            <a:endParaRPr lang="en-GB" sz="4000">
              <a:latin typeface="Sassoon Primary"/>
              <a:cs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FFA13E1-F63E-BB1E-8EC0-EEF6EBF83014}"/>
                  </a:ext>
                </a:extLst>
              </p14:cNvPr>
              <p14:cNvContentPartPr/>
              <p14:nvPr/>
            </p14:nvContentPartPr>
            <p14:xfrm>
              <a:off x="7940842" y="2809874"/>
              <a:ext cx="70122" cy="14011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FFA13E1-F63E-BB1E-8EC0-EEF6EBF830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22954" y="2792360"/>
                <a:ext cx="105541" cy="48688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B8DD515-021F-85FA-0EDE-8EE64D2E2212}"/>
              </a:ext>
            </a:extLst>
          </p:cNvPr>
          <p:cNvSpPr txBox="1"/>
          <p:nvPr/>
        </p:nvSpPr>
        <p:spPr>
          <a:xfrm>
            <a:off x="88855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b="1" u="sng">
                <a:latin typeface="Sassoon Primary"/>
              </a:rPr>
              <a:t>onday 2nd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2/2/26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0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83C4E8-84CA-1A81-9171-1C213EDFE68F}"/>
              </a:ext>
            </a:extLst>
          </p:cNvPr>
          <p:cNvSpPr txBox="1"/>
          <p:nvPr/>
        </p:nvSpPr>
        <p:spPr>
          <a:xfrm>
            <a:off x="185622" y="212139"/>
            <a:ext cx="3712442" cy="583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8B550C-1FDE-5532-BAA4-AACFE5F5FC3F}"/>
              </a:ext>
            </a:extLst>
          </p:cNvPr>
          <p:cNvSpPr txBox="1"/>
          <p:nvPr/>
        </p:nvSpPr>
        <p:spPr>
          <a:xfrm>
            <a:off x="181945" y="213270"/>
            <a:ext cx="430578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</a:rPr>
              <a:t>Key Question: How can we keep safe in the sun?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59B6C-EF31-C351-B4FD-B1CFADAB61E1}"/>
              </a:ext>
            </a:extLst>
          </p:cNvPr>
          <p:cNvSpPr txBox="1"/>
          <p:nvPr/>
        </p:nvSpPr>
        <p:spPr>
          <a:xfrm>
            <a:off x="88855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b="1" u="sng">
                <a:latin typeface="Sassoon Primary"/>
              </a:rPr>
              <a:t>onday 2nd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2/2/26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7306ED-C36D-182B-C5AF-56EB4CC2B1DC}"/>
              </a:ext>
            </a:extLst>
          </p:cNvPr>
          <p:cNvSpPr txBox="1"/>
          <p:nvPr/>
        </p:nvSpPr>
        <p:spPr>
          <a:xfrm>
            <a:off x="415971" y="1127149"/>
            <a:ext cx="566450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>
                <a:latin typeface="Sassoon Primary"/>
              </a:rPr>
              <a:t>3 in 3- True or false?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4A2C79-77F5-89A1-A433-4A67970BDF10}"/>
              </a:ext>
            </a:extLst>
          </p:cNvPr>
          <p:cNvSpPr txBox="1"/>
          <p:nvPr/>
        </p:nvSpPr>
        <p:spPr>
          <a:xfrm>
            <a:off x="1972511" y="2307972"/>
            <a:ext cx="7943719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solidFill>
                  <a:schemeClr val="accent3"/>
                </a:solidFill>
                <a:latin typeface="Sassoon Primary"/>
              </a:rPr>
              <a:t>Children should have 2 hour of exercise every day. </a:t>
            </a:r>
            <a:endParaRPr lang="en-US" sz="3200">
              <a:solidFill>
                <a:schemeClr val="accent3"/>
              </a:solidFill>
              <a:latin typeface="Sassoon Primary"/>
            </a:endParaRPr>
          </a:p>
          <a:p>
            <a:endParaRPr lang="en-GB" sz="3200">
              <a:latin typeface="Sassoon Primary"/>
            </a:endParaRPr>
          </a:p>
          <a:p>
            <a:r>
              <a:rPr lang="en-GB" sz="3200">
                <a:solidFill>
                  <a:srgbClr val="002060"/>
                </a:solidFill>
                <a:latin typeface="Sassoon Primary"/>
              </a:rPr>
              <a:t>You should never eat sugar. </a:t>
            </a:r>
          </a:p>
          <a:p>
            <a:endParaRPr lang="en-GB" sz="3200">
              <a:latin typeface="Sassoon Primary"/>
            </a:endParaRPr>
          </a:p>
          <a:p>
            <a:r>
              <a:rPr lang="en-GB" sz="3200">
                <a:solidFill>
                  <a:schemeClr val="accent2">
                    <a:lumMod val="76000"/>
                  </a:schemeClr>
                </a:solidFill>
                <a:latin typeface="Sassoon Primary"/>
              </a:rPr>
              <a:t>Being online can make it difficult to fall asleep.</a:t>
            </a:r>
          </a:p>
        </p:txBody>
      </p:sp>
    </p:spTree>
    <p:extLst>
      <p:ext uri="{BB962C8B-B14F-4D97-AF65-F5344CB8AC3E}">
        <p14:creationId xmlns:p14="http://schemas.microsoft.com/office/powerpoint/2010/main" val="1791856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0F5B5-56FE-A0A1-CB27-627D560ED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C74A7D-3A7D-A034-A982-D58E67B5BA70}"/>
              </a:ext>
            </a:extLst>
          </p:cNvPr>
          <p:cNvSpPr txBox="1"/>
          <p:nvPr/>
        </p:nvSpPr>
        <p:spPr>
          <a:xfrm>
            <a:off x="185622" y="212139"/>
            <a:ext cx="3712442" cy="583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0E3DB8-BEA5-8B1C-C367-9699748B756A}"/>
              </a:ext>
            </a:extLst>
          </p:cNvPr>
          <p:cNvSpPr txBox="1"/>
          <p:nvPr/>
        </p:nvSpPr>
        <p:spPr>
          <a:xfrm>
            <a:off x="181945" y="213270"/>
            <a:ext cx="430578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</a:rPr>
              <a:t>Key Question: How can we keep safe in the sun?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DAF587-93E2-EFAC-C169-FF44ACFEFA65}"/>
              </a:ext>
            </a:extLst>
          </p:cNvPr>
          <p:cNvSpPr txBox="1"/>
          <p:nvPr/>
        </p:nvSpPr>
        <p:spPr>
          <a:xfrm>
            <a:off x="88855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b="1" u="sng">
                <a:latin typeface="Sassoon Primary"/>
              </a:rPr>
              <a:t>onday 2nd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2/2/26</a:t>
            </a:r>
            <a:endParaRPr lang="en-GB"/>
          </a:p>
        </p:txBody>
      </p:sp>
      <p:pic>
        <p:nvPicPr>
          <p:cNvPr id="8" name="Picture 7" descr="A sun shining through clouds&#10;&#10;AI-generated content may be incorrect.">
            <a:extLst>
              <a:ext uri="{FF2B5EF4-FFF2-40B4-BE49-F238E27FC236}">
                <a16:creationId xmlns:a16="http://schemas.microsoft.com/office/drawing/2014/main" id="{37ED9CE9-B4E9-17C0-12D2-707926000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31802"/>
            <a:ext cx="7432590" cy="539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80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83C4E8-84CA-1A81-9171-1C213EDFE68F}"/>
              </a:ext>
            </a:extLst>
          </p:cNvPr>
          <p:cNvSpPr txBox="1"/>
          <p:nvPr/>
        </p:nvSpPr>
        <p:spPr>
          <a:xfrm>
            <a:off x="185622" y="212139"/>
            <a:ext cx="3712442" cy="583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8B550C-1FDE-5532-BAA4-AACFE5F5FC3F}"/>
              </a:ext>
            </a:extLst>
          </p:cNvPr>
          <p:cNvSpPr txBox="1"/>
          <p:nvPr/>
        </p:nvSpPr>
        <p:spPr>
          <a:xfrm>
            <a:off x="181945" y="213270"/>
            <a:ext cx="430578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</a:rPr>
              <a:t>Key Question: How can we keep safe in the sun?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59B6C-EF31-C351-B4FD-B1CFADAB61E1}"/>
              </a:ext>
            </a:extLst>
          </p:cNvPr>
          <p:cNvSpPr txBox="1"/>
          <p:nvPr/>
        </p:nvSpPr>
        <p:spPr>
          <a:xfrm>
            <a:off x="88855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b="1" u="sng">
                <a:latin typeface="Sassoon Primary"/>
              </a:rPr>
              <a:t>onday 2nd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2/2/26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B2DB24-17FC-5E59-C61C-ADEEC26533DD}"/>
              </a:ext>
            </a:extLst>
          </p:cNvPr>
          <p:cNvSpPr txBox="1"/>
          <p:nvPr/>
        </p:nvSpPr>
        <p:spPr>
          <a:xfrm>
            <a:off x="552134" y="1033482"/>
            <a:ext cx="51532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>
                <a:solidFill>
                  <a:srgbClr val="0070C0"/>
                </a:solidFill>
                <a:latin typeface="Sassoon Primary"/>
              </a:rPr>
              <a:t>Blue</a:t>
            </a:r>
            <a:r>
              <a:rPr lang="en-GB" sz="3600" b="1">
                <a:latin typeface="Sassoon Primary"/>
              </a:rPr>
              <a:t>/ </a:t>
            </a:r>
            <a:r>
              <a:rPr lang="en-GB" sz="3600" b="1">
                <a:solidFill>
                  <a:schemeClr val="accent6"/>
                </a:solidFill>
                <a:latin typeface="Sassoon Primary"/>
              </a:rPr>
              <a:t>Green</a:t>
            </a:r>
          </a:p>
        </p:txBody>
      </p:sp>
      <p:pic>
        <p:nvPicPr>
          <p:cNvPr id="9" name="Picture 8" descr="A digital clock with red numbers&#10;&#10;AI-generated content may be incorrect.">
            <a:extLst>
              <a:ext uri="{FF2B5EF4-FFF2-40B4-BE49-F238E27FC236}">
                <a16:creationId xmlns:a16="http://schemas.microsoft.com/office/drawing/2014/main" id="{482BEF75-1A84-2D8B-BD2C-A618075AD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015" y="477280"/>
            <a:ext cx="2619375" cy="1104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51AA6F-3A8E-B26C-65D3-9DD264AA7C09}"/>
              </a:ext>
            </a:extLst>
          </p:cNvPr>
          <p:cNvSpPr txBox="1"/>
          <p:nvPr/>
        </p:nvSpPr>
        <p:spPr>
          <a:xfrm>
            <a:off x="1656402" y="2350109"/>
            <a:ext cx="9357967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latin typeface="Sassoon Primary"/>
              </a:rPr>
              <a:t>Explain to your partner things to enjoy outside. </a:t>
            </a:r>
          </a:p>
          <a:p>
            <a:endParaRPr lang="en-GB" sz="2800">
              <a:latin typeface="Sassoon Primary"/>
            </a:endParaRPr>
          </a:p>
          <a:p>
            <a:r>
              <a:rPr lang="en-GB" sz="2800">
                <a:solidFill>
                  <a:srgbClr val="0070C0"/>
                </a:solidFill>
                <a:latin typeface="Sassoon Primary"/>
              </a:rPr>
              <a:t>Blue you have 30 seconds to explain</a:t>
            </a:r>
            <a:r>
              <a:rPr lang="en-GB" sz="2800">
                <a:latin typeface="Sassoon Primary"/>
              </a:rPr>
              <a:t>, then </a:t>
            </a:r>
            <a:r>
              <a:rPr lang="en-GB" sz="2800">
                <a:solidFill>
                  <a:schemeClr val="accent6"/>
                </a:solidFill>
                <a:latin typeface="Sassoon Primary"/>
              </a:rPr>
              <a:t>green will have 30 seconds to explain. </a:t>
            </a:r>
          </a:p>
          <a:p>
            <a:endParaRPr lang="en-GB" sz="2800">
              <a:solidFill>
                <a:schemeClr val="accent6"/>
              </a:solidFill>
              <a:latin typeface="Sassoon Primary"/>
            </a:endParaRPr>
          </a:p>
          <a:p>
            <a:r>
              <a:rPr lang="en-GB" sz="2800">
                <a:solidFill>
                  <a:srgbClr val="7030A0"/>
                </a:solidFill>
                <a:latin typeface="Sassoon Primary"/>
              </a:rPr>
              <a:t>Extend your sentence using 'because' </a:t>
            </a:r>
            <a:r>
              <a:rPr lang="en-GB" sz="2800" err="1">
                <a:solidFill>
                  <a:srgbClr val="7030A0"/>
                </a:solidFill>
                <a:latin typeface="Sassoon Primary"/>
              </a:rPr>
              <a:t>eg</a:t>
            </a:r>
          </a:p>
          <a:p>
            <a:r>
              <a:rPr lang="en-GB" sz="2800">
                <a:solidFill>
                  <a:srgbClr val="7030A0"/>
                </a:solidFill>
                <a:latin typeface="Sassoon Primary"/>
              </a:rPr>
              <a:t>I like going to the beach because the air is really fresh.</a:t>
            </a:r>
            <a:r>
              <a:rPr lang="en-GB" sz="2800">
                <a:latin typeface="Sassoon Primary"/>
              </a:rPr>
              <a:t> </a:t>
            </a:r>
          </a:p>
          <a:p>
            <a:endParaRPr lang="en-GB" sz="2800">
              <a:latin typeface="Sassoon Primary"/>
            </a:endParaRPr>
          </a:p>
          <a:p>
            <a:r>
              <a:rPr lang="en-GB" sz="2800">
                <a:latin typeface="Sassoon Primary"/>
              </a:rPr>
              <a:t>Listen carefully because you will share what your partner said. </a:t>
            </a:r>
          </a:p>
        </p:txBody>
      </p:sp>
    </p:spTree>
    <p:extLst>
      <p:ext uri="{BB962C8B-B14F-4D97-AF65-F5344CB8AC3E}">
        <p14:creationId xmlns:p14="http://schemas.microsoft.com/office/powerpoint/2010/main" val="2176373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83C4E8-84CA-1A81-9171-1C213EDFE68F}"/>
              </a:ext>
            </a:extLst>
          </p:cNvPr>
          <p:cNvSpPr txBox="1"/>
          <p:nvPr/>
        </p:nvSpPr>
        <p:spPr>
          <a:xfrm>
            <a:off x="185622" y="212139"/>
            <a:ext cx="3712442" cy="583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8B550C-1FDE-5532-BAA4-AACFE5F5FC3F}"/>
              </a:ext>
            </a:extLst>
          </p:cNvPr>
          <p:cNvSpPr txBox="1"/>
          <p:nvPr/>
        </p:nvSpPr>
        <p:spPr>
          <a:xfrm>
            <a:off x="181945" y="213270"/>
            <a:ext cx="430578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</a:rPr>
              <a:t>Key Question: How can we keep safe in the sun?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59B6C-EF31-C351-B4FD-B1CFADAB61E1}"/>
              </a:ext>
            </a:extLst>
          </p:cNvPr>
          <p:cNvSpPr txBox="1"/>
          <p:nvPr/>
        </p:nvSpPr>
        <p:spPr>
          <a:xfrm>
            <a:off x="88855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b="1" u="sng">
                <a:latin typeface="Sassoon Primary"/>
              </a:rPr>
              <a:t>onday 2nd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2/2/26</a:t>
            </a:r>
            <a:endParaRPr lang="en-GB"/>
          </a:p>
        </p:txBody>
      </p:sp>
      <p:pic>
        <p:nvPicPr>
          <p:cNvPr id="2" name="Picture 1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3C0B0A54-1B11-299D-0F56-34CA93A10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09" y="1102454"/>
            <a:ext cx="872490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79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83C4E8-84CA-1A81-9171-1C213EDFE68F}"/>
              </a:ext>
            </a:extLst>
          </p:cNvPr>
          <p:cNvSpPr txBox="1"/>
          <p:nvPr/>
        </p:nvSpPr>
        <p:spPr>
          <a:xfrm>
            <a:off x="185622" y="212139"/>
            <a:ext cx="3712442" cy="583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8B550C-1FDE-5532-BAA4-AACFE5F5FC3F}"/>
              </a:ext>
            </a:extLst>
          </p:cNvPr>
          <p:cNvSpPr txBox="1"/>
          <p:nvPr/>
        </p:nvSpPr>
        <p:spPr>
          <a:xfrm>
            <a:off x="181945" y="213270"/>
            <a:ext cx="430578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</a:rPr>
              <a:t>Key Question: How can we keep safe in the sun?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59B6C-EF31-C351-B4FD-B1CFADAB61E1}"/>
              </a:ext>
            </a:extLst>
          </p:cNvPr>
          <p:cNvSpPr txBox="1"/>
          <p:nvPr/>
        </p:nvSpPr>
        <p:spPr>
          <a:xfrm>
            <a:off x="88855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b="1" u="sng">
                <a:latin typeface="Sassoon Primary"/>
              </a:rPr>
              <a:t>onday 2nd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2/2/26</a:t>
            </a:r>
            <a:endParaRPr lang="en-GB"/>
          </a:p>
        </p:txBody>
      </p:sp>
      <p:pic>
        <p:nvPicPr>
          <p:cNvPr id="2" name="Picture 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5BC08122-8433-ED24-AED5-65F5DF47C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5" y="1132059"/>
            <a:ext cx="878205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45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83C4E8-84CA-1A81-9171-1C213EDFE68F}"/>
              </a:ext>
            </a:extLst>
          </p:cNvPr>
          <p:cNvSpPr txBox="1"/>
          <p:nvPr/>
        </p:nvSpPr>
        <p:spPr>
          <a:xfrm>
            <a:off x="185622" y="212139"/>
            <a:ext cx="3712442" cy="583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8B550C-1FDE-5532-BAA4-AACFE5F5FC3F}"/>
              </a:ext>
            </a:extLst>
          </p:cNvPr>
          <p:cNvSpPr txBox="1"/>
          <p:nvPr/>
        </p:nvSpPr>
        <p:spPr>
          <a:xfrm>
            <a:off x="181945" y="213270"/>
            <a:ext cx="430578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</a:rPr>
              <a:t>Key Question: How can we keep safe in the sun?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59B6C-EF31-C351-B4FD-B1CFADAB61E1}"/>
              </a:ext>
            </a:extLst>
          </p:cNvPr>
          <p:cNvSpPr txBox="1"/>
          <p:nvPr/>
        </p:nvSpPr>
        <p:spPr>
          <a:xfrm>
            <a:off x="88855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b="1" u="sng">
                <a:latin typeface="Sassoon Primary"/>
              </a:rPr>
              <a:t>onday 2nd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2/2/26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1C0A68-2FAC-A585-DE49-866771CF0B0C}"/>
              </a:ext>
            </a:extLst>
          </p:cNvPr>
          <p:cNvSpPr txBox="1"/>
          <p:nvPr/>
        </p:nvSpPr>
        <p:spPr>
          <a:xfrm>
            <a:off x="552134" y="1033482"/>
            <a:ext cx="51532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>
                <a:solidFill>
                  <a:srgbClr val="0070C0"/>
                </a:solidFill>
                <a:latin typeface="Sassoon Primary"/>
              </a:rPr>
              <a:t>Blue</a:t>
            </a:r>
            <a:r>
              <a:rPr lang="en-GB" sz="3600" b="1">
                <a:latin typeface="Sassoon Primary"/>
              </a:rPr>
              <a:t>/ </a:t>
            </a:r>
            <a:r>
              <a:rPr lang="en-GB" sz="3600" b="1">
                <a:solidFill>
                  <a:schemeClr val="accent6"/>
                </a:solidFill>
                <a:latin typeface="Sassoon Primary"/>
              </a:rPr>
              <a:t>Green</a:t>
            </a:r>
          </a:p>
        </p:txBody>
      </p:sp>
      <p:pic>
        <p:nvPicPr>
          <p:cNvPr id="3" name="Picture 2" descr="A digital clock with red numbers&#10;&#10;AI-generated content may be incorrect.">
            <a:extLst>
              <a:ext uri="{FF2B5EF4-FFF2-40B4-BE49-F238E27FC236}">
                <a16:creationId xmlns:a16="http://schemas.microsoft.com/office/drawing/2014/main" id="{7AA64CED-F772-CCEB-CA10-A4A2D6A11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015" y="477280"/>
            <a:ext cx="2619375" cy="1104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AE6F46-C9FC-FB9C-8101-7B9D44CF71F6}"/>
              </a:ext>
            </a:extLst>
          </p:cNvPr>
          <p:cNvSpPr txBox="1"/>
          <p:nvPr/>
        </p:nvSpPr>
        <p:spPr>
          <a:xfrm>
            <a:off x="863594" y="2123593"/>
            <a:ext cx="8607631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solidFill>
                  <a:schemeClr val="accent6"/>
                </a:solidFill>
                <a:latin typeface="Sassoon Primary"/>
              </a:rPr>
              <a:t>Green speak first, name 3 ways you can keep safe in the sun</a:t>
            </a:r>
          </a:p>
          <a:p>
            <a:endParaRPr lang="en-GB" sz="2800">
              <a:latin typeface="Sassoon Primary"/>
            </a:endParaRPr>
          </a:p>
          <a:p>
            <a:r>
              <a:rPr lang="en-GB" sz="2800">
                <a:solidFill>
                  <a:srgbClr val="0070C0"/>
                </a:solidFill>
                <a:latin typeface="Sassoon Primary"/>
              </a:rPr>
              <a:t>Blue, can you add any other ways to keep safe in the sun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24914C-2EAC-8BE7-4E67-BEDD4FD975F7}"/>
              </a:ext>
            </a:extLst>
          </p:cNvPr>
          <p:cNvSpPr txBox="1"/>
          <p:nvPr/>
        </p:nvSpPr>
        <p:spPr>
          <a:xfrm>
            <a:off x="1741346" y="4855949"/>
            <a:ext cx="760246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solidFill>
                  <a:srgbClr val="7030A0"/>
                </a:solidFill>
                <a:latin typeface="Sassoon Primary"/>
              </a:rPr>
              <a:t>Add examples if you can think of any </a:t>
            </a:r>
            <a:r>
              <a:rPr lang="en-GB" sz="2800" err="1">
                <a:solidFill>
                  <a:srgbClr val="7030A0"/>
                </a:solidFill>
                <a:latin typeface="Sassoon Primary"/>
              </a:rPr>
              <a:t>eg</a:t>
            </a:r>
            <a:r>
              <a:rPr lang="en-GB" sz="2800">
                <a:solidFill>
                  <a:srgbClr val="7030A0"/>
                </a:solidFill>
                <a:latin typeface="Sassoon Primary"/>
              </a:rPr>
              <a:t> protective clothing like a sun hat.</a:t>
            </a:r>
          </a:p>
        </p:txBody>
      </p:sp>
    </p:spTree>
    <p:extLst>
      <p:ext uri="{BB962C8B-B14F-4D97-AF65-F5344CB8AC3E}">
        <p14:creationId xmlns:p14="http://schemas.microsoft.com/office/powerpoint/2010/main" val="252172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83C4E8-84CA-1A81-9171-1C213EDFE68F}"/>
              </a:ext>
            </a:extLst>
          </p:cNvPr>
          <p:cNvSpPr txBox="1"/>
          <p:nvPr/>
        </p:nvSpPr>
        <p:spPr>
          <a:xfrm>
            <a:off x="185622" y="212139"/>
            <a:ext cx="3712442" cy="583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8B550C-1FDE-5532-BAA4-AACFE5F5FC3F}"/>
              </a:ext>
            </a:extLst>
          </p:cNvPr>
          <p:cNvSpPr txBox="1"/>
          <p:nvPr/>
        </p:nvSpPr>
        <p:spPr>
          <a:xfrm>
            <a:off x="181945" y="213270"/>
            <a:ext cx="430578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</a:rPr>
              <a:t>Key Question: How can we keep safe in the sun?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59B6C-EF31-C351-B4FD-B1CFADAB61E1}"/>
              </a:ext>
            </a:extLst>
          </p:cNvPr>
          <p:cNvSpPr txBox="1"/>
          <p:nvPr/>
        </p:nvSpPr>
        <p:spPr>
          <a:xfrm>
            <a:off x="88855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b="1" u="sng">
                <a:latin typeface="Sassoon Primary"/>
              </a:rPr>
              <a:t>onday 2nd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2/2/26</a:t>
            </a:r>
            <a:endParaRPr lang="en-GB"/>
          </a:p>
        </p:txBody>
      </p:sp>
      <p:pic>
        <p:nvPicPr>
          <p:cNvPr id="2" name="Picture 1" descr="A white text on a white background&#10;&#10;AI-generated content may be incorrect.">
            <a:extLst>
              <a:ext uri="{FF2B5EF4-FFF2-40B4-BE49-F238E27FC236}">
                <a16:creationId xmlns:a16="http://schemas.microsoft.com/office/drawing/2014/main" id="{23929BA2-BC40-7902-1617-3D45F3EB2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916588"/>
            <a:ext cx="8142588" cy="56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6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ine of blue and grey lines&#10;&#10;Description automatically generated">
            <a:extLst>
              <a:ext uri="{FF2B5EF4-FFF2-40B4-BE49-F238E27FC236}">
                <a16:creationId xmlns:a16="http://schemas.microsoft.com/office/drawing/2014/main" id="{604768FA-990E-5175-1325-265C264B6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79" y="1492024"/>
            <a:ext cx="7962900" cy="172402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3E55996-49C3-341C-9E60-08338473CDB3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Sassoon Primary"/>
              </a:rPr>
              <a:t>Morning Challenges: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60F0FEAA-2BFF-4C53-0ADC-FB0FE3336592}"/>
              </a:ext>
            </a:extLst>
          </p:cNvPr>
          <p:cNvSpPr txBox="1"/>
          <p:nvPr/>
        </p:nvSpPr>
        <p:spPr>
          <a:xfrm>
            <a:off x="8698876" y="1628472"/>
            <a:ext cx="3188082" cy="144655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latin typeface="Sassoon Primary"/>
              </a:rPr>
              <a:t>Name writing</a:t>
            </a:r>
          </a:p>
        </p:txBody>
      </p:sp>
      <p:pic>
        <p:nvPicPr>
          <p:cNvPr id="2" name="Picture 1" descr="A screenshot of a game&#10;&#10;AI-generated content may be incorrect.">
            <a:extLst>
              <a:ext uri="{FF2B5EF4-FFF2-40B4-BE49-F238E27FC236}">
                <a16:creationId xmlns:a16="http://schemas.microsoft.com/office/drawing/2014/main" id="{D9D4FA53-DDE1-380E-9F52-17B063922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28" y="3319544"/>
            <a:ext cx="5547738" cy="342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36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83C4E8-84CA-1A81-9171-1C213EDFE68F}"/>
              </a:ext>
            </a:extLst>
          </p:cNvPr>
          <p:cNvSpPr txBox="1"/>
          <p:nvPr/>
        </p:nvSpPr>
        <p:spPr>
          <a:xfrm>
            <a:off x="185622" y="212139"/>
            <a:ext cx="3712442" cy="583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8B550C-1FDE-5532-BAA4-AACFE5F5FC3F}"/>
              </a:ext>
            </a:extLst>
          </p:cNvPr>
          <p:cNvSpPr txBox="1"/>
          <p:nvPr/>
        </p:nvSpPr>
        <p:spPr>
          <a:xfrm>
            <a:off x="181945" y="213270"/>
            <a:ext cx="430578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</a:rPr>
              <a:t>Key Question: How can we keep safe in the sun?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59B6C-EF31-C351-B4FD-B1CFADAB61E1}"/>
              </a:ext>
            </a:extLst>
          </p:cNvPr>
          <p:cNvSpPr txBox="1"/>
          <p:nvPr/>
        </p:nvSpPr>
        <p:spPr>
          <a:xfrm>
            <a:off x="88855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b="1" u="sng">
                <a:latin typeface="Sassoon Primary"/>
              </a:rPr>
              <a:t>onday 2nd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2/2/26</a:t>
            </a:r>
            <a:endParaRPr lang="en-GB"/>
          </a:p>
        </p:txBody>
      </p:sp>
      <p:pic>
        <p:nvPicPr>
          <p:cNvPr id="2" name="Picture 1" descr="A collage of images of children in different poses&#10;&#10;AI-generated content may be incorrect.">
            <a:extLst>
              <a:ext uri="{FF2B5EF4-FFF2-40B4-BE49-F238E27FC236}">
                <a16:creationId xmlns:a16="http://schemas.microsoft.com/office/drawing/2014/main" id="{79EB4294-A023-24B1-A16A-E56A98891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906290"/>
            <a:ext cx="8292157" cy="573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25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83C4E8-84CA-1A81-9171-1C213EDFE68F}"/>
              </a:ext>
            </a:extLst>
          </p:cNvPr>
          <p:cNvSpPr txBox="1"/>
          <p:nvPr/>
        </p:nvSpPr>
        <p:spPr>
          <a:xfrm>
            <a:off x="185622" y="212139"/>
            <a:ext cx="3712442" cy="583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8B550C-1FDE-5532-BAA4-AACFE5F5FC3F}"/>
              </a:ext>
            </a:extLst>
          </p:cNvPr>
          <p:cNvSpPr txBox="1"/>
          <p:nvPr/>
        </p:nvSpPr>
        <p:spPr>
          <a:xfrm>
            <a:off x="181945" y="213270"/>
            <a:ext cx="430578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</a:rPr>
              <a:t>Key Question: How can we keep safe in the sun?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59B6C-EF31-C351-B4FD-B1CFADAB61E1}"/>
              </a:ext>
            </a:extLst>
          </p:cNvPr>
          <p:cNvSpPr txBox="1"/>
          <p:nvPr/>
        </p:nvSpPr>
        <p:spPr>
          <a:xfrm>
            <a:off x="88855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b="1" u="sng">
                <a:latin typeface="Sassoon Primary"/>
              </a:rPr>
              <a:t>onday 2nd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2/2/26</a:t>
            </a:r>
            <a:endParaRPr lang="en-GB"/>
          </a:p>
        </p:txBody>
      </p:sp>
      <p:pic>
        <p:nvPicPr>
          <p:cNvPr id="2" name="Picture 1" descr="A sun shining through clouds&#10;&#10;AI-generated content may be incorrect.">
            <a:extLst>
              <a:ext uri="{FF2B5EF4-FFF2-40B4-BE49-F238E27FC236}">
                <a16:creationId xmlns:a16="http://schemas.microsoft.com/office/drawing/2014/main" id="{7D7F7C77-DDEE-E7C2-ECF5-FA00E7F64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29716"/>
            <a:ext cx="7708557" cy="564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8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C904E-7385-F54D-2759-0F2A2C091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Sassoon Primary"/>
              </a:rPr>
              <a:t>Assembly</a:t>
            </a:r>
          </a:p>
        </p:txBody>
      </p:sp>
      <p:pic>
        <p:nvPicPr>
          <p:cNvPr id="4" name="Picture 3" descr="A cartoon of a child speaking into a microphone&#10;&#10;AI-generated content may be incorrect.">
            <a:extLst>
              <a:ext uri="{FF2B5EF4-FFF2-40B4-BE49-F238E27FC236}">
                <a16:creationId xmlns:a16="http://schemas.microsoft.com/office/drawing/2014/main" id="{3A16A3FE-A18B-0079-F526-5D8308EE9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082" y="972087"/>
            <a:ext cx="5831681" cy="569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03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FAAF-9774-BA95-F307-4FC014E78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assoon Primary"/>
              </a:rPr>
              <a:t>Break</a:t>
            </a:r>
          </a:p>
        </p:txBody>
      </p:sp>
      <p:pic>
        <p:nvPicPr>
          <p:cNvPr id="4" name="Picture 4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80E16F55-9742-1DE8-655B-441A64BE4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3063081"/>
            <a:ext cx="34671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16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117D-F9E2-B3DF-8F94-14A6ACEC9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/>
              <a:t>TBAT: copy, remember and repeat actions that represent the theme</a:t>
            </a:r>
            <a:br>
              <a:rPr lang="en-GB" b="1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7071F-1294-5EA0-929E-E644BB1EC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Warm up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 b="1"/>
          </a:p>
        </p:txBody>
      </p:sp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03783ADF-B331-F6B7-04D2-B670A8AFC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88820"/>
            <a:ext cx="11098064" cy="214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06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8003C-E103-0698-BE99-3F20B2C8F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Learn each of the dance moves and practise them in a sequence.</a:t>
            </a:r>
          </a:p>
        </p:txBody>
      </p:sp>
      <p:pic>
        <p:nvPicPr>
          <p:cNvPr id="5" name="Content Placeholder 4" descr="A collage of pictures&#10;&#10;AI-generated content may be incorrect.">
            <a:extLst>
              <a:ext uri="{FF2B5EF4-FFF2-40B4-BE49-F238E27FC236}">
                <a16:creationId xmlns:a16="http://schemas.microsoft.com/office/drawing/2014/main" id="{7CBCCBCB-2742-B1A4-088E-00136D6B2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9623" y="1690688"/>
            <a:ext cx="5850092" cy="35387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EAC7143-3429-EDEA-9437-3B568382B02F}"/>
              </a:ext>
            </a:extLst>
          </p:cNvPr>
          <p:cNvSpPr txBox="1">
            <a:spLocks/>
          </p:cNvSpPr>
          <p:nvPr/>
        </p:nvSpPr>
        <p:spPr>
          <a:xfrm>
            <a:off x="1262743" y="5318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Be a good audience as we see some children perform!</a:t>
            </a:r>
          </a:p>
        </p:txBody>
      </p:sp>
    </p:spTree>
    <p:extLst>
      <p:ext uri="{BB962C8B-B14F-4D97-AF65-F5344CB8AC3E}">
        <p14:creationId xmlns:p14="http://schemas.microsoft.com/office/powerpoint/2010/main" val="2292040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97B50-6A62-4B3D-3E8B-EE6A3B42C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Plenary </a:t>
            </a:r>
          </a:p>
        </p:txBody>
      </p:sp>
      <p:pic>
        <p:nvPicPr>
          <p:cNvPr id="5" name="Content Placeholder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DCB1862D-BE4D-6318-A5F1-5C4683508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661" y="2134271"/>
            <a:ext cx="9986773" cy="265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95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>
                <a:latin typeface="Sassoon Primary"/>
              </a:rPr>
              <a:t>Lunch</a:t>
            </a:r>
            <a:endParaRPr>
              <a:latin typeface="Sassoon Primary"/>
            </a:endParaRPr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3699" y="1451533"/>
            <a:ext cx="5376165" cy="455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315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FCF00-7C6C-F9C9-0A62-D77B94D29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FD0EED-F8C8-BD11-AD3B-C0D220B3E910}"/>
              </a:ext>
            </a:extLst>
          </p:cNvPr>
          <p:cNvSpPr txBox="1"/>
          <p:nvPr/>
        </p:nvSpPr>
        <p:spPr>
          <a:xfrm>
            <a:off x="185622" y="212139"/>
            <a:ext cx="3712442" cy="583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F0D8A-4DDA-CD49-7E0D-AA1826C55010}"/>
              </a:ext>
            </a:extLst>
          </p:cNvPr>
          <p:cNvSpPr txBox="1"/>
          <p:nvPr/>
        </p:nvSpPr>
        <p:spPr>
          <a:xfrm>
            <a:off x="181945" y="213270"/>
            <a:ext cx="430578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</a:rPr>
              <a:t>TBAT: recognise the features of a diary.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5AAC4F-EFD3-9CA1-7DF7-B36AA3AFDF03}"/>
              </a:ext>
            </a:extLst>
          </p:cNvPr>
          <p:cNvSpPr txBox="1"/>
          <p:nvPr/>
        </p:nvSpPr>
        <p:spPr>
          <a:xfrm>
            <a:off x="88855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b="1" u="sng">
                <a:latin typeface="Sassoon Primary"/>
              </a:rPr>
              <a:t>onday 2nd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2/2/26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4D2733-16E5-1BAF-0973-776ACB821767}"/>
              </a:ext>
            </a:extLst>
          </p:cNvPr>
          <p:cNvSpPr txBox="1"/>
          <p:nvPr/>
        </p:nvSpPr>
        <p:spPr>
          <a:xfrm>
            <a:off x="166951" y="1061534"/>
            <a:ext cx="120387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>
                <a:latin typeface="Sassoon Primary"/>
              </a:rPr>
              <a:t>3 in 3- Think of  words to complete these sentences.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0EB440-2113-D145-9489-67662D55F72A}"/>
              </a:ext>
            </a:extLst>
          </p:cNvPr>
          <p:cNvSpPr txBox="1"/>
          <p:nvPr/>
        </p:nvSpPr>
        <p:spPr>
          <a:xfrm>
            <a:off x="1448850" y="2094378"/>
            <a:ext cx="9525119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solidFill>
                  <a:schemeClr val="accent5"/>
                </a:solidFill>
              </a:rPr>
              <a:t>Max was chasing a  ….............. down the stairs and was being …..................</a:t>
            </a:r>
          </a:p>
          <a:p>
            <a:endParaRPr lang="en-GB" sz="3200"/>
          </a:p>
          <a:p>
            <a:r>
              <a:rPr lang="en-GB" sz="3200">
                <a:solidFill>
                  <a:schemeClr val="accent1"/>
                </a:solidFill>
              </a:rPr>
              <a:t>Max sailed across the …....... in a .................................... boat</a:t>
            </a:r>
          </a:p>
          <a:p>
            <a:endParaRPr lang="en-GB" sz="3200">
              <a:solidFill>
                <a:schemeClr val="accent2"/>
              </a:solidFill>
            </a:endParaRPr>
          </a:p>
          <a:p>
            <a:r>
              <a:rPr lang="en-GB" sz="3200">
                <a:solidFill>
                  <a:schemeClr val="accent2"/>
                </a:solidFill>
              </a:rPr>
              <a:t>The Wild Things ...................... Max and wanted him to ................... with them forever.</a:t>
            </a:r>
            <a:r>
              <a:rPr lang="en-GB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1358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349CF-279E-AD52-B05E-B6CBA42CE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C3EFBE2-B965-5B88-7F7F-FBE819703E45}"/>
              </a:ext>
            </a:extLst>
          </p:cNvPr>
          <p:cNvSpPr/>
          <p:nvPr/>
        </p:nvSpPr>
        <p:spPr>
          <a:xfrm>
            <a:off x="6098318" y="2036998"/>
            <a:ext cx="3586264" cy="347150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D69631-6AE1-807F-F28A-B1DFCECD2B6D}"/>
              </a:ext>
            </a:extLst>
          </p:cNvPr>
          <p:cNvSpPr/>
          <p:nvPr/>
        </p:nvSpPr>
        <p:spPr>
          <a:xfrm>
            <a:off x="545112" y="2036998"/>
            <a:ext cx="3586264" cy="347150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21753D-F9C2-CC6F-7622-46FC5E8ABFA8}"/>
              </a:ext>
            </a:extLst>
          </p:cNvPr>
          <p:cNvSpPr txBox="1"/>
          <p:nvPr/>
        </p:nvSpPr>
        <p:spPr>
          <a:xfrm>
            <a:off x="185622" y="212139"/>
            <a:ext cx="3712442" cy="583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2AB39D-4CF9-AC8A-730A-B931285F1235}"/>
              </a:ext>
            </a:extLst>
          </p:cNvPr>
          <p:cNvSpPr txBox="1"/>
          <p:nvPr/>
        </p:nvSpPr>
        <p:spPr>
          <a:xfrm>
            <a:off x="181945" y="213270"/>
            <a:ext cx="430578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</a:rPr>
              <a:t>TBAT: recognise the features of a diary.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4DDE0-8529-2903-88D6-134ADDD525A8}"/>
              </a:ext>
            </a:extLst>
          </p:cNvPr>
          <p:cNvSpPr txBox="1"/>
          <p:nvPr/>
        </p:nvSpPr>
        <p:spPr>
          <a:xfrm>
            <a:off x="88855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b="1" u="sng">
                <a:latin typeface="Sassoon Primary"/>
              </a:rPr>
              <a:t>onday 2nd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2/2/26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0D2D10-E8FE-79FF-F023-7D9E531F7F00}"/>
              </a:ext>
            </a:extLst>
          </p:cNvPr>
          <p:cNvSpPr txBox="1"/>
          <p:nvPr/>
        </p:nvSpPr>
        <p:spPr>
          <a:xfrm>
            <a:off x="114760" y="1061534"/>
            <a:ext cx="350019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>
                <a:solidFill>
                  <a:srgbClr val="0070C0"/>
                </a:solidFill>
                <a:latin typeface="Sassoon Primary"/>
              </a:rPr>
              <a:t>Blue</a:t>
            </a:r>
            <a:r>
              <a:rPr lang="en-GB" sz="3600" b="1">
                <a:latin typeface="Sassoon Primary"/>
              </a:rPr>
              <a:t>/ </a:t>
            </a:r>
            <a:r>
              <a:rPr lang="en-GB" sz="3600" b="1">
                <a:solidFill>
                  <a:schemeClr val="accent6"/>
                </a:solidFill>
                <a:latin typeface="Sassoon Primary"/>
              </a:rPr>
              <a:t>Green</a:t>
            </a:r>
          </a:p>
        </p:txBody>
      </p:sp>
      <p:pic>
        <p:nvPicPr>
          <p:cNvPr id="6" name="Picture 5" descr="A cartoon of a person in a cat garment&#10;&#10;AI-generated content may be incorrect.">
            <a:extLst>
              <a:ext uri="{FF2B5EF4-FFF2-40B4-BE49-F238E27FC236}">
                <a16:creationId xmlns:a16="http://schemas.microsoft.com/office/drawing/2014/main" id="{9DCD127F-0B9F-F4DF-1F42-B0B71EAB3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927" y="2419871"/>
            <a:ext cx="2064968" cy="2028695"/>
          </a:xfrm>
          <a:prstGeom prst="rect">
            <a:avLst/>
          </a:prstGeom>
        </p:spPr>
      </p:pic>
      <p:pic>
        <p:nvPicPr>
          <p:cNvPr id="8" name="Picture 7" descr="A cartoon of a cat in a boat&#10;&#10;AI-generated content may be incorrect.">
            <a:extLst>
              <a:ext uri="{FF2B5EF4-FFF2-40B4-BE49-F238E27FC236}">
                <a16:creationId xmlns:a16="http://schemas.microsoft.com/office/drawing/2014/main" id="{FDA3197D-7ED8-E5D9-2DCA-F0110001D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034" y="2417523"/>
            <a:ext cx="1936316" cy="20229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F07E47-0D39-E96D-FD5C-504436726F89}"/>
              </a:ext>
            </a:extLst>
          </p:cNvPr>
          <p:cNvSpPr txBox="1"/>
          <p:nvPr/>
        </p:nvSpPr>
        <p:spPr>
          <a:xfrm>
            <a:off x="329936" y="5752368"/>
            <a:ext cx="1210503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solidFill>
                  <a:schemeClr val="accent2"/>
                </a:solidFill>
              </a:rPr>
              <a:t>I think Max is feeling …........... I think this because.............................</a:t>
            </a:r>
            <a:r>
              <a:rPr lang="en-GB" sz="2800"/>
              <a:t>..</a:t>
            </a:r>
          </a:p>
        </p:txBody>
      </p:sp>
      <p:pic>
        <p:nvPicPr>
          <p:cNvPr id="10" name="Picture 9" descr="A number on a colorful background&#10;&#10;AI-generated content may be incorrect.">
            <a:extLst>
              <a:ext uri="{FF2B5EF4-FFF2-40B4-BE49-F238E27FC236}">
                <a16:creationId xmlns:a16="http://schemas.microsoft.com/office/drawing/2014/main" id="{180B9DBD-A653-7A86-0B24-CE8AB73E2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5193" y="770653"/>
            <a:ext cx="2241193" cy="9486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0E09D2-2DEB-2F2A-795F-E5F05BCF8640}"/>
              </a:ext>
            </a:extLst>
          </p:cNvPr>
          <p:cNvSpPr txBox="1"/>
          <p:nvPr/>
        </p:nvSpPr>
        <p:spPr>
          <a:xfrm>
            <a:off x="10037928" y="1719061"/>
            <a:ext cx="1936582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solidFill>
                  <a:schemeClr val="accent2"/>
                </a:solidFill>
              </a:rPr>
              <a:t>happy </a:t>
            </a:r>
          </a:p>
          <a:p>
            <a:endParaRPr lang="en-GB" sz="2400">
              <a:solidFill>
                <a:schemeClr val="accent2"/>
              </a:solidFill>
            </a:endParaRPr>
          </a:p>
          <a:p>
            <a:r>
              <a:rPr lang="en-GB" sz="2400">
                <a:solidFill>
                  <a:schemeClr val="accent2"/>
                </a:solidFill>
              </a:rPr>
              <a:t>sad</a:t>
            </a:r>
          </a:p>
          <a:p>
            <a:endParaRPr lang="en-GB" sz="2400">
              <a:solidFill>
                <a:schemeClr val="accent2"/>
              </a:solidFill>
            </a:endParaRPr>
          </a:p>
          <a:p>
            <a:r>
              <a:rPr lang="en-GB" sz="2400">
                <a:solidFill>
                  <a:schemeClr val="accent2"/>
                </a:solidFill>
              </a:rPr>
              <a:t>confused</a:t>
            </a:r>
          </a:p>
          <a:p>
            <a:endParaRPr lang="en-GB" sz="2400">
              <a:solidFill>
                <a:schemeClr val="accent2"/>
              </a:solidFill>
            </a:endParaRPr>
          </a:p>
          <a:p>
            <a:r>
              <a:rPr lang="en-GB" sz="2400">
                <a:solidFill>
                  <a:schemeClr val="accent2"/>
                </a:solidFill>
              </a:rPr>
              <a:t>angry</a:t>
            </a:r>
          </a:p>
          <a:p>
            <a:endParaRPr lang="en-GB" sz="2400">
              <a:solidFill>
                <a:schemeClr val="accent2"/>
              </a:solidFill>
            </a:endParaRPr>
          </a:p>
          <a:p>
            <a:r>
              <a:rPr lang="en-GB" sz="2400">
                <a:solidFill>
                  <a:schemeClr val="accent2"/>
                </a:solidFill>
              </a:rPr>
              <a:t>excited</a:t>
            </a:r>
          </a:p>
          <a:p>
            <a:endParaRPr lang="en-GB" sz="2400">
              <a:solidFill>
                <a:schemeClr val="accent2"/>
              </a:solidFill>
            </a:endParaRPr>
          </a:p>
          <a:p>
            <a:r>
              <a:rPr lang="en-GB" sz="2400">
                <a:solidFill>
                  <a:schemeClr val="accent2"/>
                </a:solidFill>
              </a:rPr>
              <a:t>annoyed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917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00C9A4-8D3C-FFBF-20A7-BFFA24404438}"/>
              </a:ext>
            </a:extLst>
          </p:cNvPr>
          <p:cNvSpPr txBox="1"/>
          <p:nvPr/>
        </p:nvSpPr>
        <p:spPr>
          <a:xfrm>
            <a:off x="86425" y="106217"/>
            <a:ext cx="2165928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Revisit and 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866C31-0780-0D73-241E-EE05A61E3BEA}"/>
              </a:ext>
            </a:extLst>
          </p:cNvPr>
          <p:cNvSpPr txBox="1"/>
          <p:nvPr/>
        </p:nvSpPr>
        <p:spPr>
          <a:xfrm>
            <a:off x="88855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b="1" u="sng">
                <a:latin typeface="Sassoon Primary"/>
              </a:rPr>
              <a:t>onday 2nd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</a:p>
          <a:p>
            <a:r>
              <a:rPr lang="en-GB" b="1" u="sng">
                <a:latin typeface="Sassoon Primary"/>
              </a:rPr>
              <a:t>2/2/26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C01E74-2C7B-BDB2-A0A7-940AA74B1685}"/>
              </a:ext>
            </a:extLst>
          </p:cNvPr>
          <p:cNvSpPr txBox="1"/>
          <p:nvPr/>
        </p:nvSpPr>
        <p:spPr>
          <a:xfrm>
            <a:off x="829304" y="1043770"/>
            <a:ext cx="1073843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u="sng">
                <a:solidFill>
                  <a:srgbClr val="000000"/>
                </a:solidFill>
                <a:latin typeface="Sassoon Primary"/>
                <a:cs typeface="Calibri"/>
              </a:rPr>
              <a:t>Lesson focus: </a:t>
            </a:r>
          </a:p>
          <a:p>
            <a:endParaRPr lang="en-GB" sz="4400">
              <a:latin typeface="Sassoon Primary"/>
              <a:cs typeface="Calibri"/>
            </a:endParaRPr>
          </a:p>
          <a:p>
            <a:pPr algn="ctr"/>
            <a:r>
              <a:rPr lang="en-GB" sz="4400">
                <a:latin typeface="Sassoon Primary"/>
                <a:cs typeface="Calibri"/>
              </a:rPr>
              <a:t>Read words with the /</a:t>
            </a:r>
            <a:r>
              <a:rPr lang="en-GB" sz="4400" err="1">
                <a:latin typeface="Sassoon Primary"/>
                <a:cs typeface="Calibri"/>
              </a:rPr>
              <a:t>oo</a:t>
            </a:r>
            <a:r>
              <a:rPr lang="en-GB" sz="4400">
                <a:latin typeface="Sassoon Primary"/>
                <a:cs typeface="Calibri"/>
              </a:rPr>
              <a:t>/</a:t>
            </a:r>
            <a:r>
              <a:rPr lang="en-GB" sz="4400" err="1">
                <a:latin typeface="Sassoon Primary"/>
                <a:cs typeface="Calibri"/>
              </a:rPr>
              <a:t>yoo</a:t>
            </a:r>
            <a:r>
              <a:rPr lang="en-GB" sz="4400">
                <a:latin typeface="Sassoon Primary"/>
                <a:cs typeface="Calibri"/>
              </a:rPr>
              <a:t> phonemes </a:t>
            </a:r>
          </a:p>
          <a:p>
            <a:endParaRPr lang="en-GB" sz="5400">
              <a:latin typeface="Sassoon Primary"/>
              <a:cs typeface="Calibri"/>
            </a:endParaRPr>
          </a:p>
          <a:p>
            <a:endParaRPr lang="en-GB" sz="5400">
              <a:latin typeface="Sassoon Primary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B5FAFE-AEDF-EAE9-4681-410383979DC3}"/>
              </a:ext>
            </a:extLst>
          </p:cNvPr>
          <p:cNvSpPr txBox="1"/>
          <p:nvPr/>
        </p:nvSpPr>
        <p:spPr>
          <a:xfrm>
            <a:off x="-314560" y="106138"/>
            <a:ext cx="825923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>
                <a:latin typeface="Sassoon Primary"/>
                <a:cs typeface="Calibri"/>
              </a:rPr>
              <a:t>                                                      </a:t>
            </a:r>
            <a:r>
              <a:rPr lang="en-GB" sz="4400" b="1">
                <a:latin typeface="Sassoon Primary"/>
                <a:cs typeface="Calibri"/>
              </a:rPr>
              <a:t>Phonics     </a:t>
            </a:r>
            <a:r>
              <a:rPr lang="en-GB" sz="2400" b="1">
                <a:latin typeface="Sassoon Primary"/>
                <a:cs typeface="Calibri"/>
              </a:rPr>
              <a:t>       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3819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E2185-D3EA-68EE-320D-EAC5D4C38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16A8BF-E7CF-4776-D1B3-FBDDEE812AB0}"/>
              </a:ext>
            </a:extLst>
          </p:cNvPr>
          <p:cNvSpPr txBox="1"/>
          <p:nvPr/>
        </p:nvSpPr>
        <p:spPr>
          <a:xfrm>
            <a:off x="185622" y="212139"/>
            <a:ext cx="3712442" cy="583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B0AF45-B141-00F8-DC44-CC7F2989ADCB}"/>
              </a:ext>
            </a:extLst>
          </p:cNvPr>
          <p:cNvSpPr txBox="1"/>
          <p:nvPr/>
        </p:nvSpPr>
        <p:spPr>
          <a:xfrm>
            <a:off x="181945" y="213270"/>
            <a:ext cx="430578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</a:rPr>
              <a:t>TBAT: recognise the features of a diary.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B70808-E829-8DA8-D40E-626D539EA701}"/>
              </a:ext>
            </a:extLst>
          </p:cNvPr>
          <p:cNvSpPr txBox="1"/>
          <p:nvPr/>
        </p:nvSpPr>
        <p:spPr>
          <a:xfrm>
            <a:off x="88855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b="1" u="sng">
                <a:latin typeface="Sassoon Primary"/>
              </a:rPr>
              <a:t>onday 2nd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2/2/26</a:t>
            </a:r>
            <a:endParaRPr lang="en-GB"/>
          </a:p>
        </p:txBody>
      </p:sp>
      <p:pic>
        <p:nvPicPr>
          <p:cNvPr id="2" name="Picture 1" descr="A cartoon of a person in a garment&#10;&#10;AI-generated content may be incorrect.">
            <a:extLst>
              <a:ext uri="{FF2B5EF4-FFF2-40B4-BE49-F238E27FC236}">
                <a16:creationId xmlns:a16="http://schemas.microsoft.com/office/drawing/2014/main" id="{E31A5765-F99B-446C-D482-4FE12DD8E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86" y="1717044"/>
            <a:ext cx="4014200" cy="36118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17170E-38D3-E627-BB88-6D5B705F4C2B}"/>
              </a:ext>
            </a:extLst>
          </p:cNvPr>
          <p:cNvSpPr txBox="1"/>
          <p:nvPr/>
        </p:nvSpPr>
        <p:spPr>
          <a:xfrm>
            <a:off x="5121185" y="1219330"/>
            <a:ext cx="6096649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latin typeface="Sassoon Primary"/>
              </a:rPr>
              <a:t>This week we are going to write a diary . </a:t>
            </a:r>
            <a:endParaRPr lang="en-US" sz="3200">
              <a:latin typeface="Sassoon Primary"/>
            </a:endParaRPr>
          </a:p>
          <a:p>
            <a:endParaRPr lang="en-GB" sz="3200">
              <a:latin typeface="Sassoon Primary"/>
            </a:endParaRPr>
          </a:p>
          <a:p>
            <a:r>
              <a:rPr lang="en-GB" sz="3200">
                <a:latin typeface="Sassoon Primary"/>
              </a:rPr>
              <a:t>We will be pretending to be Max. </a:t>
            </a:r>
          </a:p>
          <a:p>
            <a:endParaRPr lang="en-GB" sz="3200">
              <a:latin typeface="Sassoon Primary"/>
            </a:endParaRPr>
          </a:p>
          <a:p>
            <a:r>
              <a:rPr lang="en-GB" sz="3200">
                <a:latin typeface="Sassoon Primary"/>
              </a:rPr>
              <a:t>What is a diary? </a:t>
            </a:r>
          </a:p>
          <a:p>
            <a:endParaRPr lang="en-GB" sz="3200">
              <a:latin typeface="Sassoon Primary"/>
            </a:endParaRPr>
          </a:p>
          <a:p>
            <a:r>
              <a:rPr lang="en-GB" sz="3200">
                <a:latin typeface="Sassoon Primary"/>
              </a:rPr>
              <a:t>Has anyone ever written a diary before? </a:t>
            </a:r>
          </a:p>
        </p:txBody>
      </p:sp>
    </p:spTree>
    <p:extLst>
      <p:ext uri="{BB962C8B-B14F-4D97-AF65-F5344CB8AC3E}">
        <p14:creationId xmlns:p14="http://schemas.microsoft.com/office/powerpoint/2010/main" val="2126925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2D1D9-F5FD-544F-9F64-605BE8625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90B6D3-F2EA-A6B1-B835-096DF25CE4F3}"/>
              </a:ext>
            </a:extLst>
          </p:cNvPr>
          <p:cNvSpPr txBox="1"/>
          <p:nvPr/>
        </p:nvSpPr>
        <p:spPr>
          <a:xfrm>
            <a:off x="185622" y="212139"/>
            <a:ext cx="3712442" cy="583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E68B9-3538-ECFD-A662-C36F5523A01B}"/>
              </a:ext>
            </a:extLst>
          </p:cNvPr>
          <p:cNvSpPr txBox="1"/>
          <p:nvPr/>
        </p:nvSpPr>
        <p:spPr>
          <a:xfrm>
            <a:off x="181945" y="213270"/>
            <a:ext cx="430578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</a:rPr>
              <a:t>TBAT: recognise the features of a diary.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4E0C8-8FF4-49C5-EF7A-94B5974DE9E3}"/>
              </a:ext>
            </a:extLst>
          </p:cNvPr>
          <p:cNvSpPr txBox="1"/>
          <p:nvPr/>
        </p:nvSpPr>
        <p:spPr>
          <a:xfrm>
            <a:off x="88855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b="1" u="sng">
                <a:latin typeface="Sassoon Primary"/>
              </a:rPr>
              <a:t>onday 2nd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2/2/26</a:t>
            </a:r>
            <a:endParaRPr lang="en-GB"/>
          </a:p>
        </p:txBody>
      </p:sp>
      <p:pic>
        <p:nvPicPr>
          <p:cNvPr id="2" name="Picture 1" descr="A cartoon of a child sitting on a pile of books&#10;&#10;AI-generated content may be incorrect.">
            <a:extLst>
              <a:ext uri="{FF2B5EF4-FFF2-40B4-BE49-F238E27FC236}">
                <a16:creationId xmlns:a16="http://schemas.microsoft.com/office/drawing/2014/main" id="{C2B0E280-69FD-FDED-3165-47615F4B1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318" y="1054274"/>
            <a:ext cx="7505939" cy="555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19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24F9D-3070-1CC4-ECAA-84E4D6407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F60E9C-EDE2-8286-2348-5C3E302C67DE}"/>
              </a:ext>
            </a:extLst>
          </p:cNvPr>
          <p:cNvSpPr txBox="1"/>
          <p:nvPr/>
        </p:nvSpPr>
        <p:spPr>
          <a:xfrm>
            <a:off x="185622" y="212139"/>
            <a:ext cx="3712442" cy="583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8EAFE-9770-0D29-BE4B-AA9285031717}"/>
              </a:ext>
            </a:extLst>
          </p:cNvPr>
          <p:cNvSpPr txBox="1"/>
          <p:nvPr/>
        </p:nvSpPr>
        <p:spPr>
          <a:xfrm>
            <a:off x="181945" y="213270"/>
            <a:ext cx="430578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</a:rPr>
              <a:t>TBAT: recognise the features of a diary.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15D280-BCAC-E401-872F-5DEBAAEF1338}"/>
              </a:ext>
            </a:extLst>
          </p:cNvPr>
          <p:cNvSpPr txBox="1"/>
          <p:nvPr/>
        </p:nvSpPr>
        <p:spPr>
          <a:xfrm>
            <a:off x="88855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b="1" u="sng">
                <a:latin typeface="Sassoon Primary"/>
              </a:rPr>
              <a:t>onday 2nd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2/2/26</a:t>
            </a:r>
            <a:endParaRPr lang="en-GB"/>
          </a:p>
        </p:txBody>
      </p:sp>
      <p:pic>
        <p:nvPicPr>
          <p:cNvPr id="2" name="Picture 1" descr="A screenshot of a diary&#10;&#10;AI-generated content may be incorrect.">
            <a:extLst>
              <a:ext uri="{FF2B5EF4-FFF2-40B4-BE49-F238E27FC236}">
                <a16:creationId xmlns:a16="http://schemas.microsoft.com/office/drawing/2014/main" id="{5014CD88-5E70-4458-941F-D5AC145B9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173" y="981205"/>
            <a:ext cx="7587763" cy="554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46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93EE5-7254-06B9-E97F-306FF9FD0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E2A5CE-C3B5-8452-A701-B964ED2883B8}"/>
              </a:ext>
            </a:extLst>
          </p:cNvPr>
          <p:cNvSpPr txBox="1"/>
          <p:nvPr/>
        </p:nvSpPr>
        <p:spPr>
          <a:xfrm>
            <a:off x="185622" y="212139"/>
            <a:ext cx="3712442" cy="583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E21283-1DA1-165E-FDA9-31E491E4997C}"/>
              </a:ext>
            </a:extLst>
          </p:cNvPr>
          <p:cNvSpPr txBox="1"/>
          <p:nvPr/>
        </p:nvSpPr>
        <p:spPr>
          <a:xfrm>
            <a:off x="181945" y="213270"/>
            <a:ext cx="430578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</a:rPr>
              <a:t>TBAT: recognise the features of a diary.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2C9DD-E5A1-ACE7-A026-053844DD49A3}"/>
              </a:ext>
            </a:extLst>
          </p:cNvPr>
          <p:cNvSpPr txBox="1"/>
          <p:nvPr/>
        </p:nvSpPr>
        <p:spPr>
          <a:xfrm>
            <a:off x="88855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b="1" u="sng">
                <a:latin typeface="Sassoon Primary"/>
              </a:rPr>
              <a:t>onday 2nd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2/2/26</a:t>
            </a:r>
            <a:endParaRPr lang="en-GB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323393C-6AFF-AF7E-8501-D48263024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497" y="751562"/>
            <a:ext cx="7824734" cy="577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21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3F3CB-3CFD-8E16-35AA-22D3BFF7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3C4FFF-CB8D-2C72-10D7-B3BD0AF79A12}"/>
              </a:ext>
            </a:extLst>
          </p:cNvPr>
          <p:cNvSpPr txBox="1"/>
          <p:nvPr/>
        </p:nvSpPr>
        <p:spPr>
          <a:xfrm>
            <a:off x="185622" y="212139"/>
            <a:ext cx="3712442" cy="583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3467B-3C9B-5E89-E328-FC7F36F23D2B}"/>
              </a:ext>
            </a:extLst>
          </p:cNvPr>
          <p:cNvSpPr txBox="1"/>
          <p:nvPr/>
        </p:nvSpPr>
        <p:spPr>
          <a:xfrm>
            <a:off x="181945" y="213270"/>
            <a:ext cx="430578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</a:rPr>
              <a:t>TBAT: recognise the features of a diary.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4A48A-A7C7-227D-C30F-B2F37188E092}"/>
              </a:ext>
            </a:extLst>
          </p:cNvPr>
          <p:cNvSpPr txBox="1"/>
          <p:nvPr/>
        </p:nvSpPr>
        <p:spPr>
          <a:xfrm>
            <a:off x="88855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b="1" u="sng">
                <a:latin typeface="Sassoon Primary"/>
              </a:rPr>
              <a:t>onday 2nd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2/2/26</a:t>
            </a:r>
            <a:endParaRPr lang="en-GB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24D7099-DE1C-0523-549C-103BDF17C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470" y="918575"/>
            <a:ext cx="7543060" cy="559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60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82062-3FF1-C0A2-1B0C-274FB29C9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BA1BEE-982B-A9E4-FCD6-9E3D70F824E8}"/>
              </a:ext>
            </a:extLst>
          </p:cNvPr>
          <p:cNvSpPr txBox="1"/>
          <p:nvPr/>
        </p:nvSpPr>
        <p:spPr>
          <a:xfrm>
            <a:off x="185622" y="212139"/>
            <a:ext cx="3712442" cy="583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9123E6-5018-44F2-A7BF-01FA7107EBC7}"/>
              </a:ext>
            </a:extLst>
          </p:cNvPr>
          <p:cNvSpPr txBox="1"/>
          <p:nvPr/>
        </p:nvSpPr>
        <p:spPr>
          <a:xfrm>
            <a:off x="181945" y="213270"/>
            <a:ext cx="430578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</a:rPr>
              <a:t>TBAT: recognise the features of a diary.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2D622-444F-6895-C981-EF8CB6BE69F8}"/>
              </a:ext>
            </a:extLst>
          </p:cNvPr>
          <p:cNvSpPr txBox="1"/>
          <p:nvPr/>
        </p:nvSpPr>
        <p:spPr>
          <a:xfrm>
            <a:off x="88855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b="1" u="sng">
                <a:latin typeface="Sassoon Primary"/>
              </a:rPr>
              <a:t>onday 2nd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2/2/26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D77D3A-8F08-9134-20E6-AC3BB16853E5}"/>
              </a:ext>
            </a:extLst>
          </p:cNvPr>
          <p:cNvSpPr txBox="1"/>
          <p:nvPr/>
        </p:nvSpPr>
        <p:spPr>
          <a:xfrm>
            <a:off x="200830" y="1061534"/>
            <a:ext cx="82053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/>
              <a:t>Which sentence would be correct in a diary?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A7340-EA4C-5C69-3B86-AAC4433A996F}"/>
              </a:ext>
            </a:extLst>
          </p:cNvPr>
          <p:cNvSpPr txBox="1"/>
          <p:nvPr/>
        </p:nvSpPr>
        <p:spPr>
          <a:xfrm>
            <a:off x="202533" y="2194609"/>
            <a:ext cx="761722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>
                <a:solidFill>
                  <a:schemeClr val="accent3"/>
                </a:solidFill>
              </a:rPr>
              <a:t>Max sailed across the sea in a boat. </a:t>
            </a:r>
          </a:p>
          <a:p>
            <a:endParaRPr lang="en-GB" sz="4000"/>
          </a:p>
          <a:p>
            <a:r>
              <a:rPr lang="en-GB" sz="4000">
                <a:solidFill>
                  <a:schemeClr val="accent1"/>
                </a:solidFill>
              </a:rPr>
              <a:t>I sailed across the sea in a boat. </a:t>
            </a:r>
          </a:p>
        </p:txBody>
      </p:sp>
      <p:pic>
        <p:nvPicPr>
          <p:cNvPr id="8" name="Picture 7" descr="A cartoon of a person in a garment on a boat&#10;&#10;AI-generated content may be incorrect.">
            <a:extLst>
              <a:ext uri="{FF2B5EF4-FFF2-40B4-BE49-F238E27FC236}">
                <a16:creationId xmlns:a16="http://schemas.microsoft.com/office/drawing/2014/main" id="{69E8E565-80E1-4057-0E7A-A66C62F9C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686" y="3161517"/>
            <a:ext cx="4773069" cy="321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94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0E614-52D9-9167-6196-1F033AC99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D48416-8FB4-40FB-940E-5DF1A5BFE43F}"/>
              </a:ext>
            </a:extLst>
          </p:cNvPr>
          <p:cNvSpPr txBox="1"/>
          <p:nvPr/>
        </p:nvSpPr>
        <p:spPr>
          <a:xfrm>
            <a:off x="185622" y="212139"/>
            <a:ext cx="3712442" cy="583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840BF-0B99-45DE-A58B-30D847C04602}"/>
              </a:ext>
            </a:extLst>
          </p:cNvPr>
          <p:cNvSpPr txBox="1"/>
          <p:nvPr/>
        </p:nvSpPr>
        <p:spPr>
          <a:xfrm>
            <a:off x="181945" y="213270"/>
            <a:ext cx="430578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</a:rPr>
              <a:t>TBAT: recognise the features of a diary.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E407D-3C25-E01A-7078-0A73FD006679}"/>
              </a:ext>
            </a:extLst>
          </p:cNvPr>
          <p:cNvSpPr txBox="1"/>
          <p:nvPr/>
        </p:nvSpPr>
        <p:spPr>
          <a:xfrm>
            <a:off x="88855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b="1" u="sng">
                <a:latin typeface="Sassoon Primary"/>
              </a:rPr>
              <a:t>onday 2nd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2/2/26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104E0B-D435-96DC-00EE-E183B2A35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587" y="751561"/>
            <a:ext cx="7904058" cy="57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9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462C2-D2EF-3BC5-4FC1-9BB52DE7C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F20445-F2D0-1D28-3025-B60C76FBB8F1}"/>
              </a:ext>
            </a:extLst>
          </p:cNvPr>
          <p:cNvSpPr txBox="1"/>
          <p:nvPr/>
        </p:nvSpPr>
        <p:spPr>
          <a:xfrm>
            <a:off x="185622" y="212139"/>
            <a:ext cx="3712442" cy="583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A493A5-C84D-1DB6-F207-BB377880E6DF}"/>
              </a:ext>
            </a:extLst>
          </p:cNvPr>
          <p:cNvSpPr txBox="1"/>
          <p:nvPr/>
        </p:nvSpPr>
        <p:spPr>
          <a:xfrm>
            <a:off x="181945" y="213270"/>
            <a:ext cx="430578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</a:rPr>
              <a:t>TBAT: recognise the features of a diary.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3D965-F9AF-B7BE-3174-B433A3CD0A8F}"/>
              </a:ext>
            </a:extLst>
          </p:cNvPr>
          <p:cNvSpPr txBox="1"/>
          <p:nvPr/>
        </p:nvSpPr>
        <p:spPr>
          <a:xfrm>
            <a:off x="88855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b="1" u="sng">
                <a:latin typeface="Sassoon Primary"/>
              </a:rPr>
              <a:t>onday 2nd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2/2/26</a:t>
            </a:r>
            <a:endParaRPr lang="en-GB"/>
          </a:p>
        </p:txBody>
      </p:sp>
      <p:pic>
        <p:nvPicPr>
          <p:cNvPr id="2" name="Picture 1" descr="A screenshot of a writing must&#10;&#10;AI-generated content may be incorrect.">
            <a:extLst>
              <a:ext uri="{FF2B5EF4-FFF2-40B4-BE49-F238E27FC236}">
                <a16:creationId xmlns:a16="http://schemas.microsoft.com/office/drawing/2014/main" id="{9A02FF38-2F5B-6B94-3134-2183606A5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687" y="929013"/>
            <a:ext cx="7295995" cy="538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722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A4872-E3C2-E78D-4D95-BBA33E51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C295C4-2256-5E9D-E4D2-5116ABF73861}"/>
              </a:ext>
            </a:extLst>
          </p:cNvPr>
          <p:cNvSpPr txBox="1"/>
          <p:nvPr/>
        </p:nvSpPr>
        <p:spPr>
          <a:xfrm>
            <a:off x="185622" y="212139"/>
            <a:ext cx="3712442" cy="583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5CA723-F62D-8777-C4A0-16D1FE7AE576}"/>
              </a:ext>
            </a:extLst>
          </p:cNvPr>
          <p:cNvSpPr txBox="1"/>
          <p:nvPr/>
        </p:nvSpPr>
        <p:spPr>
          <a:xfrm>
            <a:off x="181945" y="213270"/>
            <a:ext cx="430578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</a:rPr>
              <a:t>TBAT: recognise the features of a diary.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60CA3-2DB0-39C5-38FE-5A458B1487AA}"/>
              </a:ext>
            </a:extLst>
          </p:cNvPr>
          <p:cNvSpPr txBox="1"/>
          <p:nvPr/>
        </p:nvSpPr>
        <p:spPr>
          <a:xfrm>
            <a:off x="88855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b="1" u="sng">
                <a:latin typeface="Sassoon Primary"/>
              </a:rPr>
              <a:t>onday 2nd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2/2/26</a:t>
            </a:r>
            <a:endParaRPr lang="en-GB"/>
          </a:p>
        </p:txBody>
      </p:sp>
      <p:pic>
        <p:nvPicPr>
          <p:cNvPr id="2" name="Picture 1" descr="A writing checklist with blue lines and cartoon characters&#10;&#10;AI-generated content may be incorrect.">
            <a:extLst>
              <a:ext uri="{FF2B5EF4-FFF2-40B4-BE49-F238E27FC236}">
                <a16:creationId xmlns:a16="http://schemas.microsoft.com/office/drawing/2014/main" id="{6D75E322-A197-A14C-98D2-8A0884D4F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671" y="845506"/>
            <a:ext cx="7905344" cy="57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379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8E3C8-C094-896E-0501-05E7EA395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D12E9B-0638-D767-6F7D-59397FCCE0BB}"/>
              </a:ext>
            </a:extLst>
          </p:cNvPr>
          <p:cNvSpPr txBox="1"/>
          <p:nvPr/>
        </p:nvSpPr>
        <p:spPr>
          <a:xfrm>
            <a:off x="185622" y="212139"/>
            <a:ext cx="3712442" cy="583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270ADF-A31C-FD46-EB53-500A27964ACC}"/>
              </a:ext>
            </a:extLst>
          </p:cNvPr>
          <p:cNvSpPr txBox="1"/>
          <p:nvPr/>
        </p:nvSpPr>
        <p:spPr>
          <a:xfrm>
            <a:off x="181945" y="213270"/>
            <a:ext cx="430578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</a:rPr>
              <a:t>TBAT: recognise the features of a diary.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D40DD2-4A25-CBE4-5AAC-8AD4900003A0}"/>
              </a:ext>
            </a:extLst>
          </p:cNvPr>
          <p:cNvSpPr txBox="1"/>
          <p:nvPr/>
        </p:nvSpPr>
        <p:spPr>
          <a:xfrm>
            <a:off x="88855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b="1" u="sng">
                <a:latin typeface="Sassoon Primary"/>
              </a:rPr>
              <a:t>onday 2nd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2/2/26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1BB38B-1010-8DE3-C1B3-79E574881771}"/>
              </a:ext>
            </a:extLst>
          </p:cNvPr>
          <p:cNvSpPr txBox="1"/>
          <p:nvPr/>
        </p:nvSpPr>
        <p:spPr>
          <a:xfrm>
            <a:off x="172140" y="1262365"/>
            <a:ext cx="444696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</a:rPr>
              <a:t>Independent: </a:t>
            </a:r>
          </a:p>
        </p:txBody>
      </p:sp>
      <p:pic>
        <p:nvPicPr>
          <p:cNvPr id="3" name="Picture 2" descr="A paper with text and a cartoon pirate&#10;&#10;AI-generated content may be incorrect.">
            <a:extLst>
              <a:ext uri="{FF2B5EF4-FFF2-40B4-BE49-F238E27FC236}">
                <a16:creationId xmlns:a16="http://schemas.microsoft.com/office/drawing/2014/main" id="{DAC2D50C-95F2-B196-E759-F0513CB58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3" y="1658981"/>
            <a:ext cx="5326041" cy="4938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AFB1D4-2D91-304D-1D89-9FC3A39816FB}"/>
              </a:ext>
            </a:extLst>
          </p:cNvPr>
          <p:cNvSpPr txBox="1"/>
          <p:nvPr/>
        </p:nvSpPr>
        <p:spPr>
          <a:xfrm>
            <a:off x="6946632" y="1262364"/>
            <a:ext cx="4446968" cy="3385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solidFill>
                  <a:srgbClr val="FF0000"/>
                </a:solidFill>
                <a:latin typeface="Sassoon Primary"/>
              </a:rPr>
              <a:t>Challenge: </a:t>
            </a:r>
          </a:p>
          <a:p>
            <a:endParaRPr lang="en-GB" sz="3600">
              <a:solidFill>
                <a:srgbClr val="FF0000"/>
              </a:solidFill>
              <a:latin typeface="Sassoon Primary"/>
            </a:endParaRPr>
          </a:p>
          <a:p>
            <a:r>
              <a:rPr lang="en-GB" sz="3600">
                <a:solidFill>
                  <a:srgbClr val="FF0000"/>
                </a:solidFill>
                <a:latin typeface="Sassoon Primary"/>
              </a:rPr>
              <a:t>Is this a part of a diary entry? Why/ why not? </a:t>
            </a:r>
            <a:endParaRPr lang="en-GB" sz="3600"/>
          </a:p>
          <a:p>
            <a:endParaRPr lang="en-GB" sz="3200"/>
          </a:p>
          <a:p>
            <a:r>
              <a:rPr lang="en-GB" b="1">
                <a:solidFill>
                  <a:srgbClr val="FF0000"/>
                </a:solidFill>
                <a:latin typeface="Sassoon Primary"/>
              </a:rPr>
              <a:t>Max went on his boat to the land of the Wild Things. As he arrived the monsters snarled and showed their teeth at him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14454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EF0BA-CEED-E29D-FEE5-9940F07F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assoon Primary"/>
              </a:rPr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EAB1E-80D3-6608-8146-DF162FAE7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950"/>
            <a:ext cx="10515600" cy="58444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9600" err="1">
                <a:latin typeface="Comic Sans MS"/>
                <a:ea typeface="+mn-lt"/>
                <a:cs typeface="+mn-lt"/>
              </a:rPr>
              <a:t>oo</a:t>
            </a:r>
            <a:r>
              <a:rPr lang="en-GB" sz="9600">
                <a:latin typeface="Comic Sans MS"/>
                <a:ea typeface="+mn-lt"/>
                <a:cs typeface="+mn-lt"/>
              </a:rPr>
              <a:t>       u       </a:t>
            </a:r>
            <a:r>
              <a:rPr lang="en-GB" sz="9600" err="1">
                <a:latin typeface="Comic Sans MS"/>
                <a:ea typeface="+mn-lt"/>
                <a:cs typeface="+mn-lt"/>
              </a:rPr>
              <a:t>ew</a:t>
            </a:r>
            <a:endParaRPr lang="en-US" sz="6600" err="1">
              <a:latin typeface="Comic Sans MS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9600">
                <a:latin typeface="Comic Sans MS"/>
                <a:ea typeface="+mn-lt"/>
                <a:cs typeface="+mn-lt"/>
              </a:rPr>
              <a:t>     </a:t>
            </a:r>
            <a:r>
              <a:rPr lang="en-GB" sz="9600" err="1">
                <a:latin typeface="Comic Sans MS"/>
                <a:ea typeface="+mn-lt"/>
                <a:cs typeface="+mn-lt"/>
              </a:rPr>
              <a:t>ue</a:t>
            </a:r>
            <a:r>
              <a:rPr lang="en-GB" sz="9600">
                <a:latin typeface="Comic Sans MS"/>
                <a:ea typeface="+mn-lt"/>
                <a:cs typeface="+mn-lt"/>
              </a:rPr>
              <a:t>       u-e                      ow      </a:t>
            </a:r>
            <a:endParaRPr lang="en-US" sz="6600">
              <a:latin typeface="Comic Sans MS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9600">
                <a:latin typeface="Comic Sans MS"/>
                <a:ea typeface="+mn-lt"/>
                <a:cs typeface="+mn-lt"/>
              </a:rPr>
              <a:t>     </a:t>
            </a:r>
            <a:endParaRPr lang="en-US" sz="6600"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86C42F-DC25-CC3E-5EEB-F26D08248FB6}"/>
              </a:ext>
            </a:extLst>
          </p:cNvPr>
          <p:cNvSpPr txBox="1"/>
          <p:nvPr/>
        </p:nvSpPr>
        <p:spPr>
          <a:xfrm>
            <a:off x="8886423" y="166352"/>
            <a:ext cx="6096000" cy="7284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>
              <a:lnSpc>
                <a:spcPts val="1425"/>
              </a:lnSpc>
            </a:pPr>
            <a:r>
              <a:rPr lang="en-GB" sz="1800" b="1" i="0" u="sng" baseline="0">
                <a:solidFill>
                  <a:srgbClr val="A02B93"/>
                </a:solidFill>
                <a:latin typeface="Sassoon Primary"/>
                <a:ea typeface="Segoe UI"/>
                <a:cs typeface="Segoe UI"/>
              </a:rPr>
              <a:t>M</a:t>
            </a:r>
            <a:r>
              <a:rPr lang="en-GB" sz="1800" b="1" i="0" u="sng" baseline="0">
                <a:solidFill>
                  <a:srgbClr val="000000"/>
                </a:solidFill>
                <a:latin typeface="Sassoon Primary"/>
                <a:ea typeface="Segoe UI"/>
                <a:cs typeface="Segoe UI"/>
              </a:rPr>
              <a:t>onday 2nd </a:t>
            </a:r>
            <a:r>
              <a:rPr lang="en-GB" sz="1800" b="1" i="0" u="sng" baseline="0">
                <a:solidFill>
                  <a:srgbClr val="A02B93"/>
                </a:solidFill>
                <a:latin typeface="Sassoon Primary"/>
                <a:ea typeface="Segoe UI"/>
                <a:cs typeface="Segoe UI"/>
              </a:rPr>
              <a:t>F</a:t>
            </a:r>
            <a:r>
              <a:rPr lang="en-GB" sz="1800" b="1" i="0" u="sng" baseline="0">
                <a:solidFill>
                  <a:srgbClr val="000000"/>
                </a:solidFill>
                <a:latin typeface="Sassoon Primary"/>
                <a:ea typeface="Segoe UI"/>
                <a:cs typeface="Segoe UI"/>
              </a:rPr>
              <a:t>ebruary 2026</a:t>
            </a:r>
            <a:r>
              <a:rPr lang="en-US" sz="1800" b="0" i="0">
                <a:solidFill>
                  <a:srgbClr val="000000"/>
                </a:solidFill>
                <a:latin typeface="Sassoon Primary"/>
                <a:ea typeface="Segoe UI"/>
                <a:cs typeface="Segoe UI"/>
              </a:rPr>
              <a:t>​</a:t>
            </a:r>
          </a:p>
          <a:p>
            <a:pPr algn="l" rtl="0">
              <a:lnSpc>
                <a:spcPts val="1425"/>
              </a:lnSpc>
            </a:pPr>
            <a:r>
              <a:rPr lang="en-GB" sz="1800" b="1" i="0" u="sng" baseline="0">
                <a:solidFill>
                  <a:srgbClr val="000000"/>
                </a:solidFill>
                <a:latin typeface="Sassoon Primary"/>
                <a:ea typeface="Segoe UI"/>
                <a:cs typeface="Segoe UI"/>
              </a:rPr>
              <a:t>2/2/26</a:t>
            </a: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1703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606D-D40B-3AD2-0B23-2CACD9974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assoon Primary"/>
              </a:rPr>
              <a:t>Independent Challenges: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3F23ED-72AD-B39A-08C4-36D3FAB1D74A}"/>
              </a:ext>
            </a:extLst>
          </p:cNvPr>
          <p:cNvSpPr/>
          <p:nvPr/>
        </p:nvSpPr>
        <p:spPr>
          <a:xfrm>
            <a:off x="476249" y="1523999"/>
            <a:ext cx="11120437" cy="521493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308CD3-C9BB-80BB-EE10-0BAAB860796C}"/>
              </a:ext>
            </a:extLst>
          </p:cNvPr>
          <p:cNvCxnSpPr/>
          <p:nvPr/>
        </p:nvCxnSpPr>
        <p:spPr>
          <a:xfrm>
            <a:off x="5534025" y="1524000"/>
            <a:ext cx="57150" cy="5210175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A27820B-6037-666F-4A5B-706EBA85FAF9}"/>
              </a:ext>
            </a:extLst>
          </p:cNvPr>
          <p:cNvCxnSpPr>
            <a:cxnSpLocks/>
          </p:cNvCxnSpPr>
          <p:nvPr/>
        </p:nvCxnSpPr>
        <p:spPr>
          <a:xfrm flipV="1">
            <a:off x="476250" y="4276724"/>
            <a:ext cx="11115675" cy="19050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82155AE-15B6-A413-F74A-B102E5A77432}"/>
              </a:ext>
            </a:extLst>
          </p:cNvPr>
          <p:cNvSpPr txBox="1"/>
          <p:nvPr/>
        </p:nvSpPr>
        <p:spPr>
          <a:xfrm>
            <a:off x="1426368" y="1526381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Sassoon Primary"/>
              </a:rPr>
              <a:t>Narrative Zone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B5B764-0079-9A46-9058-29D012F525FC}"/>
              </a:ext>
            </a:extLst>
          </p:cNvPr>
          <p:cNvSpPr txBox="1"/>
          <p:nvPr/>
        </p:nvSpPr>
        <p:spPr>
          <a:xfrm>
            <a:off x="1427654" y="4304591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Sassoon Primary"/>
              </a:rPr>
              <a:t>Enquiry Zone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06AE84-F5F8-CEE4-7BA5-99F003A3EA8F}"/>
              </a:ext>
            </a:extLst>
          </p:cNvPr>
          <p:cNvSpPr txBox="1"/>
          <p:nvPr/>
        </p:nvSpPr>
        <p:spPr>
          <a:xfrm>
            <a:off x="7008017" y="1526380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latin typeface="Sassoon Primary"/>
              </a:rPr>
              <a:t>Maths</a:t>
            </a:r>
            <a:r>
              <a:rPr lang="en-US" sz="2800">
                <a:latin typeface="Sassoon Primary"/>
              </a:rPr>
              <a:t> Zone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D181A2-DA8D-F3C1-1B4A-E0FD999557A6}"/>
              </a:ext>
            </a:extLst>
          </p:cNvPr>
          <p:cNvSpPr txBox="1"/>
          <p:nvPr/>
        </p:nvSpPr>
        <p:spPr>
          <a:xfrm>
            <a:off x="6585828" y="4304591"/>
            <a:ext cx="370284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Sassoon Primary"/>
              </a:rPr>
              <a:t>Creative Zone</a:t>
            </a:r>
          </a:p>
          <a:p>
            <a:endParaRPr lang="en-US" sz="2800">
              <a:latin typeface="Sassoon Primary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246B6-1FF9-72AD-2D43-EE171CE292CB}"/>
              </a:ext>
            </a:extLst>
          </p:cNvPr>
          <p:cNvSpPr txBox="1"/>
          <p:nvPr/>
        </p:nvSpPr>
        <p:spPr>
          <a:xfrm>
            <a:off x="5606173" y="1977925"/>
            <a:ext cx="3799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Create a number using the dienes in the place value chart.</a:t>
            </a:r>
          </a:p>
          <a:p>
            <a:r>
              <a:rPr lang="en-GB" sz="2400"/>
              <a:t>Draw the dienes onto your chart and write the number underneath.</a:t>
            </a:r>
          </a:p>
        </p:txBody>
      </p:sp>
      <p:pic>
        <p:nvPicPr>
          <p:cNvPr id="1026" name="Picture 2" descr="The Best Place Value Grid Ever: Your Free Printable Concertina!">
            <a:extLst>
              <a:ext uri="{FF2B5EF4-FFF2-40B4-BE49-F238E27FC236}">
                <a16:creationId xmlns:a16="http://schemas.microsoft.com/office/drawing/2014/main" id="{6BEF8F27-69EA-1C63-BA56-EE8F63BA2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951" y="2249487"/>
            <a:ext cx="2176097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cartoon of a monster and a boat&#10;&#10;AI-generated content may be incorrect.">
            <a:extLst>
              <a:ext uri="{FF2B5EF4-FFF2-40B4-BE49-F238E27FC236}">
                <a16:creationId xmlns:a16="http://schemas.microsoft.com/office/drawing/2014/main" id="{B1FBA810-84EA-E6E8-BE8F-1C16D1CBF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753" y="2046569"/>
            <a:ext cx="3037562" cy="19089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1CE94F-0A7B-903E-9D2A-381234B194E5}"/>
              </a:ext>
            </a:extLst>
          </p:cNvPr>
          <p:cNvSpPr txBox="1"/>
          <p:nvPr/>
        </p:nvSpPr>
        <p:spPr>
          <a:xfrm>
            <a:off x="530766" y="1936582"/>
            <a:ext cx="175009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/>
              <a:t>What do you think Max is thinking or feeling at this moment?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DA3582-CA90-A42E-50D9-4B61A5949BBB}"/>
              </a:ext>
            </a:extLst>
          </p:cNvPr>
          <p:cNvSpPr txBox="1"/>
          <p:nvPr/>
        </p:nvSpPr>
        <p:spPr>
          <a:xfrm>
            <a:off x="5606173" y="5113336"/>
            <a:ext cx="2914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Make a cup and ball toy</a:t>
            </a:r>
          </a:p>
        </p:txBody>
      </p:sp>
      <p:pic>
        <p:nvPicPr>
          <p:cNvPr id="15" name="Picture 14" descr="A red cup with black stars and a string&#10;&#10;AI-generated content may be incorrect.">
            <a:extLst>
              <a:ext uri="{FF2B5EF4-FFF2-40B4-BE49-F238E27FC236}">
                <a16:creationId xmlns:a16="http://schemas.microsoft.com/office/drawing/2014/main" id="{A2A3E578-79FB-3B92-4290-063517072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2687" y="4389819"/>
            <a:ext cx="2354159" cy="2278029"/>
          </a:xfrm>
          <a:prstGeom prst="rect">
            <a:avLst/>
          </a:prstGeom>
        </p:spPr>
      </p:pic>
      <p:pic>
        <p:nvPicPr>
          <p:cNvPr id="14" name="Picture 13" descr="A screenshot of a game&#10;&#10;AI-generated content may be incorrect.">
            <a:extLst>
              <a:ext uri="{FF2B5EF4-FFF2-40B4-BE49-F238E27FC236}">
                <a16:creationId xmlns:a16="http://schemas.microsoft.com/office/drawing/2014/main" id="{0604D8CF-D94A-0DF6-9742-98FE8CB01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315" y="4717811"/>
            <a:ext cx="1524000" cy="19526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1156D1-50A5-71B6-CD7C-D37A35548382}"/>
              </a:ext>
            </a:extLst>
          </p:cNvPr>
          <p:cNvSpPr txBox="1"/>
          <p:nvPr/>
        </p:nvSpPr>
        <p:spPr>
          <a:xfrm>
            <a:off x="731597" y="5020770"/>
            <a:ext cx="2897701" cy="830997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Match the body part to the sense. </a:t>
            </a:r>
          </a:p>
        </p:txBody>
      </p:sp>
    </p:spTree>
    <p:extLst>
      <p:ext uri="{BB962C8B-B14F-4D97-AF65-F5344CB8AC3E}">
        <p14:creationId xmlns:p14="http://schemas.microsoft.com/office/powerpoint/2010/main" val="3188333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91F615-2BE6-B723-60F2-91721913BD8C}"/>
              </a:ext>
            </a:extLst>
          </p:cNvPr>
          <p:cNvSpPr txBox="1"/>
          <p:nvPr/>
        </p:nvSpPr>
        <p:spPr>
          <a:xfrm>
            <a:off x="86425" y="106217"/>
            <a:ext cx="2334161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Revisit and review</a:t>
            </a:r>
          </a:p>
        </p:txBody>
      </p:sp>
      <p:pic>
        <p:nvPicPr>
          <p:cNvPr id="7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3663937-D4DB-6A7D-7B3D-9FC475CFE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08" y="5535835"/>
            <a:ext cx="1112817" cy="112354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FE7D65-CF4D-E8BF-0D83-241526821050}"/>
              </a:ext>
            </a:extLst>
          </p:cNvPr>
          <p:cNvSpPr txBox="1">
            <a:spLocks/>
          </p:cNvSpPr>
          <p:nvPr/>
        </p:nvSpPr>
        <p:spPr>
          <a:xfrm>
            <a:off x="4984239" y="5125327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BCAF-037B-4AF8-A998-449978A45F19}"/>
              </a:ext>
            </a:extLst>
          </p:cNvPr>
          <p:cNvSpPr txBox="1">
            <a:spLocks/>
          </p:cNvSpPr>
          <p:nvPr/>
        </p:nvSpPr>
        <p:spPr>
          <a:xfrm>
            <a:off x="6709103" y="5015873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FA057F-0B07-5FB0-1882-FCDF256EAEC5}"/>
              </a:ext>
            </a:extLst>
          </p:cNvPr>
          <p:cNvSpPr txBox="1">
            <a:spLocks/>
          </p:cNvSpPr>
          <p:nvPr/>
        </p:nvSpPr>
        <p:spPr>
          <a:xfrm>
            <a:off x="7830429" y="3886070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B5C20B-DA05-2FF6-3ECE-262BE97E698E}"/>
              </a:ext>
            </a:extLst>
          </p:cNvPr>
          <p:cNvSpPr txBox="1">
            <a:spLocks/>
          </p:cNvSpPr>
          <p:nvPr/>
        </p:nvSpPr>
        <p:spPr>
          <a:xfrm>
            <a:off x="7663415" y="2549960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008CDF-9D74-0D3A-CBED-E93BECCD3021}"/>
              </a:ext>
            </a:extLst>
          </p:cNvPr>
          <p:cNvSpPr txBox="1">
            <a:spLocks/>
          </p:cNvSpPr>
          <p:nvPr/>
        </p:nvSpPr>
        <p:spPr>
          <a:xfrm>
            <a:off x="5398291" y="4877713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E348C95-D0DC-E6EC-FF01-73E872FE24E0}"/>
              </a:ext>
            </a:extLst>
          </p:cNvPr>
          <p:cNvSpPr txBox="1">
            <a:spLocks/>
          </p:cNvSpPr>
          <p:nvPr/>
        </p:nvSpPr>
        <p:spPr>
          <a:xfrm>
            <a:off x="843251" y="582040"/>
            <a:ext cx="12222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Today's Graphemes</a:t>
            </a:r>
          </a:p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32C41CD-6C8C-0327-3189-062D97A81E33}"/>
              </a:ext>
            </a:extLst>
          </p:cNvPr>
          <p:cNvSpPr txBox="1">
            <a:spLocks/>
          </p:cNvSpPr>
          <p:nvPr/>
        </p:nvSpPr>
        <p:spPr>
          <a:xfrm>
            <a:off x="3961713" y="3190906"/>
            <a:ext cx="4401204" cy="2813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9600" err="1">
                <a:latin typeface="Sassoon Primary"/>
                <a:cs typeface="Calibri"/>
              </a:rPr>
              <a:t>ou</a:t>
            </a:r>
            <a:r>
              <a:rPr lang="en-GB" sz="9600">
                <a:latin typeface="Sassoon Primary"/>
                <a:cs typeface="Calibri"/>
              </a:rPr>
              <a:t> </a:t>
            </a:r>
          </a:p>
          <a:p>
            <a:pPr marL="0" indent="0" algn="ctr">
              <a:buNone/>
            </a:pPr>
            <a:r>
              <a:rPr lang="en-GB" sz="9600" err="1">
                <a:latin typeface="Sassoon Primary"/>
                <a:cs typeface="Calibri"/>
              </a:rPr>
              <a:t>ui</a:t>
            </a:r>
            <a:endParaRPr lang="en-GB" sz="9600">
              <a:latin typeface="Sassoon Primary"/>
              <a:cs typeface="Calibri"/>
            </a:endParaRPr>
          </a:p>
          <a:p>
            <a:pPr marL="0" indent="0" algn="ctr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DCF57E-EA50-881F-C2B0-9330BFF3B809}"/>
              </a:ext>
            </a:extLst>
          </p:cNvPr>
          <p:cNvSpPr txBox="1"/>
          <p:nvPr/>
        </p:nvSpPr>
        <p:spPr>
          <a:xfrm>
            <a:off x="88855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b="1" u="sng">
                <a:latin typeface="Sassoon Primary"/>
              </a:rPr>
              <a:t>onday 2nd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2/2/26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39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00C9A4-8D3C-FFBF-20A7-BFFA24404438}"/>
              </a:ext>
            </a:extLst>
          </p:cNvPr>
          <p:cNvSpPr txBox="1"/>
          <p:nvPr/>
        </p:nvSpPr>
        <p:spPr>
          <a:xfrm>
            <a:off x="4407767" y="136296"/>
            <a:ext cx="2998112" cy="4770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b="1" u="sng">
                <a:latin typeface="Sassoon Primary"/>
              </a:rPr>
              <a:t>Where in the word?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EA2E2A-A6CB-3C11-63E1-91F3F7DF0471}"/>
              </a:ext>
            </a:extLst>
          </p:cNvPr>
          <p:cNvSpPr txBox="1"/>
          <p:nvPr/>
        </p:nvSpPr>
        <p:spPr>
          <a:xfrm>
            <a:off x="4724400" y="392064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A3A605-D9DF-9D6C-1928-0F6CD7BCC01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22F654-5828-B20E-4BD4-FC2B2E35F93D}"/>
              </a:ext>
            </a:extLst>
          </p:cNvPr>
          <p:cNvSpPr txBox="1"/>
          <p:nvPr/>
        </p:nvSpPr>
        <p:spPr>
          <a:xfrm>
            <a:off x="6103938" y="793750"/>
            <a:ext cx="7553854" cy="61247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latin typeface="Sassoon Primary"/>
                <a:cs typeface="Calibri" panose="020F0502020204030204"/>
              </a:rPr>
              <a:t>unicorn</a:t>
            </a:r>
          </a:p>
          <a:p>
            <a:r>
              <a:rPr lang="en-US" sz="6000">
                <a:latin typeface="Sassoon Primary"/>
                <a:cs typeface="Calibri" panose="020F0502020204030204"/>
              </a:rPr>
              <a:t>blue</a:t>
            </a:r>
          </a:p>
          <a:p>
            <a:r>
              <a:rPr lang="en-US" sz="6000">
                <a:latin typeface="Sassoon Primary"/>
                <a:cs typeface="Calibri" panose="020F0502020204030204"/>
              </a:rPr>
              <a:t>rule</a:t>
            </a:r>
          </a:p>
          <a:p>
            <a:r>
              <a:rPr lang="en-US" sz="6000">
                <a:latin typeface="Sassoon Primary"/>
                <a:cs typeface="Calibri" panose="020F0502020204030204"/>
              </a:rPr>
              <a:t>chew</a:t>
            </a:r>
          </a:p>
          <a:p>
            <a:r>
              <a:rPr lang="en-US" sz="6000">
                <a:latin typeface="Sassoon Primary"/>
                <a:cs typeface="Calibri" panose="020F0502020204030204"/>
              </a:rPr>
              <a:t>music</a:t>
            </a:r>
          </a:p>
          <a:p>
            <a:r>
              <a:rPr lang="en-US" sz="6000">
                <a:latin typeface="Sassoon Primary"/>
                <a:cs typeface="Calibri" panose="020F0502020204030204"/>
              </a:rPr>
              <a:t>glue</a:t>
            </a:r>
          </a:p>
          <a:p>
            <a:pPr algn="l"/>
            <a:endParaRPr lang="en-US" sz="3200">
              <a:latin typeface="Sassoon Primar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FD1E1-FA2E-CC0D-20FA-0F0E874ED338}"/>
              </a:ext>
            </a:extLst>
          </p:cNvPr>
          <p:cNvSpPr txBox="1"/>
          <p:nvPr/>
        </p:nvSpPr>
        <p:spPr>
          <a:xfrm>
            <a:off x="283103" y="2931583"/>
            <a:ext cx="4855104" cy="116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Segment these </a:t>
            </a:r>
            <a:endParaRPr lang="en-US" sz="6000">
              <a:latin typeface="Sassoon Primary"/>
              <a:cs typeface="Calibri" panose="020F0502020204030204"/>
            </a:endParaRPr>
          </a:p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words and read them</a:t>
            </a:r>
            <a:endParaRPr lang="en-US" sz="6000">
              <a:latin typeface="Sassoon Primary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CC17B4-D9BE-5376-7F87-C2AA79B715F5}"/>
              </a:ext>
            </a:extLst>
          </p:cNvPr>
          <p:cNvSpPr txBox="1"/>
          <p:nvPr/>
        </p:nvSpPr>
        <p:spPr>
          <a:xfrm>
            <a:off x="209019" y="899582"/>
            <a:ext cx="4855104" cy="116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/>
              </a:rPr>
              <a:t>What are the digraphs?</a:t>
            </a:r>
          </a:p>
          <a:p>
            <a:pPr algn="ctr"/>
            <a:endParaRPr lang="en-US" sz="3500">
              <a:latin typeface="Sassoon Primary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7A49EF-D969-662D-5D0F-CA80BC05CFB5}"/>
              </a:ext>
            </a:extLst>
          </p:cNvPr>
          <p:cNvSpPr txBox="1"/>
          <p:nvPr/>
        </p:nvSpPr>
        <p:spPr>
          <a:xfrm>
            <a:off x="283103" y="4847166"/>
            <a:ext cx="4855104" cy="6309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Blend and say words</a:t>
            </a:r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0BB2B8F-5D26-37F4-8B7D-34C726DBDC8B}"/>
              </a:ext>
            </a:extLst>
          </p:cNvPr>
          <p:cNvSpPr/>
          <p:nvPr/>
        </p:nvSpPr>
        <p:spPr>
          <a:xfrm>
            <a:off x="2473854" y="2156354"/>
            <a:ext cx="476250" cy="6244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2C56D27-C5B4-40F1-738E-E97061C1311E}"/>
              </a:ext>
            </a:extLst>
          </p:cNvPr>
          <p:cNvSpPr/>
          <p:nvPr/>
        </p:nvSpPr>
        <p:spPr>
          <a:xfrm>
            <a:off x="2569103" y="4156603"/>
            <a:ext cx="476250" cy="6244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662931-1ED0-4159-4362-B6E8149DC8A0}"/>
              </a:ext>
            </a:extLst>
          </p:cNvPr>
          <p:cNvSpPr txBox="1"/>
          <p:nvPr/>
        </p:nvSpPr>
        <p:spPr>
          <a:xfrm>
            <a:off x="88855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b="1" u="sng">
                <a:latin typeface="Sassoon Primary"/>
              </a:rPr>
              <a:t>onday 2nd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2/2/26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41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00C9A4-8D3C-FFBF-20A7-BFFA24404438}"/>
              </a:ext>
            </a:extLst>
          </p:cNvPr>
          <p:cNvSpPr txBox="1"/>
          <p:nvPr/>
        </p:nvSpPr>
        <p:spPr>
          <a:xfrm>
            <a:off x="86425" y="106217"/>
            <a:ext cx="2165928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Focus words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C01E74-2C7B-BDB2-A0A7-940AA74B1685}"/>
              </a:ext>
            </a:extLst>
          </p:cNvPr>
          <p:cNvSpPr txBox="1"/>
          <p:nvPr/>
        </p:nvSpPr>
        <p:spPr>
          <a:xfrm>
            <a:off x="4581177" y="1072752"/>
            <a:ext cx="9050316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600">
                <a:latin typeface="Sassoon Primary"/>
                <a:cs typeface="Calibri"/>
              </a:rPr>
              <a:t>y-</a:t>
            </a:r>
            <a:r>
              <a:rPr lang="en-GB" sz="9600" b="1" err="1">
                <a:latin typeface="Sassoon Primary"/>
                <a:cs typeface="Calibri"/>
              </a:rPr>
              <a:t>ou</a:t>
            </a:r>
            <a:r>
              <a:rPr lang="en-GB" sz="9600">
                <a:latin typeface="Sassoon Primary"/>
                <a:cs typeface="Calibri"/>
              </a:rPr>
              <a:t>-</a:t>
            </a:r>
            <a:r>
              <a:rPr lang="en-GB" sz="9600" err="1">
                <a:latin typeface="Sassoon Primary"/>
                <a:cs typeface="Calibri"/>
              </a:rPr>
              <a:t>th</a:t>
            </a:r>
          </a:p>
          <a:p>
            <a:r>
              <a:rPr lang="en-GB" sz="9600">
                <a:latin typeface="Sassoon Primary"/>
                <a:cs typeface="Calibri"/>
              </a:rPr>
              <a:t>f-r-</a:t>
            </a:r>
            <a:r>
              <a:rPr lang="en-GB" sz="9600" err="1">
                <a:latin typeface="Sassoon Primary"/>
                <a:cs typeface="Calibri"/>
              </a:rPr>
              <a:t>ui</a:t>
            </a:r>
            <a:r>
              <a:rPr lang="en-GB" sz="9600">
                <a:latin typeface="Sassoon Primary"/>
                <a:cs typeface="Calibri"/>
              </a:rPr>
              <a:t>-t</a:t>
            </a:r>
          </a:p>
          <a:p>
            <a:r>
              <a:rPr lang="en-GB" sz="9600">
                <a:latin typeface="Sassoon Primary"/>
                <a:cs typeface="Calibri"/>
              </a:rPr>
              <a:t>b-r-</a:t>
            </a:r>
            <a:r>
              <a:rPr lang="en-GB" sz="9600" err="1">
                <a:latin typeface="Sassoon Primary"/>
                <a:cs typeface="Calibri"/>
              </a:rPr>
              <a:t>ui</a:t>
            </a:r>
            <a:r>
              <a:rPr lang="en-GB" sz="9600">
                <a:latin typeface="Sassoon Primary"/>
                <a:cs typeface="Calibri"/>
              </a:rPr>
              <a:t>-se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9DD727-F1BE-6BB3-DFE4-2984C24CF0C9}"/>
              </a:ext>
            </a:extLst>
          </p:cNvPr>
          <p:cNvSpPr txBox="1"/>
          <p:nvPr/>
        </p:nvSpPr>
        <p:spPr>
          <a:xfrm>
            <a:off x="822853" y="2391833"/>
            <a:ext cx="3352271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Sounds out these </a:t>
            </a:r>
            <a:endParaRPr lang="en-US" sz="6000">
              <a:latin typeface="Sassoon Primary"/>
              <a:cs typeface="Calibri" panose="020F0502020204030204"/>
            </a:endParaRPr>
          </a:p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words and read them</a:t>
            </a:r>
          </a:p>
          <a:p>
            <a:pPr algn="ctr"/>
            <a:endParaRPr lang="en-US" sz="3500">
              <a:latin typeface="Sassoon Primary"/>
              <a:cs typeface="Calibri" panose="020F0502020204030204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69F7EF-2C9A-B232-96DC-54F9204F2C5E}"/>
                  </a:ext>
                </a:extLst>
              </p14:cNvPr>
              <p14:cNvContentPartPr/>
              <p14:nvPr/>
            </p14:nvContentPartPr>
            <p14:xfrm>
              <a:off x="4875296" y="1737059"/>
              <a:ext cx="12532" cy="12532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69F7EF-2C9A-B232-96DC-54F9204F2C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8696" y="1110459"/>
                <a:ext cx="1253200" cy="12532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4CD0496-88BC-2727-3412-F9C2BC0CFDC0}"/>
              </a:ext>
            </a:extLst>
          </p:cNvPr>
          <p:cNvSpPr txBox="1"/>
          <p:nvPr/>
        </p:nvSpPr>
        <p:spPr>
          <a:xfrm>
            <a:off x="88855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b="1" u="sng">
                <a:latin typeface="Sassoon Primary"/>
              </a:rPr>
              <a:t>onday 2nd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2/2/26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85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00C9A4-8D3C-FFBF-20A7-BFFA24404438}"/>
              </a:ext>
            </a:extLst>
          </p:cNvPr>
          <p:cNvSpPr txBox="1"/>
          <p:nvPr/>
        </p:nvSpPr>
        <p:spPr>
          <a:xfrm>
            <a:off x="86425" y="106217"/>
            <a:ext cx="2165928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Focus words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C01E74-2C7B-BDB2-A0A7-940AA74B1685}"/>
              </a:ext>
            </a:extLst>
          </p:cNvPr>
          <p:cNvSpPr txBox="1"/>
          <p:nvPr/>
        </p:nvSpPr>
        <p:spPr>
          <a:xfrm>
            <a:off x="4390677" y="279002"/>
            <a:ext cx="9050316" cy="64633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3800">
                <a:latin typeface="Sassoon Primary"/>
                <a:cs typeface="Calibri"/>
              </a:rPr>
              <a:t>youth</a:t>
            </a:r>
          </a:p>
          <a:p>
            <a:r>
              <a:rPr lang="en-GB" sz="13800">
                <a:latin typeface="Sassoon Primary"/>
                <a:cs typeface="Calibri"/>
              </a:rPr>
              <a:t>fruit</a:t>
            </a:r>
          </a:p>
          <a:p>
            <a:r>
              <a:rPr lang="en-GB" sz="13800">
                <a:latin typeface="Sassoon Primary"/>
                <a:cs typeface="Calibri"/>
              </a:rPr>
              <a:t>bruise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9DD727-F1BE-6BB3-DFE4-2984C24CF0C9}"/>
              </a:ext>
            </a:extLst>
          </p:cNvPr>
          <p:cNvSpPr txBox="1"/>
          <p:nvPr/>
        </p:nvSpPr>
        <p:spPr>
          <a:xfrm>
            <a:off x="822853" y="2391833"/>
            <a:ext cx="3352271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Sounds out these </a:t>
            </a:r>
            <a:endParaRPr lang="en-US" sz="6000">
              <a:latin typeface="Sassoon Primary"/>
              <a:cs typeface="Calibri" panose="020F0502020204030204"/>
            </a:endParaRPr>
          </a:p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words and read them</a:t>
            </a:r>
          </a:p>
          <a:p>
            <a:pPr algn="ctr"/>
            <a:endParaRPr lang="en-US" sz="3500">
              <a:latin typeface="Sassoon Primary"/>
              <a:cs typeface="Calibri" panose="020F0502020204030204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69F7EF-2C9A-B232-96DC-54F9204F2C5E}"/>
                  </a:ext>
                </a:extLst>
              </p14:cNvPr>
              <p14:cNvContentPartPr/>
              <p14:nvPr/>
            </p14:nvContentPartPr>
            <p14:xfrm>
              <a:off x="4875296" y="1737059"/>
              <a:ext cx="12532" cy="12532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69F7EF-2C9A-B232-96DC-54F9204F2C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8696" y="1110459"/>
                <a:ext cx="1253200" cy="12532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BD4C0F5-5ECC-6E13-A30A-3EAF76090BAE}"/>
              </a:ext>
            </a:extLst>
          </p:cNvPr>
          <p:cNvSpPr txBox="1"/>
          <p:nvPr/>
        </p:nvSpPr>
        <p:spPr>
          <a:xfrm>
            <a:off x="88855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b="1" u="sng">
                <a:latin typeface="Sassoon Primary"/>
              </a:rPr>
              <a:t>onday 2nd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2/2/26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067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00C9A4-8D3C-FFBF-20A7-BFFA24404438}"/>
              </a:ext>
            </a:extLst>
          </p:cNvPr>
          <p:cNvSpPr txBox="1"/>
          <p:nvPr/>
        </p:nvSpPr>
        <p:spPr>
          <a:xfrm>
            <a:off x="86425" y="106217"/>
            <a:ext cx="2165928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Focus words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C01E74-2C7B-BDB2-A0A7-940AA74B1685}"/>
              </a:ext>
            </a:extLst>
          </p:cNvPr>
          <p:cNvSpPr txBox="1"/>
          <p:nvPr/>
        </p:nvSpPr>
        <p:spPr>
          <a:xfrm>
            <a:off x="4824593" y="289586"/>
            <a:ext cx="9050316" cy="77867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6000">
                <a:latin typeface="Sassoon Primary"/>
                <a:cs typeface="Calibri"/>
              </a:rPr>
              <a:t>youth</a:t>
            </a:r>
          </a:p>
          <a:p>
            <a:r>
              <a:rPr lang="en-GB" sz="6000">
                <a:latin typeface="Sassoon Primary"/>
                <a:cs typeface="Calibri"/>
              </a:rPr>
              <a:t>group</a:t>
            </a:r>
          </a:p>
          <a:p>
            <a:r>
              <a:rPr lang="en-GB" sz="6000">
                <a:latin typeface="Sassoon Primary"/>
                <a:cs typeface="Calibri"/>
              </a:rPr>
              <a:t>soup</a:t>
            </a:r>
          </a:p>
          <a:p>
            <a:r>
              <a:rPr lang="en-GB" sz="6000">
                <a:latin typeface="Sassoon Primary"/>
                <a:cs typeface="Calibri"/>
              </a:rPr>
              <a:t>fruit</a:t>
            </a:r>
          </a:p>
          <a:p>
            <a:r>
              <a:rPr lang="en-GB" sz="6000">
                <a:latin typeface="Sassoon Primary"/>
                <a:cs typeface="Calibri"/>
              </a:rPr>
              <a:t>juice</a:t>
            </a:r>
          </a:p>
          <a:p>
            <a:r>
              <a:rPr lang="en-GB" sz="6000">
                <a:latin typeface="Sassoon Primary"/>
                <a:cs typeface="Calibri"/>
              </a:rPr>
              <a:t>bruise</a:t>
            </a:r>
          </a:p>
          <a:p>
            <a:endParaRPr lang="en-GB" sz="6000">
              <a:latin typeface="Sassoon Primary"/>
              <a:cs typeface="Calibri"/>
            </a:endParaRPr>
          </a:p>
          <a:p>
            <a:endParaRPr lang="en-GB" sz="8000">
              <a:latin typeface="Sassoon Primary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42AB3A-34C9-9F4D-67C1-3D57D95BF835}"/>
              </a:ext>
            </a:extLst>
          </p:cNvPr>
          <p:cNvSpPr txBox="1"/>
          <p:nvPr/>
        </p:nvSpPr>
        <p:spPr>
          <a:xfrm>
            <a:off x="685270" y="2158999"/>
            <a:ext cx="3352271" cy="116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Read, sound talk and blend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45C098-07F4-E96F-92A7-371A0F5A57F4}"/>
              </a:ext>
            </a:extLst>
          </p:cNvPr>
          <p:cNvSpPr txBox="1"/>
          <p:nvPr/>
        </p:nvSpPr>
        <p:spPr>
          <a:xfrm>
            <a:off x="685269" y="4159248"/>
            <a:ext cx="3352271" cy="116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And again... FASTER!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44DC73D-AA4C-BFDA-DB24-5167F0DE48E2}"/>
              </a:ext>
            </a:extLst>
          </p:cNvPr>
          <p:cNvSpPr/>
          <p:nvPr/>
        </p:nvSpPr>
        <p:spPr>
          <a:xfrm>
            <a:off x="2156354" y="3436937"/>
            <a:ext cx="476250" cy="6244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29588D-892A-4F0D-7FD3-3F6566B73F1F}"/>
              </a:ext>
            </a:extLst>
          </p:cNvPr>
          <p:cNvSpPr txBox="1"/>
          <p:nvPr/>
        </p:nvSpPr>
        <p:spPr>
          <a:xfrm>
            <a:off x="88855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b="1" u="sng">
                <a:latin typeface="Sassoon Primary"/>
              </a:rPr>
              <a:t>onday 2nd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2/2/26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845846"/>
      </p:ext>
    </p:extLst>
  </p:cSld>
  <p:clrMapOvr>
    <a:masterClrMapping/>
  </p:clrMapOvr>
</p:sld>
</file>

<file path=ppt/theme/theme1.xml><?xml version="1.0" encoding="utf-8"?>
<a:theme xmlns:a="http://schemas.openxmlformats.org/drawingml/2006/main" name="Classroom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lassroom">
      <a:majorFont>
        <a:latin typeface="Sassoon Primary"/>
        <a:ea typeface=""/>
        <a:cs typeface=""/>
      </a:majorFont>
      <a:minorFont>
        <a:latin typeface="Sassoon Prima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lassroom" id="{7079444A-A5F5-41FF-B880-1513F8B4E925}" vid="{AFF00F74-1A7B-4722-8615-B231E5B92C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ABC899185B74BB2030808D3385A9C" ma:contentTypeVersion="19" ma:contentTypeDescription="Create a new document." ma:contentTypeScope="" ma:versionID="2bddcd1ac83bf6cc9d4e187e50cdfc19">
  <xsd:schema xmlns:xsd="http://www.w3.org/2001/XMLSchema" xmlns:xs="http://www.w3.org/2001/XMLSchema" xmlns:p="http://schemas.microsoft.com/office/2006/metadata/properties" xmlns:ns2="5519ec2d-3025-400a-aa14-bba49a7e18f3" xmlns:ns3="e255f982-5f1f-41c7-871f-7a91432a5484" targetNamespace="http://schemas.microsoft.com/office/2006/metadata/properties" ma:root="true" ma:fieldsID="a945b1e6971e3546dc159e283e46c135" ns2:_="" ns3:_="">
    <xsd:import namespace="5519ec2d-3025-400a-aa14-bba49a7e18f3"/>
    <xsd:import namespace="e255f982-5f1f-41c7-871f-7a91432a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9ec2d-3025-400a-aa14-bba49a7e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5f982-5f1f-41c7-871f-7a91432a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320c33-d570-4e0b-b288-e2b6c8d43477}" ma:internalName="TaxCatchAll" ma:showField="CatchAllData" ma:web="e255f982-5f1f-41c7-871f-7a91432a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5f982-5f1f-41c7-871f-7a91432a5484" xsi:nil="true"/>
    <lcf76f155ced4ddcb4097134ff3c332f xmlns="5519ec2d-3025-400a-aa14-bba49a7e18f3">
      <Terms xmlns="http://schemas.microsoft.com/office/infopath/2007/PartnerControls"/>
    </lcf76f155ced4ddcb4097134ff3c332f>
    <SharedWithUsers xmlns="e255f982-5f1f-41c7-871f-7a91432a5484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028DC8E-CF5C-4E67-A30E-6C9690FFBFBF}"/>
</file>

<file path=customXml/itemProps2.xml><?xml version="1.0" encoding="utf-8"?>
<ds:datastoreItem xmlns:ds="http://schemas.openxmlformats.org/officeDocument/2006/customXml" ds:itemID="{BACA2F2E-4810-48D8-A611-C311E5EB6D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E84EB4-F1C4-4F8F-B14C-81AE123F0C4D}">
  <ds:schemaRefs>
    <ds:schemaRef ds:uri="5519ec2d-3025-400a-aa14-bba49a7e18f3"/>
    <ds:schemaRef ds:uri="e255f982-5f1f-41c7-871f-7a91432a548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Classroom</Template>
  <Application>Microsoft Office PowerPoint</Application>
  <PresentationFormat>Widescreen</PresentationFormat>
  <Slides>40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Classroom</vt:lpstr>
      <vt:lpstr>Monday 2nd February 2026</vt:lpstr>
      <vt:lpstr>PowerPoint Presentation</vt:lpstr>
      <vt:lpstr>PowerPoint Presentation</vt:lpstr>
      <vt:lpstr>Recap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Assembly</vt:lpstr>
      <vt:lpstr>Break</vt:lpstr>
      <vt:lpstr>TBAT: copy, remember and repeat actions that represent the theme </vt:lpstr>
      <vt:lpstr>Learn each of the dance moves and practise them in a sequence.</vt:lpstr>
      <vt:lpstr>Plenary </vt:lpstr>
      <vt:lpstr>Lunch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Independent Challenges: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2025-12-10T19:30:21Z</dcterms:created>
  <dcterms:modified xsi:type="dcterms:W3CDTF">2026-01-29T11:28:02Z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0x01010098DABC899185B74BB2030808D3385A9C</vt:lpwstr>
  </property>
  <property fmtid="{D5CDD505-2E9C-101B-9397-08002B2CF9AE}" pid="3" name="MediaServiceImageTags">
    <vt:lpwstr/>
  </property>
  <property fmtid="{D5CDD505-2E9C-101B-9397-08002B2CF9AE}" pid="4" name="Order">
    <vt:r8>315500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