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8" r:id="rId4"/>
    <p:sldMasterId id="2147484097" r:id="rId5"/>
    <p:sldMasterId id="2147484103" r:id="rId6"/>
  </p:sldMasterIdLst>
  <p:notesMasterIdLst>
    <p:notesMasterId r:id="rId45"/>
  </p:notesMasterIdLst>
  <p:sldIdLst>
    <p:sldId id="595" r:id="rId7"/>
    <p:sldId id="597" r:id="rId8"/>
    <p:sldId id="263" r:id="rId9"/>
    <p:sldId id="265" r:id="rId10"/>
    <p:sldId id="266" r:id="rId11"/>
    <p:sldId id="270" r:id="rId12"/>
    <p:sldId id="271" r:id="rId13"/>
    <p:sldId id="598" r:id="rId14"/>
    <p:sldId id="593" r:id="rId15"/>
    <p:sldId id="350" r:id="rId16"/>
    <p:sldId id="589" r:id="rId17"/>
    <p:sldId id="358" r:id="rId18"/>
    <p:sldId id="352" r:id="rId19"/>
    <p:sldId id="351" r:id="rId20"/>
    <p:sldId id="354" r:id="rId21"/>
    <p:sldId id="355" r:id="rId22"/>
    <p:sldId id="357" r:id="rId23"/>
    <p:sldId id="353" r:id="rId24"/>
    <p:sldId id="591" r:id="rId25"/>
    <p:sldId id="592" r:id="rId26"/>
    <p:sldId id="291" r:id="rId27"/>
    <p:sldId id="509" r:id="rId28"/>
    <p:sldId id="510" r:id="rId29"/>
    <p:sldId id="511" r:id="rId30"/>
    <p:sldId id="496" r:id="rId31"/>
    <p:sldId id="596" r:id="rId32"/>
    <p:sldId id="573" r:id="rId33"/>
    <p:sldId id="294" r:id="rId34"/>
    <p:sldId id="295" r:id="rId35"/>
    <p:sldId id="297" r:id="rId36"/>
    <p:sldId id="298" r:id="rId37"/>
    <p:sldId id="296" r:id="rId38"/>
    <p:sldId id="303" r:id="rId39"/>
    <p:sldId id="299" r:id="rId40"/>
    <p:sldId id="301" r:id="rId41"/>
    <p:sldId id="300" r:id="rId42"/>
    <p:sldId id="599" r:id="rId43"/>
    <p:sldId id="594" r:id="rId4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03958-FB77-6AD5-ABF7-7CC6AF063E52}" v="450" dt="2026-01-21T12:25:28.291"/>
    <p1510:client id="{52770389-04B7-BA5A-AA56-CEE319071E4E}" v="873" dt="2026-01-21T16:05:16.383"/>
    <p1510:client id="{B076E432-9BCB-DE21-64B1-12505F1F2229}" v="3" dt="2026-01-19T19:52:47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07180-B941-4A7E-83EF-2EB25DD09491}" type="datetimeFigureOut">
              <a:t>1/21/2026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65D19-F4B5-4067-BAF5-733C7578747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57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" name="Google Shape;5437;g2a6815eb3fa_0_6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8" name="Google Shape;5438;g2a6815eb3fa_0_6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1" name="Google Shape;5471;g2a6815eb3fa_0_6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2" name="Google Shape;5472;g2a6815eb3fa_0_6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Google Shape;5481;g2a6815eb3fa_0_6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2" name="Google Shape;5482;g2a6815eb3fa_0_6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7" name="Google Shape;5517;g2a6815eb3fa_0_15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8" name="Google Shape;5518;g2a6815eb3fa_0_15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4" name="Google Shape;5534;g2a6815eb3fa_0_15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5" name="Google Shape;5535;g2a6815eb3fa_0_15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0a648f33d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10a648f33db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0b7c2563e4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0b7c2563e4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0 Explanation blank - pink ">
  <p:cSld name="TITLE_AND_TWO_COLUMNS_1_1_6_2_1_1">
    <p:spTree>
      <p:nvGrpSpPr>
        <p:cNvPr id="1" name="Shape 4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" name="Google Shape;4814;p412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15" name="Google Shape;4815;p412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16" name="Google Shape;4816;p412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817" name="Google Shape;4817;p412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18" name="Google Shape;4818;p412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819" name="Google Shape;4819;p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1 I do We do - purple">
  <p:cSld name="TITLE_AND_TWO_COLUMNS_1_1_9_2_2">
    <p:bg>
      <p:bgPr>
        <a:solidFill>
          <a:srgbClr val="F3EEFB"/>
        </a:solidFill>
        <a:effectLst/>
      </p:bgPr>
    </p:bg>
    <p:spTree>
      <p:nvGrpSpPr>
        <p:cNvPr id="1" name="Shape 4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1" name="Google Shape;4821;p413"/>
          <p:cNvSpPr/>
          <p:nvPr/>
        </p:nvSpPr>
        <p:spPr>
          <a:xfrm>
            <a:off x="0" y="25000"/>
            <a:ext cx="6096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822" name="Google Shape;4822;p4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3"/>
            <a:ext cx="12201603" cy="1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3" name="Google Shape;4823;p41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24" name="Google Shape;4824;p413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25" name="Google Shape;4825;p413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26" name="Google Shape;4826;p413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99340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27" name="Google Shape;4827;p413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4828" name="Google Shape;4828;p4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9" name="Google Shape;4829;p413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BEDFE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830" name="Google Shape;4830;p413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4831" name="Google Shape;4831;p4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2" name="Google Shape;4832;p413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BEDFE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1 I do We do - jade">
  <p:cSld name="TITLE_AND_TWO_COLUMNS_1_1_9_2_2_1_1">
    <p:bg>
      <p:bgPr>
        <a:solidFill>
          <a:srgbClr val="E6F2F2"/>
        </a:solidFill>
        <a:effectLst/>
      </p:bgPr>
    </p:bg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4" name="Google Shape;4834;p414"/>
          <p:cNvSpPr/>
          <p:nvPr/>
        </p:nvSpPr>
        <p:spPr>
          <a:xfrm>
            <a:off x="0" y="25000"/>
            <a:ext cx="6096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835" name="Google Shape;4835;p41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36" name="Google Shape;4836;p41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37" name="Google Shape;4837;p414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38" name="Google Shape;4838;p414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39" name="Google Shape;4839;p414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40" name="Google Shape;4840;p414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4841" name="Google Shape;4841;p4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2" name="Google Shape;4842;p414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843" name="Google Shape;4843;p414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4844" name="Google Shape;4844;p4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5" name="Google Shape;4845;p414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1 I do We do - blue">
  <p:cSld name="TITLE_AND_TWO_COLUMNS_1_1_9_2_3">
    <p:bg>
      <p:bgPr>
        <a:solidFill>
          <a:srgbClr val="EBEDFE"/>
        </a:solidFill>
        <a:effectLst/>
      </p:bgPr>
    </p:bg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7" name="Google Shape;4847;p415"/>
          <p:cNvSpPr/>
          <p:nvPr/>
        </p:nvSpPr>
        <p:spPr>
          <a:xfrm>
            <a:off x="0" y="25000"/>
            <a:ext cx="6096400" cy="68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848" name="Google Shape;4848;p41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49" name="Google Shape;4849;p415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50" name="Google Shape;4850;p415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51" name="Google Shape;4851;p415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52" name="Google Shape;4852;p415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53" name="Google Shape;4853;p415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4854" name="Google Shape;4854;p4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5" name="Google Shape;4855;p415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856" name="Google Shape;4856;p415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4857" name="Google Shape;4857;p4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8" name="Google Shape;4858;p415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1 I do We do - pink">
  <p:cSld name="TITLE_AND_TWO_COLUMNS_1_1_9_2_2_1_1_1">
    <p:bg>
      <p:bgPr>
        <a:solidFill>
          <a:srgbClr val="FAEAF6"/>
        </a:solidFill>
        <a:effectLst/>
      </p:bgPr>
    </p:bg>
    <p:spTree>
      <p:nvGrpSpPr>
        <p:cNvPr id="1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" name="Google Shape;4860;p416"/>
          <p:cNvSpPr/>
          <p:nvPr/>
        </p:nvSpPr>
        <p:spPr>
          <a:xfrm>
            <a:off x="0" y="25000"/>
            <a:ext cx="6096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861" name="Google Shape;4861;p416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62" name="Google Shape;4862;p416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63" name="Google Shape;4863;p416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64" name="Google Shape;4864;p416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416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6" name="Google Shape;4866;p416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4867" name="Google Shape;4867;p4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8" name="Google Shape;4868;p416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FAEAF6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869" name="Google Shape;4869;p416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4870" name="Google Shape;4870;p4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1" name="Google Shape;4871;p416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FAEAF6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2 CfU true/false justify - purple">
  <p:cSld name="TITLE_AND_TWO_COLUMNS_1_1_9_1_3_1">
    <p:bg>
      <p:bgPr>
        <a:solidFill>
          <a:srgbClr val="F3EEFB"/>
        </a:solidFill>
        <a:effectLst/>
      </p:bgPr>
    </p:bg>
    <p:spTree>
      <p:nvGrpSpPr>
        <p:cNvPr id="1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3" name="Google Shape;4873;p4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4" name="Google Shape;4874;p4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5" name="Google Shape;4875;p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76" name="Google Shape;4876;p417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77" name="Google Shape;4877;p417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78" name="Google Shape;4878;p417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79" name="Google Shape;4879;p417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80" name="Google Shape;4880;p417"/>
          <p:cNvSpPr txBox="1">
            <a:spLocks noGrp="1"/>
          </p:cNvSpPr>
          <p:nvPr>
            <p:ph type="subTitle" idx="1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81" name="Google Shape;4881;p417"/>
          <p:cNvSpPr txBox="1">
            <a:spLocks noGrp="1"/>
          </p:cNvSpPr>
          <p:nvPr>
            <p:ph type="subTitle" idx="2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82" name="Google Shape;4882;p417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883" name="Google Shape;4883;p417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84" name="Google Shape;4884;p417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85" name="Google Shape;4885;p417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886" name="Google Shape;4886;p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887" name="Google Shape;4887;p417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88" name="Google Shape;4888;p417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89" name="Google Shape;4889;p417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4890" name="Google Shape;4890;p4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1" name="Google Shape;4891;p41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892" name="Google Shape;4892;p417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4893" name="Google Shape;4893;p4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4" name="Google Shape;4894;p41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2 CfU true/false justify - jade">
  <p:cSld name="TITLE_AND_TWO_COLUMNS_1_1_9_1_3_1_1_1">
    <p:bg>
      <p:bgPr>
        <a:solidFill>
          <a:srgbClr val="E6F2F2"/>
        </a:solidFill>
        <a:effectLst/>
      </p:bgPr>
    </p:bg>
    <p:spTree>
      <p:nvGrpSpPr>
        <p:cNvPr id="1" name="Shape 4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6" name="Google Shape;4896;p418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97" name="Google Shape;4897;p418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98" name="Google Shape;4898;p418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99" name="Google Shape;4899;p418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00" name="Google Shape;4900;p418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01" name="Google Shape;4901;p418"/>
          <p:cNvSpPr txBox="1">
            <a:spLocks noGrp="1"/>
          </p:cNvSpPr>
          <p:nvPr>
            <p:ph type="subTitle" idx="1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02" name="Google Shape;4902;p418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4903" name="Google Shape;4903;p4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904" name="Google Shape;4904;p418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05" name="Google Shape;4905;p418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6" name="Google Shape;4906;p418"/>
          <p:cNvSpPr txBox="1">
            <a:spLocks noGrp="1"/>
          </p:cNvSpPr>
          <p:nvPr>
            <p:ph type="subTitle" idx="2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07" name="Google Shape;4907;p418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908" name="Google Shape;4908;p418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4909" name="Google Shape;4909;p4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0" name="Google Shape;4910;p41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11" name="Google Shape;4911;p418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4912" name="Google Shape;4912;p4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3" name="Google Shape;4913;p41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914" name="Google Shape;4914;p4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5" name="Google Shape;4915;p4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6" name="Google Shape;4916;p418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17" name="Google Shape;4917;p418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2 CfU true/false justify - blue">
  <p:cSld name="TITLE_AND_TWO_COLUMNS_1_1_9_1_3_2">
    <p:bg>
      <p:bgPr>
        <a:solidFill>
          <a:srgbClr val="EBEDFE"/>
        </a:solidFill>
        <a:effectLst/>
      </p:bgPr>
    </p:bg>
    <p:spTree>
      <p:nvGrpSpPr>
        <p:cNvPr id="1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9" name="Google Shape;4919;p419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920" name="Google Shape;4920;p419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921" name="Google Shape;4921;p419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2" name="Google Shape;4922;p419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3" name="Google Shape;4923;p419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4" name="Google Shape;4924;p419"/>
          <p:cNvSpPr txBox="1">
            <a:spLocks noGrp="1"/>
          </p:cNvSpPr>
          <p:nvPr>
            <p:ph type="subTitle" idx="1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25" name="Google Shape;4925;p419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4926" name="Google Shape;4926;p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927" name="Google Shape;4927;p419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8" name="Google Shape;4928;p419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29" name="Google Shape;4929;p419"/>
          <p:cNvSpPr txBox="1">
            <a:spLocks noGrp="1"/>
          </p:cNvSpPr>
          <p:nvPr>
            <p:ph type="subTitle" idx="2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30" name="Google Shape;4930;p419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931" name="Google Shape;4931;p419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4932" name="Google Shape;4932;p4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3" name="Google Shape;4933;p41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34" name="Google Shape;4934;p419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4935" name="Google Shape;4935;p4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6" name="Google Shape;4936;p41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937" name="Google Shape;4937;p4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8" name="Google Shape;4938;p4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9" name="Google Shape;4939;p419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40" name="Google Shape;4940;p419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2 CfU true/false justify - pink">
  <p:cSld name="TITLE_AND_TWO_COLUMNS_1_1_9_1_3_1_1_1_1">
    <p:bg>
      <p:bgPr>
        <a:solidFill>
          <a:srgbClr val="FAEAF6"/>
        </a:solidFill>
        <a:effectLst/>
      </p:bgPr>
    </p:bg>
    <p:spTree>
      <p:nvGrpSpPr>
        <p:cNvPr id="1" name="Shape 4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2" name="Google Shape;4942;p420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943" name="Google Shape;4943;p420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944" name="Google Shape;4944;p420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45" name="Google Shape;4945;p420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46" name="Google Shape;4946;p420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47" name="Google Shape;4947;p420"/>
          <p:cNvSpPr txBox="1">
            <a:spLocks noGrp="1"/>
          </p:cNvSpPr>
          <p:nvPr>
            <p:ph type="subTitle" idx="1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48" name="Google Shape;4948;p420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4949" name="Google Shape;4949;p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950" name="Google Shape;4950;p420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51" name="Google Shape;4951;p420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52" name="Google Shape;4952;p420"/>
          <p:cNvSpPr txBox="1">
            <a:spLocks noGrp="1"/>
          </p:cNvSpPr>
          <p:nvPr>
            <p:ph type="subTitle" idx="2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53" name="Google Shape;4953;p420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954" name="Google Shape;4954;p420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4955" name="Google Shape;4955;p4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6" name="Google Shape;4956;p42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57" name="Google Shape;4957;p420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4958" name="Google Shape;4958;p4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9" name="Google Shape;4959;p42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960" name="Google Shape;4960;p4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1" name="Google Shape;4961;p4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2" name="Google Shape;4962;p420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63" name="Google Shape;4963;p420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3 CfU 3 options - purple">
  <p:cSld name="TITLE_AND_TWO_COLUMNS_1_1_7_1">
    <p:bg>
      <p:bgPr>
        <a:solidFill>
          <a:srgbClr val="F3EEFB"/>
        </a:solidFill>
        <a:effectLst/>
      </p:bgPr>
    </p:bg>
    <p:spTree>
      <p:nvGrpSpPr>
        <p:cNvPr id="1" name="Shape 4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5" name="Google Shape;4965;p4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966" name="Google Shape;4966;p42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967" name="Google Shape;4967;p421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968" name="Google Shape;4968;p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969" name="Google Shape;4969;p42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70" name="Google Shape;4970;p421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71" name="Google Shape;4971;p421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72" name="Google Shape;4972;p421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73" name="Google Shape;4973;p421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974" name="Google Shape;4974;p421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4975" name="Google Shape;4975;p4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6" name="Google Shape;4976;p42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77" name="Google Shape;4977;p421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4978" name="Google Shape;4978;p4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9" name="Google Shape;4979;p42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80" name="Google Shape;4980;p421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4981" name="Google Shape;4981;p4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2" name="Google Shape;4982;p42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3 CfU 3 options - jade">
  <p:cSld name="TITLE_AND_TWO_COLUMNS_1_1_7_1_1_1">
    <p:bg>
      <p:bgPr>
        <a:solidFill>
          <a:srgbClr val="E6F2F2"/>
        </a:solidFill>
        <a:effectLst/>
      </p:bgPr>
    </p:bg>
    <p:spTree>
      <p:nvGrpSpPr>
        <p:cNvPr id="1" name="Shape 4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4" name="Google Shape;4984;p422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985" name="Google Shape;4985;p42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986" name="Google Shape;4986;p422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987" name="Google Shape;4987;p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988" name="Google Shape;4988;p42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89" name="Google Shape;4989;p422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90" name="Google Shape;4990;p422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91" name="Google Shape;4991;p422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92" name="Google Shape;4992;p422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993" name="Google Shape;4993;p422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4994" name="Google Shape;4994;p4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5" name="Google Shape;4995;p42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96" name="Google Shape;4996;p422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4997" name="Google Shape;4997;p4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8" name="Google Shape;4998;p42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99" name="Google Shape;4999;p422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5000" name="Google Shape;5000;p4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01" name="Google Shape;5001;p42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3 CfU 3 options - blue">
  <p:cSld name="TITLE_AND_TWO_COLUMNS_1_1_7_2">
    <p:bg>
      <p:bgPr>
        <a:solidFill>
          <a:srgbClr val="EBEDFE"/>
        </a:solidFill>
        <a:effectLst/>
      </p:bgPr>
    </p:bg>
    <p:spTree>
      <p:nvGrpSpPr>
        <p:cNvPr id="1" name="Shape 5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3" name="Google Shape;5003;p42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04" name="Google Shape;5004;p42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005" name="Google Shape;5005;p423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06" name="Google Shape;5006;p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07" name="Google Shape;5007;p42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08" name="Google Shape;5008;p423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09" name="Google Shape;5009;p423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10" name="Google Shape;5010;p423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11" name="Google Shape;5011;p423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012" name="Google Shape;5012;p423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5013" name="Google Shape;5013;p4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4" name="Google Shape;5014;p42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15" name="Google Shape;5015;p423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5016" name="Google Shape;5016;p4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7" name="Google Shape;5017;p42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18" name="Google Shape;5018;p423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5019" name="Google Shape;5019;p4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0" name="Google Shape;5020;p42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3 CfU 3 options - pink">
  <p:cSld name="TITLE_AND_TWO_COLUMNS_1_1_7_1_1_1_1">
    <p:bg>
      <p:bgPr>
        <a:solidFill>
          <a:srgbClr val="FAEAF6"/>
        </a:solidFill>
        <a:effectLst/>
      </p:bgPr>
    </p:bg>
    <p:spTree>
      <p:nvGrpSpPr>
        <p:cNvPr id="1" name="Shape 5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2" name="Google Shape;5022;p42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23" name="Google Shape;5023;p424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024" name="Google Shape;5024;p424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25" name="Google Shape;5025;p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26" name="Google Shape;5026;p42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27" name="Google Shape;5027;p424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28" name="Google Shape;5028;p424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29" name="Google Shape;5029;p424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30" name="Google Shape;5030;p424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031" name="Google Shape;5031;p424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5032" name="Google Shape;5032;p4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3" name="Google Shape;5033;p42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34" name="Google Shape;5034;p424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5035" name="Google Shape;5035;p4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6" name="Google Shape;5036;p42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37" name="Google Shape;5037;p424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5038" name="Google Shape;5038;p4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9" name="Google Shape;5039;p42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4 CfU 4 options - purple">
  <p:cSld name="TITLE_AND_TWO_COLUMNS_1_1_8_1">
    <p:bg>
      <p:bgPr>
        <a:solidFill>
          <a:srgbClr val="F3EEFB"/>
        </a:solidFill>
        <a:effectLst/>
      </p:bgPr>
    </p:bg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1" name="Google Shape;5041;p4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42" name="Google Shape;5042;p425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043" name="Google Shape;5043;p425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44" name="Google Shape;5044;p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45" name="Google Shape;5045;p425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46" name="Google Shape;5046;p425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7" name="Google Shape;5047;p425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48" name="Google Shape;5048;p425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49" name="Google Shape;5049;p425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50" name="Google Shape;5050;p425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051" name="Google Shape;5051;p425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5052" name="Google Shape;5052;p4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3" name="Google Shape;5053;p42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54" name="Google Shape;5054;p425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5055" name="Google Shape;5055;p4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6" name="Google Shape;5056;p42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57" name="Google Shape;5057;p425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5058" name="Google Shape;5058;p4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9" name="Google Shape;5059;p42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60" name="Google Shape;5060;p425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5061" name="Google Shape;5061;p4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2" name="Google Shape;5062;p42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4 CfU 4 options - jade">
  <p:cSld name="TITLE_AND_TWO_COLUMNS_1_1_8_1_1_1">
    <p:bg>
      <p:bgPr>
        <a:solidFill>
          <a:srgbClr val="E6F2F2"/>
        </a:solidFill>
        <a:effectLst/>
      </p:bgPr>
    </p:bg>
    <p:spTree>
      <p:nvGrpSpPr>
        <p:cNvPr id="1" name="Shape 5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4" name="Google Shape;5064;p426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65" name="Google Shape;5065;p426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066" name="Google Shape;5066;p426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67" name="Google Shape;5067;p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68" name="Google Shape;5068;p426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69" name="Google Shape;5069;p426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70" name="Google Shape;5070;p426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71" name="Google Shape;5071;p426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72" name="Google Shape;5072;p426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73" name="Google Shape;5073;p426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074" name="Google Shape;5074;p426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5075" name="Google Shape;5075;p4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6" name="Google Shape;5076;p42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77" name="Google Shape;5077;p426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5078" name="Google Shape;5078;p4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9" name="Google Shape;5079;p42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80" name="Google Shape;5080;p426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5081" name="Google Shape;5081;p4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2" name="Google Shape;5082;p42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083" name="Google Shape;5083;p426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5084" name="Google Shape;5084;p4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5" name="Google Shape;5085;p42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4 CfU 4 options - blue">
  <p:cSld name="TITLE_AND_TWO_COLUMNS_1_1_8_2">
    <p:bg>
      <p:bgPr>
        <a:solidFill>
          <a:srgbClr val="EBEDFE"/>
        </a:solidFill>
        <a:effectLst/>
      </p:bgPr>
    </p:bg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7" name="Google Shape;5087;p427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88" name="Google Shape;5088;p427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089" name="Google Shape;5089;p427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90" name="Google Shape;5090;p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91" name="Google Shape;5091;p427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92" name="Google Shape;5092;p427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427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4" name="Google Shape;5094;p427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5" name="Google Shape;5095;p427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6" name="Google Shape;5096;p427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097" name="Google Shape;5097;p427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5098" name="Google Shape;5098;p4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9" name="Google Shape;5099;p42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00" name="Google Shape;5100;p427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5101" name="Google Shape;5101;p4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2" name="Google Shape;5102;p42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03" name="Google Shape;5103;p427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5104" name="Google Shape;5104;p4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5" name="Google Shape;5105;p42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06" name="Google Shape;5106;p427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5107" name="Google Shape;5107;p4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8" name="Google Shape;5108;p42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4 CfU 4 options - pink">
  <p:cSld name="TITLE_AND_TWO_COLUMNS_1_1_8_1_1_1_1">
    <p:bg>
      <p:bgPr>
        <a:solidFill>
          <a:srgbClr val="FAEAF6"/>
        </a:solidFill>
        <a:effectLst/>
      </p:bgPr>
    </p:bg>
    <p:spTree>
      <p:nvGrpSpPr>
        <p:cNvPr id="1" name="Shape 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0" name="Google Shape;5110;p428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11" name="Google Shape;5111;p428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112" name="Google Shape;5112;p428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13" name="Google Shape;5113;p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14" name="Google Shape;5114;p428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115" name="Google Shape;5115;p428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16" name="Google Shape;5116;p428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17" name="Google Shape;5117;p428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18" name="Google Shape;5118;p428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19" name="Google Shape;5119;p428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120" name="Google Shape;5120;p428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5121" name="Google Shape;5121;p4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2" name="Google Shape;5122;p42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23" name="Google Shape;5123;p428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5124" name="Google Shape;5124;p4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5" name="Google Shape;5125;p42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26" name="Google Shape;5126;p428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5127" name="Google Shape;5127;p4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8" name="Google Shape;5128;p42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29" name="Google Shape;5129;p428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5130" name="Google Shape;5130;p4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1" name="Google Shape;5131;p42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5 CfU 3 image options - purple">
  <p:cSld name="TITLE_AND_TWO_COLUMNS_1_1_7_1_1_2">
    <p:bg>
      <p:bgPr>
        <a:solidFill>
          <a:srgbClr val="F3EEFB"/>
        </a:solidFill>
        <a:effectLst/>
      </p:bgPr>
    </p:bg>
    <p:spTree>
      <p:nvGrpSpPr>
        <p:cNvPr id="1" name="Shape 5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Google Shape;5133;p4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34" name="Google Shape;5134;p429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135" name="Google Shape;5135;p429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36" name="Google Shape;5136;p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37" name="Google Shape;5137;p429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138" name="Google Shape;5138;p429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39" name="Google Shape;5139;p429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40" name="Google Shape;5140;p429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41" name="Google Shape;5141;p429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142" name="Google Shape;5142;p429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143" name="Google Shape;5143;p4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4" name="Google Shape;5144;p42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45" name="Google Shape;5145;p429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146" name="Google Shape;5146;p4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7" name="Google Shape;5147;p42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48" name="Google Shape;5148;p429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5149" name="Google Shape;5149;p4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0" name="Google Shape;5150;p42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5 CfU 3 image options - jade">
  <p:cSld name="TITLE_AND_TWO_COLUMNS_1_1_7_1_1_1_2">
    <p:bg>
      <p:bgPr>
        <a:solidFill>
          <a:srgbClr val="E6F2F2"/>
        </a:solidFill>
        <a:effectLst/>
      </p:bgPr>
    </p:bg>
    <p:spTree>
      <p:nvGrpSpPr>
        <p:cNvPr id="1" name="Shape 5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2" name="Google Shape;5152;p430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53" name="Google Shape;5153;p430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154" name="Google Shape;5154;p430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55" name="Google Shape;5155;p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56" name="Google Shape;5156;p430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157" name="Google Shape;5157;p430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58" name="Google Shape;5158;p430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59" name="Google Shape;5159;p430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60" name="Google Shape;5160;p430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161" name="Google Shape;5161;p430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162" name="Google Shape;5162;p4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3" name="Google Shape;5163;p43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64" name="Google Shape;5164;p430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165" name="Google Shape;5165;p4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6" name="Google Shape;5166;p43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67" name="Google Shape;5167;p430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5168" name="Google Shape;5168;p4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9" name="Google Shape;5169;p43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5 CfU 3  image options - blue ">
  <p:cSld name="TITLE_AND_TWO_COLUMNS_1_1_7_2_1">
    <p:bg>
      <p:bgPr>
        <a:solidFill>
          <a:srgbClr val="EBEDFE"/>
        </a:solidFill>
        <a:effectLst/>
      </p:bgPr>
    </p:bg>
    <p:spTree>
      <p:nvGrpSpPr>
        <p:cNvPr id="1" name="Shape 5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Google Shape;5171;p431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72" name="Google Shape;5172;p43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173" name="Google Shape;5173;p431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74" name="Google Shape;5174;p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75" name="Google Shape;5175;p43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176" name="Google Shape;5176;p431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77" name="Google Shape;5177;p431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78" name="Google Shape;5178;p431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79" name="Google Shape;5179;p431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180" name="Google Shape;5180;p431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181" name="Google Shape;5181;p4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2" name="Google Shape;5182;p43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83" name="Google Shape;5183;p431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184" name="Google Shape;5184;p4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5" name="Google Shape;5185;p43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86" name="Google Shape;5186;p431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5187" name="Google Shape;5187;p4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8" name="Google Shape;5188;p43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049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5 CfU 3 image options - pink">
  <p:cSld name="TITLE_AND_TWO_COLUMNS_1_1_7_1_1_1_1_1">
    <p:bg>
      <p:bgPr>
        <a:solidFill>
          <a:srgbClr val="FAEAF6"/>
        </a:solidFill>
        <a:effectLst/>
      </p:bgPr>
    </p:bg>
    <p:spTree>
      <p:nvGrpSpPr>
        <p:cNvPr id="1" name="Shape 5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0" name="Google Shape;5190;p432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91" name="Google Shape;5191;p432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192" name="Google Shape;5192;p432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93" name="Google Shape;5193;p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194" name="Google Shape;5194;p43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195" name="Google Shape;5195;p432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96" name="Google Shape;5196;p432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97" name="Google Shape;5197;p432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198" name="Google Shape;5198;p432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199" name="Google Shape;5199;p432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200" name="Google Shape;5200;p4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1" name="Google Shape;5201;p43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202" name="Google Shape;5202;p432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203" name="Google Shape;5203;p4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4" name="Google Shape;5204;p43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205" name="Google Shape;5205;p432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5206" name="Google Shape;5206;p4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7" name="Google Shape;5207;p43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6 CfU blank - purple ">
  <p:cSld name="TITLE_AND_TWO_COLUMNS_1_1_6_2">
    <p:bg>
      <p:bgPr>
        <a:solidFill>
          <a:srgbClr val="F3EEFB"/>
        </a:solidFill>
        <a:effectLst/>
      </p:bgPr>
    </p:bg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9" name="Google Shape;5209;p4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10" name="Google Shape;5210;p43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11" name="Google Shape;5211;p433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5212" name="Google Shape;5212;p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13" name="Google Shape;5213;p43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14" name="Google Shape;5214;p433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6 CfU blank - jade ">
  <p:cSld name="TITLE_AND_TWO_COLUMNS_1_1_6_2_3_1">
    <p:bg>
      <p:bgPr>
        <a:solidFill>
          <a:srgbClr val="E6F2F2"/>
        </a:solidFill>
        <a:effectLst/>
      </p:bgPr>
    </p:bg>
    <p:spTree>
      <p:nvGrpSpPr>
        <p:cNvPr id="1" name="Shape 5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6" name="Google Shape;5216;p43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17" name="Google Shape;5217;p43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18" name="Google Shape;5218;p434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5219" name="Google Shape;5219;p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20" name="Google Shape;5220;p43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21" name="Google Shape;5221;p434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6 CfU blank - blue ">
  <p:cSld name="TITLE_AND_TWO_COLUMNS_1_1_6_3">
    <p:bg>
      <p:bgPr>
        <a:solidFill>
          <a:srgbClr val="EBEDFE"/>
        </a:solidFill>
        <a:effectLst/>
      </p:bgPr>
    </p:bg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" name="Google Shape;5223;p43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24" name="Google Shape;5224;p435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25" name="Google Shape;5225;p435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5226" name="Google Shape;5226;p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27" name="Google Shape;5227;p435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28" name="Google Shape;5228;p435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6 CfU blank - pink ">
  <p:cSld name="TITLE_AND_TWO_COLUMNS_1_1_6_2_3_1_1">
    <p:bg>
      <p:bgPr>
        <a:solidFill>
          <a:srgbClr val="FAEAF6"/>
        </a:solidFill>
        <a:effectLst/>
      </p:bgPr>
    </p:bg>
    <p:spTree>
      <p:nvGrpSpPr>
        <p:cNvPr id="1" name="Shape 5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0" name="Google Shape;5230;p436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31" name="Google Shape;5231;p436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32" name="Google Shape;5232;p436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5233" name="Google Shape;5233;p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34" name="Google Shape;5234;p436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35" name="Google Shape;5235;p436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7 Practice - purple ">
  <p:cSld name="TITLE_AND_TWO_COLUMNS_1_1_5_1_3_1_1">
    <p:spTree>
      <p:nvGrpSpPr>
        <p:cNvPr id="1" name="Shape 5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7" name="Google Shape;5237;p4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38" name="Google Shape;5238;p437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39" name="Google Shape;5239;p437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40" name="Google Shape;5240;p437"/>
          <p:cNvSpPr txBox="1"/>
          <p:nvPr/>
        </p:nvSpPr>
        <p:spPr>
          <a:xfrm>
            <a:off x="432000" y="60700"/>
            <a:ext cx="15384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41" name="Google Shape;5241;p437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242" name="Google Shape;5242;p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43" name="Google Shape;5243;p437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7 Practice - jade">
  <p:cSld name="TITLE_AND_TWO_COLUMNS_1_1_5_1_3_1_1_1_1">
    <p:spTree>
      <p:nvGrpSpPr>
        <p:cNvPr id="1" name="Shape 5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5" name="Google Shape;5245;p438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46" name="Google Shape;5246;p438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47" name="Google Shape;5247;p438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48" name="Google Shape;5248;p438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49" name="Google Shape;5249;p438"/>
          <p:cNvSpPr txBox="1"/>
          <p:nvPr/>
        </p:nvSpPr>
        <p:spPr>
          <a:xfrm>
            <a:off x="432000" y="60700"/>
            <a:ext cx="15384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50" name="Google Shape;5250;p438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251" name="Google Shape;5251;p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7 Practice - blue ">
  <p:cSld name="TITLE_AND_TWO_COLUMNS_1_1_5_1_3_1_2">
    <p:spTree>
      <p:nvGrpSpPr>
        <p:cNvPr id="1" name="Shape 5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" name="Google Shape;5253;p439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54" name="Google Shape;5254;p439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55" name="Google Shape;5255;p439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56" name="Google Shape;5256;p439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57" name="Google Shape;5257;p439"/>
          <p:cNvSpPr txBox="1"/>
          <p:nvPr/>
        </p:nvSpPr>
        <p:spPr>
          <a:xfrm>
            <a:off x="432000" y="60700"/>
            <a:ext cx="15384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C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58" name="Google Shape;5258;p439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259" name="Google Shape;5259;p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7 Practice - pink">
  <p:cSld name="TITLE_AND_TWO_COLUMNS_1_1_5_1_3_1_1_1_1_1">
    <p:spTree>
      <p:nvGrpSpPr>
        <p:cNvPr id="1" name="Shape 5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1" name="Google Shape;5261;p440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62" name="Google Shape;5262;p440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63" name="Google Shape;5263;p440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64" name="Google Shape;5264;p440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65" name="Google Shape;5265;p440"/>
          <p:cNvSpPr txBox="1"/>
          <p:nvPr/>
        </p:nvSpPr>
        <p:spPr>
          <a:xfrm>
            <a:off x="432000" y="60700"/>
            <a:ext cx="15384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D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66" name="Google Shape;5266;p440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267" name="Google Shape;5267;p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8 Feedback - purple">
  <p:cSld name="TITLE_AND_TWO_COLUMNS_1_1_5_1_3_1_1_1">
    <p:bg>
      <p:bgPr>
        <a:solidFill>
          <a:srgbClr val="F3EEFB"/>
        </a:solidFill>
        <a:effectLst/>
      </p:bgPr>
    </p:bg>
    <p:spTree>
      <p:nvGrpSpPr>
        <p:cNvPr id="1" name="Shape 5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9" name="Google Shape;5269;p4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70" name="Google Shape;5270;p44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71" name="Google Shape;5271;p441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72" name="Google Shape;5272;p441"/>
          <p:cNvSpPr txBox="1"/>
          <p:nvPr/>
        </p:nvSpPr>
        <p:spPr>
          <a:xfrm>
            <a:off x="432000" y="60700"/>
            <a:ext cx="14560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73" name="Google Shape;5273;p441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274" name="Google Shape;5274;p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75" name="Google Shape;5275;p44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124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8 Feedback - jade">
  <p:cSld name="TITLE_AND_TWO_COLUMNS_1_1_5_1_3_1_1_1_1_2">
    <p:bg>
      <p:bgPr>
        <a:solidFill>
          <a:srgbClr val="E6F2F2"/>
        </a:solidFill>
        <a:effectLst/>
      </p:bgPr>
    </p:bg>
    <p:spTree>
      <p:nvGrpSpPr>
        <p:cNvPr id="1" name="Shape 5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7" name="Google Shape;5277;p442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78" name="Google Shape;5278;p44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79" name="Google Shape;5279;p442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80" name="Google Shape;5280;p442"/>
          <p:cNvSpPr txBox="1"/>
          <p:nvPr/>
        </p:nvSpPr>
        <p:spPr>
          <a:xfrm>
            <a:off x="432000" y="60700"/>
            <a:ext cx="15236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81" name="Google Shape;5281;p442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82" name="Google Shape;5282;p44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83" name="Google Shape;5283;p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8 Feedback - blue">
  <p:cSld name="TITLE_AND_TWO_COLUMNS_1_1_5_1_3_1_2_1">
    <p:bg>
      <p:bgPr>
        <a:solidFill>
          <a:srgbClr val="EBEDFE"/>
        </a:solidFill>
        <a:effectLst/>
      </p:bgPr>
    </p:bg>
    <p:spTree>
      <p:nvGrpSpPr>
        <p:cNvPr id="1" name="Shape 5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5" name="Google Shape;5285;p44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86" name="Google Shape;5286;p44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87" name="Google Shape;5287;p443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88" name="Google Shape;5288;p443"/>
          <p:cNvSpPr txBox="1"/>
          <p:nvPr/>
        </p:nvSpPr>
        <p:spPr>
          <a:xfrm>
            <a:off x="432000" y="60700"/>
            <a:ext cx="15236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C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89" name="Google Shape;5289;p443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90" name="Google Shape;5290;p44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91" name="Google Shape;5291;p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8 Feedback - pink">
  <p:cSld name="TITLE_AND_TWO_COLUMNS_1_1_5_1_3_1_1_1_1_1_1">
    <p:bg>
      <p:bgPr>
        <a:solidFill>
          <a:srgbClr val="FAEAF6"/>
        </a:solidFill>
        <a:effectLst/>
      </p:bgPr>
    </p:bg>
    <p:spTree>
      <p:nvGrpSpPr>
        <p:cNvPr id="1" name="Shape 5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3" name="Google Shape;5293;p44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94" name="Google Shape;5294;p444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95" name="Google Shape;5295;p444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296" name="Google Shape;5296;p444"/>
          <p:cNvSpPr txBox="1"/>
          <p:nvPr/>
        </p:nvSpPr>
        <p:spPr>
          <a:xfrm>
            <a:off x="432000" y="60700"/>
            <a:ext cx="15236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D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97" name="Google Shape;5297;p444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98" name="Google Shape;5298;p44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99" name="Google Shape;5299;p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6 Summary 1">
  <p:cSld name="TITLE_AND_TWO_COLUMNS_1_1_5_1_2_1">
    <p:spTree>
      <p:nvGrpSpPr>
        <p:cNvPr id="1" name="Shape 5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1" name="Google Shape;5301;p445"/>
          <p:cNvSpPr/>
          <p:nvPr/>
        </p:nvSpPr>
        <p:spPr>
          <a:xfrm>
            <a:off x="0" y="0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5302" name="Google Shape;5302;p445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44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03" name="Google Shape;5303;p445"/>
          <p:cNvSpPr txBox="1">
            <a:spLocks noGrp="1"/>
          </p:cNvSpPr>
          <p:nvPr>
            <p:ph type="body" idx="1"/>
          </p:nvPr>
        </p:nvSpPr>
        <p:spPr>
          <a:xfrm>
            <a:off x="432000" y="1440000"/>
            <a:ext cx="10818400" cy="49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04" name="Google Shape;5304;p445"/>
          <p:cNvSpPr txBox="1"/>
          <p:nvPr/>
        </p:nvSpPr>
        <p:spPr>
          <a:xfrm>
            <a:off x="432000" y="150000"/>
            <a:ext cx="1755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Summary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05" name="Google Shape;5305;p445"/>
          <p:cNvSpPr txBox="1">
            <a:spLocks noGrp="1"/>
          </p:cNvSpPr>
          <p:nvPr>
            <p:ph type="title"/>
          </p:nvPr>
        </p:nvSpPr>
        <p:spPr>
          <a:xfrm>
            <a:off x="2246400" y="210033"/>
            <a:ext cx="7655200" cy="5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6 Summary 2">
  <p:cSld name="TITLE_AND_TWO_COLUMNS_1_1_5_1_2">
    <p:spTree>
      <p:nvGrpSpPr>
        <p:cNvPr id="1" name="Shape 5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7" name="Google Shape;5307;p446"/>
          <p:cNvSpPr/>
          <p:nvPr/>
        </p:nvSpPr>
        <p:spPr>
          <a:xfrm>
            <a:off x="0" y="0"/>
            <a:ext cx="12192400" cy="10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5308" name="Google Shape;5308;p446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1026067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09" name="Google Shape;5309;p446"/>
          <p:cNvSpPr txBox="1">
            <a:spLocks noGrp="1"/>
          </p:cNvSpPr>
          <p:nvPr>
            <p:ph type="body" idx="1"/>
          </p:nvPr>
        </p:nvSpPr>
        <p:spPr>
          <a:xfrm>
            <a:off x="432000" y="1440000"/>
            <a:ext cx="10818400" cy="49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10" name="Google Shape;5310;p446"/>
          <p:cNvSpPr txBox="1"/>
          <p:nvPr/>
        </p:nvSpPr>
        <p:spPr>
          <a:xfrm>
            <a:off x="432000" y="150000"/>
            <a:ext cx="1755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Summary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11" name="Google Shape;5311;p446"/>
          <p:cNvSpPr txBox="1">
            <a:spLocks noGrp="1"/>
          </p:cNvSpPr>
          <p:nvPr>
            <p:ph type="title"/>
          </p:nvPr>
        </p:nvSpPr>
        <p:spPr>
          <a:xfrm>
            <a:off x="2246400" y="210033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3 Projectable quiz">
  <p:cSld name="Title Slide 3_1">
    <p:bg>
      <p:bgPr>
        <a:solidFill>
          <a:schemeClr val="lt1"/>
        </a:solidFill>
        <a:effectLst/>
      </p:bgPr>
    </p:bg>
    <p:spTree>
      <p:nvGrpSpPr>
        <p:cNvPr id="1" name="Shape 5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3" name="Google Shape;5313;p4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65505" y="5906734"/>
            <a:ext cx="312000" cy="424321"/>
          </a:xfrm>
          <a:prstGeom prst="rect">
            <a:avLst/>
          </a:prstGeom>
          <a:noFill/>
          <a:ln>
            <a:noFill/>
          </a:ln>
        </p:spPr>
      </p:pic>
      <p:sp>
        <p:nvSpPr>
          <p:cNvPr id="5314" name="Google Shape;5314;p447"/>
          <p:cNvSpPr txBox="1"/>
          <p:nvPr/>
        </p:nvSpPr>
        <p:spPr>
          <a:xfrm>
            <a:off x="2636600" y="4176624"/>
            <a:ext cx="6918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Click to open the interactive quiz</a:t>
            </a:r>
            <a:endParaRPr sz="21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Items to copy-paste">
  <p:cSld name="CUSTOM_104_1_2_1_1">
    <p:spTree>
      <p:nvGrpSpPr>
        <p:cNvPr id="1" name="Shape 5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6" name="Google Shape;5316;p448"/>
          <p:cNvSpPr/>
          <p:nvPr/>
        </p:nvSpPr>
        <p:spPr>
          <a:xfrm>
            <a:off x="4289584" y="5562536"/>
            <a:ext cx="6952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Tick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17" name="Google Shape;5317;p448"/>
          <p:cNvSpPr/>
          <p:nvPr/>
        </p:nvSpPr>
        <p:spPr>
          <a:xfrm>
            <a:off x="645233" y="257433"/>
            <a:ext cx="88956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Items to copy and paste</a:t>
            </a:r>
            <a:endParaRPr sz="26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8" name="Google Shape;5318;p448"/>
          <p:cNvSpPr/>
          <p:nvPr/>
        </p:nvSpPr>
        <p:spPr>
          <a:xfrm>
            <a:off x="9945600" y="470200"/>
            <a:ext cx="22464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Video frame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19" name="Google Shape;5319;p448"/>
          <p:cNvSpPr/>
          <p:nvPr/>
        </p:nvSpPr>
        <p:spPr>
          <a:xfrm>
            <a:off x="838384" y="5562524"/>
            <a:ext cx="2105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Agenda dot</a:t>
            </a:r>
            <a:endParaRPr sz="21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20" name="Google Shape;5320;p448"/>
          <p:cNvSpPr/>
          <p:nvPr/>
        </p:nvSpPr>
        <p:spPr>
          <a:xfrm>
            <a:off x="7855367" y="3084000"/>
            <a:ext cx="23952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CfU option letters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21" name="Google Shape;5321;p448"/>
          <p:cNvSpPr/>
          <p:nvPr/>
        </p:nvSpPr>
        <p:spPr>
          <a:xfrm>
            <a:off x="1244801" y="3162200"/>
            <a:ext cx="15732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Play audio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22" name="Google Shape;5322;p448"/>
          <p:cNvSpPr/>
          <p:nvPr/>
        </p:nvSpPr>
        <p:spPr>
          <a:xfrm>
            <a:off x="4592280" y="3169600"/>
            <a:ext cx="1488800" cy="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Play video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23" name="Google Shape;5323;p448"/>
          <p:cNvSpPr/>
          <p:nvPr/>
        </p:nvSpPr>
        <p:spPr>
          <a:xfrm>
            <a:off x="6330399" y="5562533"/>
            <a:ext cx="925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Cross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24" name="Google Shape;5324;p448"/>
          <p:cNvSpPr/>
          <p:nvPr/>
        </p:nvSpPr>
        <p:spPr>
          <a:xfrm>
            <a:off x="8601600" y="5562533"/>
            <a:ext cx="1895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Reading icon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OGL">
  <p:cSld name="CUSTOM_5_1">
    <p:bg>
      <p:bgPr>
        <a:solidFill>
          <a:srgbClr val="BEF2BD"/>
        </a:solidFill>
        <a:effectLst/>
      </p:bgPr>
    </p:bg>
    <p:spTree>
      <p:nvGrpSpPr>
        <p:cNvPr id="1" name="Shape 5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" name="Google Shape;5326;p4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934" y="1482493"/>
            <a:ext cx="10594133" cy="3893035"/>
          </a:xfrm>
          <a:prstGeom prst="rect">
            <a:avLst/>
          </a:prstGeom>
          <a:noFill/>
          <a:ln>
            <a:noFill/>
          </a:ln>
        </p:spPr>
      </p:pic>
      <p:sp>
        <p:nvSpPr>
          <p:cNvPr id="5327" name="Google Shape;5327;p449"/>
          <p:cNvSpPr txBox="1">
            <a:spLocks noGrp="1"/>
          </p:cNvSpPr>
          <p:nvPr>
            <p:ph type="subTitle" idx="1"/>
          </p:nvPr>
        </p:nvSpPr>
        <p:spPr>
          <a:xfrm>
            <a:off x="882367" y="1587217"/>
            <a:ext cx="9801600" cy="3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ts val="1333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ts val="1067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">
  <p:cSld name="CUSTOM_6">
    <p:spTree>
      <p:nvGrpSpPr>
        <p:cNvPr id="1" name="Shape 5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9" name="Google Shape;5329;p450"/>
          <p:cNvSpPr txBox="1">
            <a:spLocks noGrp="1"/>
          </p:cNvSpPr>
          <p:nvPr>
            <p:ph type="title"/>
          </p:nvPr>
        </p:nvSpPr>
        <p:spPr>
          <a:xfrm>
            <a:off x="612000" y="98400"/>
            <a:ext cx="8800800" cy="10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7 Practice - purple  1">
  <p:cSld name="TITLE_AND_TWO_COLUMNS_1_1_5_1_3_1_1_3">
    <p:spTree>
      <p:nvGrpSpPr>
        <p:cNvPr id="1" name="Shape 5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1" name="Google Shape;5331;p4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32" name="Google Shape;5332;p45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333" name="Google Shape;5333;p451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34" name="Google Shape;5334;p451"/>
          <p:cNvSpPr txBox="1"/>
          <p:nvPr/>
        </p:nvSpPr>
        <p:spPr>
          <a:xfrm>
            <a:off x="432000" y="60700"/>
            <a:ext cx="14404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35" name="Google Shape;5335;p451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336" name="Google Shape;5336;p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337" name="Google Shape;5337;p45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English">
  <p:cSld name="Title Slide 2_1">
    <p:bg>
      <p:bgPr>
        <a:solidFill>
          <a:srgbClr val="BEF2B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English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2676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9816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823" userDrawn="1">
          <p15:clr>
            <a:srgbClr val="E46962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8 Feedback - purple 1">
  <p:cSld name="TITLE_AND_TWO_COLUMNS_1_1_5_1_3_1_1_1_4">
    <p:bg>
      <p:bgPr>
        <a:solidFill>
          <a:srgbClr val="F3EEFB"/>
        </a:solidFill>
        <a:effectLst/>
      </p:bgPr>
    </p:bg>
    <p:spTree>
      <p:nvGrpSpPr>
        <p:cNvPr id="1" name="Shape 5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9" name="Google Shape;5339;p4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40" name="Google Shape;5340;p45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341" name="Google Shape;5341;p452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42" name="Google Shape;5342;p452"/>
          <p:cNvSpPr txBox="1"/>
          <p:nvPr/>
        </p:nvSpPr>
        <p:spPr>
          <a:xfrm>
            <a:off x="432000" y="60700"/>
            <a:ext cx="15932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43" name="Google Shape;5343;p452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344" name="Google Shape;5344;p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345" name="Google Shape;5345;p45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2 Practice - jade 1">
  <p:cSld name="TITLE_AND_TWO_COLUMNS_1_1_5_1_3_1_1_1_1_3">
    <p:spTree>
      <p:nvGrpSpPr>
        <p:cNvPr id="1" name="Shape 5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7" name="Google Shape;5347;p45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48" name="Google Shape;5348;p45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349" name="Google Shape;5349;p453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50" name="Google Shape;5350;p45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51" name="Google Shape;5351;p453"/>
          <p:cNvSpPr txBox="1"/>
          <p:nvPr/>
        </p:nvSpPr>
        <p:spPr>
          <a:xfrm>
            <a:off x="432000" y="60713"/>
            <a:ext cx="11420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52" name="Google Shape;5352;p453"/>
          <p:cNvSpPr txBox="1">
            <a:spLocks noGrp="1"/>
          </p:cNvSpPr>
          <p:nvPr>
            <p:ph type="title"/>
          </p:nvPr>
        </p:nvSpPr>
        <p:spPr>
          <a:xfrm>
            <a:off x="1324433" y="179980"/>
            <a:ext cx="3340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5353" name="Google Shape;5353;p453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354" name="Google Shape;5354;p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8 Feedback - jade 1">
  <p:cSld name="TITLE_AND_TWO_COLUMNS_1_1_5_1_3_1_1_1_1_2_1">
    <p:bg>
      <p:bgPr>
        <a:solidFill>
          <a:srgbClr val="E6F2F2"/>
        </a:solidFill>
        <a:effectLst/>
      </p:bgPr>
    </p:bg>
    <p:spTree>
      <p:nvGrpSpPr>
        <p:cNvPr id="1" name="Shape 5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6" name="Google Shape;5356;p45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57" name="Google Shape;5357;p45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358" name="Google Shape;5358;p454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59" name="Google Shape;5359;p454"/>
          <p:cNvSpPr txBox="1"/>
          <p:nvPr/>
        </p:nvSpPr>
        <p:spPr>
          <a:xfrm>
            <a:off x="432000" y="60700"/>
            <a:ext cx="13996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60" name="Google Shape;5360;p454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61" name="Google Shape;5361;p45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362" name="Google Shape;5362;p4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3 Practice - blue ">
  <p:cSld name="TITLE_AND_TWO_COLUMNS_1_1_5_1_3_1_2_2">
    <p:spTree>
      <p:nvGrpSpPr>
        <p:cNvPr id="1" name="Shape 5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4" name="Google Shape;5364;p45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65" name="Google Shape;5365;p455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366" name="Google Shape;5366;p455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67" name="Google Shape;5367;p455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68" name="Google Shape;5368;p455"/>
          <p:cNvSpPr txBox="1"/>
          <p:nvPr/>
        </p:nvSpPr>
        <p:spPr>
          <a:xfrm>
            <a:off x="432000" y="60713"/>
            <a:ext cx="11420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69" name="Google Shape;5369;p455"/>
          <p:cNvSpPr txBox="1">
            <a:spLocks noGrp="1"/>
          </p:cNvSpPr>
          <p:nvPr>
            <p:ph type="title"/>
          </p:nvPr>
        </p:nvSpPr>
        <p:spPr>
          <a:xfrm>
            <a:off x="1324433" y="179980"/>
            <a:ext cx="3340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5370" name="Google Shape;5370;p455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371" name="Google Shape;5371;p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3 Feedback - blue">
  <p:cSld name="TITLE_AND_TWO_COLUMNS_1_1_5_1_3_1_2_1_1">
    <p:spTree>
      <p:nvGrpSpPr>
        <p:cNvPr id="1" name="Shape 5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3" name="Google Shape;5373;p456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74" name="Google Shape;5374;p456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375" name="Google Shape;5375;p456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5376" name="Google Shape;5376;p456"/>
          <p:cNvSpPr txBox="1"/>
          <p:nvPr/>
        </p:nvSpPr>
        <p:spPr>
          <a:xfrm>
            <a:off x="432000" y="60713"/>
            <a:ext cx="11420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77" name="Google Shape;5377;p456"/>
          <p:cNvSpPr txBox="1">
            <a:spLocks noGrp="1"/>
          </p:cNvSpPr>
          <p:nvPr>
            <p:ph type="title"/>
          </p:nvPr>
        </p:nvSpPr>
        <p:spPr>
          <a:xfrm>
            <a:off x="1324433" y="179980"/>
            <a:ext cx="3340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 Medium"/>
              <a:buNone/>
              <a:defRPr sz="2667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5378" name="Google Shape;5378;p456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79" name="Google Shape;5379;p456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380" name="Google Shape;5380;p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Maths">
  <p:cSld name="Title Slide 2_1_1">
    <p:bg>
      <p:bgPr>
        <a:solidFill>
          <a:srgbClr val="BEF2BD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Maths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678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942933" cy="17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Geography">
  <p:cSld name="Title Slide 2_1_1_1">
    <p:bg>
      <p:bgPr>
        <a:solidFill>
          <a:srgbClr val="BEF2BD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1" y="5344800"/>
            <a:ext cx="1679767" cy="17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Geography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996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History">
  <p:cSld name="Title Slide 2_1_1_1_1">
    <p:bg>
      <p:bgPr>
        <a:solidFill>
          <a:srgbClr val="BEF2BD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History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38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0" name="Google Shape;40;p5"/>
          <p:cNvGrpSpPr/>
          <p:nvPr/>
        </p:nvGrpSpPr>
        <p:grpSpPr>
          <a:xfrm>
            <a:off x="8209301" y="0"/>
            <a:ext cx="3982700" cy="5138765"/>
            <a:chOff x="6156975" y="0"/>
            <a:chExt cx="2987025" cy="3854074"/>
          </a:xfrm>
        </p:grpSpPr>
        <p:pic>
          <p:nvPicPr>
            <p:cNvPr id="41" name="Google Shape;41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5"/>
            <p:cNvSpPr/>
            <p:nvPr/>
          </p:nvSpPr>
          <p:spPr>
            <a:xfrm>
              <a:off x="6860400" y="1205850"/>
              <a:ext cx="1959600" cy="1365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67"/>
            </a:p>
          </p:txBody>
        </p:sp>
        <p:pic>
          <p:nvPicPr>
            <p:cNvPr id="43" name="Google Shape;43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78432">
              <a:off x="7001357" y="1317070"/>
              <a:ext cx="1677682" cy="11434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Music">
  <p:cSld name="Title Slide 2_1_1_1_1_1">
    <p:bg>
      <p:bgPr>
        <a:solidFill>
          <a:srgbClr val="BEF2BD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Music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16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9" name="Google Shape;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4">
            <a:alphaModFix/>
          </a:blip>
          <a:srcRect l="6209" r="6209"/>
          <a:stretch>
            <a:fillRect/>
          </a:stretch>
        </p:blipFill>
        <p:spPr>
          <a:xfrm>
            <a:off x="432001" y="5344800"/>
            <a:ext cx="882167" cy="17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Science">
  <p:cSld name="Title Slide 2_1_1_1_1_1_1">
    <p:bg>
      <p:bgPr>
        <a:solidFill>
          <a:srgbClr val="BEF2BD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Science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236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7"/>
          <p:cNvPicPr preferRelativeResize="0"/>
          <p:nvPr/>
        </p:nvPicPr>
        <p:blipFill>
          <a:blip r:embed="rId3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7"/>
          <p:cNvGrpSpPr/>
          <p:nvPr/>
        </p:nvGrpSpPr>
        <p:grpSpPr>
          <a:xfrm>
            <a:off x="8209301" y="0"/>
            <a:ext cx="3982700" cy="5138765"/>
            <a:chOff x="6156975" y="0"/>
            <a:chExt cx="2987025" cy="3854074"/>
          </a:xfrm>
        </p:grpSpPr>
        <p:pic>
          <p:nvPicPr>
            <p:cNvPr id="60" name="Google Shape;60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7"/>
            <p:cNvSpPr/>
            <p:nvPr/>
          </p:nvSpPr>
          <p:spPr>
            <a:xfrm>
              <a:off x="6860400" y="869975"/>
              <a:ext cx="1959600" cy="2007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67"/>
            </a:p>
          </p:txBody>
        </p:sp>
        <p:pic>
          <p:nvPicPr>
            <p:cNvPr id="62" name="Google Shape;62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11816">
              <a:off x="7083000" y="1110274"/>
              <a:ext cx="1514398" cy="1526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Biology">
  <p:cSld name="Title Slide 2_1_1_1_1_1_1_1">
    <p:bg>
      <p:bgPr>
        <a:solidFill>
          <a:srgbClr val="BEF2BD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Biology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00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8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Physics">
  <p:cSld name="Title Slide 2_1_1_1_1_1_1_1_1">
    <p:bg>
      <p:bgPr>
        <a:solidFill>
          <a:srgbClr val="BEF2BD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Physics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678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78" name="Google Shape;78;p9"/>
          <p:cNvGrpSpPr/>
          <p:nvPr/>
        </p:nvGrpSpPr>
        <p:grpSpPr>
          <a:xfrm>
            <a:off x="8209301" y="0"/>
            <a:ext cx="3982700" cy="5138765"/>
            <a:chOff x="6156975" y="0"/>
            <a:chExt cx="2987025" cy="3854074"/>
          </a:xfrm>
        </p:grpSpPr>
        <p:pic>
          <p:nvPicPr>
            <p:cNvPr id="79" name="Google Shape;79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9"/>
            <p:cNvSpPr/>
            <p:nvPr/>
          </p:nvSpPr>
          <p:spPr>
            <a:xfrm>
              <a:off x="6898050" y="839288"/>
              <a:ext cx="1959600" cy="2354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67"/>
            </a:p>
          </p:txBody>
        </p:sp>
        <p:pic>
          <p:nvPicPr>
            <p:cNvPr id="81" name="Google Shape;81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84492">
              <a:off x="7235674" y="1037850"/>
              <a:ext cx="1204851" cy="19575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Chemistry">
  <p:cSld name="Title Slide 2_1_1_1_1_1_1_1_1_1">
    <p:bg>
      <p:bgPr>
        <a:solidFill>
          <a:srgbClr val="BEF2BD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0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489867" cy="17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Chemistry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806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1 Outcome">
  <p:cSld name="CUSTOM_5">
    <p:bg>
      <p:bgPr>
        <a:solidFill>
          <a:srgbClr val="BEF2BD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634" y="1851160"/>
            <a:ext cx="10594133" cy="389303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/>
          <p:nvPr/>
        </p:nvSpPr>
        <p:spPr>
          <a:xfrm>
            <a:off x="433609" y="606353"/>
            <a:ext cx="6100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3733" b="1">
                <a:latin typeface="Lexend"/>
                <a:ea typeface="Lexend"/>
                <a:cs typeface="Lexend"/>
                <a:sym typeface="Lexend"/>
              </a:rPr>
              <a:t>Outcome</a:t>
            </a:r>
            <a:endParaRPr sz="3733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1"/>
          </p:nvPr>
        </p:nvSpPr>
        <p:spPr>
          <a:xfrm>
            <a:off x="780767" y="1951933"/>
            <a:ext cx="9801600" cy="3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1pPr>
            <a:lvl2pPr lvl="1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Hidden guidance slide">
  <p:cSld name="CUSTOM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/>
          <p:nvPr/>
        </p:nvSpPr>
        <p:spPr>
          <a:xfrm>
            <a:off x="439700" y="1271300"/>
            <a:ext cx="5655200" cy="115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Oak’s lessons are structured around </a:t>
            </a:r>
            <a:r>
              <a:rPr lang="en-GB" sz="1600" b="1">
                <a:latin typeface="Lexend"/>
                <a:ea typeface="Lexend"/>
                <a:cs typeface="Lexend"/>
                <a:sym typeface="Lexend"/>
              </a:rPr>
              <a:t>learning cycles</a:t>
            </a:r>
            <a:r>
              <a:rPr lang="en-GB" sz="1600" i="1">
                <a:latin typeface="Lexend"/>
                <a:ea typeface="Lexend"/>
                <a:cs typeface="Lexend"/>
                <a:sym typeface="Lexend"/>
              </a:rPr>
              <a:t>.</a:t>
            </a: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 These are indicated through colour in the slide deck: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439700" y="839300"/>
            <a:ext cx="5655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 b="1">
                <a:latin typeface="Lexend"/>
                <a:ea typeface="Lexend"/>
                <a:cs typeface="Lexend"/>
                <a:sym typeface="Lexend"/>
              </a:rPr>
              <a:t>Oak’s lesson structure</a:t>
            </a:r>
            <a:endParaRPr sz="2133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12"/>
          <p:cNvSpPr txBox="1"/>
          <p:nvPr/>
        </p:nvSpPr>
        <p:spPr>
          <a:xfrm>
            <a:off x="6535900" y="839300"/>
            <a:ext cx="5350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 b="1">
                <a:latin typeface="Lexend"/>
                <a:ea typeface="Lexend"/>
                <a:cs typeface="Lexend"/>
                <a:sym typeface="Lexend"/>
              </a:rPr>
              <a:t>Useful links</a:t>
            </a:r>
            <a:endParaRPr sz="2133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8" name="Google Shape;98;p12"/>
          <p:cNvSpPr txBox="1"/>
          <p:nvPr/>
        </p:nvSpPr>
        <p:spPr>
          <a:xfrm>
            <a:off x="439700" y="4274600"/>
            <a:ext cx="5609600" cy="78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Each</a:t>
            </a:r>
            <a:r>
              <a:rPr lang="en-GB" sz="1600" b="1">
                <a:latin typeface="Lexend"/>
                <a:ea typeface="Lexend"/>
                <a:cs typeface="Lexend"/>
                <a:sym typeface="Lexend"/>
              </a:rPr>
              <a:t> learning cycle</a:t>
            </a: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 covers several phases: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" name="Google Shape;99;p12"/>
          <p:cNvSpPr txBox="1"/>
          <p:nvPr/>
        </p:nvSpPr>
        <p:spPr>
          <a:xfrm>
            <a:off x="6535900" y="1271300"/>
            <a:ext cx="5350400" cy="115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Advice on                                          to </a:t>
            </a:r>
            <a:r>
              <a:rPr lang="en-GB" sz="16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bring the lesson to life in your classroom and</a:t>
            </a: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 best fit the needs of your pupils.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00" name="Google Shape;100;p12"/>
          <p:cNvGrpSpPr/>
          <p:nvPr/>
        </p:nvGrpSpPr>
        <p:grpSpPr>
          <a:xfrm>
            <a:off x="3534555" y="2192556"/>
            <a:ext cx="2327027" cy="1907632"/>
            <a:chOff x="2642961" y="1644312"/>
            <a:chExt cx="1454634" cy="1195657"/>
          </a:xfrm>
        </p:grpSpPr>
        <p:pic>
          <p:nvPicPr>
            <p:cNvPr id="101" name="Google Shape;101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642975" y="1644312"/>
              <a:ext cx="1454621" cy="2873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02" name="Google Shape;102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42975" y="1936215"/>
              <a:ext cx="1454618" cy="2879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03" name="Google Shape;103;p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42965" y="2251391"/>
              <a:ext cx="1454621" cy="2845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04" name="Google Shape;104;p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42961" y="2563206"/>
              <a:ext cx="1454620" cy="2767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05" name="Google Shape;105;p12"/>
          <p:cNvPicPr preferRelativeResize="0"/>
          <p:nvPr/>
        </p:nvPicPr>
        <p:blipFill>
          <a:blip r:embed="rId6">
            <a:alphaModFix/>
          </a:blip>
          <a:srcRect l="3910" b="5222"/>
          <a:stretch>
            <a:fillRect/>
          </a:stretch>
        </p:blipFill>
        <p:spPr>
          <a:xfrm>
            <a:off x="1771350" y="4759668"/>
            <a:ext cx="2743115" cy="15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667" y="2370784"/>
            <a:ext cx="2743099" cy="15511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7" name="Google Shape;107;p12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Teacher Guidance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3)">
  <p:cSld name="CUSTOM_3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110" name="Google Shape;110;p13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432000" y="10800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2"/>
          </p:nvPr>
        </p:nvSpPr>
        <p:spPr>
          <a:xfrm>
            <a:off x="3599100" y="10800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3"/>
          </p:nvPr>
        </p:nvSpPr>
        <p:spPr>
          <a:xfrm>
            <a:off x="432000" y="28072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4"/>
          </p:nvPr>
        </p:nvSpPr>
        <p:spPr>
          <a:xfrm>
            <a:off x="3599100" y="28072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432000" y="45344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6"/>
          </p:nvPr>
        </p:nvSpPr>
        <p:spPr>
          <a:xfrm>
            <a:off x="3599100" y="45344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4)">
  <p:cSld name="CUSTOM_3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1"/>
          </p:nvPr>
        </p:nvSpPr>
        <p:spPr>
          <a:xfrm>
            <a:off x="432000" y="10800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2"/>
          </p:nvPr>
        </p:nvSpPr>
        <p:spPr>
          <a:xfrm>
            <a:off x="3599100" y="10800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subTitle" idx="3"/>
          </p:nvPr>
        </p:nvSpPr>
        <p:spPr>
          <a:xfrm>
            <a:off x="432000" y="24008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4"/>
          </p:nvPr>
        </p:nvSpPr>
        <p:spPr>
          <a:xfrm>
            <a:off x="3599100" y="24008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5"/>
          </p:nvPr>
        </p:nvSpPr>
        <p:spPr>
          <a:xfrm>
            <a:off x="432000" y="37216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6"/>
          </p:nvPr>
        </p:nvSpPr>
        <p:spPr>
          <a:xfrm>
            <a:off x="3599100" y="37216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subTitle" idx="7"/>
          </p:nvPr>
        </p:nvSpPr>
        <p:spPr>
          <a:xfrm>
            <a:off x="432000" y="50424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8"/>
          </p:nvPr>
        </p:nvSpPr>
        <p:spPr>
          <a:xfrm>
            <a:off x="3599100" y="50424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5)">
  <p:cSld name="CUSTOM_3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"/>
          </p:nvPr>
        </p:nvSpPr>
        <p:spPr>
          <a:xfrm>
            <a:off x="432000" y="10800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2"/>
          </p:nvPr>
        </p:nvSpPr>
        <p:spPr>
          <a:xfrm>
            <a:off x="3599100" y="10800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3"/>
          </p:nvPr>
        </p:nvSpPr>
        <p:spPr>
          <a:xfrm>
            <a:off x="432000" y="33152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subTitle" idx="4"/>
          </p:nvPr>
        </p:nvSpPr>
        <p:spPr>
          <a:xfrm>
            <a:off x="3599100" y="33152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5"/>
          </p:nvPr>
        </p:nvSpPr>
        <p:spPr>
          <a:xfrm>
            <a:off x="432000" y="55504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6"/>
          </p:nvPr>
        </p:nvSpPr>
        <p:spPr>
          <a:xfrm>
            <a:off x="3599100" y="55504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ubTitle" idx="7"/>
          </p:nvPr>
        </p:nvSpPr>
        <p:spPr>
          <a:xfrm>
            <a:off x="432000" y="21976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subTitle" idx="8"/>
          </p:nvPr>
        </p:nvSpPr>
        <p:spPr>
          <a:xfrm>
            <a:off x="3599100" y="21976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9"/>
          </p:nvPr>
        </p:nvSpPr>
        <p:spPr>
          <a:xfrm>
            <a:off x="432000" y="44328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13"/>
          </p:nvPr>
        </p:nvSpPr>
        <p:spPr>
          <a:xfrm>
            <a:off x="3599100" y="44328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p2, 2)">
  <p:cSld name="CUSTOM_3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146" name="Google Shape;146;p16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432000" y="10800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subTitle" idx="2"/>
          </p:nvPr>
        </p:nvSpPr>
        <p:spPr>
          <a:xfrm>
            <a:off x="3599100" y="10800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3"/>
          </p:nvPr>
        </p:nvSpPr>
        <p:spPr>
          <a:xfrm>
            <a:off x="432000" y="3416800"/>
            <a:ext cx="293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subTitle" idx="4"/>
          </p:nvPr>
        </p:nvSpPr>
        <p:spPr>
          <a:xfrm>
            <a:off x="3599100" y="3416800"/>
            <a:ext cx="5397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 sz="2400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2)">
  <p:cSld name="CUSTOM_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>
            <a:off x="0" y="0"/>
            <a:ext cx="12192400" cy="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2">
            <a:alphaModFix/>
          </a:blip>
          <a:srcRect t="3678" b="3669"/>
          <a:stretch>
            <a:fillRect/>
          </a:stretch>
        </p:blipFill>
        <p:spPr>
          <a:xfrm>
            <a:off x="1151400" y="3901963"/>
            <a:ext cx="9918835" cy="76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rcRect t="3678" b="3669"/>
          <a:stretch>
            <a:fillRect/>
          </a:stretch>
        </p:blipFill>
        <p:spPr>
          <a:xfrm>
            <a:off x="1151400" y="2652567"/>
            <a:ext cx="9918835" cy="76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4">
            <a:alphaModFix/>
          </a:blip>
          <a:srcRect l="74623"/>
          <a:stretch>
            <a:fillRect/>
          </a:stretch>
        </p:blipFill>
        <p:spPr>
          <a:xfrm>
            <a:off x="1151400" y="2606115"/>
            <a:ext cx="194533" cy="86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7"/>
          <p:cNvCxnSpPr>
            <a:endCxn id="158" idx="2"/>
          </p:cNvCxnSpPr>
          <p:nvPr/>
        </p:nvCxnSpPr>
        <p:spPr>
          <a:xfrm flipH="1">
            <a:off x="860084" y="2689709"/>
            <a:ext cx="3600" cy="19740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9" name="Google Shape;15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643" y="2658159"/>
            <a:ext cx="750913" cy="76278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1633633" y="2787751"/>
            <a:ext cx="9136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 idx="2"/>
          </p:nvPr>
        </p:nvSpPr>
        <p:spPr>
          <a:xfrm>
            <a:off x="1633633" y="4036117"/>
            <a:ext cx="9136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54" y="3900941"/>
            <a:ext cx="751261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7">
            <a:alphaModFix/>
          </a:blip>
          <a:srcRect t="1699" b="1709"/>
          <a:stretch>
            <a:fillRect/>
          </a:stretch>
        </p:blipFill>
        <p:spPr>
          <a:xfrm>
            <a:off x="-16" y="642201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/>
          <p:nvPr/>
        </p:nvSpPr>
        <p:spPr>
          <a:xfrm>
            <a:off x="432000" y="150000"/>
            <a:ext cx="3073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idx="3"/>
          </p:nvPr>
        </p:nvSpPr>
        <p:spPr>
          <a:xfrm>
            <a:off x="432000" y="876800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3)">
  <p:cSld name="CUSTOM_3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>
          <a:blip r:embed="rId2">
            <a:alphaModFix/>
          </a:blip>
          <a:srcRect t="4429" b="4438"/>
          <a:stretch>
            <a:fillRect/>
          </a:stretch>
        </p:blipFill>
        <p:spPr>
          <a:xfrm>
            <a:off x="1151401" y="4856298"/>
            <a:ext cx="9918833" cy="7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4801200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4">
            <a:alphaModFix/>
          </a:blip>
          <a:srcRect t="3678" b="3669"/>
          <a:stretch>
            <a:fillRect/>
          </a:stretch>
        </p:blipFill>
        <p:spPr>
          <a:xfrm>
            <a:off x="1151400" y="3605582"/>
            <a:ext cx="9918835" cy="76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3570651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5">
            <a:alphaModFix/>
          </a:blip>
          <a:srcRect t="3678" b="3669"/>
          <a:stretch>
            <a:fillRect/>
          </a:stretch>
        </p:blipFill>
        <p:spPr>
          <a:xfrm>
            <a:off x="1151400" y="2237767"/>
            <a:ext cx="9918835" cy="76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2191300"/>
            <a:ext cx="194533" cy="86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18"/>
          <p:cNvCxnSpPr>
            <a:endCxn id="173" idx="2"/>
          </p:cNvCxnSpPr>
          <p:nvPr/>
        </p:nvCxnSpPr>
        <p:spPr>
          <a:xfrm flipH="1">
            <a:off x="863736" y="2455864"/>
            <a:ext cx="0" cy="31552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3" name="Google Shape;17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106" y="4848294"/>
            <a:ext cx="751261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643" y="2243344"/>
            <a:ext cx="750913" cy="76278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>
            <a:spLocks noGrp="1"/>
          </p:cNvSpPr>
          <p:nvPr>
            <p:ph type="title"/>
          </p:nvPr>
        </p:nvSpPr>
        <p:spPr>
          <a:xfrm>
            <a:off x="1633600" y="2372951"/>
            <a:ext cx="9134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title" idx="2"/>
          </p:nvPr>
        </p:nvSpPr>
        <p:spPr>
          <a:xfrm>
            <a:off x="1633600" y="3739733"/>
            <a:ext cx="9134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title" idx="3"/>
          </p:nvPr>
        </p:nvSpPr>
        <p:spPr>
          <a:xfrm>
            <a:off x="1633600" y="4985585"/>
            <a:ext cx="9134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78" name="Google Shape;17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454" y="3604556"/>
            <a:ext cx="751261" cy="762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/>
          <p:nvPr/>
        </p:nvSpPr>
        <p:spPr>
          <a:xfrm>
            <a:off x="0" y="0"/>
            <a:ext cx="12192400" cy="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180" name="Google Shape;180;p18"/>
          <p:cNvPicPr preferRelativeResize="0"/>
          <p:nvPr/>
        </p:nvPicPr>
        <p:blipFill>
          <a:blip r:embed="rId9">
            <a:alphaModFix/>
          </a:blip>
          <a:srcRect t="1699" b="1709"/>
          <a:stretch>
            <a:fillRect/>
          </a:stretch>
        </p:blipFill>
        <p:spPr>
          <a:xfrm>
            <a:off x="-16" y="642201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 txBox="1"/>
          <p:nvPr/>
        </p:nvSpPr>
        <p:spPr>
          <a:xfrm>
            <a:off x="432000" y="150000"/>
            <a:ext cx="3073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432000" y="876800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4)">
  <p:cSld name="CUSTOM_4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/>
          <p:cNvPicPr preferRelativeResize="0"/>
          <p:nvPr/>
        </p:nvPicPr>
        <p:blipFill>
          <a:blip r:embed="rId2">
            <a:alphaModFix/>
          </a:blip>
          <a:srcRect t="4429" b="4438"/>
          <a:stretch>
            <a:fillRect/>
          </a:stretch>
        </p:blipFill>
        <p:spPr>
          <a:xfrm>
            <a:off x="1151401" y="4195910"/>
            <a:ext cx="9918833" cy="75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4140814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4">
            <a:alphaModFix/>
          </a:blip>
          <a:srcRect t="4387" b="4396"/>
          <a:stretch>
            <a:fillRect/>
          </a:stretch>
        </p:blipFill>
        <p:spPr>
          <a:xfrm>
            <a:off x="1151400" y="5295145"/>
            <a:ext cx="9918835" cy="75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5252864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5">
            <a:alphaModFix/>
          </a:blip>
          <a:srcRect t="3678" b="3669"/>
          <a:stretch>
            <a:fillRect/>
          </a:stretch>
        </p:blipFill>
        <p:spPr>
          <a:xfrm>
            <a:off x="1151400" y="3056256"/>
            <a:ext cx="9918835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3021331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6">
            <a:alphaModFix/>
          </a:blip>
          <a:srcRect t="3678" b="3669"/>
          <a:stretch>
            <a:fillRect/>
          </a:stretch>
        </p:blipFill>
        <p:spPr>
          <a:xfrm>
            <a:off x="1151400" y="1943934"/>
            <a:ext cx="9918835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1897480"/>
            <a:ext cx="194533" cy="86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19"/>
          <p:cNvCxnSpPr/>
          <p:nvPr/>
        </p:nvCxnSpPr>
        <p:spPr>
          <a:xfrm>
            <a:off x="863736" y="2300312"/>
            <a:ext cx="800" cy="35732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3" name="Google Shape;19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106" y="4179534"/>
            <a:ext cx="751261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477" y="1949555"/>
            <a:ext cx="750913" cy="76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454" y="3050118"/>
            <a:ext cx="751261" cy="76276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>
            <a:spLocks noGrp="1"/>
          </p:cNvSpPr>
          <p:nvPr>
            <p:ph type="title"/>
          </p:nvPr>
        </p:nvSpPr>
        <p:spPr>
          <a:xfrm>
            <a:off x="1632800" y="1955551"/>
            <a:ext cx="9134400" cy="75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/>
          </p:nvPr>
        </p:nvSpPr>
        <p:spPr>
          <a:xfrm>
            <a:off x="1632800" y="3047600"/>
            <a:ext cx="9134400" cy="7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3"/>
          </p:nvPr>
        </p:nvSpPr>
        <p:spPr>
          <a:xfrm>
            <a:off x="1632800" y="4213784"/>
            <a:ext cx="9134400" cy="7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/>
          </p:nvPr>
        </p:nvSpPr>
        <p:spPr>
          <a:xfrm>
            <a:off x="1632800" y="5295219"/>
            <a:ext cx="9134400" cy="75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4455" y="5292485"/>
            <a:ext cx="751261" cy="76276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9"/>
          <p:cNvSpPr/>
          <p:nvPr/>
        </p:nvSpPr>
        <p:spPr>
          <a:xfrm>
            <a:off x="0" y="0"/>
            <a:ext cx="12192400" cy="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202" name="Google Shape;202;p19"/>
          <p:cNvPicPr preferRelativeResize="0"/>
          <p:nvPr/>
        </p:nvPicPr>
        <p:blipFill>
          <a:blip r:embed="rId11">
            <a:alphaModFix/>
          </a:blip>
          <a:srcRect t="1699" b="1709"/>
          <a:stretch>
            <a:fillRect/>
          </a:stretch>
        </p:blipFill>
        <p:spPr>
          <a:xfrm>
            <a:off x="-16" y="642201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432000" y="150000"/>
            <a:ext cx="3073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4" name="Google Shape;204;p19"/>
          <p:cNvSpPr txBox="1">
            <a:spLocks noGrp="1"/>
          </p:cNvSpPr>
          <p:nvPr>
            <p:ph type="title" idx="5"/>
          </p:nvPr>
        </p:nvSpPr>
        <p:spPr>
          <a:xfrm>
            <a:off x="432000" y="876800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0 Explanation blank - purple ">
  <p:cSld name="TITLE_AND_TWO_COLUMNS_1_1_6_2_1_4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3"/>
            <a:ext cx="12201603" cy="1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/>
          <p:nvPr/>
        </p:nvSpPr>
        <p:spPr>
          <a:xfrm>
            <a:off x="-1" y="-3"/>
            <a:ext cx="121968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08" name="Google Shape;208;p20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0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0 Explanation blank - jade">
  <p:cSld name="TITLE_AND_TWO_COLUMNS_1_1_6_2_1_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1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7" name="Google Shape;217;p21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0 Explanation blank - blue ">
  <p:cSld name="TITLE_AND_TWO_COLUMNS_1_1_6_2_2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2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22" name="Google Shape;222;p22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5" name="Google Shape;2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0 Explanation blank - pink ">
  <p:cSld name="TITLE_AND_TWO_COLUMNS_1_1_6_2_1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29" name="Google Shape;229;p23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1 I do We do - purple">
  <p:cSld name="TITLE_AND_TWO_COLUMNS_1_1_9_2_2">
    <p:bg>
      <p:bgPr>
        <a:solidFill>
          <a:srgbClr val="F3EEFB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/>
          <p:nvPr/>
        </p:nvSpPr>
        <p:spPr>
          <a:xfrm>
            <a:off x="0" y="25000"/>
            <a:ext cx="6096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235" name="Google Shape;23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3"/>
            <a:ext cx="12201603" cy="1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37" name="Google Shape;237;p24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99340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24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241" name="Google Shape;24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4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BEDFE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43" name="Google Shape;243;p24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244" name="Google Shape;244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24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BEDFE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1 I do We do - jade">
  <p:cSld name="TITLE_AND_TWO_COLUMNS_1_1_9_2_2_1_1">
    <p:bg>
      <p:bgPr>
        <a:solidFill>
          <a:srgbClr val="E6F2F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/>
          <p:nvPr/>
        </p:nvSpPr>
        <p:spPr>
          <a:xfrm>
            <a:off x="0" y="25000"/>
            <a:ext cx="6096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248" name="Google Shape;248;p2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50" name="Google Shape;250;p25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3" name="Google Shape;253;p25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254" name="Google Shape;25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25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56" name="Google Shape;256;p25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257" name="Google Shape;257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5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1 I do We do - blue">
  <p:cSld name="TITLE_AND_TWO_COLUMNS_1_1_9_2_3">
    <p:bg>
      <p:bgPr>
        <a:solidFill>
          <a:srgbClr val="EBEDFE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/>
          <p:nvPr/>
        </p:nvSpPr>
        <p:spPr>
          <a:xfrm>
            <a:off x="0" y="25000"/>
            <a:ext cx="6096400" cy="683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261" name="Google Shape;261;p26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6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63" name="Google Shape;263;p26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26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267" name="Google Shape;26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26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69" name="Google Shape;269;p26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270" name="Google Shape;270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26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1 I do We do - pink">
  <p:cSld name="TITLE_AND_TWO_COLUMNS_1_1_9_2_2_1_1_1">
    <p:bg>
      <p:bgPr>
        <a:solidFill>
          <a:srgbClr val="FAEAF6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/>
          <p:nvPr/>
        </p:nvSpPr>
        <p:spPr>
          <a:xfrm>
            <a:off x="0" y="25000"/>
            <a:ext cx="6096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274" name="Google Shape;274;p27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450433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subTitle" idx="2"/>
          </p:nvPr>
        </p:nvSpPr>
        <p:spPr>
          <a:xfrm>
            <a:off x="6432000" y="1080000"/>
            <a:ext cx="5309600" cy="53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27"/>
          <p:cNvGrpSpPr/>
          <p:nvPr/>
        </p:nvGrpSpPr>
        <p:grpSpPr>
          <a:xfrm>
            <a:off x="10445641" y="1714"/>
            <a:ext cx="1105200" cy="768087"/>
            <a:chOff x="7801496" y="1285"/>
            <a:chExt cx="828900" cy="576065"/>
          </a:xfrm>
        </p:grpSpPr>
        <p:pic>
          <p:nvPicPr>
            <p:cNvPr id="280" name="Google Shape;280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27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FAEAF6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82" name="Google Shape;282;p27"/>
          <p:cNvGrpSpPr/>
          <p:nvPr/>
        </p:nvGrpSpPr>
        <p:grpSpPr>
          <a:xfrm>
            <a:off x="11514217" y="1714"/>
            <a:ext cx="666267" cy="768087"/>
            <a:chOff x="8635663" y="1285"/>
            <a:chExt cx="499700" cy="576065"/>
          </a:xfrm>
        </p:grpSpPr>
        <p:pic>
          <p:nvPicPr>
            <p:cNvPr id="283" name="Google Shape;28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27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1200" b="1">
                  <a:solidFill>
                    <a:srgbClr val="FAEAF6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2 CfU true/false justify - purple">
  <p:cSld name="TITLE_AND_TWO_COLUMNS_1_1_9_1_3_1">
    <p:bg>
      <p:bgPr>
        <a:solidFill>
          <a:srgbClr val="F3EEFB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290" name="Google Shape;290;p28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1" name="Google Shape;291;p28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3" name="Google Shape;293;p28"/>
          <p:cNvSpPr txBox="1">
            <a:spLocks noGrp="1"/>
          </p:cNvSpPr>
          <p:nvPr>
            <p:ph type="subTitle" idx="1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8"/>
          <p:cNvSpPr txBox="1">
            <a:spLocks noGrp="1"/>
          </p:cNvSpPr>
          <p:nvPr>
            <p:ph type="subTitle" idx="2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8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96" name="Google Shape;296;p28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8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1" name="Google Shape;301;p28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303" name="Google Shape;303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306" name="Google Shape;306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2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2 CfU true/false justify - jade">
  <p:cSld name="TITLE_AND_TWO_COLUMNS_1_1_9_1_3_1_1_1">
    <p:bg>
      <p:bgPr>
        <a:solidFill>
          <a:srgbClr val="E6F2F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9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311" name="Google Shape;311;p29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4" name="Google Shape;314;p29"/>
          <p:cNvSpPr txBox="1">
            <a:spLocks noGrp="1"/>
          </p:cNvSpPr>
          <p:nvPr>
            <p:ph type="subTitle" idx="1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9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16" name="Google Shape;3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subTitle" idx="2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9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9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322" name="Google Shape;322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24" name="Google Shape;324;p29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325" name="Google Shape;325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327" name="Google Shape;3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9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0" name="Google Shape;330;p29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2 CfU true/false justify - blue">
  <p:cSld name="TITLE_AND_TWO_COLUMNS_1_1_9_1_3_2">
    <p:bg>
      <p:bgPr>
        <a:solidFill>
          <a:srgbClr val="EBEDFE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0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0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334" name="Google Shape;334;p30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5" name="Google Shape;335;p30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6" name="Google Shape;336;p30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7" name="Google Shape;337;p30"/>
          <p:cNvSpPr txBox="1">
            <a:spLocks noGrp="1"/>
          </p:cNvSpPr>
          <p:nvPr>
            <p:ph type="subTitle" idx="1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0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39" name="Google Shape;3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0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1" name="Google Shape;341;p30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0"/>
          <p:cNvSpPr txBox="1">
            <a:spLocks noGrp="1"/>
          </p:cNvSpPr>
          <p:nvPr>
            <p:ph type="subTitle" idx="2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0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44" name="Google Shape;344;p30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345" name="Google Shape;345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3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47" name="Google Shape;347;p30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348" name="Google Shape;348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3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350" name="Google Shape;3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0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3" name="Google Shape;353;p30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2 CfU true/false justify - pink">
  <p:cSld name="TITLE_AND_TWO_COLUMNS_1_1_9_1_3_1_1_1_1">
    <p:bg>
      <p:bgPr>
        <a:solidFill>
          <a:srgbClr val="FAEAF6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1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1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357" name="Google Shape;357;p31"/>
          <p:cNvSpPr txBox="1"/>
          <p:nvPr/>
        </p:nvSpPr>
        <p:spPr>
          <a:xfrm>
            <a:off x="4033767" y="2453167"/>
            <a:ext cx="17188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7241467" y="2422867"/>
            <a:ext cx="1413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9" name="Google Shape;359;p31"/>
          <p:cNvSpPr txBox="1"/>
          <p:nvPr/>
        </p:nvSpPr>
        <p:spPr>
          <a:xfrm>
            <a:off x="432000" y="3498400"/>
            <a:ext cx="529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933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0" name="Google Shape;360;p31"/>
          <p:cNvSpPr txBox="1">
            <a:spLocks noGrp="1"/>
          </p:cNvSpPr>
          <p:nvPr>
            <p:ph type="subTitle" idx="1"/>
          </p:nvPr>
        </p:nvSpPr>
        <p:spPr>
          <a:xfrm>
            <a:off x="432000" y="1440000"/>
            <a:ext cx="8963200" cy="3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1"/>
          <p:cNvSpPr txBox="1"/>
          <p:nvPr/>
        </p:nvSpPr>
        <p:spPr>
          <a:xfrm>
            <a:off x="432000" y="881000"/>
            <a:ext cx="291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3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3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62" name="Google Shape;3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4" name="Google Shape;364;p31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1"/>
          <p:cNvSpPr txBox="1">
            <a:spLocks noGrp="1"/>
          </p:cNvSpPr>
          <p:nvPr>
            <p:ph type="subTitle" idx="2"/>
          </p:nvPr>
        </p:nvSpPr>
        <p:spPr>
          <a:xfrm>
            <a:off x="1307433" y="4261484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1"/>
          <p:cNvSpPr txBox="1">
            <a:spLocks noGrp="1"/>
          </p:cNvSpPr>
          <p:nvPr>
            <p:ph type="subTitle" idx="3"/>
          </p:nvPr>
        </p:nvSpPr>
        <p:spPr>
          <a:xfrm>
            <a:off x="1307433" y="5387127"/>
            <a:ext cx="9936800" cy="97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67" name="Google Shape;367;p31"/>
          <p:cNvGrpSpPr/>
          <p:nvPr/>
        </p:nvGrpSpPr>
        <p:grpSpPr>
          <a:xfrm>
            <a:off x="432171" y="4185951"/>
            <a:ext cx="609600" cy="609600"/>
            <a:chOff x="1020916" y="1442088"/>
            <a:chExt cx="457200" cy="457200"/>
          </a:xfrm>
        </p:grpSpPr>
        <p:pic>
          <p:nvPicPr>
            <p:cNvPr id="368" name="Google Shape;36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3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70" name="Google Shape;370;p31"/>
          <p:cNvGrpSpPr/>
          <p:nvPr/>
        </p:nvGrpSpPr>
        <p:grpSpPr>
          <a:xfrm>
            <a:off x="432171" y="5317100"/>
            <a:ext cx="609600" cy="609600"/>
            <a:chOff x="1020916" y="1442088"/>
            <a:chExt cx="457200" cy="457200"/>
          </a:xfrm>
        </p:grpSpPr>
        <p:pic>
          <p:nvPicPr>
            <p:cNvPr id="371" name="Google Shape;371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p3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373" name="Google Shape;37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6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985" y="2374022"/>
            <a:ext cx="609900" cy="6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1"/>
          <p:cNvSpPr txBox="1"/>
          <p:nvPr/>
        </p:nvSpPr>
        <p:spPr>
          <a:xfrm>
            <a:off x="32726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6" name="Google Shape;376;p31"/>
          <p:cNvSpPr txBox="1"/>
          <p:nvPr/>
        </p:nvSpPr>
        <p:spPr>
          <a:xfrm>
            <a:off x="6464951" y="2494151"/>
            <a:ext cx="544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24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3 CfU 3 options - purple">
  <p:cSld name="TITLE_AND_TWO_COLUMNS_1_1_7_1">
    <p:bg>
      <p:bgPr>
        <a:solidFill>
          <a:srgbClr val="F3EEFB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380" name="Google Shape;380;p32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81" name="Google Shape;3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3" name="Google Shape;383;p32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2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2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32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388" name="Google Shape;388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3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90" name="Google Shape;390;p32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391" name="Google Shape;391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3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93" name="Google Shape;393;p32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394" name="Google Shape;394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3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3 CfU 3 options - jade">
  <p:cSld name="TITLE_AND_TWO_COLUMNS_1_1_7_1_1_1">
    <p:bg>
      <p:bgPr>
        <a:solidFill>
          <a:srgbClr val="E6F2F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399" name="Google Shape;399;p33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00" name="Google Shape;4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2" name="Google Shape;402;p33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3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33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6" name="Google Shape;406;p33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407" name="Google Shape;407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3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09" name="Google Shape;409;p33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410" name="Google Shape;41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p3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12" name="Google Shape;412;p33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413" name="Google Shape;41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p3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3 CfU 3 options - blue">
  <p:cSld name="TITLE_AND_TWO_COLUMNS_1_1_7_2">
    <p:bg>
      <p:bgPr>
        <a:solidFill>
          <a:srgbClr val="EBEDFE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18" name="Google Shape;418;p34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19" name="Google Shape;4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1" name="Google Shape;421;p34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34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34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34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34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426" name="Google Shape;426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3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28" name="Google Shape;428;p34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429" name="Google Shape;429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3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31" name="Google Shape;431;p34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432" name="Google Shape;432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3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3 CfU 3 options - pink">
  <p:cSld name="TITLE_AND_TWO_COLUMNS_1_1_7_1_1_1_1">
    <p:bg>
      <p:bgPr>
        <a:solidFill>
          <a:srgbClr val="FAEAF6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5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37" name="Google Shape;437;p35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38" name="Google Shape;4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5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0" name="Google Shape;440;p35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35"/>
          <p:cNvSpPr txBox="1">
            <a:spLocks noGrp="1"/>
          </p:cNvSpPr>
          <p:nvPr>
            <p:ph type="subTitle" idx="1"/>
          </p:nvPr>
        </p:nvSpPr>
        <p:spPr>
          <a:xfrm>
            <a:off x="1379233" y="24503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35"/>
          <p:cNvSpPr txBox="1">
            <a:spLocks noGrp="1"/>
          </p:cNvSpPr>
          <p:nvPr>
            <p:ph type="subTitle" idx="3"/>
          </p:nvPr>
        </p:nvSpPr>
        <p:spPr>
          <a:xfrm>
            <a:off x="1379233" y="37256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35"/>
          <p:cNvSpPr txBox="1">
            <a:spLocks noGrp="1"/>
          </p:cNvSpPr>
          <p:nvPr>
            <p:ph type="subTitle" idx="4"/>
          </p:nvPr>
        </p:nvSpPr>
        <p:spPr>
          <a:xfrm>
            <a:off x="1379233" y="50226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5"/>
          <p:cNvGrpSpPr/>
          <p:nvPr/>
        </p:nvGrpSpPr>
        <p:grpSpPr>
          <a:xfrm>
            <a:off x="431537" y="2405917"/>
            <a:ext cx="609600" cy="609600"/>
            <a:chOff x="1020916" y="1442088"/>
            <a:chExt cx="457200" cy="457200"/>
          </a:xfrm>
        </p:grpSpPr>
        <p:pic>
          <p:nvPicPr>
            <p:cNvPr id="445" name="Google Shape;445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3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47" name="Google Shape;447;p35"/>
          <p:cNvGrpSpPr/>
          <p:nvPr/>
        </p:nvGrpSpPr>
        <p:grpSpPr>
          <a:xfrm>
            <a:off x="431537" y="3688767"/>
            <a:ext cx="609600" cy="609600"/>
            <a:chOff x="1020916" y="1442088"/>
            <a:chExt cx="457200" cy="457200"/>
          </a:xfrm>
        </p:grpSpPr>
        <p:pic>
          <p:nvPicPr>
            <p:cNvPr id="448" name="Google Shape;448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3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50" name="Google Shape;450;p35"/>
          <p:cNvGrpSpPr/>
          <p:nvPr/>
        </p:nvGrpSpPr>
        <p:grpSpPr>
          <a:xfrm>
            <a:off x="431521" y="4972051"/>
            <a:ext cx="609600" cy="609600"/>
            <a:chOff x="1020916" y="1442088"/>
            <a:chExt cx="457200" cy="457200"/>
          </a:xfrm>
        </p:grpSpPr>
        <p:pic>
          <p:nvPicPr>
            <p:cNvPr id="451" name="Google Shape;451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3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4 CfU 4 options - purple">
  <p:cSld name="TITLE_AND_TWO_COLUMNS_1_1_8_1">
    <p:bg>
      <p:bgPr>
        <a:solidFill>
          <a:srgbClr val="F3EEFB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6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56" name="Google Shape;456;p36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57" name="Google Shape;4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6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9" name="Google Shape;459;p36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36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36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36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36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64" name="Google Shape;464;p36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465" name="Google Shape;465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3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67" name="Google Shape;467;p36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468" name="Google Shape;468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3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70" name="Google Shape;470;p36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471" name="Google Shape;471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3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73" name="Google Shape;473;p36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474" name="Google Shape;474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3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4 CfU 4 options - jade">
  <p:cSld name="TITLE_AND_TWO_COLUMNS_1_1_8_1_1_1">
    <p:bg>
      <p:bgPr>
        <a:solidFill>
          <a:srgbClr val="E6F2F2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7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7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79" name="Google Shape;479;p37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80" name="Google Shape;4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2" name="Google Shape;482;p37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7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7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7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7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87" name="Google Shape;487;p37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488" name="Google Shape;48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3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0" name="Google Shape;490;p37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491" name="Google Shape;491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3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3" name="Google Shape;493;p37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494" name="Google Shape;494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3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6" name="Google Shape;496;p37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497" name="Google Shape;497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3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4 CfU 4 options - blue">
  <p:cSld name="TITLE_AND_TWO_COLUMNS_1_1_8_2">
    <p:bg>
      <p:bgPr>
        <a:solidFill>
          <a:srgbClr val="EBEDFE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8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8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3" name="Google Shape;5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8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5" name="Google Shape;505;p38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38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8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38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8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38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511" name="Google Shape;511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3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3" name="Google Shape;513;p38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514" name="Google Shape;514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3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6" name="Google Shape;516;p38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517" name="Google Shape;517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" name="Google Shape;518;p3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9" name="Google Shape;519;p38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520" name="Google Shape;520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3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4 CfU 4 options - pink">
  <p:cSld name="TITLE_AND_TWO_COLUMNS_1_1_8_1_1_1_1">
    <p:bg>
      <p:bgPr>
        <a:solidFill>
          <a:srgbClr val="FAEAF6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39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9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25" name="Google Shape;525;p39"/>
          <p:cNvSpPr txBox="1">
            <a:spLocks noGrp="1"/>
          </p:cNvSpPr>
          <p:nvPr>
            <p:ph type="title"/>
          </p:nvPr>
        </p:nvSpPr>
        <p:spPr>
          <a:xfrm>
            <a:off x="432000" y="1079984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26" name="Google Shape;5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9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8" name="Google Shape;528;p39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1"/>
          </p:nvPr>
        </p:nvSpPr>
        <p:spPr>
          <a:xfrm>
            <a:off x="1379233" y="2247167"/>
            <a:ext cx="10008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3"/>
          </p:nvPr>
        </p:nvSpPr>
        <p:spPr>
          <a:xfrm>
            <a:off x="1379233" y="3319263"/>
            <a:ext cx="10008800" cy="51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39"/>
          <p:cNvSpPr txBox="1">
            <a:spLocks noGrp="1"/>
          </p:cNvSpPr>
          <p:nvPr>
            <p:ph type="subTitle" idx="4"/>
          </p:nvPr>
        </p:nvSpPr>
        <p:spPr>
          <a:xfrm>
            <a:off x="1379233" y="4413020"/>
            <a:ext cx="9952800" cy="4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5"/>
          </p:nvPr>
        </p:nvSpPr>
        <p:spPr>
          <a:xfrm>
            <a:off x="1379233" y="5485116"/>
            <a:ext cx="10008800" cy="48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33" name="Google Shape;533;p39"/>
          <p:cNvGrpSpPr/>
          <p:nvPr/>
        </p:nvGrpSpPr>
        <p:grpSpPr>
          <a:xfrm>
            <a:off x="431537" y="2202717"/>
            <a:ext cx="609600" cy="609600"/>
            <a:chOff x="1020916" y="1442088"/>
            <a:chExt cx="457200" cy="457200"/>
          </a:xfrm>
        </p:grpSpPr>
        <p:pic>
          <p:nvPicPr>
            <p:cNvPr id="534" name="Google Shape;534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3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36" name="Google Shape;536;p39"/>
          <p:cNvGrpSpPr/>
          <p:nvPr/>
        </p:nvGrpSpPr>
        <p:grpSpPr>
          <a:xfrm>
            <a:off x="431537" y="3282367"/>
            <a:ext cx="609600" cy="609600"/>
            <a:chOff x="1020916" y="1442088"/>
            <a:chExt cx="457200" cy="457200"/>
          </a:xfrm>
        </p:grpSpPr>
        <p:pic>
          <p:nvPicPr>
            <p:cNvPr id="537" name="Google Shape;53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Google Shape;538;p3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39" name="Google Shape;539;p39"/>
          <p:cNvGrpSpPr/>
          <p:nvPr/>
        </p:nvGrpSpPr>
        <p:grpSpPr>
          <a:xfrm>
            <a:off x="431521" y="4362451"/>
            <a:ext cx="609600" cy="609600"/>
            <a:chOff x="1020916" y="1442088"/>
            <a:chExt cx="457200" cy="457200"/>
          </a:xfrm>
        </p:grpSpPr>
        <p:pic>
          <p:nvPicPr>
            <p:cNvPr id="540" name="Google Shape;540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3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42" name="Google Shape;542;p39"/>
          <p:cNvGrpSpPr/>
          <p:nvPr/>
        </p:nvGrpSpPr>
        <p:grpSpPr>
          <a:xfrm>
            <a:off x="431521" y="5442351"/>
            <a:ext cx="609600" cy="609600"/>
            <a:chOff x="1020916" y="1442088"/>
            <a:chExt cx="457200" cy="457200"/>
          </a:xfrm>
        </p:grpSpPr>
        <p:pic>
          <p:nvPicPr>
            <p:cNvPr id="543" name="Google Shape;543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" name="Google Shape;544;p3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5 CfU 3 image options - purple">
  <p:cSld name="TITLE_AND_TWO_COLUMNS_1_1_7_1_1_2">
    <p:bg>
      <p:bgPr>
        <a:solidFill>
          <a:srgbClr val="F3EEFB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0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48" name="Google Shape;548;p40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49" name="Google Shape;5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0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1" name="Google Shape;551;p40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40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53" name="Google Shape;553;p40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54" name="Google Shape;554;p40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55" name="Google Shape;555;p40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56" name="Google Shape;556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4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58" name="Google Shape;558;p40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59" name="Google Shape;55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4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61" name="Google Shape;561;p40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562" name="Google Shape;562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4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5 CfU 3 image options - jade">
  <p:cSld name="TITLE_AND_TWO_COLUMNS_1_1_7_1_1_1_2">
    <p:bg>
      <p:bgPr>
        <a:solidFill>
          <a:srgbClr val="E6F2F2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41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67" name="Google Shape;567;p41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68" name="Google Shape;5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0" name="Google Shape;570;p41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41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72" name="Google Shape;572;p41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73" name="Google Shape;573;p41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74" name="Google Shape;574;p41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75" name="Google Shape;575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6" name="Google Shape;576;p4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77" name="Google Shape;577;p41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78" name="Google Shape;57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9" name="Google Shape;579;p4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80" name="Google Shape;580;p41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581" name="Google Shape;581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2" name="Google Shape;582;p4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5 CfU 3  image options - blue ">
  <p:cSld name="TITLE_AND_TWO_COLUMNS_1_1_7_2_1">
    <p:bg>
      <p:bgPr>
        <a:solidFill>
          <a:srgbClr val="EBEDFE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42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586" name="Google Shape;586;p42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7" name="Google Shape;5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42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1" name="Google Shape;591;p42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2" name="Google Shape;592;p42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93" name="Google Shape;593;p42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594" name="Google Shape;59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4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96" name="Google Shape;596;p42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597" name="Google Shape;597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8" name="Google Shape;598;p4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99" name="Google Shape;599;p42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600" name="Google Shape;600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1" name="Google Shape;601;p4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5 CfU 3 image options - pink">
  <p:cSld name="TITLE_AND_TWO_COLUMNS_1_1_7_1_1_1_1_1">
    <p:bg>
      <p:bgPr>
        <a:solidFill>
          <a:srgbClr val="FAEAF6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4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3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05" name="Google Shape;605;p43"/>
          <p:cNvSpPr txBox="1">
            <a:spLocks noGrp="1"/>
          </p:cNvSpPr>
          <p:nvPr>
            <p:ph type="title"/>
          </p:nvPr>
        </p:nvSpPr>
        <p:spPr>
          <a:xfrm>
            <a:off x="432000" y="998351"/>
            <a:ext cx="10905600" cy="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200"/>
              <a:buFont typeface="Lexend"/>
              <a:buNone/>
              <a:defRPr sz="2933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06" name="Google Shape;6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8" name="Google Shape;608;p43"/>
          <p:cNvSpPr txBox="1">
            <a:spLocks noGrp="1"/>
          </p:cNvSpPr>
          <p:nvPr>
            <p:ph type="title" idx="2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3"/>
          <p:cNvSpPr>
            <a:spLocks noGrp="1"/>
          </p:cNvSpPr>
          <p:nvPr>
            <p:ph type="pic" idx="3"/>
          </p:nvPr>
        </p:nvSpPr>
        <p:spPr>
          <a:xfrm>
            <a:off x="4320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610" name="Google Shape;610;p43"/>
          <p:cNvSpPr>
            <a:spLocks noGrp="1"/>
          </p:cNvSpPr>
          <p:nvPr>
            <p:ph type="pic" idx="4"/>
          </p:nvPr>
        </p:nvSpPr>
        <p:spPr>
          <a:xfrm>
            <a:off x="834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611" name="Google Shape;611;p43"/>
          <p:cNvSpPr>
            <a:spLocks noGrp="1"/>
          </p:cNvSpPr>
          <p:nvPr>
            <p:ph type="pic" idx="5"/>
          </p:nvPr>
        </p:nvSpPr>
        <p:spPr>
          <a:xfrm>
            <a:off x="4392400" y="2525267"/>
            <a:ext cx="3407200" cy="258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612" name="Google Shape;612;p43"/>
          <p:cNvGrpSpPr/>
          <p:nvPr/>
        </p:nvGrpSpPr>
        <p:grpSpPr>
          <a:xfrm>
            <a:off x="1841371" y="5531384"/>
            <a:ext cx="609600" cy="609600"/>
            <a:chOff x="1020916" y="1442088"/>
            <a:chExt cx="457200" cy="457200"/>
          </a:xfrm>
        </p:grpSpPr>
        <p:pic>
          <p:nvPicPr>
            <p:cNvPr id="613" name="Google Shape;613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4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15" name="Google Shape;615;p43"/>
          <p:cNvGrpSpPr/>
          <p:nvPr/>
        </p:nvGrpSpPr>
        <p:grpSpPr>
          <a:xfrm>
            <a:off x="5774755" y="5531400"/>
            <a:ext cx="609600" cy="609600"/>
            <a:chOff x="1020916" y="1442088"/>
            <a:chExt cx="457200" cy="457200"/>
          </a:xfrm>
        </p:grpSpPr>
        <p:pic>
          <p:nvPicPr>
            <p:cNvPr id="616" name="Google Shape;616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4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18" name="Google Shape;618;p43"/>
          <p:cNvGrpSpPr/>
          <p:nvPr/>
        </p:nvGrpSpPr>
        <p:grpSpPr>
          <a:xfrm>
            <a:off x="9741055" y="5531384"/>
            <a:ext cx="609600" cy="609600"/>
            <a:chOff x="1020916" y="1442088"/>
            <a:chExt cx="457200" cy="457200"/>
          </a:xfrm>
        </p:grpSpPr>
        <p:pic>
          <p:nvPicPr>
            <p:cNvPr id="619" name="Google Shape;619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4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sz="24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24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6 CfU blank - purple ">
  <p:cSld name="TITLE_AND_TWO_COLUMNS_1_1_6_2">
    <p:bg>
      <p:bgPr>
        <a:solidFill>
          <a:srgbClr val="F3EEFB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24" name="Google Shape;624;p44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25" name="Google Shape;6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4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7" name="Google Shape;627;p44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6 CfU blank - jade ">
  <p:cSld name="TITLE_AND_TWO_COLUMNS_1_1_6_2_3_1">
    <p:bg>
      <p:bgPr>
        <a:solidFill>
          <a:srgbClr val="E6F2F2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5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31" name="Google Shape;631;p45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32" name="Google Shape;6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45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4" name="Google Shape;634;p45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6 CfU blank - blue ">
  <p:cSld name="TITLE_AND_TWO_COLUMNS_1_1_6_3">
    <p:bg>
      <p:bgPr>
        <a:solidFill>
          <a:srgbClr val="EBEDFE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46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6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38" name="Google Shape;638;p46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39" name="Google Shape;6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6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1" name="Google Shape;641;p46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6 CfU blank - pink ">
  <p:cSld name="TITLE_AND_TWO_COLUMNS_1_1_6_2_3_1_1">
    <p:bg>
      <p:bgPr>
        <a:solidFill>
          <a:srgbClr val="FAEAF6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47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7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45" name="Google Shape;645;p47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46" name="Google Shape;64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7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8" name="Google Shape;648;p47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7 Practice - purple ">
  <p:cSld name="TITLE_AND_TWO_COLUMNS_1_1_5_1_3_1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8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52" name="Google Shape;652;p48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53" name="Google Shape;6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8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5" name="Google Shape;655;p48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p48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7 Practice - jade">
  <p:cSld name="TITLE_AND_TWO_COLUMNS_1_1_5_1_3_1_1_1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49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9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60" name="Google Shape;660;p49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661" name="Google Shape;661;p49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62" name="Google Shape;6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9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49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7 Practice - blue ">
  <p:cSld name="TITLE_AND_TWO_COLUMNS_1_1_5_1_3_1_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50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0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68" name="Google Shape;668;p50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669" name="Google Shape;669;p50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70" name="Google Shape;6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0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50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C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7 Practice - pink">
  <p:cSld name="TITLE_AND_TWO_COLUMNS_1_1_5_1_3_1_1_1_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51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1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76" name="Google Shape;676;p51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677" name="Google Shape;677;p51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78" name="Google Shape;6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p51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D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8 Feedback - purple">
  <p:cSld name="TITLE_AND_TWO_COLUMNS_1_1_5_1_3_1_1_1">
    <p:bg>
      <p:bgPr>
        <a:solidFill>
          <a:srgbClr val="F3EEFB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2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84" name="Google Shape;684;p52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685" name="Google Shape;6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2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87" name="Google Shape;687;p52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52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8 Feedback - jade">
  <p:cSld name="TITLE_AND_TWO_COLUMNS_1_1_5_1_3_1_1_1_1_2">
    <p:bg>
      <p:bgPr>
        <a:solidFill>
          <a:srgbClr val="E6F2F2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53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3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692" name="Google Shape;692;p53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693" name="Google Shape;693;p53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94" name="Google Shape;69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3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53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8 Feedback - blue">
  <p:cSld name="TITLE_AND_TWO_COLUMNS_1_1_5_1_3_1_2_1">
    <p:bg>
      <p:bgPr>
        <a:solidFill>
          <a:srgbClr val="EBEDFE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5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700" name="Google Shape;700;p54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01" name="Google Shape;701;p5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02" name="Google Shape;7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4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4" name="Google Shape;704;p54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C</a:t>
            </a:r>
            <a:endParaRPr sz="2667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8 Feedback - pink">
  <p:cSld name="TITLE_AND_TWO_COLUMNS_1_1_5_1_3_1_1_1_1_1_1">
    <p:bg>
      <p:bgPr>
        <a:solidFill>
          <a:srgbClr val="FAEAF6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55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5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708" name="Google Shape;708;p55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09" name="Google Shape;709;p55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12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10" name="Google Shape;7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44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55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D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2" name="Google Shape;712;p55"/>
          <p:cNvSpPr txBox="1">
            <a:spLocks noGrp="1"/>
          </p:cNvSpPr>
          <p:nvPr>
            <p:ph type="title"/>
          </p:nvPr>
        </p:nvSpPr>
        <p:spPr>
          <a:xfrm>
            <a:off x="1972400" y="52867"/>
            <a:ext cx="91404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6 Summary 1">
  <p:cSld name="TITLE_AND_TWO_COLUMNS_1_1_5_1_2_1_1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6"/>
          <p:cNvSpPr/>
          <p:nvPr/>
        </p:nvSpPr>
        <p:spPr>
          <a:xfrm>
            <a:off x="0" y="0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715" name="Google Shape;715;p56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44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6"/>
          <p:cNvSpPr txBox="1">
            <a:spLocks noGrp="1"/>
          </p:cNvSpPr>
          <p:nvPr>
            <p:ph type="body" idx="1"/>
          </p:nvPr>
        </p:nvSpPr>
        <p:spPr>
          <a:xfrm>
            <a:off x="432000" y="1440000"/>
            <a:ext cx="10818400" cy="49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17" name="Google Shape;717;p56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Summary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8" name="Google Shape;718;p56"/>
          <p:cNvSpPr txBox="1">
            <a:spLocks noGrp="1"/>
          </p:cNvSpPr>
          <p:nvPr>
            <p:ph type="title"/>
          </p:nvPr>
        </p:nvSpPr>
        <p:spPr>
          <a:xfrm>
            <a:off x="2246400" y="58433"/>
            <a:ext cx="76552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Font typeface="Lexend"/>
              <a:buNone/>
              <a:defRPr sz="2667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6 Summary 2">
  <p:cSld name="TITLE_AND_TWO_COLUMNS_1_1_5_1_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7"/>
          <p:cNvSpPr/>
          <p:nvPr/>
        </p:nvSpPr>
        <p:spPr>
          <a:xfrm>
            <a:off x="0" y="0"/>
            <a:ext cx="12192400" cy="10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721" name="Google Shape;721;p57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1026067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57"/>
          <p:cNvSpPr txBox="1">
            <a:spLocks noGrp="1"/>
          </p:cNvSpPr>
          <p:nvPr>
            <p:ph type="body" idx="1"/>
          </p:nvPr>
        </p:nvSpPr>
        <p:spPr>
          <a:xfrm>
            <a:off x="432000" y="1440000"/>
            <a:ext cx="10818400" cy="49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23" name="Google Shape;723;p57"/>
          <p:cNvSpPr txBox="1"/>
          <p:nvPr/>
        </p:nvSpPr>
        <p:spPr>
          <a:xfrm>
            <a:off x="432000" y="58433"/>
            <a:ext cx="1755600" cy="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Summary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4" name="Google Shape;724;p57"/>
          <p:cNvSpPr txBox="1">
            <a:spLocks noGrp="1"/>
          </p:cNvSpPr>
          <p:nvPr>
            <p:ph type="title"/>
          </p:nvPr>
        </p:nvSpPr>
        <p:spPr>
          <a:xfrm>
            <a:off x="2246400" y="58433"/>
            <a:ext cx="7655200" cy="5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Font typeface="Lexend"/>
              <a:buNone/>
              <a:defRPr sz="2667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3 Projectable quiz">
  <p:cSld name="Title Slide 3_1">
    <p:bg>
      <p:bgPr>
        <a:solidFill>
          <a:schemeClr val="lt1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65505" y="5906734"/>
            <a:ext cx="312000" cy="424321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8"/>
          <p:cNvSpPr txBox="1"/>
          <p:nvPr/>
        </p:nvSpPr>
        <p:spPr>
          <a:xfrm>
            <a:off x="2636600" y="4176624"/>
            <a:ext cx="6918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Click to open the interactive quiz</a:t>
            </a:r>
            <a:endParaRPr sz="21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Items to copy-paste">
  <p:cSld name="CUSTOM_104_1_2_1_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9"/>
          <p:cNvSpPr/>
          <p:nvPr/>
        </p:nvSpPr>
        <p:spPr>
          <a:xfrm>
            <a:off x="4289584" y="5562536"/>
            <a:ext cx="6952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Tick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0" name="Google Shape;730;p59"/>
          <p:cNvSpPr/>
          <p:nvPr/>
        </p:nvSpPr>
        <p:spPr>
          <a:xfrm>
            <a:off x="645233" y="257433"/>
            <a:ext cx="88956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Items to copy and paste</a:t>
            </a:r>
            <a:endParaRPr sz="26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59"/>
          <p:cNvSpPr/>
          <p:nvPr/>
        </p:nvSpPr>
        <p:spPr>
          <a:xfrm>
            <a:off x="9945600" y="470200"/>
            <a:ext cx="22464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Video frame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2" name="Google Shape;732;p59"/>
          <p:cNvSpPr/>
          <p:nvPr/>
        </p:nvSpPr>
        <p:spPr>
          <a:xfrm>
            <a:off x="838384" y="5562524"/>
            <a:ext cx="2105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Agenda dot</a:t>
            </a:r>
            <a:endParaRPr sz="21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3" name="Google Shape;733;p59"/>
          <p:cNvSpPr/>
          <p:nvPr/>
        </p:nvSpPr>
        <p:spPr>
          <a:xfrm>
            <a:off x="7855367" y="3084000"/>
            <a:ext cx="23952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CfU option letters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4" name="Google Shape;734;p59"/>
          <p:cNvSpPr/>
          <p:nvPr/>
        </p:nvSpPr>
        <p:spPr>
          <a:xfrm>
            <a:off x="1244801" y="3162200"/>
            <a:ext cx="15732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Play audio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5" name="Google Shape;735;p59"/>
          <p:cNvSpPr/>
          <p:nvPr/>
        </p:nvSpPr>
        <p:spPr>
          <a:xfrm>
            <a:off x="4592280" y="3169600"/>
            <a:ext cx="1488800" cy="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Play video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6" name="Google Shape;736;p59"/>
          <p:cNvSpPr/>
          <p:nvPr/>
        </p:nvSpPr>
        <p:spPr>
          <a:xfrm>
            <a:off x="6330399" y="5562533"/>
            <a:ext cx="925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Cross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7" name="Google Shape;737;p59"/>
          <p:cNvSpPr/>
          <p:nvPr/>
        </p:nvSpPr>
        <p:spPr>
          <a:xfrm>
            <a:off x="8601600" y="5562533"/>
            <a:ext cx="1895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1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Reading icon</a:t>
            </a:r>
            <a:endParaRPr sz="2133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OGL">
  <p:cSld name="CUSTOM_5_1">
    <p:bg>
      <p:bgPr>
        <a:solidFill>
          <a:srgbClr val="BEF2BD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934" y="1482493"/>
            <a:ext cx="10594133" cy="389303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60"/>
          <p:cNvSpPr txBox="1">
            <a:spLocks noGrp="1"/>
          </p:cNvSpPr>
          <p:nvPr>
            <p:ph type="subTitle" idx="1"/>
          </p:nvPr>
        </p:nvSpPr>
        <p:spPr>
          <a:xfrm>
            <a:off x="882367" y="1587217"/>
            <a:ext cx="9801600" cy="3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1pPr>
            <a:lvl2pPr lvl="1" rtl="0">
              <a:spcBef>
                <a:spcPts val="1333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ts val="1333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ts val="1067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">
  <p:cSld name="CUSTOM_6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1"/>
          <p:cNvSpPr txBox="1">
            <a:spLocks noGrp="1"/>
          </p:cNvSpPr>
          <p:nvPr>
            <p:ph type="title"/>
          </p:nvPr>
        </p:nvSpPr>
        <p:spPr>
          <a:xfrm>
            <a:off x="612000" y="98400"/>
            <a:ext cx="8800800" cy="10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2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2 Keywords (5)">
  <p:cSld name="CUSTOM_27_1_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2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745" name="Google Shape;745;p62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2"/>
          <p:cNvSpPr txBox="1">
            <a:spLocks noGrp="1"/>
          </p:cNvSpPr>
          <p:nvPr>
            <p:ph type="subTitle" idx="1"/>
          </p:nvPr>
        </p:nvSpPr>
        <p:spPr>
          <a:xfrm>
            <a:off x="432000" y="992051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47" name="Google Shape;747;p62"/>
          <p:cNvSpPr txBox="1">
            <a:spLocks noGrp="1"/>
          </p:cNvSpPr>
          <p:nvPr>
            <p:ph type="subTitle" idx="2"/>
          </p:nvPr>
        </p:nvSpPr>
        <p:spPr>
          <a:xfrm>
            <a:off x="432000" y="2118384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48" name="Google Shape;748;p62"/>
          <p:cNvSpPr txBox="1">
            <a:spLocks noGrp="1"/>
          </p:cNvSpPr>
          <p:nvPr>
            <p:ph type="subTitle" idx="3"/>
          </p:nvPr>
        </p:nvSpPr>
        <p:spPr>
          <a:xfrm>
            <a:off x="432000" y="3237916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49" name="Google Shape;749;p62"/>
          <p:cNvSpPr txBox="1">
            <a:spLocks noGrp="1"/>
          </p:cNvSpPr>
          <p:nvPr>
            <p:ph type="subTitle" idx="4"/>
          </p:nvPr>
        </p:nvSpPr>
        <p:spPr>
          <a:xfrm>
            <a:off x="432000" y="4354151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subTitle" idx="5"/>
          </p:nvPr>
        </p:nvSpPr>
        <p:spPr>
          <a:xfrm>
            <a:off x="432000" y="5471751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51" name="Google Shape;751;p62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1 Keyword (4)">
  <p:cSld name="CUSTOM_27_1_2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3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754" name="Google Shape;754;p63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3"/>
          <p:cNvSpPr txBox="1">
            <a:spLocks noGrp="1"/>
          </p:cNvSpPr>
          <p:nvPr>
            <p:ph type="subTitle" idx="1"/>
          </p:nvPr>
        </p:nvSpPr>
        <p:spPr>
          <a:xfrm>
            <a:off x="432000" y="1211300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56" name="Google Shape;756;p63"/>
          <p:cNvSpPr txBox="1">
            <a:spLocks noGrp="1"/>
          </p:cNvSpPr>
          <p:nvPr>
            <p:ph type="subTitle" idx="2"/>
          </p:nvPr>
        </p:nvSpPr>
        <p:spPr>
          <a:xfrm>
            <a:off x="432000" y="2540833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57" name="Google Shape;757;p63"/>
          <p:cNvSpPr txBox="1">
            <a:spLocks noGrp="1"/>
          </p:cNvSpPr>
          <p:nvPr>
            <p:ph type="subTitle" idx="3"/>
          </p:nvPr>
        </p:nvSpPr>
        <p:spPr>
          <a:xfrm>
            <a:off x="432000" y="3863567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58" name="Google Shape;758;p63"/>
          <p:cNvSpPr txBox="1">
            <a:spLocks noGrp="1"/>
          </p:cNvSpPr>
          <p:nvPr>
            <p:ph type="subTitle" idx="4"/>
          </p:nvPr>
        </p:nvSpPr>
        <p:spPr>
          <a:xfrm>
            <a:off x="432000" y="5183000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59" name="Google Shape;759;p63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7 Practice - jade 1">
  <p:cSld name="TITLE_AND_TWO_COLUMNS_1_1_5_1_3_1_1_1_1_3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64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64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763" name="Google Shape;763;p64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64" name="Google Shape;764;p64"/>
          <p:cNvSpPr txBox="1"/>
          <p:nvPr/>
        </p:nvSpPr>
        <p:spPr>
          <a:xfrm>
            <a:off x="11302080" y="585000"/>
            <a:ext cx="805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5" name="Google Shape;765;p64"/>
          <p:cNvSpPr txBox="1"/>
          <p:nvPr/>
        </p:nvSpPr>
        <p:spPr>
          <a:xfrm>
            <a:off x="432000" y="60700"/>
            <a:ext cx="15384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667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6" name="Google Shape;766;p64"/>
          <p:cNvSpPr txBox="1">
            <a:spLocks noGrp="1"/>
          </p:cNvSpPr>
          <p:nvPr>
            <p:ph type="subTitle" idx="2"/>
          </p:nvPr>
        </p:nvSpPr>
        <p:spPr>
          <a:xfrm>
            <a:off x="2093367" y="179967"/>
            <a:ext cx="91404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67" name="Google Shape;7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657" y="-15299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English">
  <p:cSld name="Title Slide 2_1">
    <p:bg>
      <p:bgPr>
        <a:solidFill>
          <a:srgbClr val="BEF2BD"/>
        </a:solidFill>
        <a:effectLst/>
      </p:bgPr>
    </p:bg>
    <p:spTree>
      <p:nvGrpSpPr>
        <p:cNvPr id="1" name="Shape 4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4" name="Google Shape;4594;p389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4595" name="Google Shape;4595;p389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English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96" name="Google Shape;4596;p389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2676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97" name="Google Shape;4597;p389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9816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598" name="Google Shape;4598;p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9" name="Google Shape;4599;p3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00" name="Google Shape;4600;p389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823" userDrawn="1">
          <p15:clr>
            <a:srgbClr val="E46962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Maths">
  <p:cSld name="Title Slide 2_1_1">
    <p:bg>
      <p:bgPr>
        <a:solidFill>
          <a:srgbClr val="BEF2BD"/>
        </a:solidFill>
        <a:effectLst/>
      </p:bgPr>
    </p:bg>
    <p:spTree>
      <p:nvGrpSpPr>
        <p:cNvPr id="1" name="Shape 4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2" name="Google Shape;4602;p3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03" name="Google Shape;4603;p390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4" name="Google Shape;4604;p390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Maths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05" name="Google Shape;4605;p390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678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06" name="Google Shape;4606;p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07" name="Google Shape;4607;p390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608" name="Google Shape;4608;p390"/>
          <p:cNvPicPr preferRelativeResize="0"/>
          <p:nvPr/>
        </p:nvPicPr>
        <p:blipFill>
          <a:blip r:embed="rId4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942933" cy="17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Geography">
  <p:cSld name="Title Slide 2_1_1_1">
    <p:bg>
      <p:bgPr>
        <a:solidFill>
          <a:srgbClr val="BEF2BD"/>
        </a:solidFill>
        <a:effectLst/>
      </p:bgPr>
    </p:bg>
    <p:spTree>
      <p:nvGrpSpPr>
        <p:cNvPr id="1" name="Shape 4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" name="Google Shape;4610;p391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1" y="5344800"/>
            <a:ext cx="1679767" cy="17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1" name="Google Shape;4611;p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12" name="Google Shape;4612;p391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13" name="Google Shape;4613;p391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Geography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14" name="Google Shape;4614;p391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996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15" name="Google Shape;4615;p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16" name="Google Shape;4616;p391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History">
  <p:cSld name="Title Slide 2_1_1_1_1">
    <p:bg>
      <p:bgPr>
        <a:solidFill>
          <a:srgbClr val="BEF2BD"/>
        </a:solidFill>
        <a:effectLst/>
      </p:bgPr>
    </p:bg>
    <p:spTree>
      <p:nvGrpSpPr>
        <p:cNvPr id="1" name="Shape 4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" name="Google Shape;4618;p392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4619" name="Google Shape;4619;p392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20" name="Google Shape;4620;p392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History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21" name="Google Shape;4621;p392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38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22" name="Google Shape;4622;p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23" name="Google Shape;4623;p392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624" name="Google Shape;4624;p392"/>
          <p:cNvGrpSpPr/>
          <p:nvPr/>
        </p:nvGrpSpPr>
        <p:grpSpPr>
          <a:xfrm>
            <a:off x="8209301" y="0"/>
            <a:ext cx="3982700" cy="5138765"/>
            <a:chOff x="6156975" y="0"/>
            <a:chExt cx="2987025" cy="3854074"/>
          </a:xfrm>
        </p:grpSpPr>
        <p:pic>
          <p:nvPicPr>
            <p:cNvPr id="4625" name="Google Shape;4625;p3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6" name="Google Shape;4626;p392"/>
            <p:cNvSpPr/>
            <p:nvPr/>
          </p:nvSpPr>
          <p:spPr>
            <a:xfrm>
              <a:off x="6860400" y="1205850"/>
              <a:ext cx="1959600" cy="1365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67"/>
            </a:p>
          </p:txBody>
        </p:sp>
        <p:pic>
          <p:nvPicPr>
            <p:cNvPr id="4627" name="Google Shape;4627;p3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78432">
              <a:off x="7001357" y="1317070"/>
              <a:ext cx="1677682" cy="11434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Music">
  <p:cSld name="Title Slide 2_1_1_1_1_1">
    <p:bg>
      <p:bgPr>
        <a:solidFill>
          <a:srgbClr val="BEF2BD"/>
        </a:solidFill>
        <a:effectLst/>
      </p:bgPr>
    </p:bg>
    <p:spTree>
      <p:nvGrpSpPr>
        <p:cNvPr id="1" name="Shape 4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9" name="Google Shape;4629;p3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30" name="Google Shape;4630;p393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1" name="Google Shape;4631;p393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Music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32" name="Google Shape;4632;p393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16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33" name="Google Shape;4633;p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34" name="Google Shape;4634;p393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635" name="Google Shape;4635;p393"/>
          <p:cNvPicPr preferRelativeResize="0"/>
          <p:nvPr/>
        </p:nvPicPr>
        <p:blipFill>
          <a:blip r:embed="rId4">
            <a:alphaModFix/>
          </a:blip>
          <a:srcRect l="6209" r="6209"/>
          <a:stretch>
            <a:fillRect/>
          </a:stretch>
        </p:blipFill>
        <p:spPr>
          <a:xfrm>
            <a:off x="432001" y="5344800"/>
            <a:ext cx="882167" cy="17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Science">
  <p:cSld name="Title Slide 2_1_1_1_1_1_1">
    <p:bg>
      <p:bgPr>
        <a:solidFill>
          <a:srgbClr val="BEF2BD"/>
        </a:solidFill>
        <a:effectLst/>
      </p:bgPr>
    </p:bg>
    <p:spTree>
      <p:nvGrpSpPr>
        <p:cNvPr id="1" name="Shape 4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7" name="Google Shape;4637;p394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8" name="Google Shape;4638;p394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Science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39" name="Google Shape;4639;p394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236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40" name="Google Shape;4640;p3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41" name="Google Shape;4641;p394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642" name="Google Shape;4642;p394"/>
          <p:cNvPicPr preferRelativeResize="0"/>
          <p:nvPr/>
        </p:nvPicPr>
        <p:blipFill>
          <a:blip r:embed="rId3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3" name="Google Shape;4643;p394"/>
          <p:cNvGrpSpPr/>
          <p:nvPr/>
        </p:nvGrpSpPr>
        <p:grpSpPr>
          <a:xfrm>
            <a:off x="8209301" y="0"/>
            <a:ext cx="3982700" cy="5138765"/>
            <a:chOff x="6156975" y="0"/>
            <a:chExt cx="2987025" cy="3854074"/>
          </a:xfrm>
        </p:grpSpPr>
        <p:pic>
          <p:nvPicPr>
            <p:cNvPr id="4644" name="Google Shape;4644;p39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5" name="Google Shape;4645;p394"/>
            <p:cNvSpPr/>
            <p:nvPr/>
          </p:nvSpPr>
          <p:spPr>
            <a:xfrm>
              <a:off x="6860400" y="869975"/>
              <a:ext cx="1959600" cy="2007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67"/>
            </a:p>
          </p:txBody>
        </p:sp>
        <p:pic>
          <p:nvPicPr>
            <p:cNvPr id="4646" name="Google Shape;4646;p39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11816">
              <a:off x="7083000" y="1110274"/>
              <a:ext cx="1514398" cy="1526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Biology">
  <p:cSld name="Title Slide 2_1_1_1_1_1_1_1">
    <p:bg>
      <p:bgPr>
        <a:solidFill>
          <a:srgbClr val="BEF2BD"/>
        </a:solidFill>
        <a:effectLst/>
      </p:bgPr>
    </p:bg>
    <p:spTree>
      <p:nvGrpSpPr>
        <p:cNvPr id="1" name="Shape 4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" name="Google Shape;4648;p395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9" name="Google Shape;4649;p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50" name="Google Shape;4650;p395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1" name="Google Shape;4651;p395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Biology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52" name="Google Shape;4652;p395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700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53" name="Google Shape;4653;p3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54" name="Google Shape;4654;p395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Physics">
  <p:cSld name="Title Slide 2_1_1_1_1_1_1_1_1">
    <p:bg>
      <p:bgPr>
        <a:solidFill>
          <a:srgbClr val="BEF2BD"/>
        </a:solidFill>
        <a:effectLst/>
      </p:bgPr>
    </p:bg>
    <p:spTree>
      <p:nvGrpSpPr>
        <p:cNvPr id="1" name="Shape 4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6" name="Google Shape;4656;p396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145867" cy="1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4657" name="Google Shape;4657;p396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8" name="Google Shape;4658;p396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Physics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59" name="Google Shape;4659;p396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678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60" name="Google Shape;4660;p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61" name="Google Shape;4661;p396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662" name="Google Shape;4662;p396"/>
          <p:cNvGrpSpPr/>
          <p:nvPr/>
        </p:nvGrpSpPr>
        <p:grpSpPr>
          <a:xfrm>
            <a:off x="8209301" y="0"/>
            <a:ext cx="3982700" cy="5138765"/>
            <a:chOff x="6156975" y="0"/>
            <a:chExt cx="2987025" cy="3854074"/>
          </a:xfrm>
        </p:grpSpPr>
        <p:pic>
          <p:nvPicPr>
            <p:cNvPr id="4663" name="Google Shape;4663;p39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4" name="Google Shape;4664;p396"/>
            <p:cNvSpPr/>
            <p:nvPr/>
          </p:nvSpPr>
          <p:spPr>
            <a:xfrm>
              <a:off x="6898050" y="839288"/>
              <a:ext cx="1959600" cy="2354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 sz="1867"/>
            </a:p>
          </p:txBody>
        </p:sp>
        <p:pic>
          <p:nvPicPr>
            <p:cNvPr id="4665" name="Google Shape;4665;p39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84492">
              <a:off x="7235674" y="1037850"/>
              <a:ext cx="1204851" cy="19575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Chemistry">
  <p:cSld name="Title Slide 2_1_1_1_1_1_1_1_1_1">
    <p:bg>
      <p:bgPr>
        <a:solidFill>
          <a:srgbClr val="BEF2BD"/>
        </a:solidFill>
        <a:effectLst/>
      </p:bgPr>
    </p:bg>
    <p:spTree>
      <p:nvGrpSpPr>
        <p:cNvPr id="1" name="Shape 4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7" name="Google Shape;4667;p397"/>
          <p:cNvPicPr preferRelativeResize="0"/>
          <p:nvPr/>
        </p:nvPicPr>
        <p:blipFill>
          <a:blip r:embed="rId2">
            <a:alphaModFix/>
          </a:blip>
          <a:srcRect l="6209" r="6209"/>
          <a:stretch>
            <a:fillRect/>
          </a:stretch>
        </p:blipFill>
        <p:spPr>
          <a:xfrm>
            <a:off x="432000" y="5344800"/>
            <a:ext cx="1489867" cy="17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8" name="Google Shape;4668;p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301" y="0"/>
            <a:ext cx="3982700" cy="5138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69" name="Google Shape;4669;p397"/>
          <p:cNvSpPr txBox="1">
            <a:spLocks noGrp="1"/>
          </p:cNvSpPr>
          <p:nvPr>
            <p:ph type="ctrTitle"/>
          </p:nvPr>
        </p:nvSpPr>
        <p:spPr>
          <a:xfrm>
            <a:off x="431800" y="1080000"/>
            <a:ext cx="7336000" cy="3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800"/>
              <a:buFont typeface="Lexend"/>
              <a:buNone/>
              <a:defRPr sz="50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0" name="Google Shape;4670;p397"/>
          <p:cNvSpPr txBox="1"/>
          <p:nvPr/>
        </p:nvSpPr>
        <p:spPr>
          <a:xfrm>
            <a:off x="431800" y="5042033"/>
            <a:ext cx="24812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Chemistry</a:t>
            </a:r>
            <a:endParaRPr sz="2267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71" name="Google Shape;4671;p397"/>
          <p:cNvSpPr txBox="1">
            <a:spLocks noGrp="1"/>
          </p:cNvSpPr>
          <p:nvPr>
            <p:ph type="subTitle" idx="1"/>
          </p:nvPr>
        </p:nvSpPr>
        <p:spPr>
          <a:xfrm>
            <a:off x="1186967" y="5770633"/>
            <a:ext cx="78068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267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4672" name="Google Shape;4672;p3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3899" y="5464579"/>
            <a:ext cx="1403667" cy="6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73" name="Google Shape;4673;p397"/>
          <p:cNvSpPr txBox="1"/>
          <p:nvPr/>
        </p:nvSpPr>
        <p:spPr>
          <a:xfrm>
            <a:off x="431800" y="5761667"/>
            <a:ext cx="70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24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1 Outcome">
  <p:cSld name="CUSTOM_5">
    <p:bg>
      <p:bgPr>
        <a:solidFill>
          <a:srgbClr val="BEF2BD"/>
        </a:solidFill>
        <a:effectLst/>
      </p:bgPr>
    </p:bg>
    <p:spTree>
      <p:nvGrpSpPr>
        <p:cNvPr id="1" name="Shape 4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5" name="Google Shape;4675;p3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634" y="1851160"/>
            <a:ext cx="10594133" cy="3893035"/>
          </a:xfrm>
          <a:prstGeom prst="rect">
            <a:avLst/>
          </a:prstGeom>
          <a:noFill/>
          <a:ln>
            <a:noFill/>
          </a:ln>
        </p:spPr>
      </p:pic>
      <p:sp>
        <p:nvSpPr>
          <p:cNvPr id="4676" name="Google Shape;4676;p398"/>
          <p:cNvSpPr txBox="1"/>
          <p:nvPr/>
        </p:nvSpPr>
        <p:spPr>
          <a:xfrm>
            <a:off x="433609" y="606353"/>
            <a:ext cx="6100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3733" b="1">
                <a:latin typeface="Lexend"/>
                <a:ea typeface="Lexend"/>
                <a:cs typeface="Lexend"/>
                <a:sym typeface="Lexend"/>
              </a:rPr>
              <a:t>Outcome</a:t>
            </a:r>
            <a:endParaRPr sz="3733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77" name="Google Shape;4677;p398"/>
          <p:cNvSpPr txBox="1">
            <a:spLocks noGrp="1"/>
          </p:cNvSpPr>
          <p:nvPr>
            <p:ph type="subTitle" idx="1"/>
          </p:nvPr>
        </p:nvSpPr>
        <p:spPr>
          <a:xfrm>
            <a:off x="780767" y="1951933"/>
            <a:ext cx="9801600" cy="368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000"/>
              <a:buNone/>
              <a:defRPr sz="2667"/>
            </a:lvl1pPr>
            <a:lvl2pPr lvl="1" rtl="0">
              <a:spcBef>
                <a:spcPts val="1333"/>
              </a:spcBef>
              <a:spcAft>
                <a:spcPct val="0"/>
              </a:spcAft>
              <a:buSzPts val="2100"/>
              <a:buNone/>
              <a:defRPr/>
            </a:lvl2pPr>
            <a:lvl3pPr lvl="2" rtl="0">
              <a:spcBef>
                <a:spcPts val="1333"/>
              </a:spcBef>
              <a:spcAft>
                <a:spcPct val="0"/>
              </a:spcAft>
              <a:buSzPts val="2000"/>
              <a:buNone/>
              <a:defRPr/>
            </a:lvl3pPr>
            <a:lvl4pPr lvl="3" rtl="0">
              <a:spcBef>
                <a:spcPts val="1067"/>
              </a:spcBef>
              <a:spcAft>
                <a:spcPct val="0"/>
              </a:spcAft>
              <a:buSzPts val="1900"/>
              <a:buNone/>
              <a:defRPr/>
            </a:lvl4pPr>
            <a:lvl5pPr lvl="4" rtl="0">
              <a:spcBef>
                <a:spcPts val="1067"/>
              </a:spcBef>
              <a:spcAft>
                <a:spcPct val="0"/>
              </a:spcAft>
              <a:buSzPts val="1800"/>
              <a:buNone/>
              <a:defRPr/>
            </a:lvl5pPr>
            <a:lvl6pPr lvl="5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6pPr>
            <a:lvl7pPr lvl="6" rtl="0">
              <a:spcBef>
                <a:spcPts val="800"/>
              </a:spcBef>
              <a:spcAft>
                <a:spcPct val="0"/>
              </a:spcAft>
              <a:buSzPts val="1800"/>
              <a:buNone/>
              <a:defRPr/>
            </a:lvl7pPr>
            <a:lvl8pPr lvl="7" rtl="0">
              <a:spcBef>
                <a:spcPts val="533"/>
              </a:spcBef>
              <a:spcAft>
                <a:spcPct val="0"/>
              </a:spcAft>
              <a:buSzPts val="1800"/>
              <a:buNone/>
              <a:defRPr/>
            </a:lvl8pPr>
            <a:lvl9pPr lvl="8" rtl="0">
              <a:spcBef>
                <a:spcPts val="533"/>
              </a:spcBef>
              <a:spcAft>
                <a:spcPts val="267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Hidden guidance slide">
  <p:cSld name="CUSTOM_1"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399"/>
          <p:cNvSpPr txBox="1"/>
          <p:nvPr/>
        </p:nvSpPr>
        <p:spPr>
          <a:xfrm>
            <a:off x="236500" y="966500"/>
            <a:ext cx="5655200" cy="115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Oak’s lessons are structured around </a:t>
            </a:r>
            <a:r>
              <a:rPr lang="en-GB" sz="1600" b="1">
                <a:latin typeface="Lexend"/>
                <a:ea typeface="Lexend"/>
                <a:cs typeface="Lexend"/>
                <a:sym typeface="Lexend"/>
              </a:rPr>
              <a:t>learning cycles</a:t>
            </a:r>
            <a:r>
              <a:rPr lang="en-GB" sz="1600" i="1">
                <a:latin typeface="Lexend"/>
                <a:ea typeface="Lexend"/>
                <a:cs typeface="Lexend"/>
                <a:sym typeface="Lexend"/>
              </a:rPr>
              <a:t>.</a:t>
            </a: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 These are indicated through colour in the slide deck: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80" name="Google Shape;4680;p399"/>
          <p:cNvSpPr txBox="1"/>
          <p:nvPr/>
        </p:nvSpPr>
        <p:spPr>
          <a:xfrm>
            <a:off x="236500" y="331300"/>
            <a:ext cx="56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Oak’s lesson structure</a:t>
            </a:r>
            <a:endParaRPr sz="24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81" name="Google Shape;4681;p399"/>
          <p:cNvSpPr txBox="1"/>
          <p:nvPr/>
        </p:nvSpPr>
        <p:spPr>
          <a:xfrm>
            <a:off x="6434300" y="331300"/>
            <a:ext cx="535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400" b="1">
                <a:latin typeface="Lexend"/>
                <a:ea typeface="Lexend"/>
                <a:cs typeface="Lexend"/>
                <a:sym typeface="Lexend"/>
              </a:rPr>
              <a:t>Useful links</a:t>
            </a:r>
            <a:endParaRPr sz="24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82" name="Google Shape;4682;p399"/>
          <p:cNvSpPr txBox="1"/>
          <p:nvPr/>
        </p:nvSpPr>
        <p:spPr>
          <a:xfrm>
            <a:off x="236500" y="4071400"/>
            <a:ext cx="5609600" cy="78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Each</a:t>
            </a:r>
            <a:r>
              <a:rPr lang="en-GB" sz="1600" b="1">
                <a:latin typeface="Lexend"/>
                <a:ea typeface="Lexend"/>
                <a:cs typeface="Lexend"/>
                <a:sym typeface="Lexend"/>
              </a:rPr>
              <a:t> learning cycle</a:t>
            </a: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 covers several phases: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83" name="Google Shape;4683;p399"/>
          <p:cNvSpPr txBox="1"/>
          <p:nvPr/>
        </p:nvSpPr>
        <p:spPr>
          <a:xfrm>
            <a:off x="6434300" y="966500"/>
            <a:ext cx="5350400" cy="115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Advice on                                          to </a:t>
            </a: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bring the lesson to life in your classroom and</a:t>
            </a:r>
            <a:r>
              <a:rPr lang="en-GB" sz="1600">
                <a:latin typeface="Lexend"/>
                <a:ea typeface="Lexend"/>
                <a:cs typeface="Lexend"/>
                <a:sym typeface="Lexend"/>
              </a:rPr>
              <a:t> best fit the needs of your pupils.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4684" name="Google Shape;4684;p399"/>
          <p:cNvGrpSpPr/>
          <p:nvPr/>
        </p:nvGrpSpPr>
        <p:grpSpPr>
          <a:xfrm>
            <a:off x="3331355" y="1887756"/>
            <a:ext cx="2327027" cy="1907632"/>
            <a:chOff x="2642961" y="1644312"/>
            <a:chExt cx="1454634" cy="1195657"/>
          </a:xfrm>
        </p:grpSpPr>
        <p:pic>
          <p:nvPicPr>
            <p:cNvPr id="4685" name="Google Shape;4685;p39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642975" y="1644312"/>
              <a:ext cx="1454621" cy="2873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686" name="Google Shape;4686;p3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42975" y="1936215"/>
              <a:ext cx="1454618" cy="2879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687" name="Google Shape;4687;p3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42965" y="2251391"/>
              <a:ext cx="1454621" cy="2845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688" name="Google Shape;4688;p39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42961" y="2563206"/>
              <a:ext cx="1454620" cy="2767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689" name="Google Shape;4689;p399"/>
          <p:cNvPicPr preferRelativeResize="0"/>
          <p:nvPr/>
        </p:nvPicPr>
        <p:blipFill>
          <a:blip r:embed="rId6">
            <a:alphaModFix/>
          </a:blip>
          <a:srcRect l="3910" b="5222"/>
          <a:stretch>
            <a:fillRect/>
          </a:stretch>
        </p:blipFill>
        <p:spPr>
          <a:xfrm>
            <a:off x="1669751" y="4556468"/>
            <a:ext cx="2743115" cy="15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0" name="Google Shape;4690;p3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467" y="2065984"/>
            <a:ext cx="2743099" cy="15511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3)">
  <p:cSld name="CUSTOM_3_1">
    <p:spTree>
      <p:nvGrpSpPr>
        <p:cNvPr id="1" name="Shape 4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2" name="Google Shape;4692;p400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693" name="Google Shape;4693;p400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694" name="Google Shape;4694;p400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5" name="Google Shape;4695;p400"/>
          <p:cNvSpPr txBox="1">
            <a:spLocks noGrp="1"/>
          </p:cNvSpPr>
          <p:nvPr>
            <p:ph type="subTitle" idx="1"/>
          </p:nvPr>
        </p:nvSpPr>
        <p:spPr>
          <a:xfrm>
            <a:off x="431992" y="1324853"/>
            <a:ext cx="9621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696" name="Google Shape;4696;p400"/>
          <p:cNvSpPr txBox="1">
            <a:spLocks noGrp="1"/>
          </p:cNvSpPr>
          <p:nvPr>
            <p:ph type="subTitle" idx="2"/>
          </p:nvPr>
        </p:nvSpPr>
        <p:spPr>
          <a:xfrm>
            <a:off x="431992" y="2984973"/>
            <a:ext cx="9621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697" name="Google Shape;4697;p400"/>
          <p:cNvSpPr txBox="1">
            <a:spLocks noGrp="1"/>
          </p:cNvSpPr>
          <p:nvPr>
            <p:ph type="subTitle" idx="3"/>
          </p:nvPr>
        </p:nvSpPr>
        <p:spPr>
          <a:xfrm>
            <a:off x="431992" y="4645093"/>
            <a:ext cx="96212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.1 Keywords definitions (3)">
  <p:cSld name="CUSTOM_3_1_1"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9" name="Google Shape;4699;p401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00" name="Google Shape;4700;p401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01" name="Google Shape;4701;p401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2" name="Google Shape;4702;p401"/>
          <p:cNvSpPr txBox="1">
            <a:spLocks noGrp="1"/>
          </p:cNvSpPr>
          <p:nvPr>
            <p:ph type="subTitle" idx="1"/>
          </p:nvPr>
        </p:nvSpPr>
        <p:spPr>
          <a:xfrm>
            <a:off x="432000" y="1324867"/>
            <a:ext cx="11328000" cy="7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None/>
              <a:defRPr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03" name="Google Shape;4703;p401"/>
          <p:cNvSpPr txBox="1">
            <a:spLocks noGrp="1"/>
          </p:cNvSpPr>
          <p:nvPr>
            <p:ph type="subTitle" idx="2"/>
          </p:nvPr>
        </p:nvSpPr>
        <p:spPr>
          <a:xfrm>
            <a:off x="432001" y="2984967"/>
            <a:ext cx="1132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None/>
              <a:defRPr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04" name="Google Shape;4704;p401"/>
          <p:cNvSpPr txBox="1">
            <a:spLocks noGrp="1"/>
          </p:cNvSpPr>
          <p:nvPr>
            <p:ph type="subTitle" idx="3"/>
          </p:nvPr>
        </p:nvSpPr>
        <p:spPr>
          <a:xfrm>
            <a:off x="432001" y="4645100"/>
            <a:ext cx="11328000" cy="6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None/>
              <a:defRPr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1 Keyword (4)">
  <p:cSld name="CUSTOM_27_1"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p402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07" name="Google Shape;4707;p402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08" name="Google Shape;4708;p402"/>
          <p:cNvSpPr txBox="1">
            <a:spLocks noGrp="1"/>
          </p:cNvSpPr>
          <p:nvPr>
            <p:ph type="subTitle" idx="1"/>
          </p:nvPr>
        </p:nvSpPr>
        <p:spPr>
          <a:xfrm>
            <a:off x="432000" y="1211300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09" name="Google Shape;4709;p402"/>
          <p:cNvSpPr txBox="1">
            <a:spLocks noGrp="1"/>
          </p:cNvSpPr>
          <p:nvPr>
            <p:ph type="subTitle" idx="2"/>
          </p:nvPr>
        </p:nvSpPr>
        <p:spPr>
          <a:xfrm>
            <a:off x="432000" y="2540833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10" name="Google Shape;4710;p402"/>
          <p:cNvSpPr txBox="1">
            <a:spLocks noGrp="1"/>
          </p:cNvSpPr>
          <p:nvPr>
            <p:ph type="subTitle" idx="3"/>
          </p:nvPr>
        </p:nvSpPr>
        <p:spPr>
          <a:xfrm>
            <a:off x="432000" y="3863567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11" name="Google Shape;4711;p402"/>
          <p:cNvSpPr txBox="1">
            <a:spLocks noGrp="1"/>
          </p:cNvSpPr>
          <p:nvPr>
            <p:ph type="subTitle" idx="4"/>
          </p:nvPr>
        </p:nvSpPr>
        <p:spPr>
          <a:xfrm>
            <a:off x="432000" y="5183000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200"/>
              <a:buFont typeface="Lexend"/>
              <a:buNone/>
              <a:defRPr sz="2933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12" name="Google Shape;4712;p402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1.1 Keyword definitions (4)">
  <p:cSld name="CUSTOM_27_1_2">
    <p:spTree>
      <p:nvGrpSpPr>
        <p:cNvPr id="1" name="Shape 4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4" name="Google Shape;4714;p403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15" name="Google Shape;4715;p403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16" name="Google Shape;4716;p403"/>
          <p:cNvSpPr txBox="1">
            <a:spLocks noGrp="1"/>
          </p:cNvSpPr>
          <p:nvPr>
            <p:ph type="subTitle" idx="1"/>
          </p:nvPr>
        </p:nvSpPr>
        <p:spPr>
          <a:xfrm>
            <a:off x="432000" y="1211300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17" name="Google Shape;4717;p403"/>
          <p:cNvSpPr txBox="1">
            <a:spLocks noGrp="1"/>
          </p:cNvSpPr>
          <p:nvPr>
            <p:ph type="subTitle" idx="2"/>
          </p:nvPr>
        </p:nvSpPr>
        <p:spPr>
          <a:xfrm>
            <a:off x="432000" y="2540833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18" name="Google Shape;4718;p403"/>
          <p:cNvSpPr txBox="1">
            <a:spLocks noGrp="1"/>
          </p:cNvSpPr>
          <p:nvPr>
            <p:ph type="subTitle" idx="3"/>
          </p:nvPr>
        </p:nvSpPr>
        <p:spPr>
          <a:xfrm>
            <a:off x="432000" y="3863567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19" name="Google Shape;4719;p403"/>
          <p:cNvSpPr txBox="1">
            <a:spLocks noGrp="1"/>
          </p:cNvSpPr>
          <p:nvPr>
            <p:ph type="subTitle" idx="4"/>
          </p:nvPr>
        </p:nvSpPr>
        <p:spPr>
          <a:xfrm>
            <a:off x="432000" y="5183000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20" name="Google Shape;4720;p403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2 Keywords (5)">
  <p:cSld name="CUSTOM_27_1_1">
    <p:spTree>
      <p:nvGrpSpPr>
        <p:cNvPr id="1" name="Shape 4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2" name="Google Shape;4722;p404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23" name="Google Shape;4723;p404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24" name="Google Shape;4724;p404"/>
          <p:cNvSpPr txBox="1">
            <a:spLocks noGrp="1"/>
          </p:cNvSpPr>
          <p:nvPr>
            <p:ph type="subTitle" idx="1"/>
          </p:nvPr>
        </p:nvSpPr>
        <p:spPr>
          <a:xfrm>
            <a:off x="432000" y="992051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25" name="Google Shape;4725;p404"/>
          <p:cNvSpPr txBox="1">
            <a:spLocks noGrp="1"/>
          </p:cNvSpPr>
          <p:nvPr>
            <p:ph type="subTitle" idx="2"/>
          </p:nvPr>
        </p:nvSpPr>
        <p:spPr>
          <a:xfrm>
            <a:off x="432000" y="2118384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26" name="Google Shape;4726;p404"/>
          <p:cNvSpPr txBox="1">
            <a:spLocks noGrp="1"/>
          </p:cNvSpPr>
          <p:nvPr>
            <p:ph type="subTitle" idx="3"/>
          </p:nvPr>
        </p:nvSpPr>
        <p:spPr>
          <a:xfrm>
            <a:off x="432000" y="3237916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27" name="Google Shape;4727;p404"/>
          <p:cNvSpPr txBox="1">
            <a:spLocks noGrp="1"/>
          </p:cNvSpPr>
          <p:nvPr>
            <p:ph type="subTitle" idx="4"/>
          </p:nvPr>
        </p:nvSpPr>
        <p:spPr>
          <a:xfrm>
            <a:off x="432000" y="4354151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28" name="Google Shape;4728;p404"/>
          <p:cNvSpPr txBox="1">
            <a:spLocks noGrp="1"/>
          </p:cNvSpPr>
          <p:nvPr>
            <p:ph type="subTitle" idx="5"/>
          </p:nvPr>
        </p:nvSpPr>
        <p:spPr>
          <a:xfrm>
            <a:off x="432000" y="5471751"/>
            <a:ext cx="96212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29" name="Google Shape;4729;p404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2.1 Keywords definitions (5)">
  <p:cSld name="CUSTOM_27_1_1_1"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1" name="Google Shape;4731;p405"/>
          <p:cNvSpPr/>
          <p:nvPr/>
        </p:nvSpPr>
        <p:spPr>
          <a:xfrm>
            <a:off x="0" y="1"/>
            <a:ext cx="12192400" cy="72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32" name="Google Shape;4732;p405"/>
          <p:cNvPicPr preferRelativeResize="0"/>
          <p:nvPr/>
        </p:nvPicPr>
        <p:blipFill>
          <a:blip r:embed="rId2">
            <a:alphaModFix/>
          </a:blip>
          <a:srcRect t="1699" b="1709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33" name="Google Shape;4733;p405"/>
          <p:cNvSpPr txBox="1">
            <a:spLocks noGrp="1"/>
          </p:cNvSpPr>
          <p:nvPr>
            <p:ph type="subTitle" idx="1"/>
          </p:nvPr>
        </p:nvSpPr>
        <p:spPr>
          <a:xfrm>
            <a:off x="432000" y="992067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34" name="Google Shape;4734;p405"/>
          <p:cNvSpPr txBox="1">
            <a:spLocks noGrp="1"/>
          </p:cNvSpPr>
          <p:nvPr>
            <p:ph type="subTitle" idx="2"/>
          </p:nvPr>
        </p:nvSpPr>
        <p:spPr>
          <a:xfrm>
            <a:off x="432000" y="2118400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35" name="Google Shape;4735;p405"/>
          <p:cNvSpPr txBox="1">
            <a:spLocks noGrp="1"/>
          </p:cNvSpPr>
          <p:nvPr>
            <p:ph type="subTitle" idx="3"/>
          </p:nvPr>
        </p:nvSpPr>
        <p:spPr>
          <a:xfrm>
            <a:off x="432000" y="3237900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9pPr>
          </a:lstStyle>
          <a:p>
            <a:endParaRPr/>
          </a:p>
        </p:txBody>
      </p:sp>
      <p:sp>
        <p:nvSpPr>
          <p:cNvPr id="4736" name="Google Shape;4736;p405"/>
          <p:cNvSpPr txBox="1">
            <a:spLocks noGrp="1"/>
          </p:cNvSpPr>
          <p:nvPr>
            <p:ph type="subTitle" idx="4"/>
          </p:nvPr>
        </p:nvSpPr>
        <p:spPr>
          <a:xfrm>
            <a:off x="432000" y="4354167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>
                <a:solidFill>
                  <a:srgbClr val="282828"/>
                </a:solidFill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9pPr>
          </a:lstStyle>
          <a:p>
            <a:endParaRPr/>
          </a:p>
        </p:txBody>
      </p:sp>
      <p:sp>
        <p:nvSpPr>
          <p:cNvPr id="4737" name="Google Shape;4737;p405"/>
          <p:cNvSpPr txBox="1">
            <a:spLocks noGrp="1"/>
          </p:cNvSpPr>
          <p:nvPr>
            <p:ph type="subTitle" idx="5"/>
          </p:nvPr>
        </p:nvSpPr>
        <p:spPr>
          <a:xfrm>
            <a:off x="432000" y="5471767"/>
            <a:ext cx="113280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282828"/>
              </a:buClr>
              <a:buSzPts val="2000"/>
              <a:buNone/>
              <a:defRPr sz="2667">
                <a:solidFill>
                  <a:srgbClr val="282828"/>
                </a:solidFill>
              </a:defRPr>
            </a:lvl1pPr>
            <a:lvl2pPr lvl="1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3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1067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800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533"/>
              </a:spcBef>
              <a:spcAft>
                <a:spcPct val="0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533"/>
              </a:spcBef>
              <a:spcAft>
                <a:spcPts val="267"/>
              </a:spcAft>
              <a:buClr>
                <a:srgbClr val="282828"/>
              </a:buClr>
              <a:buSzPts val="2000"/>
              <a:buFont typeface="Lexend"/>
              <a:buNone/>
              <a:defRPr sz="2667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38" name="Google Shape;4738;p405"/>
          <p:cNvSpPr/>
          <p:nvPr/>
        </p:nvSpPr>
        <p:spPr>
          <a:xfrm>
            <a:off x="432000" y="152600"/>
            <a:ext cx="8895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667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2)">
  <p:cSld name="CUSTOM_3">
    <p:spTree>
      <p:nvGrpSpPr>
        <p:cNvPr id="1" name="Shape 4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0" name="Google Shape;4740;p406"/>
          <p:cNvSpPr/>
          <p:nvPr/>
        </p:nvSpPr>
        <p:spPr>
          <a:xfrm>
            <a:off x="0" y="0"/>
            <a:ext cx="12192400" cy="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41" name="Google Shape;4741;p406"/>
          <p:cNvPicPr preferRelativeResize="0"/>
          <p:nvPr/>
        </p:nvPicPr>
        <p:blipFill>
          <a:blip r:embed="rId2">
            <a:alphaModFix/>
          </a:blip>
          <a:srcRect t="3678" b="3669"/>
          <a:stretch>
            <a:fillRect/>
          </a:stretch>
        </p:blipFill>
        <p:spPr>
          <a:xfrm>
            <a:off x="1151400" y="3901963"/>
            <a:ext cx="9918835" cy="76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2" name="Google Shape;4742;p406"/>
          <p:cNvPicPr preferRelativeResize="0"/>
          <p:nvPr/>
        </p:nvPicPr>
        <p:blipFill>
          <a:blip r:embed="rId3">
            <a:alphaModFix/>
          </a:blip>
          <a:srcRect t="3678" b="3669"/>
          <a:stretch>
            <a:fillRect/>
          </a:stretch>
        </p:blipFill>
        <p:spPr>
          <a:xfrm>
            <a:off x="1151400" y="2652567"/>
            <a:ext cx="9918835" cy="76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3" name="Google Shape;4743;p406"/>
          <p:cNvPicPr preferRelativeResize="0"/>
          <p:nvPr/>
        </p:nvPicPr>
        <p:blipFill>
          <a:blip r:embed="rId4">
            <a:alphaModFix/>
          </a:blip>
          <a:srcRect l="74623"/>
          <a:stretch>
            <a:fillRect/>
          </a:stretch>
        </p:blipFill>
        <p:spPr>
          <a:xfrm>
            <a:off x="1151400" y="2606115"/>
            <a:ext cx="194533" cy="86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4" name="Google Shape;4744;p406"/>
          <p:cNvCxnSpPr>
            <a:endCxn id="4745" idx="2"/>
          </p:cNvCxnSpPr>
          <p:nvPr/>
        </p:nvCxnSpPr>
        <p:spPr>
          <a:xfrm flipH="1">
            <a:off x="860084" y="2689709"/>
            <a:ext cx="3600" cy="19740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46" name="Google Shape;4746;p4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643" y="2658159"/>
            <a:ext cx="750913" cy="762789"/>
          </a:xfrm>
          <a:prstGeom prst="rect">
            <a:avLst/>
          </a:prstGeom>
          <a:noFill/>
          <a:ln>
            <a:noFill/>
          </a:ln>
        </p:spPr>
      </p:pic>
      <p:sp>
        <p:nvSpPr>
          <p:cNvPr id="4747" name="Google Shape;4747;p406"/>
          <p:cNvSpPr txBox="1">
            <a:spLocks noGrp="1"/>
          </p:cNvSpPr>
          <p:nvPr>
            <p:ph type="title"/>
          </p:nvPr>
        </p:nvSpPr>
        <p:spPr>
          <a:xfrm>
            <a:off x="1633633" y="2787751"/>
            <a:ext cx="9136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48" name="Google Shape;4748;p406"/>
          <p:cNvSpPr txBox="1">
            <a:spLocks noGrp="1"/>
          </p:cNvSpPr>
          <p:nvPr>
            <p:ph type="title" idx="2"/>
          </p:nvPr>
        </p:nvSpPr>
        <p:spPr>
          <a:xfrm>
            <a:off x="1633633" y="4036117"/>
            <a:ext cx="9136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4745" name="Google Shape;4745;p4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54" y="3900941"/>
            <a:ext cx="751261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9" name="Google Shape;4749;p406"/>
          <p:cNvPicPr preferRelativeResize="0"/>
          <p:nvPr/>
        </p:nvPicPr>
        <p:blipFill>
          <a:blip r:embed="rId7">
            <a:alphaModFix/>
          </a:blip>
          <a:srcRect t="1699" b="1709"/>
          <a:stretch>
            <a:fillRect/>
          </a:stretch>
        </p:blipFill>
        <p:spPr>
          <a:xfrm>
            <a:off x="-16" y="642201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50" name="Google Shape;4750;p406"/>
          <p:cNvSpPr txBox="1"/>
          <p:nvPr/>
        </p:nvSpPr>
        <p:spPr>
          <a:xfrm>
            <a:off x="432000" y="150000"/>
            <a:ext cx="3073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51" name="Google Shape;4751;p406"/>
          <p:cNvSpPr txBox="1">
            <a:spLocks noGrp="1"/>
          </p:cNvSpPr>
          <p:nvPr>
            <p:ph type="title" idx="3"/>
          </p:nvPr>
        </p:nvSpPr>
        <p:spPr>
          <a:xfrm>
            <a:off x="432000" y="876800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3)">
  <p:cSld name="CUSTOM_3_2">
    <p:spTree>
      <p:nvGrpSpPr>
        <p:cNvPr id="1" name="Shape 4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3" name="Google Shape;4753;p407"/>
          <p:cNvPicPr preferRelativeResize="0"/>
          <p:nvPr/>
        </p:nvPicPr>
        <p:blipFill>
          <a:blip r:embed="rId2">
            <a:alphaModFix/>
          </a:blip>
          <a:srcRect t="4429" b="4438"/>
          <a:stretch>
            <a:fillRect/>
          </a:stretch>
        </p:blipFill>
        <p:spPr>
          <a:xfrm>
            <a:off x="1151401" y="4856298"/>
            <a:ext cx="9918833" cy="75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4" name="Google Shape;4754;p407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4801200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5" name="Google Shape;4755;p407"/>
          <p:cNvPicPr preferRelativeResize="0"/>
          <p:nvPr/>
        </p:nvPicPr>
        <p:blipFill>
          <a:blip r:embed="rId4">
            <a:alphaModFix/>
          </a:blip>
          <a:srcRect t="3678" b="3669"/>
          <a:stretch>
            <a:fillRect/>
          </a:stretch>
        </p:blipFill>
        <p:spPr>
          <a:xfrm>
            <a:off x="1151400" y="3605582"/>
            <a:ext cx="9918835" cy="76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6" name="Google Shape;4756;p407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3570651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7" name="Google Shape;4757;p407"/>
          <p:cNvPicPr preferRelativeResize="0"/>
          <p:nvPr/>
        </p:nvPicPr>
        <p:blipFill>
          <a:blip r:embed="rId5">
            <a:alphaModFix/>
          </a:blip>
          <a:srcRect t="3678" b="3669"/>
          <a:stretch>
            <a:fillRect/>
          </a:stretch>
        </p:blipFill>
        <p:spPr>
          <a:xfrm>
            <a:off x="1151400" y="2237767"/>
            <a:ext cx="9918835" cy="76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8" name="Google Shape;4758;p407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2191300"/>
            <a:ext cx="194533" cy="86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9" name="Google Shape;4759;p407"/>
          <p:cNvCxnSpPr>
            <a:endCxn id="4760" idx="2"/>
          </p:cNvCxnSpPr>
          <p:nvPr/>
        </p:nvCxnSpPr>
        <p:spPr>
          <a:xfrm flipH="1">
            <a:off x="863736" y="2455864"/>
            <a:ext cx="0" cy="31552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60" name="Google Shape;4760;p4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106" y="4848294"/>
            <a:ext cx="751261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1" name="Google Shape;4761;p4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643" y="2243344"/>
            <a:ext cx="750913" cy="762789"/>
          </a:xfrm>
          <a:prstGeom prst="rect">
            <a:avLst/>
          </a:prstGeom>
          <a:noFill/>
          <a:ln>
            <a:noFill/>
          </a:ln>
        </p:spPr>
      </p:pic>
      <p:sp>
        <p:nvSpPr>
          <p:cNvPr id="4762" name="Google Shape;4762;p407"/>
          <p:cNvSpPr txBox="1">
            <a:spLocks noGrp="1"/>
          </p:cNvSpPr>
          <p:nvPr>
            <p:ph type="title"/>
          </p:nvPr>
        </p:nvSpPr>
        <p:spPr>
          <a:xfrm>
            <a:off x="1633600" y="2372951"/>
            <a:ext cx="9134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63" name="Google Shape;4763;p407"/>
          <p:cNvSpPr txBox="1">
            <a:spLocks noGrp="1"/>
          </p:cNvSpPr>
          <p:nvPr>
            <p:ph type="title" idx="2"/>
          </p:nvPr>
        </p:nvSpPr>
        <p:spPr>
          <a:xfrm>
            <a:off x="1633600" y="3739733"/>
            <a:ext cx="9134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64" name="Google Shape;4764;p407"/>
          <p:cNvSpPr txBox="1">
            <a:spLocks noGrp="1"/>
          </p:cNvSpPr>
          <p:nvPr>
            <p:ph type="title" idx="3"/>
          </p:nvPr>
        </p:nvSpPr>
        <p:spPr>
          <a:xfrm>
            <a:off x="1633600" y="4985585"/>
            <a:ext cx="9134400" cy="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4765" name="Google Shape;4765;p4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454" y="3604556"/>
            <a:ext cx="751261" cy="762769"/>
          </a:xfrm>
          <a:prstGeom prst="rect">
            <a:avLst/>
          </a:prstGeom>
          <a:noFill/>
          <a:ln>
            <a:noFill/>
          </a:ln>
        </p:spPr>
      </p:pic>
      <p:sp>
        <p:nvSpPr>
          <p:cNvPr id="4766" name="Google Shape;4766;p407"/>
          <p:cNvSpPr/>
          <p:nvPr/>
        </p:nvSpPr>
        <p:spPr>
          <a:xfrm>
            <a:off x="0" y="0"/>
            <a:ext cx="12192400" cy="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67" name="Google Shape;4767;p407"/>
          <p:cNvPicPr preferRelativeResize="0"/>
          <p:nvPr/>
        </p:nvPicPr>
        <p:blipFill>
          <a:blip r:embed="rId9">
            <a:alphaModFix/>
          </a:blip>
          <a:srcRect t="1699" b="1709"/>
          <a:stretch>
            <a:fillRect/>
          </a:stretch>
        </p:blipFill>
        <p:spPr>
          <a:xfrm>
            <a:off x="-16" y="642201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68" name="Google Shape;4768;p407"/>
          <p:cNvSpPr txBox="1"/>
          <p:nvPr/>
        </p:nvSpPr>
        <p:spPr>
          <a:xfrm>
            <a:off x="432000" y="150000"/>
            <a:ext cx="3073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69" name="Google Shape;4769;p407"/>
          <p:cNvSpPr txBox="1">
            <a:spLocks noGrp="1"/>
          </p:cNvSpPr>
          <p:nvPr>
            <p:ph type="title" idx="4"/>
          </p:nvPr>
        </p:nvSpPr>
        <p:spPr>
          <a:xfrm>
            <a:off x="432000" y="876800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4)">
  <p:cSld name="CUSTOM_4">
    <p:spTree>
      <p:nvGrpSpPr>
        <p:cNvPr id="1" name="Shape 4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" name="Google Shape;4771;p408"/>
          <p:cNvPicPr preferRelativeResize="0"/>
          <p:nvPr/>
        </p:nvPicPr>
        <p:blipFill>
          <a:blip r:embed="rId2">
            <a:alphaModFix/>
          </a:blip>
          <a:srcRect t="4429" b="4438"/>
          <a:stretch>
            <a:fillRect/>
          </a:stretch>
        </p:blipFill>
        <p:spPr>
          <a:xfrm>
            <a:off x="1151401" y="4195910"/>
            <a:ext cx="9918833" cy="75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2" name="Google Shape;4772;p40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4140814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3" name="Google Shape;4773;p408"/>
          <p:cNvPicPr preferRelativeResize="0"/>
          <p:nvPr/>
        </p:nvPicPr>
        <p:blipFill>
          <a:blip r:embed="rId4">
            <a:alphaModFix/>
          </a:blip>
          <a:srcRect t="4387" b="4396"/>
          <a:stretch>
            <a:fillRect/>
          </a:stretch>
        </p:blipFill>
        <p:spPr>
          <a:xfrm>
            <a:off x="1151400" y="5295145"/>
            <a:ext cx="9918835" cy="75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4" name="Google Shape;4774;p40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5252864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5" name="Google Shape;4775;p408"/>
          <p:cNvPicPr preferRelativeResize="0"/>
          <p:nvPr/>
        </p:nvPicPr>
        <p:blipFill>
          <a:blip r:embed="rId5">
            <a:alphaModFix/>
          </a:blip>
          <a:srcRect t="3678" b="3669"/>
          <a:stretch>
            <a:fillRect/>
          </a:stretch>
        </p:blipFill>
        <p:spPr>
          <a:xfrm>
            <a:off x="1151400" y="3056256"/>
            <a:ext cx="9918835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6" name="Google Shape;4776;p40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3021331"/>
            <a:ext cx="194533" cy="86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7" name="Google Shape;4777;p408"/>
          <p:cNvPicPr preferRelativeResize="0"/>
          <p:nvPr/>
        </p:nvPicPr>
        <p:blipFill>
          <a:blip r:embed="rId6">
            <a:alphaModFix/>
          </a:blip>
          <a:srcRect t="3678" b="3669"/>
          <a:stretch>
            <a:fillRect/>
          </a:stretch>
        </p:blipFill>
        <p:spPr>
          <a:xfrm>
            <a:off x="1151400" y="1943934"/>
            <a:ext cx="9918835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8" name="Google Shape;4778;p408"/>
          <p:cNvPicPr preferRelativeResize="0"/>
          <p:nvPr/>
        </p:nvPicPr>
        <p:blipFill>
          <a:blip r:embed="rId3">
            <a:alphaModFix/>
          </a:blip>
          <a:srcRect l="74623"/>
          <a:stretch>
            <a:fillRect/>
          </a:stretch>
        </p:blipFill>
        <p:spPr>
          <a:xfrm>
            <a:off x="1151400" y="1897480"/>
            <a:ext cx="194533" cy="861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9" name="Google Shape;4779;p408"/>
          <p:cNvCxnSpPr/>
          <p:nvPr/>
        </p:nvCxnSpPr>
        <p:spPr>
          <a:xfrm>
            <a:off x="863736" y="2300312"/>
            <a:ext cx="800" cy="35732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80" name="Google Shape;4780;p4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106" y="4179534"/>
            <a:ext cx="751261" cy="76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1" name="Google Shape;4781;p4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4477" y="1949555"/>
            <a:ext cx="750913" cy="76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2" name="Google Shape;4782;p4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454" y="3050118"/>
            <a:ext cx="751261" cy="762769"/>
          </a:xfrm>
          <a:prstGeom prst="rect">
            <a:avLst/>
          </a:prstGeom>
          <a:noFill/>
          <a:ln>
            <a:noFill/>
          </a:ln>
        </p:spPr>
      </p:pic>
      <p:sp>
        <p:nvSpPr>
          <p:cNvPr id="4783" name="Google Shape;4783;p408"/>
          <p:cNvSpPr txBox="1">
            <a:spLocks noGrp="1"/>
          </p:cNvSpPr>
          <p:nvPr>
            <p:ph type="title"/>
          </p:nvPr>
        </p:nvSpPr>
        <p:spPr>
          <a:xfrm>
            <a:off x="1632800" y="1955551"/>
            <a:ext cx="9134400" cy="75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84" name="Google Shape;4784;p408"/>
          <p:cNvSpPr txBox="1">
            <a:spLocks noGrp="1"/>
          </p:cNvSpPr>
          <p:nvPr>
            <p:ph type="title" idx="2"/>
          </p:nvPr>
        </p:nvSpPr>
        <p:spPr>
          <a:xfrm>
            <a:off x="1632800" y="3047600"/>
            <a:ext cx="9134400" cy="7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85" name="Google Shape;4785;p408"/>
          <p:cNvSpPr txBox="1">
            <a:spLocks noGrp="1"/>
          </p:cNvSpPr>
          <p:nvPr>
            <p:ph type="title" idx="3"/>
          </p:nvPr>
        </p:nvSpPr>
        <p:spPr>
          <a:xfrm>
            <a:off x="1632800" y="4213784"/>
            <a:ext cx="9134400" cy="7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86" name="Google Shape;4786;p408"/>
          <p:cNvSpPr txBox="1">
            <a:spLocks noGrp="1"/>
          </p:cNvSpPr>
          <p:nvPr>
            <p:ph type="title" idx="4"/>
          </p:nvPr>
        </p:nvSpPr>
        <p:spPr>
          <a:xfrm>
            <a:off x="1632800" y="5295219"/>
            <a:ext cx="9134400" cy="75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exend"/>
              <a:buNone/>
              <a:defRPr sz="24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4787" name="Google Shape;4787;p40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4455" y="5292485"/>
            <a:ext cx="751261" cy="762769"/>
          </a:xfrm>
          <a:prstGeom prst="rect">
            <a:avLst/>
          </a:prstGeom>
          <a:noFill/>
          <a:ln>
            <a:noFill/>
          </a:ln>
        </p:spPr>
      </p:pic>
      <p:sp>
        <p:nvSpPr>
          <p:cNvPr id="4788" name="Google Shape;4788;p408"/>
          <p:cNvSpPr/>
          <p:nvPr/>
        </p:nvSpPr>
        <p:spPr>
          <a:xfrm>
            <a:off x="0" y="0"/>
            <a:ext cx="12192400" cy="64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pic>
        <p:nvPicPr>
          <p:cNvPr id="4789" name="Google Shape;4789;p408"/>
          <p:cNvPicPr preferRelativeResize="0"/>
          <p:nvPr/>
        </p:nvPicPr>
        <p:blipFill>
          <a:blip r:embed="rId11">
            <a:alphaModFix/>
          </a:blip>
          <a:srcRect t="1699" b="1709"/>
          <a:stretch>
            <a:fillRect/>
          </a:stretch>
        </p:blipFill>
        <p:spPr>
          <a:xfrm>
            <a:off x="-16" y="642201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90" name="Google Shape;4790;p408"/>
          <p:cNvSpPr txBox="1"/>
          <p:nvPr/>
        </p:nvSpPr>
        <p:spPr>
          <a:xfrm>
            <a:off x="432000" y="150000"/>
            <a:ext cx="3073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667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91" name="Google Shape;4791;p408"/>
          <p:cNvSpPr txBox="1">
            <a:spLocks noGrp="1"/>
          </p:cNvSpPr>
          <p:nvPr>
            <p:ph type="title" idx="5"/>
          </p:nvPr>
        </p:nvSpPr>
        <p:spPr>
          <a:xfrm>
            <a:off x="432000" y="876800"/>
            <a:ext cx="7655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Font typeface="Lexend"/>
              <a:buNone/>
              <a:defRPr sz="24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0 Explanation blank - purple ">
  <p:cSld name="TITLE_AND_TWO_COLUMNS_1_1_6_2_1_4">
    <p:spTree>
      <p:nvGrpSpPr>
        <p:cNvPr id="1" name="Shape 4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3" name="Google Shape;4793;p4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10033"/>
            <a:ext cx="12201603" cy="1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4" name="Google Shape;4794;p409"/>
          <p:cNvSpPr/>
          <p:nvPr/>
        </p:nvSpPr>
        <p:spPr>
          <a:xfrm>
            <a:off x="-1" y="-3"/>
            <a:ext cx="12196800" cy="72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795" name="Google Shape;4795;p409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796" name="Google Shape;4796;p409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797" name="Google Shape;4797;p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798" name="Google Shape;4798;p409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0 Explanation blank - jade">
  <p:cSld name="TITLE_AND_TWO_COLUMNS_1_1_6_2_1_2">
    <p:spTree>
      <p:nvGrpSpPr>
        <p:cNvPr id="1" name="Shape 4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0" name="Google Shape;4800;p410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01" name="Google Shape;4801;p410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02" name="Google Shape;4802;p410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803" name="Google Shape;4803;p410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04" name="Google Shape;4804;p410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805" name="Google Shape;4805;p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0 Explanation blank - blue ">
  <p:cSld name="TITLE_AND_TWO_COLUMNS_1_1_6_2_2"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7" name="Google Shape;4807;p411"/>
          <p:cNvPicPr preferRelativeResize="0"/>
          <p:nvPr/>
        </p:nvPicPr>
        <p:blipFill>
          <a:blip r:embed="rId2">
            <a:alphaModFix/>
          </a:blip>
          <a:srcRect t="1662" b="1672"/>
          <a:stretch>
            <a:fillRect/>
          </a:stretch>
        </p:blipFill>
        <p:spPr>
          <a:xfrm>
            <a:off x="0" y="710034"/>
            <a:ext cx="12201603" cy="155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08" name="Google Shape;4808;p411"/>
          <p:cNvSpPr/>
          <p:nvPr/>
        </p:nvSpPr>
        <p:spPr>
          <a:xfrm>
            <a:off x="-1" y="-3"/>
            <a:ext cx="12192400" cy="72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sz="1867"/>
          </a:p>
        </p:txBody>
      </p:sp>
      <p:sp>
        <p:nvSpPr>
          <p:cNvPr id="4809" name="Google Shape;4809;p411"/>
          <p:cNvSpPr txBox="1">
            <a:spLocks noGrp="1"/>
          </p:cNvSpPr>
          <p:nvPr>
            <p:ph type="body" idx="1"/>
          </p:nvPr>
        </p:nvSpPr>
        <p:spPr>
          <a:xfrm>
            <a:off x="432000" y="1012400"/>
            <a:ext cx="10983600" cy="40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2200"/>
              <a:buFont typeface="Lexend"/>
              <a:buChar char="●"/>
              <a:defRPr sz="2933">
                <a:latin typeface="Lexend"/>
                <a:ea typeface="Lexend"/>
                <a:cs typeface="Lexend"/>
                <a:sym typeface="Lexend"/>
              </a:defRPr>
            </a:lvl1pPr>
            <a:lvl2pPr marL="1219170" lvl="1" indent="-491054" rtl="0">
              <a:spcBef>
                <a:spcPts val="1333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2pPr>
            <a:lvl3pPr marL="1828754" lvl="2" indent="-474121" rtl="0">
              <a:spcBef>
                <a:spcPts val="1333"/>
              </a:spcBef>
              <a:spcAft>
                <a:spcPct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2438339" lvl="3" indent="-491054" rtl="0">
              <a:spcBef>
                <a:spcPts val="1067"/>
              </a:spcBef>
              <a:spcAft>
                <a:spcPct val="0"/>
              </a:spcAft>
              <a:buSzPts val="2200"/>
              <a:buFont typeface="Lexend"/>
              <a:buChar char="–"/>
              <a:defRPr sz="2933">
                <a:latin typeface="Lexend"/>
                <a:ea typeface="Lexend"/>
                <a:cs typeface="Lexend"/>
                <a:sym typeface="Lexend"/>
              </a:defRPr>
            </a:lvl4pPr>
            <a:lvl5pPr marL="3047924" lvl="4" indent="-457189" rtl="0">
              <a:spcBef>
                <a:spcPts val="1067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3657509" lvl="5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 sz="2400">
                <a:latin typeface="Lexend"/>
                <a:ea typeface="Lexend"/>
                <a:cs typeface="Lexend"/>
                <a:sym typeface="Lexend"/>
              </a:defRPr>
            </a:lvl6pPr>
            <a:lvl7pPr marL="4267093" lvl="6" indent="-457189" rtl="0">
              <a:spcBef>
                <a:spcPts val="800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4876678" lvl="7" indent="-457189" rtl="0">
              <a:spcBef>
                <a:spcPts val="533"/>
              </a:spcBef>
              <a:spcAft>
                <a:spcPct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5486263" lvl="8" indent="-457189" rtl="0">
              <a:spcBef>
                <a:spcPts val="533"/>
              </a:spcBef>
              <a:spcAft>
                <a:spcPts val="267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4810" name="Google Shape;4810;p411"/>
          <p:cNvSpPr txBox="1"/>
          <p:nvPr/>
        </p:nvSpPr>
        <p:spPr>
          <a:xfrm>
            <a:off x="10945667" y="585013"/>
            <a:ext cx="1246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 sz="12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12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11" name="Google Shape;4811;p411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Font typeface="Lexend"/>
              <a:buNone/>
              <a:defRPr sz="2667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812" name="Google Shape;4812;p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933" y="-750"/>
            <a:ext cx="666267" cy="66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63" Type="http://schemas.openxmlformats.org/officeDocument/2006/relationships/slideLayout" Target="../slideLayouts/slideLayout139.xml"/><Relationship Id="rId68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8" Type="http://schemas.openxmlformats.org/officeDocument/2006/relationships/slideLayout" Target="../slideLayouts/slideLayout134.xml"/><Relationship Id="rId66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81.xml"/><Relationship Id="rId61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0.xml"/><Relationship Id="rId69" Type="http://schemas.openxmlformats.org/officeDocument/2006/relationships/theme" Target="../theme/theme3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35.xml"/><Relationship Id="rId67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Relationship Id="rId54" Type="http://schemas.openxmlformats.org/officeDocument/2006/relationships/slideLayout" Target="../slideLayouts/slideLayout130.xml"/><Relationship Id="rId62" Type="http://schemas.openxmlformats.org/officeDocument/2006/relationships/slideLayout" Target="../slideLayouts/slideLayout138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57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36.xml"/><Relationship Id="rId65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26.xml"/><Relationship Id="rId55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12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2000" y="98400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200"/>
              <a:buFont typeface="Lexend"/>
              <a:buNone/>
              <a:defRPr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2000" y="697867"/>
            <a:ext cx="109680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200"/>
              <a:buFont typeface="Lexend"/>
              <a:buChar char="●"/>
              <a:defRPr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1950" rtl="0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Lexend"/>
              <a:buChar char="–"/>
              <a:defRPr sz="2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Lexend"/>
              <a:buChar char="–"/>
              <a:defRPr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49250" rtl="0">
              <a:lnSpc>
                <a:spcPct val="13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1900"/>
              <a:buFont typeface="Lexend"/>
              <a:buChar char="–"/>
              <a:defRPr sz="1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lnSpc>
                <a:spcPct val="13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1"/>
              </a:buClr>
              <a:buSzPts val="1800"/>
              <a:buFont typeface="Kalam"/>
              <a:buChar char="–"/>
              <a:defRPr sz="1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11365505" y="5906734"/>
            <a:ext cx="312000" cy="4243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chemeClr val="dk2"/>
          </p15:clr>
        </p15:guide>
        <p15:guide id="2" pos="2425" userDrawn="1">
          <p15:clr>
            <a:srgbClr val="0000FF"/>
          </p15:clr>
        </p15:guide>
        <p15:guide id="3" orient="horz" pos="453" userDrawn="1">
          <p15:clr>
            <a:srgbClr val="222222"/>
          </p15:clr>
        </p15:guide>
        <p15:guide id="4" pos="2831" userDrawn="1">
          <p15:clr>
            <a:srgbClr val="0000FF"/>
          </p15:clr>
        </p15:guide>
        <p15:guide id="5" pos="3840" userDrawn="1">
          <p15:clr>
            <a:srgbClr val="EA4335"/>
          </p15:clr>
        </p15:guide>
        <p15:guide id="6" pos="4849" userDrawn="1">
          <p15:clr>
            <a:srgbClr val="0000FF"/>
          </p15:clr>
        </p15:guide>
        <p15:guide id="7" pos="5255" userDrawn="1">
          <p15:clr>
            <a:srgbClr val="0000FF"/>
          </p15:clr>
        </p15:guide>
        <p15:guide id="8" pos="7408" userDrawn="1">
          <p15:clr>
            <a:srgbClr val="222222"/>
          </p15:clr>
        </p15:guide>
        <p15:guide id="9" pos="1415" userDrawn="1">
          <p15:clr>
            <a:srgbClr val="9AA0A6"/>
          </p15:clr>
        </p15:guide>
        <p15:guide id="10" pos="6265" userDrawn="1">
          <p15:clr>
            <a:srgbClr val="9AA0A6"/>
          </p15:clr>
        </p15:guide>
        <p15:guide id="11" orient="horz" pos="907" userDrawn="1">
          <p15:clr>
            <a:srgbClr val="B7B7B7"/>
          </p15:clr>
        </p15:guide>
        <p15:guide id="12" orient="horz" pos="1360" userDrawn="1">
          <p15:clr>
            <a:srgbClr val="B7B7B7"/>
          </p15:clr>
        </p15:guide>
        <p15:guide id="13" orient="horz" pos="1815" userDrawn="1">
          <p15:clr>
            <a:srgbClr val="B7B7B7"/>
          </p15:clr>
        </p15:guide>
        <p15:guide id="14" orient="horz" pos="2268" userDrawn="1">
          <p15:clr>
            <a:srgbClr val="B7B7B7"/>
          </p15:clr>
        </p15:guide>
        <p15:guide id="15" orient="horz" pos="2721" userDrawn="1">
          <p15:clr>
            <a:srgbClr val="B7B7B7"/>
          </p15:clr>
        </p15:guide>
        <p15:guide id="16" orient="horz" pos="3175" userDrawn="1">
          <p15:clr>
            <a:srgbClr val="B7B7B7"/>
          </p15:clr>
        </p15:guide>
        <p15:guide id="17" orient="horz" pos="4048" userDrawn="1">
          <p15:clr>
            <a:srgbClr val="000000"/>
          </p15:clr>
        </p15:guide>
        <p15:guide id="18" pos="3628" userDrawn="1">
          <p15:clr>
            <a:schemeClr val="dk1"/>
          </p15:clr>
        </p15:guide>
        <p15:guide id="19" pos="4052" userDrawn="1">
          <p15:clr>
            <a:schemeClr val="dk1"/>
          </p15:clr>
        </p15:guide>
        <p15:guide id="20" orient="horz" pos="680" userDrawn="1">
          <p15:clr>
            <a:srgbClr val="B7B7B7"/>
          </p15:clr>
        </p15:guide>
        <p15:guide id="21" orient="horz" pos="2160" userDrawn="1">
          <p15:clr>
            <a:srgbClr val="EA4335"/>
          </p15:clr>
        </p15:guide>
        <p15:guide id="22" orient="horz" pos="3628" userDrawn="1">
          <p15:clr>
            <a:srgbClr val="B7B7B7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p388"/>
          <p:cNvSpPr txBox="1">
            <a:spLocks noGrp="1"/>
          </p:cNvSpPr>
          <p:nvPr>
            <p:ph type="title"/>
          </p:nvPr>
        </p:nvSpPr>
        <p:spPr>
          <a:xfrm>
            <a:off x="612000" y="98400"/>
            <a:ext cx="88008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200"/>
              <a:buFont typeface="Lexend"/>
              <a:buNone/>
              <a:defRPr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4591" name="Google Shape;4591;p388"/>
          <p:cNvSpPr txBox="1">
            <a:spLocks noGrp="1"/>
          </p:cNvSpPr>
          <p:nvPr>
            <p:ph type="body" idx="1"/>
          </p:nvPr>
        </p:nvSpPr>
        <p:spPr>
          <a:xfrm>
            <a:off x="612000" y="697867"/>
            <a:ext cx="109680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200"/>
              <a:buFont typeface="Lexend"/>
              <a:buChar char="●"/>
              <a:defRPr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1950" rtl="0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100"/>
              <a:buFont typeface="Lexend"/>
              <a:buChar char="–"/>
              <a:defRPr sz="2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chemeClr val="dk1"/>
              </a:buClr>
              <a:buSzPts val="2000"/>
              <a:buFont typeface="Lexend"/>
              <a:buChar char="–"/>
              <a:defRPr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49250" rtl="0">
              <a:lnSpc>
                <a:spcPct val="13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1900"/>
              <a:buFont typeface="Lexend"/>
              <a:buChar char="–"/>
              <a:defRPr sz="1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lnSpc>
                <a:spcPct val="130000"/>
              </a:lnSpc>
              <a:spcBef>
                <a:spcPts val="8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lnSpc>
                <a:spcPct val="130000"/>
              </a:lnSpc>
              <a:spcBef>
                <a:spcPts val="400"/>
              </a:spcBef>
              <a:spcAft>
                <a:spcPct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1"/>
              </a:buClr>
              <a:buSzPts val="1800"/>
              <a:buFont typeface="Kalam"/>
              <a:buChar char="–"/>
              <a:defRPr sz="1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pic>
        <p:nvPicPr>
          <p:cNvPr id="4592" name="Google Shape;4592;p388"/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11365505" y="5906734"/>
            <a:ext cx="312000" cy="4243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  <p:sldLayoutId id="2147484046" r:id="rId18"/>
    <p:sldLayoutId id="2147484047" r:id="rId19"/>
    <p:sldLayoutId id="2147484048" r:id="rId20"/>
    <p:sldLayoutId id="2147484049" r:id="rId21"/>
    <p:sldLayoutId id="2147484050" r:id="rId22"/>
    <p:sldLayoutId id="2147484051" r:id="rId23"/>
    <p:sldLayoutId id="2147484052" r:id="rId24"/>
    <p:sldLayoutId id="2147484053" r:id="rId25"/>
    <p:sldLayoutId id="2147484054" r:id="rId26"/>
    <p:sldLayoutId id="2147484055" r:id="rId27"/>
    <p:sldLayoutId id="2147484056" r:id="rId28"/>
    <p:sldLayoutId id="2147484057" r:id="rId29"/>
    <p:sldLayoutId id="2147484058" r:id="rId30"/>
    <p:sldLayoutId id="2147484059" r:id="rId31"/>
    <p:sldLayoutId id="2147484060" r:id="rId32"/>
    <p:sldLayoutId id="2147484061" r:id="rId33"/>
    <p:sldLayoutId id="2147484062" r:id="rId34"/>
    <p:sldLayoutId id="2147484063" r:id="rId35"/>
    <p:sldLayoutId id="2147484064" r:id="rId36"/>
    <p:sldLayoutId id="2147484065" r:id="rId37"/>
    <p:sldLayoutId id="2147484066" r:id="rId38"/>
    <p:sldLayoutId id="2147484067" r:id="rId39"/>
    <p:sldLayoutId id="2147484068" r:id="rId40"/>
    <p:sldLayoutId id="2147484069" r:id="rId41"/>
    <p:sldLayoutId id="2147484070" r:id="rId42"/>
    <p:sldLayoutId id="2147484071" r:id="rId43"/>
    <p:sldLayoutId id="2147484072" r:id="rId44"/>
    <p:sldLayoutId id="2147484073" r:id="rId45"/>
    <p:sldLayoutId id="2147484074" r:id="rId46"/>
    <p:sldLayoutId id="2147484075" r:id="rId47"/>
    <p:sldLayoutId id="2147484076" r:id="rId48"/>
    <p:sldLayoutId id="2147484077" r:id="rId49"/>
    <p:sldLayoutId id="2147484078" r:id="rId50"/>
    <p:sldLayoutId id="2147484079" r:id="rId51"/>
    <p:sldLayoutId id="2147484080" r:id="rId52"/>
    <p:sldLayoutId id="2147484081" r:id="rId53"/>
    <p:sldLayoutId id="2147484082" r:id="rId54"/>
    <p:sldLayoutId id="2147484083" r:id="rId55"/>
    <p:sldLayoutId id="2147484084" r:id="rId56"/>
    <p:sldLayoutId id="2147484085" r:id="rId57"/>
    <p:sldLayoutId id="2147484086" r:id="rId58"/>
    <p:sldLayoutId id="2147484087" r:id="rId59"/>
    <p:sldLayoutId id="2147484088" r:id="rId60"/>
    <p:sldLayoutId id="2147484089" r:id="rId61"/>
    <p:sldLayoutId id="2147484090" r:id="rId62"/>
    <p:sldLayoutId id="2147484091" r:id="rId63"/>
    <p:sldLayoutId id="2147484092" r:id="rId64"/>
    <p:sldLayoutId id="2147484093" r:id="rId65"/>
    <p:sldLayoutId id="2147484094" r:id="rId66"/>
    <p:sldLayoutId id="2147484095" r:id="rId67"/>
    <p:sldLayoutId id="2147484096" r:id="rId68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chemeClr val="dk2"/>
          </p15:clr>
        </p15:guide>
        <p15:guide id="2" pos="2425" userDrawn="1">
          <p15:clr>
            <a:srgbClr val="0000FF"/>
          </p15:clr>
        </p15:guide>
        <p15:guide id="3" orient="horz" pos="453" userDrawn="1">
          <p15:clr>
            <a:srgbClr val="222222"/>
          </p15:clr>
        </p15:guide>
        <p15:guide id="4" pos="2831" userDrawn="1">
          <p15:clr>
            <a:srgbClr val="0000FF"/>
          </p15:clr>
        </p15:guide>
        <p15:guide id="5" pos="3840" userDrawn="1">
          <p15:clr>
            <a:srgbClr val="EA4335"/>
          </p15:clr>
        </p15:guide>
        <p15:guide id="6" pos="4849" userDrawn="1">
          <p15:clr>
            <a:srgbClr val="0000FF"/>
          </p15:clr>
        </p15:guide>
        <p15:guide id="7" pos="5255" userDrawn="1">
          <p15:clr>
            <a:srgbClr val="0000FF"/>
          </p15:clr>
        </p15:guide>
        <p15:guide id="8" pos="7408" userDrawn="1">
          <p15:clr>
            <a:srgbClr val="222222"/>
          </p15:clr>
        </p15:guide>
        <p15:guide id="9" pos="1415" userDrawn="1">
          <p15:clr>
            <a:srgbClr val="9AA0A6"/>
          </p15:clr>
        </p15:guide>
        <p15:guide id="10" pos="6265" userDrawn="1">
          <p15:clr>
            <a:srgbClr val="9AA0A6"/>
          </p15:clr>
        </p15:guide>
        <p15:guide id="11" orient="horz" pos="907" userDrawn="1">
          <p15:clr>
            <a:srgbClr val="B7B7B7"/>
          </p15:clr>
        </p15:guide>
        <p15:guide id="12" orient="horz" pos="1360" userDrawn="1">
          <p15:clr>
            <a:srgbClr val="B7B7B7"/>
          </p15:clr>
        </p15:guide>
        <p15:guide id="13" orient="horz" pos="1815" userDrawn="1">
          <p15:clr>
            <a:srgbClr val="B7B7B7"/>
          </p15:clr>
        </p15:guide>
        <p15:guide id="14" orient="horz" pos="2268" userDrawn="1">
          <p15:clr>
            <a:srgbClr val="B7B7B7"/>
          </p15:clr>
        </p15:guide>
        <p15:guide id="15" orient="horz" pos="2721" userDrawn="1">
          <p15:clr>
            <a:srgbClr val="B7B7B7"/>
          </p15:clr>
        </p15:guide>
        <p15:guide id="16" orient="horz" pos="3175" userDrawn="1">
          <p15:clr>
            <a:srgbClr val="B7B7B7"/>
          </p15:clr>
        </p15:guide>
        <p15:guide id="17" orient="horz" pos="4048" userDrawn="1">
          <p15:clr>
            <a:srgbClr val="000000"/>
          </p15:clr>
        </p15:guide>
        <p15:guide id="18" pos="3628" userDrawn="1">
          <p15:clr>
            <a:schemeClr val="dk1"/>
          </p15:clr>
        </p15:guide>
        <p15:guide id="19" pos="4052" userDrawn="1">
          <p15:clr>
            <a:schemeClr val="dk1"/>
          </p15:clr>
        </p15:guide>
        <p15:guide id="20" orient="horz" pos="680" userDrawn="1">
          <p15:clr>
            <a:srgbClr val="B7B7B7"/>
          </p15:clr>
        </p15:guide>
        <p15:guide id="21" orient="horz" pos="2160" userDrawn="1">
          <p15:clr>
            <a:srgbClr val="EA4335"/>
          </p15:clr>
        </p15:guide>
        <p15:guide id="22" orient="horz" pos="3628" userDrawn="1">
          <p15:clr>
            <a:srgbClr val="B7B7B7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topmarks.co.uk/maths-games/daily10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ssart.org.uk/talking-points-kevork-mourad/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 Funky Astronomy Sites to See How Cool Space and the Universe Is">
            <a:extLst>
              <a:ext uri="{FF2B5EF4-FFF2-40B4-BE49-F238E27FC236}">
                <a16:creationId xmlns:a16="http://schemas.microsoft.com/office/drawing/2014/main" id="{827F4F8D-68B7-5E6D-57B2-A6CBC670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73" y="127687"/>
            <a:ext cx="10157253" cy="510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1BE4C6-BC85-A2EF-3BB7-57E4A63D4051}"/>
              </a:ext>
            </a:extLst>
          </p:cNvPr>
          <p:cNvSpPr txBox="1"/>
          <p:nvPr/>
        </p:nvSpPr>
        <p:spPr>
          <a:xfrm>
            <a:off x="676259" y="5535361"/>
            <a:ext cx="112755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/>
              <a:t>What can you infer from this image?</a:t>
            </a:r>
            <a:endParaRPr lang="en-US"/>
          </a:p>
          <a:p>
            <a:pPr algn="ctr"/>
            <a:r>
              <a:rPr lang="en-GB" sz="2400"/>
              <a:t>Who is looking at the sky? Why?</a:t>
            </a:r>
            <a:br>
              <a:rPr lang="en-GB" sz="2400"/>
            </a:br>
            <a:r>
              <a:rPr lang="en-GB" sz="2400"/>
              <a:t>What's happening in the image?</a:t>
            </a:r>
          </a:p>
        </p:txBody>
      </p:sp>
    </p:spTree>
    <p:extLst>
      <p:ext uri="{BB962C8B-B14F-4D97-AF65-F5344CB8AC3E}">
        <p14:creationId xmlns:p14="http://schemas.microsoft.com/office/powerpoint/2010/main" val="1207276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8"/>
          <p:cNvSpPr txBox="1">
            <a:spLocks noGrp="1"/>
          </p:cNvSpPr>
          <p:nvPr>
            <p:ph type="body" idx="1"/>
          </p:nvPr>
        </p:nvSpPr>
        <p:spPr>
          <a:xfrm>
            <a:off x="240546" y="352444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3600"/>
              <a:t>TBAT- Use mental strategies to solve multiplication </a:t>
            </a:r>
            <a:endParaRPr sz="3600"/>
          </a:p>
          <a:p>
            <a:pPr marL="0" indent="0">
              <a:spcBef>
                <a:spcPts val="1600"/>
              </a:spcBef>
              <a:buNone/>
            </a:pPr>
            <a:r>
              <a:rPr lang="en" sz="3050"/>
              <a:t>3 in 3                                                   </a:t>
            </a:r>
            <a:r>
              <a:rPr lang="en" sz="3050">
                <a:solidFill>
                  <a:srgbClr val="FF0000"/>
                </a:solidFill>
              </a:rPr>
              <a:t>Challenge: [  ] x 10 = 2.7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sz="3050"/>
              <a:t>1 . </a:t>
            </a:r>
            <a:r>
              <a:rPr lang="en" sz="3600"/>
              <a:t> 4768 – 362.8 = [  ]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sz="3600"/>
              <a:t>2.  389 divided by 6 = </a:t>
            </a:r>
            <a:endParaRPr sz="3067"/>
          </a:p>
          <a:p>
            <a:pPr marL="0" indent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endParaRPr sz="3067"/>
          </a:p>
        </p:txBody>
      </p:sp>
      <p:pic>
        <p:nvPicPr>
          <p:cNvPr id="704" name="Google Shape;70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03" y="3434115"/>
            <a:ext cx="5191643" cy="268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2291-3FA5-6F85-6B0F-E91F504F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Daily 10      x 11 </a:t>
            </a:r>
            <a:br>
              <a:rPr lang="en-GB"/>
            </a:br>
            <a:br>
              <a:rPr lang="en-GB"/>
            </a:br>
            <a:r>
              <a:rPr lang="en-GB">
                <a:ea typeface="+mj-lt"/>
                <a:cs typeface="+mj-lt"/>
                <a:hlinkClick r:id="rId2"/>
              </a:rPr>
              <a:t>Daily 10 - Mental Maths Challenge - Topmarks</a:t>
            </a:r>
            <a:endParaRPr lang="en-GB"/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02434C4E-6AF7-CF11-0545-B3B8E56D3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41" y="2216879"/>
            <a:ext cx="51625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-GB"/>
              <a:t>Talk partners:</a:t>
            </a:r>
            <a:endParaRPr/>
          </a:p>
        </p:txBody>
      </p:sp>
      <p:sp>
        <p:nvSpPr>
          <p:cNvPr id="724" name="Google Shape;724;p1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sz="3067"/>
              <a:t>Which calculations are better done using written method?</a:t>
            </a:r>
            <a:endParaRPr sz="3067"/>
          </a:p>
          <a:p>
            <a:pPr marL="0" indent="0">
              <a:spcBef>
                <a:spcPts val="1600"/>
              </a:spcBef>
              <a:buNone/>
            </a:pPr>
            <a:r>
              <a:rPr lang="en" sz="3067"/>
              <a:t>   </a:t>
            </a:r>
            <a:endParaRPr sz="3067"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sz="3067">
              <a:solidFill>
                <a:srgbClr val="FF00FF"/>
              </a:solidFill>
            </a:endParaRPr>
          </a:p>
        </p:txBody>
      </p:sp>
      <p:pic>
        <p:nvPicPr>
          <p:cNvPr id="725" name="Google Shape;72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332" y="2451200"/>
            <a:ext cx="7081699" cy="3529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232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92C8-E643-F769-1FC7-41C16723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89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b="1">
                <a:solidFill>
                  <a:schemeClr val="accent4">
                    <a:lumMod val="49000"/>
                  </a:schemeClr>
                </a:solidFill>
              </a:rPr>
              <a:t>5  x 6 =   </a:t>
            </a:r>
            <a:r>
              <a:rPr lang="en-GB" sz="6000" b="1"/>
              <a:t>                                  </a:t>
            </a:r>
            <a:r>
              <a:rPr lang="en-GB" sz="6000" b="1">
                <a:solidFill>
                  <a:srgbClr val="00B050"/>
                </a:solidFill>
              </a:rPr>
              <a:t>4 x 9 =</a:t>
            </a:r>
            <a:br>
              <a:rPr lang="en-GB" sz="6000" b="1"/>
            </a:br>
            <a:br>
              <a:rPr lang="en-GB" sz="6000" b="1"/>
            </a:br>
            <a:r>
              <a:rPr lang="en-GB" sz="6000" b="1">
                <a:solidFill>
                  <a:schemeClr val="accent4">
                    <a:lumMod val="49000"/>
                  </a:schemeClr>
                </a:solidFill>
              </a:rPr>
              <a:t>50 x 6 = </a:t>
            </a:r>
            <a:r>
              <a:rPr lang="en-GB" sz="6000" b="1"/>
              <a:t>                                 </a:t>
            </a:r>
            <a:r>
              <a:rPr lang="en-GB" sz="6000" b="1">
                <a:solidFill>
                  <a:srgbClr val="00B050"/>
                </a:solidFill>
              </a:rPr>
              <a:t>40 x 9 =</a:t>
            </a:r>
            <a:br>
              <a:rPr lang="en-GB" sz="6000" b="1"/>
            </a:br>
            <a:br>
              <a:rPr lang="en-GB" sz="6000" b="1"/>
            </a:br>
            <a:r>
              <a:rPr lang="en-GB" sz="6000" b="1">
                <a:solidFill>
                  <a:schemeClr val="accent4">
                    <a:lumMod val="49000"/>
                  </a:schemeClr>
                </a:solidFill>
              </a:rPr>
              <a:t>500 x 6 =  </a:t>
            </a:r>
            <a:r>
              <a:rPr lang="en-GB" sz="6000" b="1"/>
              <a:t>                             </a:t>
            </a:r>
            <a:r>
              <a:rPr lang="en-GB" sz="6000" b="1">
                <a:solidFill>
                  <a:srgbClr val="00B050"/>
                </a:solidFill>
              </a:rPr>
              <a:t>400 x 9 =</a:t>
            </a:r>
            <a:br>
              <a:rPr lang="en-GB">
                <a:solidFill>
                  <a:srgbClr val="00B050"/>
                </a:solidFill>
              </a:rPr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FB101-383C-B932-4D86-98FDC1E8D73F}"/>
              </a:ext>
            </a:extLst>
          </p:cNvPr>
          <p:cNvSpPr txBox="1"/>
          <p:nvPr/>
        </p:nvSpPr>
        <p:spPr>
          <a:xfrm>
            <a:off x="372633" y="5189258"/>
            <a:ext cx="1105477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>
                <a:solidFill>
                  <a:srgbClr val="FF0000"/>
                </a:solidFill>
              </a:rPr>
              <a:t>Challenge:  70 x ?  = 5, 600</a:t>
            </a:r>
          </a:p>
        </p:txBody>
      </p:sp>
    </p:spTree>
    <p:extLst>
      <p:ext uri="{BB962C8B-B14F-4D97-AF65-F5344CB8AC3E}">
        <p14:creationId xmlns:p14="http://schemas.microsoft.com/office/powerpoint/2010/main" val="534728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3D22-D8DB-C556-41A6-DBAE8368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Whiteboard work: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FE64B-D3E6-B2DB-456A-DDA3F3982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000" y="1418710"/>
            <a:ext cx="6358838" cy="48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0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744F-61B2-8904-9D5C-3A2EEA59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2" y="156990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/>
              <a:t>Talk partners: How would we solve this problem using a mental method? 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 sz="8000"/>
              <a:t> 31  x 6 =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7B09-3C70-30B2-CF72-2A0A6BA3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46" y="17140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Paired work: 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 sz="8000"/>
              <a:t>91 x 9 =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1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744F-61B2-8904-9D5C-3A2EEA59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2" y="156990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/>
              <a:t>Talk partners: How would we solve this problem using a mental method? 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 sz="8000"/>
              <a:t> 29  x 6 =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0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ame&#10;&#10;AI-generated content may be incorrect.">
            <a:extLst>
              <a:ext uri="{FF2B5EF4-FFF2-40B4-BE49-F238E27FC236}">
                <a16:creationId xmlns:a16="http://schemas.microsoft.com/office/drawing/2014/main" id="{216274B6-7DD4-F190-0600-5164A6CF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76633"/>
            <a:ext cx="9996616" cy="470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92DFE-6A61-F30E-0979-C0BC46F191D3}"/>
              </a:ext>
            </a:extLst>
          </p:cNvPr>
          <p:cNvSpPr txBox="1"/>
          <p:nvPr/>
        </p:nvSpPr>
        <p:spPr>
          <a:xfrm>
            <a:off x="303626" y="165614"/>
            <a:ext cx="841874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Whiteboard work:</a:t>
            </a:r>
          </a:p>
          <a:p>
            <a:endParaRPr lang="en-GB"/>
          </a:p>
          <a:p>
            <a:r>
              <a:rPr lang="en-GB" sz="3600"/>
              <a:t>Blue                                                              Green</a:t>
            </a:r>
          </a:p>
        </p:txBody>
      </p:sp>
    </p:spTree>
    <p:extLst>
      <p:ext uri="{BB962C8B-B14F-4D97-AF65-F5344CB8AC3E}">
        <p14:creationId xmlns:p14="http://schemas.microsoft.com/office/powerpoint/2010/main" val="284820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test&#10;&#10;AI-generated content may be incorrect.">
            <a:extLst>
              <a:ext uri="{FF2B5EF4-FFF2-40B4-BE49-F238E27FC236}">
                <a16:creationId xmlns:a16="http://schemas.microsoft.com/office/drawing/2014/main" id="{DDDC9148-9033-C839-B91B-C6EFF12BE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0" y="485775"/>
            <a:ext cx="2401587" cy="2756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E807B-81E7-77C1-E38C-1F9E1706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" y="3426683"/>
            <a:ext cx="5448300" cy="361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A9C23-F597-AD18-8049-59451B41C847}"/>
              </a:ext>
            </a:extLst>
          </p:cNvPr>
          <p:cNvSpPr txBox="1"/>
          <p:nvPr/>
        </p:nvSpPr>
        <p:spPr>
          <a:xfrm>
            <a:off x="309492" y="95228"/>
            <a:ext cx="40472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Independent: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F9B86-E41C-C365-D8A0-72191A2209B9}"/>
              </a:ext>
            </a:extLst>
          </p:cNvPr>
          <p:cNvSpPr txBox="1"/>
          <p:nvPr/>
        </p:nvSpPr>
        <p:spPr>
          <a:xfrm>
            <a:off x="6990196" y="277854"/>
            <a:ext cx="4392526" cy="4106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400" b="1" u="sng"/>
              <a:t>RP</a:t>
            </a:r>
            <a:endParaRPr lang="en-US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400"/>
              <a:t>a) Explain how you can use </a:t>
            </a:r>
            <a:endParaRPr lang="en-US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400"/>
              <a:t>5 x 3 =15, to work out 5 x 29.</a:t>
            </a:r>
            <a:endParaRPr lang="en-US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endParaRPr lang="en-GB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400"/>
              <a:t>b) Lily says if 6 x 6 =36, then</a:t>
            </a:r>
            <a:endParaRPr lang="en-US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400"/>
              <a:t>60 x 60 = 360. What mistake</a:t>
            </a:r>
            <a:endParaRPr lang="en-US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GB" sz="2400"/>
              <a:t>has she made?</a:t>
            </a:r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endParaRPr lang="en-GB" sz="2400"/>
          </a:p>
          <a:p>
            <a:pPr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</a:pPr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7106F-A34C-A631-094A-A96A5FBFDC77}"/>
              </a:ext>
            </a:extLst>
          </p:cNvPr>
          <p:cNvSpPr txBox="1"/>
          <p:nvPr/>
        </p:nvSpPr>
        <p:spPr>
          <a:xfrm>
            <a:off x="273781" y="4035304"/>
            <a:ext cx="518994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/>
              <a:t>19 x 5 = </a:t>
            </a:r>
            <a:endParaRPr lang="en-US"/>
          </a:p>
          <a:p>
            <a:endParaRPr lang="en-GB" sz="3200"/>
          </a:p>
          <a:p>
            <a:r>
              <a:rPr lang="en-GB" sz="3200"/>
              <a:t>22 x 8 = </a:t>
            </a:r>
          </a:p>
        </p:txBody>
      </p:sp>
    </p:spTree>
    <p:extLst>
      <p:ext uri="{BB962C8B-B14F-4D97-AF65-F5344CB8AC3E}">
        <p14:creationId xmlns:p14="http://schemas.microsoft.com/office/powerpoint/2010/main" val="341858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FF7D68-F5E9-3D8D-977B-863E0F47317B}"/>
              </a:ext>
            </a:extLst>
          </p:cNvPr>
          <p:cNvSpPr txBox="1"/>
          <p:nvPr/>
        </p:nvSpPr>
        <p:spPr>
          <a:xfrm>
            <a:off x="107155" y="119062"/>
            <a:ext cx="1195387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/>
              <a:t>Thursday 22nd January </a:t>
            </a:r>
          </a:p>
          <a:p>
            <a:r>
              <a:rPr lang="en-GB" sz="3200"/>
              <a:t>TBAT: understand the suffix -ness</a:t>
            </a:r>
          </a:p>
        </p:txBody>
      </p:sp>
      <p:pic>
        <p:nvPicPr>
          <p:cNvPr id="5" name="Picture 4" descr="A purple and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934D83EC-6A8C-1F76-647E-D7EFD46D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1509713"/>
            <a:ext cx="94773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04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yellow background&#10;&#10;AI-generated content may be incorrect.">
            <a:extLst>
              <a:ext uri="{FF2B5EF4-FFF2-40B4-BE49-F238E27FC236}">
                <a16:creationId xmlns:a16="http://schemas.microsoft.com/office/drawing/2014/main" id="{A961DBA7-9A48-23D2-27BF-393D0A4D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25" y="3538923"/>
            <a:ext cx="8658225" cy="1695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02496-08DB-E83A-9B50-4C6E089685D6}"/>
              </a:ext>
            </a:extLst>
          </p:cNvPr>
          <p:cNvSpPr txBox="1"/>
          <p:nvPr/>
        </p:nvSpPr>
        <p:spPr>
          <a:xfrm>
            <a:off x="607081" y="1368908"/>
            <a:ext cx="9606167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700">
                <a:latin typeface="Calibri"/>
                <a:ea typeface="Calibri"/>
                <a:cs typeface="Calibri"/>
              </a:rPr>
              <a:t>Challenge: </a:t>
            </a:r>
            <a:endParaRPr lang="en-US">
              <a:latin typeface="Aptos" panose="020B0004020202020204"/>
              <a:ea typeface="Calibri"/>
              <a:cs typeface="Calibri"/>
            </a:endParaRPr>
          </a:p>
          <a:p>
            <a:r>
              <a:rPr lang="en" sz="2700">
                <a:latin typeface="Calibri"/>
                <a:ea typeface="Calibri"/>
                <a:cs typeface="Calibri"/>
              </a:rPr>
              <a:t>Explain how knowing that 60 x 7= 420 helps you work out 59 x 7. </a:t>
            </a:r>
            <a:endParaRPr lang="en" sz="2700" b="1">
              <a:latin typeface="Calibri"/>
              <a:ea typeface="Calibri"/>
              <a:cs typeface="Calibri"/>
            </a:endParaRPr>
          </a:p>
          <a:p>
            <a:endParaRPr lang="en" sz="2700">
              <a:latin typeface="Calibri"/>
              <a:ea typeface="Calibri"/>
              <a:cs typeface="Calibri"/>
            </a:endParaRPr>
          </a:p>
          <a:p>
            <a:endParaRPr lang="en" sz="2700">
              <a:latin typeface="Calibri"/>
              <a:ea typeface="Calibri"/>
              <a:cs typeface="Calibri"/>
            </a:endParaRPr>
          </a:p>
          <a:p>
            <a:r>
              <a:rPr lang="en" sz="2700">
                <a:latin typeface="Calibri"/>
                <a:ea typeface="Calibri"/>
                <a:cs typeface="Calibri"/>
              </a:rPr>
              <a:t>Mastery:</a:t>
            </a:r>
          </a:p>
        </p:txBody>
      </p:sp>
    </p:spTree>
    <p:extLst>
      <p:ext uri="{BB962C8B-B14F-4D97-AF65-F5344CB8AC3E}">
        <p14:creationId xmlns:p14="http://schemas.microsoft.com/office/powerpoint/2010/main" val="14895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FFEE-FED7-F840-D83F-1783F436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" y="1694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u="sng">
                <a:cs typeface="Calibri Light"/>
              </a:rPr>
              <a:t>Thursday 22nd January</a:t>
            </a:r>
            <a:br>
              <a:rPr lang="en-GB" u="sng">
                <a:cs typeface="Calibri Light"/>
              </a:rPr>
            </a:br>
            <a:r>
              <a:rPr lang="en-GB" u="sng">
                <a:cs typeface="Calibri Light"/>
              </a:rPr>
              <a:t>TBAT- write a narrative to entertain. </a:t>
            </a:r>
            <a:br>
              <a:rPr lang="en-GB" u="sng">
                <a:cs typeface="Calibri Light"/>
              </a:rPr>
            </a:br>
            <a:r>
              <a:rPr lang="en-GB" u="sng">
                <a:cs typeface="Calibri Light"/>
              </a:rPr>
              <a:t>3 in 3</a:t>
            </a:r>
            <a:endParaRPr lang="en-GB"/>
          </a:p>
        </p:txBody>
      </p:sp>
      <p:pic>
        <p:nvPicPr>
          <p:cNvPr id="3" name="Picture 2" descr="A screenshot of a test&#10;&#10;Description automatically generated">
            <a:extLst>
              <a:ext uri="{FF2B5EF4-FFF2-40B4-BE49-F238E27FC236}">
                <a16:creationId xmlns:a16="http://schemas.microsoft.com/office/drawing/2014/main" id="{CFE96DF9-AE4F-293C-7216-39E59E77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1680764"/>
            <a:ext cx="6488765" cy="3558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7FE0DD-8514-05AF-490B-91215EF03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8" y="5353331"/>
            <a:ext cx="6505014" cy="1507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1D2B8-83D8-6E6F-6BD6-60238448DEDD}"/>
              </a:ext>
            </a:extLst>
          </p:cNvPr>
          <p:cNvSpPr txBox="1"/>
          <p:nvPr/>
        </p:nvSpPr>
        <p:spPr>
          <a:xfrm>
            <a:off x="7465918" y="1862977"/>
            <a:ext cx="403411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Write a question to the answer: </a:t>
            </a:r>
          </a:p>
          <a:p>
            <a:endParaRPr lang="en-GB" sz="3200">
              <a:cs typeface="Calibri"/>
            </a:endParaRPr>
          </a:p>
          <a:p>
            <a:r>
              <a:rPr lang="en-GB" sz="3200">
                <a:cs typeface="Calibri"/>
              </a:rPr>
              <a:t>Liam was fearless; Florida was fearful. </a:t>
            </a:r>
          </a:p>
        </p:txBody>
      </p:sp>
    </p:spTree>
    <p:extLst>
      <p:ext uri="{BB962C8B-B14F-4D97-AF65-F5344CB8AC3E}">
        <p14:creationId xmlns:p14="http://schemas.microsoft.com/office/powerpoint/2010/main" val="301053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7078-C4E5-9A09-DFB0-5EB415A73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line of circles&#10;&#10;Description automatically generated">
            <a:extLst>
              <a:ext uri="{FF2B5EF4-FFF2-40B4-BE49-F238E27FC236}">
                <a16:creationId xmlns:a16="http://schemas.microsoft.com/office/drawing/2014/main" id="{E013F3E1-4211-5D80-E270-A703A63A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7" y="59406"/>
            <a:ext cx="10051381" cy="6398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D63B5D-AFE2-5515-0608-2A55CC006167}"/>
              </a:ext>
            </a:extLst>
          </p:cNvPr>
          <p:cNvSpPr txBox="1"/>
          <p:nvPr/>
        </p:nvSpPr>
        <p:spPr>
          <a:xfrm>
            <a:off x="2797341" y="115302"/>
            <a:ext cx="710615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cs typeface="Calibri"/>
              </a:rPr>
              <a:t>Partner Work: Use your plan from yesterday to tell your partner what happens at each point of your story. Use the plots below to help. </a:t>
            </a:r>
            <a:endParaRPr lang="en-US"/>
          </a:p>
        </p:txBody>
      </p:sp>
      <p:pic>
        <p:nvPicPr>
          <p:cNvPr id="4" name="Picture 3" descr="A yellow person with black outline&#10;&#10;Description automatically generated">
            <a:extLst>
              <a:ext uri="{FF2B5EF4-FFF2-40B4-BE49-F238E27FC236}">
                <a16:creationId xmlns:a16="http://schemas.microsoft.com/office/drawing/2014/main" id="{C96E07CF-1E7E-EE51-09CB-B7EE8420C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604" y="2931946"/>
            <a:ext cx="742950" cy="1114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53425-20EF-9782-4C99-410B5AF617BA}"/>
              </a:ext>
            </a:extLst>
          </p:cNvPr>
          <p:cNvSpPr txBox="1"/>
          <p:nvPr/>
        </p:nvSpPr>
        <p:spPr>
          <a:xfrm>
            <a:off x="4185986" y="5050757"/>
            <a:ext cx="576513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cs typeface="Calibri"/>
              </a:rPr>
              <a:t>At each plot, was it a high or a low point for the character?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457360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5CCD-D37A-10B4-7E22-D1A1966E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10" y="2360362"/>
            <a:ext cx="7727005" cy="1325563"/>
          </a:xfrm>
        </p:spPr>
        <p:txBody>
          <a:bodyPr>
            <a:normAutofit fontScale="90000"/>
          </a:bodyPr>
          <a:lstStyle/>
          <a:p>
            <a:r>
              <a:rPr lang="en-GB" sz="5300" b="1">
                <a:cs typeface="Calibri Light"/>
              </a:rPr>
              <a:t>Infront of our eyes was the great Porshe showroom. There it was. 15 foot ahead of me was the engine: magnificent and great, calling my name.</a:t>
            </a:r>
            <a:br>
              <a:rPr lang="en-GB">
                <a:cs typeface="Calibri Light"/>
              </a:rPr>
            </a:br>
            <a:br>
              <a:rPr lang="en-GB">
                <a:cs typeface="Calibri Light"/>
              </a:rPr>
            </a:br>
            <a:r>
              <a:rPr lang="en-GB">
                <a:solidFill>
                  <a:srgbClr val="7030A0"/>
                </a:solidFill>
                <a:cs typeface="Calibri Light"/>
              </a:rPr>
              <a:t>What are your first thoughts on this paragraph?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0DC26-6957-7A07-70EC-B4E11B8B57ED}"/>
              </a:ext>
            </a:extLst>
          </p:cNvPr>
          <p:cNvSpPr txBox="1"/>
          <p:nvPr/>
        </p:nvSpPr>
        <p:spPr>
          <a:xfrm>
            <a:off x="9107520" y="192527"/>
            <a:ext cx="3085246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cs typeface="Calibri"/>
              </a:rPr>
              <a:t>Words from Monday's lesson:</a:t>
            </a:r>
          </a:p>
          <a:p>
            <a:r>
              <a:rPr lang="en-GB" sz="2400">
                <a:cs typeface="Calibri"/>
              </a:rPr>
              <a:t>amble </a:t>
            </a:r>
          </a:p>
          <a:p>
            <a:r>
              <a:rPr lang="en-GB" sz="2400">
                <a:cs typeface="Calibri"/>
              </a:rPr>
              <a:t>meander </a:t>
            </a:r>
          </a:p>
          <a:p>
            <a:r>
              <a:rPr lang="en-GB" sz="2400">
                <a:cs typeface="Calibri"/>
              </a:rPr>
              <a:t>manoeuvre</a:t>
            </a:r>
          </a:p>
          <a:p>
            <a:r>
              <a:rPr lang="en-GB" sz="2400">
                <a:cs typeface="Calibri"/>
              </a:rPr>
              <a:t>audacious</a:t>
            </a:r>
          </a:p>
          <a:p>
            <a:r>
              <a:rPr lang="en-GB" sz="2400">
                <a:cs typeface="Calibri"/>
              </a:rPr>
              <a:t>vast</a:t>
            </a:r>
          </a:p>
          <a:p>
            <a:r>
              <a:rPr lang="en-GB" sz="2400">
                <a:cs typeface="Calibri"/>
              </a:rPr>
              <a:t>deceive</a:t>
            </a:r>
          </a:p>
          <a:p>
            <a:endParaRPr lang="en-GB" sz="2400" b="1">
              <a:cs typeface="Calibri"/>
            </a:endParaRPr>
          </a:p>
          <a:p>
            <a:r>
              <a:rPr lang="en-GB" sz="2400" b="1">
                <a:cs typeface="Calibri"/>
              </a:rPr>
              <a:t>Y5/6 words</a:t>
            </a:r>
            <a:endParaRPr lang="en-GB" b="1"/>
          </a:p>
          <a:p>
            <a:r>
              <a:rPr lang="en-GB" sz="2400">
                <a:cs typeface="Calibri"/>
              </a:rPr>
              <a:t>achieve </a:t>
            </a:r>
          </a:p>
          <a:p>
            <a:r>
              <a:rPr lang="en-GB" sz="2400">
                <a:cs typeface="Calibri"/>
              </a:rPr>
              <a:t>immediately </a:t>
            </a:r>
          </a:p>
          <a:p>
            <a:r>
              <a:rPr lang="en-GB" sz="2400">
                <a:cs typeface="Calibri"/>
              </a:rPr>
              <a:t>lightning</a:t>
            </a:r>
          </a:p>
          <a:p>
            <a:r>
              <a:rPr lang="en-GB" sz="2400">
                <a:cs typeface="Calibri"/>
              </a:rPr>
              <a:t>opportunity </a:t>
            </a:r>
          </a:p>
          <a:p>
            <a:r>
              <a:rPr lang="en-GB" sz="2400">
                <a:cs typeface="Calibri"/>
              </a:rPr>
              <a:t>curiosity </a:t>
            </a:r>
          </a:p>
          <a:p>
            <a:r>
              <a:rPr lang="en-GB" sz="2400">
                <a:cs typeface="Calibri"/>
              </a:rPr>
              <a:t>privilege</a:t>
            </a:r>
          </a:p>
          <a:p>
            <a:r>
              <a:rPr lang="en-GB" sz="2400">
                <a:cs typeface="Calibri"/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1083347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5BF5F-770D-9D62-4B1E-10C573564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484860-52C9-8F6D-8587-00C21588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9" y="2766564"/>
            <a:ext cx="8202934" cy="1325563"/>
          </a:xfrm>
        </p:spPr>
        <p:txBody>
          <a:bodyPr>
            <a:normAutofit fontScale="90000"/>
          </a:bodyPr>
          <a:lstStyle/>
          <a:p>
            <a:r>
              <a:rPr lang="en-GB" sz="4800" b="1" baseline="0">
                <a:latin typeface="Calibri Light"/>
              </a:rPr>
              <a:t>Infront of our eyes was the great Porshe showroom. There it was. 15 foot ahead of me was the engine: magnificent and great, calling my name.</a:t>
            </a:r>
            <a:br>
              <a:rPr lang="en-GB" sz="4800" b="1">
                <a:latin typeface="Calibri Light"/>
                <a:ea typeface="Calibri Light"/>
                <a:cs typeface="Calibri Light"/>
              </a:rPr>
            </a:br>
            <a:br>
              <a:rPr lang="en-GB" sz="4800">
                <a:cs typeface="Calibri Light"/>
              </a:rPr>
            </a:br>
            <a:r>
              <a:rPr lang="en-GB" sz="4000">
                <a:solidFill>
                  <a:srgbClr val="7030A0"/>
                </a:solidFill>
                <a:cs typeface="Calibri Light"/>
              </a:rPr>
              <a:t>This is what I wrote on my plan, do I need to write it word for word? Would I rewrite it completely?</a:t>
            </a:r>
            <a:br>
              <a:rPr lang="en-GB" sz="4000">
                <a:cs typeface="Calibri Light"/>
              </a:rPr>
            </a:br>
            <a:r>
              <a:rPr lang="en-GB" sz="4000">
                <a:solidFill>
                  <a:srgbClr val="FF0000"/>
                </a:solidFill>
                <a:cs typeface="Calibri Light"/>
              </a:rPr>
              <a:t>How could we up-level this short paragraph?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66789-39AB-667A-DF3F-309E3EB9E089}"/>
              </a:ext>
            </a:extLst>
          </p:cNvPr>
          <p:cNvSpPr txBox="1"/>
          <p:nvPr/>
        </p:nvSpPr>
        <p:spPr>
          <a:xfrm>
            <a:off x="9334905" y="1814"/>
            <a:ext cx="2763652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cs typeface="Calibri"/>
              </a:rPr>
              <a:t>Words from Monday's lesson:</a:t>
            </a:r>
          </a:p>
          <a:p>
            <a:r>
              <a:rPr lang="en-GB" sz="2400">
                <a:cs typeface="Calibri"/>
              </a:rPr>
              <a:t>amble </a:t>
            </a:r>
          </a:p>
          <a:p>
            <a:r>
              <a:rPr lang="en-GB" sz="2400">
                <a:cs typeface="Calibri"/>
              </a:rPr>
              <a:t>meander </a:t>
            </a:r>
          </a:p>
          <a:p>
            <a:r>
              <a:rPr lang="en-GB" sz="2400">
                <a:cs typeface="Calibri"/>
              </a:rPr>
              <a:t>manoeuvre</a:t>
            </a:r>
          </a:p>
          <a:p>
            <a:r>
              <a:rPr lang="en-GB" sz="2400">
                <a:cs typeface="Calibri"/>
              </a:rPr>
              <a:t>audacious</a:t>
            </a:r>
          </a:p>
          <a:p>
            <a:r>
              <a:rPr lang="en-GB" sz="2400">
                <a:cs typeface="Calibri"/>
              </a:rPr>
              <a:t>vast</a:t>
            </a:r>
          </a:p>
          <a:p>
            <a:r>
              <a:rPr lang="en-GB" sz="2400">
                <a:cs typeface="Calibri"/>
              </a:rPr>
              <a:t>deceive</a:t>
            </a:r>
          </a:p>
          <a:p>
            <a:endParaRPr lang="en-GB" sz="2400">
              <a:cs typeface="Calibri"/>
            </a:endParaRPr>
          </a:p>
          <a:p>
            <a:r>
              <a:rPr lang="en-GB" sz="2400" b="1">
                <a:cs typeface="Calibri"/>
              </a:rPr>
              <a:t>Y5/6 words</a:t>
            </a:r>
            <a:endParaRPr lang="en-GB" b="1"/>
          </a:p>
          <a:p>
            <a:r>
              <a:rPr lang="en-GB" sz="2400">
                <a:cs typeface="Calibri"/>
              </a:rPr>
              <a:t>achieve </a:t>
            </a:r>
          </a:p>
          <a:p>
            <a:r>
              <a:rPr lang="en-GB" sz="2400">
                <a:cs typeface="Calibri"/>
              </a:rPr>
              <a:t>immediately </a:t>
            </a:r>
          </a:p>
          <a:p>
            <a:r>
              <a:rPr lang="en-GB" sz="2400">
                <a:cs typeface="Calibri"/>
              </a:rPr>
              <a:t>lightning</a:t>
            </a:r>
          </a:p>
          <a:p>
            <a:r>
              <a:rPr lang="en-GB" sz="2400">
                <a:cs typeface="Calibri"/>
              </a:rPr>
              <a:t>opportunity </a:t>
            </a:r>
          </a:p>
          <a:p>
            <a:r>
              <a:rPr lang="en-GB" sz="2400">
                <a:cs typeface="Calibri"/>
              </a:rPr>
              <a:t>curiosity </a:t>
            </a:r>
          </a:p>
          <a:p>
            <a:r>
              <a:rPr lang="en-GB" sz="2400">
                <a:cs typeface="Calibri"/>
              </a:rPr>
              <a:t>privilege</a:t>
            </a:r>
          </a:p>
          <a:p>
            <a:r>
              <a:rPr lang="en-GB" sz="2400">
                <a:cs typeface="Calibri"/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128661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DD3E-C2AD-2C74-2842-3441EE5F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1" y="-429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3200">
                <a:cs typeface="Calibri Light"/>
              </a:rPr>
              <a:t>Use your plan to write your story. </a:t>
            </a:r>
            <a:br>
              <a:rPr lang="en-GB" sz="3200">
                <a:cs typeface="Calibri Light"/>
              </a:rPr>
            </a:br>
            <a:br>
              <a:rPr lang="en-GB" sz="3200">
                <a:cs typeface="Calibri Light"/>
              </a:rPr>
            </a:br>
            <a:r>
              <a:rPr lang="en-GB" sz="3200" i="1">
                <a:cs typeface="Calibri Light"/>
              </a:rPr>
              <a:t>NEATEST HANDWRITING!</a:t>
            </a:r>
            <a:endParaRPr lang="en-GB" sz="3200" i="1"/>
          </a:p>
        </p:txBody>
      </p:sp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D732556F-1AF1-DF35-4E11-E10E47DEA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1" b="35621"/>
          <a:stretch/>
        </p:blipFill>
        <p:spPr>
          <a:xfrm>
            <a:off x="1634741" y="1327897"/>
            <a:ext cx="9093979" cy="50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45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F66B8-8752-0660-02C4-C82B3603D212}"/>
              </a:ext>
            </a:extLst>
          </p:cNvPr>
          <p:cNvSpPr txBox="1"/>
          <p:nvPr/>
        </p:nvSpPr>
        <p:spPr>
          <a:xfrm>
            <a:off x="99355" y="242640"/>
            <a:ext cx="12092780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Somehow, we found ourselves next to the window, curiously staring inside the Porsche showroom. Inside, near the posh entrance, was an absolute piece of heaven: vibrantly red and powerfully loud, beautiful and glistening in the sunlight. It was calling our names. </a:t>
            </a:r>
          </a:p>
          <a:p>
            <a:endParaRPr lang="en-GB" sz="2400" dirty="0"/>
          </a:p>
          <a:p>
            <a:r>
              <a:rPr lang="en-GB" sz="2400" dirty="0"/>
              <a:t>My thoughts ran away with me. Is it safe? Could I drive it? Should I drive it? The salesman approached us as I quickly thought of a grown-up thing to say, trying not to look nervous. </a:t>
            </a:r>
          </a:p>
          <a:p>
            <a:r>
              <a:rPr lang="en-GB" sz="2400" dirty="0"/>
              <a:t>"She's a beauty, isn't she? he said confidently. </a:t>
            </a:r>
          </a:p>
          <a:p>
            <a:r>
              <a:rPr lang="en-GB" sz="2400" dirty="0"/>
              <a:t>"She is, I would like to take her for a test drive," I said in a deep, manly voice.</a:t>
            </a:r>
          </a:p>
          <a:p>
            <a:endParaRPr lang="en-GB" sz="2400" dirty="0"/>
          </a:p>
          <a:p>
            <a:r>
              <a:rPr lang="en-GB" sz="2400" dirty="0"/>
              <a:t>He stared. He blinked. He winked. I winced. I coughed. I smiled awkwardly. Outside, the sun was shining and there wasn't a raindrop in sight, but inside, time froze like a blizzard came over and froze everything in sight. I froze as well. In my head, there was a slight sound of clinking keys. Suddenly, the salesman approached us. Florida anxiously tapped me on my hand as time unfroze. I let out my clammy hand towards him as a golden key entered my palm. I grabbed it with joy. Apparently, it didn’t show because Florida looked at me strangely as we walked towards the car. Staring intriguingly,  at the ruby beast, I knew I needed to drive her. </a:t>
            </a:r>
          </a:p>
        </p:txBody>
      </p:sp>
    </p:spTree>
    <p:extLst>
      <p:ext uri="{BB962C8B-B14F-4D97-AF65-F5344CB8AC3E}">
        <p14:creationId xmlns:p14="http://schemas.microsoft.com/office/powerpoint/2010/main" val="749160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7014-CFF1-F6CB-E9A5-6E7F1162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35" y="2764615"/>
            <a:ext cx="7250480" cy="1325563"/>
          </a:xfrm>
        </p:spPr>
        <p:txBody>
          <a:bodyPr>
            <a:normAutofit fontScale="90000"/>
          </a:bodyPr>
          <a:lstStyle/>
          <a:p>
            <a:r>
              <a:rPr lang="en-GB" b="1">
                <a:cs typeface="Calibri Light"/>
              </a:rPr>
              <a:t>Steps to success</a:t>
            </a:r>
            <a:br>
              <a:rPr lang="en-GB" b="1">
                <a:cs typeface="Calibri Light"/>
              </a:rPr>
            </a:br>
            <a:r>
              <a:rPr lang="en-GB">
                <a:solidFill>
                  <a:schemeClr val="accent2">
                    <a:lumMod val="75000"/>
                  </a:schemeClr>
                </a:solidFill>
                <a:cs typeface="Calibri Light"/>
              </a:rPr>
              <a:t>- First person – writing as Liam </a:t>
            </a:r>
            <a:br>
              <a:rPr lang="en-GB">
                <a:cs typeface="Calibri Light"/>
              </a:rPr>
            </a:br>
            <a:r>
              <a:rPr lang="en-GB">
                <a:solidFill>
                  <a:srgbClr val="0070C0"/>
                </a:solidFill>
                <a:cs typeface="Calibri Light"/>
              </a:rPr>
              <a:t>- Past tense </a:t>
            </a:r>
            <a:br>
              <a:rPr lang="en-GB">
                <a:cs typeface="Calibri Light"/>
              </a:rPr>
            </a:br>
            <a:r>
              <a:rPr lang="en-GB">
                <a:solidFill>
                  <a:srgbClr val="7030A0"/>
                </a:solidFill>
                <a:cs typeface="Calibri Light"/>
              </a:rPr>
              <a:t>- Clear paragraphs </a:t>
            </a:r>
            <a:br>
              <a:rPr lang="en-GB">
                <a:cs typeface="Calibri Light"/>
              </a:rPr>
            </a:br>
            <a:r>
              <a:rPr lang="en-GB">
                <a:solidFill>
                  <a:srgbClr val="FF0000"/>
                </a:solidFill>
                <a:cs typeface="Calibri Light"/>
              </a:rPr>
              <a:t>- Dialogue punctuated </a:t>
            </a:r>
            <a:br>
              <a:rPr lang="en-GB">
                <a:solidFill>
                  <a:srgbClr val="FF0000"/>
                </a:solidFill>
                <a:cs typeface="Calibri Light"/>
              </a:rPr>
            </a:br>
            <a:r>
              <a:rPr lang="en-GB">
                <a:solidFill>
                  <a:srgbClr val="FF0000"/>
                </a:solidFill>
                <a:cs typeface="Calibri Light"/>
              </a:rPr>
              <a:t>   correctly, including use of a </a:t>
            </a:r>
            <a:br>
              <a:rPr lang="en-GB">
                <a:solidFill>
                  <a:srgbClr val="FF0000"/>
                </a:solidFill>
                <a:cs typeface="Calibri Light"/>
              </a:rPr>
            </a:br>
            <a:r>
              <a:rPr lang="en-GB">
                <a:solidFill>
                  <a:srgbClr val="FF0000"/>
                </a:solidFill>
                <a:cs typeface="Calibri Light"/>
              </a:rPr>
              <a:t>   reporting clause </a:t>
            </a:r>
            <a:br>
              <a:rPr lang="en-GB">
                <a:cs typeface="Calibri Light"/>
              </a:rPr>
            </a:br>
            <a:r>
              <a:rPr lang="en-GB">
                <a:solidFill>
                  <a:schemeClr val="accent6">
                    <a:lumMod val="75000"/>
                  </a:schemeClr>
                </a:solidFill>
                <a:cs typeface="Calibri Light"/>
              </a:rPr>
              <a:t>- Relative clause x 2 </a:t>
            </a:r>
            <a:br>
              <a:rPr lang="en-GB">
                <a:cs typeface="Calibri Light"/>
              </a:rPr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1E4A7-F2EE-EEB1-683D-9CAD3750D2E3}"/>
              </a:ext>
            </a:extLst>
          </p:cNvPr>
          <p:cNvSpPr txBox="1"/>
          <p:nvPr/>
        </p:nvSpPr>
        <p:spPr>
          <a:xfrm>
            <a:off x="7988840" y="192527"/>
            <a:ext cx="3647872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cs typeface="Calibri"/>
              </a:rPr>
              <a:t>Words from Monday's lesson:</a:t>
            </a:r>
          </a:p>
          <a:p>
            <a:r>
              <a:rPr lang="en-GB" sz="2400">
                <a:cs typeface="Calibri"/>
              </a:rPr>
              <a:t>amble </a:t>
            </a:r>
          </a:p>
          <a:p>
            <a:r>
              <a:rPr lang="en-GB" sz="2400">
                <a:cs typeface="Calibri"/>
              </a:rPr>
              <a:t>meander </a:t>
            </a:r>
          </a:p>
          <a:p>
            <a:r>
              <a:rPr lang="en-GB" sz="2400">
                <a:cs typeface="Calibri"/>
              </a:rPr>
              <a:t>manoeuvre</a:t>
            </a:r>
          </a:p>
          <a:p>
            <a:r>
              <a:rPr lang="en-GB" sz="2400">
                <a:cs typeface="Calibri"/>
              </a:rPr>
              <a:t>audacious</a:t>
            </a:r>
          </a:p>
          <a:p>
            <a:r>
              <a:rPr lang="en-GB" sz="2400">
                <a:cs typeface="Calibri"/>
              </a:rPr>
              <a:t>vast</a:t>
            </a:r>
          </a:p>
          <a:p>
            <a:r>
              <a:rPr lang="en-GB" sz="2400">
                <a:cs typeface="Calibri"/>
              </a:rPr>
              <a:t>deceive</a:t>
            </a:r>
          </a:p>
          <a:p>
            <a:endParaRPr lang="en-GB" sz="2400">
              <a:cs typeface="Calibri"/>
            </a:endParaRPr>
          </a:p>
          <a:p>
            <a:r>
              <a:rPr lang="en-GB" sz="2400" b="1">
                <a:cs typeface="Calibri"/>
              </a:rPr>
              <a:t>Y5/6 words</a:t>
            </a:r>
            <a:endParaRPr lang="en-GB" b="1"/>
          </a:p>
          <a:p>
            <a:r>
              <a:rPr lang="en-GB" sz="2400">
                <a:cs typeface="Calibri"/>
              </a:rPr>
              <a:t>achieve </a:t>
            </a:r>
          </a:p>
          <a:p>
            <a:r>
              <a:rPr lang="en-GB" sz="2400">
                <a:cs typeface="Calibri"/>
              </a:rPr>
              <a:t>immediately </a:t>
            </a:r>
          </a:p>
          <a:p>
            <a:r>
              <a:rPr lang="en-GB" sz="2400">
                <a:cs typeface="Calibri"/>
              </a:rPr>
              <a:t>lightning</a:t>
            </a:r>
          </a:p>
          <a:p>
            <a:r>
              <a:rPr lang="en-GB" sz="2400">
                <a:cs typeface="Calibri"/>
              </a:rPr>
              <a:t>opportunity </a:t>
            </a:r>
          </a:p>
          <a:p>
            <a:r>
              <a:rPr lang="en-GB" sz="2400">
                <a:cs typeface="Calibri"/>
              </a:rPr>
              <a:t>curiosity </a:t>
            </a:r>
          </a:p>
          <a:p>
            <a:r>
              <a:rPr lang="en-GB" sz="2400">
                <a:cs typeface="Calibri"/>
              </a:rPr>
              <a:t>privilege</a:t>
            </a:r>
          </a:p>
          <a:p>
            <a:r>
              <a:rPr lang="en-GB" sz="2400">
                <a:cs typeface="Calibri"/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2847043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0105B-9819-0024-9D85-40CF98A25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9451-C6F0-14C6-FAD6-EA5D1B32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73" y="4720"/>
            <a:ext cx="11617410" cy="1325563"/>
          </a:xfrm>
        </p:spPr>
        <p:txBody>
          <a:bodyPr>
            <a:normAutofit fontScale="90000"/>
          </a:bodyPr>
          <a:lstStyle/>
          <a:p>
            <a:br>
              <a:rPr lang="en-GB" sz="3200" dirty="0">
                <a:cs typeface="Calibri Light"/>
              </a:rPr>
            </a:br>
            <a:r>
              <a:rPr lang="en-GB" sz="3600" u="sng" dirty="0">
                <a:cs typeface="Calibri Light"/>
              </a:rPr>
              <a:t>Thursday 22nd January</a:t>
            </a:r>
            <a:br>
              <a:rPr lang="en-GB" sz="3200" dirty="0">
                <a:cs typeface="Calibri Light"/>
              </a:rPr>
            </a:br>
            <a:r>
              <a:rPr lang="en-GB" sz="3600" u="sng" dirty="0">
                <a:cs typeface="Calibri Light"/>
              </a:rPr>
              <a:t>TBAT- make visual notes and find marks made by different artists.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938C3-B0EA-9960-D8F5-2B385BEA8364}"/>
              </a:ext>
            </a:extLst>
          </p:cNvPr>
          <p:cNvSpPr txBox="1"/>
          <p:nvPr/>
        </p:nvSpPr>
        <p:spPr>
          <a:xfrm>
            <a:off x="183742" y="1880221"/>
            <a:ext cx="10401557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>
                <a:solidFill>
                  <a:srgbClr val="0070C0"/>
                </a:solidFill>
                <a:latin typeface="Comic Sans MS"/>
                <a:cs typeface="Calibri"/>
              </a:rPr>
              <a:t>Blue- What is a monotype?</a:t>
            </a:r>
          </a:p>
          <a:p>
            <a:endParaRPr lang="en-GB" sz="4400">
              <a:solidFill>
                <a:srgbClr val="00B050"/>
              </a:solidFill>
              <a:latin typeface="Comic Sans MS"/>
              <a:cs typeface="Calibri"/>
            </a:endParaRPr>
          </a:p>
          <a:p>
            <a:r>
              <a:rPr lang="en-GB" sz="4400">
                <a:solidFill>
                  <a:srgbClr val="00B050"/>
                </a:solidFill>
                <a:latin typeface="Comic Sans MS"/>
                <a:cs typeface="Calibri"/>
              </a:rPr>
              <a:t>Green- How is a monotype made?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489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76EF7-DFCC-E17C-1944-666849788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7D7B-F2BF-569F-740B-409C68907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486E6-46B1-07E8-A7C4-2704AC8B13E3}"/>
              </a:ext>
            </a:extLst>
          </p:cNvPr>
          <p:cNvSpPr txBox="1"/>
          <p:nvPr/>
        </p:nvSpPr>
        <p:spPr>
          <a:xfrm>
            <a:off x="178593" y="1712118"/>
            <a:ext cx="785812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latin typeface="Comic Sans MS"/>
                <a:cs typeface="Calibri"/>
              </a:rPr>
              <a:t>What is a sketchbook?</a:t>
            </a:r>
          </a:p>
          <a:p>
            <a:endParaRPr lang="en-GB" sz="2800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A sketchbook is a place to make visual notes.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You can explore a topic or theme.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It is your own and there is no correct way to do it.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4" name="Picture 3" descr="A page of a book with crayons and pictures&#10;&#10;Description automatically generated">
            <a:extLst>
              <a:ext uri="{FF2B5EF4-FFF2-40B4-BE49-F238E27FC236}">
                <a16:creationId xmlns:a16="http://schemas.microsoft.com/office/drawing/2014/main" id="{D0456914-7377-31BA-E843-415C1CAB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477" y="3514725"/>
            <a:ext cx="4238196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2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0" name="Google Shape;5440;p464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GB"/>
              <a:t>Using the suffix -ness</a:t>
            </a:r>
            <a:endParaRPr/>
          </a:p>
        </p:txBody>
      </p:sp>
      <p:sp>
        <p:nvSpPr>
          <p:cNvPr id="5441" name="Google Shape;5441;p464"/>
          <p:cNvSpPr txBox="1">
            <a:spLocks noGrp="1"/>
          </p:cNvSpPr>
          <p:nvPr>
            <p:ph type="body" idx="1"/>
          </p:nvPr>
        </p:nvSpPr>
        <p:spPr>
          <a:xfrm>
            <a:off x="469200" y="1080000"/>
            <a:ext cx="9423600" cy="14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 b="1"/>
              <a:t>Abstract nouns </a:t>
            </a:r>
            <a:r>
              <a:rPr lang="en-GB" sz="2667"/>
              <a:t>are a type of thing.  They have no</a:t>
            </a:r>
            <a:r>
              <a:rPr lang="en-GB" sz="2667">
                <a:solidFill>
                  <a:schemeClr val="accent4"/>
                </a:solidFill>
              </a:rPr>
              <a:t> </a:t>
            </a:r>
            <a:r>
              <a:rPr lang="en-GB" sz="2667"/>
              <a:t>physical form.  They can be created using the </a:t>
            </a:r>
            <a:r>
              <a:rPr lang="en-GB" sz="2667" b="1"/>
              <a:t>suffixes</a:t>
            </a:r>
            <a:r>
              <a:rPr lang="en-GB" sz="2667"/>
              <a:t> </a:t>
            </a:r>
            <a:r>
              <a:rPr lang="en-GB" sz="2667">
                <a:solidFill>
                  <a:schemeClr val="accent4"/>
                </a:solidFill>
              </a:rPr>
              <a:t>-ness</a:t>
            </a:r>
            <a:r>
              <a:rPr lang="en-GB" sz="2667"/>
              <a:t>, </a:t>
            </a:r>
            <a:r>
              <a:rPr lang="en-GB" sz="2667">
                <a:solidFill>
                  <a:schemeClr val="accent4"/>
                </a:solidFill>
              </a:rPr>
              <a:t>-ity</a:t>
            </a:r>
            <a:r>
              <a:rPr lang="en-GB" sz="2667"/>
              <a:t> and </a:t>
            </a:r>
            <a:r>
              <a:rPr lang="en-GB" sz="2667">
                <a:solidFill>
                  <a:schemeClr val="accent4"/>
                </a:solidFill>
              </a:rPr>
              <a:t>-tion</a:t>
            </a:r>
            <a:r>
              <a:rPr lang="en-GB" sz="2667"/>
              <a:t>.</a:t>
            </a:r>
            <a:endParaRPr sz="2667" baseline="30000"/>
          </a:p>
        </p:txBody>
      </p:sp>
      <p:sp>
        <p:nvSpPr>
          <p:cNvPr id="5442" name="Google Shape;5442;p464"/>
          <p:cNvSpPr txBox="1">
            <a:spLocks noGrp="1"/>
          </p:cNvSpPr>
          <p:nvPr>
            <p:ph type="body" idx="1"/>
          </p:nvPr>
        </p:nvSpPr>
        <p:spPr>
          <a:xfrm>
            <a:off x="469200" y="5570000"/>
            <a:ext cx="9533200" cy="50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667"/>
              <a:t>They are the names of ideas, qualities or states that cannot be seen or touched.</a:t>
            </a:r>
            <a:endParaRPr sz="3200"/>
          </a:p>
        </p:txBody>
      </p:sp>
      <p:pic>
        <p:nvPicPr>
          <p:cNvPr id="5443" name="Google Shape;5443;p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536" y="3752578"/>
            <a:ext cx="831133" cy="154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4" name="Google Shape;5444;p4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4013" y="3661281"/>
            <a:ext cx="947111" cy="1325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5" name="Google Shape;5445;p4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5684" y="3809156"/>
            <a:ext cx="1051133" cy="103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6" name="Google Shape;5446;p4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448367" y="3728484"/>
            <a:ext cx="947133" cy="1597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7" name="Google Shape;5447;p464"/>
          <p:cNvGrpSpPr/>
          <p:nvPr/>
        </p:nvGrpSpPr>
        <p:grpSpPr>
          <a:xfrm>
            <a:off x="446396" y="2679734"/>
            <a:ext cx="2071805" cy="883729"/>
            <a:chOff x="739148" y="1102475"/>
            <a:chExt cx="1959958" cy="1353475"/>
          </a:xfrm>
        </p:grpSpPr>
        <p:pic>
          <p:nvPicPr>
            <p:cNvPr id="5448" name="Google Shape;5448;p4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39148" y="1102475"/>
              <a:ext cx="1885702" cy="135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49" name="Google Shape;5449;p464"/>
            <p:cNvSpPr txBox="1"/>
            <p:nvPr/>
          </p:nvSpPr>
          <p:spPr>
            <a:xfrm>
              <a:off x="888305" y="1170578"/>
              <a:ext cx="1810800" cy="100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defPPr>
              <a:lvl1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15000"/>
                </a:lnSpc>
                <a:spcBef>
                  <a:spcPct val="0"/>
                </a:spcBef>
                <a:spcAft>
                  <a:spcPts val="1333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2667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tiredness</a:t>
              </a:r>
              <a:endParaRPr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5450" name="Google Shape;5450;p464"/>
          <p:cNvGrpSpPr/>
          <p:nvPr/>
        </p:nvGrpSpPr>
        <p:grpSpPr>
          <a:xfrm>
            <a:off x="3291196" y="2679734"/>
            <a:ext cx="2071805" cy="883729"/>
            <a:chOff x="739148" y="1102475"/>
            <a:chExt cx="1959958" cy="1353475"/>
          </a:xfrm>
        </p:grpSpPr>
        <p:pic>
          <p:nvPicPr>
            <p:cNvPr id="5451" name="Google Shape;5451;p4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39148" y="1102475"/>
              <a:ext cx="1885702" cy="135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2" name="Google Shape;5452;p464"/>
            <p:cNvSpPr txBox="1"/>
            <p:nvPr/>
          </p:nvSpPr>
          <p:spPr>
            <a:xfrm>
              <a:off x="888305" y="1170578"/>
              <a:ext cx="1810800" cy="100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defPPr>
              <a:lvl1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15000"/>
                </a:lnSpc>
                <a:spcBef>
                  <a:spcPct val="0"/>
                </a:spcBef>
                <a:spcAft>
                  <a:spcPts val="1333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2667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generosity</a:t>
              </a:r>
              <a:endParaRPr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5453" name="Google Shape;5453;p464"/>
          <p:cNvGrpSpPr/>
          <p:nvPr/>
        </p:nvGrpSpPr>
        <p:grpSpPr>
          <a:xfrm>
            <a:off x="5932796" y="2679734"/>
            <a:ext cx="2071805" cy="883729"/>
            <a:chOff x="739148" y="1102475"/>
            <a:chExt cx="1959958" cy="1353475"/>
          </a:xfrm>
        </p:grpSpPr>
        <p:pic>
          <p:nvPicPr>
            <p:cNvPr id="5454" name="Google Shape;5454;p4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39148" y="1102475"/>
              <a:ext cx="1885702" cy="135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5" name="Google Shape;5455;p464"/>
            <p:cNvSpPr txBox="1"/>
            <p:nvPr/>
          </p:nvSpPr>
          <p:spPr>
            <a:xfrm>
              <a:off x="888305" y="1170578"/>
              <a:ext cx="1810800" cy="100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defPPr>
              <a:lvl1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15000"/>
                </a:lnSpc>
                <a:spcBef>
                  <a:spcPct val="0"/>
                </a:spcBef>
                <a:spcAft>
                  <a:spcPts val="1333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2667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operation</a:t>
              </a:r>
              <a:endParaRPr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grpSp>
        <p:nvGrpSpPr>
          <p:cNvPr id="5456" name="Google Shape;5456;p464"/>
          <p:cNvGrpSpPr/>
          <p:nvPr/>
        </p:nvGrpSpPr>
        <p:grpSpPr>
          <a:xfrm>
            <a:off x="8777596" y="2679734"/>
            <a:ext cx="2071805" cy="883729"/>
            <a:chOff x="739148" y="1102475"/>
            <a:chExt cx="1959958" cy="1353475"/>
          </a:xfrm>
        </p:grpSpPr>
        <p:pic>
          <p:nvPicPr>
            <p:cNvPr id="5457" name="Google Shape;5457;p4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39148" y="1102475"/>
              <a:ext cx="1885702" cy="135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8" name="Google Shape;5458;p464"/>
            <p:cNvSpPr txBox="1"/>
            <p:nvPr/>
          </p:nvSpPr>
          <p:spPr>
            <a:xfrm>
              <a:off x="888305" y="1170578"/>
              <a:ext cx="1810800" cy="100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defPPr>
              <a:lvl1pPr marR="0" lvl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115000"/>
                </a:lnSpc>
                <a:spcBef>
                  <a:spcPct val="0"/>
                </a:spcBef>
                <a:spcAft>
                  <a:spcPts val="1333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2667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brightness</a:t>
              </a:r>
              <a:endParaRPr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D5A27-1F33-B17B-4448-E2DEEFCFB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0D41-B3F6-B8C9-52CD-A9A41CA4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ADCEB-9870-536A-F5A0-0B57F660677E}"/>
              </a:ext>
            </a:extLst>
          </p:cNvPr>
          <p:cNvSpPr txBox="1"/>
          <p:nvPr/>
        </p:nvSpPr>
        <p:spPr>
          <a:xfrm>
            <a:off x="178593" y="1712118"/>
            <a:ext cx="7858125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latin typeface="Comic Sans MS"/>
                <a:cs typeface="Calibri"/>
              </a:rPr>
              <a:t>Sketchbooks can focus on different things: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Colour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Lines, shapes and mark making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Words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Comic Sans MS"/>
                <a:cs typeface="Calibri"/>
              </a:rPr>
              <a:t>Sequence and connections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14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BF724-69E7-5A32-9AE2-12F9FA03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A8FB-FA9B-876F-0749-8B9B79A5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C3FB8-D30B-10FB-B585-52434CACF8D3}"/>
              </a:ext>
            </a:extLst>
          </p:cNvPr>
          <p:cNvSpPr txBox="1"/>
          <p:nvPr/>
        </p:nvSpPr>
        <p:spPr>
          <a:xfrm>
            <a:off x="178593" y="1712118"/>
            <a:ext cx="3114675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omic Sans MS"/>
                <a:cs typeface="Calibri"/>
              </a:rPr>
              <a:t>Look at these images, what do you think might have been to the focus?</a:t>
            </a:r>
          </a:p>
          <a:p>
            <a:endParaRPr lang="en-GB" b="1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GB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>
                <a:latin typeface="Comic Sans MS"/>
                <a:cs typeface="Calibri"/>
              </a:rPr>
              <a:t>Colour</a:t>
            </a:r>
          </a:p>
          <a:p>
            <a:pPr marL="457200" indent="-457200">
              <a:buFont typeface="Arial"/>
              <a:buChar char="•"/>
            </a:pPr>
            <a:endParaRPr lang="en-GB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>
                <a:latin typeface="Comic Sans MS"/>
                <a:cs typeface="Calibri"/>
              </a:rPr>
              <a:t>Lines, shapes and mark making</a:t>
            </a:r>
          </a:p>
          <a:p>
            <a:pPr marL="457200" indent="-457200">
              <a:buFont typeface="Arial"/>
              <a:buChar char="•"/>
            </a:pPr>
            <a:endParaRPr lang="en-GB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>
                <a:latin typeface="Comic Sans MS"/>
                <a:cs typeface="Calibri"/>
              </a:rPr>
              <a:t>Words</a:t>
            </a:r>
          </a:p>
          <a:p>
            <a:pPr marL="457200" indent="-457200">
              <a:buFont typeface="Arial"/>
              <a:buChar char="•"/>
            </a:pPr>
            <a:endParaRPr lang="en-GB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GB">
                <a:latin typeface="Comic Sans MS"/>
                <a:cs typeface="Calibri"/>
              </a:rPr>
              <a:t>Sequence and connections</a:t>
            </a:r>
          </a:p>
          <a:p>
            <a:endParaRPr lang="en-GB">
              <a:latin typeface="Comic Sans MS"/>
              <a:cs typeface="Calibri"/>
            </a:endParaRPr>
          </a:p>
          <a:p>
            <a:pPr>
              <a:buFont typeface="Arial"/>
            </a:pPr>
            <a:r>
              <a:rPr lang="en-GB">
                <a:latin typeface="Comic Sans MS"/>
                <a:cs typeface="Calibri"/>
              </a:rPr>
              <a:t>They might include more than 1 focus.</a:t>
            </a: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1437DA9A-8643-93E1-81F8-58469ACB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666" y="365125"/>
            <a:ext cx="3114675" cy="3171825"/>
          </a:xfrm>
          <a:prstGeom prst="rect">
            <a:avLst/>
          </a:prstGeom>
        </p:spPr>
      </p:pic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BFB82EA4-3482-C6D8-D2DA-531ECFD2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264" y="3527425"/>
            <a:ext cx="3105150" cy="3057525"/>
          </a:xfrm>
          <a:prstGeom prst="rect">
            <a:avLst/>
          </a:prstGeom>
        </p:spPr>
      </p:pic>
      <p:pic>
        <p:nvPicPr>
          <p:cNvPr id="6" name="Picture 5" descr="A sketchbook with a vase and text&#10;&#10;Description automatically generated">
            <a:extLst>
              <a:ext uri="{FF2B5EF4-FFF2-40B4-BE49-F238E27FC236}">
                <a16:creationId xmlns:a16="http://schemas.microsoft.com/office/drawing/2014/main" id="{158D5DF5-4CAE-8C95-ECB7-6599C4646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939" y="265689"/>
            <a:ext cx="2657475" cy="2695575"/>
          </a:xfrm>
          <a:prstGeom prst="rect">
            <a:avLst/>
          </a:prstGeom>
        </p:spPr>
      </p:pic>
      <p:pic>
        <p:nvPicPr>
          <p:cNvPr id="7" name="Picture 6" descr="A collage of photos of men&#10;&#10;Description automatically generated">
            <a:extLst>
              <a:ext uri="{FF2B5EF4-FFF2-40B4-BE49-F238E27FC236}">
                <a16:creationId xmlns:a16="http://schemas.microsoft.com/office/drawing/2014/main" id="{1F5B84C2-F475-C81E-BAD4-34A3910C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264" y="265689"/>
            <a:ext cx="3105150" cy="316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A194E-FCD6-43CE-8597-F3314E814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268" y="3558380"/>
            <a:ext cx="5643996" cy="28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26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A532-7C88-06CE-70C9-26A859E4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0938-8BED-D6CD-BD33-D9FF6D0B6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22505-1AD6-5279-5E5B-D137755B4C8F}"/>
              </a:ext>
            </a:extLst>
          </p:cNvPr>
          <p:cNvSpPr txBox="1"/>
          <p:nvPr/>
        </p:nvSpPr>
        <p:spPr>
          <a:xfrm>
            <a:off x="1131093" y="2178843"/>
            <a:ext cx="7858125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Comic Sans MS"/>
                <a:cs typeface="Calibri"/>
              </a:rPr>
              <a:t>Watch the video about Kevork Mourad</a:t>
            </a:r>
            <a:r>
              <a:rPr lang="en-GB" sz="2800">
                <a:latin typeface="Comic Sans MS"/>
              </a:rPr>
              <a:t> again</a:t>
            </a:r>
            <a:endParaRPr lang="en-GB">
              <a:latin typeface="Calibri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r>
              <a:rPr lang="en-GB" sz="2800">
                <a:ea typeface="+mn-lt"/>
                <a:cs typeface="+mn-lt"/>
                <a:hlinkClick r:id="rId2"/>
              </a:rPr>
              <a:t>Talking Points: Kevork Mourad (accessart.org.uk)</a:t>
            </a:r>
            <a:r>
              <a:rPr lang="en-GB" sz="2800">
                <a:ea typeface="+mn-lt"/>
                <a:cs typeface="+mn-lt"/>
              </a:rPr>
              <a:t> </a:t>
            </a:r>
            <a:endParaRPr lang="en-GB"/>
          </a:p>
          <a:p>
            <a:endParaRPr lang="en-GB" sz="2800">
              <a:latin typeface="Calibri"/>
              <a:cs typeface="Calibri"/>
            </a:endParaRPr>
          </a:p>
          <a:p>
            <a:r>
              <a:rPr lang="en-GB" sz="2800">
                <a:cs typeface="Calibri"/>
              </a:rPr>
              <a:t>In your sketchbook make visual notes from the video.</a:t>
            </a: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479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F401F-58C1-68F2-1B5B-03C7CFEF5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BF9C-39C1-71E7-6A91-8359AB53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FF3C3-7164-C775-B0C7-3CCC938157DB}"/>
              </a:ext>
            </a:extLst>
          </p:cNvPr>
          <p:cNvSpPr txBox="1"/>
          <p:nvPr/>
        </p:nvSpPr>
        <p:spPr>
          <a:xfrm>
            <a:off x="178593" y="1712118"/>
            <a:ext cx="11601450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omic Sans MS"/>
                <a:cs typeface="Calibri"/>
              </a:rPr>
              <a:t>Look at these images, how do you think these marks were made on the page?</a:t>
            </a:r>
            <a:endParaRPr lang="en-US"/>
          </a:p>
          <a:p>
            <a:endParaRPr lang="en-GB" b="1">
              <a:latin typeface="Comic Sans MS"/>
              <a:cs typeface="Calibri"/>
            </a:endParaRPr>
          </a:p>
          <a:p>
            <a:endParaRPr lang="en-GB">
              <a:latin typeface="Comic Sans MS"/>
              <a:cs typeface="Calibri"/>
            </a:endParaRPr>
          </a:p>
          <a:p>
            <a:r>
              <a:rPr lang="en-GB" sz="2000">
                <a:latin typeface="Comic Sans MS"/>
                <a:cs typeface="Calibri"/>
              </a:rPr>
              <a:t>Think about: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the artist might have made the marks?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What did they use?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did they hold their pen?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much pressure did they apply?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quickly or slowly were the marks made?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Are the marks neat and precise or loose?</a:t>
            </a:r>
          </a:p>
          <a:p>
            <a:endParaRPr lang="en-GB" b="1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10" name="Picture 9" descr="A bird flying over a small house&#10;&#10;Description automatically generated">
            <a:extLst>
              <a:ext uri="{FF2B5EF4-FFF2-40B4-BE49-F238E27FC236}">
                <a16:creationId xmlns:a16="http://schemas.microsoft.com/office/drawing/2014/main" id="{9226E4B3-011C-9A2F-A91D-7AB2D529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092" y="2165349"/>
            <a:ext cx="6257636" cy="37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63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9F358-C63B-841A-DF60-C37D6B98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9007-6ACB-B750-6A97-9EC43122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AABB1-7602-F082-6866-D063D8F4F020}"/>
              </a:ext>
            </a:extLst>
          </p:cNvPr>
          <p:cNvSpPr txBox="1"/>
          <p:nvPr/>
        </p:nvSpPr>
        <p:spPr>
          <a:xfrm>
            <a:off x="178593" y="1712118"/>
            <a:ext cx="11601450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omic Sans MS"/>
                <a:cs typeface="Calibri"/>
              </a:rPr>
              <a:t>Look at these images, how do you think these marks were made on the page?</a:t>
            </a:r>
            <a:endParaRPr lang="en-US"/>
          </a:p>
          <a:p>
            <a:endParaRPr lang="en-GB" b="1">
              <a:latin typeface="Comic Sans MS"/>
              <a:cs typeface="Calibri"/>
            </a:endParaRPr>
          </a:p>
          <a:p>
            <a:endParaRPr lang="en-GB">
              <a:latin typeface="Comic Sans MS"/>
              <a:cs typeface="Calibri"/>
            </a:endParaRPr>
          </a:p>
          <a:p>
            <a:r>
              <a:rPr lang="en-GB" sz="2000">
                <a:latin typeface="Comic Sans MS"/>
                <a:cs typeface="Calibri"/>
              </a:rPr>
              <a:t>Think about: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the artist might have made the marks.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What did they use?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did they hold their pen?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much pressure did they apply?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How quickly or slowly were the marks made?</a:t>
            </a:r>
          </a:p>
          <a:p>
            <a:pPr marL="285750" indent="-285750">
              <a:buFont typeface="Arial,Sans-Serif"/>
              <a:buChar char="•"/>
            </a:pPr>
            <a:r>
              <a:rPr lang="en-GB" sz="2000">
                <a:latin typeface="Comic Sans MS"/>
                <a:cs typeface="Calibri"/>
              </a:rPr>
              <a:t>Are the marks neat and precise or loose and expressive?</a:t>
            </a:r>
            <a:endParaRPr lang="en-GB"/>
          </a:p>
          <a:p>
            <a:endParaRPr lang="en-GB" b="1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9" name="Picture 8" descr="A drawing of a field with people working&#10;&#10;Description automatically generated">
            <a:extLst>
              <a:ext uri="{FF2B5EF4-FFF2-40B4-BE49-F238E27FC236}">
                <a16:creationId xmlns:a16="http://schemas.microsoft.com/office/drawing/2014/main" id="{2AA7BEDF-07AC-C0B0-0F41-47006894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393" y="2101561"/>
            <a:ext cx="4909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44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B1AA-44CB-2F93-00C4-720FA602A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8480-0CA6-652E-9701-84E9674F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11333-18B5-7F2B-98FA-8E10DE0A5080}"/>
              </a:ext>
            </a:extLst>
          </p:cNvPr>
          <p:cNvSpPr txBox="1"/>
          <p:nvPr/>
        </p:nvSpPr>
        <p:spPr>
          <a:xfrm>
            <a:off x="178593" y="1712118"/>
            <a:ext cx="1160145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omic Sans MS"/>
                <a:cs typeface="Calibri"/>
              </a:rPr>
              <a:t>Look at these images, how do you think these marks were made on the page?</a:t>
            </a:r>
            <a:endParaRPr lang="en-US"/>
          </a:p>
          <a:p>
            <a:endParaRPr lang="en-GB" b="1">
              <a:latin typeface="Comic Sans MS"/>
              <a:cs typeface="Calibri"/>
            </a:endParaRPr>
          </a:p>
          <a:p>
            <a:r>
              <a:rPr lang="en-GB" sz="2000">
                <a:latin typeface="Comic Sans MS"/>
              </a:rPr>
              <a:t>Think about: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Comic Sans MS"/>
              </a:rPr>
              <a:t>How the artist might have made the marks.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Comic Sans MS"/>
              </a:rPr>
              <a:t>What did they use?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Comic Sans MS"/>
              </a:rPr>
              <a:t>How did they hold their pen?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Comic Sans MS"/>
              </a:rPr>
              <a:t>How much pressure did they apply?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Comic Sans MS"/>
              </a:rPr>
              <a:t>How quickly or slowly were the marks made?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latin typeface="Comic Sans MS"/>
              </a:rPr>
              <a:t>Are the marks neat and precise or loose and expressive?</a:t>
            </a:r>
            <a:endParaRPr lang="en-GB" sz="2000">
              <a:latin typeface="Comic Sans MS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2000">
              <a:latin typeface="Comic Sans MS"/>
              <a:cs typeface="Calibri"/>
            </a:endParaRPr>
          </a:p>
          <a:p>
            <a:endParaRPr lang="en-GB" b="1">
              <a:latin typeface="Comic Sans MS"/>
              <a:cs typeface="Calibri"/>
            </a:endParaRPr>
          </a:p>
          <a:p>
            <a:endParaRPr lang="en-GB" b="1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8" name="Picture 7" descr="A drawing of a person with a beard wearing a hat&#10;&#10;Description automatically generated">
            <a:extLst>
              <a:ext uri="{FF2B5EF4-FFF2-40B4-BE49-F238E27FC236}">
                <a16:creationId xmlns:a16="http://schemas.microsoft.com/office/drawing/2014/main" id="{A6C9B0CB-2467-B369-E2AF-AF4DC565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437" y="2241839"/>
            <a:ext cx="365968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88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C9821-3019-39C2-E416-B1FD553E6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6297-76FA-AE3D-6C0F-D273CF25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0F150-62E8-88F8-6E13-C1E8898F2408}"/>
              </a:ext>
            </a:extLst>
          </p:cNvPr>
          <p:cNvSpPr txBox="1"/>
          <p:nvPr/>
        </p:nvSpPr>
        <p:spPr>
          <a:xfrm>
            <a:off x="292893" y="237262"/>
            <a:ext cx="11601450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omic Sans MS"/>
                <a:cs typeface="Calibri"/>
              </a:rPr>
              <a:t>In your sketchbook, using just a pencil and 1 coloured pencil- make as many different marks as possible.</a:t>
            </a:r>
            <a:endParaRPr lang="en-US">
              <a:latin typeface="Calibri" panose="020F0502020204030204"/>
              <a:cs typeface="Calibri"/>
            </a:endParaRPr>
          </a:p>
          <a:p>
            <a:endParaRPr lang="en-GB">
              <a:latin typeface="Comic Sans MS"/>
              <a:cs typeface="Calibri"/>
            </a:endParaRPr>
          </a:p>
          <a:p>
            <a:r>
              <a:rPr lang="en-GB">
                <a:latin typeface="Comic Sans MS"/>
                <a:cs typeface="Calibri"/>
              </a:rPr>
              <a:t>Think about:</a:t>
            </a:r>
          </a:p>
          <a:p>
            <a:endParaRPr lang="en-GB">
              <a:latin typeface="Comic Sans MS"/>
              <a:cs typeface="Calibri"/>
            </a:endParaRPr>
          </a:p>
          <a:p>
            <a:r>
              <a:rPr lang="en-GB">
                <a:latin typeface="Comic Sans MS"/>
                <a:cs typeface="Calibri"/>
              </a:rPr>
              <a:t>Light and dark</a:t>
            </a:r>
          </a:p>
          <a:p>
            <a:endParaRPr lang="en-GB">
              <a:latin typeface="Comic Sans MS"/>
              <a:cs typeface="Calibri"/>
            </a:endParaRPr>
          </a:p>
          <a:p>
            <a:r>
              <a:rPr lang="en-GB">
                <a:latin typeface="Comic Sans MS"/>
                <a:cs typeface="Calibri"/>
              </a:rPr>
              <a:t>Shade</a:t>
            </a:r>
          </a:p>
          <a:p>
            <a:endParaRPr lang="en-GB">
              <a:latin typeface="Comic Sans MS"/>
              <a:cs typeface="Calibri"/>
            </a:endParaRPr>
          </a:p>
          <a:p>
            <a:r>
              <a:rPr lang="en-GB">
                <a:latin typeface="Comic Sans MS"/>
                <a:cs typeface="Calibri"/>
              </a:rPr>
              <a:t>Long and short marks</a:t>
            </a:r>
          </a:p>
          <a:p>
            <a:endParaRPr lang="en-GB">
              <a:latin typeface="Comic Sans MS"/>
              <a:cs typeface="Calibri"/>
            </a:endParaRPr>
          </a:p>
          <a:p>
            <a:r>
              <a:rPr lang="en-GB">
                <a:latin typeface="Comic Sans MS"/>
                <a:cs typeface="Calibri"/>
              </a:rPr>
              <a:t>Different parts of the lead</a:t>
            </a:r>
          </a:p>
          <a:p>
            <a:endParaRPr lang="en-GB" b="1">
              <a:latin typeface="Comic Sans MS"/>
              <a:cs typeface="Calibri"/>
            </a:endParaRPr>
          </a:p>
          <a:p>
            <a:endParaRPr lang="en-GB" b="1">
              <a:latin typeface="Comic Sans MS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5" name="Picture 4" descr="A bird flying over a small house&#10;&#10;Description automatically generated">
            <a:extLst>
              <a:ext uri="{FF2B5EF4-FFF2-40B4-BE49-F238E27FC236}">
                <a16:creationId xmlns:a16="http://schemas.microsoft.com/office/drawing/2014/main" id="{F9BB0E3A-4609-D195-9BB1-42BB51BC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440" y="630305"/>
            <a:ext cx="4844071" cy="2922195"/>
          </a:xfrm>
          <a:prstGeom prst="rect">
            <a:avLst/>
          </a:prstGeom>
        </p:spPr>
      </p:pic>
      <p:pic>
        <p:nvPicPr>
          <p:cNvPr id="7" name="Picture 6" descr="A drawing of a field with people working&#10;&#10;Description automatically generated">
            <a:extLst>
              <a:ext uri="{FF2B5EF4-FFF2-40B4-BE49-F238E27FC236}">
                <a16:creationId xmlns:a16="http://schemas.microsoft.com/office/drawing/2014/main" id="{500904BA-17EB-E9BC-4188-C2DFDD79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130" y="3559299"/>
            <a:ext cx="3539910" cy="2933149"/>
          </a:xfrm>
          <a:prstGeom prst="rect">
            <a:avLst/>
          </a:prstGeom>
        </p:spPr>
      </p:pic>
      <p:pic>
        <p:nvPicPr>
          <p:cNvPr id="9" name="Picture 8" descr="A drawing of a person with a beard wearing a hat&#10;&#10;Description automatically generated">
            <a:extLst>
              <a:ext uri="{FF2B5EF4-FFF2-40B4-BE49-F238E27FC236}">
                <a16:creationId xmlns:a16="http://schemas.microsoft.com/office/drawing/2014/main" id="{7C6D76CB-C49F-7918-3BD3-4078C214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567" y="3302012"/>
            <a:ext cx="3118555" cy="3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3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flying over a small house&#10;&#10;Description automatically generated">
            <a:extLst>
              <a:ext uri="{FF2B5EF4-FFF2-40B4-BE49-F238E27FC236}">
                <a16:creationId xmlns:a16="http://schemas.microsoft.com/office/drawing/2014/main" id="{B1658C20-BF63-E346-A250-2EFA8CE6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67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AI-generated content may be incorrect.">
            <a:extLst>
              <a:ext uri="{FF2B5EF4-FFF2-40B4-BE49-F238E27FC236}">
                <a16:creationId xmlns:a16="http://schemas.microsoft.com/office/drawing/2014/main" id="{FD1E01C3-87CD-3570-9B8A-5C7371116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09"/>
            <a:ext cx="12192000" cy="63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3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4" name="Google Shape;5474;p466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Using the suffix -ness</a:t>
            </a:r>
            <a:endParaRPr/>
          </a:p>
        </p:txBody>
      </p:sp>
      <p:sp>
        <p:nvSpPr>
          <p:cNvPr id="5475" name="Google Shape;5475;p466"/>
          <p:cNvSpPr txBox="1"/>
          <p:nvPr/>
        </p:nvSpPr>
        <p:spPr>
          <a:xfrm>
            <a:off x="432000" y="997067"/>
            <a:ext cx="10726000" cy="823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suffix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-ness turns adjectives into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abstract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nouns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 </a:t>
            </a:r>
            <a:endParaRPr sz="2667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76" name="Google Shape;5476;p466"/>
          <p:cNvSpPr txBox="1"/>
          <p:nvPr/>
        </p:nvSpPr>
        <p:spPr>
          <a:xfrm>
            <a:off x="678233" y="2096967"/>
            <a:ext cx="4071200" cy="14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do not like 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cold 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showers!</a:t>
            </a: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77" name="Google Shape;5477;p466"/>
          <p:cNvSpPr txBox="1"/>
          <p:nvPr/>
        </p:nvSpPr>
        <p:spPr>
          <a:xfrm>
            <a:off x="678233" y="4332167"/>
            <a:ext cx="3814400" cy="2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coldness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spread through her body on the snowy day.</a:t>
            </a: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78" name="Google Shape;5478;p466"/>
          <p:cNvSpPr txBox="1"/>
          <p:nvPr/>
        </p:nvSpPr>
        <p:spPr>
          <a:xfrm>
            <a:off x="5453433" y="2096967"/>
            <a:ext cx="5399600" cy="2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word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 ‘cold’ 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is describing showers. It is an 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adjective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79" name="Google Shape;5479;p466"/>
          <p:cNvSpPr txBox="1"/>
          <p:nvPr/>
        </p:nvSpPr>
        <p:spPr>
          <a:xfrm>
            <a:off x="5453433" y="4332167"/>
            <a:ext cx="5850800" cy="14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word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 ‘coldness’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is a thing.It is a </a:t>
            </a:r>
            <a:r>
              <a:rPr lang="en-GB" sz="2933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noun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an </a:t>
            </a:r>
            <a:r>
              <a:rPr lang="en-GB" sz="2933" b="1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abstract noun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4" name="Google Shape;5484;p467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Using the suffix -ness</a:t>
            </a:r>
            <a:endParaRPr/>
          </a:p>
        </p:txBody>
      </p:sp>
      <p:sp>
        <p:nvSpPr>
          <p:cNvPr id="5485" name="Google Shape;5485;p467"/>
          <p:cNvSpPr txBox="1"/>
          <p:nvPr/>
        </p:nvSpPr>
        <p:spPr>
          <a:xfrm>
            <a:off x="425833" y="984800"/>
            <a:ext cx="9141600" cy="8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word class are ‘</a:t>
            </a:r>
            <a:r>
              <a:rPr lang="en-GB" sz="2667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kind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’ and ‘</a:t>
            </a:r>
            <a:r>
              <a:rPr lang="en-GB" sz="2667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kindness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’?</a:t>
            </a:r>
            <a:endParaRPr sz="2667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86" name="Google Shape;5486;p467"/>
          <p:cNvSpPr txBox="1"/>
          <p:nvPr/>
        </p:nvSpPr>
        <p:spPr>
          <a:xfrm>
            <a:off x="678233" y="2096533"/>
            <a:ext cx="3729600" cy="2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kind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neighbour gave her a warm cup of tea.</a:t>
            </a: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87" name="Google Shape;5487;p467"/>
          <p:cNvSpPr txBox="1"/>
          <p:nvPr/>
        </p:nvSpPr>
        <p:spPr>
          <a:xfrm>
            <a:off x="678233" y="4331733"/>
            <a:ext cx="3938400" cy="14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was so grateful for her </a:t>
            </a:r>
            <a:r>
              <a:rPr lang="en-GB" sz="2933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kindness</a:t>
            </a: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 </a:t>
            </a:r>
            <a:endParaRPr sz="2933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88" name="Google Shape;5488;p467"/>
          <p:cNvSpPr txBox="1"/>
          <p:nvPr/>
        </p:nvSpPr>
        <p:spPr>
          <a:xfrm>
            <a:off x="5453433" y="2096533"/>
            <a:ext cx="5362400" cy="14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The word</a:t>
            </a:r>
            <a:r>
              <a:rPr lang="en-GB" sz="2933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 ‘kind’</a:t>
            </a:r>
            <a:r>
              <a:rPr lang="en-GB" sz="2933">
                <a:solidFill>
                  <a:schemeClr val="accent5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is describing the neighbour. It is an </a:t>
            </a:r>
            <a:r>
              <a:rPr lang="en-GB" sz="2933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adjective</a:t>
            </a: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  <a:endParaRPr sz="2933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489" name="Google Shape;5489;p467"/>
          <p:cNvSpPr txBox="1"/>
          <p:nvPr/>
        </p:nvSpPr>
        <p:spPr>
          <a:xfrm>
            <a:off x="5453433" y="4331733"/>
            <a:ext cx="5814000" cy="200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The word</a:t>
            </a:r>
            <a:r>
              <a:rPr lang="en-GB" sz="2933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 ‘kindness’</a:t>
            </a: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a thing, a quality. It is a </a:t>
            </a:r>
            <a:r>
              <a:rPr lang="en-GB" sz="2933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noun</a:t>
            </a: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, an</a:t>
            </a:r>
            <a:r>
              <a:rPr lang="en-GB" sz="2933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GB" sz="2933" b="1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abstract</a:t>
            </a:r>
            <a:r>
              <a:rPr lang="en-GB" sz="2933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-GB" sz="2933" b="1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noun</a:t>
            </a:r>
            <a:r>
              <a:rPr lang="en-GB" sz="2933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.</a:t>
            </a:r>
            <a:endParaRPr sz="2933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0" name="Google Shape;5520;p471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Spelling words using the suffix -ness</a:t>
            </a:r>
            <a:endParaRPr/>
          </a:p>
        </p:txBody>
      </p:sp>
      <p:sp>
        <p:nvSpPr>
          <p:cNvPr id="5521" name="Google Shape;5521;p471"/>
          <p:cNvSpPr txBox="1"/>
          <p:nvPr/>
        </p:nvSpPr>
        <p:spPr>
          <a:xfrm>
            <a:off x="432000" y="962800"/>
            <a:ext cx="9217200" cy="135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</a:t>
            </a:r>
            <a:r>
              <a:rPr lang="en-GB" sz="2667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-ness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suffix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starts with a consonant. This means the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root word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usually doesn’t change when the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suffix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is added.</a:t>
            </a:r>
            <a:endParaRPr sz="2667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2" name="Google Shape;5522;p471"/>
          <p:cNvSpPr txBox="1"/>
          <p:nvPr/>
        </p:nvSpPr>
        <p:spPr>
          <a:xfrm>
            <a:off x="629033" y="2774800"/>
            <a:ext cx="28836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ill 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+ness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3" name="Google Shape;5523;p471"/>
          <p:cNvSpPr txBox="1"/>
          <p:nvPr/>
        </p:nvSpPr>
        <p:spPr>
          <a:xfrm>
            <a:off x="629033" y="3509333"/>
            <a:ext cx="24384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calm 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+ness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4" name="Google Shape;5524;p471"/>
          <p:cNvSpPr txBox="1"/>
          <p:nvPr/>
        </p:nvSpPr>
        <p:spPr>
          <a:xfrm>
            <a:off x="629033" y="4243833"/>
            <a:ext cx="23820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dark 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+ness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5" name="Google Shape;5525;p471"/>
          <p:cNvSpPr txBox="1"/>
          <p:nvPr/>
        </p:nvSpPr>
        <p:spPr>
          <a:xfrm>
            <a:off x="3778633" y="2774800"/>
            <a:ext cx="26532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ill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6" name="Google Shape;5526;p471"/>
          <p:cNvSpPr txBox="1"/>
          <p:nvPr/>
        </p:nvSpPr>
        <p:spPr>
          <a:xfrm>
            <a:off x="3778633" y="3509317"/>
            <a:ext cx="21260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calm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7" name="Google Shape;5527;p471"/>
          <p:cNvSpPr txBox="1"/>
          <p:nvPr/>
        </p:nvSpPr>
        <p:spPr>
          <a:xfrm>
            <a:off x="3778633" y="4243833"/>
            <a:ext cx="19812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dark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8" name="Google Shape;5528;p471"/>
          <p:cNvSpPr txBox="1"/>
          <p:nvPr/>
        </p:nvSpPr>
        <p:spPr>
          <a:xfrm>
            <a:off x="629033" y="4955033"/>
            <a:ext cx="21260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fit 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+ness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9" name="Google Shape;5529;p471"/>
          <p:cNvSpPr txBox="1"/>
          <p:nvPr/>
        </p:nvSpPr>
        <p:spPr>
          <a:xfrm>
            <a:off x="3778633" y="4955033"/>
            <a:ext cx="21260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fit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530" name="Google Shape;5530;p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5834" y="3116001"/>
            <a:ext cx="4416335" cy="19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5531" name="Google Shape;5531;p471"/>
          <p:cNvSpPr txBox="1"/>
          <p:nvPr/>
        </p:nvSpPr>
        <p:spPr>
          <a:xfrm>
            <a:off x="7842633" y="3689200"/>
            <a:ext cx="9364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sad </a:t>
            </a:r>
            <a:endParaRPr sz="2933">
              <a:solidFill>
                <a:schemeClr val="accent4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32" name="Google Shape;5532;p471"/>
          <p:cNvSpPr txBox="1"/>
          <p:nvPr/>
        </p:nvSpPr>
        <p:spPr>
          <a:xfrm>
            <a:off x="9747100" y="3689200"/>
            <a:ext cx="1013600" cy="93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" name="Google Shape;5537;p472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10513600" cy="8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Spelling words using the suffix -ness</a:t>
            </a:r>
            <a:endParaRPr/>
          </a:p>
        </p:txBody>
      </p:sp>
      <p:sp>
        <p:nvSpPr>
          <p:cNvPr id="5538" name="Google Shape;5538;p472"/>
          <p:cNvSpPr txBox="1"/>
          <p:nvPr/>
        </p:nvSpPr>
        <p:spPr>
          <a:xfrm>
            <a:off x="432000" y="977467"/>
            <a:ext cx="9075200" cy="135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If the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root word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has more than one syllable and ends in a consonant + ‘y’, then the ‘y’ is replaced by ‘i’ before the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suffix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  </a:t>
            </a:r>
            <a:endParaRPr sz="2667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39" name="Google Shape;5539;p472"/>
          <p:cNvSpPr txBox="1"/>
          <p:nvPr/>
        </p:nvSpPr>
        <p:spPr>
          <a:xfrm>
            <a:off x="629033" y="3079600"/>
            <a:ext cx="2568800" cy="161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lazy 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+ness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happy 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+ness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40" name="Google Shape;5540;p472"/>
          <p:cNvSpPr txBox="1"/>
          <p:nvPr/>
        </p:nvSpPr>
        <p:spPr>
          <a:xfrm>
            <a:off x="3575433" y="3079600"/>
            <a:ext cx="2126000" cy="161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lazi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None/>
            </a:pPr>
            <a:r>
              <a:rPr lang="en-GB" sz="2933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happi</a:t>
            </a:r>
            <a:r>
              <a:rPr lang="en-GB" sz="2933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ness</a:t>
            </a:r>
            <a:endParaRPr sz="2933">
              <a:solidFill>
                <a:schemeClr val="accent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41" name="Google Shape;5541;p472"/>
          <p:cNvSpPr txBox="1"/>
          <p:nvPr/>
        </p:nvSpPr>
        <p:spPr>
          <a:xfrm>
            <a:off x="425833" y="5658400"/>
            <a:ext cx="10347600" cy="8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ct val="0"/>
              </a:spcBef>
              <a:spcAft>
                <a:spcPts val="1333"/>
              </a:spcAft>
              <a:buNone/>
            </a:pP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This rule is similar to other </a:t>
            </a:r>
            <a:r>
              <a:rPr lang="en-GB" sz="2667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suffixes</a:t>
            </a:r>
            <a:r>
              <a:rPr lang="en-GB" sz="2667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such as -ly, -ful and -less.</a:t>
            </a:r>
            <a:endParaRPr sz="2667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686F4-4EEE-C3CE-D000-3A851A27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DB5CFC-39F9-DD5A-6B3E-931B7036329E}"/>
              </a:ext>
            </a:extLst>
          </p:cNvPr>
          <p:cNvSpPr txBox="1"/>
          <p:nvPr/>
        </p:nvSpPr>
        <p:spPr>
          <a:xfrm>
            <a:off x="107155" y="119062"/>
            <a:ext cx="1195387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/>
              <a:t>Thursday 22nd January </a:t>
            </a:r>
          </a:p>
          <a:p>
            <a:r>
              <a:rPr lang="en-GB" sz="3200"/>
              <a:t>TBAT: understand the suffix -ness</a:t>
            </a:r>
          </a:p>
        </p:txBody>
      </p:sp>
      <p:pic>
        <p:nvPicPr>
          <p:cNvPr id="2" name="Picture 1" descr="A white paper with black dots and lines&#10;&#10;AI-generated content may be incorrect.">
            <a:extLst>
              <a:ext uri="{FF2B5EF4-FFF2-40B4-BE49-F238E27FC236}">
                <a16:creationId xmlns:a16="http://schemas.microsoft.com/office/drawing/2014/main" id="{55E75667-DA6F-F420-E55D-186B4CEE6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1374068"/>
            <a:ext cx="10277475" cy="49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65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of maths&#10;&#10;AI-generated content may be incorrect.">
            <a:extLst>
              <a:ext uri="{FF2B5EF4-FFF2-40B4-BE49-F238E27FC236}">
                <a16:creationId xmlns:a16="http://schemas.microsoft.com/office/drawing/2014/main" id="{4630D557-33BC-9CD5-35EE-0DEE47E5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57" y="0"/>
            <a:ext cx="61775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56B65-5D96-9467-F345-DE01FB45A537}"/>
              </a:ext>
            </a:extLst>
          </p:cNvPr>
          <p:cNvSpPr txBox="1"/>
          <p:nvPr/>
        </p:nvSpPr>
        <p:spPr>
          <a:xfrm>
            <a:off x="-2208" y="152400"/>
            <a:ext cx="540467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u="sng"/>
              <a:t>22.1.26</a:t>
            </a:r>
          </a:p>
          <a:p>
            <a:r>
              <a:rPr lang="en-GB" sz="4000" u="sng"/>
              <a:t>TBAT- Use mental strategies to solve multiplication .</a:t>
            </a:r>
            <a:endParaRPr lang="en-GB" sz="2000" u="sng"/>
          </a:p>
        </p:txBody>
      </p:sp>
    </p:spTree>
    <p:extLst>
      <p:ext uri="{BB962C8B-B14F-4D97-AF65-F5344CB8AC3E}">
        <p14:creationId xmlns:p14="http://schemas.microsoft.com/office/powerpoint/2010/main" val="1648305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808080"/>
      </a:dk2>
      <a:lt2>
        <a:srgbClr val="F0F0F0"/>
      </a:lt2>
      <a:accent1>
        <a:srgbClr val="BEF2BD"/>
      </a:accent1>
      <a:accent2>
        <a:srgbClr val="374CF1"/>
      </a:accent2>
      <a:accent3>
        <a:srgbClr val="D02AA7"/>
      </a:accent3>
      <a:accent4>
        <a:srgbClr val="845AD9"/>
      </a:accent4>
      <a:accent5>
        <a:srgbClr val="037B7D"/>
      </a:accent5>
      <a:accent6>
        <a:srgbClr val="C63D01"/>
      </a:accent6>
      <a:hlink>
        <a:srgbClr val="374CF1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808080"/>
      </a:dk2>
      <a:lt2>
        <a:srgbClr val="F0F0F0"/>
      </a:lt2>
      <a:accent1>
        <a:srgbClr val="BEF2BD"/>
      </a:accent1>
      <a:accent2>
        <a:srgbClr val="374CF1"/>
      </a:accent2>
      <a:accent3>
        <a:srgbClr val="D02AA7"/>
      </a:accent3>
      <a:accent4>
        <a:srgbClr val="845AD9"/>
      </a:accent4>
      <a:accent5>
        <a:srgbClr val="037B7D"/>
      </a:accent5>
      <a:accent6>
        <a:srgbClr val="C63D01"/>
      </a:accent6>
      <a:hlink>
        <a:srgbClr val="374CF1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9" ma:contentTypeDescription="Create a new document." ma:contentTypeScope="" ma:versionID="2bddcd1ac83bf6cc9d4e187e50cdfc19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a945b1e6971e3546dc159e283e46c135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A1C66B-983D-40DE-9BC1-340D2F6725C1}">
  <ds:schemaRefs>
    <ds:schemaRef ds:uri="5519ec2d-3025-400a-aa14-bba49a7e18f3"/>
    <ds:schemaRef ds:uri="e255f982-5f1f-41c7-871f-7a91432a548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937AACD-1555-479E-A3B3-1676D5EC45B7}"/>
</file>

<file path=customXml/itemProps3.xml><?xml version="1.0" encoding="utf-8"?>
<ds:datastoreItem xmlns:ds="http://schemas.openxmlformats.org/officeDocument/2006/customXml" ds:itemID="{3ED82968-814B-4783-AC9C-BD337B742E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38</Slides>
  <Notes>7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simple-light-2</vt:lpstr>
      <vt:lpstr>simple-light-2</vt:lpstr>
      <vt:lpstr>PowerPoint Presentation</vt:lpstr>
      <vt:lpstr>PowerPoint Presentation</vt:lpstr>
      <vt:lpstr>Using the suffix -ness</vt:lpstr>
      <vt:lpstr>Using the suffix -ness</vt:lpstr>
      <vt:lpstr>Using the suffix -ness</vt:lpstr>
      <vt:lpstr>Spelling words using the suffix -ness</vt:lpstr>
      <vt:lpstr>Spelling words using the suffix -ness</vt:lpstr>
      <vt:lpstr>PowerPoint Presentation</vt:lpstr>
      <vt:lpstr>PowerPoint Presentation</vt:lpstr>
      <vt:lpstr>PowerPoint Presentation</vt:lpstr>
      <vt:lpstr>Daily 10      x 11   Daily 10 - Mental Maths Challenge - Topmarks</vt:lpstr>
      <vt:lpstr>Talk partners:</vt:lpstr>
      <vt:lpstr>5  x 6 =                                     4 x 9 =  50 x 6 =                                  40 x 9 =  500 x 6 =                               400 x 9 = </vt:lpstr>
      <vt:lpstr>Whiteboard work:</vt:lpstr>
      <vt:lpstr>Talk partners: How would we solve this problem using a mental method?     31  x 6 = </vt:lpstr>
      <vt:lpstr>Paired work:     91 x 9 =</vt:lpstr>
      <vt:lpstr>Talk partners: How would we solve this problem using a mental method?     29  x 6 = </vt:lpstr>
      <vt:lpstr>PowerPoint Presentation</vt:lpstr>
      <vt:lpstr>PowerPoint Presentation</vt:lpstr>
      <vt:lpstr>PowerPoint Presentation</vt:lpstr>
      <vt:lpstr>Thursday 22nd January TBAT- write a narrative to entertain.  3 in 3</vt:lpstr>
      <vt:lpstr>PowerPoint Presentation</vt:lpstr>
      <vt:lpstr>Infront of our eyes was the great Porshe showroom. There it was. 15 foot ahead of me was the engine: magnificent and great, calling my name.  What are your first thoughts on this paragraph? </vt:lpstr>
      <vt:lpstr>Infront of our eyes was the great Porshe showroom. There it was. 15 foot ahead of me was the engine: magnificent and great, calling my name.  This is what I wrote on my plan, do I need to write it word for word? Would I rewrite it completely? How could we up-level this short paragraph?</vt:lpstr>
      <vt:lpstr>Use your plan to write your story.   NEATEST HANDWRITING!</vt:lpstr>
      <vt:lpstr>PowerPoint Presentation</vt:lpstr>
      <vt:lpstr>Steps to success - First person – writing as Liam  - Past tense  - Clear paragraphs  - Dialogue punctuated     correctly, including use of a     reporting clause  - Relative clause x 2  </vt:lpstr>
      <vt:lpstr> Thursday 22nd January TBAT- make visual notes and find marks made by different artists.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37</cp:revision>
  <dcterms:created xsi:type="dcterms:W3CDTF">2026-01-16T13:08:21Z</dcterms:created>
  <dcterms:modified xsi:type="dcterms:W3CDTF">2026-01-21T21:45:01Z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</Properties>
</file>