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4"/>
    <p:sldMasterId id="2147483827" r:id="rId5"/>
    <p:sldMasterId id="2147483828" r:id="rId6"/>
  </p:sldMasterIdLst>
  <p:notesMasterIdLst>
    <p:notesMasterId r:id="rId69"/>
  </p:notesMasterIdLst>
  <p:sldIdLst>
    <p:sldId id="325" r:id="rId7"/>
    <p:sldId id="639" r:id="rId8"/>
    <p:sldId id="640" r:id="rId9"/>
    <p:sldId id="636" r:id="rId10"/>
    <p:sldId id="608" r:id="rId11"/>
    <p:sldId id="319" r:id="rId12"/>
    <p:sldId id="589" r:id="rId13"/>
    <p:sldId id="637" r:id="rId14"/>
    <p:sldId id="599" r:id="rId15"/>
    <p:sldId id="320" r:id="rId16"/>
    <p:sldId id="638" r:id="rId17"/>
    <p:sldId id="323" r:id="rId18"/>
    <p:sldId id="324" r:id="rId19"/>
    <p:sldId id="600" r:id="rId20"/>
    <p:sldId id="601" r:id="rId21"/>
    <p:sldId id="602" r:id="rId22"/>
    <p:sldId id="603" r:id="rId23"/>
    <p:sldId id="605" r:id="rId24"/>
    <p:sldId id="604" r:id="rId25"/>
    <p:sldId id="606" r:id="rId26"/>
    <p:sldId id="286" r:id="rId27"/>
    <p:sldId id="285" r:id="rId28"/>
    <p:sldId id="514" r:id="rId29"/>
    <p:sldId id="289" r:id="rId30"/>
    <p:sldId id="287" r:id="rId31"/>
    <p:sldId id="288" r:id="rId32"/>
    <p:sldId id="559" r:id="rId33"/>
    <p:sldId id="290" r:id="rId34"/>
    <p:sldId id="641" r:id="rId35"/>
    <p:sldId id="259" r:id="rId36"/>
    <p:sldId id="262" r:id="rId37"/>
    <p:sldId id="263" r:id="rId38"/>
    <p:sldId id="264" r:id="rId39"/>
    <p:sldId id="266" r:id="rId40"/>
    <p:sldId id="268" r:id="rId41"/>
    <p:sldId id="269" r:id="rId42"/>
    <p:sldId id="270" r:id="rId43"/>
    <p:sldId id="642" r:id="rId44"/>
    <p:sldId id="277" r:id="rId45"/>
    <p:sldId id="278" r:id="rId46"/>
    <p:sldId id="279" r:id="rId47"/>
    <p:sldId id="281" r:id="rId48"/>
    <p:sldId id="282" r:id="rId49"/>
    <p:sldId id="643" r:id="rId50"/>
    <p:sldId id="260" r:id="rId51"/>
    <p:sldId id="644" r:id="rId52"/>
    <p:sldId id="645" r:id="rId53"/>
    <p:sldId id="646" r:id="rId54"/>
    <p:sldId id="647" r:id="rId55"/>
    <p:sldId id="272" r:id="rId56"/>
    <p:sldId id="273" r:id="rId57"/>
    <p:sldId id="274" r:id="rId58"/>
    <p:sldId id="275" r:id="rId59"/>
    <p:sldId id="276" r:id="rId60"/>
    <p:sldId id="648" r:id="rId61"/>
    <p:sldId id="280" r:id="rId62"/>
    <p:sldId id="649" r:id="rId63"/>
    <p:sldId id="650" r:id="rId64"/>
    <p:sldId id="654" r:id="rId65"/>
    <p:sldId id="651" r:id="rId66"/>
    <p:sldId id="652" r:id="rId67"/>
    <p:sldId id="653" r:id="rId6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DC2FB4-AC94-A83D-48CD-E7AB77A5F966}" v="635" dt="2026-01-18T21:12:18.212"/>
    <p1510:client id="{D8E78AB7-D633-EA07-4A36-B74A52D8CC56}" v="173" dt="2026-01-19T19:59:43.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6FF56-F8F3-4A41-B20D-C5911F41E93A}" type="datetimeFigureOut">
              <a:t>1/21/2026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6BC10-8105-4445-A40B-39F6E14D829B}" type="slidenum">
              <a:t>‹#›</a:t>
            </a:fld>
            <a:endParaRPr lang="en-GB"/>
          </a:p>
        </p:txBody>
      </p:sp>
    </p:spTree>
    <p:extLst>
      <p:ext uri="{BB962C8B-B14F-4D97-AF65-F5344CB8AC3E}">
        <p14:creationId xmlns:p14="http://schemas.microsoft.com/office/powerpoint/2010/main" val="1587874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085584ef28_1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085584ef28_1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3"/>
        <p:cNvGrpSpPr/>
        <p:nvPr/>
      </p:nvGrpSpPr>
      <p:grpSpPr>
        <a:xfrm>
          <a:off x="0" y="0"/>
          <a:ext cx="0" cy="0"/>
          <a:chOff x="0" y="0"/>
          <a:chExt cx="0" cy="0"/>
        </a:xfrm>
      </p:grpSpPr>
      <p:sp>
        <p:nvSpPr>
          <p:cNvPr id="2594" name="Google Shape;2594;g35b21c3e98f_0_9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5" name="Google Shape;2595;g35b21c3e98f_0_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g337fce4ac0b_0_2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3" name="Google Shape;2603;g337fce4ac0b_0_2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0"/>
        <p:cNvGrpSpPr/>
        <p:nvPr/>
      </p:nvGrpSpPr>
      <p:grpSpPr>
        <a:xfrm>
          <a:off x="0" y="0"/>
          <a:ext cx="0" cy="0"/>
          <a:chOff x="0" y="0"/>
          <a:chExt cx="0" cy="0"/>
        </a:xfrm>
      </p:grpSpPr>
      <p:sp>
        <p:nvSpPr>
          <p:cNvPr id="2611" name="Google Shape;2611;g35b21c3e98f_0_9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2" name="Google Shape;2612;g35b21c3e98f_0_9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7"/>
        <p:cNvGrpSpPr/>
        <p:nvPr/>
      </p:nvGrpSpPr>
      <p:grpSpPr>
        <a:xfrm>
          <a:off x="0" y="0"/>
          <a:ext cx="0" cy="0"/>
          <a:chOff x="0" y="0"/>
          <a:chExt cx="0" cy="0"/>
        </a:xfrm>
      </p:grpSpPr>
      <p:sp>
        <p:nvSpPr>
          <p:cNvPr id="2678" name="Google Shape;2678;g35b21c3e98f_0_1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9" name="Google Shape;2679;g35b21c3e98f_0_1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5"/>
        <p:cNvGrpSpPr/>
        <p:nvPr/>
      </p:nvGrpSpPr>
      <p:grpSpPr>
        <a:xfrm>
          <a:off x="0" y="0"/>
          <a:ext cx="0" cy="0"/>
          <a:chOff x="0" y="0"/>
          <a:chExt cx="0" cy="0"/>
        </a:xfrm>
      </p:grpSpPr>
      <p:sp>
        <p:nvSpPr>
          <p:cNvPr id="2686" name="Google Shape;2686;g337fce4ac0b_0_28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7" name="Google Shape;2687;g337fce4ac0b_0_2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35b21c3e98f_0_1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35b21c3e98f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337fce4ac0b_0_2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337fce4ac0b_0_2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35b21c3e98f_0_1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35b21c3e98f_0_1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25182ba8bf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25182ba8bf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g25182ba8bf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6" name="Google Shape;2186;g25182ba8bf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i="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085584ef28_1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085584ef28_1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0"/>
        <p:cNvGrpSpPr/>
        <p:nvPr/>
      </p:nvGrpSpPr>
      <p:grpSpPr>
        <a:xfrm>
          <a:off x="0" y="0"/>
          <a:ext cx="0" cy="0"/>
          <a:chOff x="0" y="0"/>
          <a:chExt cx="0" cy="0"/>
        </a:xfrm>
      </p:grpSpPr>
      <p:sp>
        <p:nvSpPr>
          <p:cNvPr id="2201" name="Google Shape;2201;g25182ba8bf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2" name="Google Shape;2202;g25182ba8bf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1"/>
        <p:cNvGrpSpPr/>
        <p:nvPr/>
      </p:nvGrpSpPr>
      <p:grpSpPr>
        <a:xfrm>
          <a:off x="0" y="0"/>
          <a:ext cx="0" cy="0"/>
          <a:chOff x="0" y="0"/>
          <a:chExt cx="0" cy="0"/>
        </a:xfrm>
      </p:grpSpPr>
      <p:sp>
        <p:nvSpPr>
          <p:cNvPr id="2212" name="Google Shape;2212;g25182ba8bf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3" name="Google Shape;2213;g25182ba8bf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25182ba8bf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25182ba8bf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25182ba8bf3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25182ba8bf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7"/>
        <p:cNvGrpSpPr/>
        <p:nvPr/>
      </p:nvGrpSpPr>
      <p:grpSpPr>
        <a:xfrm>
          <a:off x="0" y="0"/>
          <a:ext cx="0" cy="0"/>
          <a:chOff x="0" y="0"/>
          <a:chExt cx="0" cy="0"/>
        </a:xfrm>
      </p:grpSpPr>
      <p:sp>
        <p:nvSpPr>
          <p:cNvPr id="2318" name="Google Shape;2318;g256c37c802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9" name="Google Shape;2319;g256c37c802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256c37c802b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256c37c802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256c37c802b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256c37c802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256c37c802b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256c37c802b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2571998f65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2571998f65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0ad4d2868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10ad4d2868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0ad4d2868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0ad4d2868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347ef28c50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347ef28c50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7"/>
        <p:cNvGrpSpPr/>
        <p:nvPr/>
      </p:nvGrpSpPr>
      <p:grpSpPr>
        <a:xfrm>
          <a:off x="0" y="0"/>
          <a:ext cx="0" cy="0"/>
          <a:chOff x="0" y="0"/>
          <a:chExt cx="0" cy="0"/>
        </a:xfrm>
      </p:grpSpPr>
      <p:sp>
        <p:nvSpPr>
          <p:cNvPr id="2528" name="Google Shape;2528;g35b21c3e98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9" name="Google Shape;2529;g35b21c3e98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1"/>
        <p:cNvGrpSpPr/>
        <p:nvPr/>
      </p:nvGrpSpPr>
      <p:grpSpPr>
        <a:xfrm>
          <a:off x="0" y="0"/>
          <a:ext cx="0" cy="0"/>
          <a:chOff x="0" y="0"/>
          <a:chExt cx="0" cy="0"/>
        </a:xfrm>
      </p:grpSpPr>
      <p:sp>
        <p:nvSpPr>
          <p:cNvPr id="2542" name="Google Shape;2542;g337fce4ac0b_0_2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3" name="Google Shape;2543;g337fce4ac0b_0_2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337fce4ac0b_0_2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337fce4ac0b_0_2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9"/>
        <p:cNvGrpSpPr/>
        <p:nvPr/>
      </p:nvGrpSpPr>
      <p:grpSpPr>
        <a:xfrm>
          <a:off x="0" y="0"/>
          <a:ext cx="0" cy="0"/>
          <a:chOff x="0" y="0"/>
          <a:chExt cx="0" cy="0"/>
        </a:xfrm>
      </p:grpSpPr>
      <p:sp>
        <p:nvSpPr>
          <p:cNvPr id="2570" name="Google Shape;2570;g35b21c3e98f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1" name="Google Shape;2571;g35b21c3e98f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4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4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4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Master" Target="../slideMasters/slideMaster3.xml"/><Relationship Id="rId4" Type="http://schemas.openxmlformats.org/officeDocument/2006/relationships/image" Target="../media/image4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1.png"/><Relationship Id="rId1" Type="http://schemas.openxmlformats.org/officeDocument/2006/relationships/slideMaster" Target="../slideMasters/slideMaster3.xml"/><Relationship Id="rId5" Type="http://schemas.openxmlformats.org/officeDocument/2006/relationships/image" Target="../media/image46.png"/><Relationship Id="rId4" Type="http://schemas.openxmlformats.org/officeDocument/2006/relationships/image" Target="../media/image57.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46.png"/><Relationship Id="rId4" Type="http://schemas.openxmlformats.org/officeDocument/2006/relationships/image" Target="../media/image5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46.png"/><Relationship Id="rId4" Type="http://schemas.openxmlformats.org/officeDocument/2006/relationships/image" Target="../media/image6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png"/><Relationship Id="rId1" Type="http://schemas.openxmlformats.org/officeDocument/2006/relationships/slideMaster" Target="../slideMasters/slideMaster3.xml"/><Relationship Id="rId5" Type="http://schemas.openxmlformats.org/officeDocument/2006/relationships/image" Target="../media/image46.png"/><Relationship Id="rId4" Type="http://schemas.openxmlformats.org/officeDocument/2006/relationships/image" Target="../media/image6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46.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46.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5.png"/><Relationship Id="rId1" Type="http://schemas.openxmlformats.org/officeDocument/2006/relationships/slideMaster" Target="../slideMasters/slideMaster3.xml"/><Relationship Id="rId4" Type="http://schemas.openxmlformats.org/officeDocument/2006/relationships/image" Target="../media/image46.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46.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46.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46.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5.png"/><Relationship Id="rId1" Type="http://schemas.openxmlformats.org/officeDocument/2006/relationships/slideMaster" Target="../slideMasters/slideMaster3.xml"/><Relationship Id="rId4" Type="http://schemas.openxmlformats.org/officeDocument/2006/relationships/image" Target="../media/image46.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33.png"/><Relationship Id="rId11" Type="http://schemas.openxmlformats.org/officeDocument/2006/relationships/image" Target="../media/image31.png"/><Relationship Id="rId5" Type="http://schemas.openxmlformats.org/officeDocument/2006/relationships/image" Target="../media/image32.png"/><Relationship Id="rId10"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3.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21/01/2026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21/01/2026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9.1 Keyword (4)">
  <p:cSld name="CUSTOM_27_1">
    <p:spTree>
      <p:nvGrpSpPr>
        <p:cNvPr id="1" name="Shape 109"/>
        <p:cNvGrpSpPr/>
        <p:nvPr/>
      </p:nvGrpSpPr>
      <p:grpSpPr>
        <a:xfrm>
          <a:off x="0" y="0"/>
          <a:ext cx="0" cy="0"/>
          <a:chOff x="0" y="0"/>
          <a:chExt cx="0" cy="0"/>
        </a:xfrm>
      </p:grpSpPr>
      <p:sp>
        <p:nvSpPr>
          <p:cNvPr id="110" name="Google Shape;110;p15"/>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11" name="Google Shape;111;p15"/>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112" name="Google Shape;112;p15"/>
          <p:cNvSpPr txBox="1">
            <a:spLocks noGrp="1"/>
          </p:cNvSpPr>
          <p:nvPr>
            <p:ph type="subTitle" idx="1"/>
          </p:nvPr>
        </p:nvSpPr>
        <p:spPr>
          <a:xfrm>
            <a:off x="432000" y="1211300"/>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13" name="Google Shape;113;p15"/>
          <p:cNvSpPr txBox="1">
            <a:spLocks noGrp="1"/>
          </p:cNvSpPr>
          <p:nvPr>
            <p:ph type="subTitle" idx="2"/>
          </p:nvPr>
        </p:nvSpPr>
        <p:spPr>
          <a:xfrm>
            <a:off x="432000" y="2540833"/>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14" name="Google Shape;114;p15"/>
          <p:cNvSpPr txBox="1">
            <a:spLocks noGrp="1"/>
          </p:cNvSpPr>
          <p:nvPr>
            <p:ph type="subTitle" idx="3"/>
          </p:nvPr>
        </p:nvSpPr>
        <p:spPr>
          <a:xfrm>
            <a:off x="432000" y="3863567"/>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15" name="Google Shape;115;p15"/>
          <p:cNvSpPr txBox="1">
            <a:spLocks noGrp="1"/>
          </p:cNvSpPr>
          <p:nvPr>
            <p:ph type="subTitle" idx="4"/>
          </p:nvPr>
        </p:nvSpPr>
        <p:spPr>
          <a:xfrm>
            <a:off x="432000" y="5183000"/>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16" name="Google Shape;116;p15"/>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9.1.1 Keyword definitions (4)">
  <p:cSld name="CUSTOM_27_1_2">
    <p:spTree>
      <p:nvGrpSpPr>
        <p:cNvPr id="1" name="Shape 117"/>
        <p:cNvGrpSpPr/>
        <p:nvPr/>
      </p:nvGrpSpPr>
      <p:grpSpPr>
        <a:xfrm>
          <a:off x="0" y="0"/>
          <a:ext cx="0" cy="0"/>
          <a:chOff x="0" y="0"/>
          <a:chExt cx="0" cy="0"/>
        </a:xfrm>
      </p:grpSpPr>
      <p:sp>
        <p:nvSpPr>
          <p:cNvPr id="118" name="Google Shape;118;p16"/>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19" name="Google Shape;119;p16"/>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120" name="Google Shape;120;p16"/>
          <p:cNvSpPr txBox="1">
            <a:spLocks noGrp="1"/>
          </p:cNvSpPr>
          <p:nvPr>
            <p:ph type="subTitle" idx="1"/>
          </p:nvPr>
        </p:nvSpPr>
        <p:spPr>
          <a:xfrm>
            <a:off x="432000" y="1211300"/>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21" name="Google Shape;121;p16"/>
          <p:cNvSpPr txBox="1">
            <a:spLocks noGrp="1"/>
          </p:cNvSpPr>
          <p:nvPr>
            <p:ph type="subTitle" idx="2"/>
          </p:nvPr>
        </p:nvSpPr>
        <p:spPr>
          <a:xfrm>
            <a:off x="432000" y="2540833"/>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22" name="Google Shape;122;p16"/>
          <p:cNvSpPr txBox="1">
            <a:spLocks noGrp="1"/>
          </p:cNvSpPr>
          <p:nvPr>
            <p:ph type="subTitle" idx="3"/>
          </p:nvPr>
        </p:nvSpPr>
        <p:spPr>
          <a:xfrm>
            <a:off x="432000" y="3863567"/>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23" name="Google Shape;123;p16"/>
          <p:cNvSpPr txBox="1">
            <a:spLocks noGrp="1"/>
          </p:cNvSpPr>
          <p:nvPr>
            <p:ph type="subTitle" idx="4"/>
          </p:nvPr>
        </p:nvSpPr>
        <p:spPr>
          <a:xfrm>
            <a:off x="432000" y="5183000"/>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24" name="Google Shape;124;p16"/>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9.2 Keywords (5)">
  <p:cSld name="CUSTOM_27_1_1">
    <p:spTree>
      <p:nvGrpSpPr>
        <p:cNvPr id="1" name="Shape 125"/>
        <p:cNvGrpSpPr/>
        <p:nvPr/>
      </p:nvGrpSpPr>
      <p:grpSpPr>
        <a:xfrm>
          <a:off x="0" y="0"/>
          <a:ext cx="0" cy="0"/>
          <a:chOff x="0" y="0"/>
          <a:chExt cx="0" cy="0"/>
        </a:xfrm>
      </p:grpSpPr>
      <p:sp>
        <p:nvSpPr>
          <p:cNvPr id="126" name="Google Shape;126;p17"/>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27" name="Google Shape;127;p17"/>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128" name="Google Shape;128;p17"/>
          <p:cNvSpPr txBox="1">
            <a:spLocks noGrp="1"/>
          </p:cNvSpPr>
          <p:nvPr>
            <p:ph type="subTitle" idx="1"/>
          </p:nvPr>
        </p:nvSpPr>
        <p:spPr>
          <a:xfrm>
            <a:off x="432000" y="992051"/>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29" name="Google Shape;129;p17"/>
          <p:cNvSpPr txBox="1">
            <a:spLocks noGrp="1"/>
          </p:cNvSpPr>
          <p:nvPr>
            <p:ph type="subTitle" idx="2"/>
          </p:nvPr>
        </p:nvSpPr>
        <p:spPr>
          <a:xfrm>
            <a:off x="432000" y="2118384"/>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30" name="Google Shape;130;p17"/>
          <p:cNvSpPr txBox="1">
            <a:spLocks noGrp="1"/>
          </p:cNvSpPr>
          <p:nvPr>
            <p:ph type="subTitle" idx="3"/>
          </p:nvPr>
        </p:nvSpPr>
        <p:spPr>
          <a:xfrm>
            <a:off x="432000" y="3237916"/>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31" name="Google Shape;131;p17"/>
          <p:cNvSpPr txBox="1">
            <a:spLocks noGrp="1"/>
          </p:cNvSpPr>
          <p:nvPr>
            <p:ph type="subTitle" idx="4"/>
          </p:nvPr>
        </p:nvSpPr>
        <p:spPr>
          <a:xfrm>
            <a:off x="432000" y="4354151"/>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32" name="Google Shape;132;p17"/>
          <p:cNvSpPr txBox="1">
            <a:spLocks noGrp="1"/>
          </p:cNvSpPr>
          <p:nvPr>
            <p:ph type="subTitle" idx="5"/>
          </p:nvPr>
        </p:nvSpPr>
        <p:spPr>
          <a:xfrm>
            <a:off x="432000" y="5471751"/>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33" name="Google Shape;133;p17"/>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9.2.1 Keywords definitions (5)">
  <p:cSld name="CUSTOM_27_1_1_1">
    <p:spTree>
      <p:nvGrpSpPr>
        <p:cNvPr id="1" name="Shape 134"/>
        <p:cNvGrpSpPr/>
        <p:nvPr/>
      </p:nvGrpSpPr>
      <p:grpSpPr>
        <a:xfrm>
          <a:off x="0" y="0"/>
          <a:ext cx="0" cy="0"/>
          <a:chOff x="0" y="0"/>
          <a:chExt cx="0" cy="0"/>
        </a:xfrm>
      </p:grpSpPr>
      <p:sp>
        <p:nvSpPr>
          <p:cNvPr id="135" name="Google Shape;135;p18"/>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36" name="Google Shape;136;p18"/>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137" name="Google Shape;137;p18"/>
          <p:cNvSpPr txBox="1">
            <a:spLocks noGrp="1"/>
          </p:cNvSpPr>
          <p:nvPr>
            <p:ph type="subTitle" idx="1"/>
          </p:nvPr>
        </p:nvSpPr>
        <p:spPr>
          <a:xfrm>
            <a:off x="432000" y="992067"/>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38" name="Google Shape;138;p18"/>
          <p:cNvSpPr txBox="1">
            <a:spLocks noGrp="1"/>
          </p:cNvSpPr>
          <p:nvPr>
            <p:ph type="subTitle" idx="2"/>
          </p:nvPr>
        </p:nvSpPr>
        <p:spPr>
          <a:xfrm>
            <a:off x="432000" y="2118400"/>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39" name="Google Shape;139;p18"/>
          <p:cNvSpPr txBox="1">
            <a:spLocks noGrp="1"/>
          </p:cNvSpPr>
          <p:nvPr>
            <p:ph type="subTitle" idx="3"/>
          </p:nvPr>
        </p:nvSpPr>
        <p:spPr>
          <a:xfrm>
            <a:off x="432000" y="3237900"/>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None/>
              <a:defRPr sz="2667">
                <a:solidFill>
                  <a:srgbClr val="282828"/>
                </a:solidFill>
              </a:defRPr>
            </a:lvl2pPr>
            <a:lvl3pPr lvl="2" rtl="0">
              <a:spcBef>
                <a:spcPts val="1333"/>
              </a:spcBef>
              <a:spcAft>
                <a:spcPts val="0"/>
              </a:spcAft>
              <a:buClr>
                <a:srgbClr val="282828"/>
              </a:buClr>
              <a:buSzPts val="2000"/>
              <a:buNone/>
              <a:defRPr>
                <a:solidFill>
                  <a:srgbClr val="282828"/>
                </a:solidFill>
              </a:defRPr>
            </a:lvl3pPr>
            <a:lvl4pPr lvl="3" rtl="0">
              <a:spcBef>
                <a:spcPts val="1067"/>
              </a:spcBef>
              <a:spcAft>
                <a:spcPts val="0"/>
              </a:spcAft>
              <a:buClr>
                <a:srgbClr val="282828"/>
              </a:buClr>
              <a:buSzPts val="2000"/>
              <a:buNone/>
              <a:defRPr sz="2667">
                <a:solidFill>
                  <a:srgbClr val="282828"/>
                </a:solidFill>
              </a:defRPr>
            </a:lvl4pPr>
            <a:lvl5pPr lvl="4" rtl="0">
              <a:spcBef>
                <a:spcPts val="1067"/>
              </a:spcBef>
              <a:spcAft>
                <a:spcPts val="0"/>
              </a:spcAft>
              <a:buClr>
                <a:srgbClr val="282828"/>
              </a:buClr>
              <a:buSzPts val="2000"/>
              <a:buNone/>
              <a:defRPr sz="2667">
                <a:solidFill>
                  <a:srgbClr val="282828"/>
                </a:solidFill>
              </a:defRPr>
            </a:lvl5pPr>
            <a:lvl6pPr lvl="5" rtl="0">
              <a:spcBef>
                <a:spcPts val="800"/>
              </a:spcBef>
              <a:spcAft>
                <a:spcPts val="0"/>
              </a:spcAft>
              <a:buClr>
                <a:srgbClr val="282828"/>
              </a:buClr>
              <a:buSzPts val="2000"/>
              <a:buNone/>
              <a:defRPr sz="2667">
                <a:solidFill>
                  <a:srgbClr val="282828"/>
                </a:solidFill>
              </a:defRPr>
            </a:lvl6pPr>
            <a:lvl7pPr lvl="6" rtl="0">
              <a:spcBef>
                <a:spcPts val="800"/>
              </a:spcBef>
              <a:spcAft>
                <a:spcPts val="0"/>
              </a:spcAft>
              <a:buClr>
                <a:srgbClr val="282828"/>
              </a:buClr>
              <a:buSzPts val="2000"/>
              <a:buNone/>
              <a:defRPr sz="2667">
                <a:solidFill>
                  <a:srgbClr val="282828"/>
                </a:solidFill>
              </a:defRPr>
            </a:lvl7pPr>
            <a:lvl8pPr lvl="7" rtl="0">
              <a:spcBef>
                <a:spcPts val="533"/>
              </a:spcBef>
              <a:spcAft>
                <a:spcPts val="0"/>
              </a:spcAft>
              <a:buClr>
                <a:srgbClr val="282828"/>
              </a:buClr>
              <a:buSzPts val="2000"/>
              <a:buNone/>
              <a:defRPr sz="2667">
                <a:solidFill>
                  <a:srgbClr val="282828"/>
                </a:solidFill>
              </a:defRPr>
            </a:lvl8pPr>
            <a:lvl9pPr lvl="8" rtl="0">
              <a:spcBef>
                <a:spcPts val="533"/>
              </a:spcBef>
              <a:spcAft>
                <a:spcPts val="267"/>
              </a:spcAft>
              <a:buClr>
                <a:srgbClr val="282828"/>
              </a:buClr>
              <a:buSzPts val="2000"/>
              <a:buNone/>
              <a:defRPr sz="2667">
                <a:solidFill>
                  <a:srgbClr val="282828"/>
                </a:solidFill>
              </a:defRPr>
            </a:lvl9pPr>
          </a:lstStyle>
          <a:p>
            <a:endParaRPr/>
          </a:p>
        </p:txBody>
      </p:sp>
      <p:sp>
        <p:nvSpPr>
          <p:cNvPr id="140" name="Google Shape;140;p18"/>
          <p:cNvSpPr txBox="1">
            <a:spLocks noGrp="1"/>
          </p:cNvSpPr>
          <p:nvPr>
            <p:ph type="subTitle" idx="4"/>
          </p:nvPr>
        </p:nvSpPr>
        <p:spPr>
          <a:xfrm>
            <a:off x="432000" y="4354167"/>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None/>
              <a:defRPr sz="2667">
                <a:solidFill>
                  <a:srgbClr val="282828"/>
                </a:solidFill>
              </a:defRPr>
            </a:lvl2pPr>
            <a:lvl3pPr lvl="2" rtl="0">
              <a:spcBef>
                <a:spcPts val="1333"/>
              </a:spcBef>
              <a:spcAft>
                <a:spcPts val="0"/>
              </a:spcAft>
              <a:buClr>
                <a:srgbClr val="282828"/>
              </a:buClr>
              <a:buSzPts val="2000"/>
              <a:buNone/>
              <a:defRPr>
                <a:solidFill>
                  <a:srgbClr val="282828"/>
                </a:solidFill>
              </a:defRPr>
            </a:lvl3pPr>
            <a:lvl4pPr lvl="3" rtl="0">
              <a:spcBef>
                <a:spcPts val="1067"/>
              </a:spcBef>
              <a:spcAft>
                <a:spcPts val="0"/>
              </a:spcAft>
              <a:buClr>
                <a:srgbClr val="282828"/>
              </a:buClr>
              <a:buSzPts val="2000"/>
              <a:buNone/>
              <a:defRPr sz="2667">
                <a:solidFill>
                  <a:srgbClr val="282828"/>
                </a:solidFill>
              </a:defRPr>
            </a:lvl4pPr>
            <a:lvl5pPr lvl="4" rtl="0">
              <a:spcBef>
                <a:spcPts val="1067"/>
              </a:spcBef>
              <a:spcAft>
                <a:spcPts val="0"/>
              </a:spcAft>
              <a:buClr>
                <a:srgbClr val="282828"/>
              </a:buClr>
              <a:buSzPts val="2000"/>
              <a:buNone/>
              <a:defRPr sz="2667">
                <a:solidFill>
                  <a:srgbClr val="282828"/>
                </a:solidFill>
              </a:defRPr>
            </a:lvl5pPr>
            <a:lvl6pPr lvl="5" rtl="0">
              <a:spcBef>
                <a:spcPts val="800"/>
              </a:spcBef>
              <a:spcAft>
                <a:spcPts val="0"/>
              </a:spcAft>
              <a:buClr>
                <a:srgbClr val="282828"/>
              </a:buClr>
              <a:buSzPts val="2000"/>
              <a:buNone/>
              <a:defRPr sz="2667">
                <a:solidFill>
                  <a:srgbClr val="282828"/>
                </a:solidFill>
              </a:defRPr>
            </a:lvl6pPr>
            <a:lvl7pPr lvl="6" rtl="0">
              <a:spcBef>
                <a:spcPts val="800"/>
              </a:spcBef>
              <a:spcAft>
                <a:spcPts val="0"/>
              </a:spcAft>
              <a:buClr>
                <a:srgbClr val="282828"/>
              </a:buClr>
              <a:buSzPts val="2000"/>
              <a:buNone/>
              <a:defRPr sz="2667">
                <a:solidFill>
                  <a:srgbClr val="282828"/>
                </a:solidFill>
              </a:defRPr>
            </a:lvl7pPr>
            <a:lvl8pPr lvl="7" rtl="0">
              <a:spcBef>
                <a:spcPts val="533"/>
              </a:spcBef>
              <a:spcAft>
                <a:spcPts val="0"/>
              </a:spcAft>
              <a:buClr>
                <a:srgbClr val="282828"/>
              </a:buClr>
              <a:buSzPts val="2000"/>
              <a:buNone/>
              <a:defRPr sz="2667">
                <a:solidFill>
                  <a:srgbClr val="282828"/>
                </a:solidFill>
              </a:defRPr>
            </a:lvl8pPr>
            <a:lvl9pPr lvl="8" rtl="0">
              <a:spcBef>
                <a:spcPts val="533"/>
              </a:spcBef>
              <a:spcAft>
                <a:spcPts val="267"/>
              </a:spcAft>
              <a:buClr>
                <a:srgbClr val="282828"/>
              </a:buClr>
              <a:buSzPts val="2000"/>
              <a:buNone/>
              <a:defRPr sz="2667">
                <a:solidFill>
                  <a:srgbClr val="282828"/>
                </a:solidFill>
              </a:defRPr>
            </a:lvl9pPr>
          </a:lstStyle>
          <a:p>
            <a:endParaRPr/>
          </a:p>
        </p:txBody>
      </p:sp>
      <p:sp>
        <p:nvSpPr>
          <p:cNvPr id="141" name="Google Shape;141;p18"/>
          <p:cNvSpPr txBox="1">
            <a:spLocks noGrp="1"/>
          </p:cNvSpPr>
          <p:nvPr>
            <p:ph type="subTitle" idx="5"/>
          </p:nvPr>
        </p:nvSpPr>
        <p:spPr>
          <a:xfrm>
            <a:off x="432000" y="5471767"/>
            <a:ext cx="113280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None/>
              <a:defRPr sz="2667">
                <a:solidFill>
                  <a:srgbClr val="282828"/>
                </a:solidFill>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142" name="Google Shape;142;p18"/>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9.3 Lesson outline (2)">
  <p:cSld name="CUSTOM_3">
    <p:spTree>
      <p:nvGrpSpPr>
        <p:cNvPr id="1" name="Shape 143"/>
        <p:cNvGrpSpPr/>
        <p:nvPr/>
      </p:nvGrpSpPr>
      <p:grpSpPr>
        <a:xfrm>
          <a:off x="0" y="0"/>
          <a:ext cx="0" cy="0"/>
          <a:chOff x="0" y="0"/>
          <a:chExt cx="0" cy="0"/>
        </a:xfrm>
      </p:grpSpPr>
      <p:pic>
        <p:nvPicPr>
          <p:cNvPr id="144" name="Google Shape;144;p19"/>
          <p:cNvPicPr preferRelativeResize="0"/>
          <p:nvPr/>
        </p:nvPicPr>
        <p:blipFill rotWithShape="1">
          <a:blip r:embed="rId2">
            <a:alphaModFix/>
          </a:blip>
          <a:srcRect t="3678" b="3669"/>
          <a:stretch/>
        </p:blipFill>
        <p:spPr>
          <a:xfrm>
            <a:off x="1151400" y="3901970"/>
            <a:ext cx="9558432" cy="762767"/>
          </a:xfrm>
          <a:prstGeom prst="rect">
            <a:avLst/>
          </a:prstGeom>
          <a:noFill/>
          <a:ln>
            <a:noFill/>
          </a:ln>
        </p:spPr>
      </p:pic>
      <p:pic>
        <p:nvPicPr>
          <p:cNvPr id="145" name="Google Shape;145;p19"/>
          <p:cNvPicPr preferRelativeResize="0"/>
          <p:nvPr/>
        </p:nvPicPr>
        <p:blipFill rotWithShape="1">
          <a:blip r:embed="rId3">
            <a:alphaModFix/>
          </a:blip>
          <a:srcRect t="3678" b="3669"/>
          <a:stretch/>
        </p:blipFill>
        <p:spPr>
          <a:xfrm>
            <a:off x="1151400" y="2652582"/>
            <a:ext cx="9558432" cy="762767"/>
          </a:xfrm>
          <a:prstGeom prst="rect">
            <a:avLst/>
          </a:prstGeom>
          <a:noFill/>
          <a:ln>
            <a:noFill/>
          </a:ln>
        </p:spPr>
      </p:pic>
      <p:pic>
        <p:nvPicPr>
          <p:cNvPr id="146" name="Google Shape;146;p19"/>
          <p:cNvPicPr preferRelativeResize="0"/>
          <p:nvPr/>
        </p:nvPicPr>
        <p:blipFill rotWithShape="1">
          <a:blip r:embed="rId4">
            <a:alphaModFix/>
          </a:blip>
          <a:srcRect l="74623"/>
          <a:stretch/>
        </p:blipFill>
        <p:spPr>
          <a:xfrm>
            <a:off x="1151400" y="2606115"/>
            <a:ext cx="194533" cy="861165"/>
          </a:xfrm>
          <a:prstGeom prst="rect">
            <a:avLst/>
          </a:prstGeom>
          <a:noFill/>
          <a:ln>
            <a:noFill/>
          </a:ln>
        </p:spPr>
      </p:pic>
      <p:cxnSp>
        <p:nvCxnSpPr>
          <p:cNvPr id="147" name="Google Shape;147;p19"/>
          <p:cNvCxnSpPr>
            <a:endCxn id="148" idx="2"/>
          </p:cNvCxnSpPr>
          <p:nvPr/>
        </p:nvCxnSpPr>
        <p:spPr>
          <a:xfrm flipH="1">
            <a:off x="860084" y="2689709"/>
            <a:ext cx="3600" cy="1974000"/>
          </a:xfrm>
          <a:prstGeom prst="straightConnector1">
            <a:avLst/>
          </a:prstGeom>
          <a:noFill/>
          <a:ln w="38100" cap="flat" cmpd="sng">
            <a:solidFill>
              <a:srgbClr val="282828"/>
            </a:solidFill>
            <a:prstDash val="solid"/>
            <a:round/>
            <a:headEnd type="none" w="med" len="med"/>
            <a:tailEnd type="none" w="med" len="med"/>
          </a:ln>
        </p:spPr>
      </p:cxnSp>
      <p:pic>
        <p:nvPicPr>
          <p:cNvPr id="149" name="Google Shape;149;p19"/>
          <p:cNvPicPr preferRelativeResize="0"/>
          <p:nvPr/>
        </p:nvPicPr>
        <p:blipFill>
          <a:blip r:embed="rId5">
            <a:alphaModFix/>
          </a:blip>
          <a:stretch>
            <a:fillRect/>
          </a:stretch>
        </p:blipFill>
        <p:spPr>
          <a:xfrm>
            <a:off x="484643" y="2658159"/>
            <a:ext cx="750913" cy="762789"/>
          </a:xfrm>
          <a:prstGeom prst="rect">
            <a:avLst/>
          </a:prstGeom>
          <a:noFill/>
          <a:ln>
            <a:noFill/>
          </a:ln>
        </p:spPr>
      </p:pic>
      <p:sp>
        <p:nvSpPr>
          <p:cNvPr id="150" name="Google Shape;150;p19"/>
          <p:cNvSpPr txBox="1">
            <a:spLocks noGrp="1"/>
          </p:cNvSpPr>
          <p:nvPr>
            <p:ph type="title"/>
          </p:nvPr>
        </p:nvSpPr>
        <p:spPr>
          <a:xfrm>
            <a:off x="1769600" y="2797515"/>
            <a:ext cx="8756800" cy="4924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200"/>
              <a:buFont typeface="Lexend"/>
              <a:buNone/>
              <a:defRPr sz="2933" b="0">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p19"/>
          <p:cNvSpPr txBox="1">
            <a:spLocks noGrp="1"/>
          </p:cNvSpPr>
          <p:nvPr>
            <p:ph type="title" idx="2"/>
          </p:nvPr>
        </p:nvSpPr>
        <p:spPr>
          <a:xfrm>
            <a:off x="1825465" y="4070744"/>
            <a:ext cx="8756800" cy="4924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200"/>
              <a:buFont typeface="Lexend"/>
              <a:buNone/>
              <a:defRPr sz="2933" b="0">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2" name="Google Shape;152;p19"/>
          <p:cNvSpPr txBox="1">
            <a:spLocks noGrp="1"/>
          </p:cNvSpPr>
          <p:nvPr>
            <p:ph type="title" idx="3"/>
          </p:nvPr>
        </p:nvSpPr>
        <p:spPr>
          <a:xfrm>
            <a:off x="432000" y="720000"/>
            <a:ext cx="11137600" cy="492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19"/>
          <p:cNvSpPr txBox="1"/>
          <p:nvPr/>
        </p:nvSpPr>
        <p:spPr>
          <a:xfrm>
            <a:off x="432000" y="189000"/>
            <a:ext cx="31796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Lesson outline</a:t>
            </a:r>
            <a:endParaRPr sz="2667" b="1">
              <a:solidFill>
                <a:schemeClr val="dk1"/>
              </a:solidFill>
              <a:latin typeface="Lexend"/>
              <a:ea typeface="Lexend"/>
              <a:cs typeface="Lexend"/>
              <a:sym typeface="Lexend"/>
            </a:endParaRPr>
          </a:p>
        </p:txBody>
      </p:sp>
      <p:pic>
        <p:nvPicPr>
          <p:cNvPr id="148" name="Google Shape;148;p19"/>
          <p:cNvPicPr preferRelativeResize="0"/>
          <p:nvPr/>
        </p:nvPicPr>
        <p:blipFill>
          <a:blip r:embed="rId6">
            <a:alphaModFix/>
          </a:blip>
          <a:stretch>
            <a:fillRect/>
          </a:stretch>
        </p:blipFill>
        <p:spPr>
          <a:xfrm>
            <a:off x="484454" y="3900941"/>
            <a:ext cx="751261" cy="76276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9.3 Lesson outline (3) 1">
  <p:cSld name="CUSTOM_3_2">
    <p:spTree>
      <p:nvGrpSpPr>
        <p:cNvPr id="1" name="Shape 154"/>
        <p:cNvGrpSpPr/>
        <p:nvPr/>
      </p:nvGrpSpPr>
      <p:grpSpPr>
        <a:xfrm>
          <a:off x="0" y="0"/>
          <a:ext cx="0" cy="0"/>
          <a:chOff x="0" y="0"/>
          <a:chExt cx="0" cy="0"/>
        </a:xfrm>
      </p:grpSpPr>
      <p:pic>
        <p:nvPicPr>
          <p:cNvPr id="155" name="Google Shape;155;p20"/>
          <p:cNvPicPr preferRelativeResize="0"/>
          <p:nvPr/>
        </p:nvPicPr>
        <p:blipFill rotWithShape="1">
          <a:blip r:embed="rId2">
            <a:alphaModFix/>
          </a:blip>
          <a:srcRect t="4429" b="4438"/>
          <a:stretch/>
        </p:blipFill>
        <p:spPr>
          <a:xfrm>
            <a:off x="1151400" y="4856300"/>
            <a:ext cx="9558432" cy="750971"/>
          </a:xfrm>
          <a:prstGeom prst="rect">
            <a:avLst/>
          </a:prstGeom>
          <a:noFill/>
          <a:ln>
            <a:noFill/>
          </a:ln>
        </p:spPr>
      </p:pic>
      <p:pic>
        <p:nvPicPr>
          <p:cNvPr id="156" name="Google Shape;156;p20"/>
          <p:cNvPicPr preferRelativeResize="0"/>
          <p:nvPr/>
        </p:nvPicPr>
        <p:blipFill rotWithShape="1">
          <a:blip r:embed="rId3">
            <a:alphaModFix/>
          </a:blip>
          <a:srcRect l="74623"/>
          <a:stretch/>
        </p:blipFill>
        <p:spPr>
          <a:xfrm>
            <a:off x="1151400" y="4801200"/>
            <a:ext cx="194533" cy="861165"/>
          </a:xfrm>
          <a:prstGeom prst="rect">
            <a:avLst/>
          </a:prstGeom>
          <a:noFill/>
          <a:ln>
            <a:noFill/>
          </a:ln>
        </p:spPr>
      </p:pic>
      <p:pic>
        <p:nvPicPr>
          <p:cNvPr id="157" name="Google Shape;157;p20"/>
          <p:cNvPicPr preferRelativeResize="0"/>
          <p:nvPr/>
        </p:nvPicPr>
        <p:blipFill rotWithShape="1">
          <a:blip r:embed="rId4">
            <a:alphaModFix/>
          </a:blip>
          <a:srcRect t="3678" b="3669"/>
          <a:stretch/>
        </p:blipFill>
        <p:spPr>
          <a:xfrm>
            <a:off x="1151400" y="3605584"/>
            <a:ext cx="9558432" cy="762767"/>
          </a:xfrm>
          <a:prstGeom prst="rect">
            <a:avLst/>
          </a:prstGeom>
          <a:noFill/>
          <a:ln>
            <a:noFill/>
          </a:ln>
        </p:spPr>
      </p:pic>
      <p:pic>
        <p:nvPicPr>
          <p:cNvPr id="158" name="Google Shape;158;p20"/>
          <p:cNvPicPr preferRelativeResize="0"/>
          <p:nvPr/>
        </p:nvPicPr>
        <p:blipFill rotWithShape="1">
          <a:blip r:embed="rId3">
            <a:alphaModFix/>
          </a:blip>
          <a:srcRect l="74623"/>
          <a:stretch/>
        </p:blipFill>
        <p:spPr>
          <a:xfrm>
            <a:off x="1151400" y="3570651"/>
            <a:ext cx="194533" cy="861165"/>
          </a:xfrm>
          <a:prstGeom prst="rect">
            <a:avLst/>
          </a:prstGeom>
          <a:noFill/>
          <a:ln>
            <a:noFill/>
          </a:ln>
        </p:spPr>
      </p:pic>
      <p:pic>
        <p:nvPicPr>
          <p:cNvPr id="159" name="Google Shape;159;p20"/>
          <p:cNvPicPr preferRelativeResize="0"/>
          <p:nvPr/>
        </p:nvPicPr>
        <p:blipFill rotWithShape="1">
          <a:blip r:embed="rId5">
            <a:alphaModFix/>
          </a:blip>
          <a:srcRect t="3678" b="3669"/>
          <a:stretch/>
        </p:blipFill>
        <p:spPr>
          <a:xfrm>
            <a:off x="1151400" y="2237767"/>
            <a:ext cx="9558432" cy="762767"/>
          </a:xfrm>
          <a:prstGeom prst="rect">
            <a:avLst/>
          </a:prstGeom>
          <a:noFill/>
          <a:ln>
            <a:noFill/>
          </a:ln>
        </p:spPr>
      </p:pic>
      <p:pic>
        <p:nvPicPr>
          <p:cNvPr id="160" name="Google Shape;160;p20"/>
          <p:cNvPicPr preferRelativeResize="0"/>
          <p:nvPr/>
        </p:nvPicPr>
        <p:blipFill rotWithShape="1">
          <a:blip r:embed="rId3">
            <a:alphaModFix/>
          </a:blip>
          <a:srcRect l="74623"/>
          <a:stretch/>
        </p:blipFill>
        <p:spPr>
          <a:xfrm>
            <a:off x="1151400" y="2191300"/>
            <a:ext cx="194533" cy="861165"/>
          </a:xfrm>
          <a:prstGeom prst="rect">
            <a:avLst/>
          </a:prstGeom>
          <a:noFill/>
          <a:ln>
            <a:noFill/>
          </a:ln>
        </p:spPr>
      </p:pic>
      <p:cxnSp>
        <p:nvCxnSpPr>
          <p:cNvPr id="161" name="Google Shape;161;p20"/>
          <p:cNvCxnSpPr>
            <a:endCxn id="162" idx="2"/>
          </p:cNvCxnSpPr>
          <p:nvPr/>
        </p:nvCxnSpPr>
        <p:spPr>
          <a:xfrm>
            <a:off x="863736" y="2455864"/>
            <a:ext cx="0" cy="3155200"/>
          </a:xfrm>
          <a:prstGeom prst="straightConnector1">
            <a:avLst/>
          </a:prstGeom>
          <a:noFill/>
          <a:ln w="38100" cap="flat" cmpd="sng">
            <a:solidFill>
              <a:srgbClr val="282828"/>
            </a:solidFill>
            <a:prstDash val="solid"/>
            <a:round/>
            <a:headEnd type="none" w="med" len="med"/>
            <a:tailEnd type="none" w="med" len="med"/>
          </a:ln>
        </p:spPr>
      </p:cxnSp>
      <p:pic>
        <p:nvPicPr>
          <p:cNvPr id="162" name="Google Shape;162;p20"/>
          <p:cNvPicPr preferRelativeResize="0"/>
          <p:nvPr/>
        </p:nvPicPr>
        <p:blipFill>
          <a:blip r:embed="rId6">
            <a:alphaModFix/>
          </a:blip>
          <a:stretch>
            <a:fillRect/>
          </a:stretch>
        </p:blipFill>
        <p:spPr>
          <a:xfrm>
            <a:off x="488106" y="4848294"/>
            <a:ext cx="751261" cy="762769"/>
          </a:xfrm>
          <a:prstGeom prst="rect">
            <a:avLst/>
          </a:prstGeom>
          <a:noFill/>
          <a:ln>
            <a:noFill/>
          </a:ln>
        </p:spPr>
      </p:pic>
      <p:pic>
        <p:nvPicPr>
          <p:cNvPr id="163" name="Google Shape;163;p20"/>
          <p:cNvPicPr preferRelativeResize="0"/>
          <p:nvPr/>
        </p:nvPicPr>
        <p:blipFill>
          <a:blip r:embed="rId7">
            <a:alphaModFix/>
          </a:blip>
          <a:stretch>
            <a:fillRect/>
          </a:stretch>
        </p:blipFill>
        <p:spPr>
          <a:xfrm>
            <a:off x="484643" y="2243344"/>
            <a:ext cx="750913" cy="762789"/>
          </a:xfrm>
          <a:prstGeom prst="rect">
            <a:avLst/>
          </a:prstGeom>
          <a:noFill/>
          <a:ln>
            <a:noFill/>
          </a:ln>
        </p:spPr>
      </p:pic>
      <p:sp>
        <p:nvSpPr>
          <p:cNvPr id="164" name="Google Shape;164;p20"/>
          <p:cNvSpPr txBox="1">
            <a:spLocks noGrp="1"/>
          </p:cNvSpPr>
          <p:nvPr>
            <p:ph type="title"/>
          </p:nvPr>
        </p:nvSpPr>
        <p:spPr>
          <a:xfrm>
            <a:off x="1769600" y="2382700"/>
            <a:ext cx="8756800" cy="4924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200"/>
              <a:buFont typeface="Lexend"/>
              <a:buNone/>
              <a:defRPr sz="2933" b="0">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5" name="Google Shape;165;p20"/>
          <p:cNvSpPr txBox="1">
            <a:spLocks noGrp="1"/>
          </p:cNvSpPr>
          <p:nvPr>
            <p:ph type="title" idx="2"/>
          </p:nvPr>
        </p:nvSpPr>
        <p:spPr>
          <a:xfrm>
            <a:off x="1825465" y="3774359"/>
            <a:ext cx="8756800" cy="4924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200"/>
              <a:buFont typeface="Lexend"/>
              <a:buNone/>
              <a:defRPr sz="2933" b="0">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 name="Google Shape;166;p20"/>
          <p:cNvSpPr txBox="1">
            <a:spLocks noGrp="1"/>
          </p:cNvSpPr>
          <p:nvPr>
            <p:ph type="title" idx="3"/>
          </p:nvPr>
        </p:nvSpPr>
        <p:spPr>
          <a:xfrm>
            <a:off x="1795525" y="5011033"/>
            <a:ext cx="8816400" cy="4924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200"/>
              <a:buFont typeface="Lexend"/>
              <a:buNone/>
              <a:defRPr sz="2933" b="0">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7" name="Google Shape;167;p20"/>
          <p:cNvSpPr txBox="1">
            <a:spLocks noGrp="1"/>
          </p:cNvSpPr>
          <p:nvPr>
            <p:ph type="title" idx="4"/>
          </p:nvPr>
        </p:nvSpPr>
        <p:spPr>
          <a:xfrm>
            <a:off x="432000" y="720000"/>
            <a:ext cx="11137600" cy="492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8" name="Google Shape;168;p20"/>
          <p:cNvSpPr txBox="1"/>
          <p:nvPr/>
        </p:nvSpPr>
        <p:spPr>
          <a:xfrm>
            <a:off x="432000" y="189000"/>
            <a:ext cx="31796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Lesson outline</a:t>
            </a:r>
            <a:endParaRPr sz="2667" b="1">
              <a:solidFill>
                <a:schemeClr val="dk1"/>
              </a:solidFill>
              <a:latin typeface="Lexend"/>
              <a:ea typeface="Lexend"/>
              <a:cs typeface="Lexend"/>
              <a:sym typeface="Lexend"/>
            </a:endParaRPr>
          </a:p>
        </p:txBody>
      </p:sp>
      <p:pic>
        <p:nvPicPr>
          <p:cNvPr id="169" name="Google Shape;169;p20"/>
          <p:cNvPicPr preferRelativeResize="0"/>
          <p:nvPr/>
        </p:nvPicPr>
        <p:blipFill>
          <a:blip r:embed="rId8">
            <a:alphaModFix/>
          </a:blip>
          <a:stretch>
            <a:fillRect/>
          </a:stretch>
        </p:blipFill>
        <p:spPr>
          <a:xfrm>
            <a:off x="484454" y="3604556"/>
            <a:ext cx="751261" cy="76276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9.4 Lesson outline (4)">
  <p:cSld name="CUSTOM_4">
    <p:spTree>
      <p:nvGrpSpPr>
        <p:cNvPr id="1" name="Shape 170"/>
        <p:cNvGrpSpPr/>
        <p:nvPr/>
      </p:nvGrpSpPr>
      <p:grpSpPr>
        <a:xfrm>
          <a:off x="0" y="0"/>
          <a:ext cx="0" cy="0"/>
          <a:chOff x="0" y="0"/>
          <a:chExt cx="0" cy="0"/>
        </a:xfrm>
      </p:grpSpPr>
      <p:pic>
        <p:nvPicPr>
          <p:cNvPr id="171" name="Google Shape;171;p21"/>
          <p:cNvPicPr preferRelativeResize="0"/>
          <p:nvPr/>
        </p:nvPicPr>
        <p:blipFill rotWithShape="1">
          <a:blip r:embed="rId2">
            <a:alphaModFix/>
          </a:blip>
          <a:srcRect t="4429" b="4438"/>
          <a:stretch/>
        </p:blipFill>
        <p:spPr>
          <a:xfrm>
            <a:off x="1151400" y="4195913"/>
            <a:ext cx="9558432" cy="750971"/>
          </a:xfrm>
          <a:prstGeom prst="rect">
            <a:avLst/>
          </a:prstGeom>
          <a:noFill/>
          <a:ln>
            <a:noFill/>
          </a:ln>
        </p:spPr>
      </p:pic>
      <p:pic>
        <p:nvPicPr>
          <p:cNvPr id="172" name="Google Shape;172;p21"/>
          <p:cNvPicPr preferRelativeResize="0"/>
          <p:nvPr/>
        </p:nvPicPr>
        <p:blipFill rotWithShape="1">
          <a:blip r:embed="rId3">
            <a:alphaModFix/>
          </a:blip>
          <a:srcRect l="74623"/>
          <a:stretch/>
        </p:blipFill>
        <p:spPr>
          <a:xfrm>
            <a:off x="1151400" y="4140814"/>
            <a:ext cx="194533" cy="861165"/>
          </a:xfrm>
          <a:prstGeom prst="rect">
            <a:avLst/>
          </a:prstGeom>
          <a:noFill/>
          <a:ln>
            <a:noFill/>
          </a:ln>
        </p:spPr>
      </p:pic>
      <p:pic>
        <p:nvPicPr>
          <p:cNvPr id="173" name="Google Shape;173;p21"/>
          <p:cNvPicPr preferRelativeResize="0"/>
          <p:nvPr/>
        </p:nvPicPr>
        <p:blipFill rotWithShape="1">
          <a:blip r:embed="rId4">
            <a:alphaModFix/>
          </a:blip>
          <a:srcRect t="4387" b="4396"/>
          <a:stretch/>
        </p:blipFill>
        <p:spPr>
          <a:xfrm>
            <a:off x="1151400" y="5295145"/>
            <a:ext cx="9558432" cy="750953"/>
          </a:xfrm>
          <a:prstGeom prst="rect">
            <a:avLst/>
          </a:prstGeom>
          <a:noFill/>
          <a:ln>
            <a:noFill/>
          </a:ln>
        </p:spPr>
      </p:pic>
      <p:pic>
        <p:nvPicPr>
          <p:cNvPr id="174" name="Google Shape;174;p21"/>
          <p:cNvPicPr preferRelativeResize="0"/>
          <p:nvPr/>
        </p:nvPicPr>
        <p:blipFill rotWithShape="1">
          <a:blip r:embed="rId3">
            <a:alphaModFix/>
          </a:blip>
          <a:srcRect l="74623"/>
          <a:stretch/>
        </p:blipFill>
        <p:spPr>
          <a:xfrm>
            <a:off x="1151400" y="5252864"/>
            <a:ext cx="194533" cy="861165"/>
          </a:xfrm>
          <a:prstGeom prst="rect">
            <a:avLst/>
          </a:prstGeom>
          <a:noFill/>
          <a:ln>
            <a:noFill/>
          </a:ln>
        </p:spPr>
      </p:pic>
      <p:pic>
        <p:nvPicPr>
          <p:cNvPr id="175" name="Google Shape;175;p21"/>
          <p:cNvPicPr preferRelativeResize="0"/>
          <p:nvPr/>
        </p:nvPicPr>
        <p:blipFill rotWithShape="1">
          <a:blip r:embed="rId5">
            <a:alphaModFix/>
          </a:blip>
          <a:srcRect t="3678" b="3669"/>
          <a:stretch/>
        </p:blipFill>
        <p:spPr>
          <a:xfrm>
            <a:off x="1151400" y="3056265"/>
            <a:ext cx="9558432" cy="762767"/>
          </a:xfrm>
          <a:prstGeom prst="rect">
            <a:avLst/>
          </a:prstGeom>
          <a:noFill/>
          <a:ln>
            <a:noFill/>
          </a:ln>
        </p:spPr>
      </p:pic>
      <p:pic>
        <p:nvPicPr>
          <p:cNvPr id="176" name="Google Shape;176;p21"/>
          <p:cNvPicPr preferRelativeResize="0"/>
          <p:nvPr/>
        </p:nvPicPr>
        <p:blipFill rotWithShape="1">
          <a:blip r:embed="rId3">
            <a:alphaModFix/>
          </a:blip>
          <a:srcRect l="74623"/>
          <a:stretch/>
        </p:blipFill>
        <p:spPr>
          <a:xfrm>
            <a:off x="1151400" y="3021331"/>
            <a:ext cx="194533" cy="861165"/>
          </a:xfrm>
          <a:prstGeom prst="rect">
            <a:avLst/>
          </a:prstGeom>
          <a:noFill/>
          <a:ln>
            <a:noFill/>
          </a:ln>
        </p:spPr>
      </p:pic>
      <p:pic>
        <p:nvPicPr>
          <p:cNvPr id="177" name="Google Shape;177;p21"/>
          <p:cNvPicPr preferRelativeResize="0"/>
          <p:nvPr/>
        </p:nvPicPr>
        <p:blipFill rotWithShape="1">
          <a:blip r:embed="rId6">
            <a:alphaModFix/>
          </a:blip>
          <a:srcRect t="3678" b="3669"/>
          <a:stretch/>
        </p:blipFill>
        <p:spPr>
          <a:xfrm>
            <a:off x="1151400" y="1943947"/>
            <a:ext cx="9558432" cy="762767"/>
          </a:xfrm>
          <a:prstGeom prst="rect">
            <a:avLst/>
          </a:prstGeom>
          <a:noFill/>
          <a:ln>
            <a:noFill/>
          </a:ln>
        </p:spPr>
      </p:pic>
      <p:pic>
        <p:nvPicPr>
          <p:cNvPr id="178" name="Google Shape;178;p21"/>
          <p:cNvPicPr preferRelativeResize="0"/>
          <p:nvPr/>
        </p:nvPicPr>
        <p:blipFill rotWithShape="1">
          <a:blip r:embed="rId3">
            <a:alphaModFix/>
          </a:blip>
          <a:srcRect l="74623"/>
          <a:stretch/>
        </p:blipFill>
        <p:spPr>
          <a:xfrm>
            <a:off x="1151400" y="1897480"/>
            <a:ext cx="194533" cy="861165"/>
          </a:xfrm>
          <a:prstGeom prst="rect">
            <a:avLst/>
          </a:prstGeom>
          <a:noFill/>
          <a:ln>
            <a:noFill/>
          </a:ln>
        </p:spPr>
      </p:pic>
      <p:cxnSp>
        <p:nvCxnSpPr>
          <p:cNvPr id="179" name="Google Shape;179;p21"/>
          <p:cNvCxnSpPr/>
          <p:nvPr/>
        </p:nvCxnSpPr>
        <p:spPr>
          <a:xfrm>
            <a:off x="863736" y="2300312"/>
            <a:ext cx="800" cy="3573200"/>
          </a:xfrm>
          <a:prstGeom prst="straightConnector1">
            <a:avLst/>
          </a:prstGeom>
          <a:noFill/>
          <a:ln w="38100" cap="flat" cmpd="sng">
            <a:solidFill>
              <a:srgbClr val="282828"/>
            </a:solidFill>
            <a:prstDash val="solid"/>
            <a:round/>
            <a:headEnd type="none" w="med" len="med"/>
            <a:tailEnd type="none" w="med" len="med"/>
          </a:ln>
        </p:spPr>
      </p:cxnSp>
      <p:pic>
        <p:nvPicPr>
          <p:cNvPr id="180" name="Google Shape;180;p21"/>
          <p:cNvPicPr preferRelativeResize="0"/>
          <p:nvPr/>
        </p:nvPicPr>
        <p:blipFill>
          <a:blip r:embed="rId7">
            <a:alphaModFix/>
          </a:blip>
          <a:stretch>
            <a:fillRect/>
          </a:stretch>
        </p:blipFill>
        <p:spPr>
          <a:xfrm>
            <a:off x="488106" y="4179534"/>
            <a:ext cx="751261" cy="762769"/>
          </a:xfrm>
          <a:prstGeom prst="rect">
            <a:avLst/>
          </a:prstGeom>
          <a:noFill/>
          <a:ln>
            <a:noFill/>
          </a:ln>
        </p:spPr>
      </p:pic>
      <p:pic>
        <p:nvPicPr>
          <p:cNvPr id="181" name="Google Shape;181;p21"/>
          <p:cNvPicPr preferRelativeResize="0"/>
          <p:nvPr/>
        </p:nvPicPr>
        <p:blipFill>
          <a:blip r:embed="rId8">
            <a:alphaModFix/>
          </a:blip>
          <a:stretch>
            <a:fillRect/>
          </a:stretch>
        </p:blipFill>
        <p:spPr>
          <a:xfrm>
            <a:off x="484477" y="1949555"/>
            <a:ext cx="750913" cy="762789"/>
          </a:xfrm>
          <a:prstGeom prst="rect">
            <a:avLst/>
          </a:prstGeom>
          <a:noFill/>
          <a:ln>
            <a:noFill/>
          </a:ln>
        </p:spPr>
      </p:pic>
      <p:pic>
        <p:nvPicPr>
          <p:cNvPr id="182" name="Google Shape;182;p21"/>
          <p:cNvPicPr preferRelativeResize="0"/>
          <p:nvPr/>
        </p:nvPicPr>
        <p:blipFill>
          <a:blip r:embed="rId9">
            <a:alphaModFix/>
          </a:blip>
          <a:stretch>
            <a:fillRect/>
          </a:stretch>
        </p:blipFill>
        <p:spPr>
          <a:xfrm>
            <a:off x="484454" y="3050118"/>
            <a:ext cx="751261" cy="762769"/>
          </a:xfrm>
          <a:prstGeom prst="rect">
            <a:avLst/>
          </a:prstGeom>
          <a:noFill/>
          <a:ln>
            <a:noFill/>
          </a:ln>
        </p:spPr>
      </p:pic>
      <p:sp>
        <p:nvSpPr>
          <p:cNvPr id="183" name="Google Shape;183;p21"/>
          <p:cNvSpPr txBox="1">
            <a:spLocks noGrp="1"/>
          </p:cNvSpPr>
          <p:nvPr>
            <p:ph type="title"/>
          </p:nvPr>
        </p:nvSpPr>
        <p:spPr>
          <a:xfrm>
            <a:off x="1787733" y="1949547"/>
            <a:ext cx="8782400" cy="7508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200"/>
              <a:buFont typeface="Lexend"/>
              <a:buNone/>
              <a:defRPr sz="2933" b="0">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21"/>
          <p:cNvSpPr txBox="1">
            <a:spLocks noGrp="1"/>
          </p:cNvSpPr>
          <p:nvPr>
            <p:ph type="title" idx="2"/>
          </p:nvPr>
        </p:nvSpPr>
        <p:spPr>
          <a:xfrm>
            <a:off x="1787733" y="3056280"/>
            <a:ext cx="8782400" cy="7628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200"/>
              <a:buFont typeface="Lexend"/>
              <a:buNone/>
              <a:defRPr sz="2933" b="0">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 name="Google Shape;185;p21"/>
          <p:cNvSpPr txBox="1">
            <a:spLocks noGrp="1"/>
          </p:cNvSpPr>
          <p:nvPr>
            <p:ph type="title" idx="3"/>
          </p:nvPr>
        </p:nvSpPr>
        <p:spPr>
          <a:xfrm>
            <a:off x="1787733" y="4227047"/>
            <a:ext cx="8842400" cy="7152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200"/>
              <a:buFont typeface="Lexend"/>
              <a:buNone/>
              <a:defRPr sz="2933" b="0">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6" name="Google Shape;186;p21"/>
          <p:cNvSpPr txBox="1">
            <a:spLocks noGrp="1"/>
          </p:cNvSpPr>
          <p:nvPr>
            <p:ph type="title" idx="4"/>
          </p:nvPr>
        </p:nvSpPr>
        <p:spPr>
          <a:xfrm>
            <a:off x="1787733" y="5295148"/>
            <a:ext cx="8842400" cy="7508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200"/>
              <a:buFont typeface="Lexend"/>
              <a:buNone/>
              <a:defRPr sz="2933" b="0">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7" name="Google Shape;187;p21"/>
          <p:cNvSpPr txBox="1">
            <a:spLocks noGrp="1"/>
          </p:cNvSpPr>
          <p:nvPr>
            <p:ph type="title" idx="5"/>
          </p:nvPr>
        </p:nvSpPr>
        <p:spPr>
          <a:xfrm>
            <a:off x="432000" y="720000"/>
            <a:ext cx="11137600" cy="492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 name="Google Shape;188;p21"/>
          <p:cNvSpPr txBox="1"/>
          <p:nvPr/>
        </p:nvSpPr>
        <p:spPr>
          <a:xfrm>
            <a:off x="432000" y="189000"/>
            <a:ext cx="31796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Lesson outline</a:t>
            </a:r>
            <a:endParaRPr sz="2667" b="1">
              <a:solidFill>
                <a:schemeClr val="dk1"/>
              </a:solidFill>
              <a:latin typeface="Lexend"/>
              <a:ea typeface="Lexend"/>
              <a:cs typeface="Lexend"/>
              <a:sym typeface="Lexend"/>
            </a:endParaRPr>
          </a:p>
        </p:txBody>
      </p:sp>
      <p:pic>
        <p:nvPicPr>
          <p:cNvPr id="189" name="Google Shape;189;p21"/>
          <p:cNvPicPr preferRelativeResize="0"/>
          <p:nvPr/>
        </p:nvPicPr>
        <p:blipFill>
          <a:blip r:embed="rId10">
            <a:alphaModFix/>
          </a:blip>
          <a:stretch>
            <a:fillRect/>
          </a:stretch>
        </p:blipFill>
        <p:spPr>
          <a:xfrm>
            <a:off x="484455" y="5292485"/>
            <a:ext cx="751261" cy="76276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0.1 Explanation blank - purple ">
  <p:cSld name="TITLE_AND_TWO_COLUMNS_1_1_6_2_1_4">
    <p:spTree>
      <p:nvGrpSpPr>
        <p:cNvPr id="1" name="Shape 190"/>
        <p:cNvGrpSpPr/>
        <p:nvPr/>
      </p:nvGrpSpPr>
      <p:grpSpPr>
        <a:xfrm>
          <a:off x="0" y="0"/>
          <a:ext cx="0" cy="0"/>
          <a:chOff x="0" y="0"/>
          <a:chExt cx="0" cy="0"/>
        </a:xfrm>
      </p:grpSpPr>
      <p:pic>
        <p:nvPicPr>
          <p:cNvPr id="191" name="Google Shape;191;p22"/>
          <p:cNvPicPr preferRelativeResize="0"/>
          <p:nvPr/>
        </p:nvPicPr>
        <p:blipFill>
          <a:blip r:embed="rId2">
            <a:alphaModFix/>
          </a:blip>
          <a:stretch>
            <a:fillRect/>
          </a:stretch>
        </p:blipFill>
        <p:spPr>
          <a:xfrm>
            <a:off x="0" y="710033"/>
            <a:ext cx="12201603" cy="155600"/>
          </a:xfrm>
          <a:prstGeom prst="rect">
            <a:avLst/>
          </a:prstGeom>
          <a:noFill/>
          <a:ln>
            <a:noFill/>
          </a:ln>
        </p:spPr>
      </p:pic>
      <p:sp>
        <p:nvSpPr>
          <p:cNvPr id="192" name="Google Shape;192;p22"/>
          <p:cNvSpPr/>
          <p:nvPr/>
        </p:nvSpPr>
        <p:spPr>
          <a:xfrm>
            <a:off x="-1" y="-3"/>
            <a:ext cx="121968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3" name="Google Shape;193;p22"/>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94" name="Google Shape;194;p2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95" name="Google Shape;195;p22"/>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196" name="Google Shape;196;p22"/>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Explanation</a:t>
            </a:r>
            <a:endParaRPr sz="1200" b="1">
              <a:solidFill>
                <a:srgbClr val="F3EEFB"/>
              </a:solidFill>
              <a:latin typeface="Lexend"/>
              <a:ea typeface="Lexend"/>
              <a:cs typeface="Lexend"/>
              <a:sym typeface="Lexen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0.2 Explanation blank - jade">
  <p:cSld name="TITLE_AND_TWO_COLUMNS_1_1_6_2_1_2">
    <p:spTree>
      <p:nvGrpSpPr>
        <p:cNvPr id="1" name="Shape 197"/>
        <p:cNvGrpSpPr/>
        <p:nvPr/>
      </p:nvGrpSpPr>
      <p:grpSpPr>
        <a:xfrm>
          <a:off x="0" y="0"/>
          <a:ext cx="0" cy="0"/>
          <a:chOff x="0" y="0"/>
          <a:chExt cx="0" cy="0"/>
        </a:xfrm>
      </p:grpSpPr>
      <p:pic>
        <p:nvPicPr>
          <p:cNvPr id="198" name="Google Shape;198;p2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99" name="Google Shape;199;p23"/>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00" name="Google Shape;200;p2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01" name="Google Shape;201;p23"/>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sp>
        <p:nvSpPr>
          <p:cNvPr id="202" name="Google Shape;202;p2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03" name="Google Shape;203;p23"/>
          <p:cNvPicPr preferRelativeResize="0"/>
          <p:nvPr/>
        </p:nvPicPr>
        <p:blipFill rotWithShape="1">
          <a:blip r:embed="rId3">
            <a:alphaModFix/>
          </a:blip>
          <a:srcRect/>
          <a:stretch/>
        </p:blipFill>
        <p:spPr>
          <a:xfrm>
            <a:off x="11235933" y="-750"/>
            <a:ext cx="666267" cy="666267"/>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0.3 Explanation blank - blue ">
  <p:cSld name="TITLE_AND_TWO_COLUMNS_1_1_6_2_2">
    <p:spTree>
      <p:nvGrpSpPr>
        <p:cNvPr id="1" name="Shape 204"/>
        <p:cNvGrpSpPr/>
        <p:nvPr/>
      </p:nvGrpSpPr>
      <p:grpSpPr>
        <a:xfrm>
          <a:off x="0" y="0"/>
          <a:ext cx="0" cy="0"/>
          <a:chOff x="0" y="0"/>
          <a:chExt cx="0" cy="0"/>
        </a:xfrm>
      </p:grpSpPr>
      <p:pic>
        <p:nvPicPr>
          <p:cNvPr id="205" name="Google Shape;205;p2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206" name="Google Shape;206;p24"/>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07" name="Google Shape;207;p2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08" name="Google Shape;208;p24"/>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Explanation</a:t>
            </a:r>
            <a:endParaRPr sz="1200" b="1">
              <a:solidFill>
                <a:srgbClr val="EBEDFE"/>
              </a:solidFill>
              <a:latin typeface="Lexend"/>
              <a:ea typeface="Lexend"/>
              <a:cs typeface="Lexend"/>
              <a:sym typeface="Lexend"/>
            </a:endParaRPr>
          </a:p>
        </p:txBody>
      </p:sp>
      <p:sp>
        <p:nvSpPr>
          <p:cNvPr id="209" name="Google Shape;209;p2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10" name="Google Shape;210;p24"/>
          <p:cNvPicPr preferRelativeResize="0"/>
          <p:nvPr/>
        </p:nvPicPr>
        <p:blipFill rotWithShape="1">
          <a:blip r:embed="rId3">
            <a:alphaModFix/>
          </a:blip>
          <a:srcRect/>
          <a:stretch/>
        </p:blipFill>
        <p:spPr>
          <a:xfrm>
            <a:off x="11235933" y="-750"/>
            <a:ext cx="666267" cy="66626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21/01/2026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0.4 Explanation blank - pink ">
  <p:cSld name="TITLE_AND_TWO_COLUMNS_1_1_6_2_1_1">
    <p:spTree>
      <p:nvGrpSpPr>
        <p:cNvPr id="1" name="Shape 211"/>
        <p:cNvGrpSpPr/>
        <p:nvPr/>
      </p:nvGrpSpPr>
      <p:grpSpPr>
        <a:xfrm>
          <a:off x="0" y="0"/>
          <a:ext cx="0" cy="0"/>
          <a:chOff x="0" y="0"/>
          <a:chExt cx="0" cy="0"/>
        </a:xfrm>
      </p:grpSpPr>
      <p:pic>
        <p:nvPicPr>
          <p:cNvPr id="212" name="Google Shape;212;p2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213" name="Google Shape;213;p25"/>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4" name="Google Shape;214;p25"/>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15" name="Google Shape;215;p25"/>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Explanation</a:t>
            </a:r>
            <a:endParaRPr sz="1200" b="1">
              <a:solidFill>
                <a:srgbClr val="FAEAF6"/>
              </a:solidFill>
              <a:latin typeface="Lexend"/>
              <a:ea typeface="Lexend"/>
              <a:cs typeface="Lexend"/>
              <a:sym typeface="Lexend"/>
            </a:endParaRPr>
          </a:p>
        </p:txBody>
      </p:sp>
      <p:sp>
        <p:nvSpPr>
          <p:cNvPr id="216" name="Google Shape;216;p25"/>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17" name="Google Shape;217;p25"/>
          <p:cNvPicPr preferRelativeResize="0"/>
          <p:nvPr/>
        </p:nvPicPr>
        <p:blipFill rotWithShape="1">
          <a:blip r:embed="rId3">
            <a:alphaModFix/>
          </a:blip>
          <a:srcRect/>
          <a:stretch/>
        </p:blipFill>
        <p:spPr>
          <a:xfrm>
            <a:off x="11235933" y="-750"/>
            <a:ext cx="666267" cy="66626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1 I do We do - purple">
  <p:cSld name="TITLE_AND_TWO_COLUMNS_1_1_9_2_2">
    <p:spTree>
      <p:nvGrpSpPr>
        <p:cNvPr id="1" name="Shape 218"/>
        <p:cNvGrpSpPr/>
        <p:nvPr/>
      </p:nvGrpSpPr>
      <p:grpSpPr>
        <a:xfrm>
          <a:off x="0" y="0"/>
          <a:ext cx="0" cy="0"/>
          <a:chOff x="0" y="0"/>
          <a:chExt cx="0" cy="0"/>
        </a:xfrm>
      </p:grpSpPr>
      <p:sp>
        <p:nvSpPr>
          <p:cNvPr id="219" name="Google Shape;219;p26"/>
          <p:cNvSpPr/>
          <p:nvPr/>
        </p:nvSpPr>
        <p:spPr>
          <a:xfrm>
            <a:off x="6096000" y="50033"/>
            <a:ext cx="6096400" cy="6808000"/>
          </a:xfrm>
          <a:prstGeom prst="rect">
            <a:avLst/>
          </a:prstGeom>
          <a:solidFill>
            <a:srgbClr val="EBED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220" name="Google Shape;220;p26"/>
          <p:cNvPicPr preferRelativeResize="0"/>
          <p:nvPr/>
        </p:nvPicPr>
        <p:blipFill>
          <a:blip r:embed="rId2">
            <a:alphaModFix/>
          </a:blip>
          <a:stretch>
            <a:fillRect/>
          </a:stretch>
        </p:blipFill>
        <p:spPr>
          <a:xfrm>
            <a:off x="0" y="710033"/>
            <a:ext cx="12201603" cy="155600"/>
          </a:xfrm>
          <a:prstGeom prst="rect">
            <a:avLst/>
          </a:prstGeom>
          <a:noFill/>
          <a:ln>
            <a:noFill/>
          </a:ln>
        </p:spPr>
      </p:pic>
      <p:sp>
        <p:nvSpPr>
          <p:cNvPr id="221" name="Google Shape;221;p26"/>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2" name="Google Shape;222;p26"/>
          <p:cNvSpPr txBox="1">
            <a:spLocks noGrp="1"/>
          </p:cNvSpPr>
          <p:nvPr>
            <p:ph type="subTitle" idx="1"/>
          </p:nvPr>
        </p:nvSpPr>
        <p:spPr>
          <a:xfrm>
            <a:off x="450433"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223" name="Google Shape;223;p26"/>
          <p:cNvSpPr txBox="1">
            <a:spLocks noGrp="1"/>
          </p:cNvSpPr>
          <p:nvPr>
            <p:ph type="subTitle" idx="2"/>
          </p:nvPr>
        </p:nvSpPr>
        <p:spPr>
          <a:xfrm>
            <a:off x="6432000"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224" name="Google Shape;224;p26"/>
          <p:cNvSpPr txBox="1">
            <a:spLocks noGrp="1"/>
          </p:cNvSpPr>
          <p:nvPr>
            <p:ph type="title"/>
          </p:nvPr>
        </p:nvSpPr>
        <p:spPr>
          <a:xfrm>
            <a:off x="432000" y="0"/>
            <a:ext cx="99340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25" name="Google Shape;225;p26"/>
          <p:cNvGrpSpPr/>
          <p:nvPr/>
        </p:nvGrpSpPr>
        <p:grpSpPr>
          <a:xfrm>
            <a:off x="10445641" y="1714"/>
            <a:ext cx="1105200" cy="768087"/>
            <a:chOff x="7801496" y="1285"/>
            <a:chExt cx="828900" cy="576065"/>
          </a:xfrm>
        </p:grpSpPr>
        <p:pic>
          <p:nvPicPr>
            <p:cNvPr id="226" name="Google Shape;226;p26"/>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227" name="Google Shape;227;p26"/>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Explanation</a:t>
              </a:r>
              <a:endParaRPr sz="1200" b="1">
                <a:solidFill>
                  <a:srgbClr val="EBEDFE"/>
                </a:solidFill>
                <a:latin typeface="Lexend"/>
                <a:ea typeface="Lexend"/>
                <a:cs typeface="Lexend"/>
                <a:sym typeface="Lexend"/>
              </a:endParaRPr>
            </a:p>
          </p:txBody>
        </p:sp>
      </p:grpSp>
      <p:grpSp>
        <p:nvGrpSpPr>
          <p:cNvPr id="228" name="Google Shape;228;p26"/>
          <p:cNvGrpSpPr/>
          <p:nvPr/>
        </p:nvGrpSpPr>
        <p:grpSpPr>
          <a:xfrm>
            <a:off x="11514217" y="1714"/>
            <a:ext cx="666267" cy="768087"/>
            <a:chOff x="8635663" y="1285"/>
            <a:chExt cx="499700" cy="576065"/>
          </a:xfrm>
        </p:grpSpPr>
        <p:pic>
          <p:nvPicPr>
            <p:cNvPr id="229" name="Google Shape;229;p26"/>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230" name="Google Shape;230;p26"/>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2 I do We do - jade">
  <p:cSld name="TITLE_AND_TWO_COLUMNS_1_1_9_2_2_1_1">
    <p:spTree>
      <p:nvGrpSpPr>
        <p:cNvPr id="1" name="Shape 231"/>
        <p:cNvGrpSpPr/>
        <p:nvPr/>
      </p:nvGrpSpPr>
      <p:grpSpPr>
        <a:xfrm>
          <a:off x="0" y="0"/>
          <a:ext cx="0" cy="0"/>
          <a:chOff x="0" y="0"/>
          <a:chExt cx="0" cy="0"/>
        </a:xfrm>
      </p:grpSpPr>
      <p:sp>
        <p:nvSpPr>
          <p:cNvPr id="232" name="Google Shape;232;p27"/>
          <p:cNvSpPr/>
          <p:nvPr/>
        </p:nvSpPr>
        <p:spPr>
          <a:xfrm>
            <a:off x="6096000" y="50033"/>
            <a:ext cx="6096400" cy="6808000"/>
          </a:xfrm>
          <a:prstGeom prst="rect">
            <a:avLst/>
          </a:prstGeom>
          <a:solidFill>
            <a:srgbClr val="E6F2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233" name="Google Shape;233;p2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234" name="Google Shape;234;p27"/>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5" name="Google Shape;235;p27"/>
          <p:cNvSpPr txBox="1">
            <a:spLocks noGrp="1"/>
          </p:cNvSpPr>
          <p:nvPr>
            <p:ph type="subTitle" idx="1"/>
          </p:nvPr>
        </p:nvSpPr>
        <p:spPr>
          <a:xfrm>
            <a:off x="450433"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236" name="Google Shape;236;p27"/>
          <p:cNvSpPr txBox="1">
            <a:spLocks noGrp="1"/>
          </p:cNvSpPr>
          <p:nvPr>
            <p:ph type="subTitle" idx="2"/>
          </p:nvPr>
        </p:nvSpPr>
        <p:spPr>
          <a:xfrm>
            <a:off x="6432000"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237" name="Google Shape;237;p27"/>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38" name="Google Shape;238;p27"/>
          <p:cNvGrpSpPr/>
          <p:nvPr/>
        </p:nvGrpSpPr>
        <p:grpSpPr>
          <a:xfrm>
            <a:off x="10445641" y="1714"/>
            <a:ext cx="1105200" cy="768087"/>
            <a:chOff x="7801496" y="1285"/>
            <a:chExt cx="828900" cy="576065"/>
          </a:xfrm>
        </p:grpSpPr>
        <p:pic>
          <p:nvPicPr>
            <p:cNvPr id="239" name="Google Shape;239;p27"/>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240" name="Google Shape;240;p27"/>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grpSp>
      <p:grpSp>
        <p:nvGrpSpPr>
          <p:cNvPr id="241" name="Google Shape;241;p27"/>
          <p:cNvGrpSpPr/>
          <p:nvPr/>
        </p:nvGrpSpPr>
        <p:grpSpPr>
          <a:xfrm>
            <a:off x="11514217" y="1714"/>
            <a:ext cx="666267" cy="768087"/>
            <a:chOff x="8635663" y="1285"/>
            <a:chExt cx="499700" cy="576065"/>
          </a:xfrm>
        </p:grpSpPr>
        <p:pic>
          <p:nvPicPr>
            <p:cNvPr id="242" name="Google Shape;242;p27"/>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243" name="Google Shape;243;p27"/>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3 I do We do - blue">
  <p:cSld name="TITLE_AND_TWO_COLUMNS_1_1_9_2_3">
    <p:spTree>
      <p:nvGrpSpPr>
        <p:cNvPr id="1" name="Shape 244"/>
        <p:cNvGrpSpPr/>
        <p:nvPr/>
      </p:nvGrpSpPr>
      <p:grpSpPr>
        <a:xfrm>
          <a:off x="0" y="0"/>
          <a:ext cx="0" cy="0"/>
          <a:chOff x="0" y="0"/>
          <a:chExt cx="0" cy="0"/>
        </a:xfrm>
      </p:grpSpPr>
      <p:sp>
        <p:nvSpPr>
          <p:cNvPr id="245" name="Google Shape;245;p28"/>
          <p:cNvSpPr/>
          <p:nvPr/>
        </p:nvSpPr>
        <p:spPr>
          <a:xfrm>
            <a:off x="6096000" y="50033"/>
            <a:ext cx="6096400" cy="6808000"/>
          </a:xfrm>
          <a:prstGeom prst="rect">
            <a:avLst/>
          </a:prstGeom>
          <a:solidFill>
            <a:srgbClr val="EBED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246" name="Google Shape;246;p2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247" name="Google Shape;247;p28"/>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8" name="Google Shape;248;p28"/>
          <p:cNvSpPr txBox="1">
            <a:spLocks noGrp="1"/>
          </p:cNvSpPr>
          <p:nvPr>
            <p:ph type="subTitle" idx="1"/>
          </p:nvPr>
        </p:nvSpPr>
        <p:spPr>
          <a:xfrm>
            <a:off x="450433"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249" name="Google Shape;249;p28"/>
          <p:cNvSpPr txBox="1">
            <a:spLocks noGrp="1"/>
          </p:cNvSpPr>
          <p:nvPr>
            <p:ph type="subTitle" idx="2"/>
          </p:nvPr>
        </p:nvSpPr>
        <p:spPr>
          <a:xfrm>
            <a:off x="6432000"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250" name="Google Shape;250;p28"/>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51" name="Google Shape;251;p28"/>
          <p:cNvGrpSpPr/>
          <p:nvPr/>
        </p:nvGrpSpPr>
        <p:grpSpPr>
          <a:xfrm>
            <a:off x="10445641" y="1714"/>
            <a:ext cx="1105200" cy="768087"/>
            <a:chOff x="7801496" y="1285"/>
            <a:chExt cx="828900" cy="576065"/>
          </a:xfrm>
        </p:grpSpPr>
        <p:pic>
          <p:nvPicPr>
            <p:cNvPr id="252" name="Google Shape;252;p28"/>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253" name="Google Shape;253;p28"/>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grpSp>
      <p:grpSp>
        <p:nvGrpSpPr>
          <p:cNvPr id="254" name="Google Shape;254;p28"/>
          <p:cNvGrpSpPr/>
          <p:nvPr/>
        </p:nvGrpSpPr>
        <p:grpSpPr>
          <a:xfrm>
            <a:off x="11514217" y="1714"/>
            <a:ext cx="666267" cy="768087"/>
            <a:chOff x="8635663" y="1285"/>
            <a:chExt cx="499700" cy="576065"/>
          </a:xfrm>
        </p:grpSpPr>
        <p:pic>
          <p:nvPicPr>
            <p:cNvPr id="255" name="Google Shape;255;p28"/>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256" name="Google Shape;256;p28"/>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4 I do We do - pink">
  <p:cSld name="TITLE_AND_TWO_COLUMNS_1_1_9_2_2_1_1_1">
    <p:spTree>
      <p:nvGrpSpPr>
        <p:cNvPr id="1" name="Shape 257"/>
        <p:cNvGrpSpPr/>
        <p:nvPr/>
      </p:nvGrpSpPr>
      <p:grpSpPr>
        <a:xfrm>
          <a:off x="0" y="0"/>
          <a:ext cx="0" cy="0"/>
          <a:chOff x="0" y="0"/>
          <a:chExt cx="0" cy="0"/>
        </a:xfrm>
      </p:grpSpPr>
      <p:sp>
        <p:nvSpPr>
          <p:cNvPr id="258" name="Google Shape;258;p29"/>
          <p:cNvSpPr/>
          <p:nvPr/>
        </p:nvSpPr>
        <p:spPr>
          <a:xfrm>
            <a:off x="6096000" y="50033"/>
            <a:ext cx="6096400" cy="6808000"/>
          </a:xfrm>
          <a:prstGeom prst="rect">
            <a:avLst/>
          </a:prstGeom>
          <a:solidFill>
            <a:srgbClr val="FAEAF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259" name="Google Shape;259;p29"/>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260" name="Google Shape;260;p29"/>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1" name="Google Shape;261;p29"/>
          <p:cNvSpPr txBox="1">
            <a:spLocks noGrp="1"/>
          </p:cNvSpPr>
          <p:nvPr>
            <p:ph type="subTitle" idx="1"/>
          </p:nvPr>
        </p:nvSpPr>
        <p:spPr>
          <a:xfrm>
            <a:off x="450433"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262" name="Google Shape;262;p29"/>
          <p:cNvSpPr txBox="1">
            <a:spLocks noGrp="1"/>
          </p:cNvSpPr>
          <p:nvPr>
            <p:ph type="subTitle" idx="2"/>
          </p:nvPr>
        </p:nvSpPr>
        <p:spPr>
          <a:xfrm>
            <a:off x="6432000" y="1080000"/>
            <a:ext cx="5309600" cy="5347200"/>
          </a:xfrm>
          <a:prstGeom prst="rect">
            <a:avLst/>
          </a:prstGeom>
        </p:spPr>
        <p:txBody>
          <a:bodyPr spcFirstLastPara="1" wrap="square" lIns="0" tIns="0" rIns="0" bIns="0" anchor="t" anchorCtr="0">
            <a:no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263" name="Google Shape;263;p29"/>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64" name="Google Shape;264;p29"/>
          <p:cNvGrpSpPr/>
          <p:nvPr/>
        </p:nvGrpSpPr>
        <p:grpSpPr>
          <a:xfrm>
            <a:off x="10445641" y="1714"/>
            <a:ext cx="1105200" cy="768087"/>
            <a:chOff x="7801496" y="1285"/>
            <a:chExt cx="828900" cy="576065"/>
          </a:xfrm>
        </p:grpSpPr>
        <p:pic>
          <p:nvPicPr>
            <p:cNvPr id="265" name="Google Shape;265;p29"/>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266" name="Google Shape;266;p29"/>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Explanation</a:t>
              </a:r>
              <a:endParaRPr sz="1200" b="1">
                <a:solidFill>
                  <a:srgbClr val="FAEAF6"/>
                </a:solidFill>
                <a:latin typeface="Lexend"/>
                <a:ea typeface="Lexend"/>
                <a:cs typeface="Lexend"/>
                <a:sym typeface="Lexend"/>
              </a:endParaRPr>
            </a:p>
          </p:txBody>
        </p:sp>
      </p:grpSp>
      <p:grpSp>
        <p:nvGrpSpPr>
          <p:cNvPr id="267" name="Google Shape;267;p29"/>
          <p:cNvGrpSpPr/>
          <p:nvPr/>
        </p:nvGrpSpPr>
        <p:grpSpPr>
          <a:xfrm>
            <a:off x="11514217" y="1714"/>
            <a:ext cx="666267" cy="768087"/>
            <a:chOff x="8635663" y="1285"/>
            <a:chExt cx="499700" cy="576065"/>
          </a:xfrm>
        </p:grpSpPr>
        <p:pic>
          <p:nvPicPr>
            <p:cNvPr id="268" name="Google Shape;268;p29"/>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269" name="Google Shape;269;p29"/>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2.1 CfU true/false justify - purple">
  <p:cSld name="TITLE_AND_TWO_COLUMNS_1_1_9_1_3_1">
    <p:bg>
      <p:bgPr>
        <a:solidFill>
          <a:srgbClr val="F3EEFB"/>
        </a:solidFill>
        <a:effectLst/>
      </p:bgPr>
    </p:bg>
    <p:spTree>
      <p:nvGrpSpPr>
        <p:cNvPr id="1" name="Shape 270"/>
        <p:cNvGrpSpPr/>
        <p:nvPr/>
      </p:nvGrpSpPr>
      <p:grpSpPr>
        <a:xfrm>
          <a:off x="0" y="0"/>
          <a:ext cx="0" cy="0"/>
          <a:chOff x="0" y="0"/>
          <a:chExt cx="0" cy="0"/>
        </a:xfrm>
      </p:grpSpPr>
      <p:pic>
        <p:nvPicPr>
          <p:cNvPr id="271" name="Google Shape;271;p30"/>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272" name="Google Shape;272;p30"/>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3" name="Google Shape;273;p30"/>
          <p:cNvSpPr txBox="1"/>
          <p:nvPr/>
        </p:nvSpPr>
        <p:spPr>
          <a:xfrm>
            <a:off x="4033767" y="24531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274" name="Google Shape;274;p30"/>
          <p:cNvSpPr txBox="1"/>
          <p:nvPr/>
        </p:nvSpPr>
        <p:spPr>
          <a:xfrm>
            <a:off x="7241467" y="24228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275" name="Google Shape;275;p30"/>
          <p:cNvSpPr txBox="1"/>
          <p:nvPr/>
        </p:nvSpPr>
        <p:spPr>
          <a:xfrm>
            <a:off x="432000" y="3498400"/>
            <a:ext cx="52912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Justify your answer</a:t>
            </a:r>
            <a:endParaRPr sz="2933" b="1">
              <a:solidFill>
                <a:schemeClr val="dk1"/>
              </a:solidFill>
              <a:latin typeface="Lexend"/>
              <a:ea typeface="Lexend"/>
              <a:cs typeface="Lexend"/>
              <a:sym typeface="Lexend"/>
            </a:endParaRPr>
          </a:p>
        </p:txBody>
      </p:sp>
      <p:sp>
        <p:nvSpPr>
          <p:cNvPr id="276" name="Google Shape;276;p30"/>
          <p:cNvSpPr txBox="1">
            <a:spLocks noGrp="1"/>
          </p:cNvSpPr>
          <p:nvPr>
            <p:ph type="subTitle" idx="1"/>
          </p:nvPr>
        </p:nvSpPr>
        <p:spPr>
          <a:xfrm>
            <a:off x="1307433" y="4245400"/>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277" name="Google Shape;277;p30"/>
          <p:cNvSpPr txBox="1">
            <a:spLocks noGrp="1"/>
          </p:cNvSpPr>
          <p:nvPr>
            <p:ph type="subTitle" idx="2"/>
          </p:nvPr>
        </p:nvSpPr>
        <p:spPr>
          <a:xfrm>
            <a:off x="432000" y="1440000"/>
            <a:ext cx="8963200" cy="3340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278" name="Google Shape;278;p30"/>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279" name="Google Shape;279;p30"/>
          <p:cNvSpPr txBox="1">
            <a:spLocks noGrp="1"/>
          </p:cNvSpPr>
          <p:nvPr>
            <p:ph type="subTitle" idx="3"/>
          </p:nvPr>
        </p:nvSpPr>
        <p:spPr>
          <a:xfrm>
            <a:off x="1307433" y="5363000"/>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pic>
        <p:nvPicPr>
          <p:cNvPr id="280" name="Google Shape;280;p30"/>
          <p:cNvPicPr preferRelativeResize="0"/>
          <p:nvPr/>
        </p:nvPicPr>
        <p:blipFill rotWithShape="1">
          <a:blip r:embed="rId3">
            <a:alphaModFix/>
          </a:blip>
          <a:srcRect/>
          <a:stretch/>
        </p:blipFill>
        <p:spPr>
          <a:xfrm>
            <a:off x="3239701" y="2374002"/>
            <a:ext cx="609900" cy="609900"/>
          </a:xfrm>
          <a:prstGeom prst="rect">
            <a:avLst/>
          </a:prstGeom>
          <a:noFill/>
          <a:ln>
            <a:noFill/>
          </a:ln>
        </p:spPr>
      </p:pic>
      <p:sp>
        <p:nvSpPr>
          <p:cNvPr id="281" name="Google Shape;281;p30"/>
          <p:cNvSpPr txBox="1"/>
          <p:nvPr/>
        </p:nvSpPr>
        <p:spPr>
          <a:xfrm>
            <a:off x="32726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pic>
        <p:nvPicPr>
          <p:cNvPr id="282" name="Google Shape;282;p30"/>
          <p:cNvPicPr preferRelativeResize="0"/>
          <p:nvPr/>
        </p:nvPicPr>
        <p:blipFill rotWithShape="1">
          <a:blip r:embed="rId3">
            <a:alphaModFix/>
          </a:blip>
          <a:srcRect/>
          <a:stretch/>
        </p:blipFill>
        <p:spPr>
          <a:xfrm>
            <a:off x="6432001" y="2374002"/>
            <a:ext cx="609900" cy="609900"/>
          </a:xfrm>
          <a:prstGeom prst="rect">
            <a:avLst/>
          </a:prstGeom>
          <a:noFill/>
          <a:ln>
            <a:noFill/>
          </a:ln>
        </p:spPr>
      </p:pic>
      <p:sp>
        <p:nvSpPr>
          <p:cNvPr id="283" name="Google Shape;283;p30"/>
          <p:cNvSpPr txBox="1"/>
          <p:nvPr/>
        </p:nvSpPr>
        <p:spPr>
          <a:xfrm>
            <a:off x="64649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pic>
        <p:nvPicPr>
          <p:cNvPr id="284" name="Google Shape;284;p30"/>
          <p:cNvPicPr preferRelativeResize="0"/>
          <p:nvPr/>
        </p:nvPicPr>
        <p:blipFill>
          <a:blip r:embed="rId4">
            <a:alphaModFix/>
          </a:blip>
          <a:stretch>
            <a:fillRect/>
          </a:stretch>
        </p:blipFill>
        <p:spPr>
          <a:xfrm>
            <a:off x="432001" y="4185802"/>
            <a:ext cx="609900" cy="609900"/>
          </a:xfrm>
          <a:prstGeom prst="rect">
            <a:avLst/>
          </a:prstGeom>
          <a:noFill/>
          <a:ln>
            <a:noFill/>
          </a:ln>
        </p:spPr>
      </p:pic>
      <p:sp>
        <p:nvSpPr>
          <p:cNvPr id="285" name="Google Shape;285;p30"/>
          <p:cNvSpPr txBox="1"/>
          <p:nvPr/>
        </p:nvSpPr>
        <p:spPr>
          <a:xfrm>
            <a:off x="464951" y="43059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A</a:t>
            </a:r>
            <a:endParaRPr sz="2400" b="1">
              <a:solidFill>
                <a:schemeClr val="lt1"/>
              </a:solidFill>
              <a:latin typeface="Lexend"/>
              <a:ea typeface="Lexend"/>
              <a:cs typeface="Lexend"/>
              <a:sym typeface="Lexend"/>
            </a:endParaRPr>
          </a:p>
        </p:txBody>
      </p:sp>
      <p:pic>
        <p:nvPicPr>
          <p:cNvPr id="286" name="Google Shape;286;p30"/>
          <p:cNvPicPr preferRelativeResize="0"/>
          <p:nvPr/>
        </p:nvPicPr>
        <p:blipFill>
          <a:blip r:embed="rId4">
            <a:alphaModFix/>
          </a:blip>
          <a:stretch>
            <a:fillRect/>
          </a:stretch>
        </p:blipFill>
        <p:spPr>
          <a:xfrm>
            <a:off x="432001" y="5316935"/>
            <a:ext cx="609900" cy="609900"/>
          </a:xfrm>
          <a:prstGeom prst="rect">
            <a:avLst/>
          </a:prstGeom>
          <a:noFill/>
          <a:ln>
            <a:noFill/>
          </a:ln>
        </p:spPr>
      </p:pic>
      <p:sp>
        <p:nvSpPr>
          <p:cNvPr id="287" name="Google Shape;287;p30"/>
          <p:cNvSpPr txBox="1"/>
          <p:nvPr/>
        </p:nvSpPr>
        <p:spPr>
          <a:xfrm>
            <a:off x="464951" y="5437084"/>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B</a:t>
            </a:r>
            <a:endParaRPr sz="2400" b="1">
              <a:solidFill>
                <a:schemeClr val="lt1"/>
              </a:solidFill>
              <a:latin typeface="Lexend"/>
              <a:ea typeface="Lexend"/>
              <a:cs typeface="Lexend"/>
              <a:sym typeface="Lexend"/>
            </a:endParaRPr>
          </a:p>
        </p:txBody>
      </p:sp>
      <p:pic>
        <p:nvPicPr>
          <p:cNvPr id="288" name="Google Shape;288;p30"/>
          <p:cNvPicPr preferRelativeResize="0"/>
          <p:nvPr/>
        </p:nvPicPr>
        <p:blipFill rotWithShape="1">
          <a:blip r:embed="rId5">
            <a:alphaModFix/>
          </a:blip>
          <a:srcRect/>
          <a:stretch/>
        </p:blipFill>
        <p:spPr>
          <a:xfrm>
            <a:off x="11371447" y="-15299"/>
            <a:ext cx="666267" cy="666267"/>
          </a:xfrm>
          <a:prstGeom prst="rect">
            <a:avLst/>
          </a:prstGeom>
          <a:noFill/>
          <a:ln>
            <a:noFill/>
          </a:ln>
        </p:spPr>
      </p:pic>
      <p:sp>
        <p:nvSpPr>
          <p:cNvPr id="289" name="Google Shape;289;p3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Check</a:t>
            </a:r>
            <a:endParaRPr sz="1200" b="1">
              <a:solidFill>
                <a:srgbClr val="F3EEFB"/>
              </a:solidFill>
              <a:latin typeface="Lexend"/>
              <a:ea typeface="Lexend"/>
              <a:cs typeface="Lexend"/>
              <a:sym typeface="Lexend"/>
            </a:endParaRPr>
          </a:p>
        </p:txBody>
      </p:sp>
      <p:sp>
        <p:nvSpPr>
          <p:cNvPr id="290" name="Google Shape;290;p3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2.2 CfU true/false justify - jade">
  <p:cSld name="TITLE_AND_TWO_COLUMNS_1_1_9_1_3_1_1_1">
    <p:bg>
      <p:bgPr>
        <a:solidFill>
          <a:srgbClr val="E6F2F2"/>
        </a:solidFill>
        <a:effectLst/>
      </p:bgPr>
    </p:bg>
    <p:spTree>
      <p:nvGrpSpPr>
        <p:cNvPr id="1" name="Shape 291"/>
        <p:cNvGrpSpPr/>
        <p:nvPr/>
      </p:nvGrpSpPr>
      <p:grpSpPr>
        <a:xfrm>
          <a:off x="0" y="0"/>
          <a:ext cx="0" cy="0"/>
          <a:chOff x="0" y="0"/>
          <a:chExt cx="0" cy="0"/>
        </a:xfrm>
      </p:grpSpPr>
      <p:pic>
        <p:nvPicPr>
          <p:cNvPr id="292" name="Google Shape;292;p31"/>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293" name="Google Shape;293;p31"/>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4" name="Google Shape;294;p31"/>
          <p:cNvSpPr txBox="1"/>
          <p:nvPr/>
        </p:nvSpPr>
        <p:spPr>
          <a:xfrm>
            <a:off x="4033767" y="24531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295" name="Google Shape;295;p31"/>
          <p:cNvSpPr txBox="1"/>
          <p:nvPr/>
        </p:nvSpPr>
        <p:spPr>
          <a:xfrm>
            <a:off x="7241467" y="24228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296" name="Google Shape;296;p31"/>
          <p:cNvSpPr txBox="1"/>
          <p:nvPr/>
        </p:nvSpPr>
        <p:spPr>
          <a:xfrm>
            <a:off x="432000" y="3498400"/>
            <a:ext cx="52912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Justify your answer</a:t>
            </a:r>
            <a:endParaRPr sz="2933" b="1">
              <a:solidFill>
                <a:schemeClr val="dk1"/>
              </a:solidFill>
              <a:latin typeface="Lexend"/>
              <a:ea typeface="Lexend"/>
              <a:cs typeface="Lexend"/>
              <a:sym typeface="Lexend"/>
            </a:endParaRPr>
          </a:p>
        </p:txBody>
      </p:sp>
      <p:sp>
        <p:nvSpPr>
          <p:cNvPr id="297" name="Google Shape;297;p31"/>
          <p:cNvSpPr txBox="1">
            <a:spLocks noGrp="1"/>
          </p:cNvSpPr>
          <p:nvPr>
            <p:ph type="subTitle" idx="1"/>
          </p:nvPr>
        </p:nvSpPr>
        <p:spPr>
          <a:xfrm>
            <a:off x="1307433" y="4245400"/>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298" name="Google Shape;298;p31"/>
          <p:cNvSpPr txBox="1">
            <a:spLocks noGrp="1"/>
          </p:cNvSpPr>
          <p:nvPr>
            <p:ph type="subTitle" idx="2"/>
          </p:nvPr>
        </p:nvSpPr>
        <p:spPr>
          <a:xfrm>
            <a:off x="432000" y="1440000"/>
            <a:ext cx="8963200" cy="3340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299" name="Google Shape;299;p31"/>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300" name="Google Shape;300;p31"/>
          <p:cNvSpPr txBox="1">
            <a:spLocks noGrp="1"/>
          </p:cNvSpPr>
          <p:nvPr>
            <p:ph type="subTitle" idx="3"/>
          </p:nvPr>
        </p:nvSpPr>
        <p:spPr>
          <a:xfrm>
            <a:off x="1307433" y="5363000"/>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pic>
        <p:nvPicPr>
          <p:cNvPr id="301" name="Google Shape;301;p31"/>
          <p:cNvPicPr preferRelativeResize="0"/>
          <p:nvPr/>
        </p:nvPicPr>
        <p:blipFill rotWithShape="1">
          <a:blip r:embed="rId3">
            <a:alphaModFix/>
          </a:blip>
          <a:srcRect/>
          <a:stretch/>
        </p:blipFill>
        <p:spPr>
          <a:xfrm>
            <a:off x="3239701" y="2374002"/>
            <a:ext cx="609900" cy="609900"/>
          </a:xfrm>
          <a:prstGeom prst="rect">
            <a:avLst/>
          </a:prstGeom>
          <a:noFill/>
          <a:ln>
            <a:noFill/>
          </a:ln>
        </p:spPr>
      </p:pic>
      <p:sp>
        <p:nvSpPr>
          <p:cNvPr id="302" name="Google Shape;302;p31"/>
          <p:cNvSpPr txBox="1"/>
          <p:nvPr/>
        </p:nvSpPr>
        <p:spPr>
          <a:xfrm>
            <a:off x="32726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pic>
        <p:nvPicPr>
          <p:cNvPr id="303" name="Google Shape;303;p31"/>
          <p:cNvPicPr preferRelativeResize="0"/>
          <p:nvPr/>
        </p:nvPicPr>
        <p:blipFill rotWithShape="1">
          <a:blip r:embed="rId3">
            <a:alphaModFix/>
          </a:blip>
          <a:srcRect/>
          <a:stretch/>
        </p:blipFill>
        <p:spPr>
          <a:xfrm>
            <a:off x="6432001" y="2374002"/>
            <a:ext cx="609900" cy="609900"/>
          </a:xfrm>
          <a:prstGeom prst="rect">
            <a:avLst/>
          </a:prstGeom>
          <a:noFill/>
          <a:ln>
            <a:noFill/>
          </a:ln>
        </p:spPr>
      </p:pic>
      <p:sp>
        <p:nvSpPr>
          <p:cNvPr id="304" name="Google Shape;304;p31"/>
          <p:cNvSpPr txBox="1"/>
          <p:nvPr/>
        </p:nvSpPr>
        <p:spPr>
          <a:xfrm>
            <a:off x="64649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pic>
        <p:nvPicPr>
          <p:cNvPr id="305" name="Google Shape;305;p31"/>
          <p:cNvPicPr preferRelativeResize="0"/>
          <p:nvPr/>
        </p:nvPicPr>
        <p:blipFill rotWithShape="1">
          <a:blip r:embed="rId4">
            <a:alphaModFix/>
          </a:blip>
          <a:srcRect/>
          <a:stretch/>
        </p:blipFill>
        <p:spPr>
          <a:xfrm>
            <a:off x="432001" y="4185802"/>
            <a:ext cx="609900" cy="609900"/>
          </a:xfrm>
          <a:prstGeom prst="rect">
            <a:avLst/>
          </a:prstGeom>
          <a:noFill/>
          <a:ln>
            <a:noFill/>
          </a:ln>
        </p:spPr>
      </p:pic>
      <p:sp>
        <p:nvSpPr>
          <p:cNvPr id="306" name="Google Shape;306;p31"/>
          <p:cNvSpPr txBox="1"/>
          <p:nvPr/>
        </p:nvSpPr>
        <p:spPr>
          <a:xfrm>
            <a:off x="464951" y="43059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A</a:t>
            </a:r>
            <a:endParaRPr sz="2400" b="1">
              <a:solidFill>
                <a:schemeClr val="lt1"/>
              </a:solidFill>
              <a:latin typeface="Lexend"/>
              <a:ea typeface="Lexend"/>
              <a:cs typeface="Lexend"/>
              <a:sym typeface="Lexend"/>
            </a:endParaRPr>
          </a:p>
        </p:txBody>
      </p:sp>
      <p:pic>
        <p:nvPicPr>
          <p:cNvPr id="307" name="Google Shape;307;p31"/>
          <p:cNvPicPr preferRelativeResize="0"/>
          <p:nvPr/>
        </p:nvPicPr>
        <p:blipFill rotWithShape="1">
          <a:blip r:embed="rId4">
            <a:alphaModFix/>
          </a:blip>
          <a:srcRect/>
          <a:stretch/>
        </p:blipFill>
        <p:spPr>
          <a:xfrm>
            <a:off x="432001" y="5316935"/>
            <a:ext cx="609900" cy="609900"/>
          </a:xfrm>
          <a:prstGeom prst="rect">
            <a:avLst/>
          </a:prstGeom>
          <a:noFill/>
          <a:ln>
            <a:noFill/>
          </a:ln>
        </p:spPr>
      </p:pic>
      <p:sp>
        <p:nvSpPr>
          <p:cNvPr id="308" name="Google Shape;308;p31"/>
          <p:cNvSpPr txBox="1"/>
          <p:nvPr/>
        </p:nvSpPr>
        <p:spPr>
          <a:xfrm>
            <a:off x="464951" y="5437084"/>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B</a:t>
            </a:r>
            <a:endParaRPr sz="2400" b="1">
              <a:solidFill>
                <a:schemeClr val="lt1"/>
              </a:solidFill>
              <a:latin typeface="Lexend"/>
              <a:ea typeface="Lexend"/>
              <a:cs typeface="Lexend"/>
              <a:sym typeface="Lexend"/>
            </a:endParaRPr>
          </a:p>
        </p:txBody>
      </p:sp>
      <p:pic>
        <p:nvPicPr>
          <p:cNvPr id="309" name="Google Shape;309;p31"/>
          <p:cNvPicPr preferRelativeResize="0"/>
          <p:nvPr/>
        </p:nvPicPr>
        <p:blipFill rotWithShape="1">
          <a:blip r:embed="rId5">
            <a:alphaModFix/>
          </a:blip>
          <a:srcRect/>
          <a:stretch/>
        </p:blipFill>
        <p:spPr>
          <a:xfrm>
            <a:off x="11371447" y="-15299"/>
            <a:ext cx="666267" cy="666267"/>
          </a:xfrm>
          <a:prstGeom prst="rect">
            <a:avLst/>
          </a:prstGeom>
          <a:noFill/>
          <a:ln>
            <a:noFill/>
          </a:ln>
        </p:spPr>
      </p:pic>
      <p:sp>
        <p:nvSpPr>
          <p:cNvPr id="310" name="Google Shape;310;p3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311" name="Google Shape;311;p3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3 CfU true/false justify - blue">
  <p:cSld name="TITLE_AND_TWO_COLUMNS_1_1_9_1_3_2">
    <p:bg>
      <p:bgPr>
        <a:solidFill>
          <a:srgbClr val="EBEDFE"/>
        </a:solidFill>
        <a:effectLst/>
      </p:bgPr>
    </p:bg>
    <p:spTree>
      <p:nvGrpSpPr>
        <p:cNvPr id="1" name="Shape 312"/>
        <p:cNvGrpSpPr/>
        <p:nvPr/>
      </p:nvGrpSpPr>
      <p:grpSpPr>
        <a:xfrm>
          <a:off x="0" y="0"/>
          <a:ext cx="0" cy="0"/>
          <a:chOff x="0" y="0"/>
          <a:chExt cx="0" cy="0"/>
        </a:xfrm>
      </p:grpSpPr>
      <p:pic>
        <p:nvPicPr>
          <p:cNvPr id="313" name="Google Shape;313;p3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14" name="Google Shape;314;p32"/>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5" name="Google Shape;315;p32"/>
          <p:cNvSpPr txBox="1"/>
          <p:nvPr/>
        </p:nvSpPr>
        <p:spPr>
          <a:xfrm>
            <a:off x="4033767" y="24531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316" name="Google Shape;316;p32"/>
          <p:cNvSpPr txBox="1"/>
          <p:nvPr/>
        </p:nvSpPr>
        <p:spPr>
          <a:xfrm>
            <a:off x="7241467" y="24228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317" name="Google Shape;317;p32"/>
          <p:cNvSpPr txBox="1"/>
          <p:nvPr/>
        </p:nvSpPr>
        <p:spPr>
          <a:xfrm>
            <a:off x="432000" y="3498400"/>
            <a:ext cx="52912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Justify your answer</a:t>
            </a:r>
            <a:endParaRPr sz="2933" b="1">
              <a:solidFill>
                <a:schemeClr val="dk1"/>
              </a:solidFill>
              <a:latin typeface="Lexend"/>
              <a:ea typeface="Lexend"/>
              <a:cs typeface="Lexend"/>
              <a:sym typeface="Lexend"/>
            </a:endParaRPr>
          </a:p>
        </p:txBody>
      </p:sp>
      <p:sp>
        <p:nvSpPr>
          <p:cNvPr id="318" name="Google Shape;318;p32"/>
          <p:cNvSpPr txBox="1">
            <a:spLocks noGrp="1"/>
          </p:cNvSpPr>
          <p:nvPr>
            <p:ph type="subTitle" idx="1"/>
          </p:nvPr>
        </p:nvSpPr>
        <p:spPr>
          <a:xfrm>
            <a:off x="1307433" y="4245400"/>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319" name="Google Shape;319;p32"/>
          <p:cNvSpPr txBox="1">
            <a:spLocks noGrp="1"/>
          </p:cNvSpPr>
          <p:nvPr>
            <p:ph type="subTitle" idx="2"/>
          </p:nvPr>
        </p:nvSpPr>
        <p:spPr>
          <a:xfrm>
            <a:off x="432000" y="1440000"/>
            <a:ext cx="8963200" cy="3340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320" name="Google Shape;320;p32"/>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321" name="Google Shape;321;p32"/>
          <p:cNvSpPr txBox="1">
            <a:spLocks noGrp="1"/>
          </p:cNvSpPr>
          <p:nvPr>
            <p:ph type="subTitle" idx="3"/>
          </p:nvPr>
        </p:nvSpPr>
        <p:spPr>
          <a:xfrm>
            <a:off x="1307433" y="5363000"/>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pic>
        <p:nvPicPr>
          <p:cNvPr id="322" name="Google Shape;322;p32"/>
          <p:cNvPicPr preferRelativeResize="0"/>
          <p:nvPr/>
        </p:nvPicPr>
        <p:blipFill rotWithShape="1">
          <a:blip r:embed="rId3">
            <a:alphaModFix/>
          </a:blip>
          <a:srcRect/>
          <a:stretch/>
        </p:blipFill>
        <p:spPr>
          <a:xfrm>
            <a:off x="3239701" y="2374002"/>
            <a:ext cx="609900" cy="609900"/>
          </a:xfrm>
          <a:prstGeom prst="rect">
            <a:avLst/>
          </a:prstGeom>
          <a:noFill/>
          <a:ln>
            <a:noFill/>
          </a:ln>
        </p:spPr>
      </p:pic>
      <p:sp>
        <p:nvSpPr>
          <p:cNvPr id="323" name="Google Shape;323;p32"/>
          <p:cNvSpPr txBox="1"/>
          <p:nvPr/>
        </p:nvSpPr>
        <p:spPr>
          <a:xfrm>
            <a:off x="32726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pic>
        <p:nvPicPr>
          <p:cNvPr id="324" name="Google Shape;324;p32"/>
          <p:cNvPicPr preferRelativeResize="0"/>
          <p:nvPr/>
        </p:nvPicPr>
        <p:blipFill rotWithShape="1">
          <a:blip r:embed="rId3">
            <a:alphaModFix/>
          </a:blip>
          <a:srcRect/>
          <a:stretch/>
        </p:blipFill>
        <p:spPr>
          <a:xfrm>
            <a:off x="6432001" y="2374002"/>
            <a:ext cx="609900" cy="609900"/>
          </a:xfrm>
          <a:prstGeom prst="rect">
            <a:avLst/>
          </a:prstGeom>
          <a:noFill/>
          <a:ln>
            <a:noFill/>
          </a:ln>
        </p:spPr>
      </p:pic>
      <p:sp>
        <p:nvSpPr>
          <p:cNvPr id="325" name="Google Shape;325;p32"/>
          <p:cNvSpPr txBox="1"/>
          <p:nvPr/>
        </p:nvSpPr>
        <p:spPr>
          <a:xfrm>
            <a:off x="64649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pic>
        <p:nvPicPr>
          <p:cNvPr id="326" name="Google Shape;326;p32"/>
          <p:cNvPicPr preferRelativeResize="0"/>
          <p:nvPr/>
        </p:nvPicPr>
        <p:blipFill rotWithShape="1">
          <a:blip r:embed="rId4">
            <a:alphaModFix/>
          </a:blip>
          <a:srcRect/>
          <a:stretch/>
        </p:blipFill>
        <p:spPr>
          <a:xfrm>
            <a:off x="432001" y="4185802"/>
            <a:ext cx="609900" cy="609900"/>
          </a:xfrm>
          <a:prstGeom prst="rect">
            <a:avLst/>
          </a:prstGeom>
          <a:noFill/>
          <a:ln>
            <a:noFill/>
          </a:ln>
        </p:spPr>
      </p:pic>
      <p:sp>
        <p:nvSpPr>
          <p:cNvPr id="327" name="Google Shape;327;p32"/>
          <p:cNvSpPr txBox="1"/>
          <p:nvPr/>
        </p:nvSpPr>
        <p:spPr>
          <a:xfrm>
            <a:off x="464951" y="43059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A</a:t>
            </a:r>
            <a:endParaRPr sz="2400" b="1">
              <a:solidFill>
                <a:schemeClr val="lt1"/>
              </a:solidFill>
              <a:latin typeface="Lexend"/>
              <a:ea typeface="Lexend"/>
              <a:cs typeface="Lexend"/>
              <a:sym typeface="Lexend"/>
            </a:endParaRPr>
          </a:p>
        </p:txBody>
      </p:sp>
      <p:pic>
        <p:nvPicPr>
          <p:cNvPr id="328" name="Google Shape;328;p32"/>
          <p:cNvPicPr preferRelativeResize="0"/>
          <p:nvPr/>
        </p:nvPicPr>
        <p:blipFill rotWithShape="1">
          <a:blip r:embed="rId4">
            <a:alphaModFix/>
          </a:blip>
          <a:srcRect/>
          <a:stretch/>
        </p:blipFill>
        <p:spPr>
          <a:xfrm>
            <a:off x="432001" y="5316935"/>
            <a:ext cx="609900" cy="609900"/>
          </a:xfrm>
          <a:prstGeom prst="rect">
            <a:avLst/>
          </a:prstGeom>
          <a:noFill/>
          <a:ln>
            <a:noFill/>
          </a:ln>
        </p:spPr>
      </p:pic>
      <p:sp>
        <p:nvSpPr>
          <p:cNvPr id="329" name="Google Shape;329;p32"/>
          <p:cNvSpPr txBox="1"/>
          <p:nvPr/>
        </p:nvSpPr>
        <p:spPr>
          <a:xfrm>
            <a:off x="464951" y="5437084"/>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B</a:t>
            </a:r>
            <a:endParaRPr sz="2400" b="1">
              <a:solidFill>
                <a:schemeClr val="lt1"/>
              </a:solidFill>
              <a:latin typeface="Lexend"/>
              <a:ea typeface="Lexend"/>
              <a:cs typeface="Lexend"/>
              <a:sym typeface="Lexend"/>
            </a:endParaRPr>
          </a:p>
        </p:txBody>
      </p:sp>
      <p:pic>
        <p:nvPicPr>
          <p:cNvPr id="330" name="Google Shape;330;p32"/>
          <p:cNvPicPr preferRelativeResize="0"/>
          <p:nvPr/>
        </p:nvPicPr>
        <p:blipFill rotWithShape="1">
          <a:blip r:embed="rId5">
            <a:alphaModFix/>
          </a:blip>
          <a:srcRect/>
          <a:stretch/>
        </p:blipFill>
        <p:spPr>
          <a:xfrm>
            <a:off x="11371447" y="-15299"/>
            <a:ext cx="666267" cy="666267"/>
          </a:xfrm>
          <a:prstGeom prst="rect">
            <a:avLst/>
          </a:prstGeom>
          <a:noFill/>
          <a:ln>
            <a:noFill/>
          </a:ln>
        </p:spPr>
      </p:pic>
      <p:sp>
        <p:nvSpPr>
          <p:cNvPr id="331" name="Google Shape;331;p3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332" name="Google Shape;332;p3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4 CfU true/false justify - pink">
  <p:cSld name="TITLE_AND_TWO_COLUMNS_1_1_9_1_3_1_1_1_1">
    <p:bg>
      <p:bgPr>
        <a:solidFill>
          <a:srgbClr val="FAEAF6"/>
        </a:solidFill>
        <a:effectLst/>
      </p:bgPr>
    </p:bg>
    <p:spTree>
      <p:nvGrpSpPr>
        <p:cNvPr id="1" name="Shape 333"/>
        <p:cNvGrpSpPr/>
        <p:nvPr/>
      </p:nvGrpSpPr>
      <p:grpSpPr>
        <a:xfrm>
          <a:off x="0" y="0"/>
          <a:ext cx="0" cy="0"/>
          <a:chOff x="0" y="0"/>
          <a:chExt cx="0" cy="0"/>
        </a:xfrm>
      </p:grpSpPr>
      <p:pic>
        <p:nvPicPr>
          <p:cNvPr id="334" name="Google Shape;334;p3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35" name="Google Shape;335;p33"/>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36" name="Google Shape;336;p33"/>
          <p:cNvSpPr txBox="1"/>
          <p:nvPr/>
        </p:nvSpPr>
        <p:spPr>
          <a:xfrm>
            <a:off x="4033767" y="24531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337" name="Google Shape;337;p33"/>
          <p:cNvSpPr txBox="1"/>
          <p:nvPr/>
        </p:nvSpPr>
        <p:spPr>
          <a:xfrm>
            <a:off x="7241467" y="24228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338" name="Google Shape;338;p33"/>
          <p:cNvSpPr txBox="1"/>
          <p:nvPr/>
        </p:nvSpPr>
        <p:spPr>
          <a:xfrm>
            <a:off x="432000" y="3498400"/>
            <a:ext cx="52912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Justify your answer</a:t>
            </a:r>
            <a:endParaRPr sz="2933" b="1">
              <a:solidFill>
                <a:schemeClr val="dk1"/>
              </a:solidFill>
              <a:latin typeface="Lexend"/>
              <a:ea typeface="Lexend"/>
              <a:cs typeface="Lexend"/>
              <a:sym typeface="Lexend"/>
            </a:endParaRPr>
          </a:p>
        </p:txBody>
      </p:sp>
      <p:sp>
        <p:nvSpPr>
          <p:cNvPr id="339" name="Google Shape;339;p33"/>
          <p:cNvSpPr txBox="1">
            <a:spLocks noGrp="1"/>
          </p:cNvSpPr>
          <p:nvPr>
            <p:ph type="subTitle" idx="1"/>
          </p:nvPr>
        </p:nvSpPr>
        <p:spPr>
          <a:xfrm>
            <a:off x="1307433" y="4245400"/>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340" name="Google Shape;340;p33"/>
          <p:cNvSpPr txBox="1">
            <a:spLocks noGrp="1"/>
          </p:cNvSpPr>
          <p:nvPr>
            <p:ph type="subTitle" idx="2"/>
          </p:nvPr>
        </p:nvSpPr>
        <p:spPr>
          <a:xfrm>
            <a:off x="432000" y="1440000"/>
            <a:ext cx="8963200" cy="3340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341" name="Google Shape;341;p33"/>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342" name="Google Shape;342;p33"/>
          <p:cNvSpPr txBox="1">
            <a:spLocks noGrp="1"/>
          </p:cNvSpPr>
          <p:nvPr>
            <p:ph type="subTitle" idx="3"/>
          </p:nvPr>
        </p:nvSpPr>
        <p:spPr>
          <a:xfrm>
            <a:off x="1307433" y="5363000"/>
            <a:ext cx="99368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pic>
        <p:nvPicPr>
          <p:cNvPr id="343" name="Google Shape;343;p33"/>
          <p:cNvPicPr preferRelativeResize="0"/>
          <p:nvPr/>
        </p:nvPicPr>
        <p:blipFill rotWithShape="1">
          <a:blip r:embed="rId3">
            <a:alphaModFix/>
          </a:blip>
          <a:srcRect/>
          <a:stretch/>
        </p:blipFill>
        <p:spPr>
          <a:xfrm>
            <a:off x="3239701" y="2374002"/>
            <a:ext cx="609900" cy="609900"/>
          </a:xfrm>
          <a:prstGeom prst="rect">
            <a:avLst/>
          </a:prstGeom>
          <a:noFill/>
          <a:ln>
            <a:noFill/>
          </a:ln>
        </p:spPr>
      </p:pic>
      <p:sp>
        <p:nvSpPr>
          <p:cNvPr id="344" name="Google Shape;344;p33"/>
          <p:cNvSpPr txBox="1"/>
          <p:nvPr/>
        </p:nvSpPr>
        <p:spPr>
          <a:xfrm>
            <a:off x="32726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pic>
        <p:nvPicPr>
          <p:cNvPr id="345" name="Google Shape;345;p33"/>
          <p:cNvPicPr preferRelativeResize="0"/>
          <p:nvPr/>
        </p:nvPicPr>
        <p:blipFill rotWithShape="1">
          <a:blip r:embed="rId3">
            <a:alphaModFix/>
          </a:blip>
          <a:srcRect/>
          <a:stretch/>
        </p:blipFill>
        <p:spPr>
          <a:xfrm>
            <a:off x="6432001" y="2374002"/>
            <a:ext cx="609900" cy="609900"/>
          </a:xfrm>
          <a:prstGeom prst="rect">
            <a:avLst/>
          </a:prstGeom>
          <a:noFill/>
          <a:ln>
            <a:noFill/>
          </a:ln>
        </p:spPr>
      </p:pic>
      <p:sp>
        <p:nvSpPr>
          <p:cNvPr id="346" name="Google Shape;346;p33"/>
          <p:cNvSpPr txBox="1"/>
          <p:nvPr/>
        </p:nvSpPr>
        <p:spPr>
          <a:xfrm>
            <a:off x="6464951" y="24941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pic>
        <p:nvPicPr>
          <p:cNvPr id="347" name="Google Shape;347;p33"/>
          <p:cNvPicPr preferRelativeResize="0"/>
          <p:nvPr/>
        </p:nvPicPr>
        <p:blipFill rotWithShape="1">
          <a:blip r:embed="rId4">
            <a:alphaModFix/>
          </a:blip>
          <a:srcRect/>
          <a:stretch/>
        </p:blipFill>
        <p:spPr>
          <a:xfrm>
            <a:off x="432001" y="4185802"/>
            <a:ext cx="609900" cy="609900"/>
          </a:xfrm>
          <a:prstGeom prst="rect">
            <a:avLst/>
          </a:prstGeom>
          <a:noFill/>
          <a:ln>
            <a:noFill/>
          </a:ln>
        </p:spPr>
      </p:pic>
      <p:sp>
        <p:nvSpPr>
          <p:cNvPr id="348" name="Google Shape;348;p33"/>
          <p:cNvSpPr txBox="1"/>
          <p:nvPr/>
        </p:nvSpPr>
        <p:spPr>
          <a:xfrm>
            <a:off x="464951" y="43059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A</a:t>
            </a:r>
            <a:endParaRPr sz="2400" b="1">
              <a:solidFill>
                <a:schemeClr val="lt1"/>
              </a:solidFill>
              <a:latin typeface="Lexend"/>
              <a:ea typeface="Lexend"/>
              <a:cs typeface="Lexend"/>
              <a:sym typeface="Lexend"/>
            </a:endParaRPr>
          </a:p>
        </p:txBody>
      </p:sp>
      <p:pic>
        <p:nvPicPr>
          <p:cNvPr id="349" name="Google Shape;349;p33"/>
          <p:cNvPicPr preferRelativeResize="0"/>
          <p:nvPr/>
        </p:nvPicPr>
        <p:blipFill rotWithShape="1">
          <a:blip r:embed="rId4">
            <a:alphaModFix/>
          </a:blip>
          <a:srcRect/>
          <a:stretch/>
        </p:blipFill>
        <p:spPr>
          <a:xfrm>
            <a:off x="432001" y="5316935"/>
            <a:ext cx="609900" cy="609900"/>
          </a:xfrm>
          <a:prstGeom prst="rect">
            <a:avLst/>
          </a:prstGeom>
          <a:noFill/>
          <a:ln>
            <a:noFill/>
          </a:ln>
        </p:spPr>
      </p:pic>
      <p:sp>
        <p:nvSpPr>
          <p:cNvPr id="350" name="Google Shape;350;p33"/>
          <p:cNvSpPr txBox="1"/>
          <p:nvPr/>
        </p:nvSpPr>
        <p:spPr>
          <a:xfrm>
            <a:off x="464951" y="5437084"/>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B</a:t>
            </a:r>
            <a:endParaRPr sz="2400" b="1">
              <a:solidFill>
                <a:schemeClr val="lt1"/>
              </a:solidFill>
              <a:latin typeface="Lexend"/>
              <a:ea typeface="Lexend"/>
              <a:cs typeface="Lexend"/>
              <a:sym typeface="Lexend"/>
            </a:endParaRPr>
          </a:p>
        </p:txBody>
      </p:sp>
      <p:pic>
        <p:nvPicPr>
          <p:cNvPr id="351" name="Google Shape;351;p33"/>
          <p:cNvPicPr preferRelativeResize="0"/>
          <p:nvPr/>
        </p:nvPicPr>
        <p:blipFill rotWithShape="1">
          <a:blip r:embed="rId5">
            <a:alphaModFix/>
          </a:blip>
          <a:srcRect/>
          <a:stretch/>
        </p:blipFill>
        <p:spPr>
          <a:xfrm>
            <a:off x="11371447" y="-15299"/>
            <a:ext cx="666267" cy="666267"/>
          </a:xfrm>
          <a:prstGeom prst="rect">
            <a:avLst/>
          </a:prstGeom>
          <a:noFill/>
          <a:ln>
            <a:noFill/>
          </a:ln>
        </p:spPr>
      </p:pic>
      <p:sp>
        <p:nvSpPr>
          <p:cNvPr id="352" name="Google Shape;352;p3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353" name="Google Shape;353;p3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3.1 CfU 3 options - purple">
  <p:cSld name="TITLE_AND_TWO_COLUMNS_1_1_7_1">
    <p:bg>
      <p:bgPr>
        <a:solidFill>
          <a:srgbClr val="F3EEFB"/>
        </a:solidFill>
        <a:effectLst/>
      </p:bgPr>
    </p:bg>
    <p:spTree>
      <p:nvGrpSpPr>
        <p:cNvPr id="1" name="Shape 354"/>
        <p:cNvGrpSpPr/>
        <p:nvPr/>
      </p:nvGrpSpPr>
      <p:grpSpPr>
        <a:xfrm>
          <a:off x="0" y="0"/>
          <a:ext cx="0" cy="0"/>
          <a:chOff x="0" y="0"/>
          <a:chExt cx="0" cy="0"/>
        </a:xfrm>
      </p:grpSpPr>
      <p:pic>
        <p:nvPicPr>
          <p:cNvPr id="355" name="Google Shape;355;p34"/>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356" name="Google Shape;356;p34"/>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57" name="Google Shape;357;p34"/>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8" name="Google Shape;358;p34"/>
          <p:cNvSpPr txBox="1">
            <a:spLocks noGrp="1"/>
          </p:cNvSpPr>
          <p:nvPr>
            <p:ph type="subTitle" idx="1"/>
          </p:nvPr>
        </p:nvSpPr>
        <p:spPr>
          <a:xfrm>
            <a:off x="1060067" y="2509967"/>
            <a:ext cx="100600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359" name="Google Shape;359;p34"/>
          <p:cNvSpPr txBox="1">
            <a:spLocks noGrp="1"/>
          </p:cNvSpPr>
          <p:nvPr>
            <p:ph type="subTitle" idx="2"/>
          </p:nvPr>
        </p:nvSpPr>
        <p:spPr>
          <a:xfrm>
            <a:off x="1079267" y="3877651"/>
            <a:ext cx="100216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360" name="Google Shape;360;p34"/>
          <p:cNvSpPr txBox="1">
            <a:spLocks noGrp="1"/>
          </p:cNvSpPr>
          <p:nvPr>
            <p:ph type="subTitle" idx="3"/>
          </p:nvPr>
        </p:nvSpPr>
        <p:spPr>
          <a:xfrm>
            <a:off x="1090667" y="5214933"/>
            <a:ext cx="9998800" cy="566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pic>
        <p:nvPicPr>
          <p:cNvPr id="361" name="Google Shape;361;p34"/>
          <p:cNvPicPr preferRelativeResize="0"/>
          <p:nvPr/>
        </p:nvPicPr>
        <p:blipFill rotWithShape="1">
          <a:blip r:embed="rId3">
            <a:alphaModFix/>
          </a:blip>
          <a:srcRect/>
          <a:stretch/>
        </p:blipFill>
        <p:spPr>
          <a:xfrm>
            <a:off x="330401" y="2426886"/>
            <a:ext cx="609900" cy="609900"/>
          </a:xfrm>
          <a:prstGeom prst="rect">
            <a:avLst/>
          </a:prstGeom>
          <a:noFill/>
          <a:ln>
            <a:noFill/>
          </a:ln>
        </p:spPr>
      </p:pic>
      <p:sp>
        <p:nvSpPr>
          <p:cNvPr id="362" name="Google Shape;362;p34"/>
          <p:cNvSpPr txBox="1"/>
          <p:nvPr/>
        </p:nvSpPr>
        <p:spPr>
          <a:xfrm>
            <a:off x="363351" y="2547036"/>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A</a:t>
            </a:r>
            <a:endParaRPr sz="2400" b="1">
              <a:solidFill>
                <a:schemeClr val="lt1"/>
              </a:solidFill>
              <a:latin typeface="Lexend"/>
              <a:ea typeface="Lexend"/>
              <a:cs typeface="Lexend"/>
              <a:sym typeface="Lexend"/>
            </a:endParaRPr>
          </a:p>
        </p:txBody>
      </p:sp>
      <p:pic>
        <p:nvPicPr>
          <p:cNvPr id="363" name="Google Shape;363;p34"/>
          <p:cNvPicPr preferRelativeResize="0"/>
          <p:nvPr/>
        </p:nvPicPr>
        <p:blipFill rotWithShape="1">
          <a:blip r:embed="rId3">
            <a:alphaModFix/>
          </a:blip>
          <a:srcRect/>
          <a:stretch/>
        </p:blipFill>
        <p:spPr>
          <a:xfrm>
            <a:off x="330401" y="3811269"/>
            <a:ext cx="609900" cy="609900"/>
          </a:xfrm>
          <a:prstGeom prst="rect">
            <a:avLst/>
          </a:prstGeom>
          <a:noFill/>
          <a:ln>
            <a:noFill/>
          </a:ln>
        </p:spPr>
      </p:pic>
      <p:sp>
        <p:nvSpPr>
          <p:cNvPr id="364" name="Google Shape;364;p34"/>
          <p:cNvSpPr txBox="1"/>
          <p:nvPr/>
        </p:nvSpPr>
        <p:spPr>
          <a:xfrm>
            <a:off x="363351" y="3931419"/>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B</a:t>
            </a:r>
            <a:endParaRPr sz="2400" b="1">
              <a:solidFill>
                <a:schemeClr val="lt1"/>
              </a:solidFill>
              <a:latin typeface="Lexend"/>
              <a:ea typeface="Lexend"/>
              <a:cs typeface="Lexend"/>
              <a:sym typeface="Lexend"/>
            </a:endParaRPr>
          </a:p>
        </p:txBody>
      </p:sp>
      <p:pic>
        <p:nvPicPr>
          <p:cNvPr id="365" name="Google Shape;365;p34"/>
          <p:cNvPicPr preferRelativeResize="0"/>
          <p:nvPr/>
        </p:nvPicPr>
        <p:blipFill rotWithShape="1">
          <a:blip r:embed="rId3">
            <a:alphaModFix/>
          </a:blip>
          <a:srcRect/>
          <a:stretch/>
        </p:blipFill>
        <p:spPr>
          <a:xfrm>
            <a:off x="330401" y="5195639"/>
            <a:ext cx="609900" cy="609900"/>
          </a:xfrm>
          <a:prstGeom prst="rect">
            <a:avLst/>
          </a:prstGeom>
          <a:noFill/>
          <a:ln>
            <a:noFill/>
          </a:ln>
        </p:spPr>
      </p:pic>
      <p:sp>
        <p:nvSpPr>
          <p:cNvPr id="366" name="Google Shape;366;p34"/>
          <p:cNvSpPr txBox="1"/>
          <p:nvPr/>
        </p:nvSpPr>
        <p:spPr>
          <a:xfrm>
            <a:off x="363351" y="5315789"/>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C</a:t>
            </a:r>
            <a:endParaRPr sz="2400" b="1">
              <a:solidFill>
                <a:schemeClr val="lt1"/>
              </a:solidFill>
              <a:latin typeface="Lexend"/>
              <a:ea typeface="Lexend"/>
              <a:cs typeface="Lexend"/>
              <a:sym typeface="Lexend"/>
            </a:endParaRPr>
          </a:p>
        </p:txBody>
      </p:sp>
      <p:pic>
        <p:nvPicPr>
          <p:cNvPr id="367" name="Google Shape;367;p34"/>
          <p:cNvPicPr preferRelativeResize="0"/>
          <p:nvPr/>
        </p:nvPicPr>
        <p:blipFill rotWithShape="1">
          <a:blip r:embed="rId4">
            <a:alphaModFix/>
          </a:blip>
          <a:srcRect/>
          <a:stretch/>
        </p:blipFill>
        <p:spPr>
          <a:xfrm>
            <a:off x="11371447" y="-15299"/>
            <a:ext cx="666267" cy="666267"/>
          </a:xfrm>
          <a:prstGeom prst="rect">
            <a:avLst/>
          </a:prstGeom>
          <a:noFill/>
          <a:ln>
            <a:noFill/>
          </a:ln>
        </p:spPr>
      </p:pic>
      <p:sp>
        <p:nvSpPr>
          <p:cNvPr id="368" name="Google Shape;368;p3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369" name="Google Shape;369;p34"/>
          <p:cNvSpPr txBox="1">
            <a:spLocks noGrp="1"/>
          </p:cNvSpPr>
          <p:nvPr>
            <p:ph type="title" idx="4"/>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3695264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3.2 CfU 3 options - jade">
  <p:cSld name="TITLE_AND_TWO_COLUMNS_1_1_7_1_1_1">
    <p:bg>
      <p:bgPr>
        <a:solidFill>
          <a:srgbClr val="E6F2F2"/>
        </a:solidFill>
        <a:effectLst/>
      </p:bgPr>
    </p:bg>
    <p:spTree>
      <p:nvGrpSpPr>
        <p:cNvPr id="1" name="Shape 370"/>
        <p:cNvGrpSpPr/>
        <p:nvPr/>
      </p:nvGrpSpPr>
      <p:grpSpPr>
        <a:xfrm>
          <a:off x="0" y="0"/>
          <a:ext cx="0" cy="0"/>
          <a:chOff x="0" y="0"/>
          <a:chExt cx="0" cy="0"/>
        </a:xfrm>
      </p:grpSpPr>
      <p:pic>
        <p:nvPicPr>
          <p:cNvPr id="371" name="Google Shape;371;p3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72" name="Google Shape;372;p35"/>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3" name="Google Shape;373;p35"/>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4" name="Google Shape;374;p35"/>
          <p:cNvSpPr txBox="1">
            <a:spLocks noGrp="1"/>
          </p:cNvSpPr>
          <p:nvPr>
            <p:ph type="subTitle" idx="1"/>
          </p:nvPr>
        </p:nvSpPr>
        <p:spPr>
          <a:xfrm>
            <a:off x="1060067" y="2509967"/>
            <a:ext cx="100600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375" name="Google Shape;375;p35"/>
          <p:cNvSpPr txBox="1">
            <a:spLocks noGrp="1"/>
          </p:cNvSpPr>
          <p:nvPr>
            <p:ph type="subTitle" idx="2"/>
          </p:nvPr>
        </p:nvSpPr>
        <p:spPr>
          <a:xfrm>
            <a:off x="1079267" y="3877651"/>
            <a:ext cx="100216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376" name="Google Shape;376;p35"/>
          <p:cNvSpPr txBox="1">
            <a:spLocks noGrp="1"/>
          </p:cNvSpPr>
          <p:nvPr>
            <p:ph type="subTitle" idx="3"/>
          </p:nvPr>
        </p:nvSpPr>
        <p:spPr>
          <a:xfrm>
            <a:off x="1090667" y="5214933"/>
            <a:ext cx="9998800" cy="566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pic>
        <p:nvPicPr>
          <p:cNvPr id="377" name="Google Shape;377;p35"/>
          <p:cNvPicPr preferRelativeResize="0"/>
          <p:nvPr/>
        </p:nvPicPr>
        <p:blipFill rotWithShape="1">
          <a:blip r:embed="rId3">
            <a:alphaModFix/>
          </a:blip>
          <a:srcRect/>
          <a:stretch/>
        </p:blipFill>
        <p:spPr>
          <a:xfrm>
            <a:off x="330401" y="2426886"/>
            <a:ext cx="609900" cy="609900"/>
          </a:xfrm>
          <a:prstGeom prst="rect">
            <a:avLst/>
          </a:prstGeom>
          <a:noFill/>
          <a:ln>
            <a:noFill/>
          </a:ln>
        </p:spPr>
      </p:pic>
      <p:sp>
        <p:nvSpPr>
          <p:cNvPr id="378" name="Google Shape;378;p35"/>
          <p:cNvSpPr txBox="1"/>
          <p:nvPr/>
        </p:nvSpPr>
        <p:spPr>
          <a:xfrm>
            <a:off x="363351" y="2547036"/>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A</a:t>
            </a:r>
            <a:endParaRPr sz="2400" b="1">
              <a:solidFill>
                <a:schemeClr val="lt1"/>
              </a:solidFill>
              <a:latin typeface="Lexend"/>
              <a:ea typeface="Lexend"/>
              <a:cs typeface="Lexend"/>
              <a:sym typeface="Lexend"/>
            </a:endParaRPr>
          </a:p>
        </p:txBody>
      </p:sp>
      <p:pic>
        <p:nvPicPr>
          <p:cNvPr id="379" name="Google Shape;379;p35"/>
          <p:cNvPicPr preferRelativeResize="0"/>
          <p:nvPr/>
        </p:nvPicPr>
        <p:blipFill rotWithShape="1">
          <a:blip r:embed="rId3">
            <a:alphaModFix/>
          </a:blip>
          <a:srcRect/>
          <a:stretch/>
        </p:blipFill>
        <p:spPr>
          <a:xfrm>
            <a:off x="330401" y="3811269"/>
            <a:ext cx="609900" cy="609900"/>
          </a:xfrm>
          <a:prstGeom prst="rect">
            <a:avLst/>
          </a:prstGeom>
          <a:noFill/>
          <a:ln>
            <a:noFill/>
          </a:ln>
        </p:spPr>
      </p:pic>
      <p:sp>
        <p:nvSpPr>
          <p:cNvPr id="380" name="Google Shape;380;p35"/>
          <p:cNvSpPr txBox="1"/>
          <p:nvPr/>
        </p:nvSpPr>
        <p:spPr>
          <a:xfrm>
            <a:off x="363351" y="3931419"/>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B</a:t>
            </a:r>
            <a:endParaRPr sz="2400" b="1">
              <a:solidFill>
                <a:schemeClr val="lt1"/>
              </a:solidFill>
              <a:latin typeface="Lexend"/>
              <a:ea typeface="Lexend"/>
              <a:cs typeface="Lexend"/>
              <a:sym typeface="Lexend"/>
            </a:endParaRPr>
          </a:p>
        </p:txBody>
      </p:sp>
      <p:pic>
        <p:nvPicPr>
          <p:cNvPr id="381" name="Google Shape;381;p35"/>
          <p:cNvPicPr preferRelativeResize="0"/>
          <p:nvPr/>
        </p:nvPicPr>
        <p:blipFill rotWithShape="1">
          <a:blip r:embed="rId3">
            <a:alphaModFix/>
          </a:blip>
          <a:srcRect/>
          <a:stretch/>
        </p:blipFill>
        <p:spPr>
          <a:xfrm>
            <a:off x="330401" y="5195639"/>
            <a:ext cx="609900" cy="609900"/>
          </a:xfrm>
          <a:prstGeom prst="rect">
            <a:avLst/>
          </a:prstGeom>
          <a:noFill/>
          <a:ln>
            <a:noFill/>
          </a:ln>
        </p:spPr>
      </p:pic>
      <p:sp>
        <p:nvSpPr>
          <p:cNvPr id="382" name="Google Shape;382;p35"/>
          <p:cNvSpPr txBox="1"/>
          <p:nvPr/>
        </p:nvSpPr>
        <p:spPr>
          <a:xfrm>
            <a:off x="363351" y="5315789"/>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C</a:t>
            </a:r>
            <a:endParaRPr sz="2400" b="1">
              <a:solidFill>
                <a:schemeClr val="lt1"/>
              </a:solidFill>
              <a:latin typeface="Lexend"/>
              <a:ea typeface="Lexend"/>
              <a:cs typeface="Lexend"/>
              <a:sym typeface="Lexend"/>
            </a:endParaRPr>
          </a:p>
        </p:txBody>
      </p:sp>
      <p:pic>
        <p:nvPicPr>
          <p:cNvPr id="383" name="Google Shape;383;p35"/>
          <p:cNvPicPr preferRelativeResize="0"/>
          <p:nvPr/>
        </p:nvPicPr>
        <p:blipFill rotWithShape="1">
          <a:blip r:embed="rId4">
            <a:alphaModFix/>
          </a:blip>
          <a:srcRect/>
          <a:stretch/>
        </p:blipFill>
        <p:spPr>
          <a:xfrm>
            <a:off x="11371447" y="-15299"/>
            <a:ext cx="666267" cy="666267"/>
          </a:xfrm>
          <a:prstGeom prst="rect">
            <a:avLst/>
          </a:prstGeom>
          <a:noFill/>
          <a:ln>
            <a:noFill/>
          </a:ln>
        </p:spPr>
      </p:pic>
      <p:sp>
        <p:nvSpPr>
          <p:cNvPr id="384" name="Google Shape;384;p3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385" name="Google Shape;385;p35"/>
          <p:cNvSpPr txBox="1">
            <a:spLocks noGrp="1"/>
          </p:cNvSpPr>
          <p:nvPr>
            <p:ph type="title" idx="4"/>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3.3 CfU 3 options - blue">
  <p:cSld name="TITLE_AND_TWO_COLUMNS_1_1_7_2">
    <p:bg>
      <p:bgPr>
        <a:solidFill>
          <a:srgbClr val="EBEDFE"/>
        </a:solidFill>
        <a:effectLst/>
      </p:bgPr>
    </p:bg>
    <p:spTree>
      <p:nvGrpSpPr>
        <p:cNvPr id="1" name="Shape 386"/>
        <p:cNvGrpSpPr/>
        <p:nvPr/>
      </p:nvGrpSpPr>
      <p:grpSpPr>
        <a:xfrm>
          <a:off x="0" y="0"/>
          <a:ext cx="0" cy="0"/>
          <a:chOff x="0" y="0"/>
          <a:chExt cx="0" cy="0"/>
        </a:xfrm>
      </p:grpSpPr>
      <p:pic>
        <p:nvPicPr>
          <p:cNvPr id="387" name="Google Shape;387;p3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88" name="Google Shape;388;p36"/>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9" name="Google Shape;389;p36"/>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36"/>
          <p:cNvSpPr txBox="1">
            <a:spLocks noGrp="1"/>
          </p:cNvSpPr>
          <p:nvPr>
            <p:ph type="subTitle" idx="1"/>
          </p:nvPr>
        </p:nvSpPr>
        <p:spPr>
          <a:xfrm>
            <a:off x="1060067" y="2509967"/>
            <a:ext cx="100600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391" name="Google Shape;391;p36"/>
          <p:cNvSpPr txBox="1">
            <a:spLocks noGrp="1"/>
          </p:cNvSpPr>
          <p:nvPr>
            <p:ph type="subTitle" idx="2"/>
          </p:nvPr>
        </p:nvSpPr>
        <p:spPr>
          <a:xfrm>
            <a:off x="1079267" y="3877651"/>
            <a:ext cx="100216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392" name="Google Shape;392;p36"/>
          <p:cNvSpPr txBox="1">
            <a:spLocks noGrp="1"/>
          </p:cNvSpPr>
          <p:nvPr>
            <p:ph type="subTitle" idx="3"/>
          </p:nvPr>
        </p:nvSpPr>
        <p:spPr>
          <a:xfrm>
            <a:off x="1090667" y="5214933"/>
            <a:ext cx="9998800" cy="566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pic>
        <p:nvPicPr>
          <p:cNvPr id="393" name="Google Shape;393;p36"/>
          <p:cNvPicPr preferRelativeResize="0"/>
          <p:nvPr/>
        </p:nvPicPr>
        <p:blipFill rotWithShape="1">
          <a:blip r:embed="rId3">
            <a:alphaModFix/>
          </a:blip>
          <a:srcRect/>
          <a:stretch/>
        </p:blipFill>
        <p:spPr>
          <a:xfrm>
            <a:off x="330401" y="2426886"/>
            <a:ext cx="609900" cy="609900"/>
          </a:xfrm>
          <a:prstGeom prst="rect">
            <a:avLst/>
          </a:prstGeom>
          <a:noFill/>
          <a:ln>
            <a:noFill/>
          </a:ln>
        </p:spPr>
      </p:pic>
      <p:sp>
        <p:nvSpPr>
          <p:cNvPr id="394" name="Google Shape;394;p36"/>
          <p:cNvSpPr txBox="1"/>
          <p:nvPr/>
        </p:nvSpPr>
        <p:spPr>
          <a:xfrm>
            <a:off x="363351" y="2547036"/>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A</a:t>
            </a:r>
            <a:endParaRPr sz="2400" b="1">
              <a:solidFill>
                <a:schemeClr val="lt1"/>
              </a:solidFill>
              <a:latin typeface="Lexend"/>
              <a:ea typeface="Lexend"/>
              <a:cs typeface="Lexend"/>
              <a:sym typeface="Lexend"/>
            </a:endParaRPr>
          </a:p>
        </p:txBody>
      </p:sp>
      <p:pic>
        <p:nvPicPr>
          <p:cNvPr id="395" name="Google Shape;395;p36"/>
          <p:cNvPicPr preferRelativeResize="0"/>
          <p:nvPr/>
        </p:nvPicPr>
        <p:blipFill rotWithShape="1">
          <a:blip r:embed="rId3">
            <a:alphaModFix/>
          </a:blip>
          <a:srcRect/>
          <a:stretch/>
        </p:blipFill>
        <p:spPr>
          <a:xfrm>
            <a:off x="330401" y="3811269"/>
            <a:ext cx="609900" cy="609900"/>
          </a:xfrm>
          <a:prstGeom prst="rect">
            <a:avLst/>
          </a:prstGeom>
          <a:noFill/>
          <a:ln>
            <a:noFill/>
          </a:ln>
        </p:spPr>
      </p:pic>
      <p:sp>
        <p:nvSpPr>
          <p:cNvPr id="396" name="Google Shape;396;p36"/>
          <p:cNvSpPr txBox="1"/>
          <p:nvPr/>
        </p:nvSpPr>
        <p:spPr>
          <a:xfrm>
            <a:off x="363351" y="3931419"/>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B</a:t>
            </a:r>
            <a:endParaRPr sz="2400" b="1">
              <a:solidFill>
                <a:schemeClr val="lt1"/>
              </a:solidFill>
              <a:latin typeface="Lexend"/>
              <a:ea typeface="Lexend"/>
              <a:cs typeface="Lexend"/>
              <a:sym typeface="Lexend"/>
            </a:endParaRPr>
          </a:p>
        </p:txBody>
      </p:sp>
      <p:pic>
        <p:nvPicPr>
          <p:cNvPr id="397" name="Google Shape;397;p36"/>
          <p:cNvPicPr preferRelativeResize="0"/>
          <p:nvPr/>
        </p:nvPicPr>
        <p:blipFill rotWithShape="1">
          <a:blip r:embed="rId3">
            <a:alphaModFix/>
          </a:blip>
          <a:srcRect/>
          <a:stretch/>
        </p:blipFill>
        <p:spPr>
          <a:xfrm>
            <a:off x="330401" y="5195639"/>
            <a:ext cx="609900" cy="609900"/>
          </a:xfrm>
          <a:prstGeom prst="rect">
            <a:avLst/>
          </a:prstGeom>
          <a:noFill/>
          <a:ln>
            <a:noFill/>
          </a:ln>
        </p:spPr>
      </p:pic>
      <p:sp>
        <p:nvSpPr>
          <p:cNvPr id="398" name="Google Shape;398;p36"/>
          <p:cNvSpPr txBox="1"/>
          <p:nvPr/>
        </p:nvSpPr>
        <p:spPr>
          <a:xfrm>
            <a:off x="363351" y="5315789"/>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C</a:t>
            </a:r>
            <a:endParaRPr sz="2400" b="1">
              <a:solidFill>
                <a:schemeClr val="lt1"/>
              </a:solidFill>
              <a:latin typeface="Lexend"/>
              <a:ea typeface="Lexend"/>
              <a:cs typeface="Lexend"/>
              <a:sym typeface="Lexend"/>
            </a:endParaRPr>
          </a:p>
        </p:txBody>
      </p:sp>
      <p:pic>
        <p:nvPicPr>
          <p:cNvPr id="399" name="Google Shape;399;p36"/>
          <p:cNvPicPr preferRelativeResize="0"/>
          <p:nvPr/>
        </p:nvPicPr>
        <p:blipFill rotWithShape="1">
          <a:blip r:embed="rId4">
            <a:alphaModFix/>
          </a:blip>
          <a:srcRect/>
          <a:stretch/>
        </p:blipFill>
        <p:spPr>
          <a:xfrm>
            <a:off x="11371447" y="-15299"/>
            <a:ext cx="666267" cy="666267"/>
          </a:xfrm>
          <a:prstGeom prst="rect">
            <a:avLst/>
          </a:prstGeom>
          <a:noFill/>
          <a:ln>
            <a:noFill/>
          </a:ln>
        </p:spPr>
      </p:pic>
      <p:sp>
        <p:nvSpPr>
          <p:cNvPr id="400" name="Google Shape;400;p3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401" name="Google Shape;401;p36"/>
          <p:cNvSpPr txBox="1">
            <a:spLocks noGrp="1"/>
          </p:cNvSpPr>
          <p:nvPr>
            <p:ph type="title" idx="4"/>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3.4 CfU 3 options - pink">
  <p:cSld name="TITLE_AND_TWO_COLUMNS_1_1_7_1_1_1_1">
    <p:bg>
      <p:bgPr>
        <a:solidFill>
          <a:srgbClr val="FAEAF6"/>
        </a:solidFill>
        <a:effectLst/>
      </p:bgPr>
    </p:bg>
    <p:spTree>
      <p:nvGrpSpPr>
        <p:cNvPr id="1" name="Shape 402"/>
        <p:cNvGrpSpPr/>
        <p:nvPr/>
      </p:nvGrpSpPr>
      <p:grpSpPr>
        <a:xfrm>
          <a:off x="0" y="0"/>
          <a:ext cx="0" cy="0"/>
          <a:chOff x="0" y="0"/>
          <a:chExt cx="0" cy="0"/>
        </a:xfrm>
      </p:grpSpPr>
      <p:pic>
        <p:nvPicPr>
          <p:cNvPr id="403" name="Google Shape;403;p3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04" name="Google Shape;404;p37"/>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5" name="Google Shape;405;p37"/>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6" name="Google Shape;406;p37"/>
          <p:cNvSpPr txBox="1">
            <a:spLocks noGrp="1"/>
          </p:cNvSpPr>
          <p:nvPr>
            <p:ph type="subTitle" idx="1"/>
          </p:nvPr>
        </p:nvSpPr>
        <p:spPr>
          <a:xfrm>
            <a:off x="1060067" y="2509967"/>
            <a:ext cx="100600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07" name="Google Shape;407;p37"/>
          <p:cNvSpPr txBox="1">
            <a:spLocks noGrp="1"/>
          </p:cNvSpPr>
          <p:nvPr>
            <p:ph type="subTitle" idx="2"/>
          </p:nvPr>
        </p:nvSpPr>
        <p:spPr>
          <a:xfrm>
            <a:off x="1079267" y="3877651"/>
            <a:ext cx="100216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08" name="Google Shape;408;p37"/>
          <p:cNvSpPr txBox="1">
            <a:spLocks noGrp="1"/>
          </p:cNvSpPr>
          <p:nvPr>
            <p:ph type="subTitle" idx="3"/>
          </p:nvPr>
        </p:nvSpPr>
        <p:spPr>
          <a:xfrm>
            <a:off x="1090667" y="5214933"/>
            <a:ext cx="9998800" cy="566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pic>
        <p:nvPicPr>
          <p:cNvPr id="409" name="Google Shape;409;p37"/>
          <p:cNvPicPr preferRelativeResize="0"/>
          <p:nvPr/>
        </p:nvPicPr>
        <p:blipFill rotWithShape="1">
          <a:blip r:embed="rId3">
            <a:alphaModFix/>
          </a:blip>
          <a:srcRect/>
          <a:stretch/>
        </p:blipFill>
        <p:spPr>
          <a:xfrm>
            <a:off x="330401" y="2426886"/>
            <a:ext cx="609900" cy="609900"/>
          </a:xfrm>
          <a:prstGeom prst="rect">
            <a:avLst/>
          </a:prstGeom>
          <a:noFill/>
          <a:ln>
            <a:noFill/>
          </a:ln>
        </p:spPr>
      </p:pic>
      <p:sp>
        <p:nvSpPr>
          <p:cNvPr id="410" name="Google Shape;410;p37"/>
          <p:cNvSpPr txBox="1"/>
          <p:nvPr/>
        </p:nvSpPr>
        <p:spPr>
          <a:xfrm>
            <a:off x="363351" y="2547036"/>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A</a:t>
            </a:r>
            <a:endParaRPr sz="2400" b="1">
              <a:solidFill>
                <a:schemeClr val="lt1"/>
              </a:solidFill>
              <a:latin typeface="Lexend"/>
              <a:ea typeface="Lexend"/>
              <a:cs typeface="Lexend"/>
              <a:sym typeface="Lexend"/>
            </a:endParaRPr>
          </a:p>
        </p:txBody>
      </p:sp>
      <p:pic>
        <p:nvPicPr>
          <p:cNvPr id="411" name="Google Shape;411;p37"/>
          <p:cNvPicPr preferRelativeResize="0"/>
          <p:nvPr/>
        </p:nvPicPr>
        <p:blipFill rotWithShape="1">
          <a:blip r:embed="rId3">
            <a:alphaModFix/>
          </a:blip>
          <a:srcRect/>
          <a:stretch/>
        </p:blipFill>
        <p:spPr>
          <a:xfrm>
            <a:off x="330401" y="3811269"/>
            <a:ext cx="609900" cy="609900"/>
          </a:xfrm>
          <a:prstGeom prst="rect">
            <a:avLst/>
          </a:prstGeom>
          <a:noFill/>
          <a:ln>
            <a:noFill/>
          </a:ln>
        </p:spPr>
      </p:pic>
      <p:sp>
        <p:nvSpPr>
          <p:cNvPr id="412" name="Google Shape;412;p37"/>
          <p:cNvSpPr txBox="1"/>
          <p:nvPr/>
        </p:nvSpPr>
        <p:spPr>
          <a:xfrm>
            <a:off x="363351" y="3931419"/>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B</a:t>
            </a:r>
            <a:endParaRPr sz="2400" b="1">
              <a:solidFill>
                <a:schemeClr val="lt1"/>
              </a:solidFill>
              <a:latin typeface="Lexend"/>
              <a:ea typeface="Lexend"/>
              <a:cs typeface="Lexend"/>
              <a:sym typeface="Lexend"/>
            </a:endParaRPr>
          </a:p>
        </p:txBody>
      </p:sp>
      <p:pic>
        <p:nvPicPr>
          <p:cNvPr id="413" name="Google Shape;413;p37"/>
          <p:cNvPicPr preferRelativeResize="0"/>
          <p:nvPr/>
        </p:nvPicPr>
        <p:blipFill rotWithShape="1">
          <a:blip r:embed="rId3">
            <a:alphaModFix/>
          </a:blip>
          <a:srcRect/>
          <a:stretch/>
        </p:blipFill>
        <p:spPr>
          <a:xfrm>
            <a:off x="330401" y="5195639"/>
            <a:ext cx="609900" cy="609900"/>
          </a:xfrm>
          <a:prstGeom prst="rect">
            <a:avLst/>
          </a:prstGeom>
          <a:noFill/>
          <a:ln>
            <a:noFill/>
          </a:ln>
        </p:spPr>
      </p:pic>
      <p:sp>
        <p:nvSpPr>
          <p:cNvPr id="414" name="Google Shape;414;p37"/>
          <p:cNvSpPr txBox="1"/>
          <p:nvPr/>
        </p:nvSpPr>
        <p:spPr>
          <a:xfrm>
            <a:off x="363351" y="5315789"/>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C</a:t>
            </a:r>
            <a:endParaRPr sz="2400" b="1">
              <a:solidFill>
                <a:schemeClr val="lt1"/>
              </a:solidFill>
              <a:latin typeface="Lexend"/>
              <a:ea typeface="Lexend"/>
              <a:cs typeface="Lexend"/>
              <a:sym typeface="Lexend"/>
            </a:endParaRPr>
          </a:p>
        </p:txBody>
      </p:sp>
      <p:pic>
        <p:nvPicPr>
          <p:cNvPr id="415" name="Google Shape;415;p37"/>
          <p:cNvPicPr preferRelativeResize="0"/>
          <p:nvPr/>
        </p:nvPicPr>
        <p:blipFill rotWithShape="1">
          <a:blip r:embed="rId4">
            <a:alphaModFix/>
          </a:blip>
          <a:srcRect/>
          <a:stretch/>
        </p:blipFill>
        <p:spPr>
          <a:xfrm>
            <a:off x="11371447" y="-15299"/>
            <a:ext cx="666267" cy="666267"/>
          </a:xfrm>
          <a:prstGeom prst="rect">
            <a:avLst/>
          </a:prstGeom>
          <a:noFill/>
          <a:ln>
            <a:noFill/>
          </a:ln>
        </p:spPr>
      </p:pic>
      <p:sp>
        <p:nvSpPr>
          <p:cNvPr id="416" name="Google Shape;416;p3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417" name="Google Shape;417;p37"/>
          <p:cNvSpPr txBox="1">
            <a:spLocks noGrp="1"/>
          </p:cNvSpPr>
          <p:nvPr>
            <p:ph type="title" idx="4"/>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4.1 CfU 4 options - purple">
  <p:cSld name="TITLE_AND_TWO_COLUMNS_1_1_8_1">
    <p:bg>
      <p:bgPr>
        <a:solidFill>
          <a:srgbClr val="F3EEFB"/>
        </a:solidFill>
        <a:effectLst/>
      </p:bgPr>
    </p:bg>
    <p:spTree>
      <p:nvGrpSpPr>
        <p:cNvPr id="1" name="Shape 418"/>
        <p:cNvGrpSpPr/>
        <p:nvPr/>
      </p:nvGrpSpPr>
      <p:grpSpPr>
        <a:xfrm>
          <a:off x="0" y="0"/>
          <a:ext cx="0" cy="0"/>
          <a:chOff x="0" y="0"/>
          <a:chExt cx="0" cy="0"/>
        </a:xfrm>
      </p:grpSpPr>
      <p:pic>
        <p:nvPicPr>
          <p:cNvPr id="419" name="Google Shape;419;p38"/>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420" name="Google Shape;420;p38"/>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1" name="Google Shape;421;p38"/>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2" name="Google Shape;422;p38"/>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23" name="Google Shape;423;p38"/>
          <p:cNvSpPr txBox="1">
            <a:spLocks noGrp="1"/>
          </p:cNvSpPr>
          <p:nvPr>
            <p:ph type="subTitle" idx="2"/>
          </p:nvPr>
        </p:nvSpPr>
        <p:spPr>
          <a:xfrm>
            <a:off x="1379233" y="3303177"/>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24" name="Google Shape;424;p38"/>
          <p:cNvSpPr txBox="1">
            <a:spLocks noGrp="1"/>
          </p:cNvSpPr>
          <p:nvPr>
            <p:ph type="subTitle" idx="3"/>
          </p:nvPr>
        </p:nvSpPr>
        <p:spPr>
          <a:xfrm>
            <a:off x="1407240" y="4445189"/>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25" name="Google Shape;425;p38"/>
          <p:cNvSpPr txBox="1">
            <a:spLocks noGrp="1"/>
          </p:cNvSpPr>
          <p:nvPr>
            <p:ph type="subTitle" idx="4"/>
          </p:nvPr>
        </p:nvSpPr>
        <p:spPr>
          <a:xfrm>
            <a:off x="1407240" y="5501200"/>
            <a:ext cx="100088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426" name="Google Shape;426;p38"/>
          <p:cNvGrpSpPr/>
          <p:nvPr/>
        </p:nvGrpSpPr>
        <p:grpSpPr>
          <a:xfrm>
            <a:off x="431389" y="2202165"/>
            <a:ext cx="609900" cy="609900"/>
            <a:chOff x="323541" y="1575423"/>
            <a:chExt cx="457425" cy="457425"/>
          </a:xfrm>
        </p:grpSpPr>
        <p:pic>
          <p:nvPicPr>
            <p:cNvPr id="427" name="Google Shape;427;p38"/>
            <p:cNvPicPr preferRelativeResize="0"/>
            <p:nvPr/>
          </p:nvPicPr>
          <p:blipFill rotWithShape="1">
            <a:blip r:embed="rId3">
              <a:alphaModFix/>
            </a:blip>
            <a:srcRect/>
            <a:stretch/>
          </p:blipFill>
          <p:spPr>
            <a:xfrm>
              <a:off x="323541" y="1575423"/>
              <a:ext cx="457425" cy="457425"/>
            </a:xfrm>
            <a:prstGeom prst="rect">
              <a:avLst/>
            </a:prstGeom>
            <a:noFill/>
            <a:ln>
              <a:noFill/>
            </a:ln>
          </p:spPr>
        </p:pic>
        <p:sp>
          <p:nvSpPr>
            <p:cNvPr id="428" name="Google Shape;428;p38"/>
            <p:cNvSpPr txBox="1"/>
            <p:nvPr/>
          </p:nvSpPr>
          <p:spPr>
            <a:xfrm>
              <a:off x="348253" y="1665536"/>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A</a:t>
              </a:r>
              <a:endParaRPr sz="2400" b="1">
                <a:solidFill>
                  <a:schemeClr val="lt1"/>
                </a:solidFill>
                <a:latin typeface="Lexend"/>
                <a:ea typeface="Lexend"/>
                <a:cs typeface="Lexend"/>
                <a:sym typeface="Lexend"/>
              </a:endParaRPr>
            </a:p>
          </p:txBody>
        </p:sp>
      </p:grpSp>
      <p:grpSp>
        <p:nvGrpSpPr>
          <p:cNvPr id="429" name="Google Shape;429;p38"/>
          <p:cNvGrpSpPr/>
          <p:nvPr/>
        </p:nvGrpSpPr>
        <p:grpSpPr>
          <a:xfrm>
            <a:off x="431389" y="3282237"/>
            <a:ext cx="609900" cy="609900"/>
            <a:chOff x="323541" y="2348699"/>
            <a:chExt cx="457425" cy="457425"/>
          </a:xfrm>
        </p:grpSpPr>
        <p:pic>
          <p:nvPicPr>
            <p:cNvPr id="430" name="Google Shape;430;p38"/>
            <p:cNvPicPr preferRelativeResize="0"/>
            <p:nvPr/>
          </p:nvPicPr>
          <p:blipFill rotWithShape="1">
            <a:blip r:embed="rId3">
              <a:alphaModFix/>
            </a:blip>
            <a:srcRect/>
            <a:stretch/>
          </p:blipFill>
          <p:spPr>
            <a:xfrm>
              <a:off x="323541" y="2348699"/>
              <a:ext cx="457425" cy="457425"/>
            </a:xfrm>
            <a:prstGeom prst="rect">
              <a:avLst/>
            </a:prstGeom>
            <a:noFill/>
            <a:ln>
              <a:noFill/>
            </a:ln>
          </p:spPr>
        </p:pic>
        <p:sp>
          <p:nvSpPr>
            <p:cNvPr id="431" name="Google Shape;431;p38"/>
            <p:cNvSpPr txBox="1"/>
            <p:nvPr/>
          </p:nvSpPr>
          <p:spPr>
            <a:xfrm>
              <a:off x="348253" y="2438812"/>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B</a:t>
              </a:r>
              <a:endParaRPr sz="2400" b="1">
                <a:solidFill>
                  <a:schemeClr val="lt1"/>
                </a:solidFill>
                <a:latin typeface="Lexend"/>
                <a:ea typeface="Lexend"/>
                <a:cs typeface="Lexend"/>
                <a:sym typeface="Lexend"/>
              </a:endParaRPr>
            </a:p>
          </p:txBody>
        </p:sp>
      </p:grpSp>
      <p:grpSp>
        <p:nvGrpSpPr>
          <p:cNvPr id="432" name="Google Shape;432;p38"/>
          <p:cNvGrpSpPr/>
          <p:nvPr/>
        </p:nvGrpSpPr>
        <p:grpSpPr>
          <a:xfrm>
            <a:off x="431389" y="4362309"/>
            <a:ext cx="609900" cy="609900"/>
            <a:chOff x="323541" y="3203422"/>
            <a:chExt cx="457425" cy="457425"/>
          </a:xfrm>
        </p:grpSpPr>
        <p:pic>
          <p:nvPicPr>
            <p:cNvPr id="433" name="Google Shape;433;p38"/>
            <p:cNvPicPr preferRelativeResize="0"/>
            <p:nvPr/>
          </p:nvPicPr>
          <p:blipFill rotWithShape="1">
            <a:blip r:embed="rId3">
              <a:alphaModFix/>
            </a:blip>
            <a:srcRect/>
            <a:stretch/>
          </p:blipFill>
          <p:spPr>
            <a:xfrm>
              <a:off x="323541" y="3203422"/>
              <a:ext cx="457425" cy="457425"/>
            </a:xfrm>
            <a:prstGeom prst="rect">
              <a:avLst/>
            </a:prstGeom>
            <a:noFill/>
            <a:ln>
              <a:noFill/>
            </a:ln>
          </p:spPr>
        </p:pic>
        <p:sp>
          <p:nvSpPr>
            <p:cNvPr id="434" name="Google Shape;434;p38"/>
            <p:cNvSpPr txBox="1"/>
            <p:nvPr/>
          </p:nvSpPr>
          <p:spPr>
            <a:xfrm>
              <a:off x="348253" y="3293534"/>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C</a:t>
              </a:r>
              <a:endParaRPr sz="2400" b="1">
                <a:solidFill>
                  <a:schemeClr val="lt1"/>
                </a:solidFill>
                <a:latin typeface="Lexend"/>
                <a:ea typeface="Lexend"/>
                <a:cs typeface="Lexend"/>
                <a:sym typeface="Lexend"/>
              </a:endParaRPr>
            </a:p>
          </p:txBody>
        </p:sp>
      </p:grpSp>
      <p:grpSp>
        <p:nvGrpSpPr>
          <p:cNvPr id="435" name="Google Shape;435;p38"/>
          <p:cNvGrpSpPr/>
          <p:nvPr/>
        </p:nvGrpSpPr>
        <p:grpSpPr>
          <a:xfrm>
            <a:off x="431389" y="5442381"/>
            <a:ext cx="609900" cy="609900"/>
            <a:chOff x="323541" y="4005585"/>
            <a:chExt cx="457425" cy="457425"/>
          </a:xfrm>
        </p:grpSpPr>
        <p:pic>
          <p:nvPicPr>
            <p:cNvPr id="436" name="Google Shape;436;p38"/>
            <p:cNvPicPr preferRelativeResize="0"/>
            <p:nvPr/>
          </p:nvPicPr>
          <p:blipFill rotWithShape="1">
            <a:blip r:embed="rId3">
              <a:alphaModFix/>
            </a:blip>
            <a:srcRect/>
            <a:stretch/>
          </p:blipFill>
          <p:spPr>
            <a:xfrm>
              <a:off x="323541" y="4005585"/>
              <a:ext cx="457425" cy="457425"/>
            </a:xfrm>
            <a:prstGeom prst="rect">
              <a:avLst/>
            </a:prstGeom>
            <a:noFill/>
            <a:ln>
              <a:noFill/>
            </a:ln>
          </p:spPr>
        </p:pic>
        <p:sp>
          <p:nvSpPr>
            <p:cNvPr id="437" name="Google Shape;437;p38"/>
            <p:cNvSpPr txBox="1"/>
            <p:nvPr/>
          </p:nvSpPr>
          <p:spPr>
            <a:xfrm>
              <a:off x="348253" y="4095697"/>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D</a:t>
              </a:r>
              <a:endParaRPr sz="2400" b="1">
                <a:solidFill>
                  <a:schemeClr val="lt1"/>
                </a:solidFill>
                <a:latin typeface="Lexend"/>
                <a:ea typeface="Lexend"/>
                <a:cs typeface="Lexend"/>
                <a:sym typeface="Lexend"/>
              </a:endParaRPr>
            </a:p>
          </p:txBody>
        </p:sp>
      </p:grpSp>
      <p:pic>
        <p:nvPicPr>
          <p:cNvPr id="438" name="Google Shape;438;p38"/>
          <p:cNvPicPr preferRelativeResize="0"/>
          <p:nvPr/>
        </p:nvPicPr>
        <p:blipFill rotWithShape="1">
          <a:blip r:embed="rId4">
            <a:alphaModFix/>
          </a:blip>
          <a:srcRect/>
          <a:stretch/>
        </p:blipFill>
        <p:spPr>
          <a:xfrm>
            <a:off x="11371447" y="-15299"/>
            <a:ext cx="666267" cy="666267"/>
          </a:xfrm>
          <a:prstGeom prst="rect">
            <a:avLst/>
          </a:prstGeom>
          <a:noFill/>
          <a:ln>
            <a:noFill/>
          </a:ln>
        </p:spPr>
      </p:pic>
      <p:sp>
        <p:nvSpPr>
          <p:cNvPr id="439" name="Google Shape;439;p3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440" name="Google Shape;440;p38"/>
          <p:cNvSpPr txBox="1">
            <a:spLocks noGrp="1"/>
          </p:cNvSpPr>
          <p:nvPr>
            <p:ph type="title" idx="5"/>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4.2 CfU 4 options - jade">
  <p:cSld name="TITLE_AND_TWO_COLUMNS_1_1_8_1_1_1">
    <p:bg>
      <p:bgPr>
        <a:solidFill>
          <a:srgbClr val="E6F2F2"/>
        </a:solidFill>
        <a:effectLst/>
      </p:bgPr>
    </p:bg>
    <p:spTree>
      <p:nvGrpSpPr>
        <p:cNvPr id="1" name="Shape 441"/>
        <p:cNvGrpSpPr/>
        <p:nvPr/>
      </p:nvGrpSpPr>
      <p:grpSpPr>
        <a:xfrm>
          <a:off x="0" y="0"/>
          <a:ext cx="0" cy="0"/>
          <a:chOff x="0" y="0"/>
          <a:chExt cx="0" cy="0"/>
        </a:xfrm>
      </p:grpSpPr>
      <p:pic>
        <p:nvPicPr>
          <p:cNvPr id="442" name="Google Shape;442;p39"/>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43" name="Google Shape;443;p39"/>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4" name="Google Shape;444;p39"/>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39"/>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46" name="Google Shape;446;p39"/>
          <p:cNvSpPr txBox="1">
            <a:spLocks noGrp="1"/>
          </p:cNvSpPr>
          <p:nvPr>
            <p:ph type="subTitle" idx="2"/>
          </p:nvPr>
        </p:nvSpPr>
        <p:spPr>
          <a:xfrm>
            <a:off x="1379233" y="3303177"/>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47" name="Google Shape;447;p39"/>
          <p:cNvSpPr txBox="1">
            <a:spLocks noGrp="1"/>
          </p:cNvSpPr>
          <p:nvPr>
            <p:ph type="subTitle" idx="3"/>
          </p:nvPr>
        </p:nvSpPr>
        <p:spPr>
          <a:xfrm>
            <a:off x="1407240" y="4445189"/>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48" name="Google Shape;448;p39"/>
          <p:cNvSpPr txBox="1">
            <a:spLocks noGrp="1"/>
          </p:cNvSpPr>
          <p:nvPr>
            <p:ph type="subTitle" idx="4"/>
          </p:nvPr>
        </p:nvSpPr>
        <p:spPr>
          <a:xfrm>
            <a:off x="1407240" y="5501200"/>
            <a:ext cx="100088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449" name="Google Shape;449;p39"/>
          <p:cNvGrpSpPr/>
          <p:nvPr/>
        </p:nvGrpSpPr>
        <p:grpSpPr>
          <a:xfrm>
            <a:off x="431389" y="2202165"/>
            <a:ext cx="609900" cy="609900"/>
            <a:chOff x="323541" y="1575423"/>
            <a:chExt cx="457425" cy="457425"/>
          </a:xfrm>
        </p:grpSpPr>
        <p:pic>
          <p:nvPicPr>
            <p:cNvPr id="450" name="Google Shape;450;p39"/>
            <p:cNvPicPr preferRelativeResize="0"/>
            <p:nvPr/>
          </p:nvPicPr>
          <p:blipFill rotWithShape="1">
            <a:blip r:embed="rId3">
              <a:alphaModFix/>
            </a:blip>
            <a:srcRect/>
            <a:stretch/>
          </p:blipFill>
          <p:spPr>
            <a:xfrm>
              <a:off x="323541" y="1575423"/>
              <a:ext cx="457425" cy="457425"/>
            </a:xfrm>
            <a:prstGeom prst="rect">
              <a:avLst/>
            </a:prstGeom>
            <a:noFill/>
            <a:ln>
              <a:noFill/>
            </a:ln>
          </p:spPr>
        </p:pic>
        <p:sp>
          <p:nvSpPr>
            <p:cNvPr id="451" name="Google Shape;451;p39"/>
            <p:cNvSpPr txBox="1"/>
            <p:nvPr/>
          </p:nvSpPr>
          <p:spPr>
            <a:xfrm>
              <a:off x="348253" y="1665536"/>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A</a:t>
              </a:r>
              <a:endParaRPr sz="2400" b="1">
                <a:solidFill>
                  <a:schemeClr val="lt1"/>
                </a:solidFill>
                <a:latin typeface="Lexend"/>
                <a:ea typeface="Lexend"/>
                <a:cs typeface="Lexend"/>
                <a:sym typeface="Lexend"/>
              </a:endParaRPr>
            </a:p>
          </p:txBody>
        </p:sp>
      </p:grpSp>
      <p:grpSp>
        <p:nvGrpSpPr>
          <p:cNvPr id="452" name="Google Shape;452;p39"/>
          <p:cNvGrpSpPr/>
          <p:nvPr/>
        </p:nvGrpSpPr>
        <p:grpSpPr>
          <a:xfrm>
            <a:off x="431389" y="3282237"/>
            <a:ext cx="609900" cy="609900"/>
            <a:chOff x="323541" y="2348699"/>
            <a:chExt cx="457425" cy="457425"/>
          </a:xfrm>
        </p:grpSpPr>
        <p:pic>
          <p:nvPicPr>
            <p:cNvPr id="453" name="Google Shape;453;p39"/>
            <p:cNvPicPr preferRelativeResize="0"/>
            <p:nvPr/>
          </p:nvPicPr>
          <p:blipFill rotWithShape="1">
            <a:blip r:embed="rId3">
              <a:alphaModFix/>
            </a:blip>
            <a:srcRect/>
            <a:stretch/>
          </p:blipFill>
          <p:spPr>
            <a:xfrm>
              <a:off x="323541" y="2348699"/>
              <a:ext cx="457425" cy="457425"/>
            </a:xfrm>
            <a:prstGeom prst="rect">
              <a:avLst/>
            </a:prstGeom>
            <a:noFill/>
            <a:ln>
              <a:noFill/>
            </a:ln>
          </p:spPr>
        </p:pic>
        <p:sp>
          <p:nvSpPr>
            <p:cNvPr id="454" name="Google Shape;454;p39"/>
            <p:cNvSpPr txBox="1"/>
            <p:nvPr/>
          </p:nvSpPr>
          <p:spPr>
            <a:xfrm>
              <a:off x="348253" y="2438812"/>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B</a:t>
              </a:r>
              <a:endParaRPr sz="2400" b="1">
                <a:solidFill>
                  <a:schemeClr val="lt1"/>
                </a:solidFill>
                <a:latin typeface="Lexend"/>
                <a:ea typeface="Lexend"/>
                <a:cs typeface="Lexend"/>
                <a:sym typeface="Lexend"/>
              </a:endParaRPr>
            </a:p>
          </p:txBody>
        </p:sp>
      </p:grpSp>
      <p:grpSp>
        <p:nvGrpSpPr>
          <p:cNvPr id="455" name="Google Shape;455;p39"/>
          <p:cNvGrpSpPr/>
          <p:nvPr/>
        </p:nvGrpSpPr>
        <p:grpSpPr>
          <a:xfrm>
            <a:off x="431389" y="4362309"/>
            <a:ext cx="609900" cy="609900"/>
            <a:chOff x="323541" y="3203422"/>
            <a:chExt cx="457425" cy="457425"/>
          </a:xfrm>
        </p:grpSpPr>
        <p:pic>
          <p:nvPicPr>
            <p:cNvPr id="456" name="Google Shape;456;p39"/>
            <p:cNvPicPr preferRelativeResize="0"/>
            <p:nvPr/>
          </p:nvPicPr>
          <p:blipFill rotWithShape="1">
            <a:blip r:embed="rId3">
              <a:alphaModFix/>
            </a:blip>
            <a:srcRect/>
            <a:stretch/>
          </p:blipFill>
          <p:spPr>
            <a:xfrm>
              <a:off x="323541" y="3203422"/>
              <a:ext cx="457425" cy="457425"/>
            </a:xfrm>
            <a:prstGeom prst="rect">
              <a:avLst/>
            </a:prstGeom>
            <a:noFill/>
            <a:ln>
              <a:noFill/>
            </a:ln>
          </p:spPr>
        </p:pic>
        <p:sp>
          <p:nvSpPr>
            <p:cNvPr id="457" name="Google Shape;457;p39"/>
            <p:cNvSpPr txBox="1"/>
            <p:nvPr/>
          </p:nvSpPr>
          <p:spPr>
            <a:xfrm>
              <a:off x="348253" y="3293534"/>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C</a:t>
              </a:r>
              <a:endParaRPr sz="2400" b="1">
                <a:solidFill>
                  <a:schemeClr val="lt1"/>
                </a:solidFill>
                <a:latin typeface="Lexend"/>
                <a:ea typeface="Lexend"/>
                <a:cs typeface="Lexend"/>
                <a:sym typeface="Lexend"/>
              </a:endParaRPr>
            </a:p>
          </p:txBody>
        </p:sp>
      </p:grpSp>
      <p:grpSp>
        <p:nvGrpSpPr>
          <p:cNvPr id="458" name="Google Shape;458;p39"/>
          <p:cNvGrpSpPr/>
          <p:nvPr/>
        </p:nvGrpSpPr>
        <p:grpSpPr>
          <a:xfrm>
            <a:off x="431389" y="5442381"/>
            <a:ext cx="609900" cy="609900"/>
            <a:chOff x="323541" y="4005585"/>
            <a:chExt cx="457425" cy="457425"/>
          </a:xfrm>
        </p:grpSpPr>
        <p:pic>
          <p:nvPicPr>
            <p:cNvPr id="459" name="Google Shape;459;p39"/>
            <p:cNvPicPr preferRelativeResize="0"/>
            <p:nvPr/>
          </p:nvPicPr>
          <p:blipFill rotWithShape="1">
            <a:blip r:embed="rId3">
              <a:alphaModFix/>
            </a:blip>
            <a:srcRect/>
            <a:stretch/>
          </p:blipFill>
          <p:spPr>
            <a:xfrm>
              <a:off x="323541" y="4005585"/>
              <a:ext cx="457425" cy="457425"/>
            </a:xfrm>
            <a:prstGeom prst="rect">
              <a:avLst/>
            </a:prstGeom>
            <a:noFill/>
            <a:ln>
              <a:noFill/>
            </a:ln>
          </p:spPr>
        </p:pic>
        <p:sp>
          <p:nvSpPr>
            <p:cNvPr id="460" name="Google Shape;460;p39"/>
            <p:cNvSpPr txBox="1"/>
            <p:nvPr/>
          </p:nvSpPr>
          <p:spPr>
            <a:xfrm>
              <a:off x="348253" y="4095697"/>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D</a:t>
              </a:r>
              <a:endParaRPr sz="2400" b="1">
                <a:solidFill>
                  <a:schemeClr val="lt1"/>
                </a:solidFill>
                <a:latin typeface="Lexend"/>
                <a:ea typeface="Lexend"/>
                <a:cs typeface="Lexend"/>
                <a:sym typeface="Lexend"/>
              </a:endParaRPr>
            </a:p>
          </p:txBody>
        </p:sp>
      </p:grpSp>
      <p:pic>
        <p:nvPicPr>
          <p:cNvPr id="461" name="Google Shape;461;p39"/>
          <p:cNvPicPr preferRelativeResize="0"/>
          <p:nvPr/>
        </p:nvPicPr>
        <p:blipFill rotWithShape="1">
          <a:blip r:embed="rId4">
            <a:alphaModFix/>
          </a:blip>
          <a:srcRect/>
          <a:stretch/>
        </p:blipFill>
        <p:spPr>
          <a:xfrm>
            <a:off x="11371447" y="-15299"/>
            <a:ext cx="666267" cy="666267"/>
          </a:xfrm>
          <a:prstGeom prst="rect">
            <a:avLst/>
          </a:prstGeom>
          <a:noFill/>
          <a:ln>
            <a:noFill/>
          </a:ln>
        </p:spPr>
      </p:pic>
      <p:sp>
        <p:nvSpPr>
          <p:cNvPr id="462" name="Google Shape;462;p3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463" name="Google Shape;463;p39"/>
          <p:cNvSpPr txBox="1">
            <a:spLocks noGrp="1"/>
          </p:cNvSpPr>
          <p:nvPr>
            <p:ph type="title" idx="5"/>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4.3 CfU 4 options - blue">
  <p:cSld name="TITLE_AND_TWO_COLUMNS_1_1_8_2">
    <p:bg>
      <p:bgPr>
        <a:solidFill>
          <a:srgbClr val="EBEDFE"/>
        </a:solidFill>
        <a:effectLst/>
      </p:bgPr>
    </p:bg>
    <p:spTree>
      <p:nvGrpSpPr>
        <p:cNvPr id="1" name="Shape 464"/>
        <p:cNvGrpSpPr/>
        <p:nvPr/>
      </p:nvGrpSpPr>
      <p:grpSpPr>
        <a:xfrm>
          <a:off x="0" y="0"/>
          <a:ext cx="0" cy="0"/>
          <a:chOff x="0" y="0"/>
          <a:chExt cx="0" cy="0"/>
        </a:xfrm>
      </p:grpSpPr>
      <p:pic>
        <p:nvPicPr>
          <p:cNvPr id="465" name="Google Shape;465;p40"/>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66" name="Google Shape;466;p40"/>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67" name="Google Shape;467;p40"/>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8" name="Google Shape;468;p40"/>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69" name="Google Shape;469;p40"/>
          <p:cNvSpPr txBox="1">
            <a:spLocks noGrp="1"/>
          </p:cNvSpPr>
          <p:nvPr>
            <p:ph type="subTitle" idx="2"/>
          </p:nvPr>
        </p:nvSpPr>
        <p:spPr>
          <a:xfrm>
            <a:off x="1379233" y="3303177"/>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70" name="Google Shape;470;p40"/>
          <p:cNvSpPr txBox="1">
            <a:spLocks noGrp="1"/>
          </p:cNvSpPr>
          <p:nvPr>
            <p:ph type="subTitle" idx="3"/>
          </p:nvPr>
        </p:nvSpPr>
        <p:spPr>
          <a:xfrm>
            <a:off x="1407240" y="4445189"/>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71" name="Google Shape;471;p40"/>
          <p:cNvSpPr txBox="1">
            <a:spLocks noGrp="1"/>
          </p:cNvSpPr>
          <p:nvPr>
            <p:ph type="subTitle" idx="4"/>
          </p:nvPr>
        </p:nvSpPr>
        <p:spPr>
          <a:xfrm>
            <a:off x="1407240" y="5501200"/>
            <a:ext cx="100088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472" name="Google Shape;472;p40"/>
          <p:cNvGrpSpPr/>
          <p:nvPr/>
        </p:nvGrpSpPr>
        <p:grpSpPr>
          <a:xfrm>
            <a:off x="431389" y="2202165"/>
            <a:ext cx="609900" cy="609900"/>
            <a:chOff x="323541" y="1575423"/>
            <a:chExt cx="457425" cy="457425"/>
          </a:xfrm>
        </p:grpSpPr>
        <p:pic>
          <p:nvPicPr>
            <p:cNvPr id="473" name="Google Shape;473;p40"/>
            <p:cNvPicPr preferRelativeResize="0"/>
            <p:nvPr/>
          </p:nvPicPr>
          <p:blipFill rotWithShape="1">
            <a:blip r:embed="rId3">
              <a:alphaModFix/>
            </a:blip>
            <a:srcRect/>
            <a:stretch/>
          </p:blipFill>
          <p:spPr>
            <a:xfrm>
              <a:off x="323541" y="1575423"/>
              <a:ext cx="457425" cy="457425"/>
            </a:xfrm>
            <a:prstGeom prst="rect">
              <a:avLst/>
            </a:prstGeom>
            <a:noFill/>
            <a:ln>
              <a:noFill/>
            </a:ln>
          </p:spPr>
        </p:pic>
        <p:sp>
          <p:nvSpPr>
            <p:cNvPr id="474" name="Google Shape;474;p40"/>
            <p:cNvSpPr txBox="1"/>
            <p:nvPr/>
          </p:nvSpPr>
          <p:spPr>
            <a:xfrm>
              <a:off x="348253" y="1665536"/>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A</a:t>
              </a:r>
              <a:endParaRPr sz="2400" b="1">
                <a:solidFill>
                  <a:schemeClr val="lt1"/>
                </a:solidFill>
                <a:latin typeface="Lexend"/>
                <a:ea typeface="Lexend"/>
                <a:cs typeface="Lexend"/>
                <a:sym typeface="Lexend"/>
              </a:endParaRPr>
            </a:p>
          </p:txBody>
        </p:sp>
      </p:grpSp>
      <p:grpSp>
        <p:nvGrpSpPr>
          <p:cNvPr id="475" name="Google Shape;475;p40"/>
          <p:cNvGrpSpPr/>
          <p:nvPr/>
        </p:nvGrpSpPr>
        <p:grpSpPr>
          <a:xfrm>
            <a:off x="431389" y="3282237"/>
            <a:ext cx="609900" cy="609900"/>
            <a:chOff x="323541" y="2348699"/>
            <a:chExt cx="457425" cy="457425"/>
          </a:xfrm>
        </p:grpSpPr>
        <p:pic>
          <p:nvPicPr>
            <p:cNvPr id="476" name="Google Shape;476;p40"/>
            <p:cNvPicPr preferRelativeResize="0"/>
            <p:nvPr/>
          </p:nvPicPr>
          <p:blipFill rotWithShape="1">
            <a:blip r:embed="rId3">
              <a:alphaModFix/>
            </a:blip>
            <a:srcRect/>
            <a:stretch/>
          </p:blipFill>
          <p:spPr>
            <a:xfrm>
              <a:off x="323541" y="2348699"/>
              <a:ext cx="457425" cy="457425"/>
            </a:xfrm>
            <a:prstGeom prst="rect">
              <a:avLst/>
            </a:prstGeom>
            <a:noFill/>
            <a:ln>
              <a:noFill/>
            </a:ln>
          </p:spPr>
        </p:pic>
        <p:sp>
          <p:nvSpPr>
            <p:cNvPr id="477" name="Google Shape;477;p40"/>
            <p:cNvSpPr txBox="1"/>
            <p:nvPr/>
          </p:nvSpPr>
          <p:spPr>
            <a:xfrm>
              <a:off x="348253" y="2438812"/>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B</a:t>
              </a:r>
              <a:endParaRPr sz="2400" b="1">
                <a:solidFill>
                  <a:schemeClr val="lt1"/>
                </a:solidFill>
                <a:latin typeface="Lexend"/>
                <a:ea typeface="Lexend"/>
                <a:cs typeface="Lexend"/>
                <a:sym typeface="Lexend"/>
              </a:endParaRPr>
            </a:p>
          </p:txBody>
        </p:sp>
      </p:grpSp>
      <p:grpSp>
        <p:nvGrpSpPr>
          <p:cNvPr id="478" name="Google Shape;478;p40"/>
          <p:cNvGrpSpPr/>
          <p:nvPr/>
        </p:nvGrpSpPr>
        <p:grpSpPr>
          <a:xfrm>
            <a:off x="431389" y="4362309"/>
            <a:ext cx="609900" cy="609900"/>
            <a:chOff x="323541" y="3203422"/>
            <a:chExt cx="457425" cy="457425"/>
          </a:xfrm>
        </p:grpSpPr>
        <p:pic>
          <p:nvPicPr>
            <p:cNvPr id="479" name="Google Shape;479;p40"/>
            <p:cNvPicPr preferRelativeResize="0"/>
            <p:nvPr/>
          </p:nvPicPr>
          <p:blipFill rotWithShape="1">
            <a:blip r:embed="rId3">
              <a:alphaModFix/>
            </a:blip>
            <a:srcRect/>
            <a:stretch/>
          </p:blipFill>
          <p:spPr>
            <a:xfrm>
              <a:off x="323541" y="3203422"/>
              <a:ext cx="457425" cy="457425"/>
            </a:xfrm>
            <a:prstGeom prst="rect">
              <a:avLst/>
            </a:prstGeom>
            <a:noFill/>
            <a:ln>
              <a:noFill/>
            </a:ln>
          </p:spPr>
        </p:pic>
        <p:sp>
          <p:nvSpPr>
            <p:cNvPr id="480" name="Google Shape;480;p40"/>
            <p:cNvSpPr txBox="1"/>
            <p:nvPr/>
          </p:nvSpPr>
          <p:spPr>
            <a:xfrm>
              <a:off x="348253" y="3293534"/>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C</a:t>
              </a:r>
              <a:endParaRPr sz="2400" b="1">
                <a:solidFill>
                  <a:schemeClr val="lt1"/>
                </a:solidFill>
                <a:latin typeface="Lexend"/>
                <a:ea typeface="Lexend"/>
                <a:cs typeface="Lexend"/>
                <a:sym typeface="Lexend"/>
              </a:endParaRPr>
            </a:p>
          </p:txBody>
        </p:sp>
      </p:grpSp>
      <p:grpSp>
        <p:nvGrpSpPr>
          <p:cNvPr id="481" name="Google Shape;481;p40"/>
          <p:cNvGrpSpPr/>
          <p:nvPr/>
        </p:nvGrpSpPr>
        <p:grpSpPr>
          <a:xfrm>
            <a:off x="431389" y="5442381"/>
            <a:ext cx="609900" cy="609900"/>
            <a:chOff x="323541" y="4005585"/>
            <a:chExt cx="457425" cy="457425"/>
          </a:xfrm>
        </p:grpSpPr>
        <p:pic>
          <p:nvPicPr>
            <p:cNvPr id="482" name="Google Shape;482;p40"/>
            <p:cNvPicPr preferRelativeResize="0"/>
            <p:nvPr/>
          </p:nvPicPr>
          <p:blipFill rotWithShape="1">
            <a:blip r:embed="rId3">
              <a:alphaModFix/>
            </a:blip>
            <a:srcRect/>
            <a:stretch/>
          </p:blipFill>
          <p:spPr>
            <a:xfrm>
              <a:off x="323541" y="4005585"/>
              <a:ext cx="457425" cy="457425"/>
            </a:xfrm>
            <a:prstGeom prst="rect">
              <a:avLst/>
            </a:prstGeom>
            <a:noFill/>
            <a:ln>
              <a:noFill/>
            </a:ln>
          </p:spPr>
        </p:pic>
        <p:sp>
          <p:nvSpPr>
            <p:cNvPr id="483" name="Google Shape;483;p40"/>
            <p:cNvSpPr txBox="1"/>
            <p:nvPr/>
          </p:nvSpPr>
          <p:spPr>
            <a:xfrm>
              <a:off x="348253" y="4095697"/>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D</a:t>
              </a:r>
              <a:endParaRPr sz="2400" b="1">
                <a:solidFill>
                  <a:schemeClr val="lt1"/>
                </a:solidFill>
                <a:latin typeface="Lexend"/>
                <a:ea typeface="Lexend"/>
                <a:cs typeface="Lexend"/>
                <a:sym typeface="Lexend"/>
              </a:endParaRPr>
            </a:p>
          </p:txBody>
        </p:sp>
      </p:grpSp>
      <p:pic>
        <p:nvPicPr>
          <p:cNvPr id="484" name="Google Shape;484;p40"/>
          <p:cNvPicPr preferRelativeResize="0"/>
          <p:nvPr/>
        </p:nvPicPr>
        <p:blipFill rotWithShape="1">
          <a:blip r:embed="rId4">
            <a:alphaModFix/>
          </a:blip>
          <a:srcRect/>
          <a:stretch/>
        </p:blipFill>
        <p:spPr>
          <a:xfrm>
            <a:off x="11371447" y="-15299"/>
            <a:ext cx="666267" cy="666267"/>
          </a:xfrm>
          <a:prstGeom prst="rect">
            <a:avLst/>
          </a:prstGeom>
          <a:noFill/>
          <a:ln>
            <a:noFill/>
          </a:ln>
        </p:spPr>
      </p:pic>
      <p:sp>
        <p:nvSpPr>
          <p:cNvPr id="485" name="Google Shape;485;p4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486" name="Google Shape;486;p40"/>
          <p:cNvSpPr txBox="1">
            <a:spLocks noGrp="1"/>
          </p:cNvSpPr>
          <p:nvPr>
            <p:ph type="title" idx="5"/>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4.4 CfU 4 options - pink">
  <p:cSld name="TITLE_AND_TWO_COLUMNS_1_1_8_1_1_1_1">
    <p:bg>
      <p:bgPr>
        <a:solidFill>
          <a:srgbClr val="FAEAF6"/>
        </a:solidFill>
        <a:effectLst/>
      </p:bgPr>
    </p:bg>
    <p:spTree>
      <p:nvGrpSpPr>
        <p:cNvPr id="1" name="Shape 487"/>
        <p:cNvGrpSpPr/>
        <p:nvPr/>
      </p:nvGrpSpPr>
      <p:grpSpPr>
        <a:xfrm>
          <a:off x="0" y="0"/>
          <a:ext cx="0" cy="0"/>
          <a:chOff x="0" y="0"/>
          <a:chExt cx="0" cy="0"/>
        </a:xfrm>
      </p:grpSpPr>
      <p:pic>
        <p:nvPicPr>
          <p:cNvPr id="488" name="Google Shape;488;p41"/>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89" name="Google Shape;489;p41"/>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0" name="Google Shape;490;p41"/>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1" name="Google Shape;491;p41"/>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92" name="Google Shape;492;p41"/>
          <p:cNvSpPr txBox="1">
            <a:spLocks noGrp="1"/>
          </p:cNvSpPr>
          <p:nvPr>
            <p:ph type="subTitle" idx="2"/>
          </p:nvPr>
        </p:nvSpPr>
        <p:spPr>
          <a:xfrm>
            <a:off x="1379233" y="3303177"/>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93" name="Google Shape;493;p41"/>
          <p:cNvSpPr txBox="1">
            <a:spLocks noGrp="1"/>
          </p:cNvSpPr>
          <p:nvPr>
            <p:ph type="subTitle" idx="3"/>
          </p:nvPr>
        </p:nvSpPr>
        <p:spPr>
          <a:xfrm>
            <a:off x="1407240" y="4445189"/>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94" name="Google Shape;494;p41"/>
          <p:cNvSpPr txBox="1">
            <a:spLocks noGrp="1"/>
          </p:cNvSpPr>
          <p:nvPr>
            <p:ph type="subTitle" idx="4"/>
          </p:nvPr>
        </p:nvSpPr>
        <p:spPr>
          <a:xfrm>
            <a:off x="1407240" y="5501200"/>
            <a:ext cx="100088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495" name="Google Shape;495;p41"/>
          <p:cNvGrpSpPr/>
          <p:nvPr/>
        </p:nvGrpSpPr>
        <p:grpSpPr>
          <a:xfrm>
            <a:off x="431389" y="2202165"/>
            <a:ext cx="609900" cy="609900"/>
            <a:chOff x="323541" y="1575423"/>
            <a:chExt cx="457425" cy="457425"/>
          </a:xfrm>
        </p:grpSpPr>
        <p:pic>
          <p:nvPicPr>
            <p:cNvPr id="496" name="Google Shape;496;p41"/>
            <p:cNvPicPr preferRelativeResize="0"/>
            <p:nvPr/>
          </p:nvPicPr>
          <p:blipFill rotWithShape="1">
            <a:blip r:embed="rId3">
              <a:alphaModFix/>
            </a:blip>
            <a:srcRect/>
            <a:stretch/>
          </p:blipFill>
          <p:spPr>
            <a:xfrm>
              <a:off x="323541" y="1575423"/>
              <a:ext cx="457425" cy="457425"/>
            </a:xfrm>
            <a:prstGeom prst="rect">
              <a:avLst/>
            </a:prstGeom>
            <a:noFill/>
            <a:ln>
              <a:noFill/>
            </a:ln>
          </p:spPr>
        </p:pic>
        <p:sp>
          <p:nvSpPr>
            <p:cNvPr id="497" name="Google Shape;497;p41"/>
            <p:cNvSpPr txBox="1"/>
            <p:nvPr/>
          </p:nvSpPr>
          <p:spPr>
            <a:xfrm>
              <a:off x="348253" y="1665536"/>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A</a:t>
              </a:r>
              <a:endParaRPr sz="2400" b="1">
                <a:solidFill>
                  <a:schemeClr val="lt1"/>
                </a:solidFill>
                <a:latin typeface="Lexend"/>
                <a:ea typeface="Lexend"/>
                <a:cs typeface="Lexend"/>
                <a:sym typeface="Lexend"/>
              </a:endParaRPr>
            </a:p>
          </p:txBody>
        </p:sp>
      </p:grpSp>
      <p:grpSp>
        <p:nvGrpSpPr>
          <p:cNvPr id="498" name="Google Shape;498;p41"/>
          <p:cNvGrpSpPr/>
          <p:nvPr/>
        </p:nvGrpSpPr>
        <p:grpSpPr>
          <a:xfrm>
            <a:off x="431389" y="3282237"/>
            <a:ext cx="609900" cy="609900"/>
            <a:chOff x="323541" y="2348699"/>
            <a:chExt cx="457425" cy="457425"/>
          </a:xfrm>
        </p:grpSpPr>
        <p:pic>
          <p:nvPicPr>
            <p:cNvPr id="499" name="Google Shape;499;p41"/>
            <p:cNvPicPr preferRelativeResize="0"/>
            <p:nvPr/>
          </p:nvPicPr>
          <p:blipFill rotWithShape="1">
            <a:blip r:embed="rId3">
              <a:alphaModFix/>
            </a:blip>
            <a:srcRect/>
            <a:stretch/>
          </p:blipFill>
          <p:spPr>
            <a:xfrm>
              <a:off x="323541" y="2348699"/>
              <a:ext cx="457425" cy="457425"/>
            </a:xfrm>
            <a:prstGeom prst="rect">
              <a:avLst/>
            </a:prstGeom>
            <a:noFill/>
            <a:ln>
              <a:noFill/>
            </a:ln>
          </p:spPr>
        </p:pic>
        <p:sp>
          <p:nvSpPr>
            <p:cNvPr id="500" name="Google Shape;500;p41"/>
            <p:cNvSpPr txBox="1"/>
            <p:nvPr/>
          </p:nvSpPr>
          <p:spPr>
            <a:xfrm>
              <a:off x="348253" y="2438812"/>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B</a:t>
              </a:r>
              <a:endParaRPr sz="2400" b="1">
                <a:solidFill>
                  <a:schemeClr val="lt1"/>
                </a:solidFill>
                <a:latin typeface="Lexend"/>
                <a:ea typeface="Lexend"/>
                <a:cs typeface="Lexend"/>
                <a:sym typeface="Lexend"/>
              </a:endParaRPr>
            </a:p>
          </p:txBody>
        </p:sp>
      </p:grpSp>
      <p:grpSp>
        <p:nvGrpSpPr>
          <p:cNvPr id="501" name="Google Shape;501;p41"/>
          <p:cNvGrpSpPr/>
          <p:nvPr/>
        </p:nvGrpSpPr>
        <p:grpSpPr>
          <a:xfrm>
            <a:off x="431389" y="4362309"/>
            <a:ext cx="609900" cy="609900"/>
            <a:chOff x="323541" y="3203422"/>
            <a:chExt cx="457425" cy="457425"/>
          </a:xfrm>
        </p:grpSpPr>
        <p:pic>
          <p:nvPicPr>
            <p:cNvPr id="502" name="Google Shape;502;p41"/>
            <p:cNvPicPr preferRelativeResize="0"/>
            <p:nvPr/>
          </p:nvPicPr>
          <p:blipFill rotWithShape="1">
            <a:blip r:embed="rId3">
              <a:alphaModFix/>
            </a:blip>
            <a:srcRect/>
            <a:stretch/>
          </p:blipFill>
          <p:spPr>
            <a:xfrm>
              <a:off x="323541" y="3203422"/>
              <a:ext cx="457425" cy="457425"/>
            </a:xfrm>
            <a:prstGeom prst="rect">
              <a:avLst/>
            </a:prstGeom>
            <a:noFill/>
            <a:ln>
              <a:noFill/>
            </a:ln>
          </p:spPr>
        </p:pic>
        <p:sp>
          <p:nvSpPr>
            <p:cNvPr id="503" name="Google Shape;503;p41"/>
            <p:cNvSpPr txBox="1"/>
            <p:nvPr/>
          </p:nvSpPr>
          <p:spPr>
            <a:xfrm>
              <a:off x="348253" y="3293534"/>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C</a:t>
              </a:r>
              <a:endParaRPr sz="2400" b="1">
                <a:solidFill>
                  <a:schemeClr val="lt1"/>
                </a:solidFill>
                <a:latin typeface="Lexend"/>
                <a:ea typeface="Lexend"/>
                <a:cs typeface="Lexend"/>
                <a:sym typeface="Lexend"/>
              </a:endParaRPr>
            </a:p>
          </p:txBody>
        </p:sp>
      </p:grpSp>
      <p:grpSp>
        <p:nvGrpSpPr>
          <p:cNvPr id="504" name="Google Shape;504;p41"/>
          <p:cNvGrpSpPr/>
          <p:nvPr/>
        </p:nvGrpSpPr>
        <p:grpSpPr>
          <a:xfrm>
            <a:off x="431389" y="5442381"/>
            <a:ext cx="609900" cy="609900"/>
            <a:chOff x="323541" y="4005585"/>
            <a:chExt cx="457425" cy="457425"/>
          </a:xfrm>
        </p:grpSpPr>
        <p:pic>
          <p:nvPicPr>
            <p:cNvPr id="505" name="Google Shape;505;p41"/>
            <p:cNvPicPr preferRelativeResize="0"/>
            <p:nvPr/>
          </p:nvPicPr>
          <p:blipFill rotWithShape="1">
            <a:blip r:embed="rId3">
              <a:alphaModFix/>
            </a:blip>
            <a:srcRect/>
            <a:stretch/>
          </p:blipFill>
          <p:spPr>
            <a:xfrm>
              <a:off x="323541" y="4005585"/>
              <a:ext cx="457425" cy="457425"/>
            </a:xfrm>
            <a:prstGeom prst="rect">
              <a:avLst/>
            </a:prstGeom>
            <a:noFill/>
            <a:ln>
              <a:noFill/>
            </a:ln>
          </p:spPr>
        </p:pic>
        <p:sp>
          <p:nvSpPr>
            <p:cNvPr id="506" name="Google Shape;506;p41"/>
            <p:cNvSpPr txBox="1"/>
            <p:nvPr/>
          </p:nvSpPr>
          <p:spPr>
            <a:xfrm>
              <a:off x="348253" y="4095697"/>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D</a:t>
              </a:r>
              <a:endParaRPr sz="2400" b="1">
                <a:solidFill>
                  <a:schemeClr val="lt1"/>
                </a:solidFill>
                <a:latin typeface="Lexend"/>
                <a:ea typeface="Lexend"/>
                <a:cs typeface="Lexend"/>
                <a:sym typeface="Lexend"/>
              </a:endParaRPr>
            </a:p>
          </p:txBody>
        </p:sp>
      </p:grpSp>
      <p:pic>
        <p:nvPicPr>
          <p:cNvPr id="507" name="Google Shape;507;p41"/>
          <p:cNvPicPr preferRelativeResize="0"/>
          <p:nvPr/>
        </p:nvPicPr>
        <p:blipFill rotWithShape="1">
          <a:blip r:embed="rId4">
            <a:alphaModFix/>
          </a:blip>
          <a:srcRect/>
          <a:stretch/>
        </p:blipFill>
        <p:spPr>
          <a:xfrm>
            <a:off x="11371447" y="-15299"/>
            <a:ext cx="666267" cy="666267"/>
          </a:xfrm>
          <a:prstGeom prst="rect">
            <a:avLst/>
          </a:prstGeom>
          <a:noFill/>
          <a:ln>
            <a:noFill/>
          </a:ln>
        </p:spPr>
      </p:pic>
      <p:sp>
        <p:nvSpPr>
          <p:cNvPr id="508" name="Google Shape;508;p4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509" name="Google Shape;509;p41"/>
          <p:cNvSpPr txBox="1">
            <a:spLocks noGrp="1"/>
          </p:cNvSpPr>
          <p:nvPr>
            <p:ph type="title" idx="5"/>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5.1 CfU blank - purple ">
  <p:cSld name="TITLE_AND_TWO_COLUMNS_1_1_6_2">
    <p:bg>
      <p:bgPr>
        <a:solidFill>
          <a:srgbClr val="F3EEFB"/>
        </a:solidFill>
        <a:effectLst/>
      </p:bgPr>
    </p:bg>
    <p:spTree>
      <p:nvGrpSpPr>
        <p:cNvPr id="1" name="Shape 510"/>
        <p:cNvGrpSpPr/>
        <p:nvPr/>
      </p:nvGrpSpPr>
      <p:grpSpPr>
        <a:xfrm>
          <a:off x="0" y="0"/>
          <a:ext cx="0" cy="0"/>
          <a:chOff x="0" y="0"/>
          <a:chExt cx="0" cy="0"/>
        </a:xfrm>
      </p:grpSpPr>
      <p:pic>
        <p:nvPicPr>
          <p:cNvPr id="511" name="Google Shape;511;p42"/>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512" name="Google Shape;512;p42"/>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3" name="Google Shape;513;p42"/>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514" name="Google Shape;514;p42"/>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15" name="Google Shape;515;p4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516" name="Google Shape;516;p4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5.2 CfU blank - jade ">
  <p:cSld name="TITLE_AND_TWO_COLUMNS_1_1_6_2_3_1">
    <p:bg>
      <p:bgPr>
        <a:solidFill>
          <a:srgbClr val="E6F2F2"/>
        </a:solidFill>
        <a:effectLst/>
      </p:bgPr>
    </p:bg>
    <p:spTree>
      <p:nvGrpSpPr>
        <p:cNvPr id="1" name="Shape 517"/>
        <p:cNvGrpSpPr/>
        <p:nvPr/>
      </p:nvGrpSpPr>
      <p:grpSpPr>
        <a:xfrm>
          <a:off x="0" y="0"/>
          <a:ext cx="0" cy="0"/>
          <a:chOff x="0" y="0"/>
          <a:chExt cx="0" cy="0"/>
        </a:xfrm>
      </p:grpSpPr>
      <p:pic>
        <p:nvPicPr>
          <p:cNvPr id="518" name="Google Shape;518;p4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19" name="Google Shape;519;p43"/>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20" name="Google Shape;520;p4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521" name="Google Shape;521;p43"/>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22" name="Google Shape;522;p4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523" name="Google Shape;523;p4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5.3 CfU blank - blue ">
  <p:cSld name="TITLE_AND_TWO_COLUMNS_1_1_6_3">
    <p:bg>
      <p:bgPr>
        <a:solidFill>
          <a:srgbClr val="EBEDFE"/>
        </a:solidFill>
        <a:effectLst/>
      </p:bgPr>
    </p:bg>
    <p:spTree>
      <p:nvGrpSpPr>
        <p:cNvPr id="1" name="Shape 524"/>
        <p:cNvGrpSpPr/>
        <p:nvPr/>
      </p:nvGrpSpPr>
      <p:grpSpPr>
        <a:xfrm>
          <a:off x="0" y="0"/>
          <a:ext cx="0" cy="0"/>
          <a:chOff x="0" y="0"/>
          <a:chExt cx="0" cy="0"/>
        </a:xfrm>
      </p:grpSpPr>
      <p:pic>
        <p:nvPicPr>
          <p:cNvPr id="525" name="Google Shape;525;p4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26" name="Google Shape;526;p44"/>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27" name="Google Shape;527;p4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528" name="Google Shape;528;p44"/>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29" name="Google Shape;529;p4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530" name="Google Shape;530;p4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45357" y="196415"/>
            <a:ext cx="11101285" cy="5892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407077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5.4 CfU blank - pink ">
  <p:cSld name="TITLE_AND_TWO_COLUMNS_1_1_6_2_3_1_1">
    <p:bg>
      <p:bgPr>
        <a:solidFill>
          <a:srgbClr val="FAEAF6"/>
        </a:solidFill>
        <a:effectLst/>
      </p:bgPr>
    </p:bg>
    <p:spTree>
      <p:nvGrpSpPr>
        <p:cNvPr id="1" name="Shape 531"/>
        <p:cNvGrpSpPr/>
        <p:nvPr/>
      </p:nvGrpSpPr>
      <p:grpSpPr>
        <a:xfrm>
          <a:off x="0" y="0"/>
          <a:ext cx="0" cy="0"/>
          <a:chOff x="0" y="0"/>
          <a:chExt cx="0" cy="0"/>
        </a:xfrm>
      </p:grpSpPr>
      <p:pic>
        <p:nvPicPr>
          <p:cNvPr id="532" name="Google Shape;532;p4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33" name="Google Shape;533;p45"/>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34" name="Google Shape;534;p45"/>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535" name="Google Shape;535;p4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36" name="Google Shape;536;p4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537" name="Google Shape;537;p45"/>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6.1 Practice - purple ">
  <p:cSld name="TITLE_AND_TWO_COLUMNS_1_1_5_1_3_1_1">
    <p:spTree>
      <p:nvGrpSpPr>
        <p:cNvPr id="1" name="Shape 538"/>
        <p:cNvGrpSpPr/>
        <p:nvPr/>
      </p:nvGrpSpPr>
      <p:grpSpPr>
        <a:xfrm>
          <a:off x="0" y="0"/>
          <a:ext cx="0" cy="0"/>
          <a:chOff x="0" y="0"/>
          <a:chExt cx="0" cy="0"/>
        </a:xfrm>
      </p:grpSpPr>
      <p:pic>
        <p:nvPicPr>
          <p:cNvPr id="539" name="Google Shape;539;p46"/>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540" name="Google Shape;540;p46"/>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41" name="Google Shape;541;p46"/>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542" name="Google Shape;542;p46"/>
          <p:cNvSpPr txBox="1"/>
          <p:nvPr/>
        </p:nvSpPr>
        <p:spPr>
          <a:xfrm>
            <a:off x="432000" y="60713"/>
            <a:ext cx="11420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a:t>
            </a:r>
            <a:endParaRPr sz="2667" b="1">
              <a:solidFill>
                <a:schemeClr val="lt1"/>
              </a:solidFill>
              <a:latin typeface="Lexend"/>
              <a:ea typeface="Lexend"/>
              <a:cs typeface="Lexend"/>
              <a:sym typeface="Lexend"/>
            </a:endParaRPr>
          </a:p>
        </p:txBody>
      </p:sp>
      <p:sp>
        <p:nvSpPr>
          <p:cNvPr id="543" name="Google Shape;543;p46"/>
          <p:cNvSpPr txBox="1">
            <a:spLocks noGrp="1"/>
          </p:cNvSpPr>
          <p:nvPr>
            <p:ph type="title"/>
          </p:nvPr>
        </p:nvSpPr>
        <p:spPr>
          <a:xfrm>
            <a:off x="1324433" y="179980"/>
            <a:ext cx="3340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2pPr>
            <a:lvl3pPr lvl="2"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3pPr>
            <a:lvl4pPr lvl="3"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4pPr>
            <a:lvl5pPr lvl="4"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5pPr>
            <a:lvl6pPr lvl="5"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6pPr>
            <a:lvl7pPr lvl="6"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7pPr>
            <a:lvl8pPr lvl="7"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8pPr>
            <a:lvl9pPr lvl="8"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9pPr>
          </a:lstStyle>
          <a:p>
            <a:endParaRPr/>
          </a:p>
        </p:txBody>
      </p:sp>
      <p:sp>
        <p:nvSpPr>
          <p:cNvPr id="544" name="Google Shape;544;p46"/>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545" name="Google Shape;545;p46"/>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546" name="Google Shape;546;p4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6.2 Practice - jade">
  <p:cSld name="TITLE_AND_TWO_COLUMNS_1_1_5_1_3_1_1_1_1">
    <p:spTree>
      <p:nvGrpSpPr>
        <p:cNvPr id="1" name="Shape 547"/>
        <p:cNvGrpSpPr/>
        <p:nvPr/>
      </p:nvGrpSpPr>
      <p:grpSpPr>
        <a:xfrm>
          <a:off x="0" y="0"/>
          <a:ext cx="0" cy="0"/>
          <a:chOff x="0" y="0"/>
          <a:chExt cx="0" cy="0"/>
        </a:xfrm>
      </p:grpSpPr>
      <p:pic>
        <p:nvPicPr>
          <p:cNvPr id="548" name="Google Shape;548;p4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49" name="Google Shape;549;p47"/>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50" name="Google Shape;550;p47"/>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551" name="Google Shape;551;p4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Practice</a:t>
            </a:r>
            <a:endParaRPr sz="1200" b="1">
              <a:solidFill>
                <a:srgbClr val="E6F2F2"/>
              </a:solidFill>
              <a:latin typeface="Lexend"/>
              <a:ea typeface="Lexend"/>
              <a:cs typeface="Lexend"/>
              <a:sym typeface="Lexend"/>
            </a:endParaRPr>
          </a:p>
        </p:txBody>
      </p:sp>
      <p:sp>
        <p:nvSpPr>
          <p:cNvPr id="552" name="Google Shape;552;p47"/>
          <p:cNvSpPr txBox="1"/>
          <p:nvPr/>
        </p:nvSpPr>
        <p:spPr>
          <a:xfrm>
            <a:off x="432000" y="60713"/>
            <a:ext cx="11420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a:t>
            </a:r>
            <a:endParaRPr sz="2667" b="1">
              <a:solidFill>
                <a:schemeClr val="lt1"/>
              </a:solidFill>
              <a:latin typeface="Lexend"/>
              <a:ea typeface="Lexend"/>
              <a:cs typeface="Lexend"/>
              <a:sym typeface="Lexend"/>
            </a:endParaRPr>
          </a:p>
        </p:txBody>
      </p:sp>
      <p:sp>
        <p:nvSpPr>
          <p:cNvPr id="553" name="Google Shape;553;p47"/>
          <p:cNvSpPr txBox="1">
            <a:spLocks noGrp="1"/>
          </p:cNvSpPr>
          <p:nvPr>
            <p:ph type="title"/>
          </p:nvPr>
        </p:nvSpPr>
        <p:spPr>
          <a:xfrm>
            <a:off x="1324433" y="179980"/>
            <a:ext cx="3340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2pPr>
            <a:lvl3pPr lvl="2"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3pPr>
            <a:lvl4pPr lvl="3"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4pPr>
            <a:lvl5pPr lvl="4"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5pPr>
            <a:lvl6pPr lvl="5"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6pPr>
            <a:lvl7pPr lvl="6"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7pPr>
            <a:lvl8pPr lvl="7"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8pPr>
            <a:lvl9pPr lvl="8"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9pPr>
          </a:lstStyle>
          <a:p>
            <a:endParaRPr/>
          </a:p>
        </p:txBody>
      </p:sp>
      <p:sp>
        <p:nvSpPr>
          <p:cNvPr id="554" name="Google Shape;554;p47"/>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555" name="Google Shape;555;p47"/>
          <p:cNvPicPr preferRelativeResize="0"/>
          <p:nvPr/>
        </p:nvPicPr>
        <p:blipFill rotWithShape="1">
          <a:blip r:embed="rId3">
            <a:alphaModFix/>
          </a:blip>
          <a:srcRect/>
          <a:stretch/>
        </p:blipFill>
        <p:spPr>
          <a:xfrm>
            <a:off x="11356657" y="-15299"/>
            <a:ext cx="666267" cy="666267"/>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6.3 Practice - blue ">
  <p:cSld name="TITLE_AND_TWO_COLUMNS_1_1_5_1_3_1_2">
    <p:spTree>
      <p:nvGrpSpPr>
        <p:cNvPr id="1" name="Shape 556"/>
        <p:cNvGrpSpPr/>
        <p:nvPr/>
      </p:nvGrpSpPr>
      <p:grpSpPr>
        <a:xfrm>
          <a:off x="0" y="0"/>
          <a:ext cx="0" cy="0"/>
          <a:chOff x="0" y="0"/>
          <a:chExt cx="0" cy="0"/>
        </a:xfrm>
      </p:grpSpPr>
      <p:pic>
        <p:nvPicPr>
          <p:cNvPr id="557" name="Google Shape;557;p4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58" name="Google Shape;558;p48"/>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59" name="Google Shape;559;p48"/>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560" name="Google Shape;560;p4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sp>
        <p:nvSpPr>
          <p:cNvPr id="561" name="Google Shape;561;p48"/>
          <p:cNvSpPr txBox="1"/>
          <p:nvPr/>
        </p:nvSpPr>
        <p:spPr>
          <a:xfrm>
            <a:off x="432000" y="60713"/>
            <a:ext cx="11420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a:t>
            </a:r>
            <a:endParaRPr sz="2667" b="1">
              <a:solidFill>
                <a:schemeClr val="lt1"/>
              </a:solidFill>
              <a:latin typeface="Lexend"/>
              <a:ea typeface="Lexend"/>
              <a:cs typeface="Lexend"/>
              <a:sym typeface="Lexend"/>
            </a:endParaRPr>
          </a:p>
        </p:txBody>
      </p:sp>
      <p:sp>
        <p:nvSpPr>
          <p:cNvPr id="562" name="Google Shape;562;p48"/>
          <p:cNvSpPr txBox="1">
            <a:spLocks noGrp="1"/>
          </p:cNvSpPr>
          <p:nvPr>
            <p:ph type="title"/>
          </p:nvPr>
        </p:nvSpPr>
        <p:spPr>
          <a:xfrm>
            <a:off x="1324433" y="179980"/>
            <a:ext cx="3340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2pPr>
            <a:lvl3pPr lvl="2"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3pPr>
            <a:lvl4pPr lvl="3"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4pPr>
            <a:lvl5pPr lvl="4"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5pPr>
            <a:lvl6pPr lvl="5"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6pPr>
            <a:lvl7pPr lvl="6"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7pPr>
            <a:lvl8pPr lvl="7"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8pPr>
            <a:lvl9pPr lvl="8"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9pPr>
          </a:lstStyle>
          <a:p>
            <a:endParaRPr/>
          </a:p>
        </p:txBody>
      </p:sp>
      <p:sp>
        <p:nvSpPr>
          <p:cNvPr id="563" name="Google Shape;563;p48"/>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564" name="Google Shape;564;p48"/>
          <p:cNvPicPr preferRelativeResize="0"/>
          <p:nvPr/>
        </p:nvPicPr>
        <p:blipFill rotWithShape="1">
          <a:blip r:embed="rId3">
            <a:alphaModFix/>
          </a:blip>
          <a:srcRect/>
          <a:stretch/>
        </p:blipFill>
        <p:spPr>
          <a:xfrm>
            <a:off x="11356657" y="-15299"/>
            <a:ext cx="666267" cy="666267"/>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6.4 Practice - pink">
  <p:cSld name="TITLE_AND_TWO_COLUMNS_1_1_5_1_3_1_1_1_1_1">
    <p:spTree>
      <p:nvGrpSpPr>
        <p:cNvPr id="1" name="Shape 565"/>
        <p:cNvGrpSpPr/>
        <p:nvPr/>
      </p:nvGrpSpPr>
      <p:grpSpPr>
        <a:xfrm>
          <a:off x="0" y="0"/>
          <a:ext cx="0" cy="0"/>
          <a:chOff x="0" y="0"/>
          <a:chExt cx="0" cy="0"/>
        </a:xfrm>
      </p:grpSpPr>
      <p:pic>
        <p:nvPicPr>
          <p:cNvPr id="566" name="Google Shape;566;p49"/>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67" name="Google Shape;567;p49"/>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68" name="Google Shape;568;p49"/>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569" name="Google Shape;569;p4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Practice</a:t>
            </a:r>
            <a:endParaRPr sz="1200" b="1">
              <a:solidFill>
                <a:srgbClr val="FAEAF6"/>
              </a:solidFill>
              <a:latin typeface="Lexend"/>
              <a:ea typeface="Lexend"/>
              <a:cs typeface="Lexend"/>
              <a:sym typeface="Lexend"/>
            </a:endParaRPr>
          </a:p>
        </p:txBody>
      </p:sp>
      <p:sp>
        <p:nvSpPr>
          <p:cNvPr id="570" name="Google Shape;570;p49"/>
          <p:cNvSpPr txBox="1"/>
          <p:nvPr/>
        </p:nvSpPr>
        <p:spPr>
          <a:xfrm>
            <a:off x="432000" y="60713"/>
            <a:ext cx="11420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a:t>
            </a:r>
            <a:endParaRPr sz="2667" b="1">
              <a:solidFill>
                <a:schemeClr val="lt1"/>
              </a:solidFill>
              <a:latin typeface="Lexend"/>
              <a:ea typeface="Lexend"/>
              <a:cs typeface="Lexend"/>
              <a:sym typeface="Lexend"/>
            </a:endParaRPr>
          </a:p>
        </p:txBody>
      </p:sp>
      <p:sp>
        <p:nvSpPr>
          <p:cNvPr id="571" name="Google Shape;571;p49"/>
          <p:cNvSpPr txBox="1">
            <a:spLocks noGrp="1"/>
          </p:cNvSpPr>
          <p:nvPr>
            <p:ph type="title"/>
          </p:nvPr>
        </p:nvSpPr>
        <p:spPr>
          <a:xfrm>
            <a:off x="1324433" y="179980"/>
            <a:ext cx="3340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2pPr>
            <a:lvl3pPr lvl="2"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3pPr>
            <a:lvl4pPr lvl="3"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4pPr>
            <a:lvl5pPr lvl="4"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5pPr>
            <a:lvl6pPr lvl="5"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6pPr>
            <a:lvl7pPr lvl="6"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7pPr>
            <a:lvl8pPr lvl="7"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8pPr>
            <a:lvl9pPr lvl="8"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9pPr>
          </a:lstStyle>
          <a:p>
            <a:endParaRPr/>
          </a:p>
        </p:txBody>
      </p:sp>
      <p:sp>
        <p:nvSpPr>
          <p:cNvPr id="572" name="Google Shape;572;p49"/>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573" name="Google Shape;573;p49"/>
          <p:cNvPicPr preferRelativeResize="0"/>
          <p:nvPr/>
        </p:nvPicPr>
        <p:blipFill rotWithShape="1">
          <a:blip r:embed="rId3">
            <a:alphaModFix/>
          </a:blip>
          <a:srcRect/>
          <a:stretch/>
        </p:blipFill>
        <p:spPr>
          <a:xfrm>
            <a:off x="11356657" y="-15299"/>
            <a:ext cx="666267" cy="666267"/>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7.1 Feedback - purple">
  <p:cSld name="TITLE_AND_TWO_COLUMNS_1_1_5_1_3_1_1_1">
    <p:spTree>
      <p:nvGrpSpPr>
        <p:cNvPr id="1" name="Shape 574"/>
        <p:cNvGrpSpPr/>
        <p:nvPr/>
      </p:nvGrpSpPr>
      <p:grpSpPr>
        <a:xfrm>
          <a:off x="0" y="0"/>
          <a:ext cx="0" cy="0"/>
          <a:chOff x="0" y="0"/>
          <a:chExt cx="0" cy="0"/>
        </a:xfrm>
      </p:grpSpPr>
      <p:pic>
        <p:nvPicPr>
          <p:cNvPr id="575" name="Google Shape;575;p50"/>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576" name="Google Shape;576;p50"/>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77" name="Google Shape;577;p50"/>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578" name="Google Shape;578;p50"/>
          <p:cNvSpPr txBox="1"/>
          <p:nvPr/>
        </p:nvSpPr>
        <p:spPr>
          <a:xfrm>
            <a:off x="432000" y="60713"/>
            <a:ext cx="11420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a:t>
            </a:r>
            <a:endParaRPr sz="2667" b="1">
              <a:solidFill>
                <a:schemeClr val="lt1"/>
              </a:solidFill>
              <a:latin typeface="Lexend"/>
              <a:ea typeface="Lexend"/>
              <a:cs typeface="Lexend"/>
              <a:sym typeface="Lexend"/>
            </a:endParaRPr>
          </a:p>
        </p:txBody>
      </p:sp>
      <p:sp>
        <p:nvSpPr>
          <p:cNvPr id="579" name="Google Shape;579;p50"/>
          <p:cNvSpPr txBox="1">
            <a:spLocks noGrp="1"/>
          </p:cNvSpPr>
          <p:nvPr>
            <p:ph type="title"/>
          </p:nvPr>
        </p:nvSpPr>
        <p:spPr>
          <a:xfrm>
            <a:off x="1324433" y="179980"/>
            <a:ext cx="3340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2pPr>
            <a:lvl3pPr lvl="2"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3pPr>
            <a:lvl4pPr lvl="3"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4pPr>
            <a:lvl5pPr lvl="4"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5pPr>
            <a:lvl6pPr lvl="5"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6pPr>
            <a:lvl7pPr lvl="6"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7pPr>
            <a:lvl8pPr lvl="7"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8pPr>
            <a:lvl9pPr lvl="8"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9pPr>
          </a:lstStyle>
          <a:p>
            <a:endParaRPr/>
          </a:p>
        </p:txBody>
      </p:sp>
      <p:sp>
        <p:nvSpPr>
          <p:cNvPr id="580" name="Google Shape;580;p50"/>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581" name="Google Shape;581;p50"/>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82" name="Google Shape;582;p5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Feedback</a:t>
            </a:r>
            <a:endParaRPr sz="1200" b="1">
              <a:solidFill>
                <a:srgbClr val="F3EEFB"/>
              </a:solidFill>
              <a:latin typeface="Lexend"/>
              <a:ea typeface="Lexend"/>
              <a:cs typeface="Lexend"/>
              <a:sym typeface="Lexen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7.2 Feedback - jade">
  <p:cSld name="TITLE_AND_TWO_COLUMNS_1_1_5_1_3_1_1_1_1_2">
    <p:spTree>
      <p:nvGrpSpPr>
        <p:cNvPr id="1" name="Shape 583"/>
        <p:cNvGrpSpPr/>
        <p:nvPr/>
      </p:nvGrpSpPr>
      <p:grpSpPr>
        <a:xfrm>
          <a:off x="0" y="0"/>
          <a:ext cx="0" cy="0"/>
          <a:chOff x="0" y="0"/>
          <a:chExt cx="0" cy="0"/>
        </a:xfrm>
      </p:grpSpPr>
      <p:pic>
        <p:nvPicPr>
          <p:cNvPr id="584" name="Google Shape;584;p51"/>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85" name="Google Shape;585;p51"/>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6" name="Google Shape;586;p51"/>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587" name="Google Shape;587;p51"/>
          <p:cNvSpPr txBox="1"/>
          <p:nvPr/>
        </p:nvSpPr>
        <p:spPr>
          <a:xfrm>
            <a:off x="432000" y="60713"/>
            <a:ext cx="11420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a:t>
            </a:r>
            <a:endParaRPr sz="2667" b="1">
              <a:solidFill>
                <a:schemeClr val="lt1"/>
              </a:solidFill>
              <a:latin typeface="Lexend"/>
              <a:ea typeface="Lexend"/>
              <a:cs typeface="Lexend"/>
              <a:sym typeface="Lexend"/>
            </a:endParaRPr>
          </a:p>
        </p:txBody>
      </p:sp>
      <p:sp>
        <p:nvSpPr>
          <p:cNvPr id="588" name="Google Shape;588;p51"/>
          <p:cNvSpPr txBox="1">
            <a:spLocks noGrp="1"/>
          </p:cNvSpPr>
          <p:nvPr>
            <p:ph type="title"/>
          </p:nvPr>
        </p:nvSpPr>
        <p:spPr>
          <a:xfrm>
            <a:off x="1324433" y="179980"/>
            <a:ext cx="3340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2pPr>
            <a:lvl3pPr lvl="2"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3pPr>
            <a:lvl4pPr lvl="3"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4pPr>
            <a:lvl5pPr lvl="4"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5pPr>
            <a:lvl6pPr lvl="5"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6pPr>
            <a:lvl7pPr lvl="6"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7pPr>
            <a:lvl8pPr lvl="7"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8pPr>
            <a:lvl9pPr lvl="8"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9pPr>
          </a:lstStyle>
          <a:p>
            <a:endParaRPr/>
          </a:p>
        </p:txBody>
      </p:sp>
      <p:sp>
        <p:nvSpPr>
          <p:cNvPr id="589" name="Google Shape;589;p51"/>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sp>
        <p:nvSpPr>
          <p:cNvPr id="590" name="Google Shape;590;p5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591" name="Google Shape;591;p51"/>
          <p:cNvPicPr preferRelativeResize="0"/>
          <p:nvPr/>
        </p:nvPicPr>
        <p:blipFill rotWithShape="1">
          <a:blip r:embed="rId3">
            <a:alphaModFix/>
          </a:blip>
          <a:srcRect/>
          <a:stretch/>
        </p:blipFill>
        <p:spPr>
          <a:xfrm>
            <a:off x="11371447" y="-15299"/>
            <a:ext cx="666267" cy="666267"/>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7.3 Feedback - blue">
  <p:cSld name="TITLE_AND_TWO_COLUMNS_1_1_5_1_3_1_2_1">
    <p:spTree>
      <p:nvGrpSpPr>
        <p:cNvPr id="1" name="Shape 592"/>
        <p:cNvGrpSpPr/>
        <p:nvPr/>
      </p:nvGrpSpPr>
      <p:grpSpPr>
        <a:xfrm>
          <a:off x="0" y="0"/>
          <a:ext cx="0" cy="0"/>
          <a:chOff x="0" y="0"/>
          <a:chExt cx="0" cy="0"/>
        </a:xfrm>
      </p:grpSpPr>
      <p:pic>
        <p:nvPicPr>
          <p:cNvPr id="593" name="Google Shape;593;p5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94" name="Google Shape;594;p52"/>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5" name="Google Shape;595;p52"/>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596" name="Google Shape;596;p52"/>
          <p:cNvSpPr txBox="1"/>
          <p:nvPr/>
        </p:nvSpPr>
        <p:spPr>
          <a:xfrm>
            <a:off x="432000" y="60713"/>
            <a:ext cx="11420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a:t>
            </a:r>
            <a:endParaRPr sz="2667" b="1">
              <a:solidFill>
                <a:schemeClr val="lt1"/>
              </a:solidFill>
              <a:latin typeface="Lexend"/>
              <a:ea typeface="Lexend"/>
              <a:cs typeface="Lexend"/>
              <a:sym typeface="Lexend"/>
            </a:endParaRPr>
          </a:p>
        </p:txBody>
      </p:sp>
      <p:sp>
        <p:nvSpPr>
          <p:cNvPr id="597" name="Google Shape;597;p52"/>
          <p:cNvSpPr txBox="1">
            <a:spLocks noGrp="1"/>
          </p:cNvSpPr>
          <p:nvPr>
            <p:ph type="title"/>
          </p:nvPr>
        </p:nvSpPr>
        <p:spPr>
          <a:xfrm>
            <a:off x="1324433" y="179980"/>
            <a:ext cx="3340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2pPr>
            <a:lvl3pPr lvl="2"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3pPr>
            <a:lvl4pPr lvl="3"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4pPr>
            <a:lvl5pPr lvl="4"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5pPr>
            <a:lvl6pPr lvl="5"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6pPr>
            <a:lvl7pPr lvl="6"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7pPr>
            <a:lvl8pPr lvl="7"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8pPr>
            <a:lvl9pPr lvl="8"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9pPr>
          </a:lstStyle>
          <a:p>
            <a:endParaRPr/>
          </a:p>
        </p:txBody>
      </p:sp>
      <p:sp>
        <p:nvSpPr>
          <p:cNvPr id="598" name="Google Shape;598;p52"/>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sp>
        <p:nvSpPr>
          <p:cNvPr id="599" name="Google Shape;599;p5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600" name="Google Shape;600;p52"/>
          <p:cNvPicPr preferRelativeResize="0"/>
          <p:nvPr/>
        </p:nvPicPr>
        <p:blipFill rotWithShape="1">
          <a:blip r:embed="rId3">
            <a:alphaModFix/>
          </a:blip>
          <a:srcRect/>
          <a:stretch/>
        </p:blipFill>
        <p:spPr>
          <a:xfrm>
            <a:off x="11371447" y="-15299"/>
            <a:ext cx="666267" cy="666267"/>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7.4 Feedback - pink">
  <p:cSld name="TITLE_AND_TWO_COLUMNS_1_1_5_1_3_1_1_1_1_1_1">
    <p:spTree>
      <p:nvGrpSpPr>
        <p:cNvPr id="1" name="Shape 601"/>
        <p:cNvGrpSpPr/>
        <p:nvPr/>
      </p:nvGrpSpPr>
      <p:grpSpPr>
        <a:xfrm>
          <a:off x="0" y="0"/>
          <a:ext cx="0" cy="0"/>
          <a:chOff x="0" y="0"/>
          <a:chExt cx="0" cy="0"/>
        </a:xfrm>
      </p:grpSpPr>
      <p:pic>
        <p:nvPicPr>
          <p:cNvPr id="602" name="Google Shape;602;p5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603" name="Google Shape;603;p53"/>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04" name="Google Shape;604;p5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605" name="Google Shape;605;p53"/>
          <p:cNvSpPr txBox="1"/>
          <p:nvPr/>
        </p:nvSpPr>
        <p:spPr>
          <a:xfrm>
            <a:off x="432000" y="60713"/>
            <a:ext cx="11420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a:t>
            </a:r>
            <a:endParaRPr sz="2667" b="1">
              <a:solidFill>
                <a:schemeClr val="lt1"/>
              </a:solidFill>
              <a:latin typeface="Lexend"/>
              <a:ea typeface="Lexend"/>
              <a:cs typeface="Lexend"/>
              <a:sym typeface="Lexend"/>
            </a:endParaRPr>
          </a:p>
        </p:txBody>
      </p:sp>
      <p:sp>
        <p:nvSpPr>
          <p:cNvPr id="606" name="Google Shape;606;p53"/>
          <p:cNvSpPr txBox="1">
            <a:spLocks noGrp="1"/>
          </p:cNvSpPr>
          <p:nvPr>
            <p:ph type="title"/>
          </p:nvPr>
        </p:nvSpPr>
        <p:spPr>
          <a:xfrm>
            <a:off x="1324433" y="179980"/>
            <a:ext cx="3340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2pPr>
            <a:lvl3pPr lvl="2"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3pPr>
            <a:lvl4pPr lvl="3"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4pPr>
            <a:lvl5pPr lvl="4"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5pPr>
            <a:lvl6pPr lvl="5"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6pPr>
            <a:lvl7pPr lvl="6"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7pPr>
            <a:lvl8pPr lvl="7"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8pPr>
            <a:lvl9pPr lvl="8" rtl="0">
              <a:spcBef>
                <a:spcPts val="0"/>
              </a:spcBef>
              <a:spcAft>
                <a:spcPts val="0"/>
              </a:spcAft>
              <a:buClr>
                <a:schemeClr val="lt1"/>
              </a:buClr>
              <a:buSzPts val="2000"/>
              <a:buFont typeface="Lexend Medium"/>
              <a:buNone/>
              <a:defRPr sz="2667">
                <a:solidFill>
                  <a:schemeClr val="lt1"/>
                </a:solidFill>
                <a:latin typeface="Lexend Medium"/>
                <a:ea typeface="Lexend Medium"/>
                <a:cs typeface="Lexend Medium"/>
                <a:sym typeface="Lexend Medium"/>
              </a:defRPr>
            </a:lvl9pPr>
          </a:lstStyle>
          <a:p>
            <a:endParaRPr/>
          </a:p>
        </p:txBody>
      </p:sp>
      <p:sp>
        <p:nvSpPr>
          <p:cNvPr id="607" name="Google Shape;607;p53"/>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sp>
        <p:nvSpPr>
          <p:cNvPr id="608" name="Google Shape;608;p5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Feedback</a:t>
            </a:r>
            <a:endParaRPr sz="1200" b="1">
              <a:solidFill>
                <a:srgbClr val="FAEAF6"/>
              </a:solidFill>
              <a:latin typeface="Lexend"/>
              <a:ea typeface="Lexend"/>
              <a:cs typeface="Lexend"/>
              <a:sym typeface="Lexend"/>
            </a:endParaRPr>
          </a:p>
        </p:txBody>
      </p:sp>
      <p:pic>
        <p:nvPicPr>
          <p:cNvPr id="609" name="Google Shape;609;p53"/>
          <p:cNvPicPr preferRelativeResize="0"/>
          <p:nvPr/>
        </p:nvPicPr>
        <p:blipFill rotWithShape="1">
          <a:blip r:embed="rId3">
            <a:alphaModFix/>
          </a:blip>
          <a:srcRect/>
          <a:stretch/>
        </p:blipFill>
        <p:spPr>
          <a:xfrm>
            <a:off x="11371447" y="-15299"/>
            <a:ext cx="666267" cy="666267"/>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9.6 Summary">
  <p:cSld name="TITLE_AND_TWO_COLUMNS_1_1_5_1_2">
    <p:spTree>
      <p:nvGrpSpPr>
        <p:cNvPr id="1" name="Shape 610"/>
        <p:cNvGrpSpPr/>
        <p:nvPr/>
      </p:nvGrpSpPr>
      <p:grpSpPr>
        <a:xfrm>
          <a:off x="0" y="0"/>
          <a:ext cx="0" cy="0"/>
          <a:chOff x="0" y="0"/>
          <a:chExt cx="0" cy="0"/>
        </a:xfrm>
      </p:grpSpPr>
      <p:sp>
        <p:nvSpPr>
          <p:cNvPr id="611" name="Google Shape;611;p54"/>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612" name="Google Shape;612;p54"/>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613" name="Google Shape;613;p54"/>
          <p:cNvSpPr txBox="1">
            <a:spLocks noGrp="1"/>
          </p:cNvSpPr>
          <p:nvPr>
            <p:ph type="title"/>
          </p:nvPr>
        </p:nvSpPr>
        <p:spPr>
          <a:xfrm>
            <a:off x="2246400" y="153649"/>
            <a:ext cx="9091200" cy="475600"/>
          </a:xfrm>
          <a:prstGeom prst="rect">
            <a:avLst/>
          </a:prstGeom>
        </p:spPr>
        <p:txBody>
          <a:bodyPr spcFirstLastPara="1" wrap="square" lIns="0" tIns="0" rIns="0" bIns="0" anchor="t" anchorCtr="0">
            <a:noAutofit/>
          </a:bodyPr>
          <a:lstStyle>
            <a:lvl1pPr lvl="0" rtl="0">
              <a:spcBef>
                <a:spcPts val="0"/>
              </a:spcBef>
              <a:spcAft>
                <a:spcPts val="0"/>
              </a:spcAft>
              <a:buSzPts val="2000"/>
              <a:buFont typeface="Lexend"/>
              <a:buNone/>
              <a:defRPr sz="2667"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4" name="Google Shape;614;p54"/>
          <p:cNvSpPr txBox="1">
            <a:spLocks noGrp="1"/>
          </p:cNvSpPr>
          <p:nvPr>
            <p:ph type="body" idx="1"/>
          </p:nvPr>
        </p:nvSpPr>
        <p:spPr>
          <a:xfrm>
            <a:off x="432000" y="1012400"/>
            <a:ext cx="10818400" cy="54148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615" name="Google Shape;615;p54"/>
          <p:cNvSpPr txBox="1"/>
          <p:nvPr/>
        </p:nvSpPr>
        <p:spPr>
          <a:xfrm>
            <a:off x="432000" y="150000"/>
            <a:ext cx="17556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Summary</a:t>
            </a:r>
            <a:endParaRPr sz="2667" b="1">
              <a:solidFill>
                <a:schemeClr val="dk1"/>
              </a:solidFill>
              <a:latin typeface="Lexend"/>
              <a:ea typeface="Lexend"/>
              <a:cs typeface="Lexend"/>
              <a:sym typeface="Lexen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ear 1 2A / Year 2 2B">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25FCB026-819E-2497-04F4-28575D22A06D}"/>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29949281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Z.3 Projectable quiz">
  <p:cSld name="Title Slide 3_1">
    <p:bg>
      <p:bgPr>
        <a:solidFill>
          <a:schemeClr val="lt1"/>
        </a:solidFill>
        <a:effectLst/>
      </p:bgPr>
    </p:bg>
    <p:spTree>
      <p:nvGrpSpPr>
        <p:cNvPr id="1" name="Shape 616"/>
        <p:cNvGrpSpPr/>
        <p:nvPr/>
      </p:nvGrpSpPr>
      <p:grpSpPr>
        <a:xfrm>
          <a:off x="0" y="0"/>
          <a:ext cx="0" cy="0"/>
          <a:chOff x="0" y="0"/>
          <a:chExt cx="0" cy="0"/>
        </a:xfrm>
      </p:grpSpPr>
      <p:pic>
        <p:nvPicPr>
          <p:cNvPr id="617" name="Google Shape;617;p55"/>
          <p:cNvPicPr preferRelativeResize="0"/>
          <p:nvPr/>
        </p:nvPicPr>
        <p:blipFill>
          <a:blip r:embed="rId2">
            <a:alphaModFix/>
          </a:blip>
          <a:stretch>
            <a:fillRect/>
          </a:stretch>
        </p:blipFill>
        <p:spPr>
          <a:xfrm>
            <a:off x="11365505" y="5906734"/>
            <a:ext cx="312000" cy="424321"/>
          </a:xfrm>
          <a:prstGeom prst="rect">
            <a:avLst/>
          </a:prstGeom>
          <a:noFill/>
          <a:ln>
            <a:noFill/>
          </a:ln>
        </p:spPr>
      </p:pic>
      <p:sp>
        <p:nvSpPr>
          <p:cNvPr id="618" name="Google Shape;618;p55"/>
          <p:cNvSpPr txBox="1"/>
          <p:nvPr/>
        </p:nvSpPr>
        <p:spPr>
          <a:xfrm>
            <a:off x="2636600" y="4176624"/>
            <a:ext cx="6918800" cy="574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2133">
                <a:solidFill>
                  <a:schemeClr val="dk1"/>
                </a:solidFill>
                <a:latin typeface="Lexend"/>
                <a:ea typeface="Lexend"/>
                <a:cs typeface="Lexend"/>
                <a:sym typeface="Lexend"/>
              </a:rPr>
              <a:t>Click to open the interactive quiz</a:t>
            </a:r>
            <a:endParaRPr sz="2133">
              <a:solidFill>
                <a:schemeClr val="dk1"/>
              </a:solidFill>
              <a:latin typeface="Lexend"/>
              <a:ea typeface="Lexend"/>
              <a:cs typeface="Lexend"/>
              <a:sym typeface="Lexen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Z.4 Items to copy-paste">
  <p:cSld name="CUSTOM_104_1_2_1_1">
    <p:spTree>
      <p:nvGrpSpPr>
        <p:cNvPr id="1" name="Shape 619"/>
        <p:cNvGrpSpPr/>
        <p:nvPr/>
      </p:nvGrpSpPr>
      <p:grpSpPr>
        <a:xfrm>
          <a:off x="0" y="0"/>
          <a:ext cx="0" cy="0"/>
          <a:chOff x="0" y="0"/>
          <a:chExt cx="0" cy="0"/>
        </a:xfrm>
      </p:grpSpPr>
      <p:sp>
        <p:nvSpPr>
          <p:cNvPr id="620" name="Google Shape;620;p56"/>
          <p:cNvSpPr/>
          <p:nvPr/>
        </p:nvSpPr>
        <p:spPr>
          <a:xfrm>
            <a:off x="4768717" y="5562536"/>
            <a:ext cx="6952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Tick</a:t>
            </a:r>
            <a:endParaRPr sz="2133" i="0" u="none" strike="noStrike" cap="none">
              <a:solidFill>
                <a:schemeClr val="dk1"/>
              </a:solidFill>
              <a:latin typeface="Lexend"/>
              <a:ea typeface="Lexend"/>
              <a:cs typeface="Lexend"/>
              <a:sym typeface="Lexend"/>
            </a:endParaRPr>
          </a:p>
        </p:txBody>
      </p:sp>
      <p:sp>
        <p:nvSpPr>
          <p:cNvPr id="621" name="Google Shape;621;p56"/>
          <p:cNvSpPr/>
          <p:nvPr/>
        </p:nvSpPr>
        <p:spPr>
          <a:xfrm>
            <a:off x="645233" y="257433"/>
            <a:ext cx="8895600" cy="499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Items to copy and paste</a:t>
            </a:r>
            <a:endParaRPr sz="2667" b="0" i="0" u="none" strike="noStrike" cap="none">
              <a:solidFill>
                <a:schemeClr val="dk1"/>
              </a:solidFill>
              <a:latin typeface="Calibri"/>
              <a:ea typeface="Calibri"/>
              <a:cs typeface="Calibri"/>
              <a:sym typeface="Calibri"/>
            </a:endParaRPr>
          </a:p>
        </p:txBody>
      </p:sp>
      <p:sp>
        <p:nvSpPr>
          <p:cNvPr id="622" name="Google Shape;622;p56"/>
          <p:cNvSpPr/>
          <p:nvPr/>
        </p:nvSpPr>
        <p:spPr>
          <a:xfrm>
            <a:off x="9223820" y="954600"/>
            <a:ext cx="2338400" cy="4996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i="0" u="none" strike="noStrike" cap="none">
                <a:solidFill>
                  <a:schemeClr val="dk1"/>
                </a:solidFill>
                <a:latin typeface="Lexend"/>
                <a:ea typeface="Lexend"/>
                <a:cs typeface="Lexend"/>
                <a:sym typeface="Lexend"/>
              </a:rPr>
              <a:t>Video frame</a:t>
            </a:r>
            <a:endParaRPr sz="2133" i="0" u="none" strike="noStrike" cap="none">
              <a:solidFill>
                <a:schemeClr val="dk1"/>
              </a:solidFill>
              <a:latin typeface="Lexend"/>
              <a:ea typeface="Lexend"/>
              <a:cs typeface="Lexend"/>
              <a:sym typeface="Lexend"/>
            </a:endParaRPr>
          </a:p>
        </p:txBody>
      </p:sp>
      <p:sp>
        <p:nvSpPr>
          <p:cNvPr id="623" name="Google Shape;623;p56"/>
          <p:cNvSpPr/>
          <p:nvPr/>
        </p:nvSpPr>
        <p:spPr>
          <a:xfrm>
            <a:off x="939984" y="5562524"/>
            <a:ext cx="2105600" cy="351200"/>
          </a:xfrm>
          <a:prstGeom prst="rect">
            <a:avLst/>
          </a:prstGeom>
          <a:noFill/>
          <a:ln>
            <a:noFill/>
          </a:ln>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Agenda dot</a:t>
            </a:r>
            <a:endParaRPr sz="2133">
              <a:solidFill>
                <a:schemeClr val="dk1"/>
              </a:solidFill>
              <a:latin typeface="Lexend"/>
              <a:ea typeface="Lexend"/>
              <a:cs typeface="Lexend"/>
              <a:sym typeface="Lexend"/>
            </a:endParaRPr>
          </a:p>
        </p:txBody>
      </p:sp>
      <p:sp>
        <p:nvSpPr>
          <p:cNvPr id="624" name="Google Shape;624;p56"/>
          <p:cNvSpPr/>
          <p:nvPr/>
        </p:nvSpPr>
        <p:spPr>
          <a:xfrm>
            <a:off x="7973716" y="5484343"/>
            <a:ext cx="2105600" cy="5076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i="0" u="none" strike="noStrike" cap="none">
                <a:solidFill>
                  <a:schemeClr val="dk1"/>
                </a:solidFill>
                <a:latin typeface="Lexend"/>
                <a:ea typeface="Lexend"/>
                <a:cs typeface="Lexend"/>
                <a:sym typeface="Lexend"/>
              </a:rPr>
              <a:t>Speech bubble</a:t>
            </a:r>
            <a:endParaRPr sz="2133" i="0" u="none" strike="noStrike" cap="none">
              <a:solidFill>
                <a:schemeClr val="dk1"/>
              </a:solidFill>
              <a:latin typeface="Lexend"/>
              <a:ea typeface="Lexend"/>
              <a:cs typeface="Lexend"/>
              <a:sym typeface="Lexend"/>
            </a:endParaRPr>
          </a:p>
        </p:txBody>
      </p:sp>
      <p:sp>
        <p:nvSpPr>
          <p:cNvPr id="625" name="Google Shape;625;p56"/>
          <p:cNvSpPr/>
          <p:nvPr/>
        </p:nvSpPr>
        <p:spPr>
          <a:xfrm>
            <a:off x="940004" y="2654212"/>
            <a:ext cx="21056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Play audio</a:t>
            </a:r>
            <a:endParaRPr sz="2133" i="0" u="none" strike="noStrike" cap="none">
              <a:solidFill>
                <a:schemeClr val="dk1"/>
              </a:solidFill>
              <a:latin typeface="Lexend"/>
              <a:ea typeface="Lexend"/>
              <a:cs typeface="Lexend"/>
              <a:sym typeface="Lexend"/>
            </a:endParaRPr>
          </a:p>
        </p:txBody>
      </p:sp>
      <p:sp>
        <p:nvSpPr>
          <p:cNvPr id="626" name="Google Shape;626;p56"/>
          <p:cNvSpPr/>
          <p:nvPr/>
        </p:nvSpPr>
        <p:spPr>
          <a:xfrm>
            <a:off x="3947755" y="2661596"/>
            <a:ext cx="2105600" cy="3364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Play video</a:t>
            </a:r>
            <a:endParaRPr sz="2133" i="0" u="none" strike="noStrike" cap="none">
              <a:solidFill>
                <a:schemeClr val="dk1"/>
              </a:solidFill>
              <a:latin typeface="Lexend"/>
              <a:ea typeface="Lexend"/>
              <a:cs typeface="Lexend"/>
              <a:sym typeface="Lexen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9.3 Lesson outline (3)">
  <p:cSld name="CUSTOM_3_3">
    <p:spTree>
      <p:nvGrpSpPr>
        <p:cNvPr id="1" name="Shape 627"/>
        <p:cNvGrpSpPr/>
        <p:nvPr/>
      </p:nvGrpSpPr>
      <p:grpSpPr>
        <a:xfrm>
          <a:off x="0" y="0"/>
          <a:ext cx="0" cy="0"/>
          <a:chOff x="0" y="0"/>
          <a:chExt cx="0" cy="0"/>
        </a:xfrm>
      </p:grpSpPr>
      <p:pic>
        <p:nvPicPr>
          <p:cNvPr id="628" name="Google Shape;628;p57"/>
          <p:cNvPicPr preferRelativeResize="0"/>
          <p:nvPr/>
        </p:nvPicPr>
        <p:blipFill rotWithShape="1">
          <a:blip r:embed="rId2">
            <a:alphaModFix/>
          </a:blip>
          <a:srcRect t="4429" b="4438"/>
          <a:stretch/>
        </p:blipFill>
        <p:spPr>
          <a:xfrm>
            <a:off x="1151400" y="5161100"/>
            <a:ext cx="9558432" cy="750971"/>
          </a:xfrm>
          <a:prstGeom prst="rect">
            <a:avLst/>
          </a:prstGeom>
          <a:noFill/>
          <a:ln>
            <a:noFill/>
          </a:ln>
        </p:spPr>
      </p:pic>
      <p:pic>
        <p:nvPicPr>
          <p:cNvPr id="629" name="Google Shape;629;p57"/>
          <p:cNvPicPr preferRelativeResize="0"/>
          <p:nvPr/>
        </p:nvPicPr>
        <p:blipFill rotWithShape="1">
          <a:blip r:embed="rId3">
            <a:alphaModFix/>
          </a:blip>
          <a:srcRect l="74623"/>
          <a:stretch/>
        </p:blipFill>
        <p:spPr>
          <a:xfrm>
            <a:off x="1151400" y="5106000"/>
            <a:ext cx="194533" cy="861165"/>
          </a:xfrm>
          <a:prstGeom prst="rect">
            <a:avLst/>
          </a:prstGeom>
          <a:noFill/>
          <a:ln>
            <a:noFill/>
          </a:ln>
        </p:spPr>
      </p:pic>
      <p:pic>
        <p:nvPicPr>
          <p:cNvPr id="630" name="Google Shape;630;p57"/>
          <p:cNvPicPr preferRelativeResize="0"/>
          <p:nvPr/>
        </p:nvPicPr>
        <p:blipFill rotWithShape="1">
          <a:blip r:embed="rId4">
            <a:alphaModFix/>
          </a:blip>
          <a:srcRect t="3678" b="3669"/>
          <a:stretch/>
        </p:blipFill>
        <p:spPr>
          <a:xfrm>
            <a:off x="1151400" y="3605584"/>
            <a:ext cx="9558432" cy="762767"/>
          </a:xfrm>
          <a:prstGeom prst="rect">
            <a:avLst/>
          </a:prstGeom>
          <a:noFill/>
          <a:ln>
            <a:noFill/>
          </a:ln>
        </p:spPr>
      </p:pic>
      <p:pic>
        <p:nvPicPr>
          <p:cNvPr id="631" name="Google Shape;631;p57"/>
          <p:cNvPicPr preferRelativeResize="0"/>
          <p:nvPr/>
        </p:nvPicPr>
        <p:blipFill rotWithShape="1">
          <a:blip r:embed="rId3">
            <a:alphaModFix/>
          </a:blip>
          <a:srcRect l="74623"/>
          <a:stretch/>
        </p:blipFill>
        <p:spPr>
          <a:xfrm>
            <a:off x="1151400" y="3570651"/>
            <a:ext cx="194533" cy="861165"/>
          </a:xfrm>
          <a:prstGeom prst="rect">
            <a:avLst/>
          </a:prstGeom>
          <a:noFill/>
          <a:ln>
            <a:noFill/>
          </a:ln>
        </p:spPr>
      </p:pic>
      <p:pic>
        <p:nvPicPr>
          <p:cNvPr id="632" name="Google Shape;632;p57"/>
          <p:cNvPicPr preferRelativeResize="0"/>
          <p:nvPr/>
        </p:nvPicPr>
        <p:blipFill rotWithShape="1">
          <a:blip r:embed="rId5">
            <a:alphaModFix/>
          </a:blip>
          <a:srcRect t="3678" b="3669"/>
          <a:stretch/>
        </p:blipFill>
        <p:spPr>
          <a:xfrm>
            <a:off x="1151400" y="1932967"/>
            <a:ext cx="9558432" cy="762767"/>
          </a:xfrm>
          <a:prstGeom prst="rect">
            <a:avLst/>
          </a:prstGeom>
          <a:noFill/>
          <a:ln>
            <a:noFill/>
          </a:ln>
        </p:spPr>
      </p:pic>
      <p:pic>
        <p:nvPicPr>
          <p:cNvPr id="633" name="Google Shape;633;p57"/>
          <p:cNvPicPr preferRelativeResize="0"/>
          <p:nvPr/>
        </p:nvPicPr>
        <p:blipFill rotWithShape="1">
          <a:blip r:embed="rId3">
            <a:alphaModFix/>
          </a:blip>
          <a:srcRect l="74623"/>
          <a:stretch/>
        </p:blipFill>
        <p:spPr>
          <a:xfrm>
            <a:off x="1151400" y="1886500"/>
            <a:ext cx="194533" cy="861165"/>
          </a:xfrm>
          <a:prstGeom prst="rect">
            <a:avLst/>
          </a:prstGeom>
          <a:noFill/>
          <a:ln>
            <a:noFill/>
          </a:ln>
        </p:spPr>
      </p:pic>
      <p:cxnSp>
        <p:nvCxnSpPr>
          <p:cNvPr id="634" name="Google Shape;634;p57"/>
          <p:cNvCxnSpPr>
            <a:endCxn id="635" idx="2"/>
          </p:cNvCxnSpPr>
          <p:nvPr/>
        </p:nvCxnSpPr>
        <p:spPr>
          <a:xfrm>
            <a:off x="863736" y="2393464"/>
            <a:ext cx="0" cy="3522400"/>
          </a:xfrm>
          <a:prstGeom prst="straightConnector1">
            <a:avLst/>
          </a:prstGeom>
          <a:noFill/>
          <a:ln w="38100" cap="flat" cmpd="sng">
            <a:solidFill>
              <a:srgbClr val="282828"/>
            </a:solidFill>
            <a:prstDash val="solid"/>
            <a:round/>
            <a:headEnd type="none" w="med" len="med"/>
            <a:tailEnd type="none" w="med" len="med"/>
          </a:ln>
        </p:spPr>
      </p:cxnSp>
      <p:pic>
        <p:nvPicPr>
          <p:cNvPr id="635" name="Google Shape;635;p57"/>
          <p:cNvPicPr preferRelativeResize="0"/>
          <p:nvPr/>
        </p:nvPicPr>
        <p:blipFill>
          <a:blip r:embed="rId6">
            <a:alphaModFix/>
          </a:blip>
          <a:stretch>
            <a:fillRect/>
          </a:stretch>
        </p:blipFill>
        <p:spPr>
          <a:xfrm>
            <a:off x="488106" y="5153094"/>
            <a:ext cx="751261" cy="762769"/>
          </a:xfrm>
          <a:prstGeom prst="rect">
            <a:avLst/>
          </a:prstGeom>
          <a:noFill/>
          <a:ln>
            <a:noFill/>
          </a:ln>
        </p:spPr>
      </p:pic>
      <p:pic>
        <p:nvPicPr>
          <p:cNvPr id="636" name="Google Shape;636;p57"/>
          <p:cNvPicPr preferRelativeResize="0"/>
          <p:nvPr/>
        </p:nvPicPr>
        <p:blipFill>
          <a:blip r:embed="rId7">
            <a:alphaModFix/>
          </a:blip>
          <a:stretch>
            <a:fillRect/>
          </a:stretch>
        </p:blipFill>
        <p:spPr>
          <a:xfrm>
            <a:off x="484643" y="1938544"/>
            <a:ext cx="750913" cy="762789"/>
          </a:xfrm>
          <a:prstGeom prst="rect">
            <a:avLst/>
          </a:prstGeom>
          <a:noFill/>
          <a:ln>
            <a:noFill/>
          </a:ln>
        </p:spPr>
      </p:pic>
      <p:sp>
        <p:nvSpPr>
          <p:cNvPr id="637" name="Google Shape;637;p57"/>
          <p:cNvSpPr txBox="1">
            <a:spLocks noGrp="1"/>
          </p:cNvSpPr>
          <p:nvPr>
            <p:ph type="title"/>
          </p:nvPr>
        </p:nvSpPr>
        <p:spPr>
          <a:xfrm>
            <a:off x="1769600" y="2077900"/>
            <a:ext cx="8756800" cy="4924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200"/>
              <a:buFont typeface="Lexend"/>
              <a:buNone/>
              <a:defRPr sz="2933" b="0">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8" name="Google Shape;638;p57"/>
          <p:cNvSpPr txBox="1">
            <a:spLocks noGrp="1"/>
          </p:cNvSpPr>
          <p:nvPr>
            <p:ph type="title" idx="2"/>
          </p:nvPr>
        </p:nvSpPr>
        <p:spPr>
          <a:xfrm>
            <a:off x="1825465" y="3774359"/>
            <a:ext cx="8756800" cy="4924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200"/>
              <a:buFont typeface="Lexend"/>
              <a:buNone/>
              <a:defRPr sz="2933" b="0">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9" name="Google Shape;639;p57"/>
          <p:cNvSpPr txBox="1">
            <a:spLocks noGrp="1"/>
          </p:cNvSpPr>
          <p:nvPr>
            <p:ph type="title" idx="3"/>
          </p:nvPr>
        </p:nvSpPr>
        <p:spPr>
          <a:xfrm>
            <a:off x="1795525" y="5315833"/>
            <a:ext cx="8816400" cy="4924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200"/>
              <a:buFont typeface="Lexend"/>
              <a:buNone/>
              <a:defRPr sz="2933" b="0">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0" name="Google Shape;640;p57"/>
          <p:cNvSpPr txBox="1">
            <a:spLocks noGrp="1"/>
          </p:cNvSpPr>
          <p:nvPr>
            <p:ph type="title" idx="4"/>
          </p:nvPr>
        </p:nvSpPr>
        <p:spPr>
          <a:xfrm>
            <a:off x="432000" y="720000"/>
            <a:ext cx="11137600" cy="492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1" name="Google Shape;641;p57"/>
          <p:cNvSpPr txBox="1"/>
          <p:nvPr/>
        </p:nvSpPr>
        <p:spPr>
          <a:xfrm>
            <a:off x="432000" y="189000"/>
            <a:ext cx="31796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Lesson outline</a:t>
            </a:r>
            <a:endParaRPr sz="2667" b="1">
              <a:solidFill>
                <a:schemeClr val="dk1"/>
              </a:solidFill>
              <a:latin typeface="Lexend"/>
              <a:ea typeface="Lexend"/>
              <a:cs typeface="Lexend"/>
              <a:sym typeface="Lexend"/>
            </a:endParaRPr>
          </a:p>
        </p:txBody>
      </p:sp>
      <p:pic>
        <p:nvPicPr>
          <p:cNvPr id="642" name="Google Shape;642;p57"/>
          <p:cNvPicPr preferRelativeResize="0"/>
          <p:nvPr/>
        </p:nvPicPr>
        <p:blipFill>
          <a:blip r:embed="rId8">
            <a:alphaModFix/>
          </a:blip>
          <a:stretch>
            <a:fillRect/>
          </a:stretch>
        </p:blipFill>
        <p:spPr>
          <a:xfrm>
            <a:off x="484454" y="3604556"/>
            <a:ext cx="751261" cy="762769"/>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Z.4 Exit quiz">
  <p:cSld name="Title Slide 3_1_1">
    <p:bg>
      <p:bgPr>
        <a:solidFill>
          <a:schemeClr val="lt1"/>
        </a:solidFill>
        <a:effectLst/>
      </p:bgPr>
    </p:bg>
    <p:spTree>
      <p:nvGrpSpPr>
        <p:cNvPr id="1" name="Shape 643"/>
        <p:cNvGrpSpPr/>
        <p:nvPr/>
      </p:nvGrpSpPr>
      <p:grpSpPr>
        <a:xfrm>
          <a:off x="0" y="0"/>
          <a:ext cx="0" cy="0"/>
          <a:chOff x="0" y="0"/>
          <a:chExt cx="0" cy="0"/>
        </a:xfrm>
      </p:grpSpPr>
      <p:pic>
        <p:nvPicPr>
          <p:cNvPr id="644" name="Google Shape;644;p58"/>
          <p:cNvPicPr preferRelativeResize="0"/>
          <p:nvPr/>
        </p:nvPicPr>
        <p:blipFill rotWithShape="1">
          <a:blip r:embed="rId2">
            <a:alphaModFix/>
          </a:blip>
          <a:srcRect/>
          <a:stretch/>
        </p:blipFill>
        <p:spPr>
          <a:xfrm>
            <a:off x="11365505" y="5906734"/>
            <a:ext cx="312000" cy="424321"/>
          </a:xfrm>
          <a:prstGeom prst="rect">
            <a:avLst/>
          </a:prstGeom>
          <a:noFill/>
          <a:ln>
            <a:noFill/>
          </a:ln>
        </p:spPr>
      </p:pic>
      <p:pic>
        <p:nvPicPr>
          <p:cNvPr id="645" name="Google Shape;645;p58"/>
          <p:cNvPicPr preferRelativeResize="0"/>
          <p:nvPr/>
        </p:nvPicPr>
        <p:blipFill rotWithShape="1">
          <a:blip r:embed="rId3">
            <a:alphaModFix/>
          </a:blip>
          <a:srcRect/>
          <a:stretch/>
        </p:blipFill>
        <p:spPr>
          <a:xfrm>
            <a:off x="4065334" y="2194589"/>
            <a:ext cx="4061340" cy="1569600"/>
          </a:xfrm>
          <a:prstGeom prst="rect">
            <a:avLst/>
          </a:prstGeom>
          <a:noFill/>
          <a:ln>
            <a:noFill/>
          </a:ln>
        </p:spPr>
      </p:pic>
      <p:sp>
        <p:nvSpPr>
          <p:cNvPr id="646" name="Google Shape;646;p58"/>
          <p:cNvSpPr txBox="1"/>
          <p:nvPr/>
        </p:nvSpPr>
        <p:spPr>
          <a:xfrm>
            <a:off x="2636600" y="4176624"/>
            <a:ext cx="6918800" cy="574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2133" b="0" i="0" u="none" strike="noStrike" cap="none">
                <a:solidFill>
                  <a:srgbClr val="000000"/>
                </a:solidFill>
                <a:latin typeface="Lexend"/>
                <a:ea typeface="Lexend"/>
                <a:cs typeface="Lexend"/>
                <a:sym typeface="Lexend"/>
              </a:rPr>
              <a:t>Click to open the interactive quiz</a:t>
            </a:r>
            <a:endParaRPr sz="2133" b="0" i="0" u="none" strike="noStrike" cap="none">
              <a:solidFill>
                <a:srgbClr val="000000"/>
              </a:solidFill>
              <a:latin typeface="Lexend"/>
              <a:ea typeface="Lexend"/>
              <a:cs typeface="Lexend"/>
              <a:sym typeface="Lexen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Z.4 Exit quiz">
  <p:cSld name="Title Slide 3_1_1">
    <p:bg>
      <p:bgPr>
        <a:solidFill>
          <a:schemeClr val="lt1"/>
        </a:solidFill>
        <a:effectLst/>
      </p:bgPr>
    </p:bg>
    <p:spTree>
      <p:nvGrpSpPr>
        <p:cNvPr id="1" name="Shape 627"/>
        <p:cNvGrpSpPr/>
        <p:nvPr/>
      </p:nvGrpSpPr>
      <p:grpSpPr>
        <a:xfrm>
          <a:off x="0" y="0"/>
          <a:ext cx="0" cy="0"/>
          <a:chOff x="0" y="0"/>
          <a:chExt cx="0" cy="0"/>
        </a:xfrm>
      </p:grpSpPr>
      <p:pic>
        <p:nvPicPr>
          <p:cNvPr id="628" name="Google Shape;628;p57"/>
          <p:cNvPicPr preferRelativeResize="0"/>
          <p:nvPr/>
        </p:nvPicPr>
        <p:blipFill rotWithShape="1">
          <a:blip r:embed="rId2">
            <a:alphaModFix/>
          </a:blip>
          <a:srcRect/>
          <a:stretch/>
        </p:blipFill>
        <p:spPr>
          <a:xfrm>
            <a:off x="11365505" y="5906734"/>
            <a:ext cx="312000" cy="424321"/>
          </a:xfrm>
          <a:prstGeom prst="rect">
            <a:avLst/>
          </a:prstGeom>
          <a:noFill/>
          <a:ln>
            <a:noFill/>
          </a:ln>
        </p:spPr>
      </p:pic>
      <p:pic>
        <p:nvPicPr>
          <p:cNvPr id="629" name="Google Shape;629;p57"/>
          <p:cNvPicPr preferRelativeResize="0"/>
          <p:nvPr/>
        </p:nvPicPr>
        <p:blipFill rotWithShape="1">
          <a:blip r:embed="rId3">
            <a:alphaModFix/>
          </a:blip>
          <a:srcRect/>
          <a:stretch/>
        </p:blipFill>
        <p:spPr>
          <a:xfrm>
            <a:off x="4065334" y="2194589"/>
            <a:ext cx="4061340" cy="1569600"/>
          </a:xfrm>
          <a:prstGeom prst="rect">
            <a:avLst/>
          </a:prstGeom>
          <a:noFill/>
          <a:ln>
            <a:noFill/>
          </a:ln>
        </p:spPr>
      </p:pic>
      <p:sp>
        <p:nvSpPr>
          <p:cNvPr id="630" name="Google Shape;630;p57"/>
          <p:cNvSpPr txBox="1"/>
          <p:nvPr/>
        </p:nvSpPr>
        <p:spPr>
          <a:xfrm>
            <a:off x="2636600" y="4176624"/>
            <a:ext cx="6918800" cy="574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2133" b="0" i="0" u="none" strike="noStrike" cap="none">
                <a:solidFill>
                  <a:srgbClr val="000000"/>
                </a:solidFill>
                <a:latin typeface="Lexend"/>
                <a:ea typeface="Lexend"/>
                <a:cs typeface="Lexend"/>
                <a:sym typeface="Lexend"/>
              </a:rPr>
              <a:t>Click to open the interactive quiz</a:t>
            </a:r>
            <a:endParaRPr sz="2133" b="0" i="0" u="none" strike="noStrike" cap="none">
              <a:solidFill>
                <a:srgbClr val="000000"/>
              </a:solidFill>
              <a:latin typeface="Lexend"/>
              <a:ea typeface="Lexend"/>
              <a:cs typeface="Lexend"/>
              <a:sym typeface="Lexen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Z.0 Title slide - Art and design">
  <p:cSld name="Title Slide 2_1">
    <p:bg>
      <p:bgPr>
        <a:solidFill>
          <a:srgbClr val="BEF2BD"/>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l="6209" r="6209"/>
          <a:stretch/>
        </p:blipFill>
        <p:spPr>
          <a:xfrm>
            <a:off x="432000" y="5344800"/>
            <a:ext cx="2273533" cy="170667"/>
          </a:xfrm>
          <a:prstGeom prst="rect">
            <a:avLst/>
          </a:prstGeom>
          <a:noFill/>
          <a:ln>
            <a:noFill/>
          </a:ln>
        </p:spPr>
      </p:pic>
      <p:sp>
        <p:nvSpPr>
          <p:cNvPr id="11" name="Google Shape;11;p2"/>
          <p:cNvSpPr txBox="1">
            <a:spLocks noGrp="1"/>
          </p:cNvSpPr>
          <p:nvPr>
            <p:ph type="ctrTitle"/>
          </p:nvPr>
        </p:nvSpPr>
        <p:spPr>
          <a:xfrm>
            <a:off x="431800" y="1080000"/>
            <a:ext cx="72676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3800"/>
              <a:buFont typeface="Lexend"/>
              <a:buNone/>
              <a:defRPr sz="5067">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 name="Google Shape;12;p2"/>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Art and design</a:t>
            </a:r>
            <a:endParaRPr sz="2267" b="1">
              <a:solidFill>
                <a:schemeClr val="dk1"/>
              </a:solidFill>
              <a:latin typeface="Lexend"/>
              <a:ea typeface="Lexend"/>
              <a:cs typeface="Lexend"/>
              <a:sym typeface="Lexend"/>
            </a:endParaRPr>
          </a:p>
        </p:txBody>
      </p:sp>
      <p:sp>
        <p:nvSpPr>
          <p:cNvPr id="13" name="Google Shape;13;p2"/>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4" name="Google Shape;14;p2"/>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800"/>
              <a:buFont typeface="Lexend"/>
              <a:buNone/>
              <a:defRPr sz="2400">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grpSp>
        <p:nvGrpSpPr>
          <p:cNvPr id="15" name="Google Shape;15;p2"/>
          <p:cNvGrpSpPr/>
          <p:nvPr/>
        </p:nvGrpSpPr>
        <p:grpSpPr>
          <a:xfrm>
            <a:off x="8209301" y="0"/>
            <a:ext cx="3982700" cy="5138765"/>
            <a:chOff x="6156975" y="0"/>
            <a:chExt cx="2987025" cy="3854074"/>
          </a:xfrm>
        </p:grpSpPr>
        <p:pic>
          <p:nvPicPr>
            <p:cNvPr id="16" name="Google Shape;16;p2"/>
            <p:cNvPicPr preferRelativeResize="0"/>
            <p:nvPr/>
          </p:nvPicPr>
          <p:blipFill rotWithShape="1">
            <a:blip r:embed="rId3">
              <a:alphaModFix/>
            </a:blip>
            <a:srcRect/>
            <a:stretch/>
          </p:blipFill>
          <p:spPr>
            <a:xfrm>
              <a:off x="6156975" y="0"/>
              <a:ext cx="2987025" cy="3854074"/>
            </a:xfrm>
            <a:prstGeom prst="rect">
              <a:avLst/>
            </a:prstGeom>
            <a:noFill/>
            <a:ln>
              <a:noFill/>
            </a:ln>
          </p:spPr>
        </p:pic>
        <p:sp>
          <p:nvSpPr>
            <p:cNvPr id="17" name="Google Shape;17;p2"/>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18" name="Google Shape;18;p2"/>
          <p:cNvPicPr preferRelativeResize="0"/>
          <p:nvPr/>
        </p:nvPicPr>
        <p:blipFill>
          <a:blip r:embed="rId4">
            <a:alphaModFix/>
          </a:blip>
          <a:stretch>
            <a:fillRect/>
          </a:stretch>
        </p:blipFill>
        <p:spPr>
          <a:xfrm rot="21239970">
            <a:off x="9004420" y="1509425"/>
            <a:ext cx="2751120" cy="2190708"/>
          </a:xfrm>
          <a:prstGeom prst="rect">
            <a:avLst/>
          </a:prstGeom>
          <a:noFill/>
          <a:ln>
            <a:noFill/>
          </a:ln>
        </p:spPr>
      </p:pic>
      <p:pic>
        <p:nvPicPr>
          <p:cNvPr id="19" name="Google Shape;19;p2"/>
          <p:cNvPicPr preferRelativeResize="0"/>
          <p:nvPr/>
        </p:nvPicPr>
        <p:blipFill rotWithShape="1">
          <a:blip r:embed="rId5">
            <a:alphaModFix/>
          </a:blip>
          <a:srcRect/>
          <a:stretch/>
        </p:blipFill>
        <p:spPr>
          <a:xfrm>
            <a:off x="10253899" y="5464579"/>
            <a:ext cx="1403667" cy="64376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823" userDrawn="1">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Z.0 Title slide - Biology">
  <p:cSld name="Title Slide 2_1_1_1_1_1_1_1">
    <p:bg>
      <p:bgPr>
        <a:solidFill>
          <a:srgbClr val="BEF2BD"/>
        </a:solidFill>
        <a:effectLst/>
      </p:bgPr>
    </p:bg>
    <p:spTree>
      <p:nvGrpSpPr>
        <p:cNvPr id="1"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pic>
        <p:nvPicPr>
          <p:cNvPr id="22" name="Google Shape;22;p3"/>
          <p:cNvPicPr preferRelativeResize="0"/>
          <p:nvPr/>
        </p:nvPicPr>
        <p:blipFill rotWithShape="1">
          <a:blip r:embed="rId3">
            <a:alphaModFix/>
          </a:blip>
          <a:srcRect/>
          <a:stretch/>
        </p:blipFill>
        <p:spPr>
          <a:xfrm>
            <a:off x="8209301" y="0"/>
            <a:ext cx="3982700" cy="5138765"/>
          </a:xfrm>
          <a:prstGeom prst="rect">
            <a:avLst/>
          </a:prstGeom>
          <a:noFill/>
          <a:ln>
            <a:noFill/>
          </a:ln>
        </p:spPr>
      </p:pic>
      <p:sp>
        <p:nvSpPr>
          <p:cNvPr id="23" name="Google Shape;23;p3"/>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 name="Google Shape;24;p3"/>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Biology</a:t>
            </a:r>
            <a:endParaRPr sz="2267" b="1">
              <a:solidFill>
                <a:schemeClr val="dk1"/>
              </a:solidFill>
              <a:latin typeface="Lexend"/>
              <a:ea typeface="Lexend"/>
              <a:cs typeface="Lexend"/>
              <a:sym typeface="Lexend"/>
            </a:endParaRPr>
          </a:p>
        </p:txBody>
      </p:sp>
      <p:pic>
        <p:nvPicPr>
          <p:cNvPr id="25" name="Google Shape;25;p3"/>
          <p:cNvPicPr preferRelativeResize="0"/>
          <p:nvPr/>
        </p:nvPicPr>
        <p:blipFill rotWithShape="1">
          <a:blip r:embed="rId4">
            <a:alphaModFix/>
          </a:blip>
          <a:srcRect/>
          <a:stretch/>
        </p:blipFill>
        <p:spPr>
          <a:xfrm>
            <a:off x="10253899" y="5464579"/>
            <a:ext cx="1403667" cy="643767"/>
          </a:xfrm>
          <a:prstGeom prst="rect">
            <a:avLst/>
          </a:prstGeom>
          <a:noFill/>
          <a:ln>
            <a:noFill/>
          </a:ln>
        </p:spPr>
      </p:pic>
      <p:sp>
        <p:nvSpPr>
          <p:cNvPr id="26" name="Google Shape;26;p3"/>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27" name="Google Shape;27;p3"/>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Z.0 Title slide - Chemistry">
  <p:cSld name="Title Slide 2_1_1_1_1_1_1_1_1_1">
    <p:bg>
      <p:bgPr>
        <a:solidFill>
          <a:srgbClr val="BEF2BD"/>
        </a:solidFill>
        <a:effectLst/>
      </p:bgPr>
    </p:bg>
    <p:spTree>
      <p:nvGrpSpPr>
        <p:cNvPr id="1" name="Shape 28"/>
        <p:cNvGrpSpPr/>
        <p:nvPr/>
      </p:nvGrpSpPr>
      <p:grpSpPr>
        <a:xfrm>
          <a:off x="0" y="0"/>
          <a:ext cx="0" cy="0"/>
          <a:chOff x="0" y="0"/>
          <a:chExt cx="0" cy="0"/>
        </a:xfrm>
      </p:grpSpPr>
      <p:pic>
        <p:nvPicPr>
          <p:cNvPr id="29" name="Google Shape;29;p4"/>
          <p:cNvPicPr preferRelativeResize="0"/>
          <p:nvPr/>
        </p:nvPicPr>
        <p:blipFill rotWithShape="1">
          <a:blip r:embed="rId2">
            <a:alphaModFix/>
          </a:blip>
          <a:srcRect l="6209" r="6209"/>
          <a:stretch/>
        </p:blipFill>
        <p:spPr>
          <a:xfrm>
            <a:off x="432000" y="5344800"/>
            <a:ext cx="1489867" cy="170667"/>
          </a:xfrm>
          <a:prstGeom prst="rect">
            <a:avLst/>
          </a:prstGeom>
          <a:noFill/>
          <a:ln>
            <a:noFill/>
          </a:ln>
        </p:spPr>
      </p:pic>
      <p:sp>
        <p:nvSpPr>
          <p:cNvPr id="30" name="Google Shape;30;p4"/>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4"/>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Chemistry</a:t>
            </a:r>
            <a:endParaRPr sz="2267" b="1">
              <a:solidFill>
                <a:schemeClr val="dk1"/>
              </a:solidFill>
              <a:latin typeface="Lexend"/>
              <a:ea typeface="Lexend"/>
              <a:cs typeface="Lexend"/>
              <a:sym typeface="Lexend"/>
            </a:endParaRPr>
          </a:p>
        </p:txBody>
      </p:sp>
      <p:pic>
        <p:nvPicPr>
          <p:cNvPr id="32" name="Google Shape;32;p4"/>
          <p:cNvPicPr preferRelativeResize="0"/>
          <p:nvPr/>
        </p:nvPicPr>
        <p:blipFill rotWithShape="1">
          <a:blip r:embed="rId3">
            <a:alphaModFix/>
          </a:blip>
          <a:srcRect/>
          <a:stretch/>
        </p:blipFill>
        <p:spPr>
          <a:xfrm>
            <a:off x="10253899" y="5464579"/>
            <a:ext cx="1403667" cy="643767"/>
          </a:xfrm>
          <a:prstGeom prst="rect">
            <a:avLst/>
          </a:prstGeom>
          <a:noFill/>
          <a:ln>
            <a:noFill/>
          </a:ln>
        </p:spPr>
      </p:pic>
      <p:pic>
        <p:nvPicPr>
          <p:cNvPr id="33" name="Google Shape;33;p4"/>
          <p:cNvPicPr preferRelativeResize="0"/>
          <p:nvPr/>
        </p:nvPicPr>
        <p:blipFill rotWithShape="1">
          <a:blip r:embed="rId4">
            <a:alphaModFix/>
          </a:blip>
          <a:srcRect/>
          <a:stretch/>
        </p:blipFill>
        <p:spPr>
          <a:xfrm>
            <a:off x="8209301" y="0"/>
            <a:ext cx="3982700" cy="5138765"/>
          </a:xfrm>
          <a:prstGeom prst="rect">
            <a:avLst/>
          </a:prstGeom>
          <a:noFill/>
          <a:ln>
            <a:noFill/>
          </a:ln>
        </p:spPr>
      </p:pic>
      <p:sp>
        <p:nvSpPr>
          <p:cNvPr id="34" name="Google Shape;34;p4"/>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35" name="Google Shape;35;p4"/>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Z.0 Title slide - Citizenship">
  <p:cSld name="Title Slide 2_1_1_1_1_1_1_1_1_1_1_5">
    <p:bg>
      <p:bgPr>
        <a:solidFill>
          <a:srgbClr val="BEF2BD"/>
        </a:solidFill>
        <a:effectLst/>
      </p:bgPr>
    </p:bg>
    <p:spTree>
      <p:nvGrpSpPr>
        <p:cNvPr id="1" name="Shape 36"/>
        <p:cNvGrpSpPr/>
        <p:nvPr/>
      </p:nvGrpSpPr>
      <p:grpSpPr>
        <a:xfrm>
          <a:off x="0" y="0"/>
          <a:ext cx="0" cy="0"/>
          <a:chOff x="0" y="0"/>
          <a:chExt cx="0" cy="0"/>
        </a:xfrm>
      </p:grpSpPr>
      <p:pic>
        <p:nvPicPr>
          <p:cNvPr id="37" name="Google Shape;37;p5"/>
          <p:cNvPicPr preferRelativeResize="0"/>
          <p:nvPr/>
        </p:nvPicPr>
        <p:blipFill rotWithShape="1">
          <a:blip r:embed="rId2">
            <a:alphaModFix/>
          </a:blip>
          <a:srcRect l="6209" r="6209"/>
          <a:stretch/>
        </p:blipFill>
        <p:spPr>
          <a:xfrm>
            <a:off x="432000" y="5344800"/>
            <a:ext cx="1661067" cy="170667"/>
          </a:xfrm>
          <a:prstGeom prst="rect">
            <a:avLst/>
          </a:prstGeom>
          <a:noFill/>
          <a:ln>
            <a:noFill/>
          </a:ln>
        </p:spPr>
      </p:pic>
      <p:sp>
        <p:nvSpPr>
          <p:cNvPr id="38" name="Google Shape;38;p5"/>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5"/>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Citizenship</a:t>
            </a:r>
            <a:endParaRPr sz="2267" b="1">
              <a:solidFill>
                <a:schemeClr val="dk1"/>
              </a:solidFill>
              <a:latin typeface="Lexend"/>
              <a:ea typeface="Lexend"/>
              <a:cs typeface="Lexend"/>
              <a:sym typeface="Lexend"/>
            </a:endParaRPr>
          </a:p>
        </p:txBody>
      </p:sp>
      <p:pic>
        <p:nvPicPr>
          <p:cNvPr id="40" name="Google Shape;40;p5"/>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41" name="Google Shape;41;p5"/>
          <p:cNvGrpSpPr/>
          <p:nvPr/>
        </p:nvGrpSpPr>
        <p:grpSpPr>
          <a:xfrm>
            <a:off x="8209301" y="0"/>
            <a:ext cx="3982700" cy="5138765"/>
            <a:chOff x="6156975" y="0"/>
            <a:chExt cx="2987025" cy="3854074"/>
          </a:xfrm>
        </p:grpSpPr>
        <p:pic>
          <p:nvPicPr>
            <p:cNvPr id="42" name="Google Shape;42;p5"/>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43" name="Google Shape;43;p5"/>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44" name="Google Shape;44;p5"/>
          <p:cNvPicPr preferRelativeResize="0"/>
          <p:nvPr/>
        </p:nvPicPr>
        <p:blipFill>
          <a:blip r:embed="rId5">
            <a:alphaModFix/>
          </a:blip>
          <a:stretch>
            <a:fillRect/>
          </a:stretch>
        </p:blipFill>
        <p:spPr>
          <a:xfrm rot="21239975">
            <a:off x="9260437" y="1050005"/>
            <a:ext cx="2280424" cy="2736507"/>
          </a:xfrm>
          <a:prstGeom prst="rect">
            <a:avLst/>
          </a:prstGeom>
          <a:noFill/>
          <a:ln>
            <a:noFill/>
          </a:ln>
        </p:spPr>
      </p:pic>
      <p:sp>
        <p:nvSpPr>
          <p:cNvPr id="45" name="Google Shape;45;p5"/>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46" name="Google Shape;46;p5"/>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Z.0 Title slide - Computing">
  <p:cSld name="Title Slide 2_1_1_1_1_1_1_1_1_1_1_3">
    <p:bg>
      <p:bgPr>
        <a:solidFill>
          <a:srgbClr val="BEF2BD"/>
        </a:solidFill>
        <a:effectLst/>
      </p:bgPr>
    </p:bg>
    <p:spTree>
      <p:nvGrpSpPr>
        <p:cNvPr id="1" name="Shape 47"/>
        <p:cNvGrpSpPr/>
        <p:nvPr/>
      </p:nvGrpSpPr>
      <p:grpSpPr>
        <a:xfrm>
          <a:off x="0" y="0"/>
          <a:ext cx="0" cy="0"/>
          <a:chOff x="0" y="0"/>
          <a:chExt cx="0" cy="0"/>
        </a:xfrm>
      </p:grpSpPr>
      <p:pic>
        <p:nvPicPr>
          <p:cNvPr id="48" name="Google Shape;48;p6"/>
          <p:cNvPicPr preferRelativeResize="0"/>
          <p:nvPr/>
        </p:nvPicPr>
        <p:blipFill rotWithShape="1">
          <a:blip r:embed="rId2">
            <a:alphaModFix/>
          </a:blip>
          <a:srcRect l="6209" r="6209"/>
          <a:stretch/>
        </p:blipFill>
        <p:spPr>
          <a:xfrm>
            <a:off x="432000" y="5344800"/>
            <a:ext cx="1678600" cy="170667"/>
          </a:xfrm>
          <a:prstGeom prst="rect">
            <a:avLst/>
          </a:prstGeom>
          <a:noFill/>
          <a:ln>
            <a:noFill/>
          </a:ln>
        </p:spPr>
      </p:pic>
      <p:sp>
        <p:nvSpPr>
          <p:cNvPr id="49" name="Google Shape;49;p6"/>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6"/>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Computing</a:t>
            </a:r>
            <a:endParaRPr sz="2267" b="1">
              <a:solidFill>
                <a:schemeClr val="dk1"/>
              </a:solidFill>
              <a:latin typeface="Lexend"/>
              <a:ea typeface="Lexend"/>
              <a:cs typeface="Lexend"/>
              <a:sym typeface="Lexend"/>
            </a:endParaRPr>
          </a:p>
        </p:txBody>
      </p:sp>
      <p:pic>
        <p:nvPicPr>
          <p:cNvPr id="51" name="Google Shape;51;p6"/>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52" name="Google Shape;52;p6"/>
          <p:cNvGrpSpPr/>
          <p:nvPr/>
        </p:nvGrpSpPr>
        <p:grpSpPr>
          <a:xfrm>
            <a:off x="8209301" y="0"/>
            <a:ext cx="3982700" cy="5138765"/>
            <a:chOff x="6156975" y="0"/>
            <a:chExt cx="2987025" cy="3854074"/>
          </a:xfrm>
        </p:grpSpPr>
        <p:pic>
          <p:nvPicPr>
            <p:cNvPr id="53" name="Google Shape;53;p6"/>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54" name="Google Shape;54;p6"/>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sp>
        <p:nvSpPr>
          <p:cNvPr id="55" name="Google Shape;55;p6"/>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56" name="Google Shape;56;p6"/>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57" name="Google Shape;57;p6"/>
          <p:cNvPicPr preferRelativeResize="0"/>
          <p:nvPr/>
        </p:nvPicPr>
        <p:blipFill>
          <a:blip r:embed="rId5">
            <a:alphaModFix/>
          </a:blip>
          <a:stretch>
            <a:fillRect/>
          </a:stretch>
        </p:blipFill>
        <p:spPr>
          <a:xfrm rot="21210000">
            <a:off x="8756665" y="965055"/>
            <a:ext cx="3360000" cy="3360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21/01/2026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Z.0 Title slide - Cooking and nutrition">
  <p:cSld name="Title Slide 2_1_1_1_1_1_1_1_1_1_1_3_1">
    <p:bg>
      <p:bgPr>
        <a:solidFill>
          <a:srgbClr val="BEF2BD"/>
        </a:solidFill>
        <a:effectLst/>
      </p:bgPr>
    </p:bg>
    <p:spTree>
      <p:nvGrpSpPr>
        <p:cNvPr id="1" name="Shape 58"/>
        <p:cNvGrpSpPr/>
        <p:nvPr/>
      </p:nvGrpSpPr>
      <p:grpSpPr>
        <a:xfrm>
          <a:off x="0" y="0"/>
          <a:ext cx="0" cy="0"/>
          <a:chOff x="0" y="0"/>
          <a:chExt cx="0" cy="0"/>
        </a:xfrm>
      </p:grpSpPr>
      <p:pic>
        <p:nvPicPr>
          <p:cNvPr id="59" name="Google Shape;59;p7"/>
          <p:cNvPicPr preferRelativeResize="0"/>
          <p:nvPr/>
        </p:nvPicPr>
        <p:blipFill rotWithShape="1">
          <a:blip r:embed="rId2">
            <a:alphaModFix/>
          </a:blip>
          <a:srcRect l="6209" r="6209"/>
          <a:stretch/>
        </p:blipFill>
        <p:spPr>
          <a:xfrm>
            <a:off x="432000" y="5344800"/>
            <a:ext cx="3417600" cy="170667"/>
          </a:xfrm>
          <a:prstGeom prst="rect">
            <a:avLst/>
          </a:prstGeom>
          <a:noFill/>
          <a:ln>
            <a:noFill/>
          </a:ln>
        </p:spPr>
      </p:pic>
      <p:sp>
        <p:nvSpPr>
          <p:cNvPr id="60" name="Google Shape;60;p7"/>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7"/>
          <p:cNvSpPr txBox="1"/>
          <p:nvPr/>
        </p:nvSpPr>
        <p:spPr>
          <a:xfrm>
            <a:off x="431800" y="5042033"/>
            <a:ext cx="46720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Cooking and nutrition</a:t>
            </a:r>
            <a:endParaRPr sz="2267" b="1">
              <a:solidFill>
                <a:schemeClr val="dk1"/>
              </a:solidFill>
              <a:latin typeface="Lexend"/>
              <a:ea typeface="Lexend"/>
              <a:cs typeface="Lexend"/>
              <a:sym typeface="Lexend"/>
            </a:endParaRPr>
          </a:p>
        </p:txBody>
      </p:sp>
      <p:pic>
        <p:nvPicPr>
          <p:cNvPr id="62" name="Google Shape;62;p7"/>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63" name="Google Shape;63;p7"/>
          <p:cNvGrpSpPr/>
          <p:nvPr/>
        </p:nvGrpSpPr>
        <p:grpSpPr>
          <a:xfrm>
            <a:off x="8209301" y="0"/>
            <a:ext cx="3982700" cy="5138765"/>
            <a:chOff x="6156975" y="0"/>
            <a:chExt cx="2987025" cy="3854074"/>
          </a:xfrm>
        </p:grpSpPr>
        <p:pic>
          <p:nvPicPr>
            <p:cNvPr id="64" name="Google Shape;64;p7"/>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65" name="Google Shape;65;p7"/>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sp>
        <p:nvSpPr>
          <p:cNvPr id="66" name="Google Shape;66;p7"/>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67" name="Google Shape;67;p7"/>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a:lnSpc>
                <a:spcPct val="100000"/>
              </a:lnSpc>
              <a:spcBef>
                <a:spcPts val="0"/>
              </a:spcBef>
              <a:spcAft>
                <a:spcPts val="0"/>
              </a:spcAft>
              <a:buSzPts val="1500"/>
              <a:buNone/>
              <a:defRPr sz="2000"/>
            </a:lvl2pPr>
            <a:lvl3pPr lvl="2" algn="ctr">
              <a:lnSpc>
                <a:spcPct val="100000"/>
              </a:lnSpc>
              <a:spcBef>
                <a:spcPts val="533"/>
              </a:spcBef>
              <a:spcAft>
                <a:spcPts val="0"/>
              </a:spcAft>
              <a:buSzPts val="1400"/>
              <a:buNone/>
              <a:defRPr sz="1867"/>
            </a:lvl3pPr>
            <a:lvl4pPr lvl="3" algn="ctr">
              <a:lnSpc>
                <a:spcPct val="100000"/>
              </a:lnSpc>
              <a:spcBef>
                <a:spcPts val="533"/>
              </a:spcBef>
              <a:spcAft>
                <a:spcPts val="0"/>
              </a:spcAft>
              <a:buSzPts val="1200"/>
              <a:buNone/>
              <a:defRPr sz="1600"/>
            </a:lvl4pPr>
            <a:lvl5pPr lvl="4" algn="ctr">
              <a:lnSpc>
                <a:spcPct val="100000"/>
              </a:lnSpc>
              <a:spcBef>
                <a:spcPts val="533"/>
              </a:spcBef>
              <a:spcAft>
                <a:spcPts val="0"/>
              </a:spcAft>
              <a:buSzPts val="1200"/>
              <a:buNone/>
              <a:defRPr sz="1600"/>
            </a:lvl5pPr>
            <a:lvl6pPr lvl="5" algn="ctr">
              <a:lnSpc>
                <a:spcPct val="90000"/>
              </a:lnSpc>
              <a:spcBef>
                <a:spcPts val="533"/>
              </a:spcBef>
              <a:spcAft>
                <a:spcPts val="0"/>
              </a:spcAft>
              <a:buSzPts val="1200"/>
              <a:buNone/>
              <a:defRPr sz="1600"/>
            </a:lvl6pPr>
            <a:lvl7pPr lvl="6" algn="ctr">
              <a:lnSpc>
                <a:spcPct val="90000"/>
              </a:lnSpc>
              <a:spcBef>
                <a:spcPts val="800"/>
              </a:spcBef>
              <a:spcAft>
                <a:spcPts val="0"/>
              </a:spcAft>
              <a:buSzPts val="1200"/>
              <a:buNone/>
              <a:defRPr sz="1600"/>
            </a:lvl7pPr>
            <a:lvl8pPr lvl="7" algn="ctr">
              <a:lnSpc>
                <a:spcPct val="90000"/>
              </a:lnSpc>
              <a:spcBef>
                <a:spcPts val="533"/>
              </a:spcBef>
              <a:spcAft>
                <a:spcPts val="0"/>
              </a:spcAft>
              <a:buSzPts val="1200"/>
              <a:buNone/>
              <a:defRPr sz="1600"/>
            </a:lvl8pPr>
            <a:lvl9pPr lvl="8" algn="ctr">
              <a:lnSpc>
                <a:spcPct val="90000"/>
              </a:lnSpc>
              <a:spcBef>
                <a:spcPts val="533"/>
              </a:spcBef>
              <a:spcAft>
                <a:spcPts val="267"/>
              </a:spcAft>
              <a:buSzPts val="1200"/>
              <a:buNone/>
              <a:defRPr sz="1600"/>
            </a:lvl9pPr>
          </a:lstStyle>
          <a:p>
            <a:endParaRPr/>
          </a:p>
        </p:txBody>
      </p:sp>
      <p:pic>
        <p:nvPicPr>
          <p:cNvPr id="68" name="Google Shape;68;p7"/>
          <p:cNvPicPr preferRelativeResize="0"/>
          <p:nvPr/>
        </p:nvPicPr>
        <p:blipFill>
          <a:blip r:embed="rId5">
            <a:alphaModFix/>
          </a:blip>
          <a:stretch>
            <a:fillRect/>
          </a:stretch>
        </p:blipFill>
        <p:spPr>
          <a:xfrm rot="21240005">
            <a:off x="8861758" y="1343156"/>
            <a:ext cx="2936012" cy="239552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Z.0 Title slide - Design and technology">
  <p:cSld name="Title Slide 2_1_1_1_1_1_1_1_1_1_1_2">
    <p:bg>
      <p:bgPr>
        <a:solidFill>
          <a:srgbClr val="BEF2BD"/>
        </a:solidFill>
        <a:effectLst/>
      </p:bgPr>
    </p:bg>
    <p:spTree>
      <p:nvGrpSpPr>
        <p:cNvPr id="1" name="Shape 69"/>
        <p:cNvGrpSpPr/>
        <p:nvPr/>
      </p:nvGrpSpPr>
      <p:grpSpPr>
        <a:xfrm>
          <a:off x="0" y="0"/>
          <a:ext cx="0" cy="0"/>
          <a:chOff x="0" y="0"/>
          <a:chExt cx="0" cy="0"/>
        </a:xfrm>
      </p:grpSpPr>
      <p:pic>
        <p:nvPicPr>
          <p:cNvPr id="70" name="Google Shape;70;p8"/>
          <p:cNvPicPr preferRelativeResize="0"/>
          <p:nvPr/>
        </p:nvPicPr>
        <p:blipFill rotWithShape="1">
          <a:blip r:embed="rId2">
            <a:alphaModFix/>
          </a:blip>
          <a:srcRect l="6209" r="6209"/>
          <a:stretch/>
        </p:blipFill>
        <p:spPr>
          <a:xfrm>
            <a:off x="432000" y="5344800"/>
            <a:ext cx="3607800" cy="170667"/>
          </a:xfrm>
          <a:prstGeom prst="rect">
            <a:avLst/>
          </a:prstGeom>
          <a:noFill/>
          <a:ln>
            <a:noFill/>
          </a:ln>
        </p:spPr>
      </p:pic>
      <p:sp>
        <p:nvSpPr>
          <p:cNvPr id="71" name="Google Shape;71;p8"/>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8"/>
          <p:cNvSpPr txBox="1"/>
          <p:nvPr/>
        </p:nvSpPr>
        <p:spPr>
          <a:xfrm>
            <a:off x="431800" y="5042033"/>
            <a:ext cx="36080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Design and technology</a:t>
            </a:r>
            <a:endParaRPr sz="2267" b="1">
              <a:solidFill>
                <a:schemeClr val="dk1"/>
              </a:solidFill>
              <a:latin typeface="Lexend"/>
              <a:ea typeface="Lexend"/>
              <a:cs typeface="Lexend"/>
              <a:sym typeface="Lexend"/>
            </a:endParaRPr>
          </a:p>
        </p:txBody>
      </p:sp>
      <p:pic>
        <p:nvPicPr>
          <p:cNvPr id="73" name="Google Shape;73;p8"/>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74" name="Google Shape;74;p8"/>
          <p:cNvGrpSpPr/>
          <p:nvPr/>
        </p:nvGrpSpPr>
        <p:grpSpPr>
          <a:xfrm>
            <a:off x="8209301" y="0"/>
            <a:ext cx="3982700" cy="5138765"/>
            <a:chOff x="6156975" y="0"/>
            <a:chExt cx="2987025" cy="3854074"/>
          </a:xfrm>
        </p:grpSpPr>
        <p:pic>
          <p:nvPicPr>
            <p:cNvPr id="75" name="Google Shape;75;p8"/>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76" name="Google Shape;76;p8"/>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77" name="Google Shape;77;p8"/>
          <p:cNvPicPr preferRelativeResize="0"/>
          <p:nvPr/>
        </p:nvPicPr>
        <p:blipFill>
          <a:blip r:embed="rId5">
            <a:alphaModFix/>
          </a:blip>
          <a:stretch>
            <a:fillRect/>
          </a:stretch>
        </p:blipFill>
        <p:spPr>
          <a:xfrm rot="21237209">
            <a:off x="9179172" y="1313851"/>
            <a:ext cx="2461488" cy="2470125"/>
          </a:xfrm>
          <a:prstGeom prst="rect">
            <a:avLst/>
          </a:prstGeom>
          <a:noFill/>
          <a:ln>
            <a:noFill/>
          </a:ln>
        </p:spPr>
      </p:pic>
      <p:sp>
        <p:nvSpPr>
          <p:cNvPr id="78" name="Google Shape;78;p8"/>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79" name="Google Shape;79;p8"/>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Z.0 Title slide - English">
  <p:cSld name="Title Slide 2_1_2">
    <p:bg>
      <p:bgPr>
        <a:solidFill>
          <a:srgbClr val="BEF2BD"/>
        </a:solidFill>
        <a:effectLst/>
      </p:bgPr>
    </p:bg>
    <p:spTree>
      <p:nvGrpSpPr>
        <p:cNvPr id="1" name="Shape 80"/>
        <p:cNvGrpSpPr/>
        <p:nvPr/>
      </p:nvGrpSpPr>
      <p:grpSpPr>
        <a:xfrm>
          <a:off x="0" y="0"/>
          <a:ext cx="0" cy="0"/>
          <a:chOff x="0" y="0"/>
          <a:chExt cx="0" cy="0"/>
        </a:xfrm>
      </p:grpSpPr>
      <p:pic>
        <p:nvPicPr>
          <p:cNvPr id="81" name="Google Shape;81;p9"/>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sp>
        <p:nvSpPr>
          <p:cNvPr id="82" name="Google Shape;82;p9"/>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English</a:t>
            </a:r>
            <a:endParaRPr sz="2267" b="1">
              <a:solidFill>
                <a:schemeClr val="dk1"/>
              </a:solidFill>
              <a:latin typeface="Lexend"/>
              <a:ea typeface="Lexend"/>
              <a:cs typeface="Lexend"/>
              <a:sym typeface="Lexend"/>
            </a:endParaRPr>
          </a:p>
        </p:txBody>
      </p:sp>
      <p:sp>
        <p:nvSpPr>
          <p:cNvPr id="83" name="Google Shape;83;p9"/>
          <p:cNvSpPr txBox="1">
            <a:spLocks noGrp="1"/>
          </p:cNvSpPr>
          <p:nvPr>
            <p:ph type="ctrTitle"/>
          </p:nvPr>
        </p:nvSpPr>
        <p:spPr>
          <a:xfrm>
            <a:off x="431800" y="1080000"/>
            <a:ext cx="72676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84" name="Google Shape;84;p9"/>
          <p:cNvPicPr preferRelativeResize="0"/>
          <p:nvPr/>
        </p:nvPicPr>
        <p:blipFill rotWithShape="1">
          <a:blip r:embed="rId3">
            <a:alphaModFix/>
          </a:blip>
          <a:srcRect/>
          <a:stretch/>
        </p:blipFill>
        <p:spPr>
          <a:xfrm>
            <a:off x="10253899" y="5464579"/>
            <a:ext cx="1403667" cy="643767"/>
          </a:xfrm>
          <a:prstGeom prst="rect">
            <a:avLst/>
          </a:prstGeom>
          <a:noFill/>
          <a:ln>
            <a:noFill/>
          </a:ln>
        </p:spPr>
      </p:pic>
      <p:pic>
        <p:nvPicPr>
          <p:cNvPr id="85" name="Google Shape;85;p9"/>
          <p:cNvPicPr preferRelativeResize="0"/>
          <p:nvPr/>
        </p:nvPicPr>
        <p:blipFill>
          <a:blip r:embed="rId4">
            <a:alphaModFix/>
          </a:blip>
          <a:stretch>
            <a:fillRect/>
          </a:stretch>
        </p:blipFill>
        <p:spPr>
          <a:xfrm>
            <a:off x="8209301" y="0"/>
            <a:ext cx="3982700" cy="5138765"/>
          </a:xfrm>
          <a:prstGeom prst="rect">
            <a:avLst/>
          </a:prstGeom>
          <a:noFill/>
          <a:ln>
            <a:noFill/>
          </a:ln>
        </p:spPr>
      </p:pic>
      <p:sp>
        <p:nvSpPr>
          <p:cNvPr id="86" name="Google Shape;86;p9"/>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87" name="Google Shape;87;p9"/>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extLst>
    <p:ext uri="{DCECCB84-F9BA-43D5-87BE-67443E8EF086}">
      <p15:sldGuideLst xmlns:p15="http://schemas.microsoft.com/office/powerpoint/2012/main">
        <p15:guide id="1" orient="horz" pos="3823" userDrawn="1">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Z.0 Title slide - French">
  <p:cSld name="Title Slide 2_1_1_1_1_1_1_1_1_1_1_1">
    <p:bg>
      <p:bgPr>
        <a:solidFill>
          <a:srgbClr val="BEF2BD"/>
        </a:solidFill>
        <a:effectLst/>
      </p:bgPr>
    </p:bg>
    <p:spTree>
      <p:nvGrpSpPr>
        <p:cNvPr id="1" name="Shape 88"/>
        <p:cNvGrpSpPr/>
        <p:nvPr/>
      </p:nvGrpSpPr>
      <p:grpSpPr>
        <a:xfrm>
          <a:off x="0" y="0"/>
          <a:ext cx="0" cy="0"/>
          <a:chOff x="0" y="0"/>
          <a:chExt cx="0" cy="0"/>
        </a:xfrm>
      </p:grpSpPr>
      <p:pic>
        <p:nvPicPr>
          <p:cNvPr id="89" name="Google Shape;89;p10"/>
          <p:cNvPicPr preferRelativeResize="0"/>
          <p:nvPr/>
        </p:nvPicPr>
        <p:blipFill rotWithShape="1">
          <a:blip r:embed="rId2">
            <a:alphaModFix/>
          </a:blip>
          <a:srcRect l="6209" r="6209"/>
          <a:stretch/>
        </p:blipFill>
        <p:spPr>
          <a:xfrm>
            <a:off x="432001" y="5344800"/>
            <a:ext cx="1029633" cy="170667"/>
          </a:xfrm>
          <a:prstGeom prst="rect">
            <a:avLst/>
          </a:prstGeom>
          <a:noFill/>
          <a:ln>
            <a:noFill/>
          </a:ln>
        </p:spPr>
      </p:pic>
      <p:sp>
        <p:nvSpPr>
          <p:cNvPr id="90" name="Google Shape;90;p10"/>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 name="Google Shape;91;p10"/>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French</a:t>
            </a:r>
            <a:endParaRPr sz="2267" b="1">
              <a:solidFill>
                <a:schemeClr val="dk1"/>
              </a:solidFill>
              <a:latin typeface="Lexend"/>
              <a:ea typeface="Lexend"/>
              <a:cs typeface="Lexend"/>
              <a:sym typeface="Lexend"/>
            </a:endParaRPr>
          </a:p>
        </p:txBody>
      </p:sp>
      <p:pic>
        <p:nvPicPr>
          <p:cNvPr id="92" name="Google Shape;92;p10"/>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93" name="Google Shape;93;p10"/>
          <p:cNvGrpSpPr/>
          <p:nvPr/>
        </p:nvGrpSpPr>
        <p:grpSpPr>
          <a:xfrm>
            <a:off x="8209301" y="0"/>
            <a:ext cx="3982700" cy="5138765"/>
            <a:chOff x="6156975" y="0"/>
            <a:chExt cx="2987025" cy="3854074"/>
          </a:xfrm>
        </p:grpSpPr>
        <p:pic>
          <p:nvPicPr>
            <p:cNvPr id="94" name="Google Shape;94;p10"/>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95" name="Google Shape;95;p10"/>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sp>
        <p:nvSpPr>
          <p:cNvPr id="96" name="Google Shape;96;p10"/>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97" name="Google Shape;97;p10"/>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98" name="Google Shape;98;p10"/>
          <p:cNvPicPr preferRelativeResize="0"/>
          <p:nvPr/>
        </p:nvPicPr>
        <p:blipFill>
          <a:blip r:embed="rId5">
            <a:alphaModFix/>
          </a:blip>
          <a:stretch>
            <a:fillRect/>
          </a:stretch>
        </p:blipFill>
        <p:spPr>
          <a:xfrm rot="21210000">
            <a:off x="8876470" y="1012369"/>
            <a:ext cx="3087529" cy="308752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Z.0 Title slide - Geography">
  <p:cSld name="Title Slide 2_1_1_1">
    <p:bg>
      <p:bgPr>
        <a:solidFill>
          <a:srgbClr val="BEF2BD"/>
        </a:solidFill>
        <a:effectLst/>
      </p:bgPr>
    </p:bg>
    <p:spTree>
      <p:nvGrpSpPr>
        <p:cNvPr id="1" name="Shape 99"/>
        <p:cNvGrpSpPr/>
        <p:nvPr/>
      </p:nvGrpSpPr>
      <p:grpSpPr>
        <a:xfrm>
          <a:off x="0" y="0"/>
          <a:ext cx="0" cy="0"/>
          <a:chOff x="0" y="0"/>
          <a:chExt cx="0" cy="0"/>
        </a:xfrm>
      </p:grpSpPr>
      <p:pic>
        <p:nvPicPr>
          <p:cNvPr id="100" name="Google Shape;100;p11"/>
          <p:cNvPicPr preferRelativeResize="0"/>
          <p:nvPr/>
        </p:nvPicPr>
        <p:blipFill rotWithShape="1">
          <a:blip r:embed="rId2">
            <a:alphaModFix/>
          </a:blip>
          <a:srcRect l="6209" r="6209"/>
          <a:stretch/>
        </p:blipFill>
        <p:spPr>
          <a:xfrm>
            <a:off x="432001" y="5344800"/>
            <a:ext cx="1679767" cy="170667"/>
          </a:xfrm>
          <a:prstGeom prst="rect">
            <a:avLst/>
          </a:prstGeom>
          <a:noFill/>
          <a:ln>
            <a:noFill/>
          </a:ln>
        </p:spPr>
      </p:pic>
      <p:pic>
        <p:nvPicPr>
          <p:cNvPr id="101" name="Google Shape;101;p11"/>
          <p:cNvPicPr preferRelativeResize="0"/>
          <p:nvPr/>
        </p:nvPicPr>
        <p:blipFill rotWithShape="1">
          <a:blip r:embed="rId3">
            <a:alphaModFix/>
          </a:blip>
          <a:srcRect/>
          <a:stretch/>
        </p:blipFill>
        <p:spPr>
          <a:xfrm>
            <a:off x="8209301" y="0"/>
            <a:ext cx="3982700" cy="5138765"/>
          </a:xfrm>
          <a:prstGeom prst="rect">
            <a:avLst/>
          </a:prstGeom>
          <a:noFill/>
          <a:ln>
            <a:noFill/>
          </a:ln>
        </p:spPr>
      </p:pic>
      <p:sp>
        <p:nvSpPr>
          <p:cNvPr id="102" name="Google Shape;102;p11"/>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3" name="Google Shape;103;p11"/>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Geography</a:t>
            </a:r>
            <a:endParaRPr sz="2267" b="1">
              <a:solidFill>
                <a:schemeClr val="dk1"/>
              </a:solidFill>
              <a:latin typeface="Lexend"/>
              <a:ea typeface="Lexend"/>
              <a:cs typeface="Lexend"/>
              <a:sym typeface="Lexend"/>
            </a:endParaRPr>
          </a:p>
        </p:txBody>
      </p:sp>
      <p:pic>
        <p:nvPicPr>
          <p:cNvPr id="104" name="Google Shape;104;p11"/>
          <p:cNvPicPr preferRelativeResize="0"/>
          <p:nvPr/>
        </p:nvPicPr>
        <p:blipFill rotWithShape="1">
          <a:blip r:embed="rId4">
            <a:alphaModFix/>
          </a:blip>
          <a:srcRect/>
          <a:stretch/>
        </p:blipFill>
        <p:spPr>
          <a:xfrm>
            <a:off x="10253899" y="5464579"/>
            <a:ext cx="1403667" cy="643767"/>
          </a:xfrm>
          <a:prstGeom prst="rect">
            <a:avLst/>
          </a:prstGeom>
          <a:noFill/>
          <a:ln>
            <a:noFill/>
          </a:ln>
        </p:spPr>
      </p:pic>
      <p:sp>
        <p:nvSpPr>
          <p:cNvPr id="105" name="Google Shape;105;p11"/>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06" name="Google Shape;106;p11"/>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Z.0 Title slide - German">
  <p:cSld name="Title Slide 2_1_1_1_1_1_1_1_1_1_1_1_1">
    <p:bg>
      <p:bgPr>
        <a:solidFill>
          <a:srgbClr val="BEF2BD"/>
        </a:solidFill>
        <a:effectLst/>
      </p:bgPr>
    </p:bg>
    <p:spTree>
      <p:nvGrpSpPr>
        <p:cNvPr id="1" name="Shape 107"/>
        <p:cNvGrpSpPr/>
        <p:nvPr/>
      </p:nvGrpSpPr>
      <p:grpSpPr>
        <a:xfrm>
          <a:off x="0" y="0"/>
          <a:ext cx="0" cy="0"/>
          <a:chOff x="0" y="0"/>
          <a:chExt cx="0" cy="0"/>
        </a:xfrm>
      </p:grpSpPr>
      <p:pic>
        <p:nvPicPr>
          <p:cNvPr id="108" name="Google Shape;108;p12"/>
          <p:cNvPicPr preferRelativeResize="0"/>
          <p:nvPr/>
        </p:nvPicPr>
        <p:blipFill rotWithShape="1">
          <a:blip r:embed="rId2">
            <a:alphaModFix/>
          </a:blip>
          <a:srcRect l="6209" r="6209"/>
          <a:stretch/>
        </p:blipFill>
        <p:spPr>
          <a:xfrm>
            <a:off x="432001" y="5344800"/>
            <a:ext cx="1222567" cy="170667"/>
          </a:xfrm>
          <a:prstGeom prst="rect">
            <a:avLst/>
          </a:prstGeom>
          <a:noFill/>
          <a:ln>
            <a:noFill/>
          </a:ln>
        </p:spPr>
      </p:pic>
      <p:sp>
        <p:nvSpPr>
          <p:cNvPr id="109" name="Google Shape;109;p12"/>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12"/>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German</a:t>
            </a:r>
            <a:endParaRPr sz="2267" b="1">
              <a:solidFill>
                <a:schemeClr val="dk1"/>
              </a:solidFill>
              <a:latin typeface="Lexend"/>
              <a:ea typeface="Lexend"/>
              <a:cs typeface="Lexend"/>
              <a:sym typeface="Lexend"/>
            </a:endParaRPr>
          </a:p>
        </p:txBody>
      </p:sp>
      <p:pic>
        <p:nvPicPr>
          <p:cNvPr id="111" name="Google Shape;111;p12"/>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12" name="Google Shape;112;p12"/>
          <p:cNvGrpSpPr/>
          <p:nvPr/>
        </p:nvGrpSpPr>
        <p:grpSpPr>
          <a:xfrm>
            <a:off x="8209301" y="0"/>
            <a:ext cx="3982700" cy="5138765"/>
            <a:chOff x="6156975" y="0"/>
            <a:chExt cx="2987025" cy="3854074"/>
          </a:xfrm>
        </p:grpSpPr>
        <p:pic>
          <p:nvPicPr>
            <p:cNvPr id="113" name="Google Shape;113;p12"/>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14" name="Google Shape;114;p12"/>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sp>
        <p:nvSpPr>
          <p:cNvPr id="115" name="Google Shape;115;p12"/>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16" name="Google Shape;116;p12"/>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117" name="Google Shape;117;p12"/>
          <p:cNvPicPr preferRelativeResize="0"/>
          <p:nvPr/>
        </p:nvPicPr>
        <p:blipFill>
          <a:blip r:embed="rId5">
            <a:alphaModFix/>
          </a:blip>
          <a:stretch>
            <a:fillRect/>
          </a:stretch>
        </p:blipFill>
        <p:spPr>
          <a:xfrm rot="21210002">
            <a:off x="8905417" y="1033420"/>
            <a:ext cx="3120000" cy="3120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Z.0 Title slide - History">
  <p:cSld name="Title Slide 2_1_1_1_1_2">
    <p:bg>
      <p:bgPr>
        <a:solidFill>
          <a:srgbClr val="BEF2BD"/>
        </a:solidFill>
        <a:effectLst/>
      </p:bgPr>
    </p:bg>
    <p:spTree>
      <p:nvGrpSpPr>
        <p:cNvPr id="1" name="Shape 118"/>
        <p:cNvGrpSpPr/>
        <p:nvPr/>
      </p:nvGrpSpPr>
      <p:grpSpPr>
        <a:xfrm>
          <a:off x="0" y="0"/>
          <a:ext cx="0" cy="0"/>
          <a:chOff x="0" y="0"/>
          <a:chExt cx="0" cy="0"/>
        </a:xfrm>
      </p:grpSpPr>
      <p:pic>
        <p:nvPicPr>
          <p:cNvPr id="119" name="Google Shape;119;p13"/>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sp>
        <p:nvSpPr>
          <p:cNvPr id="120" name="Google Shape;120;p13"/>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p13"/>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History</a:t>
            </a:r>
            <a:endParaRPr sz="2267" b="1">
              <a:solidFill>
                <a:schemeClr val="dk1"/>
              </a:solidFill>
              <a:latin typeface="Lexend"/>
              <a:ea typeface="Lexend"/>
              <a:cs typeface="Lexend"/>
              <a:sym typeface="Lexend"/>
            </a:endParaRPr>
          </a:p>
        </p:txBody>
      </p:sp>
      <p:pic>
        <p:nvPicPr>
          <p:cNvPr id="122" name="Google Shape;122;p13"/>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23" name="Google Shape;123;p13"/>
          <p:cNvGrpSpPr/>
          <p:nvPr/>
        </p:nvGrpSpPr>
        <p:grpSpPr>
          <a:xfrm>
            <a:off x="8209301" y="0"/>
            <a:ext cx="3982700" cy="5138765"/>
            <a:chOff x="6156975" y="0"/>
            <a:chExt cx="2987025" cy="3854074"/>
          </a:xfrm>
        </p:grpSpPr>
        <p:pic>
          <p:nvPicPr>
            <p:cNvPr id="124" name="Google Shape;124;p13"/>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25" name="Google Shape;125;p13"/>
            <p:cNvSpPr/>
            <p:nvPr/>
          </p:nvSpPr>
          <p:spPr>
            <a:xfrm>
              <a:off x="6860400" y="1205850"/>
              <a:ext cx="1959600" cy="13659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126" name="Google Shape;126;p13"/>
            <p:cNvPicPr preferRelativeResize="0"/>
            <p:nvPr/>
          </p:nvPicPr>
          <p:blipFill>
            <a:blip r:embed="rId5">
              <a:alphaModFix/>
            </a:blip>
            <a:stretch>
              <a:fillRect/>
            </a:stretch>
          </p:blipFill>
          <p:spPr>
            <a:xfrm rot="-378432">
              <a:off x="7001357" y="1317070"/>
              <a:ext cx="1677682" cy="1143462"/>
            </a:xfrm>
            <a:prstGeom prst="rect">
              <a:avLst/>
            </a:prstGeom>
            <a:noFill/>
            <a:ln>
              <a:noFill/>
            </a:ln>
          </p:spPr>
        </p:pic>
      </p:grpSp>
      <p:sp>
        <p:nvSpPr>
          <p:cNvPr id="127" name="Google Shape;127;p13"/>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28" name="Google Shape;128;p13"/>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Z.0 Title slide - Maths">
  <p:cSld name="Title Slide 2_1_1_2">
    <p:bg>
      <p:bgPr>
        <a:solidFill>
          <a:srgbClr val="BEF2BD"/>
        </a:solidFill>
        <a:effectLst/>
      </p:bgPr>
    </p:bg>
    <p:spTree>
      <p:nvGrpSpPr>
        <p:cNvPr id="1" name="Shape 129"/>
        <p:cNvGrpSpPr/>
        <p:nvPr/>
      </p:nvGrpSpPr>
      <p:grpSpPr>
        <a:xfrm>
          <a:off x="0" y="0"/>
          <a:ext cx="0" cy="0"/>
          <a:chOff x="0" y="0"/>
          <a:chExt cx="0" cy="0"/>
        </a:xfrm>
      </p:grpSpPr>
      <p:pic>
        <p:nvPicPr>
          <p:cNvPr id="130" name="Google Shape;130;p14"/>
          <p:cNvPicPr preferRelativeResize="0"/>
          <p:nvPr/>
        </p:nvPicPr>
        <p:blipFill rotWithShape="1">
          <a:blip r:embed="rId2">
            <a:alphaModFix/>
          </a:blip>
          <a:srcRect/>
          <a:stretch/>
        </p:blipFill>
        <p:spPr>
          <a:xfrm>
            <a:off x="8209301" y="0"/>
            <a:ext cx="3982700" cy="5138765"/>
          </a:xfrm>
          <a:prstGeom prst="rect">
            <a:avLst/>
          </a:prstGeom>
          <a:noFill/>
          <a:ln>
            <a:noFill/>
          </a:ln>
        </p:spPr>
      </p:pic>
      <p:sp>
        <p:nvSpPr>
          <p:cNvPr id="131" name="Google Shape;131;p14"/>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 name="Google Shape;132;p14"/>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Maths</a:t>
            </a:r>
            <a:endParaRPr sz="2267" b="1">
              <a:solidFill>
                <a:schemeClr val="dk1"/>
              </a:solidFill>
              <a:latin typeface="Lexend"/>
              <a:ea typeface="Lexend"/>
              <a:cs typeface="Lexend"/>
              <a:sym typeface="Lexend"/>
            </a:endParaRPr>
          </a:p>
        </p:txBody>
      </p:sp>
      <p:pic>
        <p:nvPicPr>
          <p:cNvPr id="133" name="Google Shape;133;p14"/>
          <p:cNvPicPr preferRelativeResize="0"/>
          <p:nvPr/>
        </p:nvPicPr>
        <p:blipFill rotWithShape="1">
          <a:blip r:embed="rId3">
            <a:alphaModFix/>
          </a:blip>
          <a:srcRect/>
          <a:stretch/>
        </p:blipFill>
        <p:spPr>
          <a:xfrm>
            <a:off x="10253899" y="5464579"/>
            <a:ext cx="1403667" cy="643767"/>
          </a:xfrm>
          <a:prstGeom prst="rect">
            <a:avLst/>
          </a:prstGeom>
          <a:noFill/>
          <a:ln>
            <a:noFill/>
          </a:ln>
        </p:spPr>
      </p:pic>
      <p:pic>
        <p:nvPicPr>
          <p:cNvPr id="134" name="Google Shape;134;p14"/>
          <p:cNvPicPr preferRelativeResize="0"/>
          <p:nvPr/>
        </p:nvPicPr>
        <p:blipFill rotWithShape="1">
          <a:blip r:embed="rId4">
            <a:alphaModFix/>
          </a:blip>
          <a:srcRect l="6209" r="6209"/>
          <a:stretch/>
        </p:blipFill>
        <p:spPr>
          <a:xfrm>
            <a:off x="432000" y="5344800"/>
            <a:ext cx="942933" cy="170667"/>
          </a:xfrm>
          <a:prstGeom prst="rect">
            <a:avLst/>
          </a:prstGeom>
          <a:noFill/>
          <a:ln>
            <a:noFill/>
          </a:ln>
        </p:spPr>
      </p:pic>
      <p:sp>
        <p:nvSpPr>
          <p:cNvPr id="135" name="Google Shape;135;p14"/>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36" name="Google Shape;136;p14"/>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Z.0 Title slide - Music">
  <p:cSld name="Title Slide 2_1_1_1_1_1">
    <p:bg>
      <p:bgPr>
        <a:solidFill>
          <a:srgbClr val="BEF2BD"/>
        </a:solidFill>
        <a:effectLst/>
      </p:bgPr>
    </p:bg>
    <p:spTree>
      <p:nvGrpSpPr>
        <p:cNvPr id="1" name="Shape 137"/>
        <p:cNvGrpSpPr/>
        <p:nvPr/>
      </p:nvGrpSpPr>
      <p:grpSpPr>
        <a:xfrm>
          <a:off x="0" y="0"/>
          <a:ext cx="0" cy="0"/>
          <a:chOff x="0" y="0"/>
          <a:chExt cx="0" cy="0"/>
        </a:xfrm>
      </p:grpSpPr>
      <p:pic>
        <p:nvPicPr>
          <p:cNvPr id="138" name="Google Shape;138;p15"/>
          <p:cNvPicPr preferRelativeResize="0"/>
          <p:nvPr/>
        </p:nvPicPr>
        <p:blipFill rotWithShape="1">
          <a:blip r:embed="rId2">
            <a:alphaModFix/>
          </a:blip>
          <a:srcRect/>
          <a:stretch/>
        </p:blipFill>
        <p:spPr>
          <a:xfrm>
            <a:off x="8209301" y="0"/>
            <a:ext cx="3982700" cy="5138765"/>
          </a:xfrm>
          <a:prstGeom prst="rect">
            <a:avLst/>
          </a:prstGeom>
          <a:noFill/>
          <a:ln>
            <a:noFill/>
          </a:ln>
        </p:spPr>
      </p:pic>
      <p:sp>
        <p:nvSpPr>
          <p:cNvPr id="139" name="Google Shape;139;p15"/>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0" name="Google Shape;140;p15"/>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Music</a:t>
            </a:r>
            <a:endParaRPr sz="2267" b="1">
              <a:solidFill>
                <a:schemeClr val="dk1"/>
              </a:solidFill>
              <a:latin typeface="Lexend"/>
              <a:ea typeface="Lexend"/>
              <a:cs typeface="Lexend"/>
              <a:sym typeface="Lexend"/>
            </a:endParaRPr>
          </a:p>
        </p:txBody>
      </p:sp>
      <p:pic>
        <p:nvPicPr>
          <p:cNvPr id="141" name="Google Shape;141;p15"/>
          <p:cNvPicPr preferRelativeResize="0"/>
          <p:nvPr/>
        </p:nvPicPr>
        <p:blipFill rotWithShape="1">
          <a:blip r:embed="rId3">
            <a:alphaModFix/>
          </a:blip>
          <a:srcRect/>
          <a:stretch/>
        </p:blipFill>
        <p:spPr>
          <a:xfrm>
            <a:off x="10253899" y="5464579"/>
            <a:ext cx="1403667" cy="643767"/>
          </a:xfrm>
          <a:prstGeom prst="rect">
            <a:avLst/>
          </a:prstGeom>
          <a:noFill/>
          <a:ln>
            <a:noFill/>
          </a:ln>
        </p:spPr>
      </p:pic>
      <p:pic>
        <p:nvPicPr>
          <p:cNvPr id="142" name="Google Shape;142;p15"/>
          <p:cNvPicPr preferRelativeResize="0"/>
          <p:nvPr/>
        </p:nvPicPr>
        <p:blipFill rotWithShape="1">
          <a:blip r:embed="rId4">
            <a:alphaModFix/>
          </a:blip>
          <a:srcRect l="6209" r="6209"/>
          <a:stretch/>
        </p:blipFill>
        <p:spPr>
          <a:xfrm>
            <a:off x="432001" y="5344800"/>
            <a:ext cx="882167" cy="170667"/>
          </a:xfrm>
          <a:prstGeom prst="rect">
            <a:avLst/>
          </a:prstGeom>
          <a:noFill/>
          <a:ln>
            <a:noFill/>
          </a:ln>
        </p:spPr>
      </p:pic>
      <p:sp>
        <p:nvSpPr>
          <p:cNvPr id="143" name="Google Shape;143;p15"/>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44" name="Google Shape;144;p15"/>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Z.0 Title slide - Physical education">
  <p:cSld name="Title Slide 2_1_1_1_1_1_1_1_1_1_1_1_1_2">
    <p:bg>
      <p:bgPr>
        <a:solidFill>
          <a:srgbClr val="BEF2BD"/>
        </a:solidFill>
        <a:effectLst/>
      </p:bgPr>
    </p:bg>
    <p:spTree>
      <p:nvGrpSpPr>
        <p:cNvPr id="1" name="Shape 145"/>
        <p:cNvGrpSpPr/>
        <p:nvPr/>
      </p:nvGrpSpPr>
      <p:grpSpPr>
        <a:xfrm>
          <a:off x="0" y="0"/>
          <a:ext cx="0" cy="0"/>
          <a:chOff x="0" y="0"/>
          <a:chExt cx="0" cy="0"/>
        </a:xfrm>
      </p:grpSpPr>
      <p:pic>
        <p:nvPicPr>
          <p:cNvPr id="146" name="Google Shape;146;p16"/>
          <p:cNvPicPr preferRelativeResize="0"/>
          <p:nvPr/>
        </p:nvPicPr>
        <p:blipFill rotWithShape="1">
          <a:blip r:embed="rId2">
            <a:alphaModFix/>
          </a:blip>
          <a:srcRect l="6209" r="6209"/>
          <a:stretch/>
        </p:blipFill>
        <p:spPr>
          <a:xfrm>
            <a:off x="432000" y="5344800"/>
            <a:ext cx="2923933" cy="170667"/>
          </a:xfrm>
          <a:prstGeom prst="rect">
            <a:avLst/>
          </a:prstGeom>
          <a:noFill/>
          <a:ln>
            <a:noFill/>
          </a:ln>
        </p:spPr>
      </p:pic>
      <p:sp>
        <p:nvSpPr>
          <p:cNvPr id="147" name="Google Shape;147;p16"/>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16"/>
          <p:cNvSpPr txBox="1"/>
          <p:nvPr/>
        </p:nvSpPr>
        <p:spPr>
          <a:xfrm>
            <a:off x="431800" y="5042033"/>
            <a:ext cx="32748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Physical education</a:t>
            </a:r>
            <a:endParaRPr sz="2267" b="1">
              <a:solidFill>
                <a:schemeClr val="dk1"/>
              </a:solidFill>
              <a:latin typeface="Lexend"/>
              <a:ea typeface="Lexend"/>
              <a:cs typeface="Lexend"/>
              <a:sym typeface="Lexend"/>
            </a:endParaRPr>
          </a:p>
        </p:txBody>
      </p:sp>
      <p:pic>
        <p:nvPicPr>
          <p:cNvPr id="149" name="Google Shape;149;p16"/>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50" name="Google Shape;150;p16"/>
          <p:cNvGrpSpPr/>
          <p:nvPr/>
        </p:nvGrpSpPr>
        <p:grpSpPr>
          <a:xfrm>
            <a:off x="8209301" y="0"/>
            <a:ext cx="3982700" cy="5138765"/>
            <a:chOff x="6156975" y="0"/>
            <a:chExt cx="2987025" cy="3854074"/>
          </a:xfrm>
        </p:grpSpPr>
        <p:pic>
          <p:nvPicPr>
            <p:cNvPr id="151" name="Google Shape;151;p16"/>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52" name="Google Shape;152;p16"/>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sp>
        <p:nvSpPr>
          <p:cNvPr id="153" name="Google Shape;153;p16"/>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54" name="Google Shape;154;p16"/>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155" name="Google Shape;155;p16"/>
          <p:cNvPicPr preferRelativeResize="0"/>
          <p:nvPr/>
        </p:nvPicPr>
        <p:blipFill>
          <a:blip r:embed="rId5">
            <a:alphaModFix/>
          </a:blip>
          <a:stretch>
            <a:fillRect/>
          </a:stretch>
        </p:blipFill>
        <p:spPr>
          <a:xfrm rot="21224372">
            <a:off x="8735342" y="973322"/>
            <a:ext cx="3395351" cy="33953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21/01/2026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Z.0 Title slide - Physics">
  <p:cSld name="Title Slide 2_1_1_1_1_1_1_1_1_2">
    <p:bg>
      <p:bgPr>
        <a:solidFill>
          <a:srgbClr val="BEF2BD"/>
        </a:solidFill>
        <a:effectLst/>
      </p:bgPr>
    </p:bg>
    <p:spTree>
      <p:nvGrpSpPr>
        <p:cNvPr id="1" name="Shape 156"/>
        <p:cNvGrpSpPr/>
        <p:nvPr/>
      </p:nvGrpSpPr>
      <p:grpSpPr>
        <a:xfrm>
          <a:off x="0" y="0"/>
          <a:ext cx="0" cy="0"/>
          <a:chOff x="0" y="0"/>
          <a:chExt cx="0" cy="0"/>
        </a:xfrm>
      </p:grpSpPr>
      <p:pic>
        <p:nvPicPr>
          <p:cNvPr id="157" name="Google Shape;157;p17"/>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sp>
        <p:nvSpPr>
          <p:cNvPr id="158" name="Google Shape;158;p17"/>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17"/>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Physics</a:t>
            </a:r>
            <a:endParaRPr sz="2267" b="1">
              <a:solidFill>
                <a:schemeClr val="dk1"/>
              </a:solidFill>
              <a:latin typeface="Lexend"/>
              <a:ea typeface="Lexend"/>
              <a:cs typeface="Lexend"/>
              <a:sym typeface="Lexend"/>
            </a:endParaRPr>
          </a:p>
        </p:txBody>
      </p:sp>
      <p:pic>
        <p:nvPicPr>
          <p:cNvPr id="160" name="Google Shape;160;p17"/>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61" name="Google Shape;161;p17"/>
          <p:cNvGrpSpPr/>
          <p:nvPr/>
        </p:nvGrpSpPr>
        <p:grpSpPr>
          <a:xfrm>
            <a:off x="8209301" y="0"/>
            <a:ext cx="3982700" cy="5138765"/>
            <a:chOff x="6156975" y="0"/>
            <a:chExt cx="2987025" cy="3854074"/>
          </a:xfrm>
        </p:grpSpPr>
        <p:pic>
          <p:nvPicPr>
            <p:cNvPr id="162" name="Google Shape;162;p17"/>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63" name="Google Shape;163;p17"/>
            <p:cNvSpPr/>
            <p:nvPr/>
          </p:nvSpPr>
          <p:spPr>
            <a:xfrm>
              <a:off x="6898050" y="839288"/>
              <a:ext cx="1959600" cy="23547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164" name="Google Shape;164;p17"/>
            <p:cNvPicPr preferRelativeResize="0"/>
            <p:nvPr/>
          </p:nvPicPr>
          <p:blipFill>
            <a:blip r:embed="rId5">
              <a:alphaModFix/>
            </a:blip>
            <a:stretch>
              <a:fillRect/>
            </a:stretch>
          </p:blipFill>
          <p:spPr>
            <a:xfrm rot="-384492">
              <a:off x="7235674" y="1037850"/>
              <a:ext cx="1204851" cy="1957577"/>
            </a:xfrm>
            <a:prstGeom prst="rect">
              <a:avLst/>
            </a:prstGeom>
            <a:noFill/>
            <a:ln>
              <a:noFill/>
            </a:ln>
          </p:spPr>
        </p:pic>
      </p:grpSp>
      <p:sp>
        <p:nvSpPr>
          <p:cNvPr id="165" name="Google Shape;165;p17"/>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66" name="Google Shape;166;p17"/>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Z.0 Title slide - Relationships and health education">
  <p:cSld name="Title Slide 2_1_1_1_1_1_1_1_1_1_1_7">
    <p:bg>
      <p:bgPr>
        <a:solidFill>
          <a:srgbClr val="BEF2BD"/>
        </a:solidFill>
        <a:effectLst/>
      </p:bgPr>
    </p:bg>
    <p:spTree>
      <p:nvGrpSpPr>
        <p:cNvPr id="1" name="Shape 167"/>
        <p:cNvGrpSpPr/>
        <p:nvPr/>
      </p:nvGrpSpPr>
      <p:grpSpPr>
        <a:xfrm>
          <a:off x="0" y="0"/>
          <a:ext cx="0" cy="0"/>
          <a:chOff x="0" y="0"/>
          <a:chExt cx="0" cy="0"/>
        </a:xfrm>
      </p:grpSpPr>
      <p:pic>
        <p:nvPicPr>
          <p:cNvPr id="168" name="Google Shape;168;p18"/>
          <p:cNvPicPr preferRelativeResize="0"/>
          <p:nvPr/>
        </p:nvPicPr>
        <p:blipFill rotWithShape="1">
          <a:blip r:embed="rId2">
            <a:alphaModFix/>
          </a:blip>
          <a:srcRect l="6209" r="6209"/>
          <a:stretch/>
        </p:blipFill>
        <p:spPr>
          <a:xfrm>
            <a:off x="432000" y="5344800"/>
            <a:ext cx="1814400" cy="170667"/>
          </a:xfrm>
          <a:prstGeom prst="rect">
            <a:avLst/>
          </a:prstGeom>
          <a:noFill/>
          <a:ln>
            <a:noFill/>
          </a:ln>
        </p:spPr>
      </p:pic>
      <p:sp>
        <p:nvSpPr>
          <p:cNvPr id="169" name="Google Shape;169;p18"/>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0" name="Google Shape;170;p18"/>
          <p:cNvSpPr txBox="1"/>
          <p:nvPr/>
        </p:nvSpPr>
        <p:spPr>
          <a:xfrm>
            <a:off x="431800" y="5042033"/>
            <a:ext cx="61644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RHE (PSHE)</a:t>
            </a:r>
            <a:endParaRPr sz="2267" b="1">
              <a:solidFill>
                <a:schemeClr val="dk1"/>
              </a:solidFill>
              <a:latin typeface="Lexend"/>
              <a:ea typeface="Lexend"/>
              <a:cs typeface="Lexend"/>
              <a:sym typeface="Lexend"/>
            </a:endParaRPr>
          </a:p>
        </p:txBody>
      </p:sp>
      <p:pic>
        <p:nvPicPr>
          <p:cNvPr id="171" name="Google Shape;171;p18"/>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72" name="Google Shape;172;p18"/>
          <p:cNvGrpSpPr/>
          <p:nvPr/>
        </p:nvGrpSpPr>
        <p:grpSpPr>
          <a:xfrm>
            <a:off x="8209301" y="0"/>
            <a:ext cx="3982700" cy="5138765"/>
            <a:chOff x="6156975" y="0"/>
            <a:chExt cx="2987025" cy="3854074"/>
          </a:xfrm>
        </p:grpSpPr>
        <p:pic>
          <p:nvPicPr>
            <p:cNvPr id="173" name="Google Shape;173;p18"/>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74" name="Google Shape;174;p18"/>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175" name="Google Shape;175;p18"/>
          <p:cNvPicPr preferRelativeResize="0"/>
          <p:nvPr/>
        </p:nvPicPr>
        <p:blipFill>
          <a:blip r:embed="rId5">
            <a:alphaModFix/>
          </a:blip>
          <a:stretch>
            <a:fillRect/>
          </a:stretch>
        </p:blipFill>
        <p:spPr>
          <a:xfrm rot="21239967">
            <a:off x="9086408" y="1667390"/>
            <a:ext cx="2620616" cy="1858257"/>
          </a:xfrm>
          <a:prstGeom prst="rect">
            <a:avLst/>
          </a:prstGeom>
          <a:noFill/>
          <a:ln>
            <a:noFill/>
          </a:ln>
        </p:spPr>
      </p:pic>
      <p:sp>
        <p:nvSpPr>
          <p:cNvPr id="176" name="Google Shape;176;p18"/>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77" name="Google Shape;177;p18"/>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800"/>
              <a:buFont typeface="Lexend"/>
              <a:buNone/>
              <a:defRPr sz="2400">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Z.0 Title slide - Relationships, sex and health education">
  <p:cSld name="Title Slide 2_1_1_1_1_1_1_1_1_1_1_7_1">
    <p:bg>
      <p:bgPr>
        <a:solidFill>
          <a:srgbClr val="BEF2BD"/>
        </a:solidFill>
        <a:effectLst/>
      </p:bgPr>
    </p:bg>
    <p:spTree>
      <p:nvGrpSpPr>
        <p:cNvPr id="1" name="Shape 178"/>
        <p:cNvGrpSpPr/>
        <p:nvPr/>
      </p:nvGrpSpPr>
      <p:grpSpPr>
        <a:xfrm>
          <a:off x="0" y="0"/>
          <a:ext cx="0" cy="0"/>
          <a:chOff x="0" y="0"/>
          <a:chExt cx="0" cy="0"/>
        </a:xfrm>
      </p:grpSpPr>
      <p:pic>
        <p:nvPicPr>
          <p:cNvPr id="179" name="Google Shape;179;p19"/>
          <p:cNvPicPr preferRelativeResize="0"/>
          <p:nvPr/>
        </p:nvPicPr>
        <p:blipFill rotWithShape="1">
          <a:blip r:embed="rId2">
            <a:alphaModFix/>
          </a:blip>
          <a:srcRect l="6209" r="6209"/>
          <a:stretch/>
        </p:blipFill>
        <p:spPr>
          <a:xfrm>
            <a:off x="432000" y="5344800"/>
            <a:ext cx="2015867" cy="170667"/>
          </a:xfrm>
          <a:prstGeom prst="rect">
            <a:avLst/>
          </a:prstGeom>
          <a:noFill/>
          <a:ln>
            <a:noFill/>
          </a:ln>
        </p:spPr>
      </p:pic>
      <p:sp>
        <p:nvSpPr>
          <p:cNvPr id="180" name="Google Shape;180;p19"/>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1" name="Google Shape;181;p19"/>
          <p:cNvSpPr txBox="1"/>
          <p:nvPr/>
        </p:nvSpPr>
        <p:spPr>
          <a:xfrm>
            <a:off x="431800" y="5042033"/>
            <a:ext cx="67828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RSHE (PSHE)</a:t>
            </a:r>
            <a:endParaRPr sz="2267" b="1">
              <a:solidFill>
                <a:schemeClr val="dk1"/>
              </a:solidFill>
              <a:latin typeface="Lexend"/>
              <a:ea typeface="Lexend"/>
              <a:cs typeface="Lexend"/>
              <a:sym typeface="Lexend"/>
            </a:endParaRPr>
          </a:p>
        </p:txBody>
      </p:sp>
      <p:pic>
        <p:nvPicPr>
          <p:cNvPr id="182" name="Google Shape;182;p19"/>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83" name="Google Shape;183;p19"/>
          <p:cNvGrpSpPr/>
          <p:nvPr/>
        </p:nvGrpSpPr>
        <p:grpSpPr>
          <a:xfrm>
            <a:off x="8209301" y="0"/>
            <a:ext cx="3982700" cy="5138765"/>
            <a:chOff x="6156975" y="0"/>
            <a:chExt cx="2987025" cy="3854074"/>
          </a:xfrm>
        </p:grpSpPr>
        <p:pic>
          <p:nvPicPr>
            <p:cNvPr id="184" name="Google Shape;184;p19"/>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85" name="Google Shape;185;p19"/>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186" name="Google Shape;186;p19"/>
          <p:cNvPicPr preferRelativeResize="0"/>
          <p:nvPr/>
        </p:nvPicPr>
        <p:blipFill>
          <a:blip r:embed="rId5">
            <a:alphaModFix/>
          </a:blip>
          <a:stretch>
            <a:fillRect/>
          </a:stretch>
        </p:blipFill>
        <p:spPr>
          <a:xfrm rot="21239967">
            <a:off x="9086408" y="1667390"/>
            <a:ext cx="2620616" cy="1858257"/>
          </a:xfrm>
          <a:prstGeom prst="rect">
            <a:avLst/>
          </a:prstGeom>
          <a:noFill/>
          <a:ln>
            <a:noFill/>
          </a:ln>
        </p:spPr>
      </p:pic>
      <p:sp>
        <p:nvSpPr>
          <p:cNvPr id="187" name="Google Shape;187;p19"/>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88" name="Google Shape;188;p19"/>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Z.0 Title slide - Religious education">
  <p:cSld name="Title Slide 2_1_1_1_1_1_1_1_1_1_1_1_1_1">
    <p:bg>
      <p:bgPr>
        <a:solidFill>
          <a:srgbClr val="BEF2BD"/>
        </a:solidFill>
        <a:effectLst/>
      </p:bgPr>
    </p:bg>
    <p:spTree>
      <p:nvGrpSpPr>
        <p:cNvPr id="1" name="Shape 189"/>
        <p:cNvGrpSpPr/>
        <p:nvPr/>
      </p:nvGrpSpPr>
      <p:grpSpPr>
        <a:xfrm>
          <a:off x="0" y="0"/>
          <a:ext cx="0" cy="0"/>
          <a:chOff x="0" y="0"/>
          <a:chExt cx="0" cy="0"/>
        </a:xfrm>
      </p:grpSpPr>
      <p:pic>
        <p:nvPicPr>
          <p:cNvPr id="190" name="Google Shape;190;p20"/>
          <p:cNvPicPr preferRelativeResize="0"/>
          <p:nvPr/>
        </p:nvPicPr>
        <p:blipFill rotWithShape="1">
          <a:blip r:embed="rId2">
            <a:alphaModFix/>
          </a:blip>
          <a:srcRect l="6209" r="6209"/>
          <a:stretch/>
        </p:blipFill>
        <p:spPr>
          <a:xfrm>
            <a:off x="432001" y="5344800"/>
            <a:ext cx="3029167" cy="170667"/>
          </a:xfrm>
          <a:prstGeom prst="rect">
            <a:avLst/>
          </a:prstGeom>
          <a:noFill/>
          <a:ln>
            <a:noFill/>
          </a:ln>
        </p:spPr>
      </p:pic>
      <p:sp>
        <p:nvSpPr>
          <p:cNvPr id="191" name="Google Shape;191;p20"/>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20"/>
          <p:cNvSpPr txBox="1"/>
          <p:nvPr/>
        </p:nvSpPr>
        <p:spPr>
          <a:xfrm>
            <a:off x="431800" y="5042033"/>
            <a:ext cx="37308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Religious education</a:t>
            </a:r>
            <a:endParaRPr sz="2267" b="1">
              <a:solidFill>
                <a:schemeClr val="dk1"/>
              </a:solidFill>
              <a:latin typeface="Lexend"/>
              <a:ea typeface="Lexend"/>
              <a:cs typeface="Lexend"/>
              <a:sym typeface="Lexend"/>
            </a:endParaRPr>
          </a:p>
        </p:txBody>
      </p:sp>
      <p:pic>
        <p:nvPicPr>
          <p:cNvPr id="193" name="Google Shape;193;p20"/>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194" name="Google Shape;194;p20"/>
          <p:cNvGrpSpPr/>
          <p:nvPr/>
        </p:nvGrpSpPr>
        <p:grpSpPr>
          <a:xfrm>
            <a:off x="8209301" y="0"/>
            <a:ext cx="3982700" cy="5138765"/>
            <a:chOff x="6156975" y="0"/>
            <a:chExt cx="2987025" cy="3854074"/>
          </a:xfrm>
        </p:grpSpPr>
        <p:pic>
          <p:nvPicPr>
            <p:cNvPr id="195" name="Google Shape;195;p20"/>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196" name="Google Shape;196;p20"/>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pic>
        <p:nvPicPr>
          <p:cNvPr id="197" name="Google Shape;197;p20"/>
          <p:cNvPicPr preferRelativeResize="0"/>
          <p:nvPr/>
        </p:nvPicPr>
        <p:blipFill>
          <a:blip r:embed="rId5">
            <a:alphaModFix/>
          </a:blip>
          <a:stretch>
            <a:fillRect/>
          </a:stretch>
        </p:blipFill>
        <p:spPr>
          <a:xfrm rot="21239997">
            <a:off x="9005515" y="1416975"/>
            <a:ext cx="2683792" cy="2472024"/>
          </a:xfrm>
          <a:prstGeom prst="rect">
            <a:avLst/>
          </a:prstGeom>
          <a:noFill/>
          <a:ln>
            <a:noFill/>
          </a:ln>
        </p:spPr>
      </p:pic>
      <p:sp>
        <p:nvSpPr>
          <p:cNvPr id="198" name="Google Shape;198;p20"/>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199" name="Google Shape;199;p20"/>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Z.0 Title slide - Science">
  <p:cSld name="Title Slide 2_1_1_1_1_1_1_2">
    <p:bg>
      <p:bgPr>
        <a:solidFill>
          <a:srgbClr val="BEF2BD"/>
        </a:solidFill>
        <a:effectLst/>
      </p:bgPr>
    </p:bg>
    <p:spTree>
      <p:nvGrpSpPr>
        <p:cNvPr id="1" name="Shape 200"/>
        <p:cNvGrpSpPr/>
        <p:nvPr/>
      </p:nvGrpSpPr>
      <p:grpSpPr>
        <a:xfrm>
          <a:off x="0" y="0"/>
          <a:ext cx="0" cy="0"/>
          <a:chOff x="0" y="0"/>
          <a:chExt cx="0" cy="0"/>
        </a:xfrm>
      </p:grpSpPr>
      <p:sp>
        <p:nvSpPr>
          <p:cNvPr id="201" name="Google Shape;201;p21"/>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21"/>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Science</a:t>
            </a:r>
            <a:endParaRPr sz="2267" b="1">
              <a:solidFill>
                <a:schemeClr val="dk1"/>
              </a:solidFill>
              <a:latin typeface="Lexend"/>
              <a:ea typeface="Lexend"/>
              <a:cs typeface="Lexend"/>
              <a:sym typeface="Lexend"/>
            </a:endParaRPr>
          </a:p>
        </p:txBody>
      </p:sp>
      <p:pic>
        <p:nvPicPr>
          <p:cNvPr id="203" name="Google Shape;203;p21"/>
          <p:cNvPicPr preferRelativeResize="0"/>
          <p:nvPr/>
        </p:nvPicPr>
        <p:blipFill rotWithShape="1">
          <a:blip r:embed="rId2">
            <a:alphaModFix/>
          </a:blip>
          <a:srcRect/>
          <a:stretch/>
        </p:blipFill>
        <p:spPr>
          <a:xfrm>
            <a:off x="10253899" y="5464579"/>
            <a:ext cx="1403667" cy="643767"/>
          </a:xfrm>
          <a:prstGeom prst="rect">
            <a:avLst/>
          </a:prstGeom>
          <a:noFill/>
          <a:ln>
            <a:noFill/>
          </a:ln>
        </p:spPr>
      </p:pic>
      <p:pic>
        <p:nvPicPr>
          <p:cNvPr id="204" name="Google Shape;204;p21"/>
          <p:cNvPicPr preferRelativeResize="0"/>
          <p:nvPr/>
        </p:nvPicPr>
        <p:blipFill rotWithShape="1">
          <a:blip r:embed="rId3">
            <a:alphaModFix/>
          </a:blip>
          <a:srcRect l="6209" r="6209"/>
          <a:stretch/>
        </p:blipFill>
        <p:spPr>
          <a:xfrm>
            <a:off x="432000" y="5344800"/>
            <a:ext cx="1145867" cy="170661"/>
          </a:xfrm>
          <a:prstGeom prst="rect">
            <a:avLst/>
          </a:prstGeom>
          <a:noFill/>
          <a:ln>
            <a:noFill/>
          </a:ln>
        </p:spPr>
      </p:pic>
      <p:grpSp>
        <p:nvGrpSpPr>
          <p:cNvPr id="205" name="Google Shape;205;p21"/>
          <p:cNvGrpSpPr/>
          <p:nvPr/>
        </p:nvGrpSpPr>
        <p:grpSpPr>
          <a:xfrm>
            <a:off x="8209301" y="0"/>
            <a:ext cx="3982700" cy="5138765"/>
            <a:chOff x="6156975" y="0"/>
            <a:chExt cx="2987025" cy="3854074"/>
          </a:xfrm>
        </p:grpSpPr>
        <p:pic>
          <p:nvPicPr>
            <p:cNvPr id="206" name="Google Shape;206;p21"/>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207" name="Google Shape;207;p21"/>
            <p:cNvSpPr/>
            <p:nvPr/>
          </p:nvSpPr>
          <p:spPr>
            <a:xfrm>
              <a:off x="6860400" y="869975"/>
              <a:ext cx="1959600" cy="20070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208" name="Google Shape;208;p21"/>
            <p:cNvPicPr preferRelativeResize="0"/>
            <p:nvPr/>
          </p:nvPicPr>
          <p:blipFill>
            <a:blip r:embed="rId5">
              <a:alphaModFix/>
            </a:blip>
            <a:stretch>
              <a:fillRect/>
            </a:stretch>
          </p:blipFill>
          <p:spPr>
            <a:xfrm rot="-311816">
              <a:off x="7083000" y="1110274"/>
              <a:ext cx="1514398" cy="1526398"/>
            </a:xfrm>
            <a:prstGeom prst="rect">
              <a:avLst/>
            </a:prstGeom>
            <a:noFill/>
            <a:ln>
              <a:noFill/>
            </a:ln>
          </p:spPr>
        </p:pic>
      </p:grpSp>
      <p:sp>
        <p:nvSpPr>
          <p:cNvPr id="209" name="Google Shape;209;p21"/>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210" name="Google Shape;210;p21"/>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Z.0 Title slide - Spanish">
  <p:cSld name="Title Slide 2_1_1_1_1_1_1_1_1_1_1_1_2_1">
    <p:bg>
      <p:bgPr>
        <a:solidFill>
          <a:srgbClr val="BEF2BD"/>
        </a:solidFill>
        <a:effectLst/>
      </p:bgPr>
    </p:bg>
    <p:spTree>
      <p:nvGrpSpPr>
        <p:cNvPr id="1" name="Shape 211"/>
        <p:cNvGrpSpPr/>
        <p:nvPr/>
      </p:nvGrpSpPr>
      <p:grpSpPr>
        <a:xfrm>
          <a:off x="0" y="0"/>
          <a:ext cx="0" cy="0"/>
          <a:chOff x="0" y="0"/>
          <a:chExt cx="0" cy="0"/>
        </a:xfrm>
      </p:grpSpPr>
      <p:pic>
        <p:nvPicPr>
          <p:cNvPr id="212" name="Google Shape;212;p22"/>
          <p:cNvPicPr preferRelativeResize="0"/>
          <p:nvPr/>
        </p:nvPicPr>
        <p:blipFill rotWithShape="1">
          <a:blip r:embed="rId2">
            <a:alphaModFix/>
          </a:blip>
          <a:srcRect l="6209" r="6209"/>
          <a:stretch/>
        </p:blipFill>
        <p:spPr>
          <a:xfrm>
            <a:off x="432001" y="5344800"/>
            <a:ext cx="1187500" cy="170667"/>
          </a:xfrm>
          <a:prstGeom prst="rect">
            <a:avLst/>
          </a:prstGeom>
          <a:noFill/>
          <a:ln>
            <a:noFill/>
          </a:ln>
        </p:spPr>
      </p:pic>
      <p:sp>
        <p:nvSpPr>
          <p:cNvPr id="213" name="Google Shape;213;p22"/>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4" name="Google Shape;214;p22"/>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Spanish</a:t>
            </a:r>
            <a:endParaRPr sz="2267" b="1">
              <a:solidFill>
                <a:schemeClr val="dk1"/>
              </a:solidFill>
              <a:latin typeface="Lexend"/>
              <a:ea typeface="Lexend"/>
              <a:cs typeface="Lexend"/>
              <a:sym typeface="Lexend"/>
            </a:endParaRPr>
          </a:p>
        </p:txBody>
      </p:sp>
      <p:pic>
        <p:nvPicPr>
          <p:cNvPr id="215" name="Google Shape;215;p22"/>
          <p:cNvPicPr preferRelativeResize="0"/>
          <p:nvPr/>
        </p:nvPicPr>
        <p:blipFill rotWithShape="1">
          <a:blip r:embed="rId3">
            <a:alphaModFix/>
          </a:blip>
          <a:srcRect/>
          <a:stretch/>
        </p:blipFill>
        <p:spPr>
          <a:xfrm>
            <a:off x="10253899" y="5464579"/>
            <a:ext cx="1403667" cy="643767"/>
          </a:xfrm>
          <a:prstGeom prst="rect">
            <a:avLst/>
          </a:prstGeom>
          <a:noFill/>
          <a:ln>
            <a:noFill/>
          </a:ln>
        </p:spPr>
      </p:pic>
      <p:grpSp>
        <p:nvGrpSpPr>
          <p:cNvPr id="216" name="Google Shape;216;p22"/>
          <p:cNvGrpSpPr/>
          <p:nvPr/>
        </p:nvGrpSpPr>
        <p:grpSpPr>
          <a:xfrm>
            <a:off x="8209301" y="0"/>
            <a:ext cx="3982700" cy="5138765"/>
            <a:chOff x="6156975" y="0"/>
            <a:chExt cx="2987025" cy="3854074"/>
          </a:xfrm>
        </p:grpSpPr>
        <p:pic>
          <p:nvPicPr>
            <p:cNvPr id="217" name="Google Shape;217;p22"/>
            <p:cNvPicPr preferRelativeResize="0"/>
            <p:nvPr/>
          </p:nvPicPr>
          <p:blipFill rotWithShape="1">
            <a:blip r:embed="rId4">
              <a:alphaModFix/>
            </a:blip>
            <a:srcRect/>
            <a:stretch/>
          </p:blipFill>
          <p:spPr>
            <a:xfrm>
              <a:off x="6156975" y="0"/>
              <a:ext cx="2987025" cy="3854074"/>
            </a:xfrm>
            <a:prstGeom prst="rect">
              <a:avLst/>
            </a:prstGeom>
            <a:noFill/>
            <a:ln>
              <a:noFill/>
            </a:ln>
          </p:spPr>
        </p:pic>
        <p:sp>
          <p:nvSpPr>
            <p:cNvPr id="218" name="Google Shape;218;p22"/>
            <p:cNvSpPr/>
            <p:nvPr/>
          </p:nvSpPr>
          <p:spPr>
            <a:xfrm>
              <a:off x="6858000" y="868200"/>
              <a:ext cx="2210100" cy="2196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Lexend"/>
                <a:ea typeface="Lexend"/>
                <a:cs typeface="Lexend"/>
                <a:sym typeface="Lexend"/>
              </a:endParaRPr>
            </a:p>
          </p:txBody>
        </p:sp>
      </p:grpSp>
      <p:sp>
        <p:nvSpPr>
          <p:cNvPr id="219" name="Google Shape;219;p22"/>
          <p:cNvSpPr txBox="1"/>
          <p:nvPr/>
        </p:nvSpPr>
        <p:spPr>
          <a:xfrm>
            <a:off x="431800" y="5770633"/>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b="1">
                <a:solidFill>
                  <a:schemeClr val="dk1"/>
                </a:solidFill>
                <a:latin typeface="Lexend"/>
                <a:ea typeface="Lexend"/>
                <a:cs typeface="Lexend"/>
                <a:sym typeface="Lexend"/>
              </a:rPr>
              <a:t>Unit</a:t>
            </a:r>
            <a:endParaRPr sz="2400" b="1">
              <a:solidFill>
                <a:schemeClr val="dk1"/>
              </a:solidFill>
              <a:latin typeface="Lexend"/>
              <a:ea typeface="Lexend"/>
              <a:cs typeface="Lexend"/>
              <a:sym typeface="Lexend"/>
            </a:endParaRPr>
          </a:p>
        </p:txBody>
      </p:sp>
      <p:sp>
        <p:nvSpPr>
          <p:cNvPr id="220" name="Google Shape;220;p22"/>
          <p:cNvSpPr txBox="1">
            <a:spLocks noGrp="1"/>
          </p:cNvSpPr>
          <p:nvPr>
            <p:ph type="subTitle" idx="1"/>
          </p:nvPr>
        </p:nvSpPr>
        <p:spPr>
          <a:xfrm>
            <a:off x="1288567" y="5770633"/>
            <a:ext cx="79232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221" name="Google Shape;221;p22"/>
          <p:cNvPicPr preferRelativeResize="0"/>
          <p:nvPr/>
        </p:nvPicPr>
        <p:blipFill>
          <a:blip r:embed="rId5">
            <a:alphaModFix/>
          </a:blip>
          <a:stretch>
            <a:fillRect/>
          </a:stretch>
        </p:blipFill>
        <p:spPr>
          <a:xfrm rot="21209999">
            <a:off x="8851387" y="1141511"/>
            <a:ext cx="3120000" cy="31200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Z.1 Outcome">
  <p:cSld name="CUSTOM_5">
    <p:bg>
      <p:bgPr>
        <a:solidFill>
          <a:srgbClr val="BEF2BD"/>
        </a:solidFill>
        <a:effectLst/>
      </p:bgPr>
    </p:bg>
    <p:spTree>
      <p:nvGrpSpPr>
        <p:cNvPr id="1" name="Shape 222"/>
        <p:cNvGrpSpPr/>
        <p:nvPr/>
      </p:nvGrpSpPr>
      <p:grpSpPr>
        <a:xfrm>
          <a:off x="0" y="0"/>
          <a:ext cx="0" cy="0"/>
          <a:chOff x="0" y="0"/>
          <a:chExt cx="0" cy="0"/>
        </a:xfrm>
      </p:grpSpPr>
      <p:pic>
        <p:nvPicPr>
          <p:cNvPr id="223" name="Google Shape;223;p23"/>
          <p:cNvPicPr preferRelativeResize="0"/>
          <p:nvPr/>
        </p:nvPicPr>
        <p:blipFill>
          <a:blip r:embed="rId2">
            <a:alphaModFix/>
          </a:blip>
          <a:stretch>
            <a:fillRect/>
          </a:stretch>
        </p:blipFill>
        <p:spPr>
          <a:xfrm>
            <a:off x="457634" y="1851160"/>
            <a:ext cx="10594133" cy="3893035"/>
          </a:xfrm>
          <a:prstGeom prst="rect">
            <a:avLst/>
          </a:prstGeom>
          <a:noFill/>
          <a:ln>
            <a:noFill/>
          </a:ln>
        </p:spPr>
      </p:pic>
      <p:sp>
        <p:nvSpPr>
          <p:cNvPr id="224" name="Google Shape;224;p23"/>
          <p:cNvSpPr txBox="1"/>
          <p:nvPr/>
        </p:nvSpPr>
        <p:spPr>
          <a:xfrm>
            <a:off x="433609" y="606353"/>
            <a:ext cx="6100800" cy="57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3733" b="1">
                <a:solidFill>
                  <a:schemeClr val="dk1"/>
                </a:solidFill>
                <a:latin typeface="Lexend"/>
                <a:ea typeface="Lexend"/>
                <a:cs typeface="Lexend"/>
                <a:sym typeface="Lexend"/>
              </a:rPr>
              <a:t>Outcome</a:t>
            </a:r>
            <a:endParaRPr sz="3733" b="1">
              <a:solidFill>
                <a:schemeClr val="dk1"/>
              </a:solidFill>
              <a:latin typeface="Lexend"/>
              <a:ea typeface="Lexend"/>
              <a:cs typeface="Lexend"/>
              <a:sym typeface="Lexend"/>
            </a:endParaRPr>
          </a:p>
        </p:txBody>
      </p:sp>
      <p:sp>
        <p:nvSpPr>
          <p:cNvPr id="225" name="Google Shape;225;p23"/>
          <p:cNvSpPr txBox="1">
            <a:spLocks noGrp="1"/>
          </p:cNvSpPr>
          <p:nvPr>
            <p:ph type="subTitle" idx="1"/>
          </p:nvPr>
        </p:nvSpPr>
        <p:spPr>
          <a:xfrm>
            <a:off x="888000" y="2160000"/>
            <a:ext cx="9694400" cy="33388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SzPts val="2000"/>
              <a:buNone/>
              <a:defRPr sz="2667"/>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Z.2 Hidden guidance slide">
  <p:cSld name="CUSTOM_1">
    <p:bg>
      <p:bgPr>
        <a:solidFill>
          <a:srgbClr val="FFF7CC"/>
        </a:solidFill>
        <a:effectLst/>
      </p:bgPr>
    </p:bg>
    <p:spTree>
      <p:nvGrpSpPr>
        <p:cNvPr id="1" name="Shape 226"/>
        <p:cNvGrpSpPr/>
        <p:nvPr/>
      </p:nvGrpSpPr>
      <p:grpSpPr>
        <a:xfrm>
          <a:off x="0" y="0"/>
          <a:ext cx="0" cy="0"/>
          <a:chOff x="0" y="0"/>
          <a:chExt cx="0" cy="0"/>
        </a:xfrm>
      </p:grpSpPr>
      <p:sp>
        <p:nvSpPr>
          <p:cNvPr id="227" name="Google Shape;227;p24"/>
          <p:cNvSpPr/>
          <p:nvPr/>
        </p:nvSpPr>
        <p:spPr>
          <a:xfrm>
            <a:off x="6245067" y="1080000"/>
            <a:ext cx="5512800" cy="1551200"/>
          </a:xfrm>
          <a:prstGeom prst="roundRect">
            <a:avLst>
              <a:gd name="adj" fmla="val 10151"/>
            </a:avLst>
          </a:prstGeom>
          <a:solidFill>
            <a:srgbClr val="FFFFFF"/>
          </a:solidFill>
          <a:ln w="19050" cap="flat" cmpd="sng">
            <a:solidFill>
              <a:srgbClr val="28282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8" name="Google Shape;228;p24"/>
          <p:cNvSpPr/>
          <p:nvPr/>
        </p:nvSpPr>
        <p:spPr>
          <a:xfrm>
            <a:off x="247000" y="1080000"/>
            <a:ext cx="5512800" cy="5133600"/>
          </a:xfrm>
          <a:prstGeom prst="roundRect">
            <a:avLst>
              <a:gd name="adj" fmla="val 2796"/>
            </a:avLst>
          </a:prstGeom>
          <a:solidFill>
            <a:srgbClr val="FFFFFF"/>
          </a:solidFill>
          <a:ln w="19050" cap="flat" cmpd="sng">
            <a:solidFill>
              <a:srgbClr val="28282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9" name="Google Shape;229;p24"/>
          <p:cNvSpPr txBox="1"/>
          <p:nvPr/>
        </p:nvSpPr>
        <p:spPr>
          <a:xfrm>
            <a:off x="433967" y="1660067"/>
            <a:ext cx="5331600" cy="905376"/>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1333"/>
              </a:spcAft>
              <a:buNone/>
            </a:pPr>
            <a:r>
              <a:rPr lang="en-GB" sz="1600">
                <a:solidFill>
                  <a:schemeClr val="dk1"/>
                </a:solidFill>
                <a:latin typeface="Lexend"/>
                <a:ea typeface="Lexend"/>
                <a:cs typeface="Lexend"/>
                <a:sym typeface="Lexend"/>
              </a:rPr>
              <a:t>Oak’s lessons are structured around </a:t>
            </a:r>
            <a:r>
              <a:rPr lang="en-GB" sz="1600" b="1">
                <a:solidFill>
                  <a:schemeClr val="dk1"/>
                </a:solidFill>
                <a:latin typeface="Lexend"/>
                <a:ea typeface="Lexend"/>
                <a:cs typeface="Lexend"/>
                <a:sym typeface="Lexend"/>
              </a:rPr>
              <a:t>learning cycles</a:t>
            </a:r>
            <a:r>
              <a:rPr lang="en-GB" sz="1600" i="1">
                <a:solidFill>
                  <a:schemeClr val="dk1"/>
                </a:solidFill>
                <a:latin typeface="Lexend"/>
                <a:ea typeface="Lexend"/>
                <a:cs typeface="Lexend"/>
                <a:sym typeface="Lexend"/>
              </a:rPr>
              <a:t>.</a:t>
            </a:r>
            <a:r>
              <a:rPr lang="en-GB" sz="1600">
                <a:solidFill>
                  <a:schemeClr val="dk1"/>
                </a:solidFill>
                <a:latin typeface="Lexend"/>
                <a:ea typeface="Lexend"/>
                <a:cs typeface="Lexend"/>
                <a:sym typeface="Lexend"/>
              </a:rPr>
              <a:t> These are indicated through colour in the slide deck:</a:t>
            </a:r>
            <a:endParaRPr sz="1600">
              <a:solidFill>
                <a:schemeClr val="dk1"/>
              </a:solidFill>
              <a:latin typeface="Lexend"/>
              <a:ea typeface="Lexend"/>
              <a:cs typeface="Lexend"/>
              <a:sym typeface="Lexend"/>
            </a:endParaRPr>
          </a:p>
        </p:txBody>
      </p:sp>
      <p:sp>
        <p:nvSpPr>
          <p:cNvPr id="230" name="Google Shape;230;p24"/>
          <p:cNvSpPr txBox="1"/>
          <p:nvPr/>
        </p:nvSpPr>
        <p:spPr>
          <a:xfrm>
            <a:off x="433967" y="1228067"/>
            <a:ext cx="5331600" cy="328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133" b="1">
                <a:solidFill>
                  <a:schemeClr val="dk1"/>
                </a:solidFill>
                <a:latin typeface="Lexend"/>
                <a:ea typeface="Lexend"/>
                <a:cs typeface="Lexend"/>
                <a:sym typeface="Lexend"/>
              </a:rPr>
              <a:t>Oak’s lesson structure</a:t>
            </a:r>
            <a:endParaRPr sz="2133" b="1">
              <a:solidFill>
                <a:schemeClr val="dk1"/>
              </a:solidFill>
              <a:latin typeface="Lexend"/>
              <a:ea typeface="Lexend"/>
              <a:cs typeface="Lexend"/>
              <a:sym typeface="Lexend"/>
            </a:endParaRPr>
          </a:p>
        </p:txBody>
      </p:sp>
      <p:sp>
        <p:nvSpPr>
          <p:cNvPr id="231" name="Google Shape;231;p24"/>
          <p:cNvSpPr txBox="1"/>
          <p:nvPr/>
        </p:nvSpPr>
        <p:spPr>
          <a:xfrm>
            <a:off x="6432167" y="1228067"/>
            <a:ext cx="5331600" cy="328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133" b="1">
                <a:solidFill>
                  <a:schemeClr val="dk1"/>
                </a:solidFill>
                <a:latin typeface="Lexend"/>
                <a:ea typeface="Lexend"/>
                <a:cs typeface="Lexend"/>
                <a:sym typeface="Lexend"/>
              </a:rPr>
              <a:t>Useful links</a:t>
            </a:r>
            <a:endParaRPr sz="2133" b="1">
              <a:solidFill>
                <a:schemeClr val="dk1"/>
              </a:solidFill>
              <a:latin typeface="Lexend"/>
              <a:ea typeface="Lexend"/>
              <a:cs typeface="Lexend"/>
              <a:sym typeface="Lexend"/>
            </a:endParaRPr>
          </a:p>
        </p:txBody>
      </p:sp>
      <p:sp>
        <p:nvSpPr>
          <p:cNvPr id="232" name="Google Shape;232;p24"/>
          <p:cNvSpPr txBox="1"/>
          <p:nvPr/>
        </p:nvSpPr>
        <p:spPr>
          <a:xfrm>
            <a:off x="433967" y="4542833"/>
            <a:ext cx="5331600" cy="536044"/>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1333"/>
              </a:spcAft>
              <a:buNone/>
            </a:pPr>
            <a:r>
              <a:rPr lang="en-GB" sz="1600">
                <a:solidFill>
                  <a:schemeClr val="dk1"/>
                </a:solidFill>
                <a:latin typeface="Lexend"/>
                <a:ea typeface="Lexend"/>
                <a:cs typeface="Lexend"/>
                <a:sym typeface="Lexend"/>
              </a:rPr>
              <a:t>Each</a:t>
            </a:r>
            <a:r>
              <a:rPr lang="en-GB" sz="1600" b="1">
                <a:solidFill>
                  <a:schemeClr val="dk1"/>
                </a:solidFill>
                <a:latin typeface="Lexend"/>
                <a:ea typeface="Lexend"/>
                <a:cs typeface="Lexend"/>
                <a:sym typeface="Lexend"/>
              </a:rPr>
              <a:t> learning cycle</a:t>
            </a:r>
            <a:r>
              <a:rPr lang="en-GB" sz="1600">
                <a:solidFill>
                  <a:schemeClr val="dk1"/>
                </a:solidFill>
                <a:latin typeface="Lexend"/>
                <a:ea typeface="Lexend"/>
                <a:cs typeface="Lexend"/>
                <a:sym typeface="Lexend"/>
              </a:rPr>
              <a:t> covers several phases:</a:t>
            </a:r>
            <a:endParaRPr sz="1600">
              <a:solidFill>
                <a:schemeClr val="dk1"/>
              </a:solidFill>
              <a:latin typeface="Lexend"/>
              <a:ea typeface="Lexend"/>
              <a:cs typeface="Lexend"/>
              <a:sym typeface="Lexend"/>
            </a:endParaRPr>
          </a:p>
        </p:txBody>
      </p:sp>
      <p:pic>
        <p:nvPicPr>
          <p:cNvPr id="233" name="Google Shape;233;p24"/>
          <p:cNvPicPr preferRelativeResize="0"/>
          <p:nvPr/>
        </p:nvPicPr>
        <p:blipFill rotWithShape="1">
          <a:blip r:embed="rId2">
            <a:alphaModFix/>
          </a:blip>
          <a:srcRect l="3912" r="56768" b="71084"/>
          <a:stretch/>
        </p:blipFill>
        <p:spPr>
          <a:xfrm>
            <a:off x="510133" y="4967667"/>
            <a:ext cx="1122467" cy="486400"/>
          </a:xfrm>
          <a:prstGeom prst="rect">
            <a:avLst/>
          </a:prstGeom>
          <a:noFill/>
          <a:ln>
            <a:noFill/>
          </a:ln>
        </p:spPr>
      </p:pic>
      <p:pic>
        <p:nvPicPr>
          <p:cNvPr id="234" name="Google Shape;234;p24"/>
          <p:cNvPicPr preferRelativeResize="0"/>
          <p:nvPr/>
        </p:nvPicPr>
        <p:blipFill rotWithShape="1">
          <a:blip r:embed="rId2">
            <a:alphaModFix/>
          </a:blip>
          <a:srcRect l="62493" t="2791" r="7303" b="71902"/>
          <a:stretch/>
        </p:blipFill>
        <p:spPr>
          <a:xfrm>
            <a:off x="1763067" y="5006534"/>
            <a:ext cx="917400" cy="452900"/>
          </a:xfrm>
          <a:prstGeom prst="rect">
            <a:avLst/>
          </a:prstGeom>
          <a:noFill/>
          <a:ln>
            <a:noFill/>
          </a:ln>
        </p:spPr>
      </p:pic>
      <p:pic>
        <p:nvPicPr>
          <p:cNvPr id="235" name="Google Shape;235;p24"/>
          <p:cNvPicPr preferRelativeResize="0"/>
          <p:nvPr/>
        </p:nvPicPr>
        <p:blipFill rotWithShape="1">
          <a:blip r:embed="rId2">
            <a:alphaModFix/>
          </a:blip>
          <a:srcRect l="6196" t="51182" r="59088" b="19543"/>
          <a:stretch/>
        </p:blipFill>
        <p:spPr>
          <a:xfrm>
            <a:off x="2810918" y="4947928"/>
            <a:ext cx="991033" cy="492400"/>
          </a:xfrm>
          <a:prstGeom prst="rect">
            <a:avLst/>
          </a:prstGeom>
          <a:noFill/>
          <a:ln>
            <a:noFill/>
          </a:ln>
        </p:spPr>
      </p:pic>
      <p:pic>
        <p:nvPicPr>
          <p:cNvPr id="236" name="Google Shape;236;p24"/>
          <p:cNvPicPr preferRelativeResize="0"/>
          <p:nvPr/>
        </p:nvPicPr>
        <p:blipFill rotWithShape="1">
          <a:blip r:embed="rId2">
            <a:alphaModFix/>
          </a:blip>
          <a:srcRect l="58433" t="51182" r="3864" b="19543"/>
          <a:stretch/>
        </p:blipFill>
        <p:spPr>
          <a:xfrm>
            <a:off x="3986333" y="4967667"/>
            <a:ext cx="1076267" cy="492400"/>
          </a:xfrm>
          <a:prstGeom prst="rect">
            <a:avLst/>
          </a:prstGeom>
          <a:noFill/>
          <a:ln>
            <a:noFill/>
          </a:ln>
        </p:spPr>
      </p:pic>
      <p:sp>
        <p:nvSpPr>
          <p:cNvPr id="237" name="Google Shape;237;p24"/>
          <p:cNvSpPr/>
          <p:nvPr/>
        </p:nvSpPr>
        <p:spPr>
          <a:xfrm>
            <a:off x="432000" y="352900"/>
            <a:ext cx="89952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a:solidFill>
                  <a:schemeClr val="dk1"/>
                </a:solidFill>
                <a:latin typeface="Lexend"/>
                <a:ea typeface="Lexend"/>
                <a:cs typeface="Lexend"/>
                <a:sym typeface="Lexend"/>
              </a:rPr>
              <a:t>Teacher guidance</a:t>
            </a:r>
            <a:endParaRPr sz="2667" b="0" i="0" u="none" strike="noStrike" cap="none">
              <a:solidFill>
                <a:schemeClr val="dk1"/>
              </a:solidFill>
              <a:latin typeface="Calibri"/>
              <a:ea typeface="Calibri"/>
              <a:cs typeface="Calibri"/>
              <a:sym typeface="Calibri"/>
            </a:endParaRPr>
          </a:p>
        </p:txBody>
      </p:sp>
      <p:sp>
        <p:nvSpPr>
          <p:cNvPr id="238" name="Google Shape;238;p24"/>
          <p:cNvSpPr txBox="1"/>
          <p:nvPr/>
        </p:nvSpPr>
        <p:spPr>
          <a:xfrm>
            <a:off x="433967" y="5496167"/>
            <a:ext cx="5252800" cy="536044"/>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1333"/>
              </a:spcAft>
              <a:buNone/>
            </a:pPr>
            <a:r>
              <a:rPr lang="en-GB" sz="1600">
                <a:solidFill>
                  <a:schemeClr val="dk1"/>
                </a:solidFill>
                <a:latin typeface="Lexend"/>
                <a:ea typeface="Lexend"/>
                <a:cs typeface="Lexend"/>
                <a:sym typeface="Lexend"/>
              </a:rPr>
              <a:t>Explanation      Check      Practice      Feedback</a:t>
            </a:r>
            <a:endParaRPr sz="1600">
              <a:solidFill>
                <a:schemeClr val="dk1"/>
              </a:solidFill>
              <a:latin typeface="Lexend"/>
              <a:ea typeface="Lexend"/>
              <a:cs typeface="Lexend"/>
              <a:sym typeface="Lexend"/>
            </a:endParaRPr>
          </a:p>
        </p:txBody>
      </p:sp>
      <p:pic>
        <p:nvPicPr>
          <p:cNvPr id="239" name="Google Shape;239;p24"/>
          <p:cNvPicPr preferRelativeResize="0"/>
          <p:nvPr/>
        </p:nvPicPr>
        <p:blipFill>
          <a:blip r:embed="rId3">
            <a:alphaModFix/>
          </a:blip>
          <a:stretch>
            <a:fillRect/>
          </a:stretch>
        </p:blipFill>
        <p:spPr>
          <a:xfrm>
            <a:off x="373217" y="2598044"/>
            <a:ext cx="2757280" cy="1622400"/>
          </a:xfrm>
          <a:prstGeom prst="rect">
            <a:avLst/>
          </a:prstGeom>
          <a:noFill/>
          <a:ln>
            <a:noFill/>
          </a:ln>
        </p:spPr>
      </p:pic>
      <p:pic>
        <p:nvPicPr>
          <p:cNvPr id="240" name="Google Shape;240;p24"/>
          <p:cNvPicPr preferRelativeResize="0"/>
          <p:nvPr/>
        </p:nvPicPr>
        <p:blipFill>
          <a:blip r:embed="rId4">
            <a:alphaModFix/>
          </a:blip>
          <a:stretch>
            <a:fillRect/>
          </a:stretch>
        </p:blipFill>
        <p:spPr>
          <a:xfrm>
            <a:off x="3233501" y="2437967"/>
            <a:ext cx="2317367" cy="191163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9.0 Keywords (3)">
  <p:cSld name="CUSTOM_3_1">
    <p:spTree>
      <p:nvGrpSpPr>
        <p:cNvPr id="1" name="Shape 241"/>
        <p:cNvGrpSpPr/>
        <p:nvPr/>
      </p:nvGrpSpPr>
      <p:grpSpPr>
        <a:xfrm>
          <a:off x="0" y="0"/>
          <a:ext cx="0" cy="0"/>
          <a:chOff x="0" y="0"/>
          <a:chExt cx="0" cy="0"/>
        </a:xfrm>
      </p:grpSpPr>
      <p:grpSp>
        <p:nvGrpSpPr>
          <p:cNvPr id="242" name="Google Shape;242;p25"/>
          <p:cNvGrpSpPr/>
          <p:nvPr/>
        </p:nvGrpSpPr>
        <p:grpSpPr>
          <a:xfrm>
            <a:off x="0" y="2"/>
            <a:ext cx="12201603" cy="865645"/>
            <a:chOff x="0" y="1"/>
            <a:chExt cx="9151202" cy="649234"/>
          </a:xfrm>
        </p:grpSpPr>
        <p:sp>
          <p:nvSpPr>
            <p:cNvPr id="243" name="Google Shape;243;p25"/>
            <p:cNvSpPr/>
            <p:nvPr/>
          </p:nvSpPr>
          <p:spPr>
            <a:xfrm>
              <a:off x="0" y="1"/>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244" name="Google Shape;244;p25"/>
            <p:cNvPicPr preferRelativeResize="0"/>
            <p:nvPr/>
          </p:nvPicPr>
          <p:blipFill rotWithShape="1">
            <a:blip r:embed="rId2">
              <a:alphaModFix/>
            </a:blip>
            <a:srcRect t="1699" b="1709"/>
            <a:stretch/>
          </p:blipFill>
          <p:spPr>
            <a:xfrm>
              <a:off x="0" y="532525"/>
              <a:ext cx="9151202" cy="116709"/>
            </a:xfrm>
            <a:prstGeom prst="rect">
              <a:avLst/>
            </a:prstGeom>
            <a:noFill/>
            <a:ln>
              <a:noFill/>
            </a:ln>
          </p:spPr>
        </p:pic>
      </p:grpSp>
      <p:sp>
        <p:nvSpPr>
          <p:cNvPr id="245" name="Google Shape;245;p25"/>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Keywords</a:t>
            </a:r>
            <a:endParaRPr sz="2667" b="0" i="0" u="none" strike="noStrike" cap="none">
              <a:solidFill>
                <a:schemeClr val="dk1"/>
              </a:solidFill>
              <a:latin typeface="Calibri"/>
              <a:ea typeface="Calibri"/>
              <a:cs typeface="Calibri"/>
              <a:sym typeface="Calibri"/>
            </a:endParaRPr>
          </a:p>
        </p:txBody>
      </p:sp>
      <p:sp>
        <p:nvSpPr>
          <p:cNvPr id="246" name="Google Shape;246;p25"/>
          <p:cNvSpPr txBox="1">
            <a:spLocks noGrp="1"/>
          </p:cNvSpPr>
          <p:nvPr>
            <p:ph type="subTitle" idx="1"/>
          </p:nvPr>
        </p:nvSpPr>
        <p:spPr>
          <a:xfrm>
            <a:off x="432000" y="10800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47" name="Google Shape;247;p25"/>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48" name="Google Shape;248;p25"/>
          <p:cNvSpPr txBox="1">
            <a:spLocks noGrp="1"/>
          </p:cNvSpPr>
          <p:nvPr>
            <p:ph type="subTitle" idx="3"/>
          </p:nvPr>
        </p:nvSpPr>
        <p:spPr>
          <a:xfrm>
            <a:off x="432000" y="28072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49" name="Google Shape;249;p25"/>
          <p:cNvSpPr txBox="1">
            <a:spLocks noGrp="1"/>
          </p:cNvSpPr>
          <p:nvPr>
            <p:ph type="subTitle" idx="4"/>
          </p:nvPr>
        </p:nvSpPr>
        <p:spPr>
          <a:xfrm>
            <a:off x="3599100" y="28072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50" name="Google Shape;250;p25"/>
          <p:cNvSpPr txBox="1">
            <a:spLocks noGrp="1"/>
          </p:cNvSpPr>
          <p:nvPr>
            <p:ph type="subTitle" idx="5"/>
          </p:nvPr>
        </p:nvSpPr>
        <p:spPr>
          <a:xfrm>
            <a:off x="432000" y="45344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51" name="Google Shape;251;p25"/>
          <p:cNvSpPr txBox="1">
            <a:spLocks noGrp="1"/>
          </p:cNvSpPr>
          <p:nvPr>
            <p:ph type="subTitle" idx="6"/>
          </p:nvPr>
        </p:nvSpPr>
        <p:spPr>
          <a:xfrm>
            <a:off x="3599100" y="45344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52" name="Google Shape;252;p25"/>
          <p:cNvSpPr txBox="1">
            <a:spLocks noGrp="1"/>
          </p:cNvSpPr>
          <p:nvPr>
            <p:ph type="body" idx="7"/>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9.0 Keywords (4)">
  <p:cSld name="CUSTOM_3_1_1">
    <p:spTree>
      <p:nvGrpSpPr>
        <p:cNvPr id="1" name="Shape 253"/>
        <p:cNvGrpSpPr/>
        <p:nvPr/>
      </p:nvGrpSpPr>
      <p:grpSpPr>
        <a:xfrm>
          <a:off x="0" y="0"/>
          <a:ext cx="0" cy="0"/>
          <a:chOff x="0" y="0"/>
          <a:chExt cx="0" cy="0"/>
        </a:xfrm>
      </p:grpSpPr>
      <p:grpSp>
        <p:nvGrpSpPr>
          <p:cNvPr id="254" name="Google Shape;254;p26"/>
          <p:cNvGrpSpPr/>
          <p:nvPr/>
        </p:nvGrpSpPr>
        <p:grpSpPr>
          <a:xfrm>
            <a:off x="0" y="2"/>
            <a:ext cx="12201603" cy="865645"/>
            <a:chOff x="0" y="1"/>
            <a:chExt cx="9151202" cy="649234"/>
          </a:xfrm>
        </p:grpSpPr>
        <p:sp>
          <p:nvSpPr>
            <p:cNvPr id="255" name="Google Shape;255;p26"/>
            <p:cNvSpPr/>
            <p:nvPr/>
          </p:nvSpPr>
          <p:spPr>
            <a:xfrm>
              <a:off x="0" y="1"/>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256" name="Google Shape;256;p26"/>
            <p:cNvPicPr preferRelativeResize="0"/>
            <p:nvPr/>
          </p:nvPicPr>
          <p:blipFill rotWithShape="1">
            <a:blip r:embed="rId2">
              <a:alphaModFix/>
            </a:blip>
            <a:srcRect t="1699" b="1709"/>
            <a:stretch/>
          </p:blipFill>
          <p:spPr>
            <a:xfrm>
              <a:off x="0" y="532525"/>
              <a:ext cx="9151202" cy="116709"/>
            </a:xfrm>
            <a:prstGeom prst="rect">
              <a:avLst/>
            </a:prstGeom>
            <a:noFill/>
            <a:ln>
              <a:noFill/>
            </a:ln>
          </p:spPr>
        </p:pic>
      </p:grpSp>
      <p:sp>
        <p:nvSpPr>
          <p:cNvPr id="257" name="Google Shape;257;p26"/>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Keywords</a:t>
            </a:r>
            <a:endParaRPr sz="2667" b="0" i="0" u="none" strike="noStrike" cap="none">
              <a:solidFill>
                <a:schemeClr val="dk1"/>
              </a:solidFill>
              <a:latin typeface="Calibri"/>
              <a:ea typeface="Calibri"/>
              <a:cs typeface="Calibri"/>
              <a:sym typeface="Calibri"/>
            </a:endParaRPr>
          </a:p>
        </p:txBody>
      </p:sp>
      <p:sp>
        <p:nvSpPr>
          <p:cNvPr id="258" name="Google Shape;258;p26"/>
          <p:cNvSpPr txBox="1">
            <a:spLocks noGrp="1"/>
          </p:cNvSpPr>
          <p:nvPr>
            <p:ph type="subTitle" idx="1"/>
          </p:nvPr>
        </p:nvSpPr>
        <p:spPr>
          <a:xfrm>
            <a:off x="432000" y="10800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59" name="Google Shape;259;p26"/>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60" name="Google Shape;260;p26"/>
          <p:cNvSpPr txBox="1">
            <a:spLocks noGrp="1"/>
          </p:cNvSpPr>
          <p:nvPr>
            <p:ph type="subTitle" idx="3"/>
          </p:nvPr>
        </p:nvSpPr>
        <p:spPr>
          <a:xfrm>
            <a:off x="432000" y="24008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61" name="Google Shape;261;p26"/>
          <p:cNvSpPr txBox="1">
            <a:spLocks noGrp="1"/>
          </p:cNvSpPr>
          <p:nvPr>
            <p:ph type="subTitle" idx="4"/>
          </p:nvPr>
        </p:nvSpPr>
        <p:spPr>
          <a:xfrm>
            <a:off x="3599100" y="24008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62" name="Google Shape;262;p26"/>
          <p:cNvSpPr txBox="1">
            <a:spLocks noGrp="1"/>
          </p:cNvSpPr>
          <p:nvPr>
            <p:ph type="subTitle" idx="5"/>
          </p:nvPr>
        </p:nvSpPr>
        <p:spPr>
          <a:xfrm>
            <a:off x="432000" y="37216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63" name="Google Shape;263;p26"/>
          <p:cNvSpPr txBox="1">
            <a:spLocks noGrp="1"/>
          </p:cNvSpPr>
          <p:nvPr>
            <p:ph type="subTitle" idx="6"/>
          </p:nvPr>
        </p:nvSpPr>
        <p:spPr>
          <a:xfrm>
            <a:off x="3599100" y="37216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64" name="Google Shape;264;p26"/>
          <p:cNvSpPr txBox="1">
            <a:spLocks noGrp="1"/>
          </p:cNvSpPr>
          <p:nvPr>
            <p:ph type="subTitle" idx="7"/>
          </p:nvPr>
        </p:nvSpPr>
        <p:spPr>
          <a:xfrm>
            <a:off x="432000" y="50424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65" name="Google Shape;265;p26"/>
          <p:cNvSpPr txBox="1">
            <a:spLocks noGrp="1"/>
          </p:cNvSpPr>
          <p:nvPr>
            <p:ph type="subTitle" idx="8"/>
          </p:nvPr>
        </p:nvSpPr>
        <p:spPr>
          <a:xfrm>
            <a:off x="3599100" y="50424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66" name="Google Shape;266;p26"/>
          <p:cNvSpPr txBox="1">
            <a:spLocks noGrp="1"/>
          </p:cNvSpPr>
          <p:nvPr>
            <p:ph type="body" idx="9"/>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21/01/2026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9.0 Keywords (5)">
  <p:cSld name="CUSTOM_3_1_1_1">
    <p:spTree>
      <p:nvGrpSpPr>
        <p:cNvPr id="1" name="Shape 267"/>
        <p:cNvGrpSpPr/>
        <p:nvPr/>
      </p:nvGrpSpPr>
      <p:grpSpPr>
        <a:xfrm>
          <a:off x="0" y="0"/>
          <a:ext cx="0" cy="0"/>
          <a:chOff x="0" y="0"/>
          <a:chExt cx="0" cy="0"/>
        </a:xfrm>
      </p:grpSpPr>
      <p:grpSp>
        <p:nvGrpSpPr>
          <p:cNvPr id="268" name="Google Shape;268;p27"/>
          <p:cNvGrpSpPr/>
          <p:nvPr/>
        </p:nvGrpSpPr>
        <p:grpSpPr>
          <a:xfrm>
            <a:off x="0" y="2"/>
            <a:ext cx="12201603" cy="865645"/>
            <a:chOff x="0" y="1"/>
            <a:chExt cx="9151202" cy="649234"/>
          </a:xfrm>
        </p:grpSpPr>
        <p:sp>
          <p:nvSpPr>
            <p:cNvPr id="269" name="Google Shape;269;p27"/>
            <p:cNvSpPr/>
            <p:nvPr/>
          </p:nvSpPr>
          <p:spPr>
            <a:xfrm>
              <a:off x="0" y="1"/>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270" name="Google Shape;270;p27"/>
            <p:cNvPicPr preferRelativeResize="0"/>
            <p:nvPr/>
          </p:nvPicPr>
          <p:blipFill rotWithShape="1">
            <a:blip r:embed="rId2">
              <a:alphaModFix/>
            </a:blip>
            <a:srcRect t="1699" b="1709"/>
            <a:stretch/>
          </p:blipFill>
          <p:spPr>
            <a:xfrm>
              <a:off x="0" y="532525"/>
              <a:ext cx="9151202" cy="116709"/>
            </a:xfrm>
            <a:prstGeom prst="rect">
              <a:avLst/>
            </a:prstGeom>
            <a:noFill/>
            <a:ln>
              <a:noFill/>
            </a:ln>
          </p:spPr>
        </p:pic>
      </p:grpSp>
      <p:sp>
        <p:nvSpPr>
          <p:cNvPr id="271" name="Google Shape;271;p27"/>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Keywords</a:t>
            </a:r>
            <a:endParaRPr sz="2667" b="0" i="0" u="none" strike="noStrike" cap="none">
              <a:solidFill>
                <a:schemeClr val="dk1"/>
              </a:solidFill>
              <a:latin typeface="Calibri"/>
              <a:ea typeface="Calibri"/>
              <a:cs typeface="Calibri"/>
              <a:sym typeface="Calibri"/>
            </a:endParaRPr>
          </a:p>
        </p:txBody>
      </p:sp>
      <p:sp>
        <p:nvSpPr>
          <p:cNvPr id="272" name="Google Shape;272;p27"/>
          <p:cNvSpPr txBox="1">
            <a:spLocks noGrp="1"/>
          </p:cNvSpPr>
          <p:nvPr>
            <p:ph type="subTitle" idx="1"/>
          </p:nvPr>
        </p:nvSpPr>
        <p:spPr>
          <a:xfrm>
            <a:off x="432000" y="10800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73" name="Google Shape;273;p27"/>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74" name="Google Shape;274;p27"/>
          <p:cNvSpPr txBox="1">
            <a:spLocks noGrp="1"/>
          </p:cNvSpPr>
          <p:nvPr>
            <p:ph type="subTitle" idx="3"/>
          </p:nvPr>
        </p:nvSpPr>
        <p:spPr>
          <a:xfrm>
            <a:off x="432000" y="33152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75" name="Google Shape;275;p27"/>
          <p:cNvSpPr txBox="1">
            <a:spLocks noGrp="1"/>
          </p:cNvSpPr>
          <p:nvPr>
            <p:ph type="subTitle" idx="4"/>
          </p:nvPr>
        </p:nvSpPr>
        <p:spPr>
          <a:xfrm>
            <a:off x="3599100" y="33152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76" name="Google Shape;276;p27"/>
          <p:cNvSpPr txBox="1">
            <a:spLocks noGrp="1"/>
          </p:cNvSpPr>
          <p:nvPr>
            <p:ph type="subTitle" idx="5"/>
          </p:nvPr>
        </p:nvSpPr>
        <p:spPr>
          <a:xfrm>
            <a:off x="432000" y="55504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77" name="Google Shape;277;p27"/>
          <p:cNvSpPr txBox="1">
            <a:spLocks noGrp="1"/>
          </p:cNvSpPr>
          <p:nvPr>
            <p:ph type="subTitle" idx="6"/>
          </p:nvPr>
        </p:nvSpPr>
        <p:spPr>
          <a:xfrm>
            <a:off x="3599100" y="55504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78" name="Google Shape;278;p27"/>
          <p:cNvSpPr txBox="1">
            <a:spLocks noGrp="1"/>
          </p:cNvSpPr>
          <p:nvPr>
            <p:ph type="subTitle" idx="7"/>
          </p:nvPr>
        </p:nvSpPr>
        <p:spPr>
          <a:xfrm>
            <a:off x="432000" y="21976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79" name="Google Shape;279;p27"/>
          <p:cNvSpPr txBox="1">
            <a:spLocks noGrp="1"/>
          </p:cNvSpPr>
          <p:nvPr>
            <p:ph type="subTitle" idx="8"/>
          </p:nvPr>
        </p:nvSpPr>
        <p:spPr>
          <a:xfrm>
            <a:off x="3599100" y="21976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80" name="Google Shape;280;p27"/>
          <p:cNvSpPr txBox="1">
            <a:spLocks noGrp="1"/>
          </p:cNvSpPr>
          <p:nvPr>
            <p:ph type="subTitle" idx="9"/>
          </p:nvPr>
        </p:nvSpPr>
        <p:spPr>
          <a:xfrm>
            <a:off x="432000" y="44328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81" name="Google Shape;281;p27"/>
          <p:cNvSpPr txBox="1">
            <a:spLocks noGrp="1"/>
          </p:cNvSpPr>
          <p:nvPr>
            <p:ph type="subTitle" idx="13"/>
          </p:nvPr>
        </p:nvSpPr>
        <p:spPr>
          <a:xfrm>
            <a:off x="3599100" y="44328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82" name="Google Shape;282;p27"/>
          <p:cNvSpPr txBox="1">
            <a:spLocks noGrp="1"/>
          </p:cNvSpPr>
          <p:nvPr>
            <p:ph type="body" idx="14"/>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9.0 Keywords (p2, 2)">
  <p:cSld name="CUSTOM_3_1_1_1_1">
    <p:spTree>
      <p:nvGrpSpPr>
        <p:cNvPr id="1" name="Shape 283"/>
        <p:cNvGrpSpPr/>
        <p:nvPr/>
      </p:nvGrpSpPr>
      <p:grpSpPr>
        <a:xfrm>
          <a:off x="0" y="0"/>
          <a:ext cx="0" cy="0"/>
          <a:chOff x="0" y="0"/>
          <a:chExt cx="0" cy="0"/>
        </a:xfrm>
      </p:grpSpPr>
      <p:grpSp>
        <p:nvGrpSpPr>
          <p:cNvPr id="284" name="Google Shape;284;p28"/>
          <p:cNvGrpSpPr/>
          <p:nvPr/>
        </p:nvGrpSpPr>
        <p:grpSpPr>
          <a:xfrm>
            <a:off x="0" y="2"/>
            <a:ext cx="12201603" cy="865645"/>
            <a:chOff x="0" y="1"/>
            <a:chExt cx="9151202" cy="649234"/>
          </a:xfrm>
        </p:grpSpPr>
        <p:sp>
          <p:nvSpPr>
            <p:cNvPr id="285" name="Google Shape;285;p28"/>
            <p:cNvSpPr/>
            <p:nvPr/>
          </p:nvSpPr>
          <p:spPr>
            <a:xfrm>
              <a:off x="0" y="1"/>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286" name="Google Shape;286;p28"/>
            <p:cNvPicPr preferRelativeResize="0"/>
            <p:nvPr/>
          </p:nvPicPr>
          <p:blipFill rotWithShape="1">
            <a:blip r:embed="rId2">
              <a:alphaModFix/>
            </a:blip>
            <a:srcRect t="1699" b="1709"/>
            <a:stretch/>
          </p:blipFill>
          <p:spPr>
            <a:xfrm>
              <a:off x="0" y="532525"/>
              <a:ext cx="9151202" cy="116709"/>
            </a:xfrm>
            <a:prstGeom prst="rect">
              <a:avLst/>
            </a:prstGeom>
            <a:noFill/>
            <a:ln>
              <a:noFill/>
            </a:ln>
          </p:spPr>
        </p:pic>
      </p:grpSp>
      <p:sp>
        <p:nvSpPr>
          <p:cNvPr id="287" name="Google Shape;287;p28"/>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Keywords</a:t>
            </a:r>
            <a:endParaRPr sz="2667" b="0" i="0" u="none" strike="noStrike" cap="none">
              <a:solidFill>
                <a:schemeClr val="dk1"/>
              </a:solidFill>
              <a:latin typeface="Calibri"/>
              <a:ea typeface="Calibri"/>
              <a:cs typeface="Calibri"/>
              <a:sym typeface="Calibri"/>
            </a:endParaRPr>
          </a:p>
        </p:txBody>
      </p:sp>
      <p:sp>
        <p:nvSpPr>
          <p:cNvPr id="288" name="Google Shape;288;p28"/>
          <p:cNvSpPr txBox="1">
            <a:spLocks noGrp="1"/>
          </p:cNvSpPr>
          <p:nvPr>
            <p:ph type="subTitle" idx="1"/>
          </p:nvPr>
        </p:nvSpPr>
        <p:spPr>
          <a:xfrm>
            <a:off x="432000" y="10800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89" name="Google Shape;289;p28"/>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90" name="Google Shape;290;p28"/>
          <p:cNvSpPr txBox="1">
            <a:spLocks noGrp="1"/>
          </p:cNvSpPr>
          <p:nvPr>
            <p:ph type="subTitle" idx="3"/>
          </p:nvPr>
        </p:nvSpPr>
        <p:spPr>
          <a:xfrm>
            <a:off x="432000" y="34168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91" name="Google Shape;291;p28"/>
          <p:cNvSpPr txBox="1">
            <a:spLocks noGrp="1"/>
          </p:cNvSpPr>
          <p:nvPr>
            <p:ph type="subTitle" idx="4"/>
          </p:nvPr>
        </p:nvSpPr>
        <p:spPr>
          <a:xfrm>
            <a:off x="3599100" y="34168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92" name="Google Shape;292;p28"/>
          <p:cNvSpPr txBox="1">
            <a:spLocks noGrp="1"/>
          </p:cNvSpPr>
          <p:nvPr>
            <p:ph type="body" idx="5"/>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9.3 Lesson outline (2)">
  <p:cSld name="CUSTOM_3_2">
    <p:spTree>
      <p:nvGrpSpPr>
        <p:cNvPr id="1" name="Shape 293"/>
        <p:cNvGrpSpPr/>
        <p:nvPr/>
      </p:nvGrpSpPr>
      <p:grpSpPr>
        <a:xfrm>
          <a:off x="0" y="0"/>
          <a:ext cx="0" cy="0"/>
          <a:chOff x="0" y="0"/>
          <a:chExt cx="0" cy="0"/>
        </a:xfrm>
      </p:grpSpPr>
      <p:pic>
        <p:nvPicPr>
          <p:cNvPr id="294" name="Google Shape;294;p29"/>
          <p:cNvPicPr preferRelativeResize="0"/>
          <p:nvPr/>
        </p:nvPicPr>
        <p:blipFill rotWithShape="1">
          <a:blip r:embed="rId2">
            <a:alphaModFix/>
          </a:blip>
          <a:srcRect t="3678" b="3669"/>
          <a:stretch/>
        </p:blipFill>
        <p:spPr>
          <a:xfrm>
            <a:off x="1151400" y="3901963"/>
            <a:ext cx="9918835" cy="762771"/>
          </a:xfrm>
          <a:prstGeom prst="rect">
            <a:avLst/>
          </a:prstGeom>
          <a:noFill/>
          <a:ln>
            <a:noFill/>
          </a:ln>
        </p:spPr>
      </p:pic>
      <p:pic>
        <p:nvPicPr>
          <p:cNvPr id="295" name="Google Shape;295;p29"/>
          <p:cNvPicPr preferRelativeResize="0"/>
          <p:nvPr/>
        </p:nvPicPr>
        <p:blipFill rotWithShape="1">
          <a:blip r:embed="rId3">
            <a:alphaModFix/>
          </a:blip>
          <a:srcRect t="3678" b="3669"/>
          <a:stretch/>
        </p:blipFill>
        <p:spPr>
          <a:xfrm>
            <a:off x="1151400" y="2652567"/>
            <a:ext cx="9918835" cy="762771"/>
          </a:xfrm>
          <a:prstGeom prst="rect">
            <a:avLst/>
          </a:prstGeom>
          <a:noFill/>
          <a:ln>
            <a:noFill/>
          </a:ln>
        </p:spPr>
      </p:pic>
      <p:pic>
        <p:nvPicPr>
          <p:cNvPr id="296" name="Google Shape;296;p29"/>
          <p:cNvPicPr preferRelativeResize="0"/>
          <p:nvPr/>
        </p:nvPicPr>
        <p:blipFill rotWithShape="1">
          <a:blip r:embed="rId4">
            <a:alphaModFix/>
          </a:blip>
          <a:srcRect l="74623"/>
          <a:stretch/>
        </p:blipFill>
        <p:spPr>
          <a:xfrm>
            <a:off x="1151400" y="2606115"/>
            <a:ext cx="194533" cy="861165"/>
          </a:xfrm>
          <a:prstGeom prst="rect">
            <a:avLst/>
          </a:prstGeom>
          <a:noFill/>
          <a:ln>
            <a:noFill/>
          </a:ln>
        </p:spPr>
      </p:pic>
      <p:cxnSp>
        <p:nvCxnSpPr>
          <p:cNvPr id="297" name="Google Shape;297;p29"/>
          <p:cNvCxnSpPr>
            <a:endCxn id="298" idx="2"/>
          </p:cNvCxnSpPr>
          <p:nvPr/>
        </p:nvCxnSpPr>
        <p:spPr>
          <a:xfrm flipH="1">
            <a:off x="860084" y="2689709"/>
            <a:ext cx="3600" cy="1974000"/>
          </a:xfrm>
          <a:prstGeom prst="straightConnector1">
            <a:avLst/>
          </a:prstGeom>
          <a:noFill/>
          <a:ln w="38100" cap="flat" cmpd="sng">
            <a:solidFill>
              <a:srgbClr val="282828"/>
            </a:solidFill>
            <a:prstDash val="solid"/>
            <a:round/>
            <a:headEnd type="none" w="med" len="med"/>
            <a:tailEnd type="none" w="med" len="med"/>
          </a:ln>
        </p:spPr>
      </p:cxnSp>
      <p:pic>
        <p:nvPicPr>
          <p:cNvPr id="299" name="Google Shape;299;p29"/>
          <p:cNvPicPr preferRelativeResize="0"/>
          <p:nvPr/>
        </p:nvPicPr>
        <p:blipFill>
          <a:blip r:embed="rId5">
            <a:alphaModFix/>
          </a:blip>
          <a:stretch>
            <a:fillRect/>
          </a:stretch>
        </p:blipFill>
        <p:spPr>
          <a:xfrm>
            <a:off x="484643" y="2658159"/>
            <a:ext cx="750913" cy="762789"/>
          </a:xfrm>
          <a:prstGeom prst="rect">
            <a:avLst/>
          </a:prstGeom>
          <a:noFill/>
          <a:ln>
            <a:noFill/>
          </a:ln>
        </p:spPr>
      </p:pic>
      <p:sp>
        <p:nvSpPr>
          <p:cNvPr id="300" name="Google Shape;300;p29"/>
          <p:cNvSpPr txBox="1">
            <a:spLocks noGrp="1"/>
          </p:cNvSpPr>
          <p:nvPr>
            <p:ph type="title"/>
          </p:nvPr>
        </p:nvSpPr>
        <p:spPr>
          <a:xfrm>
            <a:off x="1633633" y="2844749"/>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pic>
        <p:nvPicPr>
          <p:cNvPr id="298" name="Google Shape;298;p29"/>
          <p:cNvPicPr preferRelativeResize="0"/>
          <p:nvPr/>
        </p:nvPicPr>
        <p:blipFill>
          <a:blip r:embed="rId6">
            <a:alphaModFix/>
          </a:blip>
          <a:stretch>
            <a:fillRect/>
          </a:stretch>
        </p:blipFill>
        <p:spPr>
          <a:xfrm>
            <a:off x="484454" y="3900941"/>
            <a:ext cx="751261" cy="762769"/>
          </a:xfrm>
          <a:prstGeom prst="rect">
            <a:avLst/>
          </a:prstGeom>
          <a:noFill/>
          <a:ln>
            <a:noFill/>
          </a:ln>
        </p:spPr>
      </p:pic>
      <p:grpSp>
        <p:nvGrpSpPr>
          <p:cNvPr id="301" name="Google Shape;301;p29"/>
          <p:cNvGrpSpPr/>
          <p:nvPr/>
        </p:nvGrpSpPr>
        <p:grpSpPr>
          <a:xfrm>
            <a:off x="-16" y="1"/>
            <a:ext cx="12201603" cy="797812"/>
            <a:chOff x="-12" y="0"/>
            <a:chExt cx="9151202" cy="598359"/>
          </a:xfrm>
        </p:grpSpPr>
        <p:sp>
          <p:nvSpPr>
            <p:cNvPr id="302" name="Google Shape;302;p29"/>
            <p:cNvSpPr/>
            <p:nvPr/>
          </p:nvSpPr>
          <p:spPr>
            <a:xfrm>
              <a:off x="0" y="0"/>
              <a:ext cx="9144300" cy="48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303" name="Google Shape;303;p29"/>
            <p:cNvPicPr preferRelativeResize="0"/>
            <p:nvPr/>
          </p:nvPicPr>
          <p:blipFill rotWithShape="1">
            <a:blip r:embed="rId7">
              <a:alphaModFix/>
            </a:blip>
            <a:srcRect t="1699" b="1709"/>
            <a:stretch/>
          </p:blipFill>
          <p:spPr>
            <a:xfrm>
              <a:off x="-12" y="481650"/>
              <a:ext cx="9151202" cy="116709"/>
            </a:xfrm>
            <a:prstGeom prst="rect">
              <a:avLst/>
            </a:prstGeom>
            <a:noFill/>
            <a:ln>
              <a:noFill/>
            </a:ln>
          </p:spPr>
        </p:pic>
      </p:grpSp>
      <p:sp>
        <p:nvSpPr>
          <p:cNvPr id="304" name="Google Shape;304;p29"/>
          <p:cNvSpPr txBox="1"/>
          <p:nvPr/>
        </p:nvSpPr>
        <p:spPr>
          <a:xfrm>
            <a:off x="432000" y="150000"/>
            <a:ext cx="30732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Lesson outline</a:t>
            </a:r>
            <a:endParaRPr sz="2667" b="1">
              <a:solidFill>
                <a:schemeClr val="dk1"/>
              </a:solidFill>
              <a:latin typeface="Lexend"/>
              <a:ea typeface="Lexend"/>
              <a:cs typeface="Lexend"/>
              <a:sym typeface="Lexend"/>
            </a:endParaRPr>
          </a:p>
        </p:txBody>
      </p:sp>
      <p:sp>
        <p:nvSpPr>
          <p:cNvPr id="305" name="Google Shape;305;p29"/>
          <p:cNvSpPr txBox="1">
            <a:spLocks noGrp="1"/>
          </p:cNvSpPr>
          <p:nvPr>
            <p:ph type="title" idx="2"/>
          </p:nvPr>
        </p:nvSpPr>
        <p:spPr>
          <a:xfrm>
            <a:off x="432000" y="1080000"/>
            <a:ext cx="9513600" cy="410400"/>
          </a:xfrm>
          <a:prstGeom prst="rect">
            <a:avLst/>
          </a:prstGeom>
        </p:spPr>
        <p:txBody>
          <a:bodyPr spcFirstLastPara="1" wrap="square" lIns="0" tIns="0" rIns="0" bIns="0" anchor="ctr" anchorCtr="0">
            <a:noAutofit/>
          </a:bodyPr>
          <a:lstStyle>
            <a:lvl1pPr lvl="0" rtl="0">
              <a:spcBef>
                <a:spcPts val="0"/>
              </a:spcBef>
              <a:spcAft>
                <a:spcPts val="0"/>
              </a:spcAft>
              <a:buSzPts val="2200"/>
              <a:buFont typeface="Lexend"/>
              <a:buNone/>
              <a:defRPr b="0">
                <a:latin typeface="Lexend"/>
                <a:ea typeface="Lexend"/>
                <a:cs typeface="Lexend"/>
                <a:sym typeface="Lexend"/>
              </a:defRPr>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306" name="Google Shape;306;p29"/>
          <p:cNvSpPr txBox="1">
            <a:spLocks noGrp="1"/>
          </p:cNvSpPr>
          <p:nvPr>
            <p:ph type="title" idx="3"/>
          </p:nvPr>
        </p:nvSpPr>
        <p:spPr>
          <a:xfrm>
            <a:off x="1633633" y="4093133"/>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9.3 Lesson outline (3)">
  <p:cSld name="CUSTOM_3_2_1">
    <p:spTree>
      <p:nvGrpSpPr>
        <p:cNvPr id="1" name="Shape 307"/>
        <p:cNvGrpSpPr/>
        <p:nvPr/>
      </p:nvGrpSpPr>
      <p:grpSpPr>
        <a:xfrm>
          <a:off x="0" y="0"/>
          <a:ext cx="0" cy="0"/>
          <a:chOff x="0" y="0"/>
          <a:chExt cx="0" cy="0"/>
        </a:xfrm>
      </p:grpSpPr>
      <p:pic>
        <p:nvPicPr>
          <p:cNvPr id="308" name="Google Shape;308;p30"/>
          <p:cNvPicPr preferRelativeResize="0"/>
          <p:nvPr/>
        </p:nvPicPr>
        <p:blipFill rotWithShape="1">
          <a:blip r:embed="rId2">
            <a:alphaModFix/>
          </a:blip>
          <a:srcRect t="4429" b="4438"/>
          <a:stretch/>
        </p:blipFill>
        <p:spPr>
          <a:xfrm>
            <a:off x="1151401" y="4856298"/>
            <a:ext cx="9918833" cy="750969"/>
          </a:xfrm>
          <a:prstGeom prst="rect">
            <a:avLst/>
          </a:prstGeom>
          <a:noFill/>
          <a:ln>
            <a:noFill/>
          </a:ln>
        </p:spPr>
      </p:pic>
      <p:pic>
        <p:nvPicPr>
          <p:cNvPr id="309" name="Google Shape;309;p30"/>
          <p:cNvPicPr preferRelativeResize="0"/>
          <p:nvPr/>
        </p:nvPicPr>
        <p:blipFill rotWithShape="1">
          <a:blip r:embed="rId3">
            <a:alphaModFix/>
          </a:blip>
          <a:srcRect l="74623"/>
          <a:stretch/>
        </p:blipFill>
        <p:spPr>
          <a:xfrm>
            <a:off x="1151400" y="4801200"/>
            <a:ext cx="194533" cy="861165"/>
          </a:xfrm>
          <a:prstGeom prst="rect">
            <a:avLst/>
          </a:prstGeom>
          <a:noFill/>
          <a:ln>
            <a:noFill/>
          </a:ln>
        </p:spPr>
      </p:pic>
      <p:pic>
        <p:nvPicPr>
          <p:cNvPr id="310" name="Google Shape;310;p30"/>
          <p:cNvPicPr preferRelativeResize="0"/>
          <p:nvPr/>
        </p:nvPicPr>
        <p:blipFill rotWithShape="1">
          <a:blip r:embed="rId4">
            <a:alphaModFix/>
          </a:blip>
          <a:srcRect t="3678" b="3669"/>
          <a:stretch/>
        </p:blipFill>
        <p:spPr>
          <a:xfrm>
            <a:off x="1151400" y="3605582"/>
            <a:ext cx="9918835" cy="762765"/>
          </a:xfrm>
          <a:prstGeom prst="rect">
            <a:avLst/>
          </a:prstGeom>
          <a:noFill/>
          <a:ln>
            <a:noFill/>
          </a:ln>
        </p:spPr>
      </p:pic>
      <p:pic>
        <p:nvPicPr>
          <p:cNvPr id="311" name="Google Shape;311;p30"/>
          <p:cNvPicPr preferRelativeResize="0"/>
          <p:nvPr/>
        </p:nvPicPr>
        <p:blipFill rotWithShape="1">
          <a:blip r:embed="rId3">
            <a:alphaModFix/>
          </a:blip>
          <a:srcRect l="74623"/>
          <a:stretch/>
        </p:blipFill>
        <p:spPr>
          <a:xfrm>
            <a:off x="1151400" y="3570651"/>
            <a:ext cx="194533" cy="861165"/>
          </a:xfrm>
          <a:prstGeom prst="rect">
            <a:avLst/>
          </a:prstGeom>
          <a:noFill/>
          <a:ln>
            <a:noFill/>
          </a:ln>
        </p:spPr>
      </p:pic>
      <p:pic>
        <p:nvPicPr>
          <p:cNvPr id="312" name="Google Shape;312;p30"/>
          <p:cNvPicPr preferRelativeResize="0"/>
          <p:nvPr/>
        </p:nvPicPr>
        <p:blipFill rotWithShape="1">
          <a:blip r:embed="rId5">
            <a:alphaModFix/>
          </a:blip>
          <a:srcRect t="3678" b="3669"/>
          <a:stretch/>
        </p:blipFill>
        <p:spPr>
          <a:xfrm>
            <a:off x="1151400" y="2237767"/>
            <a:ext cx="9918835" cy="762765"/>
          </a:xfrm>
          <a:prstGeom prst="rect">
            <a:avLst/>
          </a:prstGeom>
          <a:noFill/>
          <a:ln>
            <a:noFill/>
          </a:ln>
        </p:spPr>
      </p:pic>
      <p:pic>
        <p:nvPicPr>
          <p:cNvPr id="313" name="Google Shape;313;p30"/>
          <p:cNvPicPr preferRelativeResize="0"/>
          <p:nvPr/>
        </p:nvPicPr>
        <p:blipFill rotWithShape="1">
          <a:blip r:embed="rId3">
            <a:alphaModFix/>
          </a:blip>
          <a:srcRect l="74623"/>
          <a:stretch/>
        </p:blipFill>
        <p:spPr>
          <a:xfrm>
            <a:off x="1151400" y="2191300"/>
            <a:ext cx="194533" cy="861165"/>
          </a:xfrm>
          <a:prstGeom prst="rect">
            <a:avLst/>
          </a:prstGeom>
          <a:noFill/>
          <a:ln>
            <a:noFill/>
          </a:ln>
        </p:spPr>
      </p:pic>
      <p:cxnSp>
        <p:nvCxnSpPr>
          <p:cNvPr id="314" name="Google Shape;314;p30"/>
          <p:cNvCxnSpPr>
            <a:endCxn id="315" idx="2"/>
          </p:cNvCxnSpPr>
          <p:nvPr/>
        </p:nvCxnSpPr>
        <p:spPr>
          <a:xfrm>
            <a:off x="863736" y="2455864"/>
            <a:ext cx="0" cy="3155200"/>
          </a:xfrm>
          <a:prstGeom prst="straightConnector1">
            <a:avLst/>
          </a:prstGeom>
          <a:noFill/>
          <a:ln w="38100" cap="flat" cmpd="sng">
            <a:solidFill>
              <a:srgbClr val="282828"/>
            </a:solidFill>
            <a:prstDash val="solid"/>
            <a:round/>
            <a:headEnd type="none" w="med" len="med"/>
            <a:tailEnd type="none" w="med" len="med"/>
          </a:ln>
        </p:spPr>
      </p:cxnSp>
      <p:pic>
        <p:nvPicPr>
          <p:cNvPr id="315" name="Google Shape;315;p30"/>
          <p:cNvPicPr preferRelativeResize="0"/>
          <p:nvPr/>
        </p:nvPicPr>
        <p:blipFill>
          <a:blip r:embed="rId6">
            <a:alphaModFix/>
          </a:blip>
          <a:stretch>
            <a:fillRect/>
          </a:stretch>
        </p:blipFill>
        <p:spPr>
          <a:xfrm>
            <a:off x="488106" y="4848294"/>
            <a:ext cx="751261" cy="762769"/>
          </a:xfrm>
          <a:prstGeom prst="rect">
            <a:avLst/>
          </a:prstGeom>
          <a:noFill/>
          <a:ln>
            <a:noFill/>
          </a:ln>
        </p:spPr>
      </p:pic>
      <p:pic>
        <p:nvPicPr>
          <p:cNvPr id="316" name="Google Shape;316;p30"/>
          <p:cNvPicPr preferRelativeResize="0"/>
          <p:nvPr/>
        </p:nvPicPr>
        <p:blipFill>
          <a:blip r:embed="rId7">
            <a:alphaModFix/>
          </a:blip>
          <a:stretch>
            <a:fillRect/>
          </a:stretch>
        </p:blipFill>
        <p:spPr>
          <a:xfrm>
            <a:off x="484643" y="2243344"/>
            <a:ext cx="750913" cy="762789"/>
          </a:xfrm>
          <a:prstGeom prst="rect">
            <a:avLst/>
          </a:prstGeom>
          <a:noFill/>
          <a:ln>
            <a:noFill/>
          </a:ln>
        </p:spPr>
      </p:pic>
      <p:pic>
        <p:nvPicPr>
          <p:cNvPr id="317" name="Google Shape;317;p30"/>
          <p:cNvPicPr preferRelativeResize="0"/>
          <p:nvPr/>
        </p:nvPicPr>
        <p:blipFill>
          <a:blip r:embed="rId8">
            <a:alphaModFix/>
          </a:blip>
          <a:stretch>
            <a:fillRect/>
          </a:stretch>
        </p:blipFill>
        <p:spPr>
          <a:xfrm>
            <a:off x="484454" y="3604556"/>
            <a:ext cx="751261" cy="762769"/>
          </a:xfrm>
          <a:prstGeom prst="rect">
            <a:avLst/>
          </a:prstGeom>
          <a:noFill/>
          <a:ln>
            <a:noFill/>
          </a:ln>
        </p:spPr>
      </p:pic>
      <p:grpSp>
        <p:nvGrpSpPr>
          <p:cNvPr id="318" name="Google Shape;318;p30"/>
          <p:cNvGrpSpPr/>
          <p:nvPr/>
        </p:nvGrpSpPr>
        <p:grpSpPr>
          <a:xfrm>
            <a:off x="-16" y="1"/>
            <a:ext cx="12201603" cy="797812"/>
            <a:chOff x="-12" y="0"/>
            <a:chExt cx="9151202" cy="598359"/>
          </a:xfrm>
        </p:grpSpPr>
        <p:sp>
          <p:nvSpPr>
            <p:cNvPr id="319" name="Google Shape;319;p30"/>
            <p:cNvSpPr/>
            <p:nvPr/>
          </p:nvSpPr>
          <p:spPr>
            <a:xfrm>
              <a:off x="0" y="0"/>
              <a:ext cx="9144300" cy="48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320" name="Google Shape;320;p30"/>
            <p:cNvPicPr preferRelativeResize="0"/>
            <p:nvPr/>
          </p:nvPicPr>
          <p:blipFill rotWithShape="1">
            <a:blip r:embed="rId9">
              <a:alphaModFix/>
            </a:blip>
            <a:srcRect t="1699" b="1709"/>
            <a:stretch/>
          </p:blipFill>
          <p:spPr>
            <a:xfrm>
              <a:off x="-12" y="481650"/>
              <a:ext cx="9151202" cy="116709"/>
            </a:xfrm>
            <a:prstGeom prst="rect">
              <a:avLst/>
            </a:prstGeom>
            <a:noFill/>
            <a:ln>
              <a:noFill/>
            </a:ln>
          </p:spPr>
        </p:pic>
      </p:grpSp>
      <p:sp>
        <p:nvSpPr>
          <p:cNvPr id="321" name="Google Shape;321;p30"/>
          <p:cNvSpPr txBox="1"/>
          <p:nvPr/>
        </p:nvSpPr>
        <p:spPr>
          <a:xfrm>
            <a:off x="432000" y="150000"/>
            <a:ext cx="30732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Lesson outline</a:t>
            </a:r>
            <a:endParaRPr sz="2667" b="1">
              <a:solidFill>
                <a:schemeClr val="dk1"/>
              </a:solidFill>
              <a:latin typeface="Lexend"/>
              <a:ea typeface="Lexend"/>
              <a:cs typeface="Lexend"/>
              <a:sym typeface="Lexend"/>
            </a:endParaRPr>
          </a:p>
        </p:txBody>
      </p:sp>
      <p:sp>
        <p:nvSpPr>
          <p:cNvPr id="322" name="Google Shape;322;p30"/>
          <p:cNvSpPr txBox="1">
            <a:spLocks noGrp="1"/>
          </p:cNvSpPr>
          <p:nvPr>
            <p:ph type="title"/>
          </p:nvPr>
        </p:nvSpPr>
        <p:spPr>
          <a:xfrm>
            <a:off x="432000" y="1080000"/>
            <a:ext cx="9513600" cy="410400"/>
          </a:xfrm>
          <a:prstGeom prst="rect">
            <a:avLst/>
          </a:prstGeom>
        </p:spPr>
        <p:txBody>
          <a:bodyPr spcFirstLastPara="1" wrap="square" lIns="0" tIns="0" rIns="0" bIns="0" anchor="ctr" anchorCtr="0">
            <a:noAutofit/>
          </a:bodyPr>
          <a:lstStyle>
            <a:lvl1pPr lvl="0" rtl="0">
              <a:spcBef>
                <a:spcPts val="0"/>
              </a:spcBef>
              <a:spcAft>
                <a:spcPts val="0"/>
              </a:spcAft>
              <a:buSzPts val="2200"/>
              <a:buFont typeface="Lexend"/>
              <a:buNone/>
              <a:defRPr b="0">
                <a:latin typeface="Lexend"/>
                <a:ea typeface="Lexend"/>
                <a:cs typeface="Lexend"/>
                <a:sym typeface="Lexend"/>
              </a:defRPr>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323" name="Google Shape;323;p30"/>
          <p:cNvSpPr txBox="1">
            <a:spLocks noGrp="1"/>
          </p:cNvSpPr>
          <p:nvPr>
            <p:ph type="title" idx="2"/>
          </p:nvPr>
        </p:nvSpPr>
        <p:spPr>
          <a:xfrm>
            <a:off x="1633633" y="3788333"/>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24" name="Google Shape;324;p30"/>
          <p:cNvSpPr txBox="1">
            <a:spLocks noGrp="1"/>
          </p:cNvSpPr>
          <p:nvPr>
            <p:ph type="title" idx="3"/>
          </p:nvPr>
        </p:nvSpPr>
        <p:spPr>
          <a:xfrm>
            <a:off x="1633600" y="5042600"/>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25" name="Google Shape;325;p30"/>
          <p:cNvSpPr txBox="1">
            <a:spLocks noGrp="1"/>
          </p:cNvSpPr>
          <p:nvPr>
            <p:ph type="title" idx="4"/>
          </p:nvPr>
        </p:nvSpPr>
        <p:spPr>
          <a:xfrm>
            <a:off x="1633600" y="2429949"/>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9.3 Lesson outline (4)">
  <p:cSld name="CUSTOM_4">
    <p:spTree>
      <p:nvGrpSpPr>
        <p:cNvPr id="1" name="Shape 326"/>
        <p:cNvGrpSpPr/>
        <p:nvPr/>
      </p:nvGrpSpPr>
      <p:grpSpPr>
        <a:xfrm>
          <a:off x="0" y="0"/>
          <a:ext cx="0" cy="0"/>
          <a:chOff x="0" y="0"/>
          <a:chExt cx="0" cy="0"/>
        </a:xfrm>
      </p:grpSpPr>
      <p:pic>
        <p:nvPicPr>
          <p:cNvPr id="327" name="Google Shape;327;p31"/>
          <p:cNvPicPr preferRelativeResize="0"/>
          <p:nvPr/>
        </p:nvPicPr>
        <p:blipFill rotWithShape="1">
          <a:blip r:embed="rId2">
            <a:alphaModFix/>
          </a:blip>
          <a:srcRect t="4429" b="4438"/>
          <a:stretch/>
        </p:blipFill>
        <p:spPr>
          <a:xfrm>
            <a:off x="1151401" y="4195910"/>
            <a:ext cx="9918833" cy="750973"/>
          </a:xfrm>
          <a:prstGeom prst="rect">
            <a:avLst/>
          </a:prstGeom>
          <a:noFill/>
          <a:ln>
            <a:noFill/>
          </a:ln>
        </p:spPr>
      </p:pic>
      <p:pic>
        <p:nvPicPr>
          <p:cNvPr id="328" name="Google Shape;328;p31"/>
          <p:cNvPicPr preferRelativeResize="0"/>
          <p:nvPr/>
        </p:nvPicPr>
        <p:blipFill rotWithShape="1">
          <a:blip r:embed="rId3">
            <a:alphaModFix/>
          </a:blip>
          <a:srcRect l="74623"/>
          <a:stretch/>
        </p:blipFill>
        <p:spPr>
          <a:xfrm>
            <a:off x="1151400" y="4140814"/>
            <a:ext cx="194533" cy="861165"/>
          </a:xfrm>
          <a:prstGeom prst="rect">
            <a:avLst/>
          </a:prstGeom>
          <a:noFill/>
          <a:ln>
            <a:noFill/>
          </a:ln>
        </p:spPr>
      </p:pic>
      <p:pic>
        <p:nvPicPr>
          <p:cNvPr id="329" name="Google Shape;329;p31"/>
          <p:cNvPicPr preferRelativeResize="0"/>
          <p:nvPr/>
        </p:nvPicPr>
        <p:blipFill rotWithShape="1">
          <a:blip r:embed="rId4">
            <a:alphaModFix/>
          </a:blip>
          <a:srcRect t="4387" b="4396"/>
          <a:stretch/>
        </p:blipFill>
        <p:spPr>
          <a:xfrm>
            <a:off x="1151400" y="5295145"/>
            <a:ext cx="9918835" cy="750956"/>
          </a:xfrm>
          <a:prstGeom prst="rect">
            <a:avLst/>
          </a:prstGeom>
          <a:noFill/>
          <a:ln>
            <a:noFill/>
          </a:ln>
        </p:spPr>
      </p:pic>
      <p:pic>
        <p:nvPicPr>
          <p:cNvPr id="330" name="Google Shape;330;p31"/>
          <p:cNvPicPr preferRelativeResize="0"/>
          <p:nvPr/>
        </p:nvPicPr>
        <p:blipFill rotWithShape="1">
          <a:blip r:embed="rId3">
            <a:alphaModFix/>
          </a:blip>
          <a:srcRect l="74623"/>
          <a:stretch/>
        </p:blipFill>
        <p:spPr>
          <a:xfrm>
            <a:off x="1151400" y="5252864"/>
            <a:ext cx="194533" cy="861165"/>
          </a:xfrm>
          <a:prstGeom prst="rect">
            <a:avLst/>
          </a:prstGeom>
          <a:noFill/>
          <a:ln>
            <a:noFill/>
          </a:ln>
        </p:spPr>
      </p:pic>
      <p:pic>
        <p:nvPicPr>
          <p:cNvPr id="331" name="Google Shape;331;p31"/>
          <p:cNvPicPr preferRelativeResize="0"/>
          <p:nvPr/>
        </p:nvPicPr>
        <p:blipFill rotWithShape="1">
          <a:blip r:embed="rId5">
            <a:alphaModFix/>
          </a:blip>
          <a:srcRect t="3678" b="3669"/>
          <a:stretch/>
        </p:blipFill>
        <p:spPr>
          <a:xfrm>
            <a:off x="1151400" y="3056256"/>
            <a:ext cx="9918835" cy="762769"/>
          </a:xfrm>
          <a:prstGeom prst="rect">
            <a:avLst/>
          </a:prstGeom>
          <a:noFill/>
          <a:ln>
            <a:noFill/>
          </a:ln>
        </p:spPr>
      </p:pic>
      <p:pic>
        <p:nvPicPr>
          <p:cNvPr id="332" name="Google Shape;332;p31"/>
          <p:cNvPicPr preferRelativeResize="0"/>
          <p:nvPr/>
        </p:nvPicPr>
        <p:blipFill rotWithShape="1">
          <a:blip r:embed="rId3">
            <a:alphaModFix/>
          </a:blip>
          <a:srcRect l="74623"/>
          <a:stretch/>
        </p:blipFill>
        <p:spPr>
          <a:xfrm>
            <a:off x="1151400" y="3021331"/>
            <a:ext cx="194533" cy="861165"/>
          </a:xfrm>
          <a:prstGeom prst="rect">
            <a:avLst/>
          </a:prstGeom>
          <a:noFill/>
          <a:ln>
            <a:noFill/>
          </a:ln>
        </p:spPr>
      </p:pic>
      <p:pic>
        <p:nvPicPr>
          <p:cNvPr id="333" name="Google Shape;333;p31"/>
          <p:cNvPicPr preferRelativeResize="0"/>
          <p:nvPr/>
        </p:nvPicPr>
        <p:blipFill rotWithShape="1">
          <a:blip r:embed="rId6">
            <a:alphaModFix/>
          </a:blip>
          <a:srcRect t="3678" b="3669"/>
          <a:stretch/>
        </p:blipFill>
        <p:spPr>
          <a:xfrm>
            <a:off x="1151400" y="1943934"/>
            <a:ext cx="9918835" cy="762769"/>
          </a:xfrm>
          <a:prstGeom prst="rect">
            <a:avLst/>
          </a:prstGeom>
          <a:noFill/>
          <a:ln>
            <a:noFill/>
          </a:ln>
        </p:spPr>
      </p:pic>
      <p:pic>
        <p:nvPicPr>
          <p:cNvPr id="334" name="Google Shape;334;p31"/>
          <p:cNvPicPr preferRelativeResize="0"/>
          <p:nvPr/>
        </p:nvPicPr>
        <p:blipFill rotWithShape="1">
          <a:blip r:embed="rId3">
            <a:alphaModFix/>
          </a:blip>
          <a:srcRect l="74623"/>
          <a:stretch/>
        </p:blipFill>
        <p:spPr>
          <a:xfrm>
            <a:off x="1151400" y="1897480"/>
            <a:ext cx="194533" cy="861165"/>
          </a:xfrm>
          <a:prstGeom prst="rect">
            <a:avLst/>
          </a:prstGeom>
          <a:noFill/>
          <a:ln>
            <a:noFill/>
          </a:ln>
        </p:spPr>
      </p:pic>
      <p:cxnSp>
        <p:nvCxnSpPr>
          <p:cNvPr id="335" name="Google Shape;335;p31"/>
          <p:cNvCxnSpPr/>
          <p:nvPr/>
        </p:nvCxnSpPr>
        <p:spPr>
          <a:xfrm>
            <a:off x="863736" y="2300312"/>
            <a:ext cx="800" cy="3573200"/>
          </a:xfrm>
          <a:prstGeom prst="straightConnector1">
            <a:avLst/>
          </a:prstGeom>
          <a:noFill/>
          <a:ln w="38100" cap="flat" cmpd="sng">
            <a:solidFill>
              <a:srgbClr val="282828"/>
            </a:solidFill>
            <a:prstDash val="solid"/>
            <a:round/>
            <a:headEnd type="none" w="med" len="med"/>
            <a:tailEnd type="none" w="med" len="med"/>
          </a:ln>
        </p:spPr>
      </p:cxnSp>
      <p:pic>
        <p:nvPicPr>
          <p:cNvPr id="336" name="Google Shape;336;p31"/>
          <p:cNvPicPr preferRelativeResize="0"/>
          <p:nvPr/>
        </p:nvPicPr>
        <p:blipFill>
          <a:blip r:embed="rId7">
            <a:alphaModFix/>
          </a:blip>
          <a:stretch>
            <a:fillRect/>
          </a:stretch>
        </p:blipFill>
        <p:spPr>
          <a:xfrm>
            <a:off x="488106" y="4179534"/>
            <a:ext cx="751261" cy="762769"/>
          </a:xfrm>
          <a:prstGeom prst="rect">
            <a:avLst/>
          </a:prstGeom>
          <a:noFill/>
          <a:ln>
            <a:noFill/>
          </a:ln>
        </p:spPr>
      </p:pic>
      <p:pic>
        <p:nvPicPr>
          <p:cNvPr id="337" name="Google Shape;337;p31"/>
          <p:cNvPicPr preferRelativeResize="0"/>
          <p:nvPr/>
        </p:nvPicPr>
        <p:blipFill>
          <a:blip r:embed="rId8">
            <a:alphaModFix/>
          </a:blip>
          <a:stretch>
            <a:fillRect/>
          </a:stretch>
        </p:blipFill>
        <p:spPr>
          <a:xfrm>
            <a:off x="484477" y="1949555"/>
            <a:ext cx="750913" cy="762789"/>
          </a:xfrm>
          <a:prstGeom prst="rect">
            <a:avLst/>
          </a:prstGeom>
          <a:noFill/>
          <a:ln>
            <a:noFill/>
          </a:ln>
        </p:spPr>
      </p:pic>
      <p:pic>
        <p:nvPicPr>
          <p:cNvPr id="338" name="Google Shape;338;p31"/>
          <p:cNvPicPr preferRelativeResize="0"/>
          <p:nvPr/>
        </p:nvPicPr>
        <p:blipFill>
          <a:blip r:embed="rId9">
            <a:alphaModFix/>
          </a:blip>
          <a:stretch>
            <a:fillRect/>
          </a:stretch>
        </p:blipFill>
        <p:spPr>
          <a:xfrm>
            <a:off x="484454" y="3050118"/>
            <a:ext cx="751261" cy="762769"/>
          </a:xfrm>
          <a:prstGeom prst="rect">
            <a:avLst/>
          </a:prstGeom>
          <a:noFill/>
          <a:ln>
            <a:noFill/>
          </a:ln>
        </p:spPr>
      </p:pic>
      <p:pic>
        <p:nvPicPr>
          <p:cNvPr id="339" name="Google Shape;339;p31"/>
          <p:cNvPicPr preferRelativeResize="0"/>
          <p:nvPr/>
        </p:nvPicPr>
        <p:blipFill>
          <a:blip r:embed="rId10">
            <a:alphaModFix/>
          </a:blip>
          <a:stretch>
            <a:fillRect/>
          </a:stretch>
        </p:blipFill>
        <p:spPr>
          <a:xfrm>
            <a:off x="484455" y="5292485"/>
            <a:ext cx="751261" cy="762769"/>
          </a:xfrm>
          <a:prstGeom prst="rect">
            <a:avLst/>
          </a:prstGeom>
          <a:noFill/>
          <a:ln>
            <a:noFill/>
          </a:ln>
        </p:spPr>
      </p:pic>
      <p:grpSp>
        <p:nvGrpSpPr>
          <p:cNvPr id="340" name="Google Shape;340;p31"/>
          <p:cNvGrpSpPr/>
          <p:nvPr/>
        </p:nvGrpSpPr>
        <p:grpSpPr>
          <a:xfrm>
            <a:off x="-16" y="1"/>
            <a:ext cx="12201603" cy="797812"/>
            <a:chOff x="-12" y="0"/>
            <a:chExt cx="9151202" cy="598359"/>
          </a:xfrm>
        </p:grpSpPr>
        <p:sp>
          <p:nvSpPr>
            <p:cNvPr id="341" name="Google Shape;341;p31"/>
            <p:cNvSpPr/>
            <p:nvPr/>
          </p:nvSpPr>
          <p:spPr>
            <a:xfrm>
              <a:off x="0" y="0"/>
              <a:ext cx="9144300" cy="48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342" name="Google Shape;342;p31"/>
            <p:cNvPicPr preferRelativeResize="0"/>
            <p:nvPr/>
          </p:nvPicPr>
          <p:blipFill rotWithShape="1">
            <a:blip r:embed="rId11">
              <a:alphaModFix/>
            </a:blip>
            <a:srcRect t="1699" b="1709"/>
            <a:stretch/>
          </p:blipFill>
          <p:spPr>
            <a:xfrm>
              <a:off x="-12" y="481650"/>
              <a:ext cx="9151202" cy="116709"/>
            </a:xfrm>
            <a:prstGeom prst="rect">
              <a:avLst/>
            </a:prstGeom>
            <a:noFill/>
            <a:ln>
              <a:noFill/>
            </a:ln>
          </p:spPr>
        </p:pic>
      </p:grpSp>
      <p:sp>
        <p:nvSpPr>
          <p:cNvPr id="343" name="Google Shape;343;p31"/>
          <p:cNvSpPr txBox="1"/>
          <p:nvPr/>
        </p:nvSpPr>
        <p:spPr>
          <a:xfrm>
            <a:off x="432000" y="150000"/>
            <a:ext cx="30732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Lesson outline</a:t>
            </a:r>
            <a:endParaRPr sz="2667" b="1">
              <a:solidFill>
                <a:schemeClr val="dk1"/>
              </a:solidFill>
              <a:latin typeface="Lexend"/>
              <a:ea typeface="Lexend"/>
              <a:cs typeface="Lexend"/>
              <a:sym typeface="Lexend"/>
            </a:endParaRPr>
          </a:p>
        </p:txBody>
      </p:sp>
      <p:sp>
        <p:nvSpPr>
          <p:cNvPr id="344" name="Google Shape;344;p31"/>
          <p:cNvSpPr txBox="1">
            <a:spLocks noGrp="1"/>
          </p:cNvSpPr>
          <p:nvPr>
            <p:ph type="title"/>
          </p:nvPr>
        </p:nvSpPr>
        <p:spPr>
          <a:xfrm>
            <a:off x="432000" y="1080000"/>
            <a:ext cx="9513600" cy="410400"/>
          </a:xfrm>
          <a:prstGeom prst="rect">
            <a:avLst/>
          </a:prstGeom>
        </p:spPr>
        <p:txBody>
          <a:bodyPr spcFirstLastPara="1" wrap="square" lIns="0" tIns="0" rIns="0" bIns="0" anchor="ctr" anchorCtr="0">
            <a:noAutofit/>
          </a:bodyPr>
          <a:lstStyle>
            <a:lvl1pPr lvl="0" rtl="0">
              <a:spcBef>
                <a:spcPts val="0"/>
              </a:spcBef>
              <a:spcAft>
                <a:spcPts val="0"/>
              </a:spcAft>
              <a:buSzPts val="2200"/>
              <a:buFont typeface="Lexend"/>
              <a:buNone/>
              <a:defRPr b="0">
                <a:latin typeface="Lexend"/>
                <a:ea typeface="Lexend"/>
                <a:cs typeface="Lexend"/>
                <a:sym typeface="Lexend"/>
              </a:defRPr>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345" name="Google Shape;345;p31"/>
          <p:cNvSpPr txBox="1">
            <a:spLocks noGrp="1"/>
          </p:cNvSpPr>
          <p:nvPr>
            <p:ph type="title" idx="2"/>
          </p:nvPr>
        </p:nvSpPr>
        <p:spPr>
          <a:xfrm>
            <a:off x="1632800" y="2136133"/>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46" name="Google Shape;346;p31"/>
          <p:cNvSpPr txBox="1">
            <a:spLocks noGrp="1"/>
          </p:cNvSpPr>
          <p:nvPr>
            <p:ph type="title" idx="3"/>
          </p:nvPr>
        </p:nvSpPr>
        <p:spPr>
          <a:xfrm>
            <a:off x="1632800" y="3242333"/>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47" name="Google Shape;347;p31"/>
          <p:cNvSpPr txBox="1">
            <a:spLocks noGrp="1"/>
          </p:cNvSpPr>
          <p:nvPr>
            <p:ph type="title" idx="4"/>
          </p:nvPr>
        </p:nvSpPr>
        <p:spPr>
          <a:xfrm>
            <a:off x="1632800" y="4382183"/>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48" name="Google Shape;348;p31"/>
          <p:cNvSpPr txBox="1">
            <a:spLocks noGrp="1"/>
          </p:cNvSpPr>
          <p:nvPr>
            <p:ph type="title" idx="5"/>
          </p:nvPr>
        </p:nvSpPr>
        <p:spPr>
          <a:xfrm>
            <a:off x="1632800" y="5477533"/>
            <a:ext cx="9136400" cy="378400"/>
          </a:xfrm>
          <a:prstGeom prst="rect">
            <a:avLst/>
          </a:prstGeom>
        </p:spPr>
        <p:txBody>
          <a:bodyPr spcFirstLastPara="1" wrap="square" lIns="0" tIns="0" rIns="0" bIns="0" anchor="ctr" anchorCtr="0">
            <a:spAutoFit/>
          </a:bodyPr>
          <a:lstStyle>
            <a:lvl1pPr lvl="0" rtl="0">
              <a:spcBef>
                <a:spcPts val="0"/>
              </a:spcBef>
              <a:spcAft>
                <a:spcPts val="0"/>
              </a:spcAft>
              <a:buClr>
                <a:schemeClr val="lt1"/>
              </a:buClr>
              <a:buSzPts val="1800"/>
              <a:buFont typeface="Lexend"/>
              <a:buNone/>
              <a:defRPr sz="2400" b="0">
                <a:solidFill>
                  <a:schemeClr val="lt1"/>
                </a:solidFill>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00 Explanation blank - purple ">
  <p:cSld name="TITLE_AND_TWO_COLUMNS_1_1_6_2_1_4">
    <p:spTree>
      <p:nvGrpSpPr>
        <p:cNvPr id="1" name="Shape 349"/>
        <p:cNvGrpSpPr/>
        <p:nvPr/>
      </p:nvGrpSpPr>
      <p:grpSpPr>
        <a:xfrm>
          <a:off x="0" y="0"/>
          <a:ext cx="0" cy="0"/>
          <a:chOff x="0" y="0"/>
          <a:chExt cx="0" cy="0"/>
        </a:xfrm>
      </p:grpSpPr>
      <p:grpSp>
        <p:nvGrpSpPr>
          <p:cNvPr id="350" name="Google Shape;350;p32"/>
          <p:cNvGrpSpPr/>
          <p:nvPr/>
        </p:nvGrpSpPr>
        <p:grpSpPr>
          <a:xfrm>
            <a:off x="-1" y="-2"/>
            <a:ext cx="12201604" cy="865636"/>
            <a:chOff x="-1" y="-2"/>
            <a:chExt cx="9151203" cy="649227"/>
          </a:xfrm>
        </p:grpSpPr>
        <p:pic>
          <p:nvPicPr>
            <p:cNvPr id="351" name="Google Shape;351;p32"/>
            <p:cNvPicPr preferRelativeResize="0"/>
            <p:nvPr/>
          </p:nvPicPr>
          <p:blipFill>
            <a:blip r:embed="rId2">
              <a:alphaModFix/>
            </a:blip>
            <a:stretch>
              <a:fillRect/>
            </a:stretch>
          </p:blipFill>
          <p:spPr>
            <a:xfrm>
              <a:off x="0" y="532525"/>
              <a:ext cx="9151202" cy="116700"/>
            </a:xfrm>
            <a:prstGeom prst="rect">
              <a:avLst/>
            </a:prstGeom>
            <a:noFill/>
            <a:ln>
              <a:noFill/>
            </a:ln>
          </p:spPr>
        </p:pic>
        <p:sp>
          <p:nvSpPr>
            <p:cNvPr id="352" name="Google Shape;352;p32"/>
            <p:cNvSpPr/>
            <p:nvPr/>
          </p:nvSpPr>
          <p:spPr>
            <a:xfrm>
              <a:off x="-1" y="-2"/>
              <a:ext cx="9147600" cy="540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53" name="Google Shape;353;p32"/>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354" name="Google Shape;354;p32"/>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55" name="Google Shape;355;p32"/>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Explanation</a:t>
            </a:r>
            <a:endParaRPr sz="1200" b="1">
              <a:solidFill>
                <a:srgbClr val="F3EEFB"/>
              </a:solidFill>
              <a:latin typeface="Lexend"/>
              <a:ea typeface="Lexend"/>
              <a:cs typeface="Lexend"/>
              <a:sym typeface="Lexend"/>
            </a:endParaRPr>
          </a:p>
        </p:txBody>
      </p:sp>
      <p:sp>
        <p:nvSpPr>
          <p:cNvPr id="356" name="Google Shape;356;p32"/>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7" name="Google Shape;357;p32"/>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00 Explanation blank - jade">
  <p:cSld name="TITLE_AND_TWO_COLUMNS_1_1_6_2_1_2">
    <p:spTree>
      <p:nvGrpSpPr>
        <p:cNvPr id="1" name="Shape 358"/>
        <p:cNvGrpSpPr/>
        <p:nvPr/>
      </p:nvGrpSpPr>
      <p:grpSpPr>
        <a:xfrm>
          <a:off x="0" y="0"/>
          <a:ext cx="0" cy="0"/>
          <a:chOff x="0" y="0"/>
          <a:chExt cx="0" cy="0"/>
        </a:xfrm>
      </p:grpSpPr>
      <p:grpSp>
        <p:nvGrpSpPr>
          <p:cNvPr id="359" name="Google Shape;359;p33"/>
          <p:cNvGrpSpPr/>
          <p:nvPr/>
        </p:nvGrpSpPr>
        <p:grpSpPr>
          <a:xfrm>
            <a:off x="-1" y="-3"/>
            <a:ext cx="12201604" cy="865648"/>
            <a:chOff x="-1" y="-2"/>
            <a:chExt cx="9151203" cy="649236"/>
          </a:xfrm>
        </p:grpSpPr>
        <p:pic>
          <p:nvPicPr>
            <p:cNvPr id="360" name="Google Shape;360;p33"/>
            <p:cNvPicPr preferRelativeResize="0"/>
            <p:nvPr/>
          </p:nvPicPr>
          <p:blipFill rotWithShape="1">
            <a:blip r:embed="rId2">
              <a:alphaModFix/>
            </a:blip>
            <a:srcRect t="1662" b="1672"/>
            <a:stretch/>
          </p:blipFill>
          <p:spPr>
            <a:xfrm>
              <a:off x="0" y="532525"/>
              <a:ext cx="9151202" cy="116709"/>
            </a:xfrm>
            <a:prstGeom prst="rect">
              <a:avLst/>
            </a:prstGeom>
            <a:noFill/>
            <a:ln>
              <a:noFill/>
            </a:ln>
          </p:spPr>
        </p:pic>
        <p:sp>
          <p:nvSpPr>
            <p:cNvPr id="361" name="Google Shape;361;p33"/>
            <p:cNvSpPr/>
            <p:nvPr/>
          </p:nvSpPr>
          <p:spPr>
            <a:xfrm>
              <a:off x="-1" y="-2"/>
              <a:ext cx="9144300" cy="540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62" name="Google Shape;362;p33"/>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pic>
        <p:nvPicPr>
          <p:cNvPr id="363" name="Google Shape;363;p33"/>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64" name="Google Shape;364;p33"/>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 name="Google Shape;365;p33"/>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66" name="Google Shape;366;p33"/>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00 Explanation blank - blue ">
  <p:cSld name="TITLE_AND_TWO_COLUMNS_1_1_6_2_2">
    <p:spTree>
      <p:nvGrpSpPr>
        <p:cNvPr id="1" name="Shape 367"/>
        <p:cNvGrpSpPr/>
        <p:nvPr/>
      </p:nvGrpSpPr>
      <p:grpSpPr>
        <a:xfrm>
          <a:off x="0" y="0"/>
          <a:ext cx="0" cy="0"/>
          <a:chOff x="0" y="0"/>
          <a:chExt cx="0" cy="0"/>
        </a:xfrm>
      </p:grpSpPr>
      <p:pic>
        <p:nvPicPr>
          <p:cNvPr id="368" name="Google Shape;368;p3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69" name="Google Shape;369;p34"/>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0" name="Google Shape;370;p34"/>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Explanation</a:t>
            </a:r>
            <a:endParaRPr sz="1200" b="1">
              <a:solidFill>
                <a:srgbClr val="EBEDFE"/>
              </a:solidFill>
              <a:latin typeface="Lexend"/>
              <a:ea typeface="Lexend"/>
              <a:cs typeface="Lexend"/>
              <a:sym typeface="Lexend"/>
            </a:endParaRPr>
          </a:p>
        </p:txBody>
      </p:sp>
      <p:pic>
        <p:nvPicPr>
          <p:cNvPr id="371" name="Google Shape;371;p34"/>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72" name="Google Shape;372;p34"/>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34"/>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74" name="Google Shape;374;p34"/>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00 Explanation blank - pink ">
  <p:cSld name="TITLE_AND_TWO_COLUMNS_1_1_6_2_1_1">
    <p:spTree>
      <p:nvGrpSpPr>
        <p:cNvPr id="1" name="Shape 375"/>
        <p:cNvGrpSpPr/>
        <p:nvPr/>
      </p:nvGrpSpPr>
      <p:grpSpPr>
        <a:xfrm>
          <a:off x="0" y="0"/>
          <a:ext cx="0" cy="0"/>
          <a:chOff x="0" y="0"/>
          <a:chExt cx="0" cy="0"/>
        </a:xfrm>
      </p:grpSpPr>
      <p:pic>
        <p:nvPicPr>
          <p:cNvPr id="376" name="Google Shape;376;p3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77" name="Google Shape;377;p35"/>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8" name="Google Shape;378;p35"/>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Explanation</a:t>
            </a:r>
            <a:endParaRPr sz="1200" b="1">
              <a:solidFill>
                <a:srgbClr val="FAEAF6"/>
              </a:solidFill>
              <a:latin typeface="Lexend"/>
              <a:ea typeface="Lexend"/>
              <a:cs typeface="Lexend"/>
              <a:sym typeface="Lexend"/>
            </a:endParaRPr>
          </a:p>
        </p:txBody>
      </p:sp>
      <p:pic>
        <p:nvPicPr>
          <p:cNvPr id="379" name="Google Shape;379;p35"/>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80" name="Google Shape;380;p35"/>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5"/>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82" name="Google Shape;382;p35"/>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01 I do We do - purple">
  <p:cSld name="TITLE_AND_TWO_COLUMNS_1_1_9_2_2">
    <p:bg>
      <p:bgPr>
        <a:solidFill>
          <a:srgbClr val="F3EEFB"/>
        </a:solidFill>
        <a:effectLst/>
      </p:bgPr>
    </p:bg>
    <p:spTree>
      <p:nvGrpSpPr>
        <p:cNvPr id="1" name="Shape 383"/>
        <p:cNvGrpSpPr/>
        <p:nvPr/>
      </p:nvGrpSpPr>
      <p:grpSpPr>
        <a:xfrm>
          <a:off x="0" y="0"/>
          <a:ext cx="0" cy="0"/>
          <a:chOff x="0" y="0"/>
          <a:chExt cx="0" cy="0"/>
        </a:xfrm>
      </p:grpSpPr>
      <p:sp>
        <p:nvSpPr>
          <p:cNvPr id="384" name="Google Shape;384;p36"/>
          <p:cNvSpPr/>
          <p:nvPr/>
        </p:nvSpPr>
        <p:spPr>
          <a:xfrm>
            <a:off x="0" y="25000"/>
            <a:ext cx="60964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385" name="Google Shape;385;p36"/>
          <p:cNvPicPr preferRelativeResize="0"/>
          <p:nvPr/>
        </p:nvPicPr>
        <p:blipFill>
          <a:blip r:embed="rId2">
            <a:alphaModFix/>
          </a:blip>
          <a:stretch>
            <a:fillRect/>
          </a:stretch>
        </p:blipFill>
        <p:spPr>
          <a:xfrm>
            <a:off x="0" y="710033"/>
            <a:ext cx="12201603" cy="155600"/>
          </a:xfrm>
          <a:prstGeom prst="rect">
            <a:avLst/>
          </a:prstGeom>
          <a:noFill/>
          <a:ln>
            <a:noFill/>
          </a:ln>
        </p:spPr>
      </p:pic>
      <p:sp>
        <p:nvSpPr>
          <p:cNvPr id="386" name="Google Shape;386;p36"/>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7" name="Google Shape;387;p36"/>
          <p:cNvSpPr txBox="1">
            <a:spLocks noGrp="1"/>
          </p:cNvSpPr>
          <p:nvPr>
            <p:ph type="subTitle" idx="1"/>
          </p:nvPr>
        </p:nvSpPr>
        <p:spPr>
          <a:xfrm>
            <a:off x="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388" name="Google Shape;388;p36"/>
          <p:cNvSpPr txBox="1">
            <a:spLocks noGrp="1"/>
          </p:cNvSpPr>
          <p:nvPr>
            <p:ph type="subTitle" idx="2"/>
          </p:nvPr>
        </p:nvSpPr>
        <p:spPr>
          <a:xfrm>
            <a:off x="6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389" name="Google Shape;389;p36"/>
          <p:cNvGrpSpPr/>
          <p:nvPr/>
        </p:nvGrpSpPr>
        <p:grpSpPr>
          <a:xfrm>
            <a:off x="10445641" y="1714"/>
            <a:ext cx="1105200" cy="768087"/>
            <a:chOff x="7801496" y="1285"/>
            <a:chExt cx="828900" cy="576065"/>
          </a:xfrm>
        </p:grpSpPr>
        <p:pic>
          <p:nvPicPr>
            <p:cNvPr id="390" name="Google Shape;390;p36"/>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391" name="Google Shape;391;p36"/>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Explanation</a:t>
              </a:r>
              <a:endParaRPr sz="1200" b="1">
                <a:solidFill>
                  <a:srgbClr val="EBEDFE"/>
                </a:solidFill>
                <a:latin typeface="Lexend"/>
                <a:ea typeface="Lexend"/>
                <a:cs typeface="Lexend"/>
                <a:sym typeface="Lexend"/>
              </a:endParaRPr>
            </a:p>
          </p:txBody>
        </p:sp>
      </p:grpSp>
      <p:grpSp>
        <p:nvGrpSpPr>
          <p:cNvPr id="392" name="Google Shape;392;p36"/>
          <p:cNvGrpSpPr/>
          <p:nvPr/>
        </p:nvGrpSpPr>
        <p:grpSpPr>
          <a:xfrm>
            <a:off x="11514217" y="1714"/>
            <a:ext cx="666267" cy="768087"/>
            <a:chOff x="8635663" y="1285"/>
            <a:chExt cx="499700" cy="576065"/>
          </a:xfrm>
        </p:grpSpPr>
        <p:pic>
          <p:nvPicPr>
            <p:cNvPr id="393" name="Google Shape;393;p36"/>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394" name="Google Shape;394;p36"/>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grpSp>
      <p:sp>
        <p:nvSpPr>
          <p:cNvPr id="395" name="Google Shape;395;p36"/>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36"/>
          <p:cNvSpPr txBox="1">
            <a:spLocks noGrp="1"/>
          </p:cNvSpPr>
          <p:nvPr>
            <p:ph type="body" idx="3"/>
          </p:nvPr>
        </p:nvSpPr>
        <p:spPr>
          <a:xfrm>
            <a:off x="432000" y="6331200"/>
            <a:ext cx="55836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
        <p:nvSpPr>
          <p:cNvPr id="397" name="Google Shape;397;p36"/>
          <p:cNvSpPr txBox="1">
            <a:spLocks noGrp="1"/>
          </p:cNvSpPr>
          <p:nvPr>
            <p:ph type="body" idx="4"/>
          </p:nvPr>
        </p:nvSpPr>
        <p:spPr>
          <a:xfrm>
            <a:off x="6121600" y="6331200"/>
            <a:ext cx="52356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21/01/2026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01 I do We do - jade">
  <p:cSld name="TITLE_AND_TWO_COLUMNS_1_1_9_2_2_1_1">
    <p:bg>
      <p:bgPr>
        <a:solidFill>
          <a:srgbClr val="E6F2F2"/>
        </a:solidFill>
        <a:effectLst/>
      </p:bgPr>
    </p:bg>
    <p:spTree>
      <p:nvGrpSpPr>
        <p:cNvPr id="1" name="Shape 398"/>
        <p:cNvGrpSpPr/>
        <p:nvPr/>
      </p:nvGrpSpPr>
      <p:grpSpPr>
        <a:xfrm>
          <a:off x="0" y="0"/>
          <a:ext cx="0" cy="0"/>
          <a:chOff x="0" y="0"/>
          <a:chExt cx="0" cy="0"/>
        </a:xfrm>
      </p:grpSpPr>
      <p:sp>
        <p:nvSpPr>
          <p:cNvPr id="399" name="Google Shape;399;p37"/>
          <p:cNvSpPr/>
          <p:nvPr/>
        </p:nvSpPr>
        <p:spPr>
          <a:xfrm>
            <a:off x="0" y="25000"/>
            <a:ext cx="60964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00" name="Google Shape;400;p3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01" name="Google Shape;401;p37"/>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2" name="Google Shape;402;p37"/>
          <p:cNvSpPr txBox="1">
            <a:spLocks noGrp="1"/>
          </p:cNvSpPr>
          <p:nvPr>
            <p:ph type="subTitle" idx="1"/>
          </p:nvPr>
        </p:nvSpPr>
        <p:spPr>
          <a:xfrm>
            <a:off x="6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403" name="Google Shape;403;p37"/>
          <p:cNvGrpSpPr/>
          <p:nvPr/>
        </p:nvGrpSpPr>
        <p:grpSpPr>
          <a:xfrm>
            <a:off x="10445641" y="1714"/>
            <a:ext cx="1105200" cy="768087"/>
            <a:chOff x="7801496" y="1285"/>
            <a:chExt cx="828900" cy="576065"/>
          </a:xfrm>
        </p:grpSpPr>
        <p:pic>
          <p:nvPicPr>
            <p:cNvPr id="404" name="Google Shape;404;p37"/>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405" name="Google Shape;405;p37"/>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grpSp>
      <p:grpSp>
        <p:nvGrpSpPr>
          <p:cNvPr id="406" name="Google Shape;406;p37"/>
          <p:cNvGrpSpPr/>
          <p:nvPr/>
        </p:nvGrpSpPr>
        <p:grpSpPr>
          <a:xfrm>
            <a:off x="11514217" y="1714"/>
            <a:ext cx="666267" cy="768087"/>
            <a:chOff x="8635663" y="1285"/>
            <a:chExt cx="499700" cy="576065"/>
          </a:xfrm>
        </p:grpSpPr>
        <p:pic>
          <p:nvPicPr>
            <p:cNvPr id="407" name="Google Shape;407;p37"/>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408" name="Google Shape;408;p37"/>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grpSp>
      <p:sp>
        <p:nvSpPr>
          <p:cNvPr id="409" name="Google Shape;409;p37"/>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0" name="Google Shape;410;p37"/>
          <p:cNvSpPr txBox="1">
            <a:spLocks noGrp="1"/>
          </p:cNvSpPr>
          <p:nvPr>
            <p:ph type="subTitle" idx="2"/>
          </p:nvPr>
        </p:nvSpPr>
        <p:spPr>
          <a:xfrm>
            <a:off x="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11" name="Google Shape;411;p37"/>
          <p:cNvSpPr txBox="1">
            <a:spLocks noGrp="1"/>
          </p:cNvSpPr>
          <p:nvPr>
            <p:ph type="body" idx="3"/>
          </p:nvPr>
        </p:nvSpPr>
        <p:spPr>
          <a:xfrm>
            <a:off x="432000" y="6331200"/>
            <a:ext cx="55836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
        <p:nvSpPr>
          <p:cNvPr id="412" name="Google Shape;412;p37"/>
          <p:cNvSpPr txBox="1">
            <a:spLocks noGrp="1"/>
          </p:cNvSpPr>
          <p:nvPr>
            <p:ph type="body" idx="4"/>
          </p:nvPr>
        </p:nvSpPr>
        <p:spPr>
          <a:xfrm>
            <a:off x="6121600" y="6331200"/>
            <a:ext cx="52356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01 I do We do - blue">
  <p:cSld name="TITLE_AND_TWO_COLUMNS_1_1_9_2_3">
    <p:bg>
      <p:bgPr>
        <a:solidFill>
          <a:srgbClr val="EBEDFE"/>
        </a:solidFill>
        <a:effectLst/>
      </p:bgPr>
    </p:bg>
    <p:spTree>
      <p:nvGrpSpPr>
        <p:cNvPr id="1" name="Shape 413"/>
        <p:cNvGrpSpPr/>
        <p:nvPr/>
      </p:nvGrpSpPr>
      <p:grpSpPr>
        <a:xfrm>
          <a:off x="0" y="0"/>
          <a:ext cx="0" cy="0"/>
          <a:chOff x="0" y="0"/>
          <a:chExt cx="0" cy="0"/>
        </a:xfrm>
      </p:grpSpPr>
      <p:sp>
        <p:nvSpPr>
          <p:cNvPr id="414" name="Google Shape;414;p38"/>
          <p:cNvSpPr/>
          <p:nvPr/>
        </p:nvSpPr>
        <p:spPr>
          <a:xfrm>
            <a:off x="0" y="25000"/>
            <a:ext cx="6096400" cy="683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15" name="Google Shape;415;p3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16" name="Google Shape;416;p38"/>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7" name="Google Shape;417;p38"/>
          <p:cNvSpPr txBox="1">
            <a:spLocks noGrp="1"/>
          </p:cNvSpPr>
          <p:nvPr>
            <p:ph type="subTitle" idx="1"/>
          </p:nvPr>
        </p:nvSpPr>
        <p:spPr>
          <a:xfrm>
            <a:off x="6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418" name="Google Shape;418;p38"/>
          <p:cNvGrpSpPr/>
          <p:nvPr/>
        </p:nvGrpSpPr>
        <p:grpSpPr>
          <a:xfrm>
            <a:off x="10445641" y="1714"/>
            <a:ext cx="1105200" cy="768087"/>
            <a:chOff x="7801496" y="1285"/>
            <a:chExt cx="828900" cy="576065"/>
          </a:xfrm>
        </p:grpSpPr>
        <p:pic>
          <p:nvPicPr>
            <p:cNvPr id="419" name="Google Shape;419;p38"/>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420" name="Google Shape;420;p38"/>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grpSp>
      <p:grpSp>
        <p:nvGrpSpPr>
          <p:cNvPr id="421" name="Google Shape;421;p38"/>
          <p:cNvGrpSpPr/>
          <p:nvPr/>
        </p:nvGrpSpPr>
        <p:grpSpPr>
          <a:xfrm>
            <a:off x="11514217" y="1714"/>
            <a:ext cx="666267" cy="768087"/>
            <a:chOff x="8635663" y="1285"/>
            <a:chExt cx="499700" cy="576065"/>
          </a:xfrm>
        </p:grpSpPr>
        <p:pic>
          <p:nvPicPr>
            <p:cNvPr id="422" name="Google Shape;422;p38"/>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423" name="Google Shape;423;p38"/>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grpSp>
      <p:sp>
        <p:nvSpPr>
          <p:cNvPr id="424" name="Google Shape;424;p38"/>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5" name="Google Shape;425;p38"/>
          <p:cNvSpPr txBox="1">
            <a:spLocks noGrp="1"/>
          </p:cNvSpPr>
          <p:nvPr>
            <p:ph type="subTitle" idx="2"/>
          </p:nvPr>
        </p:nvSpPr>
        <p:spPr>
          <a:xfrm>
            <a:off x="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26" name="Google Shape;426;p38"/>
          <p:cNvSpPr txBox="1">
            <a:spLocks noGrp="1"/>
          </p:cNvSpPr>
          <p:nvPr>
            <p:ph type="body" idx="3"/>
          </p:nvPr>
        </p:nvSpPr>
        <p:spPr>
          <a:xfrm>
            <a:off x="432000" y="6331200"/>
            <a:ext cx="55836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
        <p:nvSpPr>
          <p:cNvPr id="427" name="Google Shape;427;p38"/>
          <p:cNvSpPr txBox="1">
            <a:spLocks noGrp="1"/>
          </p:cNvSpPr>
          <p:nvPr>
            <p:ph type="body" idx="4"/>
          </p:nvPr>
        </p:nvSpPr>
        <p:spPr>
          <a:xfrm>
            <a:off x="6121600" y="6331200"/>
            <a:ext cx="52356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01 I do We do - pink">
  <p:cSld name="TITLE_AND_TWO_COLUMNS_1_1_9_2_2_1_1_1">
    <p:bg>
      <p:bgPr>
        <a:solidFill>
          <a:srgbClr val="FAEAF6"/>
        </a:solidFill>
        <a:effectLst/>
      </p:bgPr>
    </p:bg>
    <p:spTree>
      <p:nvGrpSpPr>
        <p:cNvPr id="1" name="Shape 428"/>
        <p:cNvGrpSpPr/>
        <p:nvPr/>
      </p:nvGrpSpPr>
      <p:grpSpPr>
        <a:xfrm>
          <a:off x="0" y="0"/>
          <a:ext cx="0" cy="0"/>
          <a:chOff x="0" y="0"/>
          <a:chExt cx="0" cy="0"/>
        </a:xfrm>
      </p:grpSpPr>
      <p:sp>
        <p:nvSpPr>
          <p:cNvPr id="429" name="Google Shape;429;p39"/>
          <p:cNvSpPr/>
          <p:nvPr/>
        </p:nvSpPr>
        <p:spPr>
          <a:xfrm>
            <a:off x="0" y="25000"/>
            <a:ext cx="60964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30" name="Google Shape;430;p39"/>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31" name="Google Shape;431;p39"/>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32" name="Google Shape;432;p39"/>
          <p:cNvSpPr txBox="1">
            <a:spLocks noGrp="1"/>
          </p:cNvSpPr>
          <p:nvPr>
            <p:ph type="subTitle" idx="1"/>
          </p:nvPr>
        </p:nvSpPr>
        <p:spPr>
          <a:xfrm>
            <a:off x="6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433" name="Google Shape;433;p39"/>
          <p:cNvGrpSpPr/>
          <p:nvPr/>
        </p:nvGrpSpPr>
        <p:grpSpPr>
          <a:xfrm>
            <a:off x="10445641" y="1714"/>
            <a:ext cx="1105200" cy="768087"/>
            <a:chOff x="7801496" y="1285"/>
            <a:chExt cx="828900" cy="576065"/>
          </a:xfrm>
        </p:grpSpPr>
        <p:pic>
          <p:nvPicPr>
            <p:cNvPr id="434" name="Google Shape;434;p39"/>
            <p:cNvPicPr preferRelativeResize="0"/>
            <p:nvPr/>
          </p:nvPicPr>
          <p:blipFill rotWithShape="1">
            <a:blip r:embed="rId3">
              <a:alphaModFix/>
            </a:blip>
            <a:srcRect/>
            <a:stretch/>
          </p:blipFill>
          <p:spPr>
            <a:xfrm>
              <a:off x="7966096" y="1285"/>
              <a:ext cx="499700" cy="499700"/>
            </a:xfrm>
            <a:prstGeom prst="rect">
              <a:avLst/>
            </a:prstGeom>
            <a:noFill/>
            <a:ln>
              <a:noFill/>
            </a:ln>
          </p:spPr>
        </p:pic>
        <p:sp>
          <p:nvSpPr>
            <p:cNvPr id="435" name="Google Shape;435;p39"/>
            <p:cNvSpPr txBox="1"/>
            <p:nvPr/>
          </p:nvSpPr>
          <p:spPr>
            <a:xfrm>
              <a:off x="7801496" y="438750"/>
              <a:ext cx="828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Explanation</a:t>
              </a:r>
              <a:endParaRPr sz="1200" b="1">
                <a:solidFill>
                  <a:srgbClr val="FAEAF6"/>
                </a:solidFill>
                <a:latin typeface="Lexend"/>
                <a:ea typeface="Lexend"/>
                <a:cs typeface="Lexend"/>
                <a:sym typeface="Lexend"/>
              </a:endParaRPr>
            </a:p>
          </p:txBody>
        </p:sp>
      </p:grpSp>
      <p:grpSp>
        <p:nvGrpSpPr>
          <p:cNvPr id="436" name="Google Shape;436;p39"/>
          <p:cNvGrpSpPr/>
          <p:nvPr/>
        </p:nvGrpSpPr>
        <p:grpSpPr>
          <a:xfrm>
            <a:off x="11514217" y="1714"/>
            <a:ext cx="666267" cy="768087"/>
            <a:chOff x="8635663" y="1285"/>
            <a:chExt cx="499700" cy="576065"/>
          </a:xfrm>
        </p:grpSpPr>
        <p:pic>
          <p:nvPicPr>
            <p:cNvPr id="437" name="Google Shape;437;p39"/>
            <p:cNvPicPr preferRelativeResize="0"/>
            <p:nvPr/>
          </p:nvPicPr>
          <p:blipFill rotWithShape="1">
            <a:blip r:embed="rId4">
              <a:alphaModFix/>
            </a:blip>
            <a:srcRect/>
            <a:stretch/>
          </p:blipFill>
          <p:spPr>
            <a:xfrm>
              <a:off x="8635663" y="1285"/>
              <a:ext cx="499700" cy="499700"/>
            </a:xfrm>
            <a:prstGeom prst="rect">
              <a:avLst/>
            </a:prstGeom>
            <a:noFill/>
            <a:ln>
              <a:noFill/>
            </a:ln>
          </p:spPr>
        </p:pic>
        <p:sp>
          <p:nvSpPr>
            <p:cNvPr id="438" name="Google Shape;438;p39"/>
            <p:cNvSpPr txBox="1"/>
            <p:nvPr/>
          </p:nvSpPr>
          <p:spPr>
            <a:xfrm>
              <a:off x="8662913" y="438750"/>
              <a:ext cx="44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grpSp>
      <p:sp>
        <p:nvSpPr>
          <p:cNvPr id="439" name="Google Shape;439;p39"/>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0" name="Google Shape;440;p39"/>
          <p:cNvSpPr txBox="1">
            <a:spLocks noGrp="1"/>
          </p:cNvSpPr>
          <p:nvPr>
            <p:ph type="subTitle" idx="2"/>
          </p:nvPr>
        </p:nvSpPr>
        <p:spPr>
          <a:xfrm>
            <a:off x="432000" y="1080000"/>
            <a:ext cx="5309600" cy="5347200"/>
          </a:xfrm>
          <a:prstGeom prst="rect">
            <a:avLst/>
          </a:prstGeom>
        </p:spPr>
        <p:txBody>
          <a:bodyPr spcFirstLastPara="1" wrap="square" lIns="0" tIns="0" rIns="0" bIns="0" anchor="t" anchorCtr="0">
            <a:spAutoFit/>
          </a:bodyPr>
          <a:lstStyle>
            <a:lvl1pPr lvl="0" rtl="0">
              <a:spcBef>
                <a:spcPts val="0"/>
              </a:spcBef>
              <a:spcAft>
                <a:spcPts val="0"/>
              </a:spcAft>
              <a:buSzPts val="1800"/>
              <a:buNone/>
              <a:defRPr sz="2400"/>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41" name="Google Shape;441;p39"/>
          <p:cNvSpPr txBox="1">
            <a:spLocks noGrp="1"/>
          </p:cNvSpPr>
          <p:nvPr>
            <p:ph type="body" idx="3"/>
          </p:nvPr>
        </p:nvSpPr>
        <p:spPr>
          <a:xfrm>
            <a:off x="432000" y="6331200"/>
            <a:ext cx="55836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
        <p:nvSpPr>
          <p:cNvPr id="442" name="Google Shape;442;p39"/>
          <p:cNvSpPr txBox="1">
            <a:spLocks noGrp="1"/>
          </p:cNvSpPr>
          <p:nvPr>
            <p:ph type="body" idx="4"/>
          </p:nvPr>
        </p:nvSpPr>
        <p:spPr>
          <a:xfrm>
            <a:off x="6121600" y="6331200"/>
            <a:ext cx="52356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02 CfU true/false/why - purple">
  <p:cSld name="TITLE_AND_TWO_COLUMNS_1_1_9_1_3_1">
    <p:bg>
      <p:bgPr>
        <a:solidFill>
          <a:srgbClr val="F3EEFB"/>
        </a:solidFill>
        <a:effectLst/>
      </p:bgPr>
    </p:bg>
    <p:spTree>
      <p:nvGrpSpPr>
        <p:cNvPr id="1" name="Shape 443"/>
        <p:cNvGrpSpPr/>
        <p:nvPr/>
      </p:nvGrpSpPr>
      <p:grpSpPr>
        <a:xfrm>
          <a:off x="0" y="0"/>
          <a:ext cx="0" cy="0"/>
          <a:chOff x="0" y="0"/>
          <a:chExt cx="0" cy="0"/>
        </a:xfrm>
      </p:grpSpPr>
      <p:pic>
        <p:nvPicPr>
          <p:cNvPr id="444" name="Google Shape;444;p40"/>
          <p:cNvPicPr preferRelativeResize="0"/>
          <p:nvPr/>
        </p:nvPicPr>
        <p:blipFill>
          <a:blip r:embed="rId2">
            <a:alphaModFix/>
          </a:blip>
          <a:stretch>
            <a:fillRect/>
          </a:stretch>
        </p:blipFill>
        <p:spPr>
          <a:xfrm>
            <a:off x="3239685" y="2780422"/>
            <a:ext cx="609900" cy="609900"/>
          </a:xfrm>
          <a:prstGeom prst="rect">
            <a:avLst/>
          </a:prstGeom>
          <a:noFill/>
          <a:ln>
            <a:noFill/>
          </a:ln>
        </p:spPr>
      </p:pic>
      <p:pic>
        <p:nvPicPr>
          <p:cNvPr id="445" name="Google Shape;445;p40"/>
          <p:cNvPicPr preferRelativeResize="0"/>
          <p:nvPr/>
        </p:nvPicPr>
        <p:blipFill>
          <a:blip r:embed="rId2">
            <a:alphaModFix/>
          </a:blip>
          <a:stretch>
            <a:fillRect/>
          </a:stretch>
        </p:blipFill>
        <p:spPr>
          <a:xfrm>
            <a:off x="6431985" y="2780422"/>
            <a:ext cx="609900" cy="609900"/>
          </a:xfrm>
          <a:prstGeom prst="rect">
            <a:avLst/>
          </a:prstGeom>
          <a:noFill/>
          <a:ln>
            <a:noFill/>
          </a:ln>
        </p:spPr>
      </p:pic>
      <p:pic>
        <p:nvPicPr>
          <p:cNvPr id="446" name="Google Shape;446;p40"/>
          <p:cNvPicPr preferRelativeResize="0"/>
          <p:nvPr/>
        </p:nvPicPr>
        <p:blipFill>
          <a:blip r:embed="rId3">
            <a:alphaModFix/>
          </a:blip>
          <a:stretch>
            <a:fillRect/>
          </a:stretch>
        </p:blipFill>
        <p:spPr>
          <a:xfrm>
            <a:off x="0" y="710034"/>
            <a:ext cx="12201603" cy="155612"/>
          </a:xfrm>
          <a:prstGeom prst="rect">
            <a:avLst/>
          </a:prstGeom>
          <a:noFill/>
          <a:ln>
            <a:noFill/>
          </a:ln>
        </p:spPr>
      </p:pic>
      <p:sp>
        <p:nvSpPr>
          <p:cNvPr id="447" name="Google Shape;447;p40"/>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8" name="Google Shape;448;p40"/>
          <p:cNvSpPr txBox="1"/>
          <p:nvPr/>
        </p:nvSpPr>
        <p:spPr>
          <a:xfrm>
            <a:off x="4033767" y="28595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449" name="Google Shape;449;p40"/>
          <p:cNvSpPr txBox="1"/>
          <p:nvPr/>
        </p:nvSpPr>
        <p:spPr>
          <a:xfrm>
            <a:off x="7241467" y="28292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450" name="Google Shape;450;p40"/>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spAutoFit/>
          </a:bodyPr>
          <a:lstStyle>
            <a:lvl1pPr lvl="0" rtl="0">
              <a:spcBef>
                <a:spcPts val="0"/>
              </a:spcBef>
              <a:spcAft>
                <a:spcPts val="0"/>
              </a:spcAft>
              <a:buSzPts val="2200"/>
              <a:buFont typeface="Kalam"/>
              <a:buNone/>
              <a:defRPr sz="2933">
                <a:latin typeface="Kalam"/>
                <a:ea typeface="Kalam"/>
                <a:cs typeface="Kalam"/>
                <a:sym typeface="Kalam"/>
              </a:defRPr>
            </a:lvl1pPr>
            <a:lvl2pPr lvl="1" rtl="0">
              <a:spcBef>
                <a:spcPts val="1333"/>
              </a:spcBef>
              <a:spcAft>
                <a:spcPts val="0"/>
              </a:spcAft>
              <a:buSzPts val="2100"/>
              <a:buFont typeface="Kalam"/>
              <a:buNone/>
              <a:defRPr>
                <a:latin typeface="Kalam"/>
                <a:ea typeface="Kalam"/>
                <a:cs typeface="Kalam"/>
                <a:sym typeface="Kalam"/>
              </a:defRPr>
            </a:lvl2pPr>
            <a:lvl3pPr lvl="2" rtl="0">
              <a:spcBef>
                <a:spcPts val="1333"/>
              </a:spcBef>
              <a:spcAft>
                <a:spcPts val="0"/>
              </a:spcAft>
              <a:buSzPts val="2000"/>
              <a:buFont typeface="Kalam"/>
              <a:buNone/>
              <a:defRPr>
                <a:latin typeface="Kalam"/>
                <a:ea typeface="Kalam"/>
                <a:cs typeface="Kalam"/>
                <a:sym typeface="Kalam"/>
              </a:defRPr>
            </a:lvl3pPr>
            <a:lvl4pPr lvl="3" rtl="0">
              <a:spcBef>
                <a:spcPts val="1067"/>
              </a:spcBef>
              <a:spcAft>
                <a:spcPts val="0"/>
              </a:spcAft>
              <a:buSzPts val="1900"/>
              <a:buFont typeface="Kalam"/>
              <a:buNone/>
              <a:defRPr>
                <a:latin typeface="Kalam"/>
                <a:ea typeface="Kalam"/>
                <a:cs typeface="Kalam"/>
                <a:sym typeface="Kalam"/>
              </a:defRPr>
            </a:lvl4pPr>
            <a:lvl5pPr lvl="4" rtl="0">
              <a:spcBef>
                <a:spcPts val="1067"/>
              </a:spcBef>
              <a:spcAft>
                <a:spcPts val="0"/>
              </a:spcAft>
              <a:buSzPts val="1800"/>
              <a:buFont typeface="Kalam"/>
              <a:buNone/>
              <a:defRPr>
                <a:latin typeface="Kalam"/>
                <a:ea typeface="Kalam"/>
                <a:cs typeface="Kalam"/>
                <a:sym typeface="Kalam"/>
              </a:defRPr>
            </a:lvl5pPr>
            <a:lvl6pPr lvl="5" rtl="0">
              <a:spcBef>
                <a:spcPts val="800"/>
              </a:spcBef>
              <a:spcAft>
                <a:spcPts val="0"/>
              </a:spcAft>
              <a:buSzPts val="1800"/>
              <a:buFont typeface="Kalam"/>
              <a:buNone/>
              <a:defRPr>
                <a:latin typeface="Kalam"/>
                <a:ea typeface="Kalam"/>
                <a:cs typeface="Kalam"/>
                <a:sym typeface="Kalam"/>
              </a:defRPr>
            </a:lvl6pPr>
            <a:lvl7pPr lvl="6" rtl="0">
              <a:spcBef>
                <a:spcPts val="800"/>
              </a:spcBef>
              <a:spcAft>
                <a:spcPts val="0"/>
              </a:spcAft>
              <a:buSzPts val="1800"/>
              <a:buFont typeface="Kalam"/>
              <a:buNone/>
              <a:defRPr>
                <a:latin typeface="Kalam"/>
                <a:ea typeface="Kalam"/>
                <a:cs typeface="Kalam"/>
                <a:sym typeface="Kalam"/>
              </a:defRPr>
            </a:lvl7pPr>
            <a:lvl8pPr lvl="7" rtl="0">
              <a:spcBef>
                <a:spcPts val="533"/>
              </a:spcBef>
              <a:spcAft>
                <a:spcPts val="0"/>
              </a:spcAft>
              <a:buSzPts val="1800"/>
              <a:buFont typeface="Kalam"/>
              <a:buNone/>
              <a:defRPr>
                <a:latin typeface="Kalam"/>
                <a:ea typeface="Kalam"/>
                <a:cs typeface="Kalam"/>
                <a:sym typeface="Kalam"/>
              </a:defRPr>
            </a:lvl8pPr>
            <a:lvl9pPr lvl="8" rtl="0">
              <a:spcBef>
                <a:spcPts val="533"/>
              </a:spcBef>
              <a:spcAft>
                <a:spcPts val="267"/>
              </a:spcAft>
              <a:buSzPts val="1800"/>
              <a:buNone/>
              <a:defRPr/>
            </a:lvl9pPr>
          </a:lstStyle>
          <a:p>
            <a:endParaRPr/>
          </a:p>
        </p:txBody>
      </p:sp>
      <p:sp>
        <p:nvSpPr>
          <p:cNvPr id="451" name="Google Shape;451;p40"/>
          <p:cNvSpPr txBox="1">
            <a:spLocks noGrp="1"/>
          </p:cNvSpPr>
          <p:nvPr>
            <p:ph type="subTitle" idx="2"/>
          </p:nvPr>
        </p:nvSpPr>
        <p:spPr>
          <a:xfrm>
            <a:off x="432000" y="1440000"/>
            <a:ext cx="9513600" cy="3340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52" name="Google Shape;452;p40"/>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453" name="Google Shape;453;p40"/>
          <p:cNvSpPr txBox="1"/>
          <p:nvPr/>
        </p:nvSpPr>
        <p:spPr>
          <a:xfrm>
            <a:off x="32726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454" name="Google Shape;454;p40"/>
          <p:cNvSpPr txBox="1"/>
          <p:nvPr/>
        </p:nvSpPr>
        <p:spPr>
          <a:xfrm>
            <a:off x="64649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pic>
        <p:nvPicPr>
          <p:cNvPr id="455" name="Google Shape;455;p40"/>
          <p:cNvPicPr preferRelativeResize="0"/>
          <p:nvPr/>
        </p:nvPicPr>
        <p:blipFill rotWithShape="1">
          <a:blip r:embed="rId4">
            <a:alphaModFix/>
          </a:blip>
          <a:srcRect/>
          <a:stretch/>
        </p:blipFill>
        <p:spPr>
          <a:xfrm>
            <a:off x="11371447" y="-15299"/>
            <a:ext cx="666267" cy="666267"/>
          </a:xfrm>
          <a:prstGeom prst="rect">
            <a:avLst/>
          </a:prstGeom>
          <a:noFill/>
          <a:ln>
            <a:noFill/>
          </a:ln>
        </p:spPr>
      </p:pic>
      <p:sp>
        <p:nvSpPr>
          <p:cNvPr id="456" name="Google Shape;456;p4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Check</a:t>
            </a:r>
            <a:endParaRPr sz="1200" b="1">
              <a:solidFill>
                <a:srgbClr val="F3EEFB"/>
              </a:solidFill>
              <a:latin typeface="Lexend"/>
              <a:ea typeface="Lexend"/>
              <a:cs typeface="Lexend"/>
              <a:sym typeface="Lexend"/>
            </a:endParaRPr>
          </a:p>
        </p:txBody>
      </p:sp>
      <p:sp>
        <p:nvSpPr>
          <p:cNvPr id="457" name="Google Shape;457;p40"/>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8" name="Google Shape;458;p40"/>
          <p:cNvSpPr txBox="1">
            <a:spLocks noGrp="1"/>
          </p:cNvSpPr>
          <p:nvPr>
            <p:ph type="body" idx="3"/>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02 CfU true/false/why - jade">
  <p:cSld name="TITLE_AND_TWO_COLUMNS_1_1_9_1_3_1_1_1">
    <p:bg>
      <p:bgPr>
        <a:solidFill>
          <a:srgbClr val="E6F2F2"/>
        </a:solidFill>
        <a:effectLst/>
      </p:bgPr>
    </p:bg>
    <p:spTree>
      <p:nvGrpSpPr>
        <p:cNvPr id="1" name="Shape 459"/>
        <p:cNvGrpSpPr/>
        <p:nvPr/>
      </p:nvGrpSpPr>
      <p:grpSpPr>
        <a:xfrm>
          <a:off x="0" y="0"/>
          <a:ext cx="0" cy="0"/>
          <a:chOff x="0" y="0"/>
          <a:chExt cx="0" cy="0"/>
        </a:xfrm>
      </p:grpSpPr>
      <p:pic>
        <p:nvPicPr>
          <p:cNvPr id="460" name="Google Shape;460;p41"/>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61" name="Google Shape;461;p41"/>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62" name="Google Shape;462;p41"/>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463" name="Google Shape;463;p4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pic>
        <p:nvPicPr>
          <p:cNvPr id="464" name="Google Shape;464;p41"/>
          <p:cNvPicPr preferRelativeResize="0"/>
          <p:nvPr/>
        </p:nvPicPr>
        <p:blipFill>
          <a:blip r:embed="rId4">
            <a:alphaModFix/>
          </a:blip>
          <a:stretch>
            <a:fillRect/>
          </a:stretch>
        </p:blipFill>
        <p:spPr>
          <a:xfrm>
            <a:off x="3239685" y="2780422"/>
            <a:ext cx="609900" cy="609900"/>
          </a:xfrm>
          <a:prstGeom prst="rect">
            <a:avLst/>
          </a:prstGeom>
          <a:noFill/>
          <a:ln>
            <a:noFill/>
          </a:ln>
        </p:spPr>
      </p:pic>
      <p:pic>
        <p:nvPicPr>
          <p:cNvPr id="465" name="Google Shape;465;p41"/>
          <p:cNvPicPr preferRelativeResize="0"/>
          <p:nvPr/>
        </p:nvPicPr>
        <p:blipFill>
          <a:blip r:embed="rId4">
            <a:alphaModFix/>
          </a:blip>
          <a:stretch>
            <a:fillRect/>
          </a:stretch>
        </p:blipFill>
        <p:spPr>
          <a:xfrm>
            <a:off x="6431985" y="2780422"/>
            <a:ext cx="609900" cy="609900"/>
          </a:xfrm>
          <a:prstGeom prst="rect">
            <a:avLst/>
          </a:prstGeom>
          <a:noFill/>
          <a:ln>
            <a:noFill/>
          </a:ln>
        </p:spPr>
      </p:pic>
      <p:sp>
        <p:nvSpPr>
          <p:cNvPr id="466" name="Google Shape;466;p41"/>
          <p:cNvSpPr txBox="1"/>
          <p:nvPr/>
        </p:nvSpPr>
        <p:spPr>
          <a:xfrm>
            <a:off x="4033767" y="28595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467" name="Google Shape;467;p41"/>
          <p:cNvSpPr txBox="1"/>
          <p:nvPr/>
        </p:nvSpPr>
        <p:spPr>
          <a:xfrm>
            <a:off x="7241467" y="28292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468" name="Google Shape;468;p41"/>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spAutoFit/>
          </a:bodyPr>
          <a:lstStyle>
            <a:lvl1pPr lvl="0" rtl="0">
              <a:spcBef>
                <a:spcPts val="0"/>
              </a:spcBef>
              <a:spcAft>
                <a:spcPts val="0"/>
              </a:spcAft>
              <a:buSzPts val="2200"/>
              <a:buFont typeface="Kalam"/>
              <a:buNone/>
              <a:defRPr sz="2933">
                <a:latin typeface="Kalam"/>
                <a:ea typeface="Kalam"/>
                <a:cs typeface="Kalam"/>
                <a:sym typeface="Kalam"/>
              </a:defRPr>
            </a:lvl1pPr>
            <a:lvl2pPr lvl="1" rtl="0">
              <a:spcBef>
                <a:spcPts val="1333"/>
              </a:spcBef>
              <a:spcAft>
                <a:spcPts val="0"/>
              </a:spcAft>
              <a:buSzPts val="2100"/>
              <a:buFont typeface="Kalam"/>
              <a:buNone/>
              <a:defRPr>
                <a:latin typeface="Kalam"/>
                <a:ea typeface="Kalam"/>
                <a:cs typeface="Kalam"/>
                <a:sym typeface="Kalam"/>
              </a:defRPr>
            </a:lvl2pPr>
            <a:lvl3pPr lvl="2" rtl="0">
              <a:spcBef>
                <a:spcPts val="1333"/>
              </a:spcBef>
              <a:spcAft>
                <a:spcPts val="0"/>
              </a:spcAft>
              <a:buSzPts val="2000"/>
              <a:buFont typeface="Kalam"/>
              <a:buNone/>
              <a:defRPr>
                <a:latin typeface="Kalam"/>
                <a:ea typeface="Kalam"/>
                <a:cs typeface="Kalam"/>
                <a:sym typeface="Kalam"/>
              </a:defRPr>
            </a:lvl3pPr>
            <a:lvl4pPr lvl="3" rtl="0">
              <a:spcBef>
                <a:spcPts val="1067"/>
              </a:spcBef>
              <a:spcAft>
                <a:spcPts val="0"/>
              </a:spcAft>
              <a:buSzPts val="1900"/>
              <a:buFont typeface="Kalam"/>
              <a:buNone/>
              <a:defRPr>
                <a:latin typeface="Kalam"/>
                <a:ea typeface="Kalam"/>
                <a:cs typeface="Kalam"/>
                <a:sym typeface="Kalam"/>
              </a:defRPr>
            </a:lvl4pPr>
            <a:lvl5pPr lvl="4" rtl="0">
              <a:spcBef>
                <a:spcPts val="1067"/>
              </a:spcBef>
              <a:spcAft>
                <a:spcPts val="0"/>
              </a:spcAft>
              <a:buSzPts val="1800"/>
              <a:buFont typeface="Kalam"/>
              <a:buNone/>
              <a:defRPr>
                <a:latin typeface="Kalam"/>
                <a:ea typeface="Kalam"/>
                <a:cs typeface="Kalam"/>
                <a:sym typeface="Kalam"/>
              </a:defRPr>
            </a:lvl5pPr>
            <a:lvl6pPr lvl="5" rtl="0">
              <a:spcBef>
                <a:spcPts val="800"/>
              </a:spcBef>
              <a:spcAft>
                <a:spcPts val="0"/>
              </a:spcAft>
              <a:buSzPts val="1800"/>
              <a:buFont typeface="Kalam"/>
              <a:buNone/>
              <a:defRPr>
                <a:latin typeface="Kalam"/>
                <a:ea typeface="Kalam"/>
                <a:cs typeface="Kalam"/>
                <a:sym typeface="Kalam"/>
              </a:defRPr>
            </a:lvl6pPr>
            <a:lvl7pPr lvl="6" rtl="0">
              <a:spcBef>
                <a:spcPts val="800"/>
              </a:spcBef>
              <a:spcAft>
                <a:spcPts val="0"/>
              </a:spcAft>
              <a:buSzPts val="1800"/>
              <a:buFont typeface="Kalam"/>
              <a:buNone/>
              <a:defRPr>
                <a:latin typeface="Kalam"/>
                <a:ea typeface="Kalam"/>
                <a:cs typeface="Kalam"/>
                <a:sym typeface="Kalam"/>
              </a:defRPr>
            </a:lvl7pPr>
            <a:lvl8pPr lvl="7" rtl="0">
              <a:spcBef>
                <a:spcPts val="533"/>
              </a:spcBef>
              <a:spcAft>
                <a:spcPts val="0"/>
              </a:spcAft>
              <a:buSzPts val="1800"/>
              <a:buFont typeface="Kalam"/>
              <a:buNone/>
              <a:defRPr>
                <a:latin typeface="Kalam"/>
                <a:ea typeface="Kalam"/>
                <a:cs typeface="Kalam"/>
                <a:sym typeface="Kalam"/>
              </a:defRPr>
            </a:lvl8pPr>
            <a:lvl9pPr lvl="8" rtl="0">
              <a:spcBef>
                <a:spcPts val="533"/>
              </a:spcBef>
              <a:spcAft>
                <a:spcPts val="267"/>
              </a:spcAft>
              <a:buSzPts val="1800"/>
              <a:buNone/>
              <a:defRPr/>
            </a:lvl9pPr>
          </a:lstStyle>
          <a:p>
            <a:endParaRPr/>
          </a:p>
        </p:txBody>
      </p:sp>
      <p:sp>
        <p:nvSpPr>
          <p:cNvPr id="469" name="Google Shape;469;p41"/>
          <p:cNvSpPr txBox="1">
            <a:spLocks noGrp="1"/>
          </p:cNvSpPr>
          <p:nvPr>
            <p:ph type="subTitle" idx="2"/>
          </p:nvPr>
        </p:nvSpPr>
        <p:spPr>
          <a:xfrm>
            <a:off x="432000" y="1440000"/>
            <a:ext cx="9513600" cy="3340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70" name="Google Shape;470;p41"/>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471" name="Google Shape;471;p41"/>
          <p:cNvSpPr txBox="1"/>
          <p:nvPr/>
        </p:nvSpPr>
        <p:spPr>
          <a:xfrm>
            <a:off x="32726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472" name="Google Shape;472;p41"/>
          <p:cNvSpPr txBox="1"/>
          <p:nvPr/>
        </p:nvSpPr>
        <p:spPr>
          <a:xfrm>
            <a:off x="64649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sp>
        <p:nvSpPr>
          <p:cNvPr id="473" name="Google Shape;473;p41"/>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4" name="Google Shape;474;p41"/>
          <p:cNvSpPr txBox="1">
            <a:spLocks noGrp="1"/>
          </p:cNvSpPr>
          <p:nvPr>
            <p:ph type="body" idx="3"/>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02 CfU true/false/why - blue">
  <p:cSld name="TITLE_AND_TWO_COLUMNS_1_1_9_1_3_2">
    <p:bg>
      <p:bgPr>
        <a:solidFill>
          <a:srgbClr val="EBEDFE"/>
        </a:solidFill>
        <a:effectLst/>
      </p:bgPr>
    </p:bg>
    <p:spTree>
      <p:nvGrpSpPr>
        <p:cNvPr id="1" name="Shape 475"/>
        <p:cNvGrpSpPr/>
        <p:nvPr/>
      </p:nvGrpSpPr>
      <p:grpSpPr>
        <a:xfrm>
          <a:off x="0" y="0"/>
          <a:ext cx="0" cy="0"/>
          <a:chOff x="0" y="0"/>
          <a:chExt cx="0" cy="0"/>
        </a:xfrm>
      </p:grpSpPr>
      <p:pic>
        <p:nvPicPr>
          <p:cNvPr id="476" name="Google Shape;476;p4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77" name="Google Shape;477;p42"/>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78" name="Google Shape;478;p42"/>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479" name="Google Shape;479;p4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pic>
        <p:nvPicPr>
          <p:cNvPr id="480" name="Google Shape;480;p42"/>
          <p:cNvPicPr preferRelativeResize="0"/>
          <p:nvPr/>
        </p:nvPicPr>
        <p:blipFill>
          <a:blip r:embed="rId4">
            <a:alphaModFix/>
          </a:blip>
          <a:stretch>
            <a:fillRect/>
          </a:stretch>
        </p:blipFill>
        <p:spPr>
          <a:xfrm>
            <a:off x="3239685" y="2780422"/>
            <a:ext cx="609900" cy="609900"/>
          </a:xfrm>
          <a:prstGeom prst="rect">
            <a:avLst/>
          </a:prstGeom>
          <a:noFill/>
          <a:ln>
            <a:noFill/>
          </a:ln>
        </p:spPr>
      </p:pic>
      <p:pic>
        <p:nvPicPr>
          <p:cNvPr id="481" name="Google Shape;481;p42"/>
          <p:cNvPicPr preferRelativeResize="0"/>
          <p:nvPr/>
        </p:nvPicPr>
        <p:blipFill>
          <a:blip r:embed="rId4">
            <a:alphaModFix/>
          </a:blip>
          <a:stretch>
            <a:fillRect/>
          </a:stretch>
        </p:blipFill>
        <p:spPr>
          <a:xfrm>
            <a:off x="6431985" y="2780422"/>
            <a:ext cx="609900" cy="609900"/>
          </a:xfrm>
          <a:prstGeom prst="rect">
            <a:avLst/>
          </a:prstGeom>
          <a:noFill/>
          <a:ln>
            <a:noFill/>
          </a:ln>
        </p:spPr>
      </p:pic>
      <p:sp>
        <p:nvSpPr>
          <p:cNvPr id="482" name="Google Shape;482;p42"/>
          <p:cNvSpPr txBox="1"/>
          <p:nvPr/>
        </p:nvSpPr>
        <p:spPr>
          <a:xfrm>
            <a:off x="4033767" y="28595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483" name="Google Shape;483;p42"/>
          <p:cNvSpPr txBox="1"/>
          <p:nvPr/>
        </p:nvSpPr>
        <p:spPr>
          <a:xfrm>
            <a:off x="7241467" y="28292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484" name="Google Shape;484;p42"/>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spAutoFit/>
          </a:bodyPr>
          <a:lstStyle>
            <a:lvl1pPr lvl="0" rtl="0">
              <a:spcBef>
                <a:spcPts val="0"/>
              </a:spcBef>
              <a:spcAft>
                <a:spcPts val="0"/>
              </a:spcAft>
              <a:buSzPts val="2200"/>
              <a:buFont typeface="Kalam"/>
              <a:buNone/>
              <a:defRPr sz="2933">
                <a:latin typeface="Kalam"/>
                <a:ea typeface="Kalam"/>
                <a:cs typeface="Kalam"/>
                <a:sym typeface="Kalam"/>
              </a:defRPr>
            </a:lvl1pPr>
            <a:lvl2pPr lvl="1" rtl="0">
              <a:spcBef>
                <a:spcPts val="1333"/>
              </a:spcBef>
              <a:spcAft>
                <a:spcPts val="0"/>
              </a:spcAft>
              <a:buSzPts val="2100"/>
              <a:buFont typeface="Kalam"/>
              <a:buNone/>
              <a:defRPr>
                <a:latin typeface="Kalam"/>
                <a:ea typeface="Kalam"/>
                <a:cs typeface="Kalam"/>
                <a:sym typeface="Kalam"/>
              </a:defRPr>
            </a:lvl2pPr>
            <a:lvl3pPr lvl="2" rtl="0">
              <a:spcBef>
                <a:spcPts val="1333"/>
              </a:spcBef>
              <a:spcAft>
                <a:spcPts val="0"/>
              </a:spcAft>
              <a:buSzPts val="2000"/>
              <a:buFont typeface="Kalam"/>
              <a:buNone/>
              <a:defRPr>
                <a:latin typeface="Kalam"/>
                <a:ea typeface="Kalam"/>
                <a:cs typeface="Kalam"/>
                <a:sym typeface="Kalam"/>
              </a:defRPr>
            </a:lvl3pPr>
            <a:lvl4pPr lvl="3" rtl="0">
              <a:spcBef>
                <a:spcPts val="1067"/>
              </a:spcBef>
              <a:spcAft>
                <a:spcPts val="0"/>
              </a:spcAft>
              <a:buSzPts val="1900"/>
              <a:buFont typeface="Kalam"/>
              <a:buNone/>
              <a:defRPr>
                <a:latin typeface="Kalam"/>
                <a:ea typeface="Kalam"/>
                <a:cs typeface="Kalam"/>
                <a:sym typeface="Kalam"/>
              </a:defRPr>
            </a:lvl4pPr>
            <a:lvl5pPr lvl="4" rtl="0">
              <a:spcBef>
                <a:spcPts val="1067"/>
              </a:spcBef>
              <a:spcAft>
                <a:spcPts val="0"/>
              </a:spcAft>
              <a:buSzPts val="1800"/>
              <a:buFont typeface="Kalam"/>
              <a:buNone/>
              <a:defRPr>
                <a:latin typeface="Kalam"/>
                <a:ea typeface="Kalam"/>
                <a:cs typeface="Kalam"/>
                <a:sym typeface="Kalam"/>
              </a:defRPr>
            </a:lvl5pPr>
            <a:lvl6pPr lvl="5" rtl="0">
              <a:spcBef>
                <a:spcPts val="800"/>
              </a:spcBef>
              <a:spcAft>
                <a:spcPts val="0"/>
              </a:spcAft>
              <a:buSzPts val="1800"/>
              <a:buFont typeface="Kalam"/>
              <a:buNone/>
              <a:defRPr>
                <a:latin typeface="Kalam"/>
                <a:ea typeface="Kalam"/>
                <a:cs typeface="Kalam"/>
                <a:sym typeface="Kalam"/>
              </a:defRPr>
            </a:lvl6pPr>
            <a:lvl7pPr lvl="6" rtl="0">
              <a:spcBef>
                <a:spcPts val="800"/>
              </a:spcBef>
              <a:spcAft>
                <a:spcPts val="0"/>
              </a:spcAft>
              <a:buSzPts val="1800"/>
              <a:buFont typeface="Kalam"/>
              <a:buNone/>
              <a:defRPr>
                <a:latin typeface="Kalam"/>
                <a:ea typeface="Kalam"/>
                <a:cs typeface="Kalam"/>
                <a:sym typeface="Kalam"/>
              </a:defRPr>
            </a:lvl7pPr>
            <a:lvl8pPr lvl="7" rtl="0">
              <a:spcBef>
                <a:spcPts val="533"/>
              </a:spcBef>
              <a:spcAft>
                <a:spcPts val="0"/>
              </a:spcAft>
              <a:buSzPts val="1800"/>
              <a:buFont typeface="Kalam"/>
              <a:buNone/>
              <a:defRPr>
                <a:latin typeface="Kalam"/>
                <a:ea typeface="Kalam"/>
                <a:cs typeface="Kalam"/>
                <a:sym typeface="Kalam"/>
              </a:defRPr>
            </a:lvl8pPr>
            <a:lvl9pPr lvl="8" rtl="0">
              <a:spcBef>
                <a:spcPts val="533"/>
              </a:spcBef>
              <a:spcAft>
                <a:spcPts val="267"/>
              </a:spcAft>
              <a:buSzPts val="1800"/>
              <a:buNone/>
              <a:defRPr/>
            </a:lvl9pPr>
          </a:lstStyle>
          <a:p>
            <a:endParaRPr/>
          </a:p>
        </p:txBody>
      </p:sp>
      <p:sp>
        <p:nvSpPr>
          <p:cNvPr id="485" name="Google Shape;485;p42"/>
          <p:cNvSpPr txBox="1">
            <a:spLocks noGrp="1"/>
          </p:cNvSpPr>
          <p:nvPr>
            <p:ph type="subTitle" idx="2"/>
          </p:nvPr>
        </p:nvSpPr>
        <p:spPr>
          <a:xfrm>
            <a:off x="432000" y="1440000"/>
            <a:ext cx="9513600" cy="3340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86" name="Google Shape;486;p42"/>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487" name="Google Shape;487;p42"/>
          <p:cNvSpPr txBox="1"/>
          <p:nvPr/>
        </p:nvSpPr>
        <p:spPr>
          <a:xfrm>
            <a:off x="32726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488" name="Google Shape;488;p42"/>
          <p:cNvSpPr txBox="1"/>
          <p:nvPr/>
        </p:nvSpPr>
        <p:spPr>
          <a:xfrm>
            <a:off x="64649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sp>
        <p:nvSpPr>
          <p:cNvPr id="489" name="Google Shape;489;p42"/>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0" name="Google Shape;490;p42"/>
          <p:cNvSpPr txBox="1">
            <a:spLocks noGrp="1"/>
          </p:cNvSpPr>
          <p:nvPr>
            <p:ph type="body" idx="3"/>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02 CfU true/false/why - pink">
  <p:cSld name="TITLE_AND_TWO_COLUMNS_1_1_9_1_3_1_1_1_1">
    <p:bg>
      <p:bgPr>
        <a:solidFill>
          <a:srgbClr val="FAEAF6"/>
        </a:solidFill>
        <a:effectLst/>
      </p:bgPr>
    </p:bg>
    <p:spTree>
      <p:nvGrpSpPr>
        <p:cNvPr id="1" name="Shape 491"/>
        <p:cNvGrpSpPr/>
        <p:nvPr/>
      </p:nvGrpSpPr>
      <p:grpSpPr>
        <a:xfrm>
          <a:off x="0" y="0"/>
          <a:ext cx="0" cy="0"/>
          <a:chOff x="0" y="0"/>
          <a:chExt cx="0" cy="0"/>
        </a:xfrm>
      </p:grpSpPr>
      <p:pic>
        <p:nvPicPr>
          <p:cNvPr id="492" name="Google Shape;492;p4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93" name="Google Shape;493;p43"/>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94" name="Google Shape;494;p43"/>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495" name="Google Shape;495;p4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pic>
        <p:nvPicPr>
          <p:cNvPr id="496" name="Google Shape;496;p43"/>
          <p:cNvPicPr preferRelativeResize="0"/>
          <p:nvPr/>
        </p:nvPicPr>
        <p:blipFill>
          <a:blip r:embed="rId4">
            <a:alphaModFix/>
          </a:blip>
          <a:stretch>
            <a:fillRect/>
          </a:stretch>
        </p:blipFill>
        <p:spPr>
          <a:xfrm>
            <a:off x="3239685" y="2780422"/>
            <a:ext cx="609900" cy="609900"/>
          </a:xfrm>
          <a:prstGeom prst="rect">
            <a:avLst/>
          </a:prstGeom>
          <a:noFill/>
          <a:ln>
            <a:noFill/>
          </a:ln>
        </p:spPr>
      </p:pic>
      <p:pic>
        <p:nvPicPr>
          <p:cNvPr id="497" name="Google Shape;497;p43"/>
          <p:cNvPicPr preferRelativeResize="0"/>
          <p:nvPr/>
        </p:nvPicPr>
        <p:blipFill>
          <a:blip r:embed="rId4">
            <a:alphaModFix/>
          </a:blip>
          <a:stretch>
            <a:fillRect/>
          </a:stretch>
        </p:blipFill>
        <p:spPr>
          <a:xfrm>
            <a:off x="6431985" y="2780422"/>
            <a:ext cx="609900" cy="609900"/>
          </a:xfrm>
          <a:prstGeom prst="rect">
            <a:avLst/>
          </a:prstGeom>
          <a:noFill/>
          <a:ln>
            <a:noFill/>
          </a:ln>
        </p:spPr>
      </p:pic>
      <p:sp>
        <p:nvSpPr>
          <p:cNvPr id="498" name="Google Shape;498;p43"/>
          <p:cNvSpPr txBox="1"/>
          <p:nvPr/>
        </p:nvSpPr>
        <p:spPr>
          <a:xfrm>
            <a:off x="4033767" y="28595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499" name="Google Shape;499;p43"/>
          <p:cNvSpPr txBox="1"/>
          <p:nvPr/>
        </p:nvSpPr>
        <p:spPr>
          <a:xfrm>
            <a:off x="7241467" y="28292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500" name="Google Shape;500;p43"/>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spAutoFit/>
          </a:bodyPr>
          <a:lstStyle>
            <a:lvl1pPr lvl="0" rtl="0">
              <a:spcBef>
                <a:spcPts val="0"/>
              </a:spcBef>
              <a:spcAft>
                <a:spcPts val="0"/>
              </a:spcAft>
              <a:buSzPts val="2200"/>
              <a:buFont typeface="Kalam"/>
              <a:buNone/>
              <a:defRPr sz="2933">
                <a:latin typeface="Kalam"/>
                <a:ea typeface="Kalam"/>
                <a:cs typeface="Kalam"/>
                <a:sym typeface="Kalam"/>
              </a:defRPr>
            </a:lvl1pPr>
            <a:lvl2pPr lvl="1" rtl="0">
              <a:spcBef>
                <a:spcPts val="1333"/>
              </a:spcBef>
              <a:spcAft>
                <a:spcPts val="0"/>
              </a:spcAft>
              <a:buSzPts val="2100"/>
              <a:buFont typeface="Kalam"/>
              <a:buNone/>
              <a:defRPr>
                <a:latin typeface="Kalam"/>
                <a:ea typeface="Kalam"/>
                <a:cs typeface="Kalam"/>
                <a:sym typeface="Kalam"/>
              </a:defRPr>
            </a:lvl2pPr>
            <a:lvl3pPr lvl="2" rtl="0">
              <a:spcBef>
                <a:spcPts val="1333"/>
              </a:spcBef>
              <a:spcAft>
                <a:spcPts val="0"/>
              </a:spcAft>
              <a:buSzPts val="2000"/>
              <a:buFont typeface="Kalam"/>
              <a:buNone/>
              <a:defRPr>
                <a:latin typeface="Kalam"/>
                <a:ea typeface="Kalam"/>
                <a:cs typeface="Kalam"/>
                <a:sym typeface="Kalam"/>
              </a:defRPr>
            </a:lvl3pPr>
            <a:lvl4pPr lvl="3" rtl="0">
              <a:spcBef>
                <a:spcPts val="1067"/>
              </a:spcBef>
              <a:spcAft>
                <a:spcPts val="0"/>
              </a:spcAft>
              <a:buSzPts val="1900"/>
              <a:buFont typeface="Kalam"/>
              <a:buNone/>
              <a:defRPr>
                <a:latin typeface="Kalam"/>
                <a:ea typeface="Kalam"/>
                <a:cs typeface="Kalam"/>
                <a:sym typeface="Kalam"/>
              </a:defRPr>
            </a:lvl4pPr>
            <a:lvl5pPr lvl="4" rtl="0">
              <a:spcBef>
                <a:spcPts val="1067"/>
              </a:spcBef>
              <a:spcAft>
                <a:spcPts val="0"/>
              </a:spcAft>
              <a:buSzPts val="1800"/>
              <a:buFont typeface="Kalam"/>
              <a:buNone/>
              <a:defRPr>
                <a:latin typeface="Kalam"/>
                <a:ea typeface="Kalam"/>
                <a:cs typeface="Kalam"/>
                <a:sym typeface="Kalam"/>
              </a:defRPr>
            </a:lvl5pPr>
            <a:lvl6pPr lvl="5" rtl="0">
              <a:spcBef>
                <a:spcPts val="800"/>
              </a:spcBef>
              <a:spcAft>
                <a:spcPts val="0"/>
              </a:spcAft>
              <a:buSzPts val="1800"/>
              <a:buFont typeface="Kalam"/>
              <a:buNone/>
              <a:defRPr>
                <a:latin typeface="Kalam"/>
                <a:ea typeface="Kalam"/>
                <a:cs typeface="Kalam"/>
                <a:sym typeface="Kalam"/>
              </a:defRPr>
            </a:lvl6pPr>
            <a:lvl7pPr lvl="6" rtl="0">
              <a:spcBef>
                <a:spcPts val="800"/>
              </a:spcBef>
              <a:spcAft>
                <a:spcPts val="0"/>
              </a:spcAft>
              <a:buSzPts val="1800"/>
              <a:buFont typeface="Kalam"/>
              <a:buNone/>
              <a:defRPr>
                <a:latin typeface="Kalam"/>
                <a:ea typeface="Kalam"/>
                <a:cs typeface="Kalam"/>
                <a:sym typeface="Kalam"/>
              </a:defRPr>
            </a:lvl7pPr>
            <a:lvl8pPr lvl="7" rtl="0">
              <a:spcBef>
                <a:spcPts val="533"/>
              </a:spcBef>
              <a:spcAft>
                <a:spcPts val="0"/>
              </a:spcAft>
              <a:buSzPts val="1800"/>
              <a:buFont typeface="Kalam"/>
              <a:buNone/>
              <a:defRPr>
                <a:latin typeface="Kalam"/>
                <a:ea typeface="Kalam"/>
                <a:cs typeface="Kalam"/>
                <a:sym typeface="Kalam"/>
              </a:defRPr>
            </a:lvl8pPr>
            <a:lvl9pPr lvl="8" rtl="0">
              <a:spcBef>
                <a:spcPts val="533"/>
              </a:spcBef>
              <a:spcAft>
                <a:spcPts val="267"/>
              </a:spcAft>
              <a:buSzPts val="1800"/>
              <a:buNone/>
              <a:defRPr/>
            </a:lvl9pPr>
          </a:lstStyle>
          <a:p>
            <a:endParaRPr/>
          </a:p>
        </p:txBody>
      </p:sp>
      <p:sp>
        <p:nvSpPr>
          <p:cNvPr id="501" name="Google Shape;501;p43"/>
          <p:cNvSpPr txBox="1">
            <a:spLocks noGrp="1"/>
          </p:cNvSpPr>
          <p:nvPr>
            <p:ph type="subTitle" idx="2"/>
          </p:nvPr>
        </p:nvSpPr>
        <p:spPr>
          <a:xfrm>
            <a:off x="432000" y="1440000"/>
            <a:ext cx="9513600" cy="3340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02" name="Google Shape;502;p43"/>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503" name="Google Shape;503;p43"/>
          <p:cNvSpPr txBox="1"/>
          <p:nvPr/>
        </p:nvSpPr>
        <p:spPr>
          <a:xfrm>
            <a:off x="32726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504" name="Google Shape;504;p43"/>
          <p:cNvSpPr txBox="1"/>
          <p:nvPr/>
        </p:nvSpPr>
        <p:spPr>
          <a:xfrm>
            <a:off x="64649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sp>
        <p:nvSpPr>
          <p:cNvPr id="505" name="Google Shape;505;p43"/>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6" name="Google Shape;506;p43"/>
          <p:cNvSpPr txBox="1">
            <a:spLocks noGrp="1"/>
          </p:cNvSpPr>
          <p:nvPr>
            <p:ph type="body" idx="3"/>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03 CfU 3 options - purple">
  <p:cSld name="TITLE_AND_TWO_COLUMNS_1_1_7_1">
    <p:bg>
      <p:bgPr>
        <a:solidFill>
          <a:srgbClr val="F3EEFB"/>
        </a:solidFill>
        <a:effectLst/>
      </p:bgPr>
    </p:bg>
    <p:spTree>
      <p:nvGrpSpPr>
        <p:cNvPr id="1" name="Shape 507"/>
        <p:cNvGrpSpPr/>
        <p:nvPr/>
      </p:nvGrpSpPr>
      <p:grpSpPr>
        <a:xfrm>
          <a:off x="0" y="0"/>
          <a:ext cx="0" cy="0"/>
          <a:chOff x="0" y="0"/>
          <a:chExt cx="0" cy="0"/>
        </a:xfrm>
      </p:grpSpPr>
      <p:pic>
        <p:nvPicPr>
          <p:cNvPr id="508" name="Google Shape;508;p44"/>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509" name="Google Shape;509;p44"/>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0" name="Google Shape;510;p44"/>
          <p:cNvSpPr txBox="1">
            <a:spLocks noGrp="1"/>
          </p:cNvSpPr>
          <p:nvPr>
            <p:ph type="title"/>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11" name="Google Shape;511;p44"/>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12" name="Google Shape;512;p4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513" name="Google Shape;513;p44"/>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14" name="Google Shape;514;p44"/>
          <p:cNvSpPr txBox="1">
            <a:spLocks noGrp="1"/>
          </p:cNvSpPr>
          <p:nvPr>
            <p:ph type="subTitle" idx="2"/>
          </p:nvPr>
        </p:nvSpPr>
        <p:spPr>
          <a:xfrm>
            <a:off x="1379233" y="37256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15" name="Google Shape;515;p44"/>
          <p:cNvSpPr txBox="1">
            <a:spLocks noGrp="1"/>
          </p:cNvSpPr>
          <p:nvPr>
            <p:ph type="subTitle" idx="3"/>
          </p:nvPr>
        </p:nvSpPr>
        <p:spPr>
          <a:xfrm>
            <a:off x="1379233" y="50226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16" name="Google Shape;516;p44"/>
          <p:cNvGrpSpPr/>
          <p:nvPr/>
        </p:nvGrpSpPr>
        <p:grpSpPr>
          <a:xfrm>
            <a:off x="431537" y="2405917"/>
            <a:ext cx="609600" cy="609600"/>
            <a:chOff x="1020916" y="1442088"/>
            <a:chExt cx="457200" cy="457200"/>
          </a:xfrm>
        </p:grpSpPr>
        <p:pic>
          <p:nvPicPr>
            <p:cNvPr id="517" name="Google Shape;517;p4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18" name="Google Shape;518;p4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19" name="Google Shape;519;p44"/>
          <p:cNvGrpSpPr/>
          <p:nvPr/>
        </p:nvGrpSpPr>
        <p:grpSpPr>
          <a:xfrm>
            <a:off x="431537" y="3688767"/>
            <a:ext cx="609600" cy="609600"/>
            <a:chOff x="1020916" y="1442088"/>
            <a:chExt cx="457200" cy="457200"/>
          </a:xfrm>
        </p:grpSpPr>
        <p:pic>
          <p:nvPicPr>
            <p:cNvPr id="520" name="Google Shape;520;p4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21" name="Google Shape;521;p4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22" name="Google Shape;522;p44"/>
          <p:cNvGrpSpPr/>
          <p:nvPr/>
        </p:nvGrpSpPr>
        <p:grpSpPr>
          <a:xfrm>
            <a:off x="431521" y="4972051"/>
            <a:ext cx="609600" cy="609600"/>
            <a:chOff x="1020916" y="1442088"/>
            <a:chExt cx="457200" cy="457200"/>
          </a:xfrm>
        </p:grpSpPr>
        <p:pic>
          <p:nvPicPr>
            <p:cNvPr id="523" name="Google Shape;523;p4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24" name="Google Shape;524;p4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525" name="Google Shape;525;p44"/>
          <p:cNvSpPr txBox="1">
            <a:spLocks noGrp="1"/>
          </p:cNvSpPr>
          <p:nvPr>
            <p:ph type="title" idx="4"/>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44"/>
          <p:cNvSpPr txBox="1">
            <a:spLocks noGrp="1"/>
          </p:cNvSpPr>
          <p:nvPr>
            <p:ph type="body" idx="5"/>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03 CfU 3 options - jade">
  <p:cSld name="TITLE_AND_TWO_COLUMNS_1_1_7_1_1_1">
    <p:bg>
      <p:bgPr>
        <a:solidFill>
          <a:srgbClr val="E6F2F2"/>
        </a:solidFill>
        <a:effectLst/>
      </p:bgPr>
    </p:bg>
    <p:spTree>
      <p:nvGrpSpPr>
        <p:cNvPr id="1" name="Shape 527"/>
        <p:cNvGrpSpPr/>
        <p:nvPr/>
      </p:nvGrpSpPr>
      <p:grpSpPr>
        <a:xfrm>
          <a:off x="0" y="0"/>
          <a:ext cx="0" cy="0"/>
          <a:chOff x="0" y="0"/>
          <a:chExt cx="0" cy="0"/>
        </a:xfrm>
      </p:grpSpPr>
      <p:pic>
        <p:nvPicPr>
          <p:cNvPr id="528" name="Google Shape;528;p4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29" name="Google Shape;529;p45"/>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530" name="Google Shape;530;p4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31" name="Google Shape;531;p4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532" name="Google Shape;532;p45"/>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33" name="Google Shape;533;p45"/>
          <p:cNvSpPr txBox="1">
            <a:spLocks noGrp="1"/>
          </p:cNvSpPr>
          <p:nvPr>
            <p:ph type="subTitle" idx="2"/>
          </p:nvPr>
        </p:nvSpPr>
        <p:spPr>
          <a:xfrm>
            <a:off x="1379233" y="37256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34" name="Google Shape;534;p45"/>
          <p:cNvSpPr txBox="1">
            <a:spLocks noGrp="1"/>
          </p:cNvSpPr>
          <p:nvPr>
            <p:ph type="subTitle" idx="3"/>
          </p:nvPr>
        </p:nvSpPr>
        <p:spPr>
          <a:xfrm>
            <a:off x="1379233" y="50226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35" name="Google Shape;535;p45"/>
          <p:cNvGrpSpPr/>
          <p:nvPr/>
        </p:nvGrpSpPr>
        <p:grpSpPr>
          <a:xfrm>
            <a:off x="431537" y="2405917"/>
            <a:ext cx="609600" cy="609600"/>
            <a:chOff x="1020916" y="1442088"/>
            <a:chExt cx="457200" cy="457200"/>
          </a:xfrm>
        </p:grpSpPr>
        <p:pic>
          <p:nvPicPr>
            <p:cNvPr id="536" name="Google Shape;536;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37" name="Google Shape;537;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38" name="Google Shape;538;p45"/>
          <p:cNvGrpSpPr/>
          <p:nvPr/>
        </p:nvGrpSpPr>
        <p:grpSpPr>
          <a:xfrm>
            <a:off x="431537" y="3688767"/>
            <a:ext cx="609600" cy="609600"/>
            <a:chOff x="1020916" y="1442088"/>
            <a:chExt cx="457200" cy="457200"/>
          </a:xfrm>
        </p:grpSpPr>
        <p:pic>
          <p:nvPicPr>
            <p:cNvPr id="539" name="Google Shape;539;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40" name="Google Shape;540;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41" name="Google Shape;541;p45"/>
          <p:cNvGrpSpPr/>
          <p:nvPr/>
        </p:nvGrpSpPr>
        <p:grpSpPr>
          <a:xfrm>
            <a:off x="431521" y="4972051"/>
            <a:ext cx="609600" cy="609600"/>
            <a:chOff x="1020916" y="1442088"/>
            <a:chExt cx="457200" cy="457200"/>
          </a:xfrm>
        </p:grpSpPr>
        <p:pic>
          <p:nvPicPr>
            <p:cNvPr id="542" name="Google Shape;542;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43" name="Google Shape;543;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544" name="Google Shape;544;p45"/>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5" name="Google Shape;545;p45"/>
          <p:cNvSpPr txBox="1">
            <a:spLocks noGrp="1"/>
          </p:cNvSpPr>
          <p:nvPr>
            <p:ph type="title" idx="4"/>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6" name="Google Shape;546;p45"/>
          <p:cNvSpPr txBox="1">
            <a:spLocks noGrp="1"/>
          </p:cNvSpPr>
          <p:nvPr>
            <p:ph type="body" idx="5"/>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03 CfU 3 options - blue">
  <p:cSld name="TITLE_AND_TWO_COLUMNS_1_1_7_2">
    <p:bg>
      <p:bgPr>
        <a:solidFill>
          <a:srgbClr val="EBEDFE"/>
        </a:solidFill>
        <a:effectLst/>
      </p:bgPr>
    </p:bg>
    <p:spTree>
      <p:nvGrpSpPr>
        <p:cNvPr id="1" name="Shape 547"/>
        <p:cNvGrpSpPr/>
        <p:nvPr/>
      </p:nvGrpSpPr>
      <p:grpSpPr>
        <a:xfrm>
          <a:off x="0" y="0"/>
          <a:ext cx="0" cy="0"/>
          <a:chOff x="0" y="0"/>
          <a:chExt cx="0" cy="0"/>
        </a:xfrm>
      </p:grpSpPr>
      <p:pic>
        <p:nvPicPr>
          <p:cNvPr id="548" name="Google Shape;548;p4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49" name="Google Shape;549;p46"/>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550" name="Google Shape;550;p4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51" name="Google Shape;551;p4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552" name="Google Shape;552;p46"/>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53" name="Google Shape;553;p46"/>
          <p:cNvSpPr txBox="1">
            <a:spLocks noGrp="1"/>
          </p:cNvSpPr>
          <p:nvPr>
            <p:ph type="subTitle" idx="2"/>
          </p:nvPr>
        </p:nvSpPr>
        <p:spPr>
          <a:xfrm>
            <a:off x="1379233" y="37256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54" name="Google Shape;554;p46"/>
          <p:cNvSpPr txBox="1">
            <a:spLocks noGrp="1"/>
          </p:cNvSpPr>
          <p:nvPr>
            <p:ph type="subTitle" idx="3"/>
          </p:nvPr>
        </p:nvSpPr>
        <p:spPr>
          <a:xfrm>
            <a:off x="1379233" y="50226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55" name="Google Shape;555;p46"/>
          <p:cNvGrpSpPr/>
          <p:nvPr/>
        </p:nvGrpSpPr>
        <p:grpSpPr>
          <a:xfrm>
            <a:off x="431537" y="2405917"/>
            <a:ext cx="609600" cy="609600"/>
            <a:chOff x="1020916" y="1442088"/>
            <a:chExt cx="457200" cy="457200"/>
          </a:xfrm>
        </p:grpSpPr>
        <p:pic>
          <p:nvPicPr>
            <p:cNvPr id="556" name="Google Shape;556;p4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57" name="Google Shape;557;p4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58" name="Google Shape;558;p46"/>
          <p:cNvGrpSpPr/>
          <p:nvPr/>
        </p:nvGrpSpPr>
        <p:grpSpPr>
          <a:xfrm>
            <a:off x="431537" y="3688767"/>
            <a:ext cx="609600" cy="609600"/>
            <a:chOff x="1020916" y="1442088"/>
            <a:chExt cx="457200" cy="457200"/>
          </a:xfrm>
        </p:grpSpPr>
        <p:pic>
          <p:nvPicPr>
            <p:cNvPr id="559" name="Google Shape;559;p4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60" name="Google Shape;560;p4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61" name="Google Shape;561;p46"/>
          <p:cNvGrpSpPr/>
          <p:nvPr/>
        </p:nvGrpSpPr>
        <p:grpSpPr>
          <a:xfrm>
            <a:off x="431521" y="4972051"/>
            <a:ext cx="609600" cy="609600"/>
            <a:chOff x="1020916" y="1442088"/>
            <a:chExt cx="457200" cy="457200"/>
          </a:xfrm>
        </p:grpSpPr>
        <p:pic>
          <p:nvPicPr>
            <p:cNvPr id="562" name="Google Shape;562;p4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63" name="Google Shape;563;p4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564" name="Google Shape;564;p46"/>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5" name="Google Shape;565;p46"/>
          <p:cNvSpPr txBox="1">
            <a:spLocks noGrp="1"/>
          </p:cNvSpPr>
          <p:nvPr>
            <p:ph type="title" idx="4"/>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46"/>
          <p:cNvSpPr txBox="1">
            <a:spLocks noGrp="1"/>
          </p:cNvSpPr>
          <p:nvPr>
            <p:ph type="body" idx="5"/>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21/01/2026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03 CfU 3 options - pink">
  <p:cSld name="TITLE_AND_TWO_COLUMNS_1_1_7_1_1_1_1">
    <p:bg>
      <p:bgPr>
        <a:solidFill>
          <a:srgbClr val="FAEAF6"/>
        </a:solidFill>
        <a:effectLst/>
      </p:bgPr>
    </p:bg>
    <p:spTree>
      <p:nvGrpSpPr>
        <p:cNvPr id="1" name="Shape 567"/>
        <p:cNvGrpSpPr/>
        <p:nvPr/>
      </p:nvGrpSpPr>
      <p:grpSpPr>
        <a:xfrm>
          <a:off x="0" y="0"/>
          <a:ext cx="0" cy="0"/>
          <a:chOff x="0" y="0"/>
          <a:chExt cx="0" cy="0"/>
        </a:xfrm>
      </p:grpSpPr>
      <p:pic>
        <p:nvPicPr>
          <p:cNvPr id="568" name="Google Shape;568;p4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69" name="Google Shape;569;p47"/>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570" name="Google Shape;570;p47"/>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71" name="Google Shape;571;p4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572" name="Google Shape;572;p47"/>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73" name="Google Shape;573;p47"/>
          <p:cNvSpPr txBox="1">
            <a:spLocks noGrp="1"/>
          </p:cNvSpPr>
          <p:nvPr>
            <p:ph type="subTitle" idx="2"/>
          </p:nvPr>
        </p:nvSpPr>
        <p:spPr>
          <a:xfrm>
            <a:off x="1379233" y="37256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74" name="Google Shape;574;p47"/>
          <p:cNvSpPr txBox="1">
            <a:spLocks noGrp="1"/>
          </p:cNvSpPr>
          <p:nvPr>
            <p:ph type="subTitle" idx="3"/>
          </p:nvPr>
        </p:nvSpPr>
        <p:spPr>
          <a:xfrm>
            <a:off x="1379233" y="50226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75" name="Google Shape;575;p47"/>
          <p:cNvGrpSpPr/>
          <p:nvPr/>
        </p:nvGrpSpPr>
        <p:grpSpPr>
          <a:xfrm>
            <a:off x="431537" y="2405917"/>
            <a:ext cx="609600" cy="609600"/>
            <a:chOff x="1020916" y="1442088"/>
            <a:chExt cx="457200" cy="457200"/>
          </a:xfrm>
        </p:grpSpPr>
        <p:pic>
          <p:nvPicPr>
            <p:cNvPr id="576" name="Google Shape;576;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77" name="Google Shape;577;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78" name="Google Shape;578;p47"/>
          <p:cNvGrpSpPr/>
          <p:nvPr/>
        </p:nvGrpSpPr>
        <p:grpSpPr>
          <a:xfrm>
            <a:off x="431537" y="3688767"/>
            <a:ext cx="609600" cy="609600"/>
            <a:chOff x="1020916" y="1442088"/>
            <a:chExt cx="457200" cy="457200"/>
          </a:xfrm>
        </p:grpSpPr>
        <p:pic>
          <p:nvPicPr>
            <p:cNvPr id="579" name="Google Shape;579;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80" name="Google Shape;580;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81" name="Google Shape;581;p47"/>
          <p:cNvGrpSpPr/>
          <p:nvPr/>
        </p:nvGrpSpPr>
        <p:grpSpPr>
          <a:xfrm>
            <a:off x="431521" y="4972051"/>
            <a:ext cx="609600" cy="609600"/>
            <a:chOff x="1020916" y="1442088"/>
            <a:chExt cx="457200" cy="457200"/>
          </a:xfrm>
        </p:grpSpPr>
        <p:pic>
          <p:nvPicPr>
            <p:cNvPr id="582" name="Google Shape;582;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83" name="Google Shape;583;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584" name="Google Shape;584;p47"/>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5" name="Google Shape;585;p47"/>
          <p:cNvSpPr txBox="1">
            <a:spLocks noGrp="1"/>
          </p:cNvSpPr>
          <p:nvPr>
            <p:ph type="title" idx="4"/>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6" name="Google Shape;586;p47"/>
          <p:cNvSpPr txBox="1">
            <a:spLocks noGrp="1"/>
          </p:cNvSpPr>
          <p:nvPr>
            <p:ph type="body" idx="5"/>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04 CfU 4 options - purple">
  <p:cSld name="TITLE_AND_TWO_COLUMNS_1_1_8_1">
    <p:bg>
      <p:bgPr>
        <a:solidFill>
          <a:srgbClr val="F3EEFB"/>
        </a:solidFill>
        <a:effectLst/>
      </p:bgPr>
    </p:bg>
    <p:spTree>
      <p:nvGrpSpPr>
        <p:cNvPr id="1" name="Shape 587"/>
        <p:cNvGrpSpPr/>
        <p:nvPr/>
      </p:nvGrpSpPr>
      <p:grpSpPr>
        <a:xfrm>
          <a:off x="0" y="0"/>
          <a:ext cx="0" cy="0"/>
          <a:chOff x="0" y="0"/>
          <a:chExt cx="0" cy="0"/>
        </a:xfrm>
      </p:grpSpPr>
      <p:pic>
        <p:nvPicPr>
          <p:cNvPr id="588" name="Google Shape;588;p48"/>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589" name="Google Shape;589;p48"/>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590" name="Google Shape;590;p48"/>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91" name="Google Shape;591;p4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592" name="Google Shape;592;p48"/>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93" name="Google Shape;593;p48"/>
          <p:cNvSpPr txBox="1">
            <a:spLocks noGrp="1"/>
          </p:cNvSpPr>
          <p:nvPr>
            <p:ph type="subTitle" idx="2"/>
          </p:nvPr>
        </p:nvSpPr>
        <p:spPr>
          <a:xfrm>
            <a:off x="1379233" y="33192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94" name="Google Shape;594;p48"/>
          <p:cNvSpPr txBox="1">
            <a:spLocks noGrp="1"/>
          </p:cNvSpPr>
          <p:nvPr>
            <p:ph type="subTitle" idx="3"/>
          </p:nvPr>
        </p:nvSpPr>
        <p:spPr>
          <a:xfrm>
            <a:off x="1379233" y="44130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95" name="Google Shape;595;p48"/>
          <p:cNvSpPr txBox="1">
            <a:spLocks noGrp="1"/>
          </p:cNvSpPr>
          <p:nvPr>
            <p:ph type="subTitle" idx="4"/>
          </p:nvPr>
        </p:nvSpPr>
        <p:spPr>
          <a:xfrm>
            <a:off x="1379233" y="5485116"/>
            <a:ext cx="10008800" cy="4804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96" name="Google Shape;596;p48"/>
          <p:cNvGrpSpPr/>
          <p:nvPr/>
        </p:nvGrpSpPr>
        <p:grpSpPr>
          <a:xfrm>
            <a:off x="431537" y="2202717"/>
            <a:ext cx="609600" cy="609600"/>
            <a:chOff x="1020916" y="1442088"/>
            <a:chExt cx="457200" cy="457200"/>
          </a:xfrm>
        </p:grpSpPr>
        <p:pic>
          <p:nvPicPr>
            <p:cNvPr id="597" name="Google Shape;597;p4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98" name="Google Shape;598;p4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99" name="Google Shape;599;p48"/>
          <p:cNvGrpSpPr/>
          <p:nvPr/>
        </p:nvGrpSpPr>
        <p:grpSpPr>
          <a:xfrm>
            <a:off x="431537" y="3282367"/>
            <a:ext cx="609600" cy="609600"/>
            <a:chOff x="1020916" y="1442088"/>
            <a:chExt cx="457200" cy="457200"/>
          </a:xfrm>
        </p:grpSpPr>
        <p:pic>
          <p:nvPicPr>
            <p:cNvPr id="600" name="Google Shape;600;p4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01" name="Google Shape;601;p4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602" name="Google Shape;602;p48"/>
          <p:cNvGrpSpPr/>
          <p:nvPr/>
        </p:nvGrpSpPr>
        <p:grpSpPr>
          <a:xfrm>
            <a:off x="431521" y="4362451"/>
            <a:ext cx="609600" cy="609600"/>
            <a:chOff x="1020916" y="1442088"/>
            <a:chExt cx="457200" cy="457200"/>
          </a:xfrm>
        </p:grpSpPr>
        <p:pic>
          <p:nvPicPr>
            <p:cNvPr id="603" name="Google Shape;603;p4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04" name="Google Shape;604;p4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605" name="Google Shape;605;p48"/>
          <p:cNvGrpSpPr/>
          <p:nvPr/>
        </p:nvGrpSpPr>
        <p:grpSpPr>
          <a:xfrm>
            <a:off x="431521" y="5442351"/>
            <a:ext cx="609600" cy="609600"/>
            <a:chOff x="1020916" y="1442088"/>
            <a:chExt cx="457200" cy="457200"/>
          </a:xfrm>
        </p:grpSpPr>
        <p:pic>
          <p:nvPicPr>
            <p:cNvPr id="606" name="Google Shape;606;p48"/>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07" name="Google Shape;607;p48"/>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
        <p:nvSpPr>
          <p:cNvPr id="608" name="Google Shape;608;p48"/>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9" name="Google Shape;609;p48"/>
          <p:cNvSpPr txBox="1">
            <a:spLocks noGrp="1"/>
          </p:cNvSpPr>
          <p:nvPr>
            <p:ph type="title" idx="5"/>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48"/>
          <p:cNvSpPr txBox="1">
            <a:spLocks noGrp="1"/>
          </p:cNvSpPr>
          <p:nvPr>
            <p:ph type="body" idx="6"/>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04 CfU 4 options - jade">
  <p:cSld name="TITLE_AND_TWO_COLUMNS_1_1_8_1_1_1">
    <p:bg>
      <p:bgPr>
        <a:solidFill>
          <a:srgbClr val="E6F2F2"/>
        </a:solidFill>
        <a:effectLst/>
      </p:bgPr>
    </p:bg>
    <p:spTree>
      <p:nvGrpSpPr>
        <p:cNvPr id="1" name="Shape 611"/>
        <p:cNvGrpSpPr/>
        <p:nvPr/>
      </p:nvGrpSpPr>
      <p:grpSpPr>
        <a:xfrm>
          <a:off x="0" y="0"/>
          <a:ext cx="0" cy="0"/>
          <a:chOff x="0" y="0"/>
          <a:chExt cx="0" cy="0"/>
        </a:xfrm>
      </p:grpSpPr>
      <p:pic>
        <p:nvPicPr>
          <p:cNvPr id="612" name="Google Shape;612;p49"/>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613" name="Google Shape;613;p49"/>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614" name="Google Shape;614;p49"/>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615" name="Google Shape;615;p4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616" name="Google Shape;616;p49"/>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17" name="Google Shape;617;p49"/>
          <p:cNvSpPr txBox="1">
            <a:spLocks noGrp="1"/>
          </p:cNvSpPr>
          <p:nvPr>
            <p:ph type="subTitle" idx="2"/>
          </p:nvPr>
        </p:nvSpPr>
        <p:spPr>
          <a:xfrm>
            <a:off x="1379233" y="33192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18" name="Google Shape;618;p49"/>
          <p:cNvSpPr txBox="1">
            <a:spLocks noGrp="1"/>
          </p:cNvSpPr>
          <p:nvPr>
            <p:ph type="subTitle" idx="3"/>
          </p:nvPr>
        </p:nvSpPr>
        <p:spPr>
          <a:xfrm>
            <a:off x="1379233" y="44130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19" name="Google Shape;619;p49"/>
          <p:cNvSpPr txBox="1">
            <a:spLocks noGrp="1"/>
          </p:cNvSpPr>
          <p:nvPr>
            <p:ph type="subTitle" idx="4"/>
          </p:nvPr>
        </p:nvSpPr>
        <p:spPr>
          <a:xfrm>
            <a:off x="1379233" y="5485116"/>
            <a:ext cx="10008800" cy="4804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620" name="Google Shape;620;p49"/>
          <p:cNvGrpSpPr/>
          <p:nvPr/>
        </p:nvGrpSpPr>
        <p:grpSpPr>
          <a:xfrm>
            <a:off x="431537" y="2202717"/>
            <a:ext cx="609600" cy="609600"/>
            <a:chOff x="1020916" y="1442088"/>
            <a:chExt cx="457200" cy="457200"/>
          </a:xfrm>
        </p:grpSpPr>
        <p:pic>
          <p:nvPicPr>
            <p:cNvPr id="621" name="Google Shape;621;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22" name="Google Shape;622;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623" name="Google Shape;623;p49"/>
          <p:cNvGrpSpPr/>
          <p:nvPr/>
        </p:nvGrpSpPr>
        <p:grpSpPr>
          <a:xfrm>
            <a:off x="431537" y="3282367"/>
            <a:ext cx="609600" cy="609600"/>
            <a:chOff x="1020916" y="1442088"/>
            <a:chExt cx="457200" cy="457200"/>
          </a:xfrm>
        </p:grpSpPr>
        <p:pic>
          <p:nvPicPr>
            <p:cNvPr id="624" name="Google Shape;624;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25" name="Google Shape;625;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626" name="Google Shape;626;p49"/>
          <p:cNvGrpSpPr/>
          <p:nvPr/>
        </p:nvGrpSpPr>
        <p:grpSpPr>
          <a:xfrm>
            <a:off x="431521" y="4362451"/>
            <a:ext cx="609600" cy="609600"/>
            <a:chOff x="1020916" y="1442088"/>
            <a:chExt cx="457200" cy="457200"/>
          </a:xfrm>
        </p:grpSpPr>
        <p:pic>
          <p:nvPicPr>
            <p:cNvPr id="627" name="Google Shape;627;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28" name="Google Shape;628;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629" name="Google Shape;629;p49"/>
          <p:cNvGrpSpPr/>
          <p:nvPr/>
        </p:nvGrpSpPr>
        <p:grpSpPr>
          <a:xfrm>
            <a:off x="431521" y="5442351"/>
            <a:ext cx="609600" cy="609600"/>
            <a:chOff x="1020916" y="1442088"/>
            <a:chExt cx="457200" cy="457200"/>
          </a:xfrm>
        </p:grpSpPr>
        <p:pic>
          <p:nvPicPr>
            <p:cNvPr id="630" name="Google Shape;630;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31" name="Google Shape;631;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
        <p:nvSpPr>
          <p:cNvPr id="632" name="Google Shape;632;p49"/>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3" name="Google Shape;633;p49"/>
          <p:cNvSpPr txBox="1">
            <a:spLocks noGrp="1"/>
          </p:cNvSpPr>
          <p:nvPr>
            <p:ph type="title" idx="5"/>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4" name="Google Shape;634;p49"/>
          <p:cNvSpPr txBox="1">
            <a:spLocks noGrp="1"/>
          </p:cNvSpPr>
          <p:nvPr>
            <p:ph type="body" idx="6"/>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04 CfU 4 options - blue">
  <p:cSld name="TITLE_AND_TWO_COLUMNS_1_1_8_2">
    <p:bg>
      <p:bgPr>
        <a:solidFill>
          <a:srgbClr val="EBEDFE"/>
        </a:solidFill>
        <a:effectLst/>
      </p:bgPr>
    </p:bg>
    <p:spTree>
      <p:nvGrpSpPr>
        <p:cNvPr id="1" name="Shape 635"/>
        <p:cNvGrpSpPr/>
        <p:nvPr/>
      </p:nvGrpSpPr>
      <p:grpSpPr>
        <a:xfrm>
          <a:off x="0" y="0"/>
          <a:ext cx="0" cy="0"/>
          <a:chOff x="0" y="0"/>
          <a:chExt cx="0" cy="0"/>
        </a:xfrm>
      </p:grpSpPr>
      <p:pic>
        <p:nvPicPr>
          <p:cNvPr id="636" name="Google Shape;636;p50"/>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637" name="Google Shape;637;p50"/>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38" name="Google Shape;638;p50"/>
          <p:cNvSpPr txBox="1">
            <a:spLocks noGrp="1"/>
          </p:cNvSpPr>
          <p:nvPr>
            <p:ph type="title"/>
          </p:nvPr>
        </p:nvSpPr>
        <p:spPr>
          <a:xfrm>
            <a:off x="432000" y="10799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39" name="Google Shape;639;p50"/>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640" name="Google Shape;640;p5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641" name="Google Shape;641;p50"/>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42" name="Google Shape;642;p50"/>
          <p:cNvSpPr txBox="1">
            <a:spLocks noGrp="1"/>
          </p:cNvSpPr>
          <p:nvPr>
            <p:ph type="subTitle" idx="2"/>
          </p:nvPr>
        </p:nvSpPr>
        <p:spPr>
          <a:xfrm>
            <a:off x="1379233" y="33192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43" name="Google Shape;643;p50"/>
          <p:cNvSpPr txBox="1">
            <a:spLocks noGrp="1"/>
          </p:cNvSpPr>
          <p:nvPr>
            <p:ph type="subTitle" idx="3"/>
          </p:nvPr>
        </p:nvSpPr>
        <p:spPr>
          <a:xfrm>
            <a:off x="1379233" y="44130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44" name="Google Shape;644;p50"/>
          <p:cNvSpPr txBox="1">
            <a:spLocks noGrp="1"/>
          </p:cNvSpPr>
          <p:nvPr>
            <p:ph type="subTitle" idx="4"/>
          </p:nvPr>
        </p:nvSpPr>
        <p:spPr>
          <a:xfrm>
            <a:off x="1379233" y="5485116"/>
            <a:ext cx="10008800" cy="4804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645" name="Google Shape;645;p50"/>
          <p:cNvGrpSpPr/>
          <p:nvPr/>
        </p:nvGrpSpPr>
        <p:grpSpPr>
          <a:xfrm>
            <a:off x="431537" y="2202717"/>
            <a:ext cx="609600" cy="609600"/>
            <a:chOff x="1020916" y="1442088"/>
            <a:chExt cx="457200" cy="457200"/>
          </a:xfrm>
        </p:grpSpPr>
        <p:pic>
          <p:nvPicPr>
            <p:cNvPr id="646" name="Google Shape;646;p50"/>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47" name="Google Shape;647;p5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648" name="Google Shape;648;p50"/>
          <p:cNvGrpSpPr/>
          <p:nvPr/>
        </p:nvGrpSpPr>
        <p:grpSpPr>
          <a:xfrm>
            <a:off x="431537" y="3282367"/>
            <a:ext cx="609600" cy="609600"/>
            <a:chOff x="1020916" y="1442088"/>
            <a:chExt cx="457200" cy="457200"/>
          </a:xfrm>
        </p:grpSpPr>
        <p:pic>
          <p:nvPicPr>
            <p:cNvPr id="649" name="Google Shape;649;p50"/>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50" name="Google Shape;650;p5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651" name="Google Shape;651;p50"/>
          <p:cNvGrpSpPr/>
          <p:nvPr/>
        </p:nvGrpSpPr>
        <p:grpSpPr>
          <a:xfrm>
            <a:off x="431521" y="4362451"/>
            <a:ext cx="609600" cy="609600"/>
            <a:chOff x="1020916" y="1442088"/>
            <a:chExt cx="457200" cy="457200"/>
          </a:xfrm>
        </p:grpSpPr>
        <p:pic>
          <p:nvPicPr>
            <p:cNvPr id="652" name="Google Shape;652;p50"/>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53" name="Google Shape;653;p5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654" name="Google Shape;654;p50"/>
          <p:cNvGrpSpPr/>
          <p:nvPr/>
        </p:nvGrpSpPr>
        <p:grpSpPr>
          <a:xfrm>
            <a:off x="431521" y="5442351"/>
            <a:ext cx="609600" cy="609600"/>
            <a:chOff x="1020916" y="1442088"/>
            <a:chExt cx="457200" cy="457200"/>
          </a:xfrm>
        </p:grpSpPr>
        <p:pic>
          <p:nvPicPr>
            <p:cNvPr id="655" name="Google Shape;655;p50"/>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56" name="Google Shape;656;p50"/>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
        <p:nvSpPr>
          <p:cNvPr id="657" name="Google Shape;657;p50"/>
          <p:cNvSpPr txBox="1">
            <a:spLocks noGrp="1"/>
          </p:cNvSpPr>
          <p:nvPr>
            <p:ph type="title" idx="5"/>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8" name="Google Shape;658;p50"/>
          <p:cNvSpPr txBox="1">
            <a:spLocks noGrp="1"/>
          </p:cNvSpPr>
          <p:nvPr>
            <p:ph type="body" idx="6"/>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04 CfU 4 options - pink">
  <p:cSld name="TITLE_AND_TWO_COLUMNS_1_1_8_1_1_1_1">
    <p:bg>
      <p:bgPr>
        <a:solidFill>
          <a:srgbClr val="FAEAF6"/>
        </a:solidFill>
        <a:effectLst/>
      </p:bgPr>
    </p:bg>
    <p:spTree>
      <p:nvGrpSpPr>
        <p:cNvPr id="1" name="Shape 659"/>
        <p:cNvGrpSpPr/>
        <p:nvPr/>
      </p:nvGrpSpPr>
      <p:grpSpPr>
        <a:xfrm>
          <a:off x="0" y="0"/>
          <a:ext cx="0" cy="0"/>
          <a:chOff x="0" y="0"/>
          <a:chExt cx="0" cy="0"/>
        </a:xfrm>
      </p:grpSpPr>
      <p:pic>
        <p:nvPicPr>
          <p:cNvPr id="660" name="Google Shape;660;p51"/>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661" name="Google Shape;661;p51"/>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62" name="Google Shape;662;p51"/>
          <p:cNvSpPr txBox="1">
            <a:spLocks noGrp="1"/>
          </p:cNvSpPr>
          <p:nvPr>
            <p:ph type="title"/>
          </p:nvPr>
        </p:nvSpPr>
        <p:spPr>
          <a:xfrm>
            <a:off x="432000" y="10799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63" name="Google Shape;663;p51"/>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664" name="Google Shape;664;p5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665" name="Google Shape;665;p51"/>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66" name="Google Shape;666;p51"/>
          <p:cNvSpPr txBox="1">
            <a:spLocks noGrp="1"/>
          </p:cNvSpPr>
          <p:nvPr>
            <p:ph type="subTitle" idx="2"/>
          </p:nvPr>
        </p:nvSpPr>
        <p:spPr>
          <a:xfrm>
            <a:off x="1379233" y="3319263"/>
            <a:ext cx="10008800" cy="518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67" name="Google Shape;667;p51"/>
          <p:cNvSpPr txBox="1">
            <a:spLocks noGrp="1"/>
          </p:cNvSpPr>
          <p:nvPr>
            <p:ph type="subTitle" idx="3"/>
          </p:nvPr>
        </p:nvSpPr>
        <p:spPr>
          <a:xfrm>
            <a:off x="1379233" y="4413020"/>
            <a:ext cx="9952800" cy="43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68" name="Google Shape;668;p51"/>
          <p:cNvSpPr txBox="1">
            <a:spLocks noGrp="1"/>
          </p:cNvSpPr>
          <p:nvPr>
            <p:ph type="subTitle" idx="4"/>
          </p:nvPr>
        </p:nvSpPr>
        <p:spPr>
          <a:xfrm>
            <a:off x="1379233" y="5485116"/>
            <a:ext cx="10008800" cy="4804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669" name="Google Shape;669;p51"/>
          <p:cNvGrpSpPr/>
          <p:nvPr/>
        </p:nvGrpSpPr>
        <p:grpSpPr>
          <a:xfrm>
            <a:off x="431537" y="2202717"/>
            <a:ext cx="609600" cy="609600"/>
            <a:chOff x="1020916" y="1442088"/>
            <a:chExt cx="457200" cy="457200"/>
          </a:xfrm>
        </p:grpSpPr>
        <p:pic>
          <p:nvPicPr>
            <p:cNvPr id="670" name="Google Shape;670;p51"/>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71" name="Google Shape;671;p5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672" name="Google Shape;672;p51"/>
          <p:cNvGrpSpPr/>
          <p:nvPr/>
        </p:nvGrpSpPr>
        <p:grpSpPr>
          <a:xfrm>
            <a:off x="431537" y="3282367"/>
            <a:ext cx="609600" cy="609600"/>
            <a:chOff x="1020916" y="1442088"/>
            <a:chExt cx="457200" cy="457200"/>
          </a:xfrm>
        </p:grpSpPr>
        <p:pic>
          <p:nvPicPr>
            <p:cNvPr id="673" name="Google Shape;673;p51"/>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74" name="Google Shape;674;p5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675" name="Google Shape;675;p51"/>
          <p:cNvGrpSpPr/>
          <p:nvPr/>
        </p:nvGrpSpPr>
        <p:grpSpPr>
          <a:xfrm>
            <a:off x="431521" y="4362451"/>
            <a:ext cx="609600" cy="609600"/>
            <a:chOff x="1020916" y="1442088"/>
            <a:chExt cx="457200" cy="457200"/>
          </a:xfrm>
        </p:grpSpPr>
        <p:pic>
          <p:nvPicPr>
            <p:cNvPr id="676" name="Google Shape;676;p51"/>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77" name="Google Shape;677;p5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678" name="Google Shape;678;p51"/>
          <p:cNvGrpSpPr/>
          <p:nvPr/>
        </p:nvGrpSpPr>
        <p:grpSpPr>
          <a:xfrm>
            <a:off x="431521" y="5442351"/>
            <a:ext cx="609600" cy="609600"/>
            <a:chOff x="1020916" y="1442088"/>
            <a:chExt cx="457200" cy="457200"/>
          </a:xfrm>
        </p:grpSpPr>
        <p:pic>
          <p:nvPicPr>
            <p:cNvPr id="679" name="Google Shape;679;p51"/>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80" name="Google Shape;680;p5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
        <p:nvSpPr>
          <p:cNvPr id="681" name="Google Shape;681;p51"/>
          <p:cNvSpPr txBox="1">
            <a:spLocks noGrp="1"/>
          </p:cNvSpPr>
          <p:nvPr>
            <p:ph type="title" idx="5"/>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 name="Google Shape;682;p51"/>
          <p:cNvSpPr txBox="1">
            <a:spLocks noGrp="1"/>
          </p:cNvSpPr>
          <p:nvPr>
            <p:ph type="body" idx="6"/>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05 CfU 3 image options - purple">
  <p:cSld name="TITLE_AND_TWO_COLUMNS_1_1_7_1_1_2">
    <p:bg>
      <p:bgPr>
        <a:solidFill>
          <a:srgbClr val="F3EEFB"/>
        </a:solidFill>
        <a:effectLst/>
      </p:bgPr>
    </p:bg>
    <p:spTree>
      <p:nvGrpSpPr>
        <p:cNvPr id="1" name="Shape 683"/>
        <p:cNvGrpSpPr/>
        <p:nvPr/>
      </p:nvGrpSpPr>
      <p:grpSpPr>
        <a:xfrm>
          <a:off x="0" y="0"/>
          <a:ext cx="0" cy="0"/>
          <a:chOff x="0" y="0"/>
          <a:chExt cx="0" cy="0"/>
        </a:xfrm>
      </p:grpSpPr>
      <p:pic>
        <p:nvPicPr>
          <p:cNvPr id="684" name="Google Shape;684;p52"/>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685" name="Google Shape;685;p52"/>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686" name="Google Shape;686;p52"/>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687" name="Google Shape;687;p5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688" name="Google Shape;688;p52"/>
          <p:cNvSpPr>
            <a:spLocks noGrp="1"/>
          </p:cNvSpPr>
          <p:nvPr>
            <p:ph type="pic" idx="2"/>
          </p:nvPr>
        </p:nvSpPr>
        <p:spPr>
          <a:xfrm>
            <a:off x="432000" y="2525267"/>
            <a:ext cx="3407200" cy="2586000"/>
          </a:xfrm>
          <a:prstGeom prst="rect">
            <a:avLst/>
          </a:prstGeom>
          <a:noFill/>
          <a:ln>
            <a:noFill/>
          </a:ln>
        </p:spPr>
      </p:sp>
      <p:sp>
        <p:nvSpPr>
          <p:cNvPr id="689" name="Google Shape;689;p52"/>
          <p:cNvSpPr>
            <a:spLocks noGrp="1"/>
          </p:cNvSpPr>
          <p:nvPr>
            <p:ph type="pic" idx="3"/>
          </p:nvPr>
        </p:nvSpPr>
        <p:spPr>
          <a:xfrm>
            <a:off x="8342400" y="2525267"/>
            <a:ext cx="3407200" cy="2586000"/>
          </a:xfrm>
          <a:prstGeom prst="rect">
            <a:avLst/>
          </a:prstGeom>
          <a:noFill/>
          <a:ln>
            <a:noFill/>
          </a:ln>
        </p:spPr>
      </p:sp>
      <p:sp>
        <p:nvSpPr>
          <p:cNvPr id="690" name="Google Shape;690;p52"/>
          <p:cNvSpPr>
            <a:spLocks noGrp="1"/>
          </p:cNvSpPr>
          <p:nvPr>
            <p:ph type="pic" idx="4"/>
          </p:nvPr>
        </p:nvSpPr>
        <p:spPr>
          <a:xfrm>
            <a:off x="4392400" y="2525267"/>
            <a:ext cx="3407200" cy="2586000"/>
          </a:xfrm>
          <a:prstGeom prst="rect">
            <a:avLst/>
          </a:prstGeom>
          <a:noFill/>
          <a:ln>
            <a:noFill/>
          </a:ln>
        </p:spPr>
      </p:sp>
      <p:grpSp>
        <p:nvGrpSpPr>
          <p:cNvPr id="691" name="Google Shape;691;p52"/>
          <p:cNvGrpSpPr/>
          <p:nvPr/>
        </p:nvGrpSpPr>
        <p:grpSpPr>
          <a:xfrm>
            <a:off x="1841371" y="5531384"/>
            <a:ext cx="609600" cy="609600"/>
            <a:chOff x="1020916" y="1442088"/>
            <a:chExt cx="457200" cy="457200"/>
          </a:xfrm>
        </p:grpSpPr>
        <p:pic>
          <p:nvPicPr>
            <p:cNvPr id="692" name="Google Shape;692;p52"/>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93" name="Google Shape;693;p52"/>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694" name="Google Shape;694;p52"/>
          <p:cNvGrpSpPr/>
          <p:nvPr/>
        </p:nvGrpSpPr>
        <p:grpSpPr>
          <a:xfrm>
            <a:off x="5774755" y="5531400"/>
            <a:ext cx="609600" cy="609600"/>
            <a:chOff x="1020916" y="1442088"/>
            <a:chExt cx="457200" cy="457200"/>
          </a:xfrm>
        </p:grpSpPr>
        <p:pic>
          <p:nvPicPr>
            <p:cNvPr id="695" name="Google Shape;695;p52"/>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96" name="Google Shape;696;p52"/>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697" name="Google Shape;697;p52"/>
          <p:cNvGrpSpPr/>
          <p:nvPr/>
        </p:nvGrpSpPr>
        <p:grpSpPr>
          <a:xfrm>
            <a:off x="9741055" y="5531384"/>
            <a:ext cx="609600" cy="609600"/>
            <a:chOff x="1020916" y="1442088"/>
            <a:chExt cx="457200" cy="457200"/>
          </a:xfrm>
        </p:grpSpPr>
        <p:pic>
          <p:nvPicPr>
            <p:cNvPr id="698" name="Google Shape;698;p52"/>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99" name="Google Shape;699;p52"/>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700" name="Google Shape;700;p52"/>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1" name="Google Shape;701;p52"/>
          <p:cNvSpPr txBox="1">
            <a:spLocks noGrp="1"/>
          </p:cNvSpPr>
          <p:nvPr>
            <p:ph type="title" idx="5"/>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2" name="Google Shape;702;p52"/>
          <p:cNvSpPr txBox="1">
            <a:spLocks noGrp="1"/>
          </p:cNvSpPr>
          <p:nvPr>
            <p:ph type="body" idx="1"/>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05 CfU 3 image options - jade">
  <p:cSld name="TITLE_AND_TWO_COLUMNS_1_1_7_1_1_1_2">
    <p:bg>
      <p:bgPr>
        <a:solidFill>
          <a:srgbClr val="E6F2F2"/>
        </a:solidFill>
        <a:effectLst/>
      </p:bgPr>
    </p:bg>
    <p:spTree>
      <p:nvGrpSpPr>
        <p:cNvPr id="1" name="Shape 703"/>
        <p:cNvGrpSpPr/>
        <p:nvPr/>
      </p:nvGrpSpPr>
      <p:grpSpPr>
        <a:xfrm>
          <a:off x="0" y="0"/>
          <a:ext cx="0" cy="0"/>
          <a:chOff x="0" y="0"/>
          <a:chExt cx="0" cy="0"/>
        </a:xfrm>
      </p:grpSpPr>
      <p:pic>
        <p:nvPicPr>
          <p:cNvPr id="704" name="Google Shape;704;p5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05" name="Google Shape;705;p53"/>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06" name="Google Shape;706;p53"/>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07" name="Google Shape;707;p5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708" name="Google Shape;708;p53"/>
          <p:cNvSpPr>
            <a:spLocks noGrp="1"/>
          </p:cNvSpPr>
          <p:nvPr>
            <p:ph type="pic" idx="2"/>
          </p:nvPr>
        </p:nvSpPr>
        <p:spPr>
          <a:xfrm>
            <a:off x="432000" y="2525267"/>
            <a:ext cx="3407200" cy="2586000"/>
          </a:xfrm>
          <a:prstGeom prst="rect">
            <a:avLst/>
          </a:prstGeom>
          <a:noFill/>
          <a:ln>
            <a:noFill/>
          </a:ln>
        </p:spPr>
      </p:sp>
      <p:sp>
        <p:nvSpPr>
          <p:cNvPr id="709" name="Google Shape;709;p53"/>
          <p:cNvSpPr>
            <a:spLocks noGrp="1"/>
          </p:cNvSpPr>
          <p:nvPr>
            <p:ph type="pic" idx="3"/>
          </p:nvPr>
        </p:nvSpPr>
        <p:spPr>
          <a:xfrm>
            <a:off x="8342400" y="2525267"/>
            <a:ext cx="3407200" cy="2586000"/>
          </a:xfrm>
          <a:prstGeom prst="rect">
            <a:avLst/>
          </a:prstGeom>
          <a:noFill/>
          <a:ln>
            <a:noFill/>
          </a:ln>
        </p:spPr>
      </p:sp>
      <p:sp>
        <p:nvSpPr>
          <p:cNvPr id="710" name="Google Shape;710;p53"/>
          <p:cNvSpPr>
            <a:spLocks noGrp="1"/>
          </p:cNvSpPr>
          <p:nvPr>
            <p:ph type="pic" idx="4"/>
          </p:nvPr>
        </p:nvSpPr>
        <p:spPr>
          <a:xfrm>
            <a:off x="4392400" y="2525267"/>
            <a:ext cx="3407200" cy="2586000"/>
          </a:xfrm>
          <a:prstGeom prst="rect">
            <a:avLst/>
          </a:prstGeom>
          <a:noFill/>
          <a:ln>
            <a:noFill/>
          </a:ln>
        </p:spPr>
      </p:sp>
      <p:grpSp>
        <p:nvGrpSpPr>
          <p:cNvPr id="711" name="Google Shape;711;p53"/>
          <p:cNvGrpSpPr/>
          <p:nvPr/>
        </p:nvGrpSpPr>
        <p:grpSpPr>
          <a:xfrm>
            <a:off x="1841371" y="5531384"/>
            <a:ext cx="609600" cy="609600"/>
            <a:chOff x="1020916" y="1442088"/>
            <a:chExt cx="457200" cy="457200"/>
          </a:xfrm>
        </p:grpSpPr>
        <p:pic>
          <p:nvPicPr>
            <p:cNvPr id="712" name="Google Shape;712;p5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13" name="Google Shape;713;p5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714" name="Google Shape;714;p53"/>
          <p:cNvGrpSpPr/>
          <p:nvPr/>
        </p:nvGrpSpPr>
        <p:grpSpPr>
          <a:xfrm>
            <a:off x="5774755" y="5531400"/>
            <a:ext cx="609600" cy="609600"/>
            <a:chOff x="1020916" y="1442088"/>
            <a:chExt cx="457200" cy="457200"/>
          </a:xfrm>
        </p:grpSpPr>
        <p:pic>
          <p:nvPicPr>
            <p:cNvPr id="715" name="Google Shape;715;p5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16" name="Google Shape;716;p5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717" name="Google Shape;717;p53"/>
          <p:cNvGrpSpPr/>
          <p:nvPr/>
        </p:nvGrpSpPr>
        <p:grpSpPr>
          <a:xfrm>
            <a:off x="9741055" y="5531384"/>
            <a:ext cx="609600" cy="609600"/>
            <a:chOff x="1020916" y="1442088"/>
            <a:chExt cx="457200" cy="457200"/>
          </a:xfrm>
        </p:grpSpPr>
        <p:pic>
          <p:nvPicPr>
            <p:cNvPr id="718" name="Google Shape;718;p5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19" name="Google Shape;719;p5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720" name="Google Shape;720;p53"/>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1" name="Google Shape;721;p53"/>
          <p:cNvSpPr txBox="1">
            <a:spLocks noGrp="1"/>
          </p:cNvSpPr>
          <p:nvPr>
            <p:ph type="title" idx="5"/>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2" name="Google Shape;722;p53"/>
          <p:cNvSpPr txBox="1">
            <a:spLocks noGrp="1"/>
          </p:cNvSpPr>
          <p:nvPr>
            <p:ph type="body" idx="1"/>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05 CfU 3  image options - blue ">
  <p:cSld name="TITLE_AND_TWO_COLUMNS_1_1_7_2_1">
    <p:bg>
      <p:bgPr>
        <a:solidFill>
          <a:srgbClr val="EBEDFE"/>
        </a:solidFill>
        <a:effectLst/>
      </p:bgPr>
    </p:bg>
    <p:spTree>
      <p:nvGrpSpPr>
        <p:cNvPr id="1" name="Shape 723"/>
        <p:cNvGrpSpPr/>
        <p:nvPr/>
      </p:nvGrpSpPr>
      <p:grpSpPr>
        <a:xfrm>
          <a:off x="0" y="0"/>
          <a:ext cx="0" cy="0"/>
          <a:chOff x="0" y="0"/>
          <a:chExt cx="0" cy="0"/>
        </a:xfrm>
      </p:grpSpPr>
      <p:pic>
        <p:nvPicPr>
          <p:cNvPr id="724" name="Google Shape;724;p5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25" name="Google Shape;725;p54"/>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26" name="Google Shape;726;p54"/>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27" name="Google Shape;727;p5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728" name="Google Shape;728;p54"/>
          <p:cNvSpPr>
            <a:spLocks noGrp="1"/>
          </p:cNvSpPr>
          <p:nvPr>
            <p:ph type="pic" idx="2"/>
          </p:nvPr>
        </p:nvSpPr>
        <p:spPr>
          <a:xfrm>
            <a:off x="432000" y="2525267"/>
            <a:ext cx="3407200" cy="2586000"/>
          </a:xfrm>
          <a:prstGeom prst="rect">
            <a:avLst/>
          </a:prstGeom>
          <a:noFill/>
          <a:ln>
            <a:noFill/>
          </a:ln>
        </p:spPr>
      </p:sp>
      <p:sp>
        <p:nvSpPr>
          <p:cNvPr id="729" name="Google Shape;729;p54"/>
          <p:cNvSpPr>
            <a:spLocks noGrp="1"/>
          </p:cNvSpPr>
          <p:nvPr>
            <p:ph type="pic" idx="3"/>
          </p:nvPr>
        </p:nvSpPr>
        <p:spPr>
          <a:xfrm>
            <a:off x="8342400" y="2525267"/>
            <a:ext cx="3407200" cy="2586000"/>
          </a:xfrm>
          <a:prstGeom prst="rect">
            <a:avLst/>
          </a:prstGeom>
          <a:noFill/>
          <a:ln>
            <a:noFill/>
          </a:ln>
        </p:spPr>
      </p:sp>
      <p:sp>
        <p:nvSpPr>
          <p:cNvPr id="730" name="Google Shape;730;p54"/>
          <p:cNvSpPr>
            <a:spLocks noGrp="1"/>
          </p:cNvSpPr>
          <p:nvPr>
            <p:ph type="pic" idx="4"/>
          </p:nvPr>
        </p:nvSpPr>
        <p:spPr>
          <a:xfrm>
            <a:off x="4392400" y="2525267"/>
            <a:ext cx="3407200" cy="2586000"/>
          </a:xfrm>
          <a:prstGeom prst="rect">
            <a:avLst/>
          </a:prstGeom>
          <a:noFill/>
          <a:ln>
            <a:noFill/>
          </a:ln>
        </p:spPr>
      </p:sp>
      <p:grpSp>
        <p:nvGrpSpPr>
          <p:cNvPr id="731" name="Google Shape;731;p54"/>
          <p:cNvGrpSpPr/>
          <p:nvPr/>
        </p:nvGrpSpPr>
        <p:grpSpPr>
          <a:xfrm>
            <a:off x="1841371" y="5531384"/>
            <a:ext cx="609600" cy="609600"/>
            <a:chOff x="1020916" y="1442088"/>
            <a:chExt cx="457200" cy="457200"/>
          </a:xfrm>
        </p:grpSpPr>
        <p:pic>
          <p:nvPicPr>
            <p:cNvPr id="732" name="Google Shape;732;p5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33" name="Google Shape;733;p5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734" name="Google Shape;734;p54"/>
          <p:cNvGrpSpPr/>
          <p:nvPr/>
        </p:nvGrpSpPr>
        <p:grpSpPr>
          <a:xfrm>
            <a:off x="5774755" y="5531400"/>
            <a:ext cx="609600" cy="609600"/>
            <a:chOff x="1020916" y="1442088"/>
            <a:chExt cx="457200" cy="457200"/>
          </a:xfrm>
        </p:grpSpPr>
        <p:pic>
          <p:nvPicPr>
            <p:cNvPr id="735" name="Google Shape;735;p5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36" name="Google Shape;736;p5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737" name="Google Shape;737;p54"/>
          <p:cNvGrpSpPr/>
          <p:nvPr/>
        </p:nvGrpSpPr>
        <p:grpSpPr>
          <a:xfrm>
            <a:off x="9741055" y="5531384"/>
            <a:ext cx="609600" cy="609600"/>
            <a:chOff x="1020916" y="1442088"/>
            <a:chExt cx="457200" cy="457200"/>
          </a:xfrm>
        </p:grpSpPr>
        <p:pic>
          <p:nvPicPr>
            <p:cNvPr id="738" name="Google Shape;738;p5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39" name="Google Shape;739;p5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740" name="Google Shape;740;p54"/>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54"/>
          <p:cNvSpPr txBox="1">
            <a:spLocks noGrp="1"/>
          </p:cNvSpPr>
          <p:nvPr>
            <p:ph type="title" idx="5"/>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2" name="Google Shape;742;p54"/>
          <p:cNvSpPr txBox="1">
            <a:spLocks noGrp="1"/>
          </p:cNvSpPr>
          <p:nvPr>
            <p:ph type="body" idx="1"/>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05 CfU 3 image options - pink">
  <p:cSld name="TITLE_AND_TWO_COLUMNS_1_1_7_1_1_1_1_1">
    <p:bg>
      <p:bgPr>
        <a:solidFill>
          <a:srgbClr val="FAEAF6"/>
        </a:solidFill>
        <a:effectLst/>
      </p:bgPr>
    </p:bg>
    <p:spTree>
      <p:nvGrpSpPr>
        <p:cNvPr id="1" name="Shape 743"/>
        <p:cNvGrpSpPr/>
        <p:nvPr/>
      </p:nvGrpSpPr>
      <p:grpSpPr>
        <a:xfrm>
          <a:off x="0" y="0"/>
          <a:ext cx="0" cy="0"/>
          <a:chOff x="0" y="0"/>
          <a:chExt cx="0" cy="0"/>
        </a:xfrm>
      </p:grpSpPr>
      <p:pic>
        <p:nvPicPr>
          <p:cNvPr id="744" name="Google Shape;744;p5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45" name="Google Shape;745;p55"/>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46" name="Google Shape;746;p5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47" name="Google Shape;747;p5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748" name="Google Shape;748;p55"/>
          <p:cNvSpPr>
            <a:spLocks noGrp="1"/>
          </p:cNvSpPr>
          <p:nvPr>
            <p:ph type="pic" idx="2"/>
          </p:nvPr>
        </p:nvSpPr>
        <p:spPr>
          <a:xfrm>
            <a:off x="432000" y="2525267"/>
            <a:ext cx="3407200" cy="2586000"/>
          </a:xfrm>
          <a:prstGeom prst="rect">
            <a:avLst/>
          </a:prstGeom>
          <a:noFill/>
          <a:ln>
            <a:noFill/>
          </a:ln>
        </p:spPr>
      </p:sp>
      <p:sp>
        <p:nvSpPr>
          <p:cNvPr id="749" name="Google Shape;749;p55"/>
          <p:cNvSpPr>
            <a:spLocks noGrp="1"/>
          </p:cNvSpPr>
          <p:nvPr>
            <p:ph type="pic" idx="3"/>
          </p:nvPr>
        </p:nvSpPr>
        <p:spPr>
          <a:xfrm>
            <a:off x="8342400" y="2525267"/>
            <a:ext cx="3407200" cy="2586000"/>
          </a:xfrm>
          <a:prstGeom prst="rect">
            <a:avLst/>
          </a:prstGeom>
          <a:noFill/>
          <a:ln>
            <a:noFill/>
          </a:ln>
        </p:spPr>
      </p:sp>
      <p:sp>
        <p:nvSpPr>
          <p:cNvPr id="750" name="Google Shape;750;p55"/>
          <p:cNvSpPr>
            <a:spLocks noGrp="1"/>
          </p:cNvSpPr>
          <p:nvPr>
            <p:ph type="pic" idx="4"/>
          </p:nvPr>
        </p:nvSpPr>
        <p:spPr>
          <a:xfrm>
            <a:off x="4392400" y="2525267"/>
            <a:ext cx="3407200" cy="2586000"/>
          </a:xfrm>
          <a:prstGeom prst="rect">
            <a:avLst/>
          </a:prstGeom>
          <a:noFill/>
          <a:ln>
            <a:noFill/>
          </a:ln>
        </p:spPr>
      </p:sp>
      <p:grpSp>
        <p:nvGrpSpPr>
          <p:cNvPr id="751" name="Google Shape;751;p55"/>
          <p:cNvGrpSpPr/>
          <p:nvPr/>
        </p:nvGrpSpPr>
        <p:grpSpPr>
          <a:xfrm>
            <a:off x="1841371" y="5531384"/>
            <a:ext cx="609600" cy="609600"/>
            <a:chOff x="1020916" y="1442088"/>
            <a:chExt cx="457200" cy="457200"/>
          </a:xfrm>
        </p:grpSpPr>
        <p:pic>
          <p:nvPicPr>
            <p:cNvPr id="752" name="Google Shape;752;p5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53" name="Google Shape;753;p5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754" name="Google Shape;754;p55"/>
          <p:cNvGrpSpPr/>
          <p:nvPr/>
        </p:nvGrpSpPr>
        <p:grpSpPr>
          <a:xfrm>
            <a:off x="5774755" y="5531400"/>
            <a:ext cx="609600" cy="609600"/>
            <a:chOff x="1020916" y="1442088"/>
            <a:chExt cx="457200" cy="457200"/>
          </a:xfrm>
        </p:grpSpPr>
        <p:pic>
          <p:nvPicPr>
            <p:cNvPr id="755" name="Google Shape;755;p5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56" name="Google Shape;756;p5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757" name="Google Shape;757;p55"/>
          <p:cNvGrpSpPr/>
          <p:nvPr/>
        </p:nvGrpSpPr>
        <p:grpSpPr>
          <a:xfrm>
            <a:off x="9741055" y="5531384"/>
            <a:ext cx="609600" cy="609600"/>
            <a:chOff x="1020916" y="1442088"/>
            <a:chExt cx="457200" cy="457200"/>
          </a:xfrm>
        </p:grpSpPr>
        <p:pic>
          <p:nvPicPr>
            <p:cNvPr id="758" name="Google Shape;758;p5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759" name="Google Shape;759;p5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760" name="Google Shape;760;p55"/>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1" name="Google Shape;761;p55"/>
          <p:cNvSpPr txBox="1">
            <a:spLocks noGrp="1"/>
          </p:cNvSpPr>
          <p:nvPr>
            <p:ph type="title" idx="5"/>
          </p:nvPr>
        </p:nvSpPr>
        <p:spPr>
          <a:xfrm>
            <a:off x="432000" y="1079884"/>
            <a:ext cx="10905600" cy="652800"/>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2" name="Google Shape;762;p55"/>
          <p:cNvSpPr txBox="1">
            <a:spLocks noGrp="1"/>
          </p:cNvSpPr>
          <p:nvPr>
            <p:ph type="body" idx="1"/>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06 CfU blank - purple ">
  <p:cSld name="TITLE_AND_TWO_COLUMNS_1_1_6_2_3">
    <p:bg>
      <p:bgPr>
        <a:solidFill>
          <a:srgbClr val="F3EEFB"/>
        </a:solidFill>
        <a:effectLst/>
      </p:bgPr>
    </p:bg>
    <p:spTree>
      <p:nvGrpSpPr>
        <p:cNvPr id="1" name="Shape 763"/>
        <p:cNvGrpSpPr/>
        <p:nvPr/>
      </p:nvGrpSpPr>
      <p:grpSpPr>
        <a:xfrm>
          <a:off x="0" y="0"/>
          <a:ext cx="0" cy="0"/>
          <a:chOff x="0" y="0"/>
          <a:chExt cx="0" cy="0"/>
        </a:xfrm>
      </p:grpSpPr>
      <p:pic>
        <p:nvPicPr>
          <p:cNvPr id="764" name="Google Shape;764;p56"/>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765" name="Google Shape;765;p56"/>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66" name="Google Shape;766;p5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67" name="Google Shape;767;p5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768" name="Google Shape;768;p56"/>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9" name="Google Shape;769;p56"/>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770" name="Google Shape;770;p56"/>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21/01/2026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06 CfU blank - jade ">
  <p:cSld name="TITLE_AND_TWO_COLUMNS_1_1_6_2_3_1">
    <p:bg>
      <p:bgPr>
        <a:solidFill>
          <a:srgbClr val="E6F2F2"/>
        </a:solidFill>
        <a:effectLst/>
      </p:bgPr>
    </p:bg>
    <p:spTree>
      <p:nvGrpSpPr>
        <p:cNvPr id="1" name="Shape 771"/>
        <p:cNvGrpSpPr/>
        <p:nvPr/>
      </p:nvGrpSpPr>
      <p:grpSpPr>
        <a:xfrm>
          <a:off x="0" y="0"/>
          <a:ext cx="0" cy="0"/>
          <a:chOff x="0" y="0"/>
          <a:chExt cx="0" cy="0"/>
        </a:xfrm>
      </p:grpSpPr>
      <p:pic>
        <p:nvPicPr>
          <p:cNvPr id="772" name="Google Shape;772;p5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73" name="Google Shape;773;p57"/>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74" name="Google Shape;774;p57"/>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75" name="Google Shape;775;p5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776" name="Google Shape;776;p57"/>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7" name="Google Shape;777;p57"/>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778" name="Google Shape;778;p57"/>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06 CfU blank - blue ">
  <p:cSld name="TITLE_AND_TWO_COLUMNS_1_1_6_3">
    <p:bg>
      <p:bgPr>
        <a:solidFill>
          <a:srgbClr val="EBEDFE"/>
        </a:solidFill>
        <a:effectLst/>
      </p:bgPr>
    </p:bg>
    <p:spTree>
      <p:nvGrpSpPr>
        <p:cNvPr id="1" name="Shape 779"/>
        <p:cNvGrpSpPr/>
        <p:nvPr/>
      </p:nvGrpSpPr>
      <p:grpSpPr>
        <a:xfrm>
          <a:off x="0" y="0"/>
          <a:ext cx="0" cy="0"/>
          <a:chOff x="0" y="0"/>
          <a:chExt cx="0" cy="0"/>
        </a:xfrm>
      </p:grpSpPr>
      <p:pic>
        <p:nvPicPr>
          <p:cNvPr id="780" name="Google Shape;780;p5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81" name="Google Shape;781;p58"/>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82" name="Google Shape;782;p58"/>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83" name="Google Shape;783;p5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784" name="Google Shape;784;p58"/>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5" name="Google Shape;785;p58"/>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786" name="Google Shape;786;p58"/>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06 CfU blank - pink ">
  <p:cSld name="TITLE_AND_TWO_COLUMNS_1_1_6_2_3_1_1">
    <p:bg>
      <p:bgPr>
        <a:solidFill>
          <a:srgbClr val="FAEAF6"/>
        </a:solidFill>
        <a:effectLst/>
      </p:bgPr>
    </p:bg>
    <p:spTree>
      <p:nvGrpSpPr>
        <p:cNvPr id="1" name="Shape 787"/>
        <p:cNvGrpSpPr/>
        <p:nvPr/>
      </p:nvGrpSpPr>
      <p:grpSpPr>
        <a:xfrm>
          <a:off x="0" y="0"/>
          <a:ext cx="0" cy="0"/>
          <a:chOff x="0" y="0"/>
          <a:chExt cx="0" cy="0"/>
        </a:xfrm>
      </p:grpSpPr>
      <p:pic>
        <p:nvPicPr>
          <p:cNvPr id="788" name="Google Shape;788;p59"/>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89" name="Google Shape;789;p59"/>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90" name="Google Shape;790;p59"/>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791" name="Google Shape;791;p59"/>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92" name="Google Shape;792;p5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793" name="Google Shape;793;p59"/>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4" name="Google Shape;794;p59"/>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07 Practice - purple ">
  <p:cSld name="TITLE_AND_TWO_COLUMNS_1_1_5_1_3_1_1">
    <p:spTree>
      <p:nvGrpSpPr>
        <p:cNvPr id="1" name="Shape 795"/>
        <p:cNvGrpSpPr/>
        <p:nvPr/>
      </p:nvGrpSpPr>
      <p:grpSpPr>
        <a:xfrm>
          <a:off x="0" y="0"/>
          <a:ext cx="0" cy="0"/>
          <a:chOff x="0" y="0"/>
          <a:chExt cx="0" cy="0"/>
        </a:xfrm>
      </p:grpSpPr>
      <p:pic>
        <p:nvPicPr>
          <p:cNvPr id="796" name="Google Shape;796;p60"/>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797" name="Google Shape;797;p60"/>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98" name="Google Shape;798;p60"/>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799" name="Google Shape;799;p6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sp>
        <p:nvSpPr>
          <p:cNvPr id="800" name="Google Shape;800;p60"/>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A</a:t>
            </a:r>
            <a:endParaRPr sz="2667" b="1">
              <a:solidFill>
                <a:srgbClr val="FFFFFF"/>
              </a:solidFill>
              <a:latin typeface="Lexend"/>
              <a:ea typeface="Lexend"/>
              <a:cs typeface="Lexend"/>
              <a:sym typeface="Lexend"/>
            </a:endParaRPr>
          </a:p>
        </p:txBody>
      </p:sp>
      <p:sp>
        <p:nvSpPr>
          <p:cNvPr id="801" name="Google Shape;801;p60"/>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02" name="Google Shape;802;p60"/>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03" name="Google Shape;803;p60"/>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07 Practice - jade">
  <p:cSld name="TITLE_AND_TWO_COLUMNS_1_1_5_1_3_1_1_1_1">
    <p:spTree>
      <p:nvGrpSpPr>
        <p:cNvPr id="1" name="Shape 804"/>
        <p:cNvGrpSpPr/>
        <p:nvPr/>
      </p:nvGrpSpPr>
      <p:grpSpPr>
        <a:xfrm>
          <a:off x="0" y="0"/>
          <a:ext cx="0" cy="0"/>
          <a:chOff x="0" y="0"/>
          <a:chExt cx="0" cy="0"/>
        </a:xfrm>
      </p:grpSpPr>
      <p:pic>
        <p:nvPicPr>
          <p:cNvPr id="805" name="Google Shape;805;p61"/>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06" name="Google Shape;806;p61"/>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07" name="Google Shape;807;p6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Practice</a:t>
            </a:r>
            <a:endParaRPr sz="1200" b="1">
              <a:solidFill>
                <a:srgbClr val="E6F2F2"/>
              </a:solidFill>
              <a:latin typeface="Lexend"/>
              <a:ea typeface="Lexend"/>
              <a:cs typeface="Lexend"/>
              <a:sym typeface="Lexend"/>
            </a:endParaRPr>
          </a:p>
        </p:txBody>
      </p:sp>
      <p:pic>
        <p:nvPicPr>
          <p:cNvPr id="808" name="Google Shape;808;p61"/>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809" name="Google Shape;809;p61"/>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B</a:t>
            </a:r>
            <a:endParaRPr sz="2667" b="1">
              <a:solidFill>
                <a:srgbClr val="FFFFFF"/>
              </a:solidFill>
              <a:latin typeface="Lexend"/>
              <a:ea typeface="Lexend"/>
              <a:cs typeface="Lexend"/>
              <a:sym typeface="Lexend"/>
            </a:endParaRPr>
          </a:p>
        </p:txBody>
      </p:sp>
      <p:sp>
        <p:nvSpPr>
          <p:cNvPr id="810" name="Google Shape;810;p61"/>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11" name="Google Shape;811;p61"/>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12" name="Google Shape;812;p61"/>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07 Practice - blue ">
  <p:cSld name="TITLE_AND_TWO_COLUMNS_1_1_5_1_3_1_2">
    <p:spTree>
      <p:nvGrpSpPr>
        <p:cNvPr id="1" name="Shape 813"/>
        <p:cNvGrpSpPr/>
        <p:nvPr/>
      </p:nvGrpSpPr>
      <p:grpSpPr>
        <a:xfrm>
          <a:off x="0" y="0"/>
          <a:ext cx="0" cy="0"/>
          <a:chOff x="0" y="0"/>
          <a:chExt cx="0" cy="0"/>
        </a:xfrm>
      </p:grpSpPr>
      <p:pic>
        <p:nvPicPr>
          <p:cNvPr id="814" name="Google Shape;814;p6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15" name="Google Shape;815;p62"/>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16" name="Google Shape;816;p6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pic>
        <p:nvPicPr>
          <p:cNvPr id="817" name="Google Shape;817;p62"/>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818" name="Google Shape;818;p62"/>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C</a:t>
            </a:r>
            <a:endParaRPr sz="2667" b="1">
              <a:solidFill>
                <a:srgbClr val="FFFFFF"/>
              </a:solidFill>
              <a:latin typeface="Lexend"/>
              <a:ea typeface="Lexend"/>
              <a:cs typeface="Lexend"/>
              <a:sym typeface="Lexend"/>
            </a:endParaRPr>
          </a:p>
        </p:txBody>
      </p:sp>
      <p:sp>
        <p:nvSpPr>
          <p:cNvPr id="819" name="Google Shape;819;p62"/>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20" name="Google Shape;820;p62"/>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21" name="Google Shape;821;p62"/>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07 Practice - pink">
  <p:cSld name="TITLE_AND_TWO_COLUMNS_1_1_5_1_3_1_1_1_1_1">
    <p:spTree>
      <p:nvGrpSpPr>
        <p:cNvPr id="1" name="Shape 822"/>
        <p:cNvGrpSpPr/>
        <p:nvPr/>
      </p:nvGrpSpPr>
      <p:grpSpPr>
        <a:xfrm>
          <a:off x="0" y="0"/>
          <a:ext cx="0" cy="0"/>
          <a:chOff x="0" y="0"/>
          <a:chExt cx="0" cy="0"/>
        </a:xfrm>
      </p:grpSpPr>
      <p:pic>
        <p:nvPicPr>
          <p:cNvPr id="823" name="Google Shape;823;p6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24" name="Google Shape;824;p63"/>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25" name="Google Shape;825;p6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Practice</a:t>
            </a:r>
            <a:endParaRPr sz="1200" b="1">
              <a:solidFill>
                <a:srgbClr val="FAEAF6"/>
              </a:solidFill>
              <a:latin typeface="Lexend"/>
              <a:ea typeface="Lexend"/>
              <a:cs typeface="Lexend"/>
              <a:sym typeface="Lexend"/>
            </a:endParaRPr>
          </a:p>
        </p:txBody>
      </p:sp>
      <p:pic>
        <p:nvPicPr>
          <p:cNvPr id="826" name="Google Shape;826;p63"/>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827" name="Google Shape;827;p63"/>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D</a:t>
            </a:r>
            <a:endParaRPr sz="2667" b="1">
              <a:solidFill>
                <a:srgbClr val="FFFFFF"/>
              </a:solidFill>
              <a:latin typeface="Lexend"/>
              <a:ea typeface="Lexend"/>
              <a:cs typeface="Lexend"/>
              <a:sym typeface="Lexend"/>
            </a:endParaRPr>
          </a:p>
        </p:txBody>
      </p:sp>
      <p:sp>
        <p:nvSpPr>
          <p:cNvPr id="828" name="Google Shape;828;p63"/>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29" name="Google Shape;829;p63"/>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30" name="Google Shape;830;p63"/>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08 Feedback - purple">
  <p:cSld name="TITLE_AND_TWO_COLUMNS_1_1_5_1_3_1_1_1_2">
    <p:bg>
      <p:bgPr>
        <a:solidFill>
          <a:srgbClr val="F3EEFB"/>
        </a:solidFill>
        <a:effectLst/>
      </p:bgPr>
    </p:bg>
    <p:spTree>
      <p:nvGrpSpPr>
        <p:cNvPr id="1" name="Shape 831"/>
        <p:cNvGrpSpPr/>
        <p:nvPr/>
      </p:nvGrpSpPr>
      <p:grpSpPr>
        <a:xfrm>
          <a:off x="0" y="0"/>
          <a:ext cx="0" cy="0"/>
          <a:chOff x="0" y="0"/>
          <a:chExt cx="0" cy="0"/>
        </a:xfrm>
      </p:grpSpPr>
      <p:pic>
        <p:nvPicPr>
          <p:cNvPr id="832" name="Google Shape;832;p64"/>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833" name="Google Shape;833;p64"/>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834" name="Google Shape;834;p64"/>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35" name="Google Shape;835;p6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Feedback</a:t>
            </a:r>
            <a:endParaRPr sz="1200" b="1">
              <a:solidFill>
                <a:srgbClr val="F3EEFB"/>
              </a:solidFill>
              <a:latin typeface="Lexend"/>
              <a:ea typeface="Lexend"/>
              <a:cs typeface="Lexend"/>
              <a:sym typeface="Lexend"/>
            </a:endParaRPr>
          </a:p>
        </p:txBody>
      </p:sp>
      <p:sp>
        <p:nvSpPr>
          <p:cNvPr id="836" name="Google Shape;836;p64"/>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A</a:t>
            </a:r>
            <a:endParaRPr sz="2667" b="1">
              <a:solidFill>
                <a:srgbClr val="FFFFFF"/>
              </a:solidFill>
              <a:latin typeface="Lexend"/>
              <a:ea typeface="Lexend"/>
              <a:cs typeface="Lexend"/>
              <a:sym typeface="Lexend"/>
            </a:endParaRPr>
          </a:p>
        </p:txBody>
      </p:sp>
      <p:sp>
        <p:nvSpPr>
          <p:cNvPr id="837" name="Google Shape;837;p64"/>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38" name="Google Shape;838;p64"/>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39" name="Google Shape;839;p64"/>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08 Feedback - jade">
  <p:cSld name="TITLE_AND_TWO_COLUMNS_1_1_5_1_3_1_1_1_1_2">
    <p:bg>
      <p:bgPr>
        <a:solidFill>
          <a:srgbClr val="E6F2F2"/>
        </a:solidFill>
        <a:effectLst/>
      </p:bgPr>
    </p:bg>
    <p:spTree>
      <p:nvGrpSpPr>
        <p:cNvPr id="1" name="Shape 840"/>
        <p:cNvGrpSpPr/>
        <p:nvPr/>
      </p:nvGrpSpPr>
      <p:grpSpPr>
        <a:xfrm>
          <a:off x="0" y="0"/>
          <a:ext cx="0" cy="0"/>
          <a:chOff x="0" y="0"/>
          <a:chExt cx="0" cy="0"/>
        </a:xfrm>
      </p:grpSpPr>
      <p:pic>
        <p:nvPicPr>
          <p:cNvPr id="841" name="Google Shape;841;p6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42" name="Google Shape;842;p65"/>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43" name="Google Shape;843;p6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844" name="Google Shape;844;p6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45" name="Google Shape;845;p65"/>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B</a:t>
            </a:r>
            <a:endParaRPr sz="2667" b="1">
              <a:solidFill>
                <a:srgbClr val="FFFFFF"/>
              </a:solidFill>
              <a:latin typeface="Lexend"/>
              <a:ea typeface="Lexend"/>
              <a:cs typeface="Lexend"/>
              <a:sym typeface="Lexend"/>
            </a:endParaRPr>
          </a:p>
        </p:txBody>
      </p:sp>
      <p:sp>
        <p:nvSpPr>
          <p:cNvPr id="846" name="Google Shape;846;p65"/>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47" name="Google Shape;847;p65"/>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48" name="Google Shape;848;p65"/>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08 Feedback - blue">
  <p:cSld name="TITLE_AND_TWO_COLUMNS_1_1_5_1_3_1_2_1">
    <p:bg>
      <p:bgPr>
        <a:solidFill>
          <a:srgbClr val="EBEDFE"/>
        </a:solidFill>
        <a:effectLst/>
      </p:bgPr>
    </p:bg>
    <p:spTree>
      <p:nvGrpSpPr>
        <p:cNvPr id="1" name="Shape 849"/>
        <p:cNvGrpSpPr/>
        <p:nvPr/>
      </p:nvGrpSpPr>
      <p:grpSpPr>
        <a:xfrm>
          <a:off x="0" y="0"/>
          <a:ext cx="0" cy="0"/>
          <a:chOff x="0" y="0"/>
          <a:chExt cx="0" cy="0"/>
        </a:xfrm>
      </p:grpSpPr>
      <p:pic>
        <p:nvPicPr>
          <p:cNvPr id="850" name="Google Shape;850;p6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51" name="Google Shape;851;p66"/>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52" name="Google Shape;852;p6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853" name="Google Shape;853;p6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54" name="Google Shape;854;p66"/>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C</a:t>
            </a:r>
            <a:endParaRPr sz="2667" b="1">
              <a:solidFill>
                <a:srgbClr val="FFFFFF"/>
              </a:solidFill>
              <a:latin typeface="Lexend"/>
              <a:ea typeface="Lexend"/>
              <a:cs typeface="Lexend"/>
              <a:sym typeface="Lexend"/>
            </a:endParaRPr>
          </a:p>
        </p:txBody>
      </p:sp>
      <p:sp>
        <p:nvSpPr>
          <p:cNvPr id="855" name="Google Shape;855;p66"/>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56" name="Google Shape;856;p66"/>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57" name="Google Shape;857;p66"/>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4.08 Feedback - pink">
  <p:cSld name="TITLE_AND_TWO_COLUMNS_1_1_5_1_3_1_1_1_1_1_1">
    <p:bg>
      <p:bgPr>
        <a:solidFill>
          <a:srgbClr val="FAEAF6"/>
        </a:solidFill>
        <a:effectLst/>
      </p:bgPr>
    </p:bg>
    <p:spTree>
      <p:nvGrpSpPr>
        <p:cNvPr id="1" name="Shape 858"/>
        <p:cNvGrpSpPr/>
        <p:nvPr/>
      </p:nvGrpSpPr>
      <p:grpSpPr>
        <a:xfrm>
          <a:off x="0" y="0"/>
          <a:ext cx="0" cy="0"/>
          <a:chOff x="0" y="0"/>
          <a:chExt cx="0" cy="0"/>
        </a:xfrm>
      </p:grpSpPr>
      <p:pic>
        <p:nvPicPr>
          <p:cNvPr id="859" name="Google Shape;859;p6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60" name="Google Shape;860;p67"/>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61" name="Google Shape;861;p6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Feedback</a:t>
            </a:r>
            <a:endParaRPr sz="1200" b="1">
              <a:solidFill>
                <a:srgbClr val="FAEAF6"/>
              </a:solidFill>
              <a:latin typeface="Lexend"/>
              <a:ea typeface="Lexend"/>
              <a:cs typeface="Lexend"/>
              <a:sym typeface="Lexend"/>
            </a:endParaRPr>
          </a:p>
        </p:txBody>
      </p:sp>
      <p:pic>
        <p:nvPicPr>
          <p:cNvPr id="862" name="Google Shape;862;p67"/>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63" name="Google Shape;863;p67"/>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chemeClr val="lt1"/>
                </a:solidFill>
                <a:latin typeface="Lexend"/>
                <a:ea typeface="Lexend"/>
                <a:cs typeface="Lexend"/>
                <a:sym typeface="Lexend"/>
              </a:rPr>
              <a:t>Task D</a:t>
            </a:r>
            <a:endParaRPr sz="2667" b="1">
              <a:solidFill>
                <a:schemeClr val="lt1"/>
              </a:solidFill>
              <a:latin typeface="Lexend"/>
              <a:ea typeface="Lexend"/>
              <a:cs typeface="Lexend"/>
              <a:sym typeface="Lexend"/>
            </a:endParaRPr>
          </a:p>
        </p:txBody>
      </p:sp>
      <p:sp>
        <p:nvSpPr>
          <p:cNvPr id="864" name="Google Shape;864;p67"/>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65" name="Google Shape;865;p67"/>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66" name="Google Shape;866;p67"/>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9.6 Summary 1">
  <p:cSld name="TITLE_AND_TWO_COLUMNS_1_1_5_1_2_1_1">
    <p:spTree>
      <p:nvGrpSpPr>
        <p:cNvPr id="1" name="Shape 867"/>
        <p:cNvGrpSpPr/>
        <p:nvPr/>
      </p:nvGrpSpPr>
      <p:grpSpPr>
        <a:xfrm>
          <a:off x="0" y="0"/>
          <a:ext cx="0" cy="0"/>
          <a:chOff x="0" y="0"/>
          <a:chExt cx="0" cy="0"/>
        </a:xfrm>
      </p:grpSpPr>
      <p:grpSp>
        <p:nvGrpSpPr>
          <p:cNvPr id="868" name="Google Shape;868;p68"/>
          <p:cNvGrpSpPr/>
          <p:nvPr/>
        </p:nvGrpSpPr>
        <p:grpSpPr>
          <a:xfrm>
            <a:off x="0" y="0"/>
            <a:ext cx="12201603" cy="870045"/>
            <a:chOff x="0" y="0"/>
            <a:chExt cx="9151202" cy="652534"/>
          </a:xfrm>
        </p:grpSpPr>
        <p:sp>
          <p:nvSpPr>
            <p:cNvPr id="869" name="Google Shape;869;p68"/>
            <p:cNvSpPr/>
            <p:nvPr/>
          </p:nvSpPr>
          <p:spPr>
            <a:xfrm>
              <a:off x="0" y="0"/>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870" name="Google Shape;870;p68"/>
            <p:cNvPicPr preferRelativeResize="0"/>
            <p:nvPr/>
          </p:nvPicPr>
          <p:blipFill rotWithShape="1">
            <a:blip r:embed="rId2">
              <a:alphaModFix/>
            </a:blip>
            <a:srcRect t="1699" b="1709"/>
            <a:stretch/>
          </p:blipFill>
          <p:spPr>
            <a:xfrm>
              <a:off x="0" y="535825"/>
              <a:ext cx="9151202" cy="116709"/>
            </a:xfrm>
            <a:prstGeom prst="rect">
              <a:avLst/>
            </a:prstGeom>
            <a:noFill/>
            <a:ln>
              <a:noFill/>
            </a:ln>
          </p:spPr>
        </p:pic>
      </p:grpSp>
      <p:sp>
        <p:nvSpPr>
          <p:cNvPr id="871" name="Google Shape;871;p68"/>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Summary</a:t>
            </a:r>
            <a:endParaRPr sz="2667" b="1">
              <a:solidFill>
                <a:schemeClr val="dk1"/>
              </a:solidFill>
              <a:latin typeface="Lexend"/>
              <a:ea typeface="Lexend"/>
              <a:cs typeface="Lexend"/>
              <a:sym typeface="Lexend"/>
            </a:endParaRPr>
          </a:p>
        </p:txBody>
      </p:sp>
      <p:sp>
        <p:nvSpPr>
          <p:cNvPr id="872" name="Google Shape;872;p68"/>
          <p:cNvSpPr txBox="1">
            <a:spLocks noGrp="1"/>
          </p:cNvSpPr>
          <p:nvPr>
            <p:ph type="title"/>
          </p:nvPr>
        </p:nvSpPr>
        <p:spPr>
          <a:xfrm>
            <a:off x="2246400" y="158833"/>
            <a:ext cx="7655200" cy="410400"/>
          </a:xfrm>
          <a:prstGeom prst="rect">
            <a:avLst/>
          </a:prstGeom>
        </p:spPr>
        <p:txBody>
          <a:bodyPr spcFirstLastPara="1" wrap="square" lIns="0" tIns="0" rIns="0" bIns="0" anchor="t" anchorCtr="0">
            <a:spAutoFit/>
          </a:bodyPr>
          <a:lstStyle>
            <a:lvl1pPr lvl="0" rtl="0">
              <a:spcBef>
                <a:spcPts val="0"/>
              </a:spcBef>
              <a:spcAft>
                <a:spcPts val="0"/>
              </a:spcAft>
              <a:buSzPts val="2000"/>
              <a:buNone/>
              <a:defRPr sz="2667"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3" name="Google Shape;873;p68"/>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74" name="Google Shape;874;p68"/>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9.6 Summary 2">
  <p:cSld name="TITLE_AND_TWO_COLUMNS_1_1_5_1_2">
    <p:spTree>
      <p:nvGrpSpPr>
        <p:cNvPr id="1" name="Shape 875"/>
        <p:cNvGrpSpPr/>
        <p:nvPr/>
      </p:nvGrpSpPr>
      <p:grpSpPr>
        <a:xfrm>
          <a:off x="0" y="0"/>
          <a:ext cx="0" cy="0"/>
          <a:chOff x="0" y="0"/>
          <a:chExt cx="0" cy="0"/>
        </a:xfrm>
      </p:grpSpPr>
      <p:grpSp>
        <p:nvGrpSpPr>
          <p:cNvPr id="876" name="Google Shape;876;p69"/>
          <p:cNvGrpSpPr/>
          <p:nvPr/>
        </p:nvGrpSpPr>
        <p:grpSpPr>
          <a:xfrm>
            <a:off x="0" y="1"/>
            <a:ext cx="12201603" cy="1181679"/>
            <a:chOff x="0" y="0"/>
            <a:chExt cx="9151202" cy="886259"/>
          </a:xfrm>
        </p:grpSpPr>
        <p:sp>
          <p:nvSpPr>
            <p:cNvPr id="877" name="Google Shape;877;p69"/>
            <p:cNvSpPr/>
            <p:nvPr/>
          </p:nvSpPr>
          <p:spPr>
            <a:xfrm>
              <a:off x="0" y="0"/>
              <a:ext cx="9144300" cy="77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878" name="Google Shape;878;p69"/>
            <p:cNvPicPr preferRelativeResize="0"/>
            <p:nvPr/>
          </p:nvPicPr>
          <p:blipFill rotWithShape="1">
            <a:blip r:embed="rId2">
              <a:alphaModFix/>
            </a:blip>
            <a:srcRect t="1699" b="1709"/>
            <a:stretch/>
          </p:blipFill>
          <p:spPr>
            <a:xfrm>
              <a:off x="0" y="769550"/>
              <a:ext cx="9151202" cy="116709"/>
            </a:xfrm>
            <a:prstGeom prst="rect">
              <a:avLst/>
            </a:prstGeom>
            <a:noFill/>
            <a:ln>
              <a:noFill/>
            </a:ln>
          </p:spPr>
        </p:pic>
      </p:grpSp>
      <p:sp>
        <p:nvSpPr>
          <p:cNvPr id="879" name="Google Shape;879;p69"/>
          <p:cNvSpPr txBox="1">
            <a:spLocks noGrp="1"/>
          </p:cNvSpPr>
          <p:nvPr>
            <p:ph type="body" idx="1"/>
          </p:nvPr>
        </p:nvSpPr>
        <p:spPr>
          <a:xfrm>
            <a:off x="432000" y="1440000"/>
            <a:ext cx="10818400" cy="49872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80" name="Google Shape;880;p69"/>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Summary</a:t>
            </a:r>
            <a:endParaRPr sz="2667" b="1">
              <a:solidFill>
                <a:schemeClr val="dk1"/>
              </a:solidFill>
              <a:latin typeface="Lexend"/>
              <a:ea typeface="Lexend"/>
              <a:cs typeface="Lexend"/>
              <a:sym typeface="Lexend"/>
            </a:endParaRPr>
          </a:p>
        </p:txBody>
      </p:sp>
      <p:sp>
        <p:nvSpPr>
          <p:cNvPr id="881" name="Google Shape;881;p69"/>
          <p:cNvSpPr txBox="1">
            <a:spLocks noGrp="1"/>
          </p:cNvSpPr>
          <p:nvPr>
            <p:ph type="title"/>
          </p:nvPr>
        </p:nvSpPr>
        <p:spPr>
          <a:xfrm>
            <a:off x="2246400" y="58433"/>
            <a:ext cx="7655200" cy="510400"/>
          </a:xfrm>
          <a:prstGeom prst="rect">
            <a:avLst/>
          </a:prstGeom>
        </p:spPr>
        <p:txBody>
          <a:bodyPr spcFirstLastPara="1" wrap="square" lIns="0" tIns="0" rIns="0" bIns="0" anchor="b" anchorCtr="0">
            <a:spAutoFit/>
          </a:bodyPr>
          <a:lstStyle>
            <a:lvl1pPr lvl="0" rtl="0">
              <a:lnSpc>
                <a:spcPct val="100000"/>
              </a:lnSpc>
              <a:spcBef>
                <a:spcPts val="0"/>
              </a:spcBef>
              <a:spcAft>
                <a:spcPts val="0"/>
              </a:spcAft>
              <a:buSzPts val="2000"/>
              <a:buFont typeface="Lexend"/>
              <a:buNone/>
              <a:defRPr sz="2667" b="0">
                <a:latin typeface="Lexend"/>
                <a:ea typeface="Lexend"/>
                <a:cs typeface="Lexend"/>
                <a:sym typeface="Lexend"/>
              </a:defRPr>
            </a:lvl1pPr>
            <a:lvl2pPr lvl="1" rtl="0">
              <a:lnSpc>
                <a:spcPct val="100000"/>
              </a:lnSpc>
              <a:spcBef>
                <a:spcPts val="0"/>
              </a:spcBef>
              <a:spcAft>
                <a:spcPts val="0"/>
              </a:spcAft>
              <a:buSzPts val="2000"/>
              <a:buNone/>
              <a:defRPr sz="2667"/>
            </a:lvl2pPr>
            <a:lvl3pPr lvl="2" rtl="0">
              <a:lnSpc>
                <a:spcPct val="100000"/>
              </a:lnSpc>
              <a:spcBef>
                <a:spcPts val="0"/>
              </a:spcBef>
              <a:spcAft>
                <a:spcPts val="0"/>
              </a:spcAft>
              <a:buSzPts val="2000"/>
              <a:buNone/>
              <a:defRPr sz="2667"/>
            </a:lvl3pPr>
            <a:lvl4pPr lvl="3" rtl="0">
              <a:lnSpc>
                <a:spcPct val="100000"/>
              </a:lnSpc>
              <a:spcBef>
                <a:spcPts val="0"/>
              </a:spcBef>
              <a:spcAft>
                <a:spcPts val="0"/>
              </a:spcAft>
              <a:buSzPts val="2000"/>
              <a:buNone/>
              <a:defRPr sz="2667"/>
            </a:lvl4pPr>
            <a:lvl5pPr lvl="4" rtl="0">
              <a:lnSpc>
                <a:spcPct val="100000"/>
              </a:lnSpc>
              <a:spcBef>
                <a:spcPts val="0"/>
              </a:spcBef>
              <a:spcAft>
                <a:spcPts val="0"/>
              </a:spcAft>
              <a:buSzPts val="2000"/>
              <a:buNone/>
              <a:defRPr sz="2667"/>
            </a:lvl5pPr>
            <a:lvl6pPr lvl="5" rtl="0">
              <a:lnSpc>
                <a:spcPct val="100000"/>
              </a:lnSpc>
              <a:spcBef>
                <a:spcPts val="0"/>
              </a:spcBef>
              <a:spcAft>
                <a:spcPts val="0"/>
              </a:spcAft>
              <a:buSzPts val="2000"/>
              <a:buNone/>
              <a:defRPr sz="2667"/>
            </a:lvl6pPr>
            <a:lvl7pPr lvl="6" rtl="0">
              <a:lnSpc>
                <a:spcPct val="100000"/>
              </a:lnSpc>
              <a:spcBef>
                <a:spcPts val="0"/>
              </a:spcBef>
              <a:spcAft>
                <a:spcPts val="0"/>
              </a:spcAft>
              <a:buSzPts val="2000"/>
              <a:buNone/>
              <a:defRPr sz="2667"/>
            </a:lvl7pPr>
            <a:lvl8pPr lvl="7" rtl="0">
              <a:lnSpc>
                <a:spcPct val="100000"/>
              </a:lnSpc>
              <a:spcBef>
                <a:spcPts val="0"/>
              </a:spcBef>
              <a:spcAft>
                <a:spcPts val="0"/>
              </a:spcAft>
              <a:buSzPts val="2000"/>
              <a:buNone/>
              <a:defRPr sz="2667"/>
            </a:lvl8pPr>
            <a:lvl9pPr lvl="8" rtl="0">
              <a:lnSpc>
                <a:spcPct val="100000"/>
              </a:lnSpc>
              <a:spcBef>
                <a:spcPts val="0"/>
              </a:spcBef>
              <a:spcAft>
                <a:spcPts val="0"/>
              </a:spcAft>
              <a:buSzPts val="2000"/>
              <a:buNone/>
              <a:defRPr sz="2667"/>
            </a:lvl9pPr>
          </a:lstStyle>
          <a:p>
            <a:endParaRPr/>
          </a:p>
        </p:txBody>
      </p:sp>
      <p:sp>
        <p:nvSpPr>
          <p:cNvPr id="882" name="Google Shape;882;p69"/>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Z.4 Items to copy-paste">
  <p:cSld name="CUSTOM_104_1_2_1_1">
    <p:spTree>
      <p:nvGrpSpPr>
        <p:cNvPr id="1" name="Shape 883"/>
        <p:cNvGrpSpPr/>
        <p:nvPr/>
      </p:nvGrpSpPr>
      <p:grpSpPr>
        <a:xfrm>
          <a:off x="0" y="0"/>
          <a:ext cx="0" cy="0"/>
          <a:chOff x="0" y="0"/>
          <a:chExt cx="0" cy="0"/>
        </a:xfrm>
      </p:grpSpPr>
      <p:sp>
        <p:nvSpPr>
          <p:cNvPr id="884" name="Google Shape;884;p70"/>
          <p:cNvSpPr/>
          <p:nvPr/>
        </p:nvSpPr>
        <p:spPr>
          <a:xfrm>
            <a:off x="4289584" y="5562536"/>
            <a:ext cx="6952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Tick</a:t>
            </a:r>
            <a:endParaRPr sz="2133" i="0" u="none" strike="noStrike" cap="none">
              <a:solidFill>
                <a:schemeClr val="dk1"/>
              </a:solidFill>
              <a:latin typeface="Lexend"/>
              <a:ea typeface="Lexend"/>
              <a:cs typeface="Lexend"/>
              <a:sym typeface="Lexend"/>
            </a:endParaRPr>
          </a:p>
        </p:txBody>
      </p:sp>
      <p:sp>
        <p:nvSpPr>
          <p:cNvPr id="885" name="Google Shape;885;p70"/>
          <p:cNvSpPr/>
          <p:nvPr/>
        </p:nvSpPr>
        <p:spPr>
          <a:xfrm>
            <a:off x="645233" y="257433"/>
            <a:ext cx="8895600" cy="499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Items to copy and paste</a:t>
            </a:r>
            <a:endParaRPr sz="2667" b="0" i="0" u="none" strike="noStrike" cap="none">
              <a:solidFill>
                <a:schemeClr val="dk1"/>
              </a:solidFill>
              <a:latin typeface="Calibri"/>
              <a:ea typeface="Calibri"/>
              <a:cs typeface="Calibri"/>
              <a:sym typeface="Calibri"/>
            </a:endParaRPr>
          </a:p>
        </p:txBody>
      </p:sp>
      <p:sp>
        <p:nvSpPr>
          <p:cNvPr id="886" name="Google Shape;886;p70"/>
          <p:cNvSpPr/>
          <p:nvPr/>
        </p:nvSpPr>
        <p:spPr>
          <a:xfrm>
            <a:off x="9945600" y="470200"/>
            <a:ext cx="2246400" cy="4996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i="0" u="none" strike="noStrike" cap="none">
                <a:solidFill>
                  <a:schemeClr val="dk1"/>
                </a:solidFill>
                <a:latin typeface="Lexend"/>
                <a:ea typeface="Lexend"/>
                <a:cs typeface="Lexend"/>
                <a:sym typeface="Lexend"/>
              </a:rPr>
              <a:t>Video frame</a:t>
            </a:r>
            <a:endParaRPr sz="2133" i="0" u="none" strike="noStrike" cap="none">
              <a:solidFill>
                <a:schemeClr val="dk1"/>
              </a:solidFill>
              <a:latin typeface="Lexend"/>
              <a:ea typeface="Lexend"/>
              <a:cs typeface="Lexend"/>
              <a:sym typeface="Lexend"/>
            </a:endParaRPr>
          </a:p>
        </p:txBody>
      </p:sp>
      <p:sp>
        <p:nvSpPr>
          <p:cNvPr id="887" name="Google Shape;887;p70"/>
          <p:cNvSpPr/>
          <p:nvPr/>
        </p:nvSpPr>
        <p:spPr>
          <a:xfrm>
            <a:off x="838384" y="5562524"/>
            <a:ext cx="2105600" cy="351200"/>
          </a:xfrm>
          <a:prstGeom prst="rect">
            <a:avLst/>
          </a:prstGeom>
          <a:noFill/>
          <a:ln>
            <a:noFill/>
          </a:ln>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Agenda dot</a:t>
            </a:r>
            <a:endParaRPr sz="2133">
              <a:solidFill>
                <a:schemeClr val="dk1"/>
              </a:solidFill>
              <a:latin typeface="Lexend"/>
              <a:ea typeface="Lexend"/>
              <a:cs typeface="Lexend"/>
              <a:sym typeface="Lexend"/>
            </a:endParaRPr>
          </a:p>
        </p:txBody>
      </p:sp>
      <p:sp>
        <p:nvSpPr>
          <p:cNvPr id="888" name="Google Shape;888;p70"/>
          <p:cNvSpPr/>
          <p:nvPr/>
        </p:nvSpPr>
        <p:spPr>
          <a:xfrm>
            <a:off x="7855367" y="3084000"/>
            <a:ext cx="2395200" cy="5076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CfU option letters</a:t>
            </a:r>
            <a:endParaRPr sz="2133" i="0" u="none" strike="noStrike" cap="none">
              <a:solidFill>
                <a:schemeClr val="dk1"/>
              </a:solidFill>
              <a:latin typeface="Lexend"/>
              <a:ea typeface="Lexend"/>
              <a:cs typeface="Lexend"/>
              <a:sym typeface="Lexend"/>
            </a:endParaRPr>
          </a:p>
        </p:txBody>
      </p:sp>
      <p:sp>
        <p:nvSpPr>
          <p:cNvPr id="889" name="Google Shape;889;p70"/>
          <p:cNvSpPr/>
          <p:nvPr/>
        </p:nvSpPr>
        <p:spPr>
          <a:xfrm>
            <a:off x="1244801" y="3162200"/>
            <a:ext cx="15732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Audio clip</a:t>
            </a:r>
            <a:endParaRPr sz="2133" i="0" u="none" strike="noStrike" cap="none">
              <a:solidFill>
                <a:schemeClr val="dk1"/>
              </a:solidFill>
              <a:latin typeface="Lexend"/>
              <a:ea typeface="Lexend"/>
              <a:cs typeface="Lexend"/>
              <a:sym typeface="Lexend"/>
            </a:endParaRPr>
          </a:p>
        </p:txBody>
      </p:sp>
      <p:sp>
        <p:nvSpPr>
          <p:cNvPr id="890" name="Google Shape;890;p70"/>
          <p:cNvSpPr/>
          <p:nvPr/>
        </p:nvSpPr>
        <p:spPr>
          <a:xfrm>
            <a:off x="4592280" y="3169600"/>
            <a:ext cx="1488800" cy="3364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Video clip</a:t>
            </a:r>
            <a:endParaRPr sz="2133" i="0" u="none" strike="noStrike" cap="none">
              <a:solidFill>
                <a:schemeClr val="dk1"/>
              </a:solidFill>
              <a:latin typeface="Lexend"/>
              <a:ea typeface="Lexend"/>
              <a:cs typeface="Lexend"/>
              <a:sym typeface="Lexend"/>
            </a:endParaRPr>
          </a:p>
        </p:txBody>
      </p:sp>
      <p:sp>
        <p:nvSpPr>
          <p:cNvPr id="891" name="Google Shape;891;p70"/>
          <p:cNvSpPr/>
          <p:nvPr/>
        </p:nvSpPr>
        <p:spPr>
          <a:xfrm>
            <a:off x="6330399" y="5562533"/>
            <a:ext cx="9256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Cross</a:t>
            </a:r>
            <a:endParaRPr sz="2133" i="0" u="none" strike="noStrike" cap="none">
              <a:solidFill>
                <a:schemeClr val="dk1"/>
              </a:solidFill>
              <a:latin typeface="Lexend"/>
              <a:ea typeface="Lexend"/>
              <a:cs typeface="Lexend"/>
              <a:sym typeface="Lexend"/>
            </a:endParaRPr>
          </a:p>
        </p:txBody>
      </p:sp>
      <p:sp>
        <p:nvSpPr>
          <p:cNvPr id="892" name="Google Shape;892;p70"/>
          <p:cNvSpPr/>
          <p:nvPr/>
        </p:nvSpPr>
        <p:spPr>
          <a:xfrm>
            <a:off x="8601600" y="5562533"/>
            <a:ext cx="1895600" cy="3512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None/>
            </a:pPr>
            <a:r>
              <a:rPr lang="en-GB" sz="2133">
                <a:solidFill>
                  <a:schemeClr val="dk1"/>
                </a:solidFill>
                <a:latin typeface="Lexend"/>
                <a:ea typeface="Lexend"/>
                <a:cs typeface="Lexend"/>
                <a:sym typeface="Lexend"/>
              </a:rPr>
              <a:t>Reading icon</a:t>
            </a:r>
            <a:endParaRPr sz="2133" i="0" u="none" strike="noStrike" cap="none">
              <a:solidFill>
                <a:schemeClr val="dk1"/>
              </a:solidFill>
              <a:latin typeface="Lexend"/>
              <a:ea typeface="Lexend"/>
              <a:cs typeface="Lexend"/>
              <a:sym typeface="Lexen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Z.5 OGL">
  <p:cSld name="CUSTOM_5_1">
    <p:bg>
      <p:bgPr>
        <a:solidFill>
          <a:srgbClr val="BEF2BD"/>
        </a:solidFill>
        <a:effectLst/>
      </p:bgPr>
    </p:bg>
    <p:spTree>
      <p:nvGrpSpPr>
        <p:cNvPr id="1" name="Shape 893"/>
        <p:cNvGrpSpPr/>
        <p:nvPr/>
      </p:nvGrpSpPr>
      <p:grpSpPr>
        <a:xfrm>
          <a:off x="0" y="0"/>
          <a:ext cx="0" cy="0"/>
          <a:chOff x="0" y="0"/>
          <a:chExt cx="0" cy="0"/>
        </a:xfrm>
      </p:grpSpPr>
      <p:pic>
        <p:nvPicPr>
          <p:cNvPr id="894" name="Google Shape;894;p71"/>
          <p:cNvPicPr preferRelativeResize="0"/>
          <p:nvPr/>
        </p:nvPicPr>
        <p:blipFill>
          <a:blip r:embed="rId2">
            <a:alphaModFix/>
          </a:blip>
          <a:stretch>
            <a:fillRect/>
          </a:stretch>
        </p:blipFill>
        <p:spPr>
          <a:xfrm>
            <a:off x="462934" y="1482493"/>
            <a:ext cx="10594133" cy="3893035"/>
          </a:xfrm>
          <a:prstGeom prst="rect">
            <a:avLst/>
          </a:prstGeom>
          <a:noFill/>
          <a:ln>
            <a:noFill/>
          </a:ln>
        </p:spPr>
      </p:pic>
      <p:sp>
        <p:nvSpPr>
          <p:cNvPr id="895" name="Google Shape;895;p71"/>
          <p:cNvSpPr txBox="1">
            <a:spLocks noGrp="1"/>
          </p:cNvSpPr>
          <p:nvPr>
            <p:ph type="subTitle" idx="1"/>
          </p:nvPr>
        </p:nvSpPr>
        <p:spPr>
          <a:xfrm>
            <a:off x="882367" y="1688667"/>
            <a:ext cx="9801600" cy="35028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Z.6 Blank">
  <p:cSld name="CUSTOM_6">
    <p:spTree>
      <p:nvGrpSpPr>
        <p:cNvPr id="1" name="Shape 896"/>
        <p:cNvGrpSpPr/>
        <p:nvPr/>
      </p:nvGrpSpPr>
      <p:grpSpPr>
        <a:xfrm>
          <a:off x="0" y="0"/>
          <a:ext cx="0" cy="0"/>
          <a:chOff x="0" y="0"/>
          <a:chExt cx="0" cy="0"/>
        </a:xfrm>
      </p:grpSpPr>
      <p:sp>
        <p:nvSpPr>
          <p:cNvPr id="897" name="Google Shape;897;p72"/>
          <p:cNvSpPr txBox="1">
            <a:spLocks noGrp="1"/>
          </p:cNvSpPr>
          <p:nvPr>
            <p:ph type="title"/>
          </p:nvPr>
        </p:nvSpPr>
        <p:spPr>
          <a:xfrm>
            <a:off x="612000" y="301600"/>
            <a:ext cx="8800800" cy="1086000"/>
          </a:xfrm>
          <a:prstGeom prst="rect">
            <a:avLst/>
          </a:prstGeom>
        </p:spPr>
        <p:txBody>
          <a:bodyPr spcFirstLastPara="1" wrap="square" lIns="0" tIns="0" rIns="0" bIns="0" anchor="t" anchorCtr="0">
            <a:sp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8" name="Google Shape;898;p72"/>
          <p:cNvSpPr txBox="1">
            <a:spLocks noGrp="1"/>
          </p:cNvSpPr>
          <p:nvPr>
            <p:ph type="body" idx="1"/>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00 Explanation blank - purple  1">
  <p:cSld name="TITLE_AND_TWO_COLUMNS_1_1_6_2_1_4_1">
    <p:spTree>
      <p:nvGrpSpPr>
        <p:cNvPr id="1" name="Shape 899"/>
        <p:cNvGrpSpPr/>
        <p:nvPr/>
      </p:nvGrpSpPr>
      <p:grpSpPr>
        <a:xfrm>
          <a:off x="0" y="0"/>
          <a:ext cx="0" cy="0"/>
          <a:chOff x="0" y="0"/>
          <a:chExt cx="0" cy="0"/>
        </a:xfrm>
      </p:grpSpPr>
      <p:grpSp>
        <p:nvGrpSpPr>
          <p:cNvPr id="900" name="Google Shape;900;p73"/>
          <p:cNvGrpSpPr/>
          <p:nvPr/>
        </p:nvGrpSpPr>
        <p:grpSpPr>
          <a:xfrm>
            <a:off x="-1" y="-2"/>
            <a:ext cx="12201604" cy="865636"/>
            <a:chOff x="-1" y="-2"/>
            <a:chExt cx="9151203" cy="649227"/>
          </a:xfrm>
        </p:grpSpPr>
        <p:pic>
          <p:nvPicPr>
            <p:cNvPr id="901" name="Google Shape;901;p73"/>
            <p:cNvPicPr preferRelativeResize="0"/>
            <p:nvPr/>
          </p:nvPicPr>
          <p:blipFill>
            <a:blip r:embed="rId2">
              <a:alphaModFix/>
            </a:blip>
            <a:stretch>
              <a:fillRect/>
            </a:stretch>
          </p:blipFill>
          <p:spPr>
            <a:xfrm>
              <a:off x="0" y="532525"/>
              <a:ext cx="9151202" cy="116700"/>
            </a:xfrm>
            <a:prstGeom prst="rect">
              <a:avLst/>
            </a:prstGeom>
            <a:noFill/>
            <a:ln>
              <a:noFill/>
            </a:ln>
          </p:spPr>
        </p:pic>
        <p:sp>
          <p:nvSpPr>
            <p:cNvPr id="902" name="Google Shape;902;p73"/>
            <p:cNvSpPr/>
            <p:nvPr/>
          </p:nvSpPr>
          <p:spPr>
            <a:xfrm>
              <a:off x="-1" y="-2"/>
              <a:ext cx="9147600" cy="540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903" name="Google Shape;903;p73"/>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a:spcBef>
                <a:spcPts val="1333"/>
              </a:spcBef>
              <a:spcAft>
                <a:spcPts val="0"/>
              </a:spcAft>
              <a:buSzPts val="2200"/>
              <a:buFont typeface="Lexend"/>
              <a:buChar char="–"/>
              <a:defRPr sz="2933">
                <a:latin typeface="Lexend"/>
                <a:ea typeface="Lexend"/>
                <a:cs typeface="Lexend"/>
                <a:sym typeface="Lexend"/>
              </a:defRPr>
            </a:lvl2pPr>
            <a:lvl3pPr marL="1828754" lvl="2" indent="-474121">
              <a:spcBef>
                <a:spcPts val="1333"/>
              </a:spcBef>
              <a:spcAft>
                <a:spcPts val="0"/>
              </a:spcAft>
              <a:buSzPts val="2000"/>
              <a:buFont typeface="Lexend"/>
              <a:buChar char="–"/>
              <a:defRPr>
                <a:latin typeface="Lexend"/>
                <a:ea typeface="Lexend"/>
                <a:cs typeface="Lexend"/>
                <a:sym typeface="Lexend"/>
              </a:defRPr>
            </a:lvl3pPr>
            <a:lvl4pPr marL="2438339" lvl="3" indent="-491054">
              <a:spcBef>
                <a:spcPts val="1067"/>
              </a:spcBef>
              <a:spcAft>
                <a:spcPts val="0"/>
              </a:spcAft>
              <a:buSzPts val="2200"/>
              <a:buFont typeface="Lexend"/>
              <a:buChar char="–"/>
              <a:defRPr sz="2933">
                <a:latin typeface="Lexend"/>
                <a:ea typeface="Lexend"/>
                <a:cs typeface="Lexend"/>
                <a:sym typeface="Lexend"/>
              </a:defRPr>
            </a:lvl4pPr>
            <a:lvl5pPr marL="3047924" lvl="4" indent="-457189">
              <a:spcBef>
                <a:spcPts val="1067"/>
              </a:spcBef>
              <a:spcAft>
                <a:spcPts val="0"/>
              </a:spcAft>
              <a:buSzPts val="1800"/>
              <a:buFont typeface="Lexend"/>
              <a:buChar char="–"/>
              <a:defRPr>
                <a:latin typeface="Lexend"/>
                <a:ea typeface="Lexend"/>
                <a:cs typeface="Lexend"/>
                <a:sym typeface="Lexend"/>
              </a:defRPr>
            </a:lvl5pPr>
            <a:lvl6pPr marL="3657509" lvl="5" indent="-457189">
              <a:spcBef>
                <a:spcPts val="800"/>
              </a:spcBef>
              <a:spcAft>
                <a:spcPts val="0"/>
              </a:spcAft>
              <a:buSzPts val="1800"/>
              <a:buFont typeface="Lexend"/>
              <a:buChar char="–"/>
              <a:defRPr sz="2400">
                <a:latin typeface="Lexend"/>
                <a:ea typeface="Lexend"/>
                <a:cs typeface="Lexend"/>
                <a:sym typeface="Lexend"/>
              </a:defRPr>
            </a:lvl6pPr>
            <a:lvl7pPr marL="4267093" lvl="6" indent="-457189">
              <a:spcBef>
                <a:spcPts val="800"/>
              </a:spcBef>
              <a:spcAft>
                <a:spcPts val="0"/>
              </a:spcAft>
              <a:buSzPts val="1800"/>
              <a:buFont typeface="Lexend"/>
              <a:buChar char="–"/>
              <a:defRPr>
                <a:latin typeface="Lexend"/>
                <a:ea typeface="Lexend"/>
                <a:cs typeface="Lexend"/>
                <a:sym typeface="Lexend"/>
              </a:defRPr>
            </a:lvl7pPr>
            <a:lvl8pPr marL="4876678" lvl="7" indent="-457189">
              <a:spcBef>
                <a:spcPts val="533"/>
              </a:spcBef>
              <a:spcAft>
                <a:spcPts val="0"/>
              </a:spcAft>
              <a:buSzPts val="1800"/>
              <a:buFont typeface="Lexend"/>
              <a:buChar char="–"/>
              <a:defRPr>
                <a:latin typeface="Lexend"/>
                <a:ea typeface="Lexend"/>
                <a:cs typeface="Lexend"/>
                <a:sym typeface="Lexend"/>
              </a:defRPr>
            </a:lvl8pPr>
            <a:lvl9pPr marL="5486263" lvl="8" indent="-457189">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904" name="Google Shape;904;p73"/>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905" name="Google Shape;905;p73"/>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Explanation</a:t>
            </a:r>
            <a:endParaRPr sz="1200" b="1">
              <a:solidFill>
                <a:srgbClr val="F3EEFB"/>
              </a:solidFill>
              <a:latin typeface="Lexend"/>
              <a:ea typeface="Lexend"/>
              <a:cs typeface="Lexend"/>
              <a:sym typeface="Lexend"/>
            </a:endParaRPr>
          </a:p>
        </p:txBody>
      </p:sp>
      <p:sp>
        <p:nvSpPr>
          <p:cNvPr id="906" name="Google Shape;906;p73"/>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Z.0 Title slide - English">
  <p:cSld name="Title Slide 2_1">
    <p:bg>
      <p:bgPr>
        <a:solidFill>
          <a:srgbClr val="BEF2BD"/>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sp>
        <p:nvSpPr>
          <p:cNvPr id="11" name="Google Shape;11;p2"/>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English</a:t>
            </a:r>
            <a:endParaRPr sz="2267" b="1">
              <a:latin typeface="Lexend"/>
              <a:ea typeface="Lexend"/>
              <a:cs typeface="Lexend"/>
              <a:sym typeface="Lexend"/>
            </a:endParaRPr>
          </a:p>
        </p:txBody>
      </p:sp>
      <p:sp>
        <p:nvSpPr>
          <p:cNvPr id="12" name="Google Shape;12;p2"/>
          <p:cNvSpPr txBox="1">
            <a:spLocks noGrp="1"/>
          </p:cNvSpPr>
          <p:nvPr>
            <p:ph type="ctrTitle"/>
          </p:nvPr>
        </p:nvSpPr>
        <p:spPr>
          <a:xfrm>
            <a:off x="431800" y="1080000"/>
            <a:ext cx="72676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 name="Google Shape;13;p2"/>
          <p:cNvSpPr txBox="1">
            <a:spLocks noGrp="1"/>
          </p:cNvSpPr>
          <p:nvPr>
            <p:ph type="subTitle" idx="1"/>
          </p:nvPr>
        </p:nvSpPr>
        <p:spPr>
          <a:xfrm>
            <a:off x="1186967" y="5770633"/>
            <a:ext cx="79816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14" name="Google Shape;14;p2"/>
          <p:cNvPicPr preferRelativeResize="0"/>
          <p:nvPr/>
        </p:nvPicPr>
        <p:blipFill rotWithShape="1">
          <a:blip r:embed="rId3">
            <a:alphaModFix/>
          </a:blip>
          <a:srcRect/>
          <a:stretch/>
        </p:blipFill>
        <p:spPr>
          <a:xfrm>
            <a:off x="10253899" y="5464579"/>
            <a:ext cx="1403667" cy="643767"/>
          </a:xfrm>
          <a:prstGeom prst="rect">
            <a:avLst/>
          </a:prstGeom>
          <a:noFill/>
          <a:ln>
            <a:noFill/>
          </a:ln>
        </p:spPr>
      </p:pic>
      <p:pic>
        <p:nvPicPr>
          <p:cNvPr id="15" name="Google Shape;15;p2"/>
          <p:cNvPicPr preferRelativeResize="0"/>
          <p:nvPr/>
        </p:nvPicPr>
        <p:blipFill>
          <a:blip r:embed="rId4">
            <a:alphaModFix/>
          </a:blip>
          <a:stretch>
            <a:fillRect/>
          </a:stretch>
        </p:blipFill>
        <p:spPr>
          <a:xfrm>
            <a:off x="8209301" y="0"/>
            <a:ext cx="3982700" cy="5138765"/>
          </a:xfrm>
          <a:prstGeom prst="rect">
            <a:avLst/>
          </a:prstGeom>
          <a:noFill/>
          <a:ln>
            <a:noFill/>
          </a:ln>
        </p:spPr>
      </p:pic>
      <p:sp>
        <p:nvSpPr>
          <p:cNvPr id="16" name="Google Shape;16;p2"/>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spTree>
  </p:cSld>
  <p:clrMapOvr>
    <a:masterClrMapping/>
  </p:clrMapOvr>
  <p:extLst>
    <p:ext uri="{DCECCB84-F9BA-43D5-87BE-67443E8EF086}">
      <p15:sldGuideLst xmlns:p15="http://schemas.microsoft.com/office/powerpoint/2012/main">
        <p15:guide id="1" orient="horz" pos="3823" userDrawn="1">
          <p15:clr>
            <a:srgbClr val="E46962"/>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Z.0 Title slide - Maths">
  <p:cSld name="Title Slide 2_1_1">
    <p:bg>
      <p:bgPr>
        <a:solidFill>
          <a:srgbClr val="BEF2BD"/>
        </a:solidFill>
        <a:effectLst/>
      </p:bgPr>
    </p:bg>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8209301" y="0"/>
            <a:ext cx="3982700" cy="5138765"/>
          </a:xfrm>
          <a:prstGeom prst="rect">
            <a:avLst/>
          </a:prstGeom>
          <a:noFill/>
          <a:ln>
            <a:noFill/>
          </a:ln>
        </p:spPr>
      </p:pic>
      <p:sp>
        <p:nvSpPr>
          <p:cNvPr id="19" name="Google Shape;19;p3"/>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 name="Google Shape;20;p3"/>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Maths</a:t>
            </a:r>
            <a:endParaRPr sz="2267" b="1">
              <a:latin typeface="Lexend"/>
              <a:ea typeface="Lexend"/>
              <a:cs typeface="Lexend"/>
              <a:sym typeface="Lexend"/>
            </a:endParaRPr>
          </a:p>
        </p:txBody>
      </p:sp>
      <p:sp>
        <p:nvSpPr>
          <p:cNvPr id="21" name="Google Shape;21;p3"/>
          <p:cNvSpPr txBox="1">
            <a:spLocks noGrp="1"/>
          </p:cNvSpPr>
          <p:nvPr>
            <p:ph type="subTitle" idx="1"/>
          </p:nvPr>
        </p:nvSpPr>
        <p:spPr>
          <a:xfrm>
            <a:off x="1186967" y="5770633"/>
            <a:ext cx="76780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22" name="Google Shape;22;p3"/>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23" name="Google Shape;23;p3"/>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pic>
        <p:nvPicPr>
          <p:cNvPr id="24" name="Google Shape;24;p3"/>
          <p:cNvPicPr preferRelativeResize="0"/>
          <p:nvPr/>
        </p:nvPicPr>
        <p:blipFill rotWithShape="1">
          <a:blip r:embed="rId4">
            <a:alphaModFix/>
          </a:blip>
          <a:srcRect l="6209" r="6209"/>
          <a:stretch/>
        </p:blipFill>
        <p:spPr>
          <a:xfrm>
            <a:off x="432000" y="5344800"/>
            <a:ext cx="942933" cy="17066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Z.0 Title slide - Geography">
  <p:cSld name="Title Slide 2_1_1_1">
    <p:bg>
      <p:bgPr>
        <a:solidFill>
          <a:srgbClr val="BEF2BD"/>
        </a:solidFill>
        <a:effectLst/>
      </p:bgPr>
    </p:bg>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l="6209" r="6209"/>
          <a:stretch/>
        </p:blipFill>
        <p:spPr>
          <a:xfrm>
            <a:off x="432001" y="5344800"/>
            <a:ext cx="1679767" cy="170667"/>
          </a:xfrm>
          <a:prstGeom prst="rect">
            <a:avLst/>
          </a:prstGeom>
          <a:noFill/>
          <a:ln>
            <a:noFill/>
          </a:ln>
        </p:spPr>
      </p:pic>
      <p:pic>
        <p:nvPicPr>
          <p:cNvPr id="27" name="Google Shape;27;p4"/>
          <p:cNvPicPr preferRelativeResize="0"/>
          <p:nvPr/>
        </p:nvPicPr>
        <p:blipFill rotWithShape="1">
          <a:blip r:embed="rId3">
            <a:alphaModFix/>
          </a:blip>
          <a:srcRect/>
          <a:stretch/>
        </p:blipFill>
        <p:spPr>
          <a:xfrm>
            <a:off x="8209301" y="0"/>
            <a:ext cx="3982700" cy="5138765"/>
          </a:xfrm>
          <a:prstGeom prst="rect">
            <a:avLst/>
          </a:prstGeom>
          <a:noFill/>
          <a:ln>
            <a:noFill/>
          </a:ln>
        </p:spPr>
      </p:pic>
      <p:sp>
        <p:nvSpPr>
          <p:cNvPr id="28" name="Google Shape;28;p4"/>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 name="Google Shape;29;p4"/>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Geography</a:t>
            </a:r>
            <a:endParaRPr sz="2267" b="1">
              <a:latin typeface="Lexend"/>
              <a:ea typeface="Lexend"/>
              <a:cs typeface="Lexend"/>
              <a:sym typeface="Lexend"/>
            </a:endParaRPr>
          </a:p>
        </p:txBody>
      </p:sp>
      <p:sp>
        <p:nvSpPr>
          <p:cNvPr id="30" name="Google Shape;30;p4"/>
          <p:cNvSpPr txBox="1">
            <a:spLocks noGrp="1"/>
          </p:cNvSpPr>
          <p:nvPr>
            <p:ph type="subTitle" idx="1"/>
          </p:nvPr>
        </p:nvSpPr>
        <p:spPr>
          <a:xfrm>
            <a:off x="1186967" y="5770633"/>
            <a:ext cx="799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31" name="Google Shape;31;p4"/>
          <p:cNvPicPr preferRelativeResize="0"/>
          <p:nvPr/>
        </p:nvPicPr>
        <p:blipFill rotWithShape="1">
          <a:blip r:embed="rId4">
            <a:alphaModFix/>
          </a:blip>
          <a:srcRect/>
          <a:stretch/>
        </p:blipFill>
        <p:spPr>
          <a:xfrm>
            <a:off x="10253899" y="5464579"/>
            <a:ext cx="1403667" cy="643767"/>
          </a:xfrm>
          <a:prstGeom prst="rect">
            <a:avLst/>
          </a:prstGeom>
          <a:noFill/>
          <a:ln>
            <a:noFill/>
          </a:ln>
        </p:spPr>
      </p:pic>
      <p:sp>
        <p:nvSpPr>
          <p:cNvPr id="32" name="Google Shape;32;p4"/>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Z.0 Title slide - History">
  <p:cSld name="Title Slide 2_1_1_1_1">
    <p:bg>
      <p:bgPr>
        <a:solidFill>
          <a:srgbClr val="BEF2BD"/>
        </a:solid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pic>
        <p:nvPicPr>
          <p:cNvPr id="35" name="Google Shape;35;p5"/>
          <p:cNvPicPr preferRelativeResize="0"/>
          <p:nvPr/>
        </p:nvPicPr>
        <p:blipFill rotWithShape="1">
          <a:blip r:embed="rId3">
            <a:alphaModFix/>
          </a:blip>
          <a:srcRect/>
          <a:stretch/>
        </p:blipFill>
        <p:spPr>
          <a:xfrm>
            <a:off x="8209301" y="0"/>
            <a:ext cx="3982700" cy="5138765"/>
          </a:xfrm>
          <a:prstGeom prst="rect">
            <a:avLst/>
          </a:prstGeom>
          <a:noFill/>
          <a:ln>
            <a:noFill/>
          </a:ln>
        </p:spPr>
      </p:pic>
      <p:sp>
        <p:nvSpPr>
          <p:cNvPr id="36" name="Google Shape;36;p5"/>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5"/>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History</a:t>
            </a:r>
            <a:endParaRPr sz="2267" b="1">
              <a:latin typeface="Lexend"/>
              <a:ea typeface="Lexend"/>
              <a:cs typeface="Lexend"/>
              <a:sym typeface="Lexend"/>
            </a:endParaRPr>
          </a:p>
        </p:txBody>
      </p:sp>
      <p:sp>
        <p:nvSpPr>
          <p:cNvPr id="38" name="Google Shape;38;p5"/>
          <p:cNvSpPr txBox="1">
            <a:spLocks noGrp="1"/>
          </p:cNvSpPr>
          <p:nvPr>
            <p:ph type="subTitle" idx="1"/>
          </p:nvPr>
        </p:nvSpPr>
        <p:spPr>
          <a:xfrm>
            <a:off x="1186967" y="5770633"/>
            <a:ext cx="7738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39" name="Google Shape;39;p5"/>
          <p:cNvPicPr preferRelativeResize="0"/>
          <p:nvPr/>
        </p:nvPicPr>
        <p:blipFill rotWithShape="1">
          <a:blip r:embed="rId4">
            <a:alphaModFix/>
          </a:blip>
          <a:srcRect/>
          <a:stretch/>
        </p:blipFill>
        <p:spPr>
          <a:xfrm>
            <a:off x="10253899" y="5464579"/>
            <a:ext cx="1403667" cy="643767"/>
          </a:xfrm>
          <a:prstGeom prst="rect">
            <a:avLst/>
          </a:prstGeom>
          <a:noFill/>
          <a:ln>
            <a:noFill/>
          </a:ln>
        </p:spPr>
      </p:pic>
      <p:sp>
        <p:nvSpPr>
          <p:cNvPr id="40" name="Google Shape;40;p5"/>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Z.0 Title slide - Music">
  <p:cSld name="Title Slide 2_1_1_1_1_1">
    <p:bg>
      <p:bgPr>
        <a:solidFill>
          <a:srgbClr val="BEF2BD"/>
        </a:solidFill>
        <a:effectLst/>
      </p:bgPr>
    </p:bg>
    <p:spTree>
      <p:nvGrpSpPr>
        <p:cNvPr id="1" name="Shape 41"/>
        <p:cNvGrpSpPr/>
        <p:nvPr/>
      </p:nvGrpSpPr>
      <p:grpSpPr>
        <a:xfrm>
          <a:off x="0" y="0"/>
          <a:ext cx="0" cy="0"/>
          <a:chOff x="0" y="0"/>
          <a:chExt cx="0" cy="0"/>
        </a:xfrm>
      </p:grpSpPr>
      <p:pic>
        <p:nvPicPr>
          <p:cNvPr id="42" name="Google Shape;42;p6"/>
          <p:cNvPicPr preferRelativeResize="0"/>
          <p:nvPr/>
        </p:nvPicPr>
        <p:blipFill rotWithShape="1">
          <a:blip r:embed="rId2">
            <a:alphaModFix/>
          </a:blip>
          <a:srcRect/>
          <a:stretch/>
        </p:blipFill>
        <p:spPr>
          <a:xfrm>
            <a:off x="8209301" y="0"/>
            <a:ext cx="3982700" cy="5138765"/>
          </a:xfrm>
          <a:prstGeom prst="rect">
            <a:avLst/>
          </a:prstGeom>
          <a:noFill/>
          <a:ln>
            <a:noFill/>
          </a:ln>
        </p:spPr>
      </p:pic>
      <p:sp>
        <p:nvSpPr>
          <p:cNvPr id="43" name="Google Shape;43;p6"/>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 name="Google Shape;44;p6"/>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Music</a:t>
            </a:r>
            <a:endParaRPr sz="2267" b="1">
              <a:latin typeface="Lexend"/>
              <a:ea typeface="Lexend"/>
              <a:cs typeface="Lexend"/>
              <a:sym typeface="Lexend"/>
            </a:endParaRPr>
          </a:p>
        </p:txBody>
      </p:sp>
      <p:sp>
        <p:nvSpPr>
          <p:cNvPr id="45" name="Google Shape;45;p6"/>
          <p:cNvSpPr txBox="1">
            <a:spLocks noGrp="1"/>
          </p:cNvSpPr>
          <p:nvPr>
            <p:ph type="subTitle" idx="1"/>
          </p:nvPr>
        </p:nvSpPr>
        <p:spPr>
          <a:xfrm>
            <a:off x="1186967" y="5770633"/>
            <a:ext cx="77160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46" name="Google Shape;46;p6"/>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47" name="Google Shape;47;p6"/>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pic>
        <p:nvPicPr>
          <p:cNvPr id="48" name="Google Shape;48;p6"/>
          <p:cNvPicPr preferRelativeResize="0"/>
          <p:nvPr/>
        </p:nvPicPr>
        <p:blipFill rotWithShape="1">
          <a:blip r:embed="rId4">
            <a:alphaModFix/>
          </a:blip>
          <a:srcRect l="6209" r="6209"/>
          <a:stretch/>
        </p:blipFill>
        <p:spPr>
          <a:xfrm>
            <a:off x="432001" y="5344800"/>
            <a:ext cx="882167" cy="170667"/>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Z.0 Title slide - Science">
  <p:cSld name="Title Slide 2_1_1_1_1_1_1">
    <p:bg>
      <p:bgPr>
        <a:solidFill>
          <a:srgbClr val="BEF2BD"/>
        </a:solidFill>
        <a:effectLst/>
      </p:bgPr>
    </p:bg>
    <p:spTree>
      <p:nvGrpSpPr>
        <p:cNvPr id="1" name="Shape 49"/>
        <p:cNvGrpSpPr/>
        <p:nvPr/>
      </p:nvGrpSpPr>
      <p:grpSpPr>
        <a:xfrm>
          <a:off x="0" y="0"/>
          <a:ext cx="0" cy="0"/>
          <a:chOff x="0" y="0"/>
          <a:chExt cx="0" cy="0"/>
        </a:xfrm>
      </p:grpSpPr>
      <p:pic>
        <p:nvPicPr>
          <p:cNvPr id="50" name="Google Shape;50;p7"/>
          <p:cNvPicPr preferRelativeResize="0"/>
          <p:nvPr/>
        </p:nvPicPr>
        <p:blipFill rotWithShape="1">
          <a:blip r:embed="rId2">
            <a:alphaModFix/>
          </a:blip>
          <a:srcRect/>
          <a:stretch/>
        </p:blipFill>
        <p:spPr>
          <a:xfrm>
            <a:off x="8209301" y="0"/>
            <a:ext cx="3982700" cy="5138765"/>
          </a:xfrm>
          <a:prstGeom prst="rect">
            <a:avLst/>
          </a:prstGeom>
          <a:noFill/>
          <a:ln>
            <a:noFill/>
          </a:ln>
        </p:spPr>
      </p:pic>
      <p:sp>
        <p:nvSpPr>
          <p:cNvPr id="51" name="Google Shape;51;p7"/>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7"/>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Science</a:t>
            </a:r>
            <a:endParaRPr sz="2267" b="1">
              <a:latin typeface="Lexend"/>
              <a:ea typeface="Lexend"/>
              <a:cs typeface="Lexend"/>
              <a:sym typeface="Lexend"/>
            </a:endParaRPr>
          </a:p>
        </p:txBody>
      </p:sp>
      <p:sp>
        <p:nvSpPr>
          <p:cNvPr id="53" name="Google Shape;53;p7"/>
          <p:cNvSpPr txBox="1">
            <a:spLocks noGrp="1"/>
          </p:cNvSpPr>
          <p:nvPr>
            <p:ph type="subTitle" idx="1"/>
          </p:nvPr>
        </p:nvSpPr>
        <p:spPr>
          <a:xfrm>
            <a:off x="1186967" y="5770633"/>
            <a:ext cx="77236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54" name="Google Shape;54;p7"/>
          <p:cNvPicPr preferRelativeResize="0"/>
          <p:nvPr/>
        </p:nvPicPr>
        <p:blipFill rotWithShape="1">
          <a:blip r:embed="rId3">
            <a:alphaModFix/>
          </a:blip>
          <a:srcRect/>
          <a:stretch/>
        </p:blipFill>
        <p:spPr>
          <a:xfrm>
            <a:off x="10253899" y="5464579"/>
            <a:ext cx="1403667" cy="643767"/>
          </a:xfrm>
          <a:prstGeom prst="rect">
            <a:avLst/>
          </a:prstGeom>
          <a:noFill/>
          <a:ln>
            <a:noFill/>
          </a:ln>
        </p:spPr>
      </p:pic>
      <p:sp>
        <p:nvSpPr>
          <p:cNvPr id="55" name="Google Shape;55;p7"/>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pic>
        <p:nvPicPr>
          <p:cNvPr id="56" name="Google Shape;56;p7"/>
          <p:cNvPicPr preferRelativeResize="0"/>
          <p:nvPr/>
        </p:nvPicPr>
        <p:blipFill rotWithShape="1">
          <a:blip r:embed="rId4">
            <a:alphaModFix/>
          </a:blip>
          <a:srcRect l="6209" r="6209"/>
          <a:stretch/>
        </p:blipFill>
        <p:spPr>
          <a:xfrm>
            <a:off x="432000" y="5344800"/>
            <a:ext cx="1145867" cy="170661"/>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Z.0 Title slide - Biology">
  <p:cSld name="Title Slide 2_1_1_1_1_1_1_1">
    <p:bg>
      <p:bgPr>
        <a:solidFill>
          <a:srgbClr val="BEF2BD"/>
        </a:solidFill>
        <a:effectLst/>
      </p:bgPr>
    </p:bg>
    <p:spTree>
      <p:nvGrpSpPr>
        <p:cNvPr id="1" name="Shape 57"/>
        <p:cNvGrpSpPr/>
        <p:nvPr/>
      </p:nvGrpSpPr>
      <p:grpSpPr>
        <a:xfrm>
          <a:off x="0" y="0"/>
          <a:ext cx="0" cy="0"/>
          <a:chOff x="0" y="0"/>
          <a:chExt cx="0" cy="0"/>
        </a:xfrm>
      </p:grpSpPr>
      <p:pic>
        <p:nvPicPr>
          <p:cNvPr id="58" name="Google Shape;58;p8"/>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pic>
        <p:nvPicPr>
          <p:cNvPr id="59" name="Google Shape;59;p8"/>
          <p:cNvPicPr preferRelativeResize="0"/>
          <p:nvPr/>
        </p:nvPicPr>
        <p:blipFill rotWithShape="1">
          <a:blip r:embed="rId3">
            <a:alphaModFix/>
          </a:blip>
          <a:srcRect/>
          <a:stretch/>
        </p:blipFill>
        <p:spPr>
          <a:xfrm>
            <a:off x="8209301" y="0"/>
            <a:ext cx="3982700" cy="5138765"/>
          </a:xfrm>
          <a:prstGeom prst="rect">
            <a:avLst/>
          </a:prstGeom>
          <a:noFill/>
          <a:ln>
            <a:noFill/>
          </a:ln>
        </p:spPr>
      </p:pic>
      <p:sp>
        <p:nvSpPr>
          <p:cNvPr id="60" name="Google Shape;60;p8"/>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8"/>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Biology</a:t>
            </a:r>
            <a:endParaRPr sz="2267" b="1">
              <a:latin typeface="Lexend"/>
              <a:ea typeface="Lexend"/>
              <a:cs typeface="Lexend"/>
              <a:sym typeface="Lexend"/>
            </a:endParaRPr>
          </a:p>
        </p:txBody>
      </p:sp>
      <p:sp>
        <p:nvSpPr>
          <p:cNvPr id="62" name="Google Shape;62;p8"/>
          <p:cNvSpPr txBox="1">
            <a:spLocks noGrp="1"/>
          </p:cNvSpPr>
          <p:nvPr>
            <p:ph type="subTitle" idx="1"/>
          </p:nvPr>
        </p:nvSpPr>
        <p:spPr>
          <a:xfrm>
            <a:off x="1186967" y="5770633"/>
            <a:ext cx="7700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63" name="Google Shape;63;p8"/>
          <p:cNvPicPr preferRelativeResize="0"/>
          <p:nvPr/>
        </p:nvPicPr>
        <p:blipFill rotWithShape="1">
          <a:blip r:embed="rId4">
            <a:alphaModFix/>
          </a:blip>
          <a:srcRect/>
          <a:stretch/>
        </p:blipFill>
        <p:spPr>
          <a:xfrm>
            <a:off x="10253899" y="5464579"/>
            <a:ext cx="1403667" cy="643767"/>
          </a:xfrm>
          <a:prstGeom prst="rect">
            <a:avLst/>
          </a:prstGeom>
          <a:noFill/>
          <a:ln>
            <a:noFill/>
          </a:ln>
        </p:spPr>
      </p:pic>
      <p:sp>
        <p:nvSpPr>
          <p:cNvPr id="64" name="Google Shape;64;p8"/>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Z.0 Title slide - Physics">
  <p:cSld name="Title Slide 2_1_1_1_1_1_1_1_1">
    <p:bg>
      <p:bgPr>
        <a:solidFill>
          <a:srgbClr val="BEF2BD"/>
        </a:solidFill>
        <a:effectLst/>
      </p:bgPr>
    </p:bg>
    <p:spTree>
      <p:nvGrpSpPr>
        <p:cNvPr id="1" name="Shape 65"/>
        <p:cNvGrpSpPr/>
        <p:nvPr/>
      </p:nvGrpSpPr>
      <p:grpSpPr>
        <a:xfrm>
          <a:off x="0" y="0"/>
          <a:ext cx="0" cy="0"/>
          <a:chOff x="0" y="0"/>
          <a:chExt cx="0" cy="0"/>
        </a:xfrm>
      </p:grpSpPr>
      <p:pic>
        <p:nvPicPr>
          <p:cNvPr id="66" name="Google Shape;66;p9"/>
          <p:cNvPicPr preferRelativeResize="0"/>
          <p:nvPr/>
        </p:nvPicPr>
        <p:blipFill rotWithShape="1">
          <a:blip r:embed="rId2">
            <a:alphaModFix/>
          </a:blip>
          <a:srcRect l="6209" r="6209"/>
          <a:stretch/>
        </p:blipFill>
        <p:spPr>
          <a:xfrm>
            <a:off x="432000" y="5344800"/>
            <a:ext cx="1145867" cy="170661"/>
          </a:xfrm>
          <a:prstGeom prst="rect">
            <a:avLst/>
          </a:prstGeom>
          <a:noFill/>
          <a:ln>
            <a:noFill/>
          </a:ln>
        </p:spPr>
      </p:pic>
      <p:pic>
        <p:nvPicPr>
          <p:cNvPr id="67" name="Google Shape;67;p9"/>
          <p:cNvPicPr preferRelativeResize="0"/>
          <p:nvPr/>
        </p:nvPicPr>
        <p:blipFill rotWithShape="1">
          <a:blip r:embed="rId3">
            <a:alphaModFix/>
          </a:blip>
          <a:srcRect/>
          <a:stretch/>
        </p:blipFill>
        <p:spPr>
          <a:xfrm>
            <a:off x="8209301" y="0"/>
            <a:ext cx="3982700" cy="5138765"/>
          </a:xfrm>
          <a:prstGeom prst="rect">
            <a:avLst/>
          </a:prstGeom>
          <a:noFill/>
          <a:ln>
            <a:noFill/>
          </a:ln>
        </p:spPr>
      </p:pic>
      <p:sp>
        <p:nvSpPr>
          <p:cNvPr id="68" name="Google Shape;68;p9"/>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9"/>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Physics</a:t>
            </a:r>
            <a:endParaRPr sz="2267" b="1">
              <a:latin typeface="Lexend"/>
              <a:ea typeface="Lexend"/>
              <a:cs typeface="Lexend"/>
              <a:sym typeface="Lexend"/>
            </a:endParaRPr>
          </a:p>
        </p:txBody>
      </p:sp>
      <p:sp>
        <p:nvSpPr>
          <p:cNvPr id="70" name="Google Shape;70;p9"/>
          <p:cNvSpPr txBox="1">
            <a:spLocks noGrp="1"/>
          </p:cNvSpPr>
          <p:nvPr>
            <p:ph type="subTitle" idx="1"/>
          </p:nvPr>
        </p:nvSpPr>
        <p:spPr>
          <a:xfrm>
            <a:off x="1186967" y="5770633"/>
            <a:ext cx="76780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71" name="Google Shape;71;p9"/>
          <p:cNvPicPr preferRelativeResize="0"/>
          <p:nvPr/>
        </p:nvPicPr>
        <p:blipFill rotWithShape="1">
          <a:blip r:embed="rId4">
            <a:alphaModFix/>
          </a:blip>
          <a:srcRect/>
          <a:stretch/>
        </p:blipFill>
        <p:spPr>
          <a:xfrm>
            <a:off x="10253899" y="5464579"/>
            <a:ext cx="1403667" cy="643767"/>
          </a:xfrm>
          <a:prstGeom prst="rect">
            <a:avLst/>
          </a:prstGeom>
          <a:noFill/>
          <a:ln>
            <a:noFill/>
          </a:ln>
        </p:spPr>
      </p:pic>
      <p:sp>
        <p:nvSpPr>
          <p:cNvPr id="72" name="Google Shape;72;p9"/>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Z.0 Title slide - Chemistry">
  <p:cSld name="Title Slide 2_1_1_1_1_1_1_1_1_1">
    <p:bg>
      <p:bgPr>
        <a:solidFill>
          <a:srgbClr val="BEF2BD"/>
        </a:solidFill>
        <a:effectLst/>
      </p:bgPr>
    </p:bg>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6209" r="6209"/>
          <a:stretch/>
        </p:blipFill>
        <p:spPr>
          <a:xfrm>
            <a:off x="432000" y="5344800"/>
            <a:ext cx="1489867" cy="170667"/>
          </a:xfrm>
          <a:prstGeom prst="rect">
            <a:avLst/>
          </a:prstGeom>
          <a:noFill/>
          <a:ln>
            <a:noFill/>
          </a:ln>
        </p:spPr>
      </p:pic>
      <p:pic>
        <p:nvPicPr>
          <p:cNvPr id="75" name="Google Shape;75;p10"/>
          <p:cNvPicPr preferRelativeResize="0"/>
          <p:nvPr/>
        </p:nvPicPr>
        <p:blipFill rotWithShape="1">
          <a:blip r:embed="rId3">
            <a:alphaModFix/>
          </a:blip>
          <a:srcRect/>
          <a:stretch/>
        </p:blipFill>
        <p:spPr>
          <a:xfrm>
            <a:off x="8209301" y="0"/>
            <a:ext cx="3982700" cy="5138765"/>
          </a:xfrm>
          <a:prstGeom prst="rect">
            <a:avLst/>
          </a:prstGeom>
          <a:noFill/>
          <a:ln>
            <a:noFill/>
          </a:ln>
        </p:spPr>
      </p:pic>
      <p:sp>
        <p:nvSpPr>
          <p:cNvPr id="76" name="Google Shape;76;p10"/>
          <p:cNvSpPr txBox="1">
            <a:spLocks noGrp="1"/>
          </p:cNvSpPr>
          <p:nvPr>
            <p:ph type="ctrTitle"/>
          </p:nvPr>
        </p:nvSpPr>
        <p:spPr>
          <a:xfrm>
            <a:off x="431800" y="1080000"/>
            <a:ext cx="7336000" cy="3657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3800"/>
              <a:buFont typeface="Lexend"/>
              <a:buNone/>
              <a:defRPr sz="5067">
                <a:solidFill>
                  <a:schemeClr val="dk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10"/>
          <p:cNvSpPr txBox="1"/>
          <p:nvPr/>
        </p:nvSpPr>
        <p:spPr>
          <a:xfrm>
            <a:off x="431800" y="5042033"/>
            <a:ext cx="2481200" cy="369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b="1">
                <a:latin typeface="Lexend"/>
                <a:ea typeface="Lexend"/>
                <a:cs typeface="Lexend"/>
                <a:sym typeface="Lexend"/>
              </a:rPr>
              <a:t>Chemistry</a:t>
            </a:r>
            <a:endParaRPr sz="2267" b="1">
              <a:latin typeface="Lexend"/>
              <a:ea typeface="Lexend"/>
              <a:cs typeface="Lexend"/>
              <a:sym typeface="Lexend"/>
            </a:endParaRPr>
          </a:p>
        </p:txBody>
      </p:sp>
      <p:sp>
        <p:nvSpPr>
          <p:cNvPr id="78" name="Google Shape;78;p10"/>
          <p:cNvSpPr txBox="1">
            <a:spLocks noGrp="1"/>
          </p:cNvSpPr>
          <p:nvPr>
            <p:ph type="subTitle" idx="1"/>
          </p:nvPr>
        </p:nvSpPr>
        <p:spPr>
          <a:xfrm>
            <a:off x="1186967" y="5770633"/>
            <a:ext cx="7806800" cy="893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800"/>
              <a:buFont typeface="Lexend"/>
              <a:buNone/>
              <a:defRPr sz="2400">
                <a:solidFill>
                  <a:schemeClr val="dk1"/>
                </a:solidFill>
                <a:latin typeface="Lexend"/>
                <a:ea typeface="Lexend"/>
                <a:cs typeface="Lexend"/>
                <a:sym typeface="Lexend"/>
              </a:defRPr>
            </a:lvl1pPr>
            <a:lvl2pPr lvl="1" algn="ctr" rtl="0">
              <a:lnSpc>
                <a:spcPct val="100000"/>
              </a:lnSpc>
              <a:spcBef>
                <a:spcPts val="0"/>
              </a:spcBef>
              <a:spcAft>
                <a:spcPts val="0"/>
              </a:spcAft>
              <a:buSzPts val="1500"/>
              <a:buNone/>
              <a:defRPr sz="2000"/>
            </a:lvl2pPr>
            <a:lvl3pPr lvl="2" algn="ctr" rtl="0">
              <a:lnSpc>
                <a:spcPct val="100000"/>
              </a:lnSpc>
              <a:spcBef>
                <a:spcPts val="533"/>
              </a:spcBef>
              <a:spcAft>
                <a:spcPts val="0"/>
              </a:spcAft>
              <a:buSzPts val="1400"/>
              <a:buNone/>
              <a:defRPr sz="1867"/>
            </a:lvl3pPr>
            <a:lvl4pPr lvl="3" algn="ctr" rtl="0">
              <a:lnSpc>
                <a:spcPct val="100000"/>
              </a:lnSpc>
              <a:spcBef>
                <a:spcPts val="533"/>
              </a:spcBef>
              <a:spcAft>
                <a:spcPts val="0"/>
              </a:spcAft>
              <a:buSzPts val="1200"/>
              <a:buNone/>
              <a:defRPr sz="1600"/>
            </a:lvl4pPr>
            <a:lvl5pPr lvl="4" algn="ctr" rtl="0">
              <a:lnSpc>
                <a:spcPct val="100000"/>
              </a:lnSpc>
              <a:spcBef>
                <a:spcPts val="533"/>
              </a:spcBef>
              <a:spcAft>
                <a:spcPts val="0"/>
              </a:spcAft>
              <a:buSzPts val="1200"/>
              <a:buNone/>
              <a:defRPr sz="1600"/>
            </a:lvl5pPr>
            <a:lvl6pPr lvl="5" algn="ctr" rtl="0">
              <a:lnSpc>
                <a:spcPct val="90000"/>
              </a:lnSpc>
              <a:spcBef>
                <a:spcPts val="533"/>
              </a:spcBef>
              <a:spcAft>
                <a:spcPts val="0"/>
              </a:spcAft>
              <a:buSzPts val="1200"/>
              <a:buNone/>
              <a:defRPr sz="1600"/>
            </a:lvl6pPr>
            <a:lvl7pPr lvl="6" algn="ctr" rtl="0">
              <a:lnSpc>
                <a:spcPct val="90000"/>
              </a:lnSpc>
              <a:spcBef>
                <a:spcPts val="800"/>
              </a:spcBef>
              <a:spcAft>
                <a:spcPts val="0"/>
              </a:spcAft>
              <a:buSzPts val="1200"/>
              <a:buNone/>
              <a:defRPr sz="1600"/>
            </a:lvl7pPr>
            <a:lvl8pPr lvl="7" algn="ctr" rtl="0">
              <a:lnSpc>
                <a:spcPct val="90000"/>
              </a:lnSpc>
              <a:spcBef>
                <a:spcPts val="533"/>
              </a:spcBef>
              <a:spcAft>
                <a:spcPts val="0"/>
              </a:spcAft>
              <a:buSzPts val="1200"/>
              <a:buNone/>
              <a:defRPr sz="1600"/>
            </a:lvl8pPr>
            <a:lvl9pPr lvl="8" algn="ctr" rtl="0">
              <a:lnSpc>
                <a:spcPct val="90000"/>
              </a:lnSpc>
              <a:spcBef>
                <a:spcPts val="533"/>
              </a:spcBef>
              <a:spcAft>
                <a:spcPts val="267"/>
              </a:spcAft>
              <a:buSzPts val="1200"/>
              <a:buNone/>
              <a:defRPr sz="1600"/>
            </a:lvl9pPr>
          </a:lstStyle>
          <a:p>
            <a:endParaRPr/>
          </a:p>
        </p:txBody>
      </p:sp>
      <p:pic>
        <p:nvPicPr>
          <p:cNvPr id="79" name="Google Shape;79;p10"/>
          <p:cNvPicPr preferRelativeResize="0"/>
          <p:nvPr/>
        </p:nvPicPr>
        <p:blipFill rotWithShape="1">
          <a:blip r:embed="rId4">
            <a:alphaModFix/>
          </a:blip>
          <a:srcRect/>
          <a:stretch/>
        </p:blipFill>
        <p:spPr>
          <a:xfrm>
            <a:off x="10253899" y="5464579"/>
            <a:ext cx="1403667" cy="643767"/>
          </a:xfrm>
          <a:prstGeom prst="rect">
            <a:avLst/>
          </a:prstGeom>
          <a:noFill/>
          <a:ln>
            <a:noFill/>
          </a:ln>
        </p:spPr>
      </p:pic>
      <p:sp>
        <p:nvSpPr>
          <p:cNvPr id="80" name="Google Shape;80;p10"/>
          <p:cNvSpPr txBox="1"/>
          <p:nvPr/>
        </p:nvSpPr>
        <p:spPr>
          <a:xfrm>
            <a:off x="431800" y="5761667"/>
            <a:ext cx="7044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Lexend Light"/>
                <a:ea typeface="Lexend Light"/>
                <a:cs typeface="Lexend Light"/>
                <a:sym typeface="Lexend Light"/>
              </a:rPr>
              <a:t>Unit:</a:t>
            </a:r>
            <a:endParaRPr sz="2400">
              <a:latin typeface="Lexend Light"/>
              <a:ea typeface="Lexend Light"/>
              <a:cs typeface="Lexend Light"/>
              <a:sym typeface="Lexend Light"/>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Z.1 Outcome">
  <p:cSld name="CUSTOM_5">
    <p:bg>
      <p:bgPr>
        <a:solidFill>
          <a:srgbClr val="BEF2BD"/>
        </a:solidFill>
        <a:effectLst/>
      </p:bgPr>
    </p:bg>
    <p:spTree>
      <p:nvGrpSpPr>
        <p:cNvPr id="1" name="Shape 81"/>
        <p:cNvGrpSpPr/>
        <p:nvPr/>
      </p:nvGrpSpPr>
      <p:grpSpPr>
        <a:xfrm>
          <a:off x="0" y="0"/>
          <a:ext cx="0" cy="0"/>
          <a:chOff x="0" y="0"/>
          <a:chExt cx="0" cy="0"/>
        </a:xfrm>
      </p:grpSpPr>
      <p:pic>
        <p:nvPicPr>
          <p:cNvPr id="82" name="Google Shape;82;p11"/>
          <p:cNvPicPr preferRelativeResize="0"/>
          <p:nvPr/>
        </p:nvPicPr>
        <p:blipFill>
          <a:blip r:embed="rId2">
            <a:alphaModFix/>
          </a:blip>
          <a:stretch>
            <a:fillRect/>
          </a:stretch>
        </p:blipFill>
        <p:spPr>
          <a:xfrm>
            <a:off x="457634" y="1851160"/>
            <a:ext cx="10594133" cy="3893035"/>
          </a:xfrm>
          <a:prstGeom prst="rect">
            <a:avLst/>
          </a:prstGeom>
          <a:noFill/>
          <a:ln>
            <a:noFill/>
          </a:ln>
        </p:spPr>
      </p:pic>
      <p:sp>
        <p:nvSpPr>
          <p:cNvPr id="83" name="Google Shape;83;p11"/>
          <p:cNvSpPr txBox="1"/>
          <p:nvPr/>
        </p:nvSpPr>
        <p:spPr>
          <a:xfrm>
            <a:off x="433609" y="606353"/>
            <a:ext cx="6100800" cy="57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3733" b="1">
                <a:latin typeface="Lexend"/>
                <a:ea typeface="Lexend"/>
                <a:cs typeface="Lexend"/>
                <a:sym typeface="Lexend"/>
              </a:rPr>
              <a:t>Outcome</a:t>
            </a:r>
            <a:endParaRPr sz="3733" b="1">
              <a:latin typeface="Lexend"/>
              <a:ea typeface="Lexend"/>
              <a:cs typeface="Lexend"/>
              <a:sym typeface="Lexend"/>
            </a:endParaRPr>
          </a:p>
        </p:txBody>
      </p:sp>
      <p:sp>
        <p:nvSpPr>
          <p:cNvPr id="84" name="Google Shape;84;p11"/>
          <p:cNvSpPr txBox="1">
            <a:spLocks noGrp="1"/>
          </p:cNvSpPr>
          <p:nvPr>
            <p:ph type="subTitle" idx="1"/>
          </p:nvPr>
        </p:nvSpPr>
        <p:spPr>
          <a:xfrm>
            <a:off x="780767" y="1951933"/>
            <a:ext cx="9801600" cy="36836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2000"/>
              <a:buNone/>
              <a:defRPr sz="2667"/>
            </a:lvl1pPr>
            <a:lvl2pPr lvl="1">
              <a:spcBef>
                <a:spcPts val="1333"/>
              </a:spcBef>
              <a:spcAft>
                <a:spcPts val="0"/>
              </a:spcAft>
              <a:buSzPts val="2100"/>
              <a:buNone/>
              <a:defRPr/>
            </a:lvl2pPr>
            <a:lvl3pPr lvl="2">
              <a:spcBef>
                <a:spcPts val="1333"/>
              </a:spcBef>
              <a:spcAft>
                <a:spcPts val="0"/>
              </a:spcAft>
              <a:buSzPts val="2000"/>
              <a:buNone/>
              <a:defRPr/>
            </a:lvl3pPr>
            <a:lvl4pPr lvl="3">
              <a:spcBef>
                <a:spcPts val="1067"/>
              </a:spcBef>
              <a:spcAft>
                <a:spcPts val="0"/>
              </a:spcAft>
              <a:buSzPts val="1900"/>
              <a:buNone/>
              <a:defRPr/>
            </a:lvl4pPr>
            <a:lvl5pPr lvl="4">
              <a:spcBef>
                <a:spcPts val="1067"/>
              </a:spcBef>
              <a:spcAft>
                <a:spcPts val="0"/>
              </a:spcAft>
              <a:buSzPts val="1800"/>
              <a:buNone/>
              <a:defRPr/>
            </a:lvl5pPr>
            <a:lvl6pPr lvl="5">
              <a:spcBef>
                <a:spcPts val="800"/>
              </a:spcBef>
              <a:spcAft>
                <a:spcPts val="0"/>
              </a:spcAft>
              <a:buSzPts val="1800"/>
              <a:buNone/>
              <a:defRPr/>
            </a:lvl6pPr>
            <a:lvl7pPr lvl="6">
              <a:spcBef>
                <a:spcPts val="800"/>
              </a:spcBef>
              <a:spcAft>
                <a:spcPts val="0"/>
              </a:spcAft>
              <a:buSzPts val="1800"/>
              <a:buNone/>
              <a:defRPr/>
            </a:lvl7pPr>
            <a:lvl8pPr lvl="7">
              <a:spcBef>
                <a:spcPts val="533"/>
              </a:spcBef>
              <a:spcAft>
                <a:spcPts val="0"/>
              </a:spcAft>
              <a:buSzPts val="1800"/>
              <a:buNone/>
              <a:defRPr/>
            </a:lvl8pPr>
            <a:lvl9pPr lvl="8">
              <a:spcBef>
                <a:spcPts val="533"/>
              </a:spcBef>
              <a:spcAft>
                <a:spcPts val="267"/>
              </a:spcAft>
              <a:buSzPts val="18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Z.2 Hidden guidance slide">
  <p:cSld name="CUSTOM_1">
    <p:spTree>
      <p:nvGrpSpPr>
        <p:cNvPr id="1" name="Shape 85"/>
        <p:cNvGrpSpPr/>
        <p:nvPr/>
      </p:nvGrpSpPr>
      <p:grpSpPr>
        <a:xfrm>
          <a:off x="0" y="0"/>
          <a:ext cx="0" cy="0"/>
          <a:chOff x="0" y="0"/>
          <a:chExt cx="0" cy="0"/>
        </a:xfrm>
      </p:grpSpPr>
      <p:sp>
        <p:nvSpPr>
          <p:cNvPr id="86" name="Google Shape;86;p12"/>
          <p:cNvSpPr/>
          <p:nvPr/>
        </p:nvSpPr>
        <p:spPr>
          <a:xfrm>
            <a:off x="432000" y="375276"/>
            <a:ext cx="3771200" cy="424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Lesson phase codes</a:t>
            </a:r>
            <a:endParaRPr sz="2667" b="0" i="0" u="none" strike="noStrike" cap="none">
              <a:solidFill>
                <a:srgbClr val="282828"/>
              </a:solidFill>
              <a:latin typeface="Calibri"/>
              <a:ea typeface="Calibri"/>
              <a:cs typeface="Calibri"/>
              <a:sym typeface="Calibri"/>
            </a:endParaRPr>
          </a:p>
        </p:txBody>
      </p:sp>
      <p:sp>
        <p:nvSpPr>
          <p:cNvPr id="87" name="Google Shape;87;p12"/>
          <p:cNvSpPr/>
          <p:nvPr/>
        </p:nvSpPr>
        <p:spPr>
          <a:xfrm>
            <a:off x="1973632" y="2527208"/>
            <a:ext cx="4142000" cy="8744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None/>
            </a:pPr>
            <a:r>
              <a:rPr lang="en-GB" sz="2400" i="0" u="none" strike="noStrike" cap="none">
                <a:solidFill>
                  <a:srgbClr val="282828"/>
                </a:solidFill>
                <a:latin typeface="Lexend"/>
                <a:ea typeface="Lexend"/>
                <a:cs typeface="Lexend"/>
                <a:sym typeface="Lexend"/>
              </a:rPr>
              <a:t>Check for understanding</a:t>
            </a:r>
            <a:endParaRPr sz="2400" i="0" u="none" strike="noStrike" cap="none">
              <a:solidFill>
                <a:srgbClr val="282828"/>
              </a:solidFill>
              <a:latin typeface="Lexend"/>
              <a:ea typeface="Lexend"/>
              <a:cs typeface="Lexend"/>
              <a:sym typeface="Lexend"/>
            </a:endParaRPr>
          </a:p>
        </p:txBody>
      </p:sp>
      <p:sp>
        <p:nvSpPr>
          <p:cNvPr id="88" name="Google Shape;88;p12"/>
          <p:cNvSpPr/>
          <p:nvPr/>
        </p:nvSpPr>
        <p:spPr>
          <a:xfrm>
            <a:off x="1964273" y="1622788"/>
            <a:ext cx="1818000" cy="424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400" i="0" u="none" strike="noStrike" cap="none">
                <a:latin typeface="Lexend"/>
                <a:ea typeface="Lexend"/>
                <a:cs typeface="Lexend"/>
                <a:sym typeface="Lexend"/>
              </a:rPr>
              <a:t>Explanation</a:t>
            </a:r>
            <a:endParaRPr sz="2400" i="0" u="none" strike="noStrike" cap="none">
              <a:latin typeface="Lexend"/>
              <a:ea typeface="Lexend"/>
              <a:cs typeface="Lexend"/>
              <a:sym typeface="Lexend"/>
            </a:endParaRPr>
          </a:p>
        </p:txBody>
      </p:sp>
      <p:sp>
        <p:nvSpPr>
          <p:cNvPr id="89" name="Google Shape;89;p12"/>
          <p:cNvSpPr/>
          <p:nvPr/>
        </p:nvSpPr>
        <p:spPr>
          <a:xfrm>
            <a:off x="7892161" y="1622788"/>
            <a:ext cx="1980800" cy="424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400" i="0" u="none" strike="noStrike" cap="none">
                <a:solidFill>
                  <a:srgbClr val="282828"/>
                </a:solidFill>
                <a:latin typeface="Lexend"/>
                <a:ea typeface="Lexend"/>
                <a:cs typeface="Lexend"/>
                <a:sym typeface="Lexend"/>
              </a:rPr>
              <a:t>Practice task</a:t>
            </a:r>
            <a:endParaRPr sz="2400" i="0" u="none" strike="noStrike" cap="none">
              <a:solidFill>
                <a:srgbClr val="282828"/>
              </a:solidFill>
              <a:latin typeface="Lexend"/>
              <a:ea typeface="Lexend"/>
              <a:cs typeface="Lexend"/>
              <a:sym typeface="Lexend"/>
            </a:endParaRPr>
          </a:p>
        </p:txBody>
      </p:sp>
      <p:pic>
        <p:nvPicPr>
          <p:cNvPr id="90" name="Google Shape;90;p12"/>
          <p:cNvPicPr preferRelativeResize="0"/>
          <p:nvPr/>
        </p:nvPicPr>
        <p:blipFill rotWithShape="1">
          <a:blip r:embed="rId2">
            <a:alphaModFix/>
          </a:blip>
          <a:srcRect/>
          <a:stretch/>
        </p:blipFill>
        <p:spPr>
          <a:xfrm>
            <a:off x="879617" y="2568073"/>
            <a:ext cx="792691" cy="792700"/>
          </a:xfrm>
          <a:prstGeom prst="rect">
            <a:avLst/>
          </a:prstGeom>
          <a:noFill/>
          <a:ln>
            <a:noFill/>
          </a:ln>
        </p:spPr>
      </p:pic>
      <p:pic>
        <p:nvPicPr>
          <p:cNvPr id="91" name="Google Shape;91;p12"/>
          <p:cNvPicPr preferRelativeResize="0"/>
          <p:nvPr/>
        </p:nvPicPr>
        <p:blipFill rotWithShape="1">
          <a:blip r:embed="rId3">
            <a:alphaModFix/>
          </a:blip>
          <a:srcRect/>
          <a:stretch/>
        </p:blipFill>
        <p:spPr>
          <a:xfrm>
            <a:off x="879636" y="1438839"/>
            <a:ext cx="792691" cy="792700"/>
          </a:xfrm>
          <a:prstGeom prst="rect">
            <a:avLst/>
          </a:prstGeom>
          <a:noFill/>
          <a:ln>
            <a:noFill/>
          </a:ln>
        </p:spPr>
      </p:pic>
      <p:pic>
        <p:nvPicPr>
          <p:cNvPr id="92" name="Google Shape;92;p12"/>
          <p:cNvPicPr preferRelativeResize="0"/>
          <p:nvPr/>
        </p:nvPicPr>
        <p:blipFill rotWithShape="1">
          <a:blip r:embed="rId4">
            <a:alphaModFix/>
          </a:blip>
          <a:srcRect/>
          <a:stretch/>
        </p:blipFill>
        <p:spPr>
          <a:xfrm>
            <a:off x="6811829" y="1438839"/>
            <a:ext cx="792691" cy="792700"/>
          </a:xfrm>
          <a:prstGeom prst="rect">
            <a:avLst/>
          </a:prstGeom>
          <a:noFill/>
          <a:ln>
            <a:noFill/>
          </a:ln>
        </p:spPr>
      </p:pic>
      <p:sp>
        <p:nvSpPr>
          <p:cNvPr id="93" name="Google Shape;93;p12"/>
          <p:cNvSpPr/>
          <p:nvPr/>
        </p:nvSpPr>
        <p:spPr>
          <a:xfrm>
            <a:off x="7892161" y="2711188"/>
            <a:ext cx="1980800" cy="424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400">
                <a:solidFill>
                  <a:srgbClr val="282828"/>
                </a:solidFill>
                <a:latin typeface="Lexend"/>
                <a:ea typeface="Lexend"/>
                <a:cs typeface="Lexend"/>
                <a:sym typeface="Lexend"/>
              </a:rPr>
              <a:t>Feedback</a:t>
            </a:r>
            <a:endParaRPr sz="2400" i="0" u="none" strike="noStrike" cap="none">
              <a:solidFill>
                <a:srgbClr val="282828"/>
              </a:solidFill>
              <a:latin typeface="Lexend"/>
              <a:ea typeface="Lexend"/>
              <a:cs typeface="Lexend"/>
              <a:sym typeface="Lexend"/>
            </a:endParaRPr>
          </a:p>
        </p:txBody>
      </p:sp>
      <p:pic>
        <p:nvPicPr>
          <p:cNvPr id="94" name="Google Shape;94;p12"/>
          <p:cNvPicPr preferRelativeResize="0"/>
          <p:nvPr/>
        </p:nvPicPr>
        <p:blipFill rotWithShape="1">
          <a:blip r:embed="rId5">
            <a:alphaModFix/>
          </a:blip>
          <a:srcRect/>
          <a:stretch/>
        </p:blipFill>
        <p:spPr>
          <a:xfrm>
            <a:off x="6811829" y="2527239"/>
            <a:ext cx="792691" cy="79270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9.0 Keywords (3)">
  <p:cSld name="CUSTOM_3_1">
    <p:spTree>
      <p:nvGrpSpPr>
        <p:cNvPr id="1" name="Shape 95"/>
        <p:cNvGrpSpPr/>
        <p:nvPr/>
      </p:nvGrpSpPr>
      <p:grpSpPr>
        <a:xfrm>
          <a:off x="0" y="0"/>
          <a:ext cx="0" cy="0"/>
          <a:chOff x="0" y="0"/>
          <a:chExt cx="0" cy="0"/>
        </a:xfrm>
      </p:grpSpPr>
      <p:sp>
        <p:nvSpPr>
          <p:cNvPr id="96" name="Google Shape;96;p13"/>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97" name="Google Shape;97;p13"/>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98" name="Google Shape;98;p13"/>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
        <p:nvSpPr>
          <p:cNvPr id="99" name="Google Shape;99;p13"/>
          <p:cNvSpPr txBox="1">
            <a:spLocks noGrp="1"/>
          </p:cNvSpPr>
          <p:nvPr>
            <p:ph type="subTitle" idx="1"/>
          </p:nvPr>
        </p:nvSpPr>
        <p:spPr>
          <a:xfrm>
            <a:off x="431992" y="1324853"/>
            <a:ext cx="9621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00" name="Google Shape;100;p13"/>
          <p:cNvSpPr txBox="1">
            <a:spLocks noGrp="1"/>
          </p:cNvSpPr>
          <p:nvPr>
            <p:ph type="subTitle" idx="2"/>
          </p:nvPr>
        </p:nvSpPr>
        <p:spPr>
          <a:xfrm>
            <a:off x="431992" y="2984973"/>
            <a:ext cx="9621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01" name="Google Shape;101;p13"/>
          <p:cNvSpPr txBox="1">
            <a:spLocks noGrp="1"/>
          </p:cNvSpPr>
          <p:nvPr>
            <p:ph type="subTitle" idx="3"/>
          </p:nvPr>
        </p:nvSpPr>
        <p:spPr>
          <a:xfrm>
            <a:off x="431992" y="4645093"/>
            <a:ext cx="9621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9.0.1 Keywords definitions (3)">
  <p:cSld name="CUSTOM_3_1_1">
    <p:spTree>
      <p:nvGrpSpPr>
        <p:cNvPr id="1" name="Shape 102"/>
        <p:cNvGrpSpPr/>
        <p:nvPr/>
      </p:nvGrpSpPr>
      <p:grpSpPr>
        <a:xfrm>
          <a:off x="0" y="0"/>
          <a:ext cx="0" cy="0"/>
          <a:chOff x="0" y="0"/>
          <a:chExt cx="0" cy="0"/>
        </a:xfrm>
      </p:grpSpPr>
      <p:sp>
        <p:nvSpPr>
          <p:cNvPr id="103" name="Google Shape;103;p14"/>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04" name="Google Shape;104;p14"/>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105" name="Google Shape;105;p14"/>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
        <p:nvSpPr>
          <p:cNvPr id="106" name="Google Shape;106;p14"/>
          <p:cNvSpPr txBox="1">
            <a:spLocks noGrp="1"/>
          </p:cNvSpPr>
          <p:nvPr>
            <p:ph type="subTitle" idx="1"/>
          </p:nvPr>
        </p:nvSpPr>
        <p:spPr>
          <a:xfrm>
            <a:off x="432000" y="1324867"/>
            <a:ext cx="11328000" cy="725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None/>
              <a:defRPr>
                <a:solidFill>
                  <a:srgbClr val="282828"/>
                </a:solidFill>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07" name="Google Shape;107;p14"/>
          <p:cNvSpPr txBox="1">
            <a:spLocks noGrp="1"/>
          </p:cNvSpPr>
          <p:nvPr>
            <p:ph type="subTitle" idx="2"/>
          </p:nvPr>
        </p:nvSpPr>
        <p:spPr>
          <a:xfrm>
            <a:off x="432001" y="2984967"/>
            <a:ext cx="1132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None/>
              <a:defRPr>
                <a:solidFill>
                  <a:srgbClr val="282828"/>
                </a:solidFill>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08" name="Google Shape;108;p14"/>
          <p:cNvSpPr txBox="1">
            <a:spLocks noGrp="1"/>
          </p:cNvSpPr>
          <p:nvPr>
            <p:ph type="subTitle" idx="3"/>
          </p:nvPr>
        </p:nvSpPr>
        <p:spPr>
          <a:xfrm>
            <a:off x="432001" y="4645100"/>
            <a:ext cx="1132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None/>
              <a:defRPr>
                <a:solidFill>
                  <a:srgbClr val="282828"/>
                </a:solidFill>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0.xml"/><Relationship Id="rId21" Type="http://schemas.openxmlformats.org/officeDocument/2006/relationships/slideLayout" Target="../slideLayouts/slideLayout35.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63" Type="http://schemas.openxmlformats.org/officeDocument/2006/relationships/slideLayout" Target="../slideLayouts/slideLayout77.xml"/><Relationship Id="rId68" Type="http://schemas.openxmlformats.org/officeDocument/2006/relationships/slideLayout" Target="../slideLayouts/slideLayout8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66" Type="http://schemas.openxmlformats.org/officeDocument/2006/relationships/slideLayout" Target="../slideLayouts/slideLayout80.xml"/><Relationship Id="rId74" Type="http://schemas.openxmlformats.org/officeDocument/2006/relationships/image" Target="../media/image1.png"/><Relationship Id="rId5" Type="http://schemas.openxmlformats.org/officeDocument/2006/relationships/slideLayout" Target="../slideLayouts/slideLayout19.xml"/><Relationship Id="rId61" Type="http://schemas.openxmlformats.org/officeDocument/2006/relationships/slideLayout" Target="../slideLayouts/slideLayout75.xml"/><Relationship Id="rId19" Type="http://schemas.openxmlformats.org/officeDocument/2006/relationships/slideLayout" Target="../slideLayouts/slideLayout3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64" Type="http://schemas.openxmlformats.org/officeDocument/2006/relationships/slideLayout" Target="../slideLayouts/slideLayout78.xml"/><Relationship Id="rId69" Type="http://schemas.openxmlformats.org/officeDocument/2006/relationships/slideLayout" Target="../slideLayouts/slideLayout83.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72" Type="http://schemas.openxmlformats.org/officeDocument/2006/relationships/slideLayout" Target="../slideLayouts/slideLayout86.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slideLayout" Target="../slideLayouts/slideLayout81.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70" Type="http://schemas.openxmlformats.org/officeDocument/2006/relationships/slideLayout" Target="../slideLayouts/slideLayout8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73"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9" Type="http://schemas.openxmlformats.org/officeDocument/2006/relationships/slideLayout" Target="../slideLayouts/slideLayout53.xml"/><Relationship Id="rId34" Type="http://schemas.openxmlformats.org/officeDocument/2006/relationships/slideLayout" Target="../slideLayouts/slideLayout48.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7" Type="http://schemas.openxmlformats.org/officeDocument/2006/relationships/slideLayout" Target="../slideLayouts/slideLayout21.xml"/><Relationship Id="rId71"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slideLayout" Target="../slideLayouts/slideLayout128.xml"/><Relationship Id="rId47" Type="http://schemas.openxmlformats.org/officeDocument/2006/relationships/slideLayout" Target="../slideLayouts/slideLayout133.xml"/><Relationship Id="rId50" Type="http://schemas.openxmlformats.org/officeDocument/2006/relationships/slideLayout" Target="../slideLayouts/slideLayout136.xml"/><Relationship Id="rId55" Type="http://schemas.openxmlformats.org/officeDocument/2006/relationships/slideLayout" Target="../slideLayouts/slideLayout141.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9" Type="http://schemas.openxmlformats.org/officeDocument/2006/relationships/slideLayout" Target="../slideLayouts/slideLayout115.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45" Type="http://schemas.openxmlformats.org/officeDocument/2006/relationships/slideLayout" Target="../slideLayouts/slideLayout131.xml"/><Relationship Id="rId53" Type="http://schemas.openxmlformats.org/officeDocument/2006/relationships/slideLayout" Target="../slideLayouts/slideLayout139.xml"/><Relationship Id="rId58" Type="http://schemas.openxmlformats.org/officeDocument/2006/relationships/slideLayout" Target="../slideLayouts/slideLayout144.xml"/><Relationship Id="rId5" Type="http://schemas.openxmlformats.org/officeDocument/2006/relationships/slideLayout" Target="../slideLayouts/slideLayout91.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43" Type="http://schemas.openxmlformats.org/officeDocument/2006/relationships/slideLayout" Target="../slideLayouts/slideLayout129.xml"/><Relationship Id="rId48" Type="http://schemas.openxmlformats.org/officeDocument/2006/relationships/slideLayout" Target="../slideLayouts/slideLayout134.xml"/><Relationship Id="rId56" Type="http://schemas.openxmlformats.org/officeDocument/2006/relationships/slideLayout" Target="../slideLayouts/slideLayout142.xml"/><Relationship Id="rId8" Type="http://schemas.openxmlformats.org/officeDocument/2006/relationships/slideLayout" Target="../slideLayouts/slideLayout94.xml"/><Relationship Id="rId51" Type="http://schemas.openxmlformats.org/officeDocument/2006/relationships/slideLayout" Target="../slideLayouts/slideLayout137.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 Id="rId46" Type="http://schemas.openxmlformats.org/officeDocument/2006/relationships/slideLayout" Target="../slideLayouts/slideLayout132.xml"/><Relationship Id="rId59" Type="http://schemas.openxmlformats.org/officeDocument/2006/relationships/theme" Target="../theme/theme3.xml"/><Relationship Id="rId20" Type="http://schemas.openxmlformats.org/officeDocument/2006/relationships/slideLayout" Target="../slideLayouts/slideLayout106.xml"/><Relationship Id="rId41" Type="http://schemas.openxmlformats.org/officeDocument/2006/relationships/slideLayout" Target="../slideLayouts/slideLayout127.xml"/><Relationship Id="rId54" Type="http://schemas.openxmlformats.org/officeDocument/2006/relationships/slideLayout" Target="../slideLayouts/slideLayout140.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49" Type="http://schemas.openxmlformats.org/officeDocument/2006/relationships/slideLayout" Target="../slideLayouts/slideLayout135.xml"/><Relationship Id="rId57" Type="http://schemas.openxmlformats.org/officeDocument/2006/relationships/slideLayout" Target="../slideLayouts/slideLayout143.xml"/><Relationship Id="rId10" Type="http://schemas.openxmlformats.org/officeDocument/2006/relationships/slideLayout" Target="../slideLayouts/slideLayout96.xml"/><Relationship Id="rId31" Type="http://schemas.openxmlformats.org/officeDocument/2006/relationships/slideLayout" Target="../slideLayouts/slideLayout117.xml"/><Relationship Id="rId44" Type="http://schemas.openxmlformats.org/officeDocument/2006/relationships/slideLayout" Target="../slideLayouts/slideLayout130.xml"/><Relationship Id="rId52" Type="http://schemas.openxmlformats.org/officeDocument/2006/relationships/slideLayout" Target="../slideLayouts/slideLayout138.xml"/><Relationship Id="rId6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21/01/2026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0" y="223300"/>
            <a:ext cx="9309200" cy="496800"/>
          </a:xfrm>
          <a:prstGeom prst="rect">
            <a:avLst/>
          </a:prstGeom>
          <a:noFill/>
          <a:ln>
            <a:noFill/>
          </a:ln>
        </p:spPr>
        <p:txBody>
          <a:bodyPr spcFirstLastPara="1" wrap="square" lIns="0" tIns="0" rIns="0" bIns="0" anchor="t" anchorCtr="0">
            <a:spAutoFit/>
          </a:bodyPr>
          <a:lstStyle>
            <a:lvl1pPr lvl="0" rtl="0">
              <a:lnSpc>
                <a:spcPct val="115000"/>
              </a:lnSpc>
              <a:spcBef>
                <a:spcPts val="0"/>
              </a:spcBef>
              <a:spcAft>
                <a:spcPts val="0"/>
              </a:spcAft>
              <a:buClr>
                <a:schemeClr val="dk1"/>
              </a:buClr>
              <a:buSzPts val="2200"/>
              <a:buFont typeface="Lexend"/>
              <a:buNone/>
              <a:defRPr sz="2200" b="1">
                <a:solidFill>
                  <a:schemeClr val="dk1"/>
                </a:solidFill>
                <a:latin typeface="Lexend"/>
                <a:ea typeface="Lexend"/>
                <a:cs typeface="Lexend"/>
                <a:sym typeface="Lexend"/>
              </a:defRPr>
            </a:lvl1pPr>
            <a:lvl2pPr lvl="1"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2pPr>
            <a:lvl3pPr lvl="2"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3pPr>
            <a:lvl4pPr lvl="3"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4pPr>
            <a:lvl5pPr lvl="4"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5pPr>
            <a:lvl6pPr lvl="5"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6pPr>
            <a:lvl7pPr lvl="6"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7pPr>
            <a:lvl8pPr lvl="7"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8pPr>
            <a:lvl9pPr lvl="8"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9pPr>
          </a:lstStyle>
          <a:p>
            <a:endParaRPr/>
          </a:p>
        </p:txBody>
      </p:sp>
      <p:sp>
        <p:nvSpPr>
          <p:cNvPr id="7" name="Google Shape;7;p1"/>
          <p:cNvSpPr txBox="1">
            <a:spLocks noGrp="1"/>
          </p:cNvSpPr>
          <p:nvPr>
            <p:ph type="body" idx="1"/>
          </p:nvPr>
        </p:nvSpPr>
        <p:spPr>
          <a:xfrm>
            <a:off x="432000" y="1080000"/>
            <a:ext cx="10968000" cy="4213200"/>
          </a:xfrm>
          <a:prstGeom prst="rect">
            <a:avLst/>
          </a:prstGeom>
          <a:noFill/>
          <a:ln>
            <a:noFill/>
          </a:ln>
        </p:spPr>
        <p:txBody>
          <a:bodyPr spcFirstLastPara="1" wrap="square" lIns="0" tIns="0" rIns="0" bIns="0" anchor="t" anchorCtr="0">
            <a:spAutoFit/>
          </a:bodyPr>
          <a:lstStyle>
            <a:lvl1pPr marL="457200" lvl="0" indent="-368300" rtl="0">
              <a:lnSpc>
                <a:spcPct val="130000"/>
              </a:lnSpc>
              <a:spcBef>
                <a:spcPts val="0"/>
              </a:spcBef>
              <a:spcAft>
                <a:spcPts val="0"/>
              </a:spcAft>
              <a:buClr>
                <a:schemeClr val="dk1"/>
              </a:buClr>
              <a:buSzPts val="2200"/>
              <a:buFont typeface="Lexend"/>
              <a:buChar char="●"/>
              <a:defRPr sz="2200">
                <a:solidFill>
                  <a:schemeClr val="dk1"/>
                </a:solidFill>
                <a:latin typeface="Lexend"/>
                <a:ea typeface="Lexend"/>
                <a:cs typeface="Lexend"/>
                <a:sym typeface="Lexend"/>
              </a:defRPr>
            </a:lvl1pPr>
            <a:lvl2pPr marL="914400" lvl="1" indent="-361950" rtl="0">
              <a:lnSpc>
                <a:spcPct val="130000"/>
              </a:lnSpc>
              <a:spcBef>
                <a:spcPts val="1000"/>
              </a:spcBef>
              <a:spcAft>
                <a:spcPts val="0"/>
              </a:spcAft>
              <a:buClr>
                <a:schemeClr val="dk1"/>
              </a:buClr>
              <a:buSzPts val="2100"/>
              <a:buFont typeface="Lexend"/>
              <a:buChar char="–"/>
              <a:defRPr sz="2100">
                <a:solidFill>
                  <a:schemeClr val="dk1"/>
                </a:solidFill>
                <a:latin typeface="Lexend"/>
                <a:ea typeface="Lexend"/>
                <a:cs typeface="Lexend"/>
                <a:sym typeface="Lexend"/>
              </a:defRPr>
            </a:lvl2pPr>
            <a:lvl3pPr marL="1371600" lvl="2" indent="-355600" rtl="0">
              <a:lnSpc>
                <a:spcPct val="130000"/>
              </a:lnSpc>
              <a:spcBef>
                <a:spcPts val="1000"/>
              </a:spcBef>
              <a:spcAft>
                <a:spcPts val="0"/>
              </a:spcAft>
              <a:buClr>
                <a:schemeClr val="dk1"/>
              </a:buClr>
              <a:buSzPts val="2000"/>
              <a:buFont typeface="Lexend"/>
              <a:buChar char="–"/>
              <a:defRPr sz="2000">
                <a:solidFill>
                  <a:schemeClr val="dk1"/>
                </a:solidFill>
                <a:latin typeface="Lexend"/>
                <a:ea typeface="Lexend"/>
                <a:cs typeface="Lexend"/>
                <a:sym typeface="Lexend"/>
              </a:defRPr>
            </a:lvl3pPr>
            <a:lvl4pPr marL="1828800" lvl="3" indent="-349250" rtl="0">
              <a:lnSpc>
                <a:spcPct val="130000"/>
              </a:lnSpc>
              <a:spcBef>
                <a:spcPts val="800"/>
              </a:spcBef>
              <a:spcAft>
                <a:spcPts val="0"/>
              </a:spcAft>
              <a:buClr>
                <a:schemeClr val="dk1"/>
              </a:buClr>
              <a:buSzPts val="1900"/>
              <a:buFont typeface="Lexend"/>
              <a:buChar char="–"/>
              <a:defRPr sz="1900">
                <a:solidFill>
                  <a:schemeClr val="dk1"/>
                </a:solidFill>
                <a:latin typeface="Lexend"/>
                <a:ea typeface="Lexend"/>
                <a:cs typeface="Lexend"/>
                <a:sym typeface="Lexend"/>
              </a:defRPr>
            </a:lvl4pPr>
            <a:lvl5pPr marL="2286000" lvl="4" indent="-342900" rtl="0">
              <a:lnSpc>
                <a:spcPct val="130000"/>
              </a:lnSpc>
              <a:spcBef>
                <a:spcPts val="800"/>
              </a:spcBef>
              <a:spcAft>
                <a:spcPts val="0"/>
              </a:spcAft>
              <a:buClr>
                <a:schemeClr val="dk1"/>
              </a:buClr>
              <a:buSzPts val="1800"/>
              <a:buFont typeface="Lexend"/>
              <a:buChar char="–"/>
              <a:defRPr sz="1800">
                <a:solidFill>
                  <a:schemeClr val="dk1"/>
                </a:solidFill>
                <a:latin typeface="Lexend"/>
                <a:ea typeface="Lexend"/>
                <a:cs typeface="Lexend"/>
                <a:sym typeface="Lexend"/>
              </a:defRPr>
            </a:lvl5pPr>
            <a:lvl6pPr marL="2743200" lvl="5" indent="-342900" rtl="0">
              <a:lnSpc>
                <a:spcPct val="130000"/>
              </a:lnSpc>
              <a:spcBef>
                <a:spcPts val="600"/>
              </a:spcBef>
              <a:spcAft>
                <a:spcPts val="0"/>
              </a:spcAft>
              <a:buClr>
                <a:schemeClr val="dk1"/>
              </a:buClr>
              <a:buSzPts val="1800"/>
              <a:buFont typeface="Lexend"/>
              <a:buChar char="–"/>
              <a:defRPr sz="1800">
                <a:solidFill>
                  <a:schemeClr val="dk1"/>
                </a:solidFill>
                <a:latin typeface="Lexend"/>
                <a:ea typeface="Lexend"/>
                <a:cs typeface="Lexend"/>
                <a:sym typeface="Lexend"/>
              </a:defRPr>
            </a:lvl6pPr>
            <a:lvl7pPr marL="3200400" lvl="6" indent="-342900" rtl="0">
              <a:lnSpc>
                <a:spcPct val="130000"/>
              </a:lnSpc>
              <a:spcBef>
                <a:spcPts val="600"/>
              </a:spcBef>
              <a:spcAft>
                <a:spcPts val="0"/>
              </a:spcAft>
              <a:buClr>
                <a:schemeClr val="dk1"/>
              </a:buClr>
              <a:buSzPts val="1800"/>
              <a:buFont typeface="Lexend"/>
              <a:buChar char="–"/>
              <a:defRPr sz="1800">
                <a:solidFill>
                  <a:schemeClr val="dk1"/>
                </a:solidFill>
                <a:latin typeface="Lexend"/>
                <a:ea typeface="Lexend"/>
                <a:cs typeface="Lexend"/>
                <a:sym typeface="Lexend"/>
              </a:defRPr>
            </a:lvl7pPr>
            <a:lvl8pPr marL="3657600" lvl="7" indent="-342900" rtl="0">
              <a:lnSpc>
                <a:spcPct val="130000"/>
              </a:lnSpc>
              <a:spcBef>
                <a:spcPts val="400"/>
              </a:spcBef>
              <a:spcAft>
                <a:spcPts val="0"/>
              </a:spcAft>
              <a:buClr>
                <a:schemeClr val="dk1"/>
              </a:buClr>
              <a:buSzPts val="1800"/>
              <a:buFont typeface="Lexend"/>
              <a:buChar char="–"/>
              <a:defRPr sz="1800">
                <a:solidFill>
                  <a:schemeClr val="dk1"/>
                </a:solidFill>
                <a:latin typeface="Lexend"/>
                <a:ea typeface="Lexend"/>
                <a:cs typeface="Lexend"/>
                <a:sym typeface="Lexend"/>
              </a:defRPr>
            </a:lvl8pPr>
            <a:lvl9pPr marL="4114800" lvl="8" indent="-342900" rtl="0">
              <a:lnSpc>
                <a:spcPct val="130000"/>
              </a:lnSpc>
              <a:spcBef>
                <a:spcPts val="400"/>
              </a:spcBef>
              <a:spcAft>
                <a:spcPts val="200"/>
              </a:spcAft>
              <a:buClr>
                <a:schemeClr val="dk1"/>
              </a:buClr>
              <a:buSzPts val="1800"/>
              <a:buFont typeface="Kalam"/>
              <a:buChar char="–"/>
              <a:defRPr sz="1800">
                <a:solidFill>
                  <a:schemeClr val="dk1"/>
                </a:solidFill>
                <a:latin typeface="Kalam"/>
                <a:ea typeface="Kalam"/>
                <a:cs typeface="Kalam"/>
                <a:sym typeface="Kalam"/>
              </a:defRPr>
            </a:lvl9pPr>
          </a:lstStyle>
          <a:p>
            <a:endParaRPr/>
          </a:p>
        </p:txBody>
      </p:sp>
      <p:pic>
        <p:nvPicPr>
          <p:cNvPr id="8" name="Google Shape;8;p1"/>
          <p:cNvPicPr preferRelativeResize="0"/>
          <p:nvPr/>
        </p:nvPicPr>
        <p:blipFill>
          <a:blip r:embed="rId74">
            <a:alphaModFix/>
          </a:blip>
          <a:stretch>
            <a:fillRect/>
          </a:stretch>
        </p:blipFill>
        <p:spPr>
          <a:xfrm>
            <a:off x="11365505" y="5906734"/>
            <a:ext cx="312000" cy="4243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72" userDrawn="1">
          <p15:clr>
            <a:schemeClr val="dk2"/>
          </p15:clr>
        </p15:guide>
        <p15:guide id="2" pos="2425" userDrawn="1">
          <p15:clr>
            <a:srgbClr val="0000FF"/>
          </p15:clr>
        </p15:guide>
        <p15:guide id="3" orient="horz" pos="453" userDrawn="1">
          <p15:clr>
            <a:srgbClr val="222222"/>
          </p15:clr>
        </p15:guide>
        <p15:guide id="4" pos="2831" userDrawn="1">
          <p15:clr>
            <a:srgbClr val="0000FF"/>
          </p15:clr>
        </p15:guide>
        <p15:guide id="5" pos="3840" userDrawn="1">
          <p15:clr>
            <a:srgbClr val="EA4335"/>
          </p15:clr>
        </p15:guide>
        <p15:guide id="6" pos="4849" userDrawn="1">
          <p15:clr>
            <a:srgbClr val="0000FF"/>
          </p15:clr>
        </p15:guide>
        <p15:guide id="7" pos="5255" userDrawn="1">
          <p15:clr>
            <a:srgbClr val="0000FF"/>
          </p15:clr>
        </p15:guide>
        <p15:guide id="8" pos="7408" userDrawn="1">
          <p15:clr>
            <a:srgbClr val="222222"/>
          </p15:clr>
        </p15:guide>
        <p15:guide id="9" pos="1415" userDrawn="1">
          <p15:clr>
            <a:srgbClr val="9AA0A6"/>
          </p15:clr>
        </p15:guide>
        <p15:guide id="10" pos="6265" userDrawn="1">
          <p15:clr>
            <a:srgbClr val="9AA0A6"/>
          </p15:clr>
        </p15:guide>
        <p15:guide id="11" orient="horz" pos="907" userDrawn="1">
          <p15:clr>
            <a:srgbClr val="B7B7B7"/>
          </p15:clr>
        </p15:guide>
        <p15:guide id="12" orient="horz" pos="1360" userDrawn="1">
          <p15:clr>
            <a:srgbClr val="B7B7B7"/>
          </p15:clr>
        </p15:guide>
        <p15:guide id="13" orient="horz" pos="1815" userDrawn="1">
          <p15:clr>
            <a:srgbClr val="B7B7B7"/>
          </p15:clr>
        </p15:guide>
        <p15:guide id="14" orient="horz" pos="2268" userDrawn="1">
          <p15:clr>
            <a:srgbClr val="B7B7B7"/>
          </p15:clr>
        </p15:guide>
        <p15:guide id="15" orient="horz" pos="2721" userDrawn="1">
          <p15:clr>
            <a:srgbClr val="B7B7B7"/>
          </p15:clr>
        </p15:guide>
        <p15:guide id="16" orient="horz" pos="3175" userDrawn="1">
          <p15:clr>
            <a:srgbClr val="B7B7B7"/>
          </p15:clr>
        </p15:guide>
        <p15:guide id="17" orient="horz" pos="3988" userDrawn="1">
          <p15:clr>
            <a:srgbClr val="000000"/>
          </p15:clr>
        </p15:guide>
        <p15:guide id="18" pos="3628" userDrawn="1">
          <p15:clr>
            <a:schemeClr val="dk1"/>
          </p15:clr>
        </p15:guide>
        <p15:guide id="19" pos="4052" userDrawn="1">
          <p15:clr>
            <a:schemeClr val="dk1"/>
          </p15:clr>
        </p15:guide>
        <p15:guide id="20" orient="horz" pos="680" userDrawn="1">
          <p15:clr>
            <a:srgbClr val="B7B7B7"/>
          </p15:clr>
        </p15:guide>
        <p15:guide id="21" orient="horz" pos="2160" userDrawn="1">
          <p15:clr>
            <a:srgbClr val="EA4335"/>
          </p15:clr>
        </p15:guide>
        <p15:guide id="22" orient="horz" pos="3628" userDrawn="1">
          <p15:clr>
            <a:srgbClr val="B7B7B7"/>
          </p15:clr>
        </p15:guide>
        <p15:guide id="23" pos="560" userDrawn="1">
          <p15:clr>
            <a:srgbClr val="6D9EEB"/>
          </p15:clr>
        </p15:guide>
        <p15:guide id="24" pos="484" userDrawn="1">
          <p15:clr>
            <a:srgbClr val="FF990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2000" y="98400"/>
            <a:ext cx="8800800" cy="10860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chemeClr val="dk1"/>
              </a:buClr>
              <a:buSzPts val="2200"/>
              <a:buFont typeface="Lexend"/>
              <a:buNone/>
              <a:defRPr sz="2200" b="1">
                <a:solidFill>
                  <a:schemeClr val="dk1"/>
                </a:solidFill>
                <a:latin typeface="Lexend"/>
                <a:ea typeface="Lexend"/>
                <a:cs typeface="Lexend"/>
                <a:sym typeface="Lexend"/>
              </a:defRPr>
            </a:lvl1pPr>
            <a:lvl2pPr lvl="1"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2pPr>
            <a:lvl3pPr lvl="2"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3pPr>
            <a:lvl4pPr lvl="3"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4pPr>
            <a:lvl5pPr lvl="4"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5pPr>
            <a:lvl6pPr lvl="5"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6pPr>
            <a:lvl7pPr lvl="6"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7pPr>
            <a:lvl8pPr lvl="7"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8pPr>
            <a:lvl9pPr lvl="8" rtl="0">
              <a:spcBef>
                <a:spcPts val="0"/>
              </a:spcBef>
              <a:spcAft>
                <a:spcPts val="0"/>
              </a:spcAft>
              <a:buClr>
                <a:schemeClr val="dk1"/>
              </a:buClr>
              <a:buSzPts val="2800"/>
              <a:buFont typeface="Lexend Medium"/>
              <a:buNone/>
              <a:defRPr sz="2800">
                <a:solidFill>
                  <a:schemeClr val="dk1"/>
                </a:solidFill>
                <a:latin typeface="Lexend Medium"/>
                <a:ea typeface="Lexend Medium"/>
                <a:cs typeface="Lexend Medium"/>
                <a:sym typeface="Lexend Medium"/>
              </a:defRPr>
            </a:lvl9pPr>
          </a:lstStyle>
          <a:p>
            <a:endParaRPr/>
          </a:p>
        </p:txBody>
      </p:sp>
      <p:sp>
        <p:nvSpPr>
          <p:cNvPr id="7" name="Google Shape;7;p1"/>
          <p:cNvSpPr txBox="1">
            <a:spLocks noGrp="1"/>
          </p:cNvSpPr>
          <p:nvPr>
            <p:ph type="body" idx="1"/>
          </p:nvPr>
        </p:nvSpPr>
        <p:spPr>
          <a:xfrm>
            <a:off x="612000" y="697867"/>
            <a:ext cx="10968000" cy="4213200"/>
          </a:xfrm>
          <a:prstGeom prst="rect">
            <a:avLst/>
          </a:prstGeom>
          <a:noFill/>
          <a:ln>
            <a:noFill/>
          </a:ln>
        </p:spPr>
        <p:txBody>
          <a:bodyPr spcFirstLastPara="1" wrap="square" lIns="0" tIns="0" rIns="0" bIns="0" anchor="t" anchorCtr="0">
            <a:noAutofit/>
          </a:bodyPr>
          <a:lstStyle>
            <a:lvl1pPr marL="457200" lvl="0" indent="-368300" rtl="0">
              <a:lnSpc>
                <a:spcPct val="130000"/>
              </a:lnSpc>
              <a:spcBef>
                <a:spcPts val="0"/>
              </a:spcBef>
              <a:spcAft>
                <a:spcPts val="0"/>
              </a:spcAft>
              <a:buClr>
                <a:schemeClr val="dk1"/>
              </a:buClr>
              <a:buSzPts val="2200"/>
              <a:buFont typeface="Lexend"/>
              <a:buChar char="●"/>
              <a:defRPr sz="2200">
                <a:solidFill>
                  <a:schemeClr val="dk1"/>
                </a:solidFill>
                <a:latin typeface="Lexend"/>
                <a:ea typeface="Lexend"/>
                <a:cs typeface="Lexend"/>
                <a:sym typeface="Lexend"/>
              </a:defRPr>
            </a:lvl1pPr>
            <a:lvl2pPr marL="914400" lvl="1" indent="-361950" rtl="0">
              <a:lnSpc>
                <a:spcPct val="130000"/>
              </a:lnSpc>
              <a:spcBef>
                <a:spcPts val="1000"/>
              </a:spcBef>
              <a:spcAft>
                <a:spcPts val="0"/>
              </a:spcAft>
              <a:buClr>
                <a:schemeClr val="dk1"/>
              </a:buClr>
              <a:buSzPts val="2100"/>
              <a:buFont typeface="Lexend"/>
              <a:buChar char="–"/>
              <a:defRPr sz="2100">
                <a:solidFill>
                  <a:schemeClr val="dk1"/>
                </a:solidFill>
                <a:latin typeface="Lexend"/>
                <a:ea typeface="Lexend"/>
                <a:cs typeface="Lexend"/>
                <a:sym typeface="Lexend"/>
              </a:defRPr>
            </a:lvl2pPr>
            <a:lvl3pPr marL="1371600" lvl="2" indent="-355600" rtl="0">
              <a:lnSpc>
                <a:spcPct val="130000"/>
              </a:lnSpc>
              <a:spcBef>
                <a:spcPts val="1000"/>
              </a:spcBef>
              <a:spcAft>
                <a:spcPts val="0"/>
              </a:spcAft>
              <a:buClr>
                <a:schemeClr val="dk1"/>
              </a:buClr>
              <a:buSzPts val="2000"/>
              <a:buFont typeface="Lexend"/>
              <a:buChar char="–"/>
              <a:defRPr sz="2000">
                <a:solidFill>
                  <a:schemeClr val="dk1"/>
                </a:solidFill>
                <a:latin typeface="Lexend"/>
                <a:ea typeface="Lexend"/>
                <a:cs typeface="Lexend"/>
                <a:sym typeface="Lexend"/>
              </a:defRPr>
            </a:lvl3pPr>
            <a:lvl4pPr marL="1828800" lvl="3" indent="-349250" rtl="0">
              <a:lnSpc>
                <a:spcPct val="130000"/>
              </a:lnSpc>
              <a:spcBef>
                <a:spcPts val="800"/>
              </a:spcBef>
              <a:spcAft>
                <a:spcPts val="0"/>
              </a:spcAft>
              <a:buClr>
                <a:schemeClr val="dk1"/>
              </a:buClr>
              <a:buSzPts val="1900"/>
              <a:buFont typeface="Lexend"/>
              <a:buChar char="–"/>
              <a:defRPr sz="1900">
                <a:solidFill>
                  <a:schemeClr val="dk1"/>
                </a:solidFill>
                <a:latin typeface="Lexend"/>
                <a:ea typeface="Lexend"/>
                <a:cs typeface="Lexend"/>
                <a:sym typeface="Lexend"/>
              </a:defRPr>
            </a:lvl4pPr>
            <a:lvl5pPr marL="2286000" lvl="4" indent="-342900" rtl="0">
              <a:lnSpc>
                <a:spcPct val="130000"/>
              </a:lnSpc>
              <a:spcBef>
                <a:spcPts val="800"/>
              </a:spcBef>
              <a:spcAft>
                <a:spcPts val="0"/>
              </a:spcAft>
              <a:buClr>
                <a:schemeClr val="dk1"/>
              </a:buClr>
              <a:buSzPts val="1800"/>
              <a:buFont typeface="Lexend"/>
              <a:buChar char="–"/>
              <a:defRPr sz="1800">
                <a:solidFill>
                  <a:schemeClr val="dk1"/>
                </a:solidFill>
                <a:latin typeface="Lexend"/>
                <a:ea typeface="Lexend"/>
                <a:cs typeface="Lexend"/>
                <a:sym typeface="Lexend"/>
              </a:defRPr>
            </a:lvl5pPr>
            <a:lvl6pPr marL="2743200" lvl="5" indent="-342900" rtl="0">
              <a:lnSpc>
                <a:spcPct val="130000"/>
              </a:lnSpc>
              <a:spcBef>
                <a:spcPts val="600"/>
              </a:spcBef>
              <a:spcAft>
                <a:spcPts val="0"/>
              </a:spcAft>
              <a:buClr>
                <a:schemeClr val="dk1"/>
              </a:buClr>
              <a:buSzPts val="1800"/>
              <a:buFont typeface="Lexend"/>
              <a:buChar char="–"/>
              <a:defRPr sz="1800">
                <a:solidFill>
                  <a:schemeClr val="dk1"/>
                </a:solidFill>
                <a:latin typeface="Lexend"/>
                <a:ea typeface="Lexend"/>
                <a:cs typeface="Lexend"/>
                <a:sym typeface="Lexend"/>
              </a:defRPr>
            </a:lvl6pPr>
            <a:lvl7pPr marL="3200400" lvl="6" indent="-342900" rtl="0">
              <a:lnSpc>
                <a:spcPct val="130000"/>
              </a:lnSpc>
              <a:spcBef>
                <a:spcPts val="600"/>
              </a:spcBef>
              <a:spcAft>
                <a:spcPts val="0"/>
              </a:spcAft>
              <a:buClr>
                <a:schemeClr val="dk1"/>
              </a:buClr>
              <a:buSzPts val="1800"/>
              <a:buFont typeface="Lexend"/>
              <a:buChar char="–"/>
              <a:defRPr sz="1800">
                <a:solidFill>
                  <a:schemeClr val="dk1"/>
                </a:solidFill>
                <a:latin typeface="Lexend"/>
                <a:ea typeface="Lexend"/>
                <a:cs typeface="Lexend"/>
                <a:sym typeface="Lexend"/>
              </a:defRPr>
            </a:lvl7pPr>
            <a:lvl8pPr marL="3657600" lvl="7" indent="-342900" rtl="0">
              <a:lnSpc>
                <a:spcPct val="130000"/>
              </a:lnSpc>
              <a:spcBef>
                <a:spcPts val="400"/>
              </a:spcBef>
              <a:spcAft>
                <a:spcPts val="0"/>
              </a:spcAft>
              <a:buClr>
                <a:schemeClr val="dk1"/>
              </a:buClr>
              <a:buSzPts val="1800"/>
              <a:buFont typeface="Lexend"/>
              <a:buChar char="–"/>
              <a:defRPr sz="1800">
                <a:solidFill>
                  <a:schemeClr val="dk1"/>
                </a:solidFill>
                <a:latin typeface="Lexend"/>
                <a:ea typeface="Lexend"/>
                <a:cs typeface="Lexend"/>
                <a:sym typeface="Lexend"/>
              </a:defRPr>
            </a:lvl8pPr>
            <a:lvl9pPr marL="4114800" lvl="8" indent="-342900" rtl="0">
              <a:lnSpc>
                <a:spcPct val="130000"/>
              </a:lnSpc>
              <a:spcBef>
                <a:spcPts val="400"/>
              </a:spcBef>
              <a:spcAft>
                <a:spcPts val="200"/>
              </a:spcAft>
              <a:buClr>
                <a:schemeClr val="dk1"/>
              </a:buClr>
              <a:buSzPts val="1800"/>
              <a:buFont typeface="Kalam"/>
              <a:buChar char="–"/>
              <a:defRPr sz="1800">
                <a:solidFill>
                  <a:schemeClr val="dk1"/>
                </a:solidFill>
                <a:latin typeface="Kalam"/>
                <a:ea typeface="Kalam"/>
                <a:cs typeface="Kalam"/>
                <a:sym typeface="Kalam"/>
              </a:defRPr>
            </a:lvl9pPr>
          </a:lstStyle>
          <a:p>
            <a:endParaRPr/>
          </a:p>
        </p:txBody>
      </p:sp>
      <p:pic>
        <p:nvPicPr>
          <p:cNvPr id="8" name="Google Shape;8;p1"/>
          <p:cNvPicPr preferRelativeResize="0"/>
          <p:nvPr/>
        </p:nvPicPr>
        <p:blipFill>
          <a:blip r:embed="rId60">
            <a:alphaModFix/>
          </a:blip>
          <a:stretch>
            <a:fillRect/>
          </a:stretch>
        </p:blipFill>
        <p:spPr>
          <a:xfrm>
            <a:off x="11365505" y="5906734"/>
            <a:ext cx="312000" cy="4243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 id="2147483874" r:id="rId31"/>
    <p:sldLayoutId id="2147483875" r:id="rId32"/>
    <p:sldLayoutId id="2147483876" r:id="rId33"/>
    <p:sldLayoutId id="2147483877" r:id="rId34"/>
    <p:sldLayoutId id="2147483878" r:id="rId35"/>
    <p:sldLayoutId id="2147483879" r:id="rId36"/>
    <p:sldLayoutId id="2147483880" r:id="rId37"/>
    <p:sldLayoutId id="2147483881" r:id="rId38"/>
    <p:sldLayoutId id="2147483882" r:id="rId39"/>
    <p:sldLayoutId id="2147483883" r:id="rId40"/>
    <p:sldLayoutId id="2147483884" r:id="rId41"/>
    <p:sldLayoutId id="2147483885" r:id="rId42"/>
    <p:sldLayoutId id="2147483886" r:id="rId43"/>
    <p:sldLayoutId id="2147483887" r:id="rId44"/>
    <p:sldLayoutId id="2147483888" r:id="rId45"/>
    <p:sldLayoutId id="2147483889" r:id="rId46"/>
    <p:sldLayoutId id="2147483890" r:id="rId47"/>
    <p:sldLayoutId id="2147483891" r:id="rId48"/>
    <p:sldLayoutId id="2147483892" r:id="rId49"/>
    <p:sldLayoutId id="2147483893" r:id="rId50"/>
    <p:sldLayoutId id="2147483894" r:id="rId51"/>
    <p:sldLayoutId id="2147483895" r:id="rId52"/>
    <p:sldLayoutId id="2147483896" r:id="rId53"/>
    <p:sldLayoutId id="2147483897" r:id="rId54"/>
    <p:sldLayoutId id="2147483898" r:id="rId55"/>
    <p:sldLayoutId id="2147483900" r:id="rId56"/>
    <p:sldLayoutId id="2147483901" r:id="rId57"/>
    <p:sldLayoutId id="2147483899"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72" userDrawn="1">
          <p15:clr>
            <a:schemeClr val="dk2"/>
          </p15:clr>
        </p15:guide>
        <p15:guide id="2" pos="2425" userDrawn="1">
          <p15:clr>
            <a:srgbClr val="0000FF"/>
          </p15:clr>
        </p15:guide>
        <p15:guide id="3" orient="horz" pos="453" userDrawn="1">
          <p15:clr>
            <a:srgbClr val="222222"/>
          </p15:clr>
        </p15:guide>
        <p15:guide id="4" pos="2831" userDrawn="1">
          <p15:clr>
            <a:srgbClr val="0000FF"/>
          </p15:clr>
        </p15:guide>
        <p15:guide id="5" pos="3840" userDrawn="1">
          <p15:clr>
            <a:srgbClr val="EA4335"/>
          </p15:clr>
        </p15:guide>
        <p15:guide id="6" pos="4849" userDrawn="1">
          <p15:clr>
            <a:srgbClr val="0000FF"/>
          </p15:clr>
        </p15:guide>
        <p15:guide id="7" pos="5255" userDrawn="1">
          <p15:clr>
            <a:srgbClr val="0000FF"/>
          </p15:clr>
        </p15:guide>
        <p15:guide id="8" pos="7408" userDrawn="1">
          <p15:clr>
            <a:srgbClr val="222222"/>
          </p15:clr>
        </p15:guide>
        <p15:guide id="9" pos="1415" userDrawn="1">
          <p15:clr>
            <a:srgbClr val="9AA0A6"/>
          </p15:clr>
        </p15:guide>
        <p15:guide id="10" pos="6265" userDrawn="1">
          <p15:clr>
            <a:srgbClr val="9AA0A6"/>
          </p15:clr>
        </p15:guide>
        <p15:guide id="11" orient="horz" pos="907" userDrawn="1">
          <p15:clr>
            <a:srgbClr val="B7B7B7"/>
          </p15:clr>
        </p15:guide>
        <p15:guide id="12" orient="horz" pos="1360" userDrawn="1">
          <p15:clr>
            <a:srgbClr val="B7B7B7"/>
          </p15:clr>
        </p15:guide>
        <p15:guide id="13" orient="horz" pos="1815" userDrawn="1">
          <p15:clr>
            <a:srgbClr val="B7B7B7"/>
          </p15:clr>
        </p15:guide>
        <p15:guide id="14" orient="horz" pos="2268" userDrawn="1">
          <p15:clr>
            <a:srgbClr val="B7B7B7"/>
          </p15:clr>
        </p15:guide>
        <p15:guide id="15" orient="horz" pos="2721" userDrawn="1">
          <p15:clr>
            <a:srgbClr val="B7B7B7"/>
          </p15:clr>
        </p15:guide>
        <p15:guide id="16" orient="horz" pos="3175" userDrawn="1">
          <p15:clr>
            <a:srgbClr val="B7B7B7"/>
          </p15:clr>
        </p15:guide>
        <p15:guide id="17" orient="horz" pos="4048" userDrawn="1">
          <p15:clr>
            <a:srgbClr val="000000"/>
          </p15:clr>
        </p15:guide>
        <p15:guide id="18" pos="3628" userDrawn="1">
          <p15:clr>
            <a:schemeClr val="dk1"/>
          </p15:clr>
        </p15:guide>
        <p15:guide id="19" pos="4052" userDrawn="1">
          <p15:clr>
            <a:schemeClr val="dk1"/>
          </p15:clr>
        </p15:guide>
        <p15:guide id="20" orient="horz" pos="680" userDrawn="1">
          <p15:clr>
            <a:srgbClr val="B7B7B7"/>
          </p15:clr>
        </p15:guide>
        <p15:guide id="21" orient="horz" pos="2160" userDrawn="1">
          <p15:clr>
            <a:srgbClr val="EA4335"/>
          </p15:clr>
        </p15:guide>
        <p15:guide id="22" orient="horz" pos="3628" userDrawn="1">
          <p15:clr>
            <a:srgbClr val="B7B7B7"/>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45.xml"/><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88.jp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90.jp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92.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93.jp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image" Target="../media/image95.jp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46.xml"/><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openxmlformats.org/officeDocument/2006/relationships/image" Target="../media/image86.pn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0.xml"/><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2.xml"/><Relationship Id="rId1" Type="http://schemas.openxmlformats.org/officeDocument/2006/relationships/slideLayout" Target="../slideLayouts/slideLayout108.xml"/><Relationship Id="rId4" Type="http://schemas.openxmlformats.org/officeDocument/2006/relationships/image" Target="../media/image104.jpg"/></Relationships>
</file>

<file path=ppt/slides/_rels/slide5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3.xml"/><Relationship Id="rId1" Type="http://schemas.openxmlformats.org/officeDocument/2006/relationships/slideLayout" Target="../slideLayouts/slideLayout108.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4.xml"/><Relationship Id="rId1" Type="http://schemas.openxmlformats.org/officeDocument/2006/relationships/slideLayout" Target="../slideLayouts/slideLayout108.xml"/></Relationships>
</file>

<file path=ppt/slides/_rels/slide5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54.xml.rels><?xml version="1.0" encoding="UTF-8" standalone="yes"?>
<Relationships xmlns="http://schemas.openxmlformats.org/package/2006/relationships"><Relationship Id="rId3" Type="http://schemas.openxmlformats.org/officeDocument/2006/relationships/hyperlink" Target="http://oaknationalacademy-res.cloudinary.com/video/upload/v1688400981/kpl8l4fvmnxggqj92w0j.mp4" TargetMode="External"/><Relationship Id="rId2" Type="http://schemas.openxmlformats.org/officeDocument/2006/relationships/notesSlide" Target="../notesSlides/notesSlide26.xml"/><Relationship Id="rId1" Type="http://schemas.openxmlformats.org/officeDocument/2006/relationships/slideLayout" Target="../slideLayouts/slideLayout108.xml"/><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108.xml"/></Relationships>
</file>

<file path=ppt/slides/_rels/slide5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5.jpg"/><Relationship Id="rId7"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128.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3" Type="http://schemas.openxmlformats.org/officeDocument/2006/relationships/hyperlink" Target="https://www.languageangels.com/schools/resource/1/5/33/162" TargetMode="External"/><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topmarks.co.uk/maths-games/daily10"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A472969-AA79-CDBF-E609-4774D0819639}"/>
              </a:ext>
            </a:extLst>
          </p:cNvPr>
          <p:cNvGraphicFramePr>
            <a:graphicFrameLocks noGrp="1"/>
          </p:cNvGraphicFramePr>
          <p:nvPr/>
        </p:nvGraphicFramePr>
        <p:xfrm>
          <a:off x="97185" y="571928"/>
          <a:ext cx="8527644" cy="5669280"/>
        </p:xfrm>
        <a:graphic>
          <a:graphicData uri="http://schemas.openxmlformats.org/drawingml/2006/table">
            <a:tbl>
              <a:tblPr firstRow="1" bandRow="1">
                <a:tableStyleId>{5C22544A-7EE6-4342-B048-85BDC9FD1C3A}</a:tableStyleId>
              </a:tblPr>
              <a:tblGrid>
                <a:gridCol w="4263822">
                  <a:extLst>
                    <a:ext uri="{9D8B030D-6E8A-4147-A177-3AD203B41FA5}">
                      <a16:colId xmlns:a16="http://schemas.microsoft.com/office/drawing/2014/main" val="3160296482"/>
                    </a:ext>
                  </a:extLst>
                </a:gridCol>
                <a:gridCol w="4263822">
                  <a:extLst>
                    <a:ext uri="{9D8B030D-6E8A-4147-A177-3AD203B41FA5}">
                      <a16:colId xmlns:a16="http://schemas.microsoft.com/office/drawing/2014/main" val="3349397515"/>
                    </a:ext>
                  </a:extLst>
                </a:gridCol>
              </a:tblGrid>
              <a:tr h="370840">
                <a:tc>
                  <a:txBody>
                    <a:bodyPr/>
                    <a:lstStyle/>
                    <a:p>
                      <a:r>
                        <a:rPr lang="en-GB" sz="3600"/>
                        <a:t>Addition </a:t>
                      </a:r>
                    </a:p>
                    <a:p>
                      <a:pPr lvl="0">
                        <a:buNone/>
                      </a:pPr>
                      <a:endParaRPr lang="en-GB" sz="3600"/>
                    </a:p>
                    <a:p>
                      <a:pPr marL="342900" lvl="0" indent="-342900">
                        <a:buAutoNum type="arabicParenR"/>
                      </a:pPr>
                      <a:r>
                        <a:rPr lang="en-GB" sz="3600"/>
                        <a:t>4, 625 + 1077= </a:t>
                      </a:r>
                    </a:p>
                    <a:p>
                      <a:pPr marL="342900" lvl="0" indent="-342900">
                        <a:buAutoNum type="arabicParenR"/>
                      </a:pPr>
                      <a:endParaRPr lang="en-GB" sz="3600"/>
                    </a:p>
                    <a:p>
                      <a:pPr marL="342900" lvl="0" indent="-342900">
                        <a:buAutoNum type="arabicParenR"/>
                      </a:pPr>
                      <a:r>
                        <a:rPr lang="en-GB" sz="3600"/>
                        <a:t>2.3 + 1.92 = </a:t>
                      </a:r>
                    </a:p>
                  </a:txBody>
                  <a:tcPr/>
                </a:tc>
                <a:tc>
                  <a:txBody>
                    <a:bodyPr/>
                    <a:lstStyle/>
                    <a:p>
                      <a:r>
                        <a:rPr lang="en-GB" sz="3600"/>
                        <a:t>Subtraction </a:t>
                      </a:r>
                    </a:p>
                    <a:p>
                      <a:pPr lvl="0">
                        <a:buNone/>
                      </a:pPr>
                      <a:endParaRPr lang="en-GB" sz="3600"/>
                    </a:p>
                    <a:p>
                      <a:pPr marL="342900" lvl="0" indent="-342900">
                        <a:buAutoNum type="arabicParenR"/>
                      </a:pPr>
                      <a:r>
                        <a:rPr lang="en-GB" sz="3600"/>
                        <a:t>459 – 37 = </a:t>
                      </a:r>
                    </a:p>
                    <a:p>
                      <a:pPr marL="342900" lvl="0" indent="-342900">
                        <a:buAutoNum type="arabicParenR"/>
                      </a:pPr>
                      <a:endParaRPr lang="en-GB" sz="3600"/>
                    </a:p>
                    <a:p>
                      <a:pPr marL="342900" lvl="0" indent="-342900">
                        <a:buAutoNum type="arabicParenR"/>
                      </a:pPr>
                      <a:r>
                        <a:rPr lang="en-GB" sz="3600"/>
                        <a:t>965 – 607= </a:t>
                      </a:r>
                    </a:p>
                  </a:txBody>
                  <a:tcPr/>
                </a:tc>
                <a:extLst>
                  <a:ext uri="{0D108BD9-81ED-4DB2-BD59-A6C34878D82A}">
                    <a16:rowId xmlns:a16="http://schemas.microsoft.com/office/drawing/2014/main" val="2312104786"/>
                  </a:ext>
                </a:extLst>
              </a:tr>
              <a:tr h="370840">
                <a:tc>
                  <a:txBody>
                    <a:bodyPr/>
                    <a:lstStyle/>
                    <a:p>
                      <a:r>
                        <a:rPr lang="en-GB" sz="3600"/>
                        <a:t>Multiplication </a:t>
                      </a:r>
                    </a:p>
                    <a:p>
                      <a:pPr lvl="0">
                        <a:buNone/>
                      </a:pPr>
                      <a:endParaRPr lang="en-GB" sz="3600"/>
                    </a:p>
                    <a:p>
                      <a:pPr marL="342900" lvl="0" indent="-342900">
                        <a:buAutoNum type="arabicParenR"/>
                      </a:pPr>
                      <a:r>
                        <a:rPr lang="en-GB" sz="3600"/>
                        <a:t>234 x 5 = </a:t>
                      </a:r>
                    </a:p>
                    <a:p>
                      <a:pPr marL="342900" lvl="0" indent="-342900">
                        <a:buAutoNum type="arabicParenR"/>
                      </a:pPr>
                      <a:endParaRPr lang="en-GB" sz="3600"/>
                    </a:p>
                    <a:p>
                      <a:pPr marL="342900" lvl="0" indent="-342900">
                        <a:buAutoNum type="arabicParenR"/>
                      </a:pPr>
                      <a:r>
                        <a:rPr lang="en-GB" sz="3600"/>
                        <a:t>5.14 x 100 = </a:t>
                      </a:r>
                    </a:p>
                  </a:txBody>
                  <a:tcPr/>
                </a:tc>
                <a:tc>
                  <a:txBody>
                    <a:bodyPr/>
                    <a:lstStyle/>
                    <a:p>
                      <a:r>
                        <a:rPr lang="en-GB" sz="3600"/>
                        <a:t>Division</a:t>
                      </a:r>
                    </a:p>
                    <a:p>
                      <a:pPr lvl="0">
                        <a:buNone/>
                      </a:pPr>
                      <a:endParaRPr lang="en-GB" sz="3600"/>
                    </a:p>
                    <a:p>
                      <a:pPr marL="342900" lvl="0" indent="-342900">
                        <a:buAutoNum type="arabicParenR"/>
                      </a:pPr>
                      <a:r>
                        <a:rPr lang="en-GB" sz="3600"/>
                        <a:t>55 divided by 5 = </a:t>
                      </a:r>
                    </a:p>
                    <a:p>
                      <a:pPr marL="342900" lvl="0" indent="-342900">
                        <a:buAutoNum type="arabicParenR"/>
                      </a:pPr>
                      <a:endParaRPr lang="en-GB" sz="3600"/>
                    </a:p>
                    <a:p>
                      <a:pPr marL="342900" lvl="0" indent="-342900">
                        <a:buAutoNum type="arabicParenR"/>
                      </a:pPr>
                      <a:r>
                        <a:rPr lang="en-GB" sz="3600"/>
                        <a:t>423 divided by 3 = </a:t>
                      </a:r>
                    </a:p>
                  </a:txBody>
                  <a:tcPr/>
                </a:tc>
                <a:extLst>
                  <a:ext uri="{0D108BD9-81ED-4DB2-BD59-A6C34878D82A}">
                    <a16:rowId xmlns:a16="http://schemas.microsoft.com/office/drawing/2014/main" val="3191871728"/>
                  </a:ext>
                </a:extLst>
              </a:tr>
            </a:tbl>
          </a:graphicData>
        </a:graphic>
      </p:graphicFrame>
      <p:sp>
        <p:nvSpPr>
          <p:cNvPr id="6" name="TextBox 5">
            <a:extLst>
              <a:ext uri="{FF2B5EF4-FFF2-40B4-BE49-F238E27FC236}">
                <a16:creationId xmlns:a16="http://schemas.microsoft.com/office/drawing/2014/main" id="{876962B9-2FC9-CBB5-7667-085146285653}"/>
              </a:ext>
            </a:extLst>
          </p:cNvPr>
          <p:cNvSpPr txBox="1"/>
          <p:nvPr/>
        </p:nvSpPr>
        <p:spPr>
          <a:xfrm>
            <a:off x="8852065" y="554181"/>
            <a:ext cx="2313214"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Fractions </a:t>
            </a:r>
          </a:p>
          <a:p>
            <a:endParaRPr lang="en-GB" sz="2800">
              <a:cs typeface="Calibri"/>
            </a:endParaRPr>
          </a:p>
          <a:p>
            <a:r>
              <a:rPr lang="en-GB" sz="2800">
                <a:cs typeface="Calibri"/>
              </a:rPr>
              <a:t>Find equivalent fractions </a:t>
            </a:r>
          </a:p>
          <a:p>
            <a:endParaRPr lang="en-GB" sz="2800">
              <a:cs typeface="Calibri"/>
            </a:endParaRPr>
          </a:p>
          <a:p>
            <a:r>
              <a:rPr lang="en-GB" sz="2800">
                <a:cs typeface="Calibri"/>
              </a:rPr>
              <a:t>4/5     2/3 </a:t>
            </a:r>
          </a:p>
          <a:p>
            <a:endParaRPr lang="en-GB" sz="2800">
              <a:cs typeface="Calibri"/>
            </a:endParaRPr>
          </a:p>
          <a:p>
            <a:r>
              <a:rPr lang="en-GB" sz="2800">
                <a:cs typeface="Calibri"/>
              </a:rPr>
              <a:t>Simply the following fractions </a:t>
            </a:r>
          </a:p>
          <a:p>
            <a:endParaRPr lang="en-GB" sz="2800">
              <a:cs typeface="Calibri"/>
            </a:endParaRPr>
          </a:p>
          <a:p>
            <a:r>
              <a:rPr lang="en-GB" sz="2800">
                <a:cs typeface="Calibri"/>
              </a:rPr>
              <a:t>5/15      4/6 </a:t>
            </a:r>
          </a:p>
        </p:txBody>
      </p:sp>
      <p:sp>
        <p:nvSpPr>
          <p:cNvPr id="2" name="TextBox 1">
            <a:extLst>
              <a:ext uri="{FF2B5EF4-FFF2-40B4-BE49-F238E27FC236}">
                <a16:creationId xmlns:a16="http://schemas.microsoft.com/office/drawing/2014/main" id="{571D9A5B-AC1B-5492-8613-F030D96D1103}"/>
              </a:ext>
            </a:extLst>
          </p:cNvPr>
          <p:cNvSpPr txBox="1"/>
          <p:nvPr/>
        </p:nvSpPr>
        <p:spPr>
          <a:xfrm>
            <a:off x="276024" y="0"/>
            <a:ext cx="59069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Morning Challenge – 21.01.26</a:t>
            </a:r>
          </a:p>
        </p:txBody>
      </p:sp>
    </p:spTree>
    <p:extLst>
      <p:ext uri="{BB962C8B-B14F-4D97-AF65-F5344CB8AC3E}">
        <p14:creationId xmlns:p14="http://schemas.microsoft.com/office/powerpoint/2010/main" val="388310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7" name="Google Shape;487;p78"/>
          <p:cNvSpPr txBox="1">
            <a:spLocks noGrp="1"/>
          </p:cNvSpPr>
          <p:nvPr>
            <p:ph type="body" idx="1"/>
          </p:nvPr>
        </p:nvSpPr>
        <p:spPr>
          <a:xfrm>
            <a:off x="260991" y="229406"/>
            <a:ext cx="11360800" cy="5464800"/>
          </a:xfrm>
          <a:prstGeom prst="rect">
            <a:avLst/>
          </a:prstGeom>
        </p:spPr>
        <p:txBody>
          <a:bodyPr spcFirstLastPara="1" vert="horz" wrap="square" lIns="121900" tIns="121900" rIns="121900" bIns="121900" rtlCol="0" anchor="t" anchorCtr="0">
            <a:noAutofit/>
          </a:bodyPr>
          <a:lstStyle/>
          <a:p>
            <a:pPr marL="0" indent="0">
              <a:buNone/>
            </a:pPr>
            <a:r>
              <a:rPr lang="en" sz="3050"/>
              <a:t>TBAT: Find square numbers and square roots</a:t>
            </a:r>
            <a:endParaRPr lang="en-US" sz="3050"/>
          </a:p>
          <a:p>
            <a:pPr marL="0" indent="0">
              <a:spcBef>
                <a:spcPts val="1600"/>
              </a:spcBef>
              <a:buNone/>
            </a:pPr>
            <a:r>
              <a:rPr lang="en" sz="3050"/>
              <a:t>What is the area of a 3 x 3 square?  </a:t>
            </a:r>
          </a:p>
          <a:p>
            <a:pPr marL="0" indent="0">
              <a:spcBef>
                <a:spcPts val="1600"/>
              </a:spcBef>
              <a:buNone/>
            </a:pPr>
            <a:r>
              <a:rPr lang="en" sz="3050" b="1"/>
              <a:t>Talk partners: Do we need to count the individual squares?</a:t>
            </a:r>
            <a:endParaRPr lang="en" b="1"/>
          </a:p>
          <a:p>
            <a:pPr marL="0" indent="0">
              <a:spcBef>
                <a:spcPts val="1600"/>
              </a:spcBef>
              <a:buNone/>
            </a:pPr>
            <a:endParaRPr lang="en" sz="3050"/>
          </a:p>
          <a:p>
            <a:pPr marL="0" indent="0">
              <a:spcBef>
                <a:spcPts val="1600"/>
              </a:spcBef>
              <a:buNone/>
            </a:pPr>
            <a:endParaRPr sz="3067"/>
          </a:p>
          <a:p>
            <a:pPr marL="0" indent="0">
              <a:spcBef>
                <a:spcPts val="1600"/>
              </a:spcBef>
              <a:buNone/>
            </a:pPr>
            <a:endParaRPr sz="3067"/>
          </a:p>
          <a:p>
            <a:pPr marL="0" indent="0">
              <a:spcBef>
                <a:spcPts val="1600"/>
              </a:spcBef>
              <a:buNone/>
            </a:pPr>
            <a:endParaRPr sz="3067"/>
          </a:p>
          <a:p>
            <a:pPr marL="0" indent="0">
              <a:spcBef>
                <a:spcPts val="1600"/>
              </a:spcBef>
              <a:buNone/>
            </a:pPr>
            <a:r>
              <a:rPr lang="en" sz="3050"/>
              <a:t> </a:t>
            </a:r>
            <a:endParaRPr sz="3050"/>
          </a:p>
          <a:p>
            <a:pPr marL="0" indent="0">
              <a:spcBef>
                <a:spcPts val="1600"/>
              </a:spcBef>
              <a:buClr>
                <a:schemeClr val="dk1"/>
              </a:buClr>
              <a:buSzPct val="47826"/>
              <a:buNone/>
            </a:pPr>
            <a:r>
              <a:rPr lang="en" sz="3050"/>
              <a:t> </a:t>
            </a:r>
            <a:endParaRPr sz="3050"/>
          </a:p>
          <a:p>
            <a:pPr marL="0" indent="0">
              <a:spcBef>
                <a:spcPts val="1600"/>
              </a:spcBef>
              <a:spcAft>
                <a:spcPts val="1600"/>
              </a:spcAft>
              <a:buNone/>
            </a:pPr>
            <a:r>
              <a:rPr lang="en" sz="3050"/>
              <a:t>  </a:t>
            </a:r>
            <a:endParaRPr sz="3050"/>
          </a:p>
        </p:txBody>
      </p:sp>
      <p:pic>
        <p:nvPicPr>
          <p:cNvPr id="488" name="Google Shape;488;p78"/>
          <p:cNvPicPr preferRelativeResize="0"/>
          <p:nvPr/>
        </p:nvPicPr>
        <p:blipFill>
          <a:blip r:embed="rId3">
            <a:alphaModFix/>
          </a:blip>
          <a:srcRect l="4505" r="67473" b="27446"/>
          <a:stretch/>
        </p:blipFill>
        <p:spPr>
          <a:xfrm>
            <a:off x="3602382" y="2450526"/>
            <a:ext cx="3880887" cy="35821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F0D9C7-84DC-3506-598B-B922D49D0966}"/>
              </a:ext>
            </a:extLst>
          </p:cNvPr>
          <p:cNvSpPr txBox="1"/>
          <p:nvPr/>
        </p:nvSpPr>
        <p:spPr>
          <a:xfrm>
            <a:off x="671443" y="251791"/>
            <a:ext cx="10285895" cy="1969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50">
                <a:cs typeface="Segoe UI"/>
              </a:rPr>
              <a:t>Talk partners: </a:t>
            </a:r>
            <a:endParaRPr lang="en-US" sz="3050">
              <a:cs typeface="Segoe UI"/>
            </a:endParaRPr>
          </a:p>
          <a:p>
            <a:r>
              <a:rPr lang="en-GB" sz="3050">
                <a:cs typeface="Segoe UI"/>
              </a:rPr>
              <a:t>How can we use this information to find the area of the other squares?</a:t>
            </a:r>
            <a:endParaRPr lang="en-US" sz="3050">
              <a:cs typeface="Segoe UI"/>
            </a:endParaRPr>
          </a:p>
          <a:p>
            <a:r>
              <a:rPr lang="en-US" sz="3050">
                <a:cs typeface="Segoe UI"/>
              </a:rPr>
              <a:t>​</a:t>
            </a:r>
          </a:p>
        </p:txBody>
      </p:sp>
      <p:pic>
        <p:nvPicPr>
          <p:cNvPr id="4" name="Google Shape;488;p78">
            <a:extLst>
              <a:ext uri="{FF2B5EF4-FFF2-40B4-BE49-F238E27FC236}">
                <a16:creationId xmlns:a16="http://schemas.microsoft.com/office/drawing/2014/main" id="{14AE0FA5-1165-4A24-DF69-D990D3DDDE0F}"/>
              </a:ext>
            </a:extLst>
          </p:cNvPr>
          <p:cNvPicPr preferRelativeResize="0"/>
          <p:nvPr/>
        </p:nvPicPr>
        <p:blipFill>
          <a:blip r:embed="rId2">
            <a:alphaModFix/>
          </a:blip>
          <a:stretch>
            <a:fillRect/>
          </a:stretch>
        </p:blipFill>
        <p:spPr>
          <a:xfrm>
            <a:off x="671844" y="1751273"/>
            <a:ext cx="10512084" cy="4252931"/>
          </a:xfrm>
          <a:prstGeom prst="rect">
            <a:avLst/>
          </a:prstGeom>
          <a:noFill/>
          <a:ln>
            <a:noFill/>
          </a:ln>
        </p:spPr>
      </p:pic>
    </p:spTree>
    <p:extLst>
      <p:ext uri="{BB962C8B-B14F-4D97-AF65-F5344CB8AC3E}">
        <p14:creationId xmlns:p14="http://schemas.microsoft.com/office/powerpoint/2010/main" val="999474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8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506" name="Google Shape;506;p8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a:t>Complete</a:t>
            </a:r>
            <a:endParaRPr/>
          </a:p>
          <a:p>
            <a:pPr marL="0" indent="0">
              <a:spcBef>
                <a:spcPts val="1600"/>
              </a:spcBef>
              <a:buNone/>
            </a:pPr>
            <a:r>
              <a:rPr lang="en"/>
              <a:t>the table.</a:t>
            </a:r>
            <a:endParaRPr/>
          </a:p>
          <a:p>
            <a:pPr marL="0" indent="0">
              <a:spcBef>
                <a:spcPts val="1600"/>
              </a:spcBef>
              <a:buNone/>
            </a:pPr>
            <a:endParaRPr/>
          </a:p>
          <a:p>
            <a:pPr marL="0" indent="0">
              <a:spcBef>
                <a:spcPts val="1600"/>
              </a:spcBef>
              <a:buNone/>
            </a:pPr>
            <a:endParaRPr/>
          </a:p>
          <a:p>
            <a:pPr marL="0" indent="0">
              <a:spcBef>
                <a:spcPts val="1600"/>
              </a:spcBef>
              <a:buNone/>
            </a:pPr>
            <a:r>
              <a:rPr lang="en"/>
              <a:t>The numbers on</a:t>
            </a:r>
            <a:endParaRPr/>
          </a:p>
          <a:p>
            <a:pPr marL="0" indent="0">
              <a:spcBef>
                <a:spcPts val="1600"/>
              </a:spcBef>
              <a:buNone/>
            </a:pPr>
            <a:r>
              <a:rPr lang="en"/>
              <a:t>The right are </a:t>
            </a:r>
            <a:endParaRPr/>
          </a:p>
          <a:p>
            <a:pPr marL="0" indent="0">
              <a:spcBef>
                <a:spcPts val="1600"/>
              </a:spcBef>
              <a:buNone/>
            </a:pPr>
            <a:r>
              <a:rPr lang="en"/>
              <a:t>Square numbers</a:t>
            </a:r>
            <a:endParaRPr/>
          </a:p>
          <a:p>
            <a:pPr marL="0" indent="0">
              <a:spcBef>
                <a:spcPts val="1600"/>
              </a:spcBef>
              <a:spcAft>
                <a:spcPts val="1600"/>
              </a:spcAft>
              <a:buNone/>
            </a:pPr>
            <a:endParaRPr/>
          </a:p>
        </p:txBody>
      </p:sp>
      <p:pic>
        <p:nvPicPr>
          <p:cNvPr id="507" name="Google Shape;507;p81"/>
          <p:cNvPicPr preferRelativeResize="0"/>
          <p:nvPr/>
        </p:nvPicPr>
        <p:blipFill>
          <a:blip r:embed="rId3">
            <a:alphaModFix/>
          </a:blip>
          <a:stretch>
            <a:fillRect/>
          </a:stretch>
        </p:blipFill>
        <p:spPr>
          <a:xfrm>
            <a:off x="3044001" y="1"/>
            <a:ext cx="6361296" cy="6857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3" name="Google Shape;513;p82"/>
          <p:cNvSpPr txBox="1">
            <a:spLocks noGrp="1"/>
          </p:cNvSpPr>
          <p:nvPr>
            <p:ph type="body" idx="1"/>
          </p:nvPr>
        </p:nvSpPr>
        <p:spPr>
          <a:xfrm>
            <a:off x="415600" y="167092"/>
            <a:ext cx="11360800" cy="4555200"/>
          </a:xfrm>
          <a:prstGeom prst="rect">
            <a:avLst/>
          </a:prstGeom>
        </p:spPr>
        <p:txBody>
          <a:bodyPr spcFirstLastPara="1" vert="horz" wrap="square" lIns="121900" tIns="121900" rIns="121900" bIns="121900" rtlCol="0" anchor="t" anchorCtr="0">
            <a:normAutofit fontScale="92500" lnSpcReduction="10000"/>
          </a:bodyPr>
          <a:lstStyle/>
          <a:p>
            <a:pPr marL="0" indent="0">
              <a:buNone/>
            </a:pPr>
            <a:r>
              <a:rPr lang="en" sz="4400">
                <a:solidFill>
                  <a:srgbClr val="FF00FF"/>
                </a:solidFill>
              </a:rPr>
              <a:t>To find a square number you multiply a number by itself.</a:t>
            </a:r>
            <a:endParaRPr lang="en-US" sz="4400">
              <a:solidFill>
                <a:srgbClr val="FF00FF"/>
              </a:solidFill>
            </a:endParaRPr>
          </a:p>
          <a:p>
            <a:pPr marL="0" indent="0">
              <a:spcBef>
                <a:spcPts val="1600"/>
              </a:spcBef>
              <a:buNone/>
            </a:pPr>
            <a:r>
              <a:rPr lang="en" sz="4400">
                <a:solidFill>
                  <a:srgbClr val="FF00FF"/>
                </a:solidFill>
              </a:rPr>
              <a:t>3 x 3 can be written as 3</a:t>
            </a:r>
            <a:r>
              <a:rPr lang="en" sz="4400" baseline="30000">
                <a:solidFill>
                  <a:srgbClr val="FF00FF"/>
                </a:solidFill>
              </a:rPr>
              <a:t>2</a:t>
            </a:r>
            <a:endParaRPr sz="4400" baseline="30000">
              <a:solidFill>
                <a:srgbClr val="FF00FF"/>
              </a:solidFill>
            </a:endParaRPr>
          </a:p>
          <a:p>
            <a:pPr marL="0" indent="0">
              <a:spcBef>
                <a:spcPts val="1600"/>
              </a:spcBef>
              <a:buNone/>
            </a:pPr>
            <a:endParaRPr sz="4400" baseline="30000">
              <a:solidFill>
                <a:srgbClr val="FF00FF"/>
              </a:solidFill>
            </a:endParaRPr>
          </a:p>
          <a:p>
            <a:pPr marL="0" indent="0">
              <a:spcBef>
                <a:spcPts val="1600"/>
              </a:spcBef>
              <a:buNone/>
            </a:pPr>
            <a:r>
              <a:rPr lang="en" sz="4400">
                <a:solidFill>
                  <a:srgbClr val="FF00FF"/>
                </a:solidFill>
              </a:rPr>
              <a:t>What is 10</a:t>
            </a:r>
            <a:r>
              <a:rPr lang="en" sz="4400" baseline="30000">
                <a:solidFill>
                  <a:srgbClr val="FF00FF"/>
                </a:solidFill>
              </a:rPr>
              <a:t>2 </a:t>
            </a:r>
            <a:r>
              <a:rPr lang="en" sz="4400">
                <a:solidFill>
                  <a:srgbClr val="FF00FF"/>
                </a:solidFill>
              </a:rPr>
              <a:t>?</a:t>
            </a:r>
            <a:endParaRPr sz="4400">
              <a:solidFill>
                <a:srgbClr val="FF00FF"/>
              </a:solidFill>
            </a:endParaRPr>
          </a:p>
          <a:p>
            <a:pPr marL="0" indent="0">
              <a:spcBef>
                <a:spcPts val="1600"/>
              </a:spcBef>
              <a:buNone/>
            </a:pPr>
            <a:endParaRPr sz="3067"/>
          </a:p>
          <a:p>
            <a:pPr marL="0" indent="0">
              <a:spcBef>
                <a:spcPts val="1600"/>
              </a:spcBef>
              <a:spcAft>
                <a:spcPts val="1600"/>
              </a:spcAft>
              <a:buNone/>
            </a:pPr>
            <a:r>
              <a:rPr lang="en" sz="3050"/>
              <a:t>  </a:t>
            </a:r>
            <a:endParaRPr sz="305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ir of squares with blue dots&#10;&#10;Description automatically generated">
            <a:extLst>
              <a:ext uri="{FF2B5EF4-FFF2-40B4-BE49-F238E27FC236}">
                <a16:creationId xmlns:a16="http://schemas.microsoft.com/office/drawing/2014/main" id="{A6EC2D3A-6378-17D3-B1EA-8B1B740CA7F9}"/>
              </a:ext>
            </a:extLst>
          </p:cNvPr>
          <p:cNvPicPr>
            <a:picLocks noChangeAspect="1"/>
          </p:cNvPicPr>
          <p:nvPr/>
        </p:nvPicPr>
        <p:blipFill>
          <a:blip r:embed="rId2"/>
          <a:stretch>
            <a:fillRect/>
          </a:stretch>
        </p:blipFill>
        <p:spPr>
          <a:xfrm>
            <a:off x="1261548" y="489894"/>
            <a:ext cx="9040769" cy="5991482"/>
          </a:xfrm>
          <a:prstGeom prst="rect">
            <a:avLst/>
          </a:prstGeom>
        </p:spPr>
      </p:pic>
      <p:sp>
        <p:nvSpPr>
          <p:cNvPr id="3" name="TextBox 2">
            <a:extLst>
              <a:ext uri="{FF2B5EF4-FFF2-40B4-BE49-F238E27FC236}">
                <a16:creationId xmlns:a16="http://schemas.microsoft.com/office/drawing/2014/main" id="{4E75C3FA-CDB8-4572-52D7-A1162C01D564}"/>
              </a:ext>
            </a:extLst>
          </p:cNvPr>
          <p:cNvSpPr txBox="1"/>
          <p:nvPr/>
        </p:nvSpPr>
        <p:spPr>
          <a:xfrm>
            <a:off x="7311292" y="199367"/>
            <a:ext cx="26222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00B050"/>
                </a:solidFill>
              </a:rPr>
              <a:t>Green</a:t>
            </a:r>
          </a:p>
        </p:txBody>
      </p:sp>
      <p:sp>
        <p:nvSpPr>
          <p:cNvPr id="4" name="TextBox 3">
            <a:extLst>
              <a:ext uri="{FF2B5EF4-FFF2-40B4-BE49-F238E27FC236}">
                <a16:creationId xmlns:a16="http://schemas.microsoft.com/office/drawing/2014/main" id="{01935AAF-0972-949B-F254-1564244FB5A3}"/>
              </a:ext>
            </a:extLst>
          </p:cNvPr>
          <p:cNvSpPr txBox="1"/>
          <p:nvPr/>
        </p:nvSpPr>
        <p:spPr>
          <a:xfrm>
            <a:off x="2172941" y="14016"/>
            <a:ext cx="26222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0070C0"/>
                </a:solidFill>
              </a:rPr>
              <a:t>Blue </a:t>
            </a:r>
          </a:p>
        </p:txBody>
      </p:sp>
    </p:spTree>
    <p:extLst>
      <p:ext uri="{BB962C8B-B14F-4D97-AF65-F5344CB8AC3E}">
        <p14:creationId xmlns:p14="http://schemas.microsoft.com/office/powerpoint/2010/main" val="1110962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E3BC-988D-A0B3-E64E-58D268D6A44D}"/>
              </a:ext>
            </a:extLst>
          </p:cNvPr>
          <p:cNvSpPr>
            <a:spLocks noGrp="1"/>
          </p:cNvSpPr>
          <p:nvPr>
            <p:ph type="title"/>
          </p:nvPr>
        </p:nvSpPr>
        <p:spPr/>
        <p:txBody>
          <a:bodyPr/>
          <a:lstStyle/>
          <a:p>
            <a:r>
              <a:rPr lang="en-GB"/>
              <a:t>Whiteboard work:</a:t>
            </a:r>
            <a:br>
              <a:rPr lang="en-GB"/>
            </a:br>
            <a:endParaRPr lang="en-GB"/>
          </a:p>
        </p:txBody>
      </p:sp>
      <p:pic>
        <p:nvPicPr>
          <p:cNvPr id="3" name="Picture 2" descr="A group of squares with numbers&#10;&#10;Description automatically generated">
            <a:extLst>
              <a:ext uri="{FF2B5EF4-FFF2-40B4-BE49-F238E27FC236}">
                <a16:creationId xmlns:a16="http://schemas.microsoft.com/office/drawing/2014/main" id="{A071422B-275A-37C5-224E-6F14C017FC87}"/>
              </a:ext>
            </a:extLst>
          </p:cNvPr>
          <p:cNvPicPr>
            <a:picLocks noChangeAspect="1"/>
          </p:cNvPicPr>
          <p:nvPr/>
        </p:nvPicPr>
        <p:blipFill>
          <a:blip r:embed="rId2"/>
          <a:stretch>
            <a:fillRect/>
          </a:stretch>
        </p:blipFill>
        <p:spPr>
          <a:xfrm>
            <a:off x="2287030" y="1421671"/>
            <a:ext cx="8019535" cy="5054685"/>
          </a:xfrm>
          <a:prstGeom prst="rect">
            <a:avLst/>
          </a:prstGeom>
        </p:spPr>
      </p:pic>
    </p:spTree>
    <p:extLst>
      <p:ext uri="{BB962C8B-B14F-4D97-AF65-F5344CB8AC3E}">
        <p14:creationId xmlns:p14="http://schemas.microsoft.com/office/powerpoint/2010/main" val="3382794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0C6AC-4143-333F-D482-326C7B90D948}"/>
              </a:ext>
            </a:extLst>
          </p:cNvPr>
          <p:cNvSpPr>
            <a:spLocks noGrp="1"/>
          </p:cNvSpPr>
          <p:nvPr>
            <p:ph type="title"/>
          </p:nvPr>
        </p:nvSpPr>
        <p:spPr/>
        <p:txBody>
          <a:bodyPr/>
          <a:lstStyle/>
          <a:p>
            <a:r>
              <a:rPr lang="en-GB"/>
              <a:t>Class work: </a:t>
            </a:r>
          </a:p>
        </p:txBody>
      </p:sp>
      <p:pic>
        <p:nvPicPr>
          <p:cNvPr id="3" name="Picture 2" descr="A screenshot of a math game&#10;&#10;Description automatically generated">
            <a:extLst>
              <a:ext uri="{FF2B5EF4-FFF2-40B4-BE49-F238E27FC236}">
                <a16:creationId xmlns:a16="http://schemas.microsoft.com/office/drawing/2014/main" id="{960FDDB1-931E-AA3B-FD67-92B41F332B6E}"/>
              </a:ext>
            </a:extLst>
          </p:cNvPr>
          <p:cNvPicPr>
            <a:picLocks noChangeAspect="1"/>
          </p:cNvPicPr>
          <p:nvPr/>
        </p:nvPicPr>
        <p:blipFill>
          <a:blip r:embed="rId2"/>
          <a:stretch>
            <a:fillRect/>
          </a:stretch>
        </p:blipFill>
        <p:spPr>
          <a:xfrm>
            <a:off x="3731869" y="363623"/>
            <a:ext cx="7621802" cy="5667374"/>
          </a:xfrm>
          <a:prstGeom prst="rect">
            <a:avLst/>
          </a:prstGeom>
        </p:spPr>
      </p:pic>
    </p:spTree>
    <p:extLst>
      <p:ext uri="{BB962C8B-B14F-4D97-AF65-F5344CB8AC3E}">
        <p14:creationId xmlns:p14="http://schemas.microsoft.com/office/powerpoint/2010/main" val="301989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79C3-1E57-AE14-05B9-5F7BDA9A6F9C}"/>
              </a:ext>
            </a:extLst>
          </p:cNvPr>
          <p:cNvSpPr>
            <a:spLocks noGrp="1"/>
          </p:cNvSpPr>
          <p:nvPr>
            <p:ph type="title"/>
          </p:nvPr>
        </p:nvSpPr>
        <p:spPr>
          <a:xfrm>
            <a:off x="446903" y="1425747"/>
            <a:ext cx="10906897" cy="1325563"/>
          </a:xfrm>
        </p:spPr>
        <p:txBody>
          <a:bodyPr>
            <a:normAutofit fontScale="90000"/>
          </a:bodyPr>
          <a:lstStyle/>
          <a:p>
            <a:r>
              <a:rPr lang="en-GB"/>
              <a:t>Square root is the opposite </a:t>
            </a:r>
            <a:br>
              <a:rPr lang="en-GB"/>
            </a:br>
            <a:br>
              <a:rPr lang="en-GB"/>
            </a:br>
            <a:br>
              <a:rPr lang="en-GB"/>
            </a:br>
            <a:r>
              <a:rPr lang="en-GB" sz="5300"/>
              <a:t>? X ? = 36        so  the square root of 36 = ___</a:t>
            </a:r>
          </a:p>
        </p:txBody>
      </p:sp>
      <p:sp>
        <p:nvSpPr>
          <p:cNvPr id="3" name="TextBox 2">
            <a:extLst>
              <a:ext uri="{FF2B5EF4-FFF2-40B4-BE49-F238E27FC236}">
                <a16:creationId xmlns:a16="http://schemas.microsoft.com/office/drawing/2014/main" id="{4E9064AC-64A1-71EC-F29A-914FF90B07C9}"/>
              </a:ext>
            </a:extLst>
          </p:cNvPr>
          <p:cNvSpPr txBox="1"/>
          <p:nvPr/>
        </p:nvSpPr>
        <p:spPr>
          <a:xfrm>
            <a:off x="731464" y="3753932"/>
            <a:ext cx="110685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Blue                                                                                  Green </a:t>
            </a:r>
            <a:endParaRPr lang="en-US" sz="3200"/>
          </a:p>
        </p:txBody>
      </p:sp>
    </p:spTree>
    <p:extLst>
      <p:ext uri="{BB962C8B-B14F-4D97-AF65-F5344CB8AC3E}">
        <p14:creationId xmlns:p14="http://schemas.microsoft.com/office/powerpoint/2010/main" val="3973897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numbers and a blue stripe&#10;&#10;Description automatically generated">
            <a:extLst>
              <a:ext uri="{FF2B5EF4-FFF2-40B4-BE49-F238E27FC236}">
                <a16:creationId xmlns:a16="http://schemas.microsoft.com/office/drawing/2014/main" id="{0F18294B-D620-DABB-26EF-CED350560B5D}"/>
              </a:ext>
            </a:extLst>
          </p:cNvPr>
          <p:cNvPicPr>
            <a:picLocks noChangeAspect="1"/>
          </p:cNvPicPr>
          <p:nvPr/>
        </p:nvPicPr>
        <p:blipFill>
          <a:blip r:embed="rId2"/>
          <a:stretch>
            <a:fillRect/>
          </a:stretch>
        </p:blipFill>
        <p:spPr>
          <a:xfrm>
            <a:off x="711157" y="2054695"/>
            <a:ext cx="10481361" cy="3098714"/>
          </a:xfrm>
          <a:prstGeom prst="rect">
            <a:avLst/>
          </a:prstGeom>
        </p:spPr>
      </p:pic>
    </p:spTree>
    <p:extLst>
      <p:ext uri="{BB962C8B-B14F-4D97-AF65-F5344CB8AC3E}">
        <p14:creationId xmlns:p14="http://schemas.microsoft.com/office/powerpoint/2010/main" val="2591223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text on a white background&#10;&#10;Description automatically generated">
            <a:extLst>
              <a:ext uri="{FF2B5EF4-FFF2-40B4-BE49-F238E27FC236}">
                <a16:creationId xmlns:a16="http://schemas.microsoft.com/office/drawing/2014/main" id="{B2FB114D-3569-09C9-8E3C-A0D69D3171A6}"/>
              </a:ext>
            </a:extLst>
          </p:cNvPr>
          <p:cNvPicPr>
            <a:picLocks noChangeAspect="1"/>
          </p:cNvPicPr>
          <p:nvPr/>
        </p:nvPicPr>
        <p:blipFill>
          <a:blip r:embed="rId2"/>
          <a:stretch>
            <a:fillRect/>
          </a:stretch>
        </p:blipFill>
        <p:spPr>
          <a:xfrm>
            <a:off x="182262" y="4967287"/>
            <a:ext cx="6781800" cy="1495425"/>
          </a:xfrm>
          <a:prstGeom prst="rect">
            <a:avLst/>
          </a:prstGeom>
        </p:spPr>
      </p:pic>
      <p:sp>
        <p:nvSpPr>
          <p:cNvPr id="4" name="TextBox 3">
            <a:extLst>
              <a:ext uri="{FF2B5EF4-FFF2-40B4-BE49-F238E27FC236}">
                <a16:creationId xmlns:a16="http://schemas.microsoft.com/office/drawing/2014/main" id="{C035D500-5E8E-77B0-2B44-0BC8079D080B}"/>
              </a:ext>
            </a:extLst>
          </p:cNvPr>
          <p:cNvSpPr txBox="1"/>
          <p:nvPr/>
        </p:nvSpPr>
        <p:spPr>
          <a:xfrm>
            <a:off x="179416" y="110410"/>
            <a:ext cx="93158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Independent: </a:t>
            </a:r>
            <a:endParaRPr lang="en-US"/>
          </a:p>
          <a:p>
            <a:pPr algn="l"/>
            <a:endParaRPr lang="en-GB"/>
          </a:p>
          <a:p>
            <a:pPr marL="342900" indent="-342900">
              <a:buAutoNum type="arabicParenR"/>
            </a:pPr>
            <a:endParaRPr lang="en-GB"/>
          </a:p>
          <a:p>
            <a:pPr marL="342900" indent="-342900">
              <a:buAutoNum type="arabicParenR"/>
            </a:pPr>
            <a:endParaRPr lang="en-GB"/>
          </a:p>
        </p:txBody>
      </p:sp>
      <p:pic>
        <p:nvPicPr>
          <p:cNvPr id="5" name="Picture 4" descr="A table with numbers and symbols&#10;&#10;Description automatically generated">
            <a:extLst>
              <a:ext uri="{FF2B5EF4-FFF2-40B4-BE49-F238E27FC236}">
                <a16:creationId xmlns:a16="http://schemas.microsoft.com/office/drawing/2014/main" id="{7ED55AD0-5AEA-8A8B-0667-9D629404C88B}"/>
              </a:ext>
            </a:extLst>
          </p:cNvPr>
          <p:cNvPicPr>
            <a:picLocks noChangeAspect="1"/>
          </p:cNvPicPr>
          <p:nvPr/>
        </p:nvPicPr>
        <p:blipFill>
          <a:blip r:embed="rId3"/>
          <a:stretch>
            <a:fillRect/>
          </a:stretch>
        </p:blipFill>
        <p:spPr>
          <a:xfrm>
            <a:off x="5148" y="710385"/>
            <a:ext cx="5879757" cy="3995610"/>
          </a:xfrm>
          <a:prstGeom prst="rect">
            <a:avLst/>
          </a:prstGeom>
        </p:spPr>
      </p:pic>
      <p:pic>
        <p:nvPicPr>
          <p:cNvPr id="6" name="Picture 5">
            <a:extLst>
              <a:ext uri="{FF2B5EF4-FFF2-40B4-BE49-F238E27FC236}">
                <a16:creationId xmlns:a16="http://schemas.microsoft.com/office/drawing/2014/main" id="{C4C1DF30-D3C1-681C-65F8-866FF770C4FF}"/>
              </a:ext>
            </a:extLst>
          </p:cNvPr>
          <p:cNvPicPr>
            <a:picLocks noChangeAspect="1"/>
          </p:cNvPicPr>
          <p:nvPr/>
        </p:nvPicPr>
        <p:blipFill>
          <a:blip r:embed="rId4"/>
          <a:stretch>
            <a:fillRect/>
          </a:stretch>
        </p:blipFill>
        <p:spPr>
          <a:xfrm>
            <a:off x="7560532" y="4164742"/>
            <a:ext cx="3867150" cy="2400300"/>
          </a:xfrm>
          <a:prstGeom prst="rect">
            <a:avLst/>
          </a:prstGeom>
        </p:spPr>
      </p:pic>
      <p:pic>
        <p:nvPicPr>
          <p:cNvPr id="9" name="Picture 8" descr="A number of square root of a mathematical equation&#10;&#10;Description automatically generated">
            <a:extLst>
              <a:ext uri="{FF2B5EF4-FFF2-40B4-BE49-F238E27FC236}">
                <a16:creationId xmlns:a16="http://schemas.microsoft.com/office/drawing/2014/main" id="{EAF52C8B-9C06-B7C1-C281-401B9FA55B80}"/>
              </a:ext>
            </a:extLst>
          </p:cNvPr>
          <p:cNvPicPr>
            <a:picLocks noChangeAspect="1"/>
          </p:cNvPicPr>
          <p:nvPr/>
        </p:nvPicPr>
        <p:blipFill>
          <a:blip r:embed="rId5"/>
          <a:stretch>
            <a:fillRect/>
          </a:stretch>
        </p:blipFill>
        <p:spPr>
          <a:xfrm>
            <a:off x="8201283" y="412534"/>
            <a:ext cx="1782462" cy="3448307"/>
          </a:xfrm>
          <a:prstGeom prst="rect">
            <a:avLst/>
          </a:prstGeom>
        </p:spPr>
      </p:pic>
    </p:spTree>
    <p:extLst>
      <p:ext uri="{BB962C8B-B14F-4D97-AF65-F5344CB8AC3E}">
        <p14:creationId xmlns:p14="http://schemas.microsoft.com/office/powerpoint/2010/main" val="2860917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C7CCDD-D86B-9E52-5611-EDDB7A1682F5}"/>
              </a:ext>
            </a:extLst>
          </p:cNvPr>
          <p:cNvSpPr txBox="1"/>
          <p:nvPr/>
        </p:nvSpPr>
        <p:spPr>
          <a:xfrm>
            <a:off x="357187" y="202406"/>
            <a:ext cx="1141809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600" b="1" u="sng" dirty="0"/>
              <a:t>Spelling Bee</a:t>
            </a:r>
            <a:endParaRPr lang="en-US" sz="6600" b="1"/>
          </a:p>
          <a:p>
            <a:endParaRPr lang="en-GB" sz="6600" dirty="0"/>
          </a:p>
          <a:p>
            <a:r>
              <a:rPr lang="en-GB" sz="6600" dirty="0"/>
              <a:t>Whiteboards </a:t>
            </a:r>
          </a:p>
        </p:txBody>
      </p:sp>
      <p:pic>
        <p:nvPicPr>
          <p:cNvPr id="4" name="Picture 3" descr="A cartoon bee with wings and wings&#10;&#10;AI-generated content may be incorrect.">
            <a:extLst>
              <a:ext uri="{FF2B5EF4-FFF2-40B4-BE49-F238E27FC236}">
                <a16:creationId xmlns:a16="http://schemas.microsoft.com/office/drawing/2014/main" id="{B4F05896-4D6B-6C78-DB7E-8AB356B805DC}"/>
              </a:ext>
            </a:extLst>
          </p:cNvPr>
          <p:cNvPicPr>
            <a:picLocks noChangeAspect="1"/>
          </p:cNvPicPr>
          <p:nvPr/>
        </p:nvPicPr>
        <p:blipFill>
          <a:blip r:embed="rId2"/>
          <a:stretch>
            <a:fillRect/>
          </a:stretch>
        </p:blipFill>
        <p:spPr>
          <a:xfrm>
            <a:off x="1309688" y="3429000"/>
            <a:ext cx="2867025" cy="2981325"/>
          </a:xfrm>
          <a:prstGeom prst="rect">
            <a:avLst/>
          </a:prstGeom>
        </p:spPr>
      </p:pic>
      <p:sp>
        <p:nvSpPr>
          <p:cNvPr id="5" name="TextBox 4">
            <a:extLst>
              <a:ext uri="{FF2B5EF4-FFF2-40B4-BE49-F238E27FC236}">
                <a16:creationId xmlns:a16="http://schemas.microsoft.com/office/drawing/2014/main" id="{41AFC46C-E22A-441B-7B02-8CA671BC7AC2}"/>
              </a:ext>
            </a:extLst>
          </p:cNvPr>
          <p:cNvSpPr txBox="1"/>
          <p:nvPr/>
        </p:nvSpPr>
        <p:spPr>
          <a:xfrm>
            <a:off x="6922294" y="528637"/>
            <a:ext cx="527446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t>happiness </a:t>
            </a:r>
            <a:endParaRPr lang="en-US" sz="3600"/>
          </a:p>
          <a:p>
            <a:r>
              <a:rPr lang="en-GB" sz="3600" b="1"/>
              <a:t>hardness </a:t>
            </a:r>
            <a:endParaRPr lang="en-US" sz="3600"/>
          </a:p>
          <a:p>
            <a:r>
              <a:rPr lang="en-GB" sz="3600" b="1"/>
              <a:t>madness </a:t>
            </a:r>
            <a:endParaRPr lang="en-US" sz="3600"/>
          </a:p>
          <a:p>
            <a:r>
              <a:rPr lang="en-GB" sz="3600" b="1"/>
              <a:t>nastiness </a:t>
            </a:r>
            <a:endParaRPr lang="en-US" sz="3600"/>
          </a:p>
          <a:p>
            <a:r>
              <a:rPr lang="en-GB" sz="3600" b="1"/>
              <a:t>silliness </a:t>
            </a:r>
            <a:endParaRPr lang="en-US" sz="3600"/>
          </a:p>
          <a:p>
            <a:r>
              <a:rPr lang="en-GB" sz="3600" b="1"/>
              <a:t>tidiness </a:t>
            </a:r>
            <a:endParaRPr lang="en-US" sz="3600"/>
          </a:p>
          <a:p>
            <a:r>
              <a:rPr lang="en-GB" sz="3600" b="1"/>
              <a:t>childishness </a:t>
            </a:r>
            <a:endParaRPr lang="en-US" sz="3600"/>
          </a:p>
          <a:p>
            <a:r>
              <a:rPr lang="en-GB" sz="3600" b="1"/>
              <a:t>willingness </a:t>
            </a:r>
            <a:endParaRPr lang="en-US" sz="3600"/>
          </a:p>
          <a:p>
            <a:r>
              <a:rPr lang="en-GB" sz="3600" b="1"/>
              <a:t>carelessness </a:t>
            </a:r>
            <a:endParaRPr lang="en-US" sz="3600"/>
          </a:p>
          <a:p>
            <a:pPr algn="l"/>
            <a:r>
              <a:rPr lang="en-GB" sz="3600" b="1" dirty="0"/>
              <a:t>foolishness</a:t>
            </a:r>
            <a:endParaRPr lang="en-GB" sz="3600" dirty="0"/>
          </a:p>
        </p:txBody>
      </p:sp>
    </p:spTree>
    <p:extLst>
      <p:ext uri="{BB962C8B-B14F-4D97-AF65-F5344CB8AC3E}">
        <p14:creationId xmlns:p14="http://schemas.microsoft.com/office/powerpoint/2010/main" val="3130955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080246-D85D-E7A2-9F9A-9EE5C6DC285E}"/>
              </a:ext>
            </a:extLst>
          </p:cNvPr>
          <p:cNvSpPr txBox="1"/>
          <p:nvPr/>
        </p:nvSpPr>
        <p:spPr>
          <a:xfrm>
            <a:off x="591422" y="273003"/>
            <a:ext cx="10592720" cy="3597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a:ea typeface="+mn-lt"/>
                <a:cs typeface="+mn-lt"/>
              </a:rPr>
              <a:t>Challenge: </a:t>
            </a:r>
            <a:endParaRPr lang="en-US" sz="2800">
              <a:ea typeface="+mn-lt"/>
              <a:cs typeface="+mn-lt"/>
            </a:endParaRPr>
          </a:p>
          <a:p>
            <a:r>
              <a:rPr lang="en-GB" sz="2800">
                <a:ea typeface="+mn-lt"/>
                <a:cs typeface="+mn-lt"/>
              </a:rPr>
              <a:t>The product of two square numbers always equals a square number. Is this correct?</a:t>
            </a:r>
            <a:endParaRPr lang="en-US" sz="2800">
              <a:ea typeface="+mn-lt"/>
              <a:cs typeface="+mn-lt"/>
            </a:endParaRPr>
          </a:p>
          <a:p>
            <a:endParaRPr lang="en-GB" sz="2800">
              <a:cs typeface="Arial"/>
            </a:endParaRPr>
          </a:p>
          <a:p>
            <a:pPr>
              <a:lnSpc>
                <a:spcPct val="90000"/>
              </a:lnSpc>
              <a:spcBef>
                <a:spcPts val="1600"/>
              </a:spcBef>
            </a:pPr>
            <a:r>
              <a:rPr lang="en" sz="2800">
                <a:cs typeface="Calibri"/>
              </a:rPr>
              <a:t>Mastery </a:t>
            </a:r>
            <a:endParaRPr lang="en-US" sz="2800">
              <a:cs typeface="Calibri"/>
            </a:endParaRPr>
          </a:p>
          <a:p>
            <a:pPr>
              <a:lnSpc>
                <a:spcPct val="90000"/>
              </a:lnSpc>
              <a:spcBef>
                <a:spcPts val="1600"/>
              </a:spcBef>
            </a:pPr>
            <a:r>
              <a:rPr lang="en" sz="2800">
                <a:cs typeface="Calibri"/>
              </a:rPr>
              <a:t>20</a:t>
            </a:r>
            <a:r>
              <a:rPr lang="en" baseline="30000">
                <a:cs typeface="Calibri"/>
              </a:rPr>
              <a:t>2</a:t>
            </a:r>
            <a:r>
              <a:rPr lang="en" sz="2800">
                <a:cs typeface="Calibri"/>
              </a:rPr>
              <a:t> = 400. How can you use this to</a:t>
            </a:r>
            <a:endParaRPr lang="en-US" sz="2800">
              <a:cs typeface="Calibri"/>
            </a:endParaRPr>
          </a:p>
          <a:p>
            <a:pPr>
              <a:lnSpc>
                <a:spcPct val="90000"/>
              </a:lnSpc>
              <a:spcBef>
                <a:spcPts val="1600"/>
              </a:spcBef>
            </a:pPr>
            <a:r>
              <a:rPr lang="en" sz="2800">
                <a:cs typeface="Calibri"/>
              </a:rPr>
              <a:t>Work out what 41</a:t>
            </a:r>
            <a:r>
              <a:rPr lang="en" baseline="30000">
                <a:cs typeface="Calibri"/>
              </a:rPr>
              <a:t>2</a:t>
            </a:r>
            <a:r>
              <a:rPr lang="en" sz="2800">
                <a:cs typeface="Calibri"/>
              </a:rPr>
              <a:t> is?</a:t>
            </a:r>
            <a:endParaRPr lang="en-GB" sz="2800"/>
          </a:p>
        </p:txBody>
      </p:sp>
    </p:spTree>
    <p:extLst>
      <p:ext uri="{BB962C8B-B14F-4D97-AF65-F5344CB8AC3E}">
        <p14:creationId xmlns:p14="http://schemas.microsoft.com/office/powerpoint/2010/main" val="1278099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03CFD-6EB8-6FBA-23C4-CD6B90F74384}"/>
              </a:ext>
            </a:extLst>
          </p:cNvPr>
          <p:cNvSpPr>
            <a:spLocks noGrp="1"/>
          </p:cNvSpPr>
          <p:nvPr>
            <p:ph type="title"/>
          </p:nvPr>
        </p:nvSpPr>
        <p:spPr/>
        <p:txBody>
          <a:bodyPr>
            <a:normAutofit fontScale="90000"/>
          </a:bodyPr>
          <a:lstStyle/>
          <a:p>
            <a:r>
              <a:rPr lang="en-GB" u="sng" dirty="0">
                <a:cs typeface="Calibri Light"/>
              </a:rPr>
              <a:t>Wednesday 21st January</a:t>
            </a:r>
            <a:br>
              <a:rPr lang="en-GB" u="sng" dirty="0">
                <a:cs typeface="Calibri Light"/>
              </a:rPr>
            </a:br>
            <a:r>
              <a:rPr lang="en-GB" u="sng" dirty="0">
                <a:cs typeface="Calibri Light"/>
              </a:rPr>
              <a:t>TBAT- plan a short narrative to entertain. </a:t>
            </a:r>
            <a:br>
              <a:rPr lang="en-GB" u="sng" dirty="0">
                <a:cs typeface="Calibri Light"/>
              </a:rPr>
            </a:br>
            <a:r>
              <a:rPr lang="en-GB" u="sng" dirty="0">
                <a:cs typeface="Calibri Light"/>
              </a:rPr>
              <a:t>2 in 2</a:t>
            </a:r>
            <a:endParaRPr lang="en-GB" u="sng" dirty="0"/>
          </a:p>
        </p:txBody>
      </p:sp>
      <p:sp>
        <p:nvSpPr>
          <p:cNvPr id="3" name="TextBox 2">
            <a:extLst>
              <a:ext uri="{FF2B5EF4-FFF2-40B4-BE49-F238E27FC236}">
                <a16:creationId xmlns:a16="http://schemas.microsoft.com/office/drawing/2014/main" id="{85A847E1-CC0B-50B9-7D29-C2A58817D633}"/>
              </a:ext>
            </a:extLst>
          </p:cNvPr>
          <p:cNvSpPr txBox="1"/>
          <p:nvPr/>
        </p:nvSpPr>
        <p:spPr>
          <a:xfrm>
            <a:off x="433137" y="1856874"/>
            <a:ext cx="10513594"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arenR"/>
            </a:pPr>
            <a:r>
              <a:rPr lang="en-US" sz="2400">
                <a:latin typeface="Comic Sans MS"/>
                <a:cs typeface="Calibri"/>
              </a:rPr>
              <a:t>Insert the missing </a:t>
            </a:r>
            <a:r>
              <a:rPr lang="en-US" sz="2400" b="1">
                <a:latin typeface="Comic Sans MS"/>
                <a:cs typeface="Calibri"/>
              </a:rPr>
              <a:t>full stops</a:t>
            </a:r>
            <a:r>
              <a:rPr lang="en-US" sz="2400">
                <a:latin typeface="Comic Sans MS"/>
                <a:cs typeface="Calibri"/>
              </a:rPr>
              <a:t> and </a:t>
            </a:r>
            <a:r>
              <a:rPr lang="en-US" sz="2400" b="1">
                <a:latin typeface="Comic Sans MS"/>
                <a:cs typeface="Calibri"/>
              </a:rPr>
              <a:t>capital letters</a:t>
            </a:r>
            <a:r>
              <a:rPr lang="en-US" sz="2400">
                <a:latin typeface="Comic Sans MS"/>
                <a:cs typeface="Calibri"/>
              </a:rPr>
              <a:t> into the passage below to make two correct sentences.</a:t>
            </a:r>
            <a:endParaRPr lang="en-US"/>
          </a:p>
          <a:p>
            <a:endParaRPr lang="en-US" sz="4000">
              <a:latin typeface="Comic Sans MS"/>
              <a:cs typeface="Calibri"/>
            </a:endParaRPr>
          </a:p>
          <a:p>
            <a:r>
              <a:rPr lang="en-US" sz="2400">
                <a:latin typeface="Comic Sans MS"/>
                <a:cs typeface="Calibri"/>
              </a:rPr>
              <a:t>everybody  crowded  around  </a:t>
            </a:r>
            <a:r>
              <a:rPr lang="en-US" sz="2400" err="1">
                <a:latin typeface="Comic Sans MS"/>
                <a:cs typeface="Calibri"/>
              </a:rPr>
              <a:t>sarah</a:t>
            </a:r>
            <a:r>
              <a:rPr lang="en-US" sz="2400">
                <a:latin typeface="Comic Sans MS"/>
                <a:cs typeface="Calibri"/>
              </a:rPr>
              <a:t>  and  cheered  she  had  finally </a:t>
            </a:r>
          </a:p>
          <a:p>
            <a:endParaRPr lang="en-US" sz="2400">
              <a:latin typeface="Comic Sans MS"/>
              <a:cs typeface="Calibri"/>
            </a:endParaRPr>
          </a:p>
          <a:p>
            <a:r>
              <a:rPr lang="en-US" sz="2400">
                <a:latin typeface="Comic Sans MS"/>
                <a:cs typeface="Calibri"/>
              </a:rPr>
              <a:t>completed  the  </a:t>
            </a:r>
            <a:r>
              <a:rPr lang="en-US" sz="2400" err="1">
                <a:latin typeface="Comic Sans MS"/>
                <a:cs typeface="Calibri"/>
              </a:rPr>
              <a:t>london</a:t>
            </a:r>
            <a:r>
              <a:rPr lang="en-US" sz="2400">
                <a:latin typeface="Comic Sans MS"/>
                <a:cs typeface="Calibri"/>
              </a:rPr>
              <a:t>  marathon</a:t>
            </a:r>
          </a:p>
          <a:p>
            <a:endParaRPr lang="en-US" sz="2400">
              <a:latin typeface="Comic Sans MS"/>
              <a:cs typeface="Calibri"/>
            </a:endParaRPr>
          </a:p>
          <a:p>
            <a:r>
              <a:rPr lang="en-US" sz="2400">
                <a:latin typeface="Comic Sans MS"/>
                <a:cs typeface="Calibri"/>
              </a:rPr>
              <a:t>2) Expand this sentence to make it a compound sentence. </a:t>
            </a:r>
          </a:p>
          <a:p>
            <a:r>
              <a:rPr lang="en-US" sz="2800" b="1">
                <a:latin typeface="Comic Sans MS"/>
                <a:cs typeface="Calibri"/>
              </a:rPr>
              <a:t>Liam walked towards the car. </a:t>
            </a:r>
          </a:p>
        </p:txBody>
      </p:sp>
    </p:spTree>
    <p:extLst>
      <p:ext uri="{BB962C8B-B14F-4D97-AF65-F5344CB8AC3E}">
        <p14:creationId xmlns:p14="http://schemas.microsoft.com/office/powerpoint/2010/main" val="1222881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D32254-CEE2-E68C-2188-7318CA36800B}"/>
              </a:ext>
            </a:extLst>
          </p:cNvPr>
          <p:cNvPicPr>
            <a:picLocks noChangeAspect="1"/>
          </p:cNvPicPr>
          <p:nvPr/>
        </p:nvPicPr>
        <p:blipFill>
          <a:blip r:embed="rId2"/>
          <a:stretch>
            <a:fillRect/>
          </a:stretch>
        </p:blipFill>
        <p:spPr>
          <a:xfrm>
            <a:off x="618565" y="1537447"/>
            <a:ext cx="10697135" cy="4309782"/>
          </a:xfrm>
          <a:prstGeom prst="rect">
            <a:avLst/>
          </a:prstGeom>
        </p:spPr>
      </p:pic>
      <p:sp>
        <p:nvSpPr>
          <p:cNvPr id="3" name="TextBox 2">
            <a:extLst>
              <a:ext uri="{FF2B5EF4-FFF2-40B4-BE49-F238E27FC236}">
                <a16:creationId xmlns:a16="http://schemas.microsoft.com/office/drawing/2014/main" id="{F9D61C92-9105-6B81-FB7B-029EE6823A20}"/>
              </a:ext>
            </a:extLst>
          </p:cNvPr>
          <p:cNvSpPr txBox="1"/>
          <p:nvPr/>
        </p:nvSpPr>
        <p:spPr>
          <a:xfrm>
            <a:off x="1218639" y="336176"/>
            <a:ext cx="9791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cs typeface="Calibri"/>
              </a:rPr>
              <a:t>Paired work: Rank the pathetic fallacies in how effective you think they are from most (at the top), to the least (at the bottom)</a:t>
            </a:r>
          </a:p>
        </p:txBody>
      </p:sp>
    </p:spTree>
    <p:extLst>
      <p:ext uri="{BB962C8B-B14F-4D97-AF65-F5344CB8AC3E}">
        <p14:creationId xmlns:p14="http://schemas.microsoft.com/office/powerpoint/2010/main" val="2366407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6CF24-F2DB-6CFC-952C-BED021741055}"/>
              </a:ext>
            </a:extLst>
          </p:cNvPr>
          <p:cNvPicPr>
            <a:picLocks noChangeAspect="1"/>
          </p:cNvPicPr>
          <p:nvPr/>
        </p:nvPicPr>
        <p:blipFill>
          <a:blip r:embed="rId2"/>
          <a:stretch>
            <a:fillRect/>
          </a:stretch>
        </p:blipFill>
        <p:spPr>
          <a:xfrm>
            <a:off x="2133144" y="0"/>
            <a:ext cx="7925713" cy="6858000"/>
          </a:xfrm>
          <a:prstGeom prst="rect">
            <a:avLst/>
          </a:prstGeom>
        </p:spPr>
      </p:pic>
    </p:spTree>
    <p:extLst>
      <p:ext uri="{BB962C8B-B14F-4D97-AF65-F5344CB8AC3E}">
        <p14:creationId xmlns:p14="http://schemas.microsoft.com/office/powerpoint/2010/main" val="1965550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line of circles&#10;&#10;Description automatically generated">
            <a:extLst>
              <a:ext uri="{FF2B5EF4-FFF2-40B4-BE49-F238E27FC236}">
                <a16:creationId xmlns:a16="http://schemas.microsoft.com/office/drawing/2014/main" id="{B08BB778-8825-739D-7A92-CAE052F7EC6D}"/>
              </a:ext>
            </a:extLst>
          </p:cNvPr>
          <p:cNvPicPr>
            <a:picLocks noChangeAspect="1"/>
          </p:cNvPicPr>
          <p:nvPr/>
        </p:nvPicPr>
        <p:blipFill>
          <a:blip r:embed="rId2"/>
          <a:stretch>
            <a:fillRect/>
          </a:stretch>
        </p:blipFill>
        <p:spPr>
          <a:xfrm>
            <a:off x="193007" y="59406"/>
            <a:ext cx="10051381" cy="6398293"/>
          </a:xfrm>
          <a:prstGeom prst="rect">
            <a:avLst/>
          </a:prstGeom>
        </p:spPr>
      </p:pic>
      <p:sp>
        <p:nvSpPr>
          <p:cNvPr id="3" name="TextBox 2">
            <a:extLst>
              <a:ext uri="{FF2B5EF4-FFF2-40B4-BE49-F238E27FC236}">
                <a16:creationId xmlns:a16="http://schemas.microsoft.com/office/drawing/2014/main" id="{2C9DFB42-D76C-93DF-3AF0-E3BB22F76207}"/>
              </a:ext>
            </a:extLst>
          </p:cNvPr>
          <p:cNvSpPr txBox="1"/>
          <p:nvPr/>
        </p:nvSpPr>
        <p:spPr>
          <a:xfrm>
            <a:off x="2797341" y="115302"/>
            <a:ext cx="710615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Task: Use the modelled text to decide on six plots that make this narrative. </a:t>
            </a:r>
          </a:p>
          <a:p>
            <a:r>
              <a:rPr lang="en-GB" sz="2800">
                <a:cs typeface="Calibri"/>
              </a:rPr>
              <a:t>Class Work: Complete the plot planning. </a:t>
            </a:r>
          </a:p>
        </p:txBody>
      </p:sp>
      <p:pic>
        <p:nvPicPr>
          <p:cNvPr id="4" name="Picture 3" descr="A yellow person with black outline&#10;&#10;Description automatically generated">
            <a:extLst>
              <a:ext uri="{FF2B5EF4-FFF2-40B4-BE49-F238E27FC236}">
                <a16:creationId xmlns:a16="http://schemas.microsoft.com/office/drawing/2014/main" id="{9D2FD49A-56FA-5FCD-3918-7EDD3E48AE8B}"/>
              </a:ext>
            </a:extLst>
          </p:cNvPr>
          <p:cNvPicPr>
            <a:picLocks noChangeAspect="1"/>
          </p:cNvPicPr>
          <p:nvPr/>
        </p:nvPicPr>
        <p:blipFill>
          <a:blip r:embed="rId3"/>
          <a:stretch>
            <a:fillRect/>
          </a:stretch>
        </p:blipFill>
        <p:spPr>
          <a:xfrm>
            <a:off x="1944604" y="2931946"/>
            <a:ext cx="742950" cy="1114425"/>
          </a:xfrm>
          <a:prstGeom prst="rect">
            <a:avLst/>
          </a:prstGeom>
        </p:spPr>
      </p:pic>
      <p:sp>
        <p:nvSpPr>
          <p:cNvPr id="5" name="TextBox 4">
            <a:extLst>
              <a:ext uri="{FF2B5EF4-FFF2-40B4-BE49-F238E27FC236}">
                <a16:creationId xmlns:a16="http://schemas.microsoft.com/office/drawing/2014/main" id="{9F94D24F-D225-9736-2C05-BADEBA30CA41}"/>
              </a:ext>
            </a:extLst>
          </p:cNvPr>
          <p:cNvSpPr txBox="1"/>
          <p:nvPr/>
        </p:nvSpPr>
        <p:spPr>
          <a:xfrm>
            <a:off x="4185986" y="5050757"/>
            <a:ext cx="576513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At each plot, was it a high or a low point for the character?</a:t>
            </a:r>
            <a:endParaRPr lang="en-GB" sz="2800"/>
          </a:p>
        </p:txBody>
      </p:sp>
    </p:spTree>
    <p:extLst>
      <p:ext uri="{BB962C8B-B14F-4D97-AF65-F5344CB8AC3E}">
        <p14:creationId xmlns:p14="http://schemas.microsoft.com/office/powerpoint/2010/main" val="1309051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FF864-8428-484E-53C1-8A3AA073942E}"/>
              </a:ext>
            </a:extLst>
          </p:cNvPr>
          <p:cNvSpPr>
            <a:spLocks noGrp="1"/>
          </p:cNvSpPr>
          <p:nvPr>
            <p:ph type="title"/>
          </p:nvPr>
        </p:nvSpPr>
        <p:spPr>
          <a:xfrm>
            <a:off x="256675" y="3583573"/>
            <a:ext cx="11688678" cy="1325563"/>
          </a:xfrm>
        </p:spPr>
        <p:txBody>
          <a:bodyPr>
            <a:normAutofit fontScale="90000"/>
          </a:bodyPr>
          <a:lstStyle/>
          <a:p>
            <a:pPr marL="742950" indent="-742950">
              <a:buAutoNum type="arabicParenR"/>
            </a:pPr>
            <a:r>
              <a:rPr lang="en-GB" sz="3600">
                <a:cs typeface="Calibri Light"/>
              </a:rPr>
              <a:t>Stood outside the showro</a:t>
            </a:r>
            <a:r>
              <a:rPr lang="en-GB" sz="3100">
                <a:cs typeface="Calibri Light"/>
              </a:rPr>
              <a:t>om –</a:t>
            </a:r>
            <a:r>
              <a:rPr lang="en-GB" sz="3100" i="1">
                <a:cs typeface="Calibri Light"/>
              </a:rPr>
              <a:t>Box 1</a:t>
            </a:r>
            <a:br>
              <a:rPr lang="en-GB" sz="3100" i="1">
                <a:cs typeface="Calibri Light"/>
              </a:rPr>
            </a:br>
            <a:r>
              <a:rPr lang="en-GB" sz="3100">
                <a:solidFill>
                  <a:srgbClr val="0070C0"/>
                </a:solidFill>
                <a:ea typeface="+mj-lt"/>
                <a:cs typeface="+mj-lt"/>
              </a:rPr>
              <a:t>prepositional phrase and including a colon, adjectives and a ‘tempting’ phrase</a:t>
            </a:r>
            <a:br>
              <a:rPr lang="en-GB" sz="3100">
                <a:cs typeface="Calibri Light"/>
              </a:rPr>
            </a:br>
            <a:br>
              <a:rPr lang="en-GB" sz="3100">
                <a:cs typeface="Calibri Light"/>
              </a:rPr>
            </a:br>
            <a:r>
              <a:rPr lang="en-GB" sz="3100">
                <a:cs typeface="Calibri Light"/>
              </a:rPr>
              <a:t>2) Inside the showroom-  Box 2</a:t>
            </a:r>
            <a:br>
              <a:rPr lang="en-GB" sz="3100">
                <a:cs typeface="Calibri Light"/>
              </a:rPr>
            </a:br>
            <a:r>
              <a:rPr lang="en-GB" sz="3100">
                <a:solidFill>
                  <a:srgbClr val="0070C0"/>
                </a:solidFill>
                <a:cs typeface="Calibri Light"/>
              </a:rPr>
              <a:t>internal thoughts x 2  </a:t>
            </a:r>
            <a:br>
              <a:rPr lang="en-GB" sz="3100">
                <a:cs typeface="Calibri Light"/>
              </a:rPr>
            </a:br>
            <a:r>
              <a:rPr lang="en-GB" sz="3100">
                <a:solidFill>
                  <a:srgbClr val="0070C0"/>
                </a:solidFill>
                <a:cs typeface="Calibri Light"/>
              </a:rPr>
              <a:t>Short dialogue with salesman-  punctuate correctly. </a:t>
            </a:r>
            <a:br>
              <a:rPr lang="en-GB" sz="3100">
                <a:cs typeface="Calibri Light"/>
              </a:rPr>
            </a:br>
            <a:br>
              <a:rPr lang="en-GB" sz="3100">
                <a:cs typeface="Calibri Light"/>
              </a:rPr>
            </a:br>
            <a:r>
              <a:rPr lang="en-GB" sz="3100">
                <a:cs typeface="Calibri Light"/>
              </a:rPr>
              <a:t>3) Getting the keys - See yesterday's lesson</a:t>
            </a:r>
            <a:br>
              <a:rPr lang="en-GB" sz="3100">
                <a:cs typeface="Calibri Light"/>
              </a:rPr>
            </a:br>
            <a:r>
              <a:rPr lang="en-GB" sz="3100">
                <a:solidFill>
                  <a:srgbClr val="0070C0"/>
                </a:solidFill>
                <a:cs typeface="Calibri Light"/>
              </a:rPr>
              <a:t>X 3 short sentences for the both characters.</a:t>
            </a:r>
            <a:br>
              <a:rPr lang="en-GB" sz="3100">
                <a:cs typeface="Calibri Light"/>
              </a:rPr>
            </a:br>
            <a:r>
              <a:rPr lang="en-GB" sz="3100">
                <a:solidFill>
                  <a:srgbClr val="0070C0"/>
                </a:solidFill>
                <a:cs typeface="Calibri Light"/>
              </a:rPr>
              <a:t>Pathetic fallacy showing how Liam is feeling about driving the car.</a:t>
            </a:r>
            <a:br>
              <a:rPr lang="en-GB" sz="3100">
                <a:cs typeface="Calibri Light"/>
              </a:rPr>
            </a:br>
            <a:r>
              <a:rPr lang="en-GB" sz="3100" i="1">
                <a:solidFill>
                  <a:srgbClr val="000000"/>
                </a:solidFill>
                <a:cs typeface="Calibri Light"/>
              </a:rPr>
              <a:t>You have already written this: He grinned. He charmed etc.. I frowned...etc</a:t>
            </a:r>
            <a:br>
              <a:rPr lang="en-GB" sz="3100" i="1">
                <a:cs typeface="Calibri Light"/>
              </a:rPr>
            </a:br>
            <a:r>
              <a:rPr lang="en-GB" sz="3100" i="1">
                <a:cs typeface="Calibri Light"/>
              </a:rPr>
              <a:t>The sun shone cheerfully...</a:t>
            </a:r>
            <a:br>
              <a:rPr lang="en-GB" sz="3100" i="1">
                <a:cs typeface="Calibri Light"/>
              </a:rPr>
            </a:br>
            <a:r>
              <a:rPr lang="en-GB" sz="3100">
                <a:solidFill>
                  <a:srgbClr val="0070C0"/>
                </a:solidFill>
                <a:cs typeface="Calibri Light"/>
              </a:rPr>
              <a:t>Slow down time passing over the keys- jangling metal approaching my clammy hands- </a:t>
            </a:r>
            <a:br>
              <a:rPr lang="en-GB" sz="3600" i="1">
                <a:cs typeface="Calibri Light"/>
              </a:rPr>
            </a:br>
            <a:br>
              <a:rPr lang="en-GB" sz="3600" i="1">
                <a:cs typeface="Calibri Light"/>
              </a:rPr>
            </a:br>
            <a:br>
              <a:rPr lang="en-GB" i="1">
                <a:cs typeface="Calibri Light"/>
              </a:rPr>
            </a:br>
            <a:endParaRPr lang="en-GB">
              <a:cs typeface="Calibri Light"/>
            </a:endParaRPr>
          </a:p>
        </p:txBody>
      </p:sp>
    </p:spTree>
    <p:extLst>
      <p:ext uri="{BB962C8B-B14F-4D97-AF65-F5344CB8AC3E}">
        <p14:creationId xmlns:p14="http://schemas.microsoft.com/office/powerpoint/2010/main" val="1262403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0FE2A6-225B-33C3-DFB3-C8434576B122}"/>
              </a:ext>
            </a:extLst>
          </p:cNvPr>
          <p:cNvSpPr txBox="1"/>
          <p:nvPr/>
        </p:nvSpPr>
        <p:spPr>
          <a:xfrm>
            <a:off x="230252" y="2005"/>
            <a:ext cx="11864786" cy="73866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alibri Light"/>
                <a:cs typeface="Calibri Light"/>
              </a:rPr>
              <a:t>4) Inside the car  ​- </a:t>
            </a:r>
            <a:r>
              <a:rPr lang="en-GB" sz="2800">
                <a:solidFill>
                  <a:srgbClr val="0070C0"/>
                </a:solidFill>
                <a:latin typeface="Calibri Light"/>
                <a:cs typeface="Calibri Light"/>
              </a:rPr>
              <a:t>Open with a looking phrase (staring intently, peering excitedly ) - verb + adverb . </a:t>
            </a:r>
            <a:endParaRPr lang="en-GB" sz="2800">
              <a:solidFill>
                <a:srgbClr val="000000"/>
              </a:solidFill>
              <a:latin typeface="Calibri" panose="020F0502020204030204"/>
              <a:ea typeface="Calibri"/>
              <a:cs typeface="Calibri" panose="020F0502020204030204"/>
            </a:endParaRPr>
          </a:p>
          <a:p>
            <a:r>
              <a:rPr lang="en-GB" sz="2800">
                <a:solidFill>
                  <a:srgbClr val="0070C0"/>
                </a:solidFill>
                <a:latin typeface="Calibri Light"/>
                <a:cs typeface="Calibri Light"/>
              </a:rPr>
              <a:t>Express desire to drive the car. ​</a:t>
            </a:r>
            <a:br>
              <a:rPr lang="en-GB" sz="2800">
                <a:latin typeface="Calibri Light"/>
                <a:cs typeface="Calibri Light"/>
              </a:rPr>
            </a:br>
            <a:r>
              <a:rPr lang="en-GB" sz="2800">
                <a:solidFill>
                  <a:srgbClr val="0070C0"/>
                </a:solidFill>
                <a:latin typeface="Calibri Light"/>
                <a:cs typeface="Calibri Light"/>
              </a:rPr>
              <a:t>Relative clause for Florida's reaction. ​</a:t>
            </a:r>
            <a:endParaRPr lang="en-GB" sz="2800">
              <a:solidFill>
                <a:srgbClr val="000000"/>
              </a:solidFill>
              <a:latin typeface="Calibri" panose="020F0502020204030204"/>
              <a:ea typeface="Calibri"/>
              <a:cs typeface="Calibri" panose="020F0502020204030204"/>
            </a:endParaRPr>
          </a:p>
          <a:p>
            <a:br>
              <a:rPr lang="en-GB" sz="2800">
                <a:latin typeface="Calibri Light"/>
                <a:cs typeface="Calibri Light"/>
              </a:rPr>
            </a:br>
            <a:r>
              <a:rPr lang="en-GB" sz="2800">
                <a:latin typeface="Calibri Light"/>
                <a:cs typeface="Calibri Light"/>
              </a:rPr>
              <a:t>5) The 'high-speed' drive- Use high-speed verbs. </a:t>
            </a:r>
            <a:r>
              <a:rPr lang="en-GB" sz="2800" b="1" i="1">
                <a:latin typeface="Calibri Light"/>
                <a:cs typeface="Calibri Light"/>
              </a:rPr>
              <a:t>Class share write</a:t>
            </a:r>
            <a:r>
              <a:rPr lang="en-GB" sz="2800" i="1">
                <a:latin typeface="Calibri Light"/>
                <a:cs typeface="Calibri Light"/>
              </a:rPr>
              <a:t> – what you can see. </a:t>
            </a:r>
            <a:br>
              <a:rPr lang="en-GB" sz="2800" i="1">
                <a:latin typeface="Calibri Light"/>
                <a:ea typeface="Calibri Light"/>
                <a:cs typeface="Calibri Light"/>
              </a:rPr>
            </a:br>
            <a:endParaRPr lang="en-GB" sz="2800" i="1">
              <a:solidFill>
                <a:srgbClr val="000000"/>
              </a:solidFill>
              <a:latin typeface="Calibri Light"/>
              <a:ea typeface="Calibri Light"/>
              <a:cs typeface="Calibri Light"/>
            </a:endParaRPr>
          </a:p>
          <a:p>
            <a:r>
              <a:rPr lang="en-GB">
                <a:solidFill>
                  <a:schemeClr val="accent5"/>
                </a:solidFill>
                <a:ea typeface="+mn-lt"/>
                <a:cs typeface="+mn-lt"/>
              </a:rPr>
              <a:t>Without even trying, the Porsche was out of the showroom. Towering traffic lights, ambling pensioners, a busy playground all sped by. Florida gripped the seat tightly, terror imprinted on her stony face; I, on the other hand, had my elbow on the open window, excitement running through my veins.</a:t>
            </a:r>
            <a:br>
              <a:rPr lang="en-GB" sz="2800" i="1">
                <a:latin typeface="Calibri Light"/>
                <a:cs typeface="Calibri Light"/>
              </a:rPr>
            </a:br>
            <a:br>
              <a:rPr lang="en-GB" sz="2800">
                <a:latin typeface="Calibri Light"/>
                <a:cs typeface="Calibri Light"/>
              </a:rPr>
            </a:br>
            <a:r>
              <a:rPr lang="en-GB" sz="2800">
                <a:solidFill>
                  <a:srgbClr val="0070C0"/>
                </a:solidFill>
                <a:latin typeface="Calibri Light"/>
                <a:cs typeface="Calibri Light"/>
              </a:rPr>
              <a:t>Inform reader driving quickly- list three things drive past​- </a:t>
            </a:r>
            <a:r>
              <a:rPr lang="en-GB" sz="2800" i="1">
                <a:latin typeface="Calibri Light"/>
                <a:cs typeface="Calibri Light"/>
              </a:rPr>
              <a:t>You have not written this sentence yet</a:t>
            </a:r>
            <a:endParaRPr lang="en-GB" sz="2800" i="1">
              <a:latin typeface="Calibri" panose="020F0502020204030204"/>
              <a:ea typeface="Calibri"/>
              <a:cs typeface="Calibri"/>
            </a:endParaRPr>
          </a:p>
          <a:p>
            <a:r>
              <a:rPr lang="en-GB" sz="2800">
                <a:solidFill>
                  <a:srgbClr val="0070C0"/>
                </a:solidFill>
                <a:latin typeface="Calibri Light"/>
                <a:cs typeface="Calibri Light"/>
              </a:rPr>
              <a:t>Contrasting characters' feelings using a semi-colon​- </a:t>
            </a:r>
            <a:r>
              <a:rPr lang="en-GB" sz="2800" i="1">
                <a:solidFill>
                  <a:srgbClr val="000000"/>
                </a:solidFill>
                <a:latin typeface="Calibri Light"/>
                <a:cs typeface="Calibri Light"/>
              </a:rPr>
              <a:t>you have already written this (Thursday)</a:t>
            </a:r>
            <a:endParaRPr lang="en-GB" sz="2800">
              <a:solidFill>
                <a:srgbClr val="000000"/>
              </a:solidFill>
              <a:latin typeface="Calibri" panose="020F0502020204030204"/>
              <a:cs typeface="Calibri"/>
            </a:endParaRPr>
          </a:p>
          <a:p>
            <a:br>
              <a:rPr lang="en-GB" sz="2800">
                <a:latin typeface="Calibri Light"/>
                <a:cs typeface="Calibri Light"/>
              </a:rPr>
            </a:br>
            <a:endParaRPr lang="en-GB" sz="2800">
              <a:solidFill>
                <a:srgbClr val="0070C0"/>
              </a:solidFill>
              <a:latin typeface="Calibri Light"/>
              <a:cs typeface="Calibri Light"/>
            </a:endParaRPr>
          </a:p>
        </p:txBody>
      </p:sp>
    </p:spTree>
    <p:extLst>
      <p:ext uri="{BB962C8B-B14F-4D97-AF65-F5344CB8AC3E}">
        <p14:creationId xmlns:p14="http://schemas.microsoft.com/office/powerpoint/2010/main" val="1682879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71AAD5-4181-D9D1-B1F2-38EC70D2634E}"/>
              </a:ext>
            </a:extLst>
          </p:cNvPr>
          <p:cNvSpPr txBox="1"/>
          <p:nvPr/>
        </p:nvSpPr>
        <p:spPr>
          <a:xfrm>
            <a:off x="544606" y="981635"/>
            <a:ext cx="10968317"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alibri Light"/>
                <a:cs typeface="Segoe UI"/>
              </a:rPr>
              <a:t>6) Should we go faster?</a:t>
            </a:r>
            <a:endParaRPr lang="en-US"/>
          </a:p>
          <a:p>
            <a:r>
              <a:rPr lang="en-US" sz="2800" i="1">
                <a:latin typeface="Calibri Light"/>
                <a:cs typeface="Segoe UI"/>
              </a:rPr>
              <a:t>You have not written this part yet</a:t>
            </a:r>
            <a:br>
              <a:rPr lang="en-US" sz="2800" i="1">
                <a:latin typeface="Calibri Light"/>
                <a:ea typeface="Calibri Light"/>
                <a:cs typeface="Segoe UI"/>
              </a:rPr>
            </a:br>
            <a:r>
              <a:rPr lang="en-US" sz="2800">
                <a:solidFill>
                  <a:srgbClr val="0070C0"/>
                </a:solidFill>
                <a:latin typeface="calibri light"/>
                <a:ea typeface="calibri light"/>
                <a:cs typeface="calibri light"/>
              </a:rPr>
              <a:t>Include pathetic fallacy – what is Liam drawn to?</a:t>
            </a:r>
            <a:br>
              <a:rPr lang="en-US" sz="2800">
                <a:latin typeface="Calibri Light"/>
                <a:cs typeface="Segoe UI"/>
              </a:rPr>
            </a:br>
            <a:r>
              <a:rPr lang="en-GB" sz="2800">
                <a:solidFill>
                  <a:srgbClr val="0070C0"/>
                </a:solidFill>
                <a:latin typeface="Calibri Light"/>
                <a:cs typeface="Segoe UI"/>
              </a:rPr>
              <a:t>Liam notices the leaver- what question would he have in his mind?​</a:t>
            </a:r>
            <a:r>
              <a:rPr lang="en-US" sz="2800">
                <a:solidFill>
                  <a:srgbClr val="0070C0"/>
                </a:solidFill>
                <a:latin typeface="Calibri Light"/>
                <a:cs typeface="Segoe UI"/>
              </a:rPr>
              <a:t>​</a:t>
            </a:r>
            <a:br>
              <a:rPr lang="en-US" sz="2800">
                <a:latin typeface="Calibri Light"/>
                <a:cs typeface="Segoe UI"/>
              </a:rPr>
            </a:br>
            <a:r>
              <a:rPr lang="en-GB" sz="2800">
                <a:solidFill>
                  <a:srgbClr val="0070C0"/>
                </a:solidFill>
                <a:latin typeface="Calibri Light"/>
                <a:cs typeface="Segoe UI"/>
              </a:rPr>
              <a:t>Verb + adverb to capture Liam reaching for the button (verbs (stretching, reaching, leaning, bending); adverbs (boldly, cautiously, unashamedly, excitedly, hastily, casually, brazenly) </a:t>
            </a:r>
            <a:r>
              <a:rPr lang="en-US" sz="2800">
                <a:solidFill>
                  <a:srgbClr val="0070C0"/>
                </a:solidFill>
                <a:latin typeface="Calibri Light"/>
                <a:cs typeface="Segoe UI"/>
              </a:rPr>
              <a:t>​</a:t>
            </a:r>
            <a:endParaRPr lang="en-US">
              <a:cs typeface="Calibri"/>
            </a:endParaRPr>
          </a:p>
          <a:p>
            <a:r>
              <a:rPr lang="en-GB" sz="2800">
                <a:solidFill>
                  <a:srgbClr val="0070C0"/>
                </a:solidFill>
                <a:latin typeface="Calibri Light"/>
                <a:cs typeface="Segoe UI"/>
              </a:rPr>
              <a:t>Florida says something to Liam. </a:t>
            </a:r>
            <a:r>
              <a:rPr lang="en-US" sz="2800">
                <a:solidFill>
                  <a:srgbClr val="0070C0"/>
                </a:solidFill>
                <a:latin typeface="Calibri Light"/>
                <a:cs typeface="Segoe UI"/>
              </a:rPr>
              <a:t>​</a:t>
            </a:r>
            <a:br>
              <a:rPr lang="en-US" sz="2800">
                <a:solidFill>
                  <a:srgbClr val="0070C0"/>
                </a:solidFill>
                <a:latin typeface="Calibri Light"/>
                <a:ea typeface="Calibri Light"/>
                <a:cs typeface="Segoe UI"/>
              </a:rPr>
            </a:br>
            <a:br>
              <a:rPr lang="en-US" sz="2800">
                <a:solidFill>
                  <a:srgbClr val="0070C0"/>
                </a:solidFill>
                <a:latin typeface="Calibri Light"/>
                <a:ea typeface="Calibri Light"/>
                <a:cs typeface="Segoe UI"/>
              </a:rPr>
            </a:br>
            <a:r>
              <a:rPr lang="en-US" sz="2000">
                <a:solidFill>
                  <a:schemeClr val="accent5"/>
                </a:solidFill>
                <a:ea typeface="+mn-lt"/>
                <a:cs typeface="+mn-lt"/>
              </a:rPr>
              <a:t>Looking out of the narrow windscreen, I saw a </a:t>
            </a:r>
            <a:r>
              <a:rPr lang="en-US" sz="2000" err="1">
                <a:solidFill>
                  <a:schemeClr val="accent5"/>
                </a:solidFill>
                <a:ea typeface="+mn-lt"/>
                <a:cs typeface="+mn-lt"/>
              </a:rPr>
              <a:t>colourful</a:t>
            </a:r>
            <a:r>
              <a:rPr lang="en-US" sz="2000">
                <a:solidFill>
                  <a:schemeClr val="accent5"/>
                </a:solidFill>
                <a:ea typeface="+mn-lt"/>
                <a:cs typeface="+mn-lt"/>
              </a:rPr>
              <a:t> rainbow arching across the sky and beckoning me towards the horizon. ‘Should I go faster?’ I thought. We glanced at one another momentarily and then stared straight ahead. “Perhaps we should turn back,” suggested Florida. </a:t>
            </a:r>
            <a:endParaRPr lang="en-US" sz="2000">
              <a:solidFill>
                <a:schemeClr val="accent5"/>
              </a:solidFill>
              <a:latin typeface="Calibri Light"/>
              <a:ea typeface="Calibri Light"/>
              <a:cs typeface="Segoe UI"/>
            </a:endParaRPr>
          </a:p>
        </p:txBody>
      </p:sp>
    </p:spTree>
    <p:extLst>
      <p:ext uri="{BB962C8B-B14F-4D97-AF65-F5344CB8AC3E}">
        <p14:creationId xmlns:p14="http://schemas.microsoft.com/office/powerpoint/2010/main" val="498978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2FCD6BA-F5FA-C9F0-AFE9-D5CC33F3B26D}"/>
              </a:ext>
            </a:extLst>
          </p:cNvPr>
          <p:cNvGraphicFramePr>
            <a:graphicFrameLocks noGrp="1"/>
          </p:cNvGraphicFramePr>
          <p:nvPr/>
        </p:nvGraphicFramePr>
        <p:xfrm>
          <a:off x="1099285" y="431613"/>
          <a:ext cx="10220791" cy="3688080"/>
        </p:xfrm>
        <a:graphic>
          <a:graphicData uri="http://schemas.openxmlformats.org/drawingml/2006/table">
            <a:tbl>
              <a:tblPr firstRow="1" bandRow="1">
                <a:tableStyleId>{5C22544A-7EE6-4342-B048-85BDC9FD1C3A}</a:tableStyleId>
              </a:tblPr>
              <a:tblGrid>
                <a:gridCol w="1453815">
                  <a:extLst>
                    <a:ext uri="{9D8B030D-6E8A-4147-A177-3AD203B41FA5}">
                      <a16:colId xmlns:a16="http://schemas.microsoft.com/office/drawing/2014/main" val="310334556"/>
                    </a:ext>
                  </a:extLst>
                </a:gridCol>
                <a:gridCol w="3991943">
                  <a:extLst>
                    <a:ext uri="{9D8B030D-6E8A-4147-A177-3AD203B41FA5}">
                      <a16:colId xmlns:a16="http://schemas.microsoft.com/office/drawing/2014/main" val="3317501574"/>
                    </a:ext>
                  </a:extLst>
                </a:gridCol>
                <a:gridCol w="4775033">
                  <a:extLst>
                    <a:ext uri="{9D8B030D-6E8A-4147-A177-3AD203B41FA5}">
                      <a16:colId xmlns:a16="http://schemas.microsoft.com/office/drawing/2014/main" val="749119550"/>
                    </a:ext>
                  </a:extLst>
                </a:gridCol>
              </a:tblGrid>
              <a:tr h="370840">
                <a:tc>
                  <a:txBody>
                    <a:bodyPr/>
                    <a:lstStyle/>
                    <a:p>
                      <a:r>
                        <a:rPr lang="en-GB" sz="2000"/>
                        <a:t>Plot Point</a:t>
                      </a:r>
                    </a:p>
                  </a:txBody>
                  <a:tcPr/>
                </a:tc>
                <a:tc>
                  <a:txBody>
                    <a:bodyPr/>
                    <a:lstStyle/>
                    <a:p>
                      <a:r>
                        <a:rPr lang="en-GB" sz="2000"/>
                        <a:t>Ideas </a:t>
                      </a:r>
                    </a:p>
                  </a:txBody>
                  <a:tcPr/>
                </a:tc>
                <a:tc>
                  <a:txBody>
                    <a:bodyPr/>
                    <a:lstStyle/>
                    <a:p>
                      <a:r>
                        <a:rPr lang="en-GB" sz="2000"/>
                        <a:t>Additional Notes</a:t>
                      </a:r>
                    </a:p>
                    <a:p>
                      <a:pPr lvl="0">
                        <a:buNone/>
                      </a:pPr>
                      <a:r>
                        <a:rPr lang="en-GB" sz="2000"/>
                        <a:t>Conjunctions </a:t>
                      </a:r>
                    </a:p>
                    <a:p>
                      <a:pPr lvl="0">
                        <a:buNone/>
                      </a:pPr>
                      <a:r>
                        <a:rPr lang="en-GB" sz="2000"/>
                        <a:t>Adverbials </a:t>
                      </a:r>
                    </a:p>
                    <a:p>
                      <a:pPr lvl="0">
                        <a:buNone/>
                      </a:pPr>
                      <a:r>
                        <a:rPr lang="en-GB" sz="2000"/>
                        <a:t>Prepositional phrases </a:t>
                      </a:r>
                    </a:p>
                  </a:txBody>
                  <a:tcPr/>
                </a:tc>
                <a:extLst>
                  <a:ext uri="{0D108BD9-81ED-4DB2-BD59-A6C34878D82A}">
                    <a16:rowId xmlns:a16="http://schemas.microsoft.com/office/drawing/2014/main" val="1594231402"/>
                  </a:ext>
                </a:extLst>
              </a:tr>
              <a:tr h="370840">
                <a:tc>
                  <a:txBody>
                    <a:bodyPr/>
                    <a:lstStyle/>
                    <a:p>
                      <a:r>
                        <a:rPr lang="en-GB" sz="2000"/>
                        <a:t>1</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4074092982"/>
                  </a:ext>
                </a:extLst>
              </a:tr>
              <a:tr h="370840">
                <a:tc>
                  <a:txBody>
                    <a:bodyPr/>
                    <a:lstStyle/>
                    <a:p>
                      <a:r>
                        <a:rPr lang="en-GB" sz="2000"/>
                        <a:t>2</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2625348210"/>
                  </a:ext>
                </a:extLst>
              </a:tr>
              <a:tr h="370840">
                <a:tc>
                  <a:txBody>
                    <a:bodyPr/>
                    <a:lstStyle/>
                    <a:p>
                      <a:r>
                        <a:rPr lang="en-GB" sz="2000"/>
                        <a:t>3</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610099894"/>
                  </a:ext>
                </a:extLst>
              </a:tr>
              <a:tr h="370840">
                <a:tc>
                  <a:txBody>
                    <a:bodyPr/>
                    <a:lstStyle/>
                    <a:p>
                      <a:r>
                        <a:rPr lang="en-GB" sz="2000"/>
                        <a:t>4</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3811482541"/>
                  </a:ext>
                </a:extLst>
              </a:tr>
              <a:tr h="370840">
                <a:tc>
                  <a:txBody>
                    <a:bodyPr/>
                    <a:lstStyle/>
                    <a:p>
                      <a:r>
                        <a:rPr lang="en-GB" sz="2000"/>
                        <a:t>5</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1997579602"/>
                  </a:ext>
                </a:extLst>
              </a:tr>
              <a:tr h="370839">
                <a:tc>
                  <a:txBody>
                    <a:bodyPr/>
                    <a:lstStyle/>
                    <a:p>
                      <a:pPr lvl="0">
                        <a:buNone/>
                      </a:pPr>
                      <a:r>
                        <a:rPr lang="en-GB" sz="2000"/>
                        <a:t>6</a:t>
                      </a:r>
                    </a:p>
                  </a:txBody>
                  <a:tcPr/>
                </a:tc>
                <a:tc>
                  <a:txBody>
                    <a:bodyPr/>
                    <a:lstStyle/>
                    <a:p>
                      <a:pPr lvl="0">
                        <a:buNone/>
                      </a:pPr>
                      <a:endParaRPr lang="en-GB" sz="2000"/>
                    </a:p>
                  </a:txBody>
                  <a:tcPr/>
                </a:tc>
                <a:tc>
                  <a:txBody>
                    <a:bodyPr/>
                    <a:lstStyle/>
                    <a:p>
                      <a:pPr lvl="0">
                        <a:buNone/>
                      </a:pPr>
                      <a:endParaRPr lang="en-GB" sz="2000"/>
                    </a:p>
                  </a:txBody>
                  <a:tcPr/>
                </a:tc>
                <a:extLst>
                  <a:ext uri="{0D108BD9-81ED-4DB2-BD59-A6C34878D82A}">
                    <a16:rowId xmlns:a16="http://schemas.microsoft.com/office/drawing/2014/main" val="4163402994"/>
                  </a:ext>
                </a:extLst>
              </a:tr>
            </a:tbl>
          </a:graphicData>
        </a:graphic>
      </p:graphicFrame>
      <p:sp>
        <p:nvSpPr>
          <p:cNvPr id="3" name="TextBox 2">
            <a:extLst>
              <a:ext uri="{FF2B5EF4-FFF2-40B4-BE49-F238E27FC236}">
                <a16:creationId xmlns:a16="http://schemas.microsoft.com/office/drawing/2014/main" id="{9821B3B0-80A0-F589-7497-92505769F18B}"/>
              </a:ext>
            </a:extLst>
          </p:cNvPr>
          <p:cNvSpPr txBox="1"/>
          <p:nvPr/>
        </p:nvSpPr>
        <p:spPr>
          <a:xfrm>
            <a:off x="749467" y="4178466"/>
            <a:ext cx="1107907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Use the planning guidance to record your ideas. </a:t>
            </a:r>
          </a:p>
          <a:p>
            <a:r>
              <a:rPr lang="en-GB" sz="2800">
                <a:cs typeface="Calibri"/>
              </a:rPr>
              <a:t>You can use your ideas from the build up lessons. You may wish to use some and then add further, and/or make changes. </a:t>
            </a:r>
          </a:p>
          <a:p>
            <a:endParaRPr lang="en-GB" sz="2800">
              <a:cs typeface="Calibri"/>
            </a:endParaRPr>
          </a:p>
          <a:p>
            <a:r>
              <a:rPr lang="en-GB" sz="2800">
                <a:cs typeface="Calibri"/>
              </a:rPr>
              <a:t>Additional Notes- anything additional that you want to remember to include. For example: simile, or expanded noun phrase, dialogue etc...</a:t>
            </a:r>
          </a:p>
        </p:txBody>
      </p:sp>
    </p:spTree>
    <p:extLst>
      <p:ext uri="{BB962C8B-B14F-4D97-AF65-F5344CB8AC3E}">
        <p14:creationId xmlns:p14="http://schemas.microsoft.com/office/powerpoint/2010/main" val="3259256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B16467-3AD2-D277-CBD7-3799B838883B}"/>
              </a:ext>
            </a:extLst>
          </p:cNvPr>
          <p:cNvSpPr txBox="1"/>
          <p:nvPr/>
        </p:nvSpPr>
        <p:spPr>
          <a:xfrm>
            <a:off x="95250" y="130968"/>
            <a:ext cx="1193006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dirty="0"/>
              <a:t>Wednesday 21st January </a:t>
            </a:r>
          </a:p>
          <a:p>
            <a:r>
              <a:rPr lang="en-GB" sz="3200" u="sng" dirty="0"/>
              <a:t>TBAT: How does Coventry Cathedral</a:t>
            </a:r>
            <a:r>
              <a:rPr lang="en-GB" sz="3200" u="sng" dirty="0">
                <a:ea typeface="+mn-lt"/>
                <a:cs typeface="+mn-lt"/>
              </a:rPr>
              <a:t> foster peace in its local community and across the world?</a:t>
            </a:r>
            <a:endParaRPr lang="en-GB" sz="3200" u="sng" dirty="0">
              <a:highlight>
                <a:srgbClr val="F5E9F2"/>
              </a:highlight>
            </a:endParaRPr>
          </a:p>
        </p:txBody>
      </p:sp>
      <p:sp>
        <p:nvSpPr>
          <p:cNvPr id="3" name="TextBox 3">
            <a:extLst>
              <a:ext uri="{FF2B5EF4-FFF2-40B4-BE49-F238E27FC236}">
                <a16:creationId xmlns:a16="http://schemas.microsoft.com/office/drawing/2014/main" id="{FDFD8281-2198-6506-BAD1-4A72B6B03BEF}"/>
              </a:ext>
            </a:extLst>
          </p:cNvPr>
          <p:cNvSpPr txBox="1"/>
          <p:nvPr/>
        </p:nvSpPr>
        <p:spPr>
          <a:xfrm>
            <a:off x="618605" y="2406430"/>
            <a:ext cx="10884693" cy="255454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a:solidFill>
                  <a:srgbClr val="0070C0"/>
                </a:solidFill>
                <a:latin typeface="Arial"/>
                <a:ea typeface="+mn-lt"/>
                <a:cs typeface="+mn-lt"/>
              </a:rPr>
              <a:t>What question did Peter ask Jesus?</a:t>
            </a:r>
          </a:p>
          <a:p>
            <a:endParaRPr lang="en-GB" sz="4000">
              <a:solidFill>
                <a:srgbClr val="222222"/>
              </a:solidFill>
              <a:latin typeface="Arial"/>
              <a:cs typeface="Arial"/>
            </a:endParaRPr>
          </a:p>
          <a:p>
            <a:r>
              <a:rPr lang="en-GB" sz="4000">
                <a:solidFill>
                  <a:srgbClr val="00B050"/>
                </a:solidFill>
                <a:latin typeface="Arial"/>
                <a:ea typeface="+mn-lt"/>
                <a:cs typeface="+mn-lt"/>
              </a:rPr>
              <a:t>What does seventy times seven mean in the context of </a:t>
            </a:r>
            <a:r>
              <a:rPr lang="en-GB" sz="4000" b="1">
                <a:solidFill>
                  <a:srgbClr val="00B050"/>
                </a:solidFill>
                <a:latin typeface="Arial"/>
                <a:ea typeface="+mn-lt"/>
                <a:cs typeface="+mn-lt"/>
              </a:rPr>
              <a:t>forgiveness</a:t>
            </a:r>
            <a:r>
              <a:rPr lang="en-GB" sz="4000">
                <a:solidFill>
                  <a:srgbClr val="00B050"/>
                </a:solidFill>
                <a:latin typeface="Arial"/>
                <a:ea typeface="+mn-lt"/>
                <a:cs typeface="+mn-lt"/>
              </a:rPr>
              <a:t>? </a:t>
            </a:r>
            <a:endParaRPr lang="en-GB" sz="4000">
              <a:solidFill>
                <a:srgbClr val="00B050"/>
              </a:solidFill>
              <a:latin typeface="Arial"/>
            </a:endParaRPr>
          </a:p>
        </p:txBody>
      </p:sp>
    </p:spTree>
    <p:extLst>
      <p:ext uri="{BB962C8B-B14F-4D97-AF65-F5344CB8AC3E}">
        <p14:creationId xmlns:p14="http://schemas.microsoft.com/office/powerpoint/2010/main" val="3514765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EED89-B720-92C1-31FE-0F8EE6200309}"/>
              </a:ext>
            </a:extLst>
          </p:cNvPr>
          <p:cNvSpPr txBox="1"/>
          <p:nvPr/>
        </p:nvSpPr>
        <p:spPr>
          <a:xfrm>
            <a:off x="107155" y="95249"/>
            <a:ext cx="11953875"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u="sng" dirty="0"/>
              <a:t>Word work</a:t>
            </a:r>
          </a:p>
          <a:p>
            <a:endParaRPr lang="en-GB" sz="4400" dirty="0"/>
          </a:p>
          <a:p>
            <a:r>
              <a:rPr lang="en-GB" sz="3600" dirty="0"/>
              <a:t>Correct the punctuation </a:t>
            </a:r>
          </a:p>
          <a:p>
            <a:endParaRPr lang="en-GB" sz="3600" dirty="0"/>
          </a:p>
          <a:p>
            <a:r>
              <a:rPr lang="en-GB" sz="3600" dirty="0"/>
              <a:t>"The car looks expensive" Florida said looking at me with concern in her eyes, maybe we should leave it! </a:t>
            </a:r>
          </a:p>
          <a:p>
            <a:endParaRPr lang="en-GB" sz="3600" dirty="0"/>
          </a:p>
          <a:p>
            <a:r>
              <a:rPr lang="en-GB" sz="3600" dirty="0"/>
              <a:t>We've come too far now," I replied. </a:t>
            </a:r>
          </a:p>
          <a:p>
            <a:endParaRPr lang="en-GB" sz="3600" dirty="0"/>
          </a:p>
          <a:p>
            <a:r>
              <a:rPr lang="en-GB" sz="3600" dirty="0"/>
              <a:t>The salesman returned, go on take her for a spin!" </a:t>
            </a:r>
          </a:p>
        </p:txBody>
      </p:sp>
    </p:spTree>
    <p:extLst>
      <p:ext uri="{BB962C8B-B14F-4D97-AF65-F5344CB8AC3E}">
        <p14:creationId xmlns:p14="http://schemas.microsoft.com/office/powerpoint/2010/main" val="3496052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sp>
        <p:nvSpPr>
          <p:cNvPr id="2500" name="Google Shape;2500;p185"/>
          <p:cNvSpPr txBox="1">
            <a:spLocks noGrp="1"/>
          </p:cNvSpPr>
          <p:nvPr>
            <p:ph type="subTitle" idx="3"/>
          </p:nvPr>
        </p:nvSpPr>
        <p:spPr>
          <a:xfrm>
            <a:off x="432000" y="2400800"/>
            <a:ext cx="293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forgiveness </a:t>
            </a:r>
            <a:endParaRPr/>
          </a:p>
        </p:txBody>
      </p:sp>
      <p:sp>
        <p:nvSpPr>
          <p:cNvPr id="2501" name="Google Shape;2501;p185"/>
          <p:cNvSpPr txBox="1">
            <a:spLocks noGrp="1"/>
          </p:cNvSpPr>
          <p:nvPr>
            <p:ph type="subTitle" idx="1"/>
          </p:nvPr>
        </p:nvSpPr>
        <p:spPr>
          <a:xfrm>
            <a:off x="432000" y="1080000"/>
            <a:ext cx="293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reconciliation </a:t>
            </a:r>
            <a:endParaRPr/>
          </a:p>
        </p:txBody>
      </p:sp>
      <p:sp>
        <p:nvSpPr>
          <p:cNvPr id="2502" name="Google Shape;2502;p185"/>
          <p:cNvSpPr txBox="1">
            <a:spLocks noGrp="1"/>
          </p:cNvSpPr>
          <p:nvPr>
            <p:ph type="subTitle" idx="2"/>
          </p:nvPr>
        </p:nvSpPr>
        <p:spPr>
          <a:xfrm>
            <a:off x="3599100" y="1080000"/>
            <a:ext cx="5397200" cy="741357"/>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fixing a broken friendship or making peace after a disagreement</a:t>
            </a:r>
            <a:endParaRPr/>
          </a:p>
        </p:txBody>
      </p:sp>
      <p:sp>
        <p:nvSpPr>
          <p:cNvPr id="2503" name="Google Shape;2503;p185"/>
          <p:cNvSpPr txBox="1">
            <a:spLocks noGrp="1"/>
          </p:cNvSpPr>
          <p:nvPr>
            <p:ph type="subTitle" idx="4"/>
          </p:nvPr>
        </p:nvSpPr>
        <p:spPr>
          <a:xfrm>
            <a:off x="3599100" y="2400800"/>
            <a:ext cx="5397200" cy="741357"/>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letting go of hurt and choosing kindness instead of anger</a:t>
            </a:r>
            <a:endParaRPr/>
          </a:p>
        </p:txBody>
      </p:sp>
      <p:sp>
        <p:nvSpPr>
          <p:cNvPr id="2504" name="Google Shape;2504;p185"/>
          <p:cNvSpPr txBox="1">
            <a:spLocks noGrp="1"/>
          </p:cNvSpPr>
          <p:nvPr>
            <p:ph type="subTitle" idx="5"/>
          </p:nvPr>
        </p:nvSpPr>
        <p:spPr>
          <a:xfrm>
            <a:off x="432000" y="3721600"/>
            <a:ext cx="293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symbol </a:t>
            </a:r>
            <a:endParaRPr/>
          </a:p>
        </p:txBody>
      </p:sp>
      <p:sp>
        <p:nvSpPr>
          <p:cNvPr id="2505" name="Google Shape;2505;p185"/>
          <p:cNvSpPr txBox="1">
            <a:spLocks noGrp="1"/>
          </p:cNvSpPr>
          <p:nvPr>
            <p:ph type="subTitle" idx="6"/>
          </p:nvPr>
        </p:nvSpPr>
        <p:spPr>
          <a:xfrm>
            <a:off x="3599100" y="3721600"/>
            <a:ext cx="5397200" cy="741357"/>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a symbol is a picture, object, or sign that stands for something else</a:t>
            </a:r>
            <a:endParaRPr/>
          </a:p>
        </p:txBody>
      </p:sp>
      <p:sp>
        <p:nvSpPr>
          <p:cNvPr id="2506" name="Google Shape;2506;p185"/>
          <p:cNvSpPr txBox="1">
            <a:spLocks noGrp="1"/>
          </p:cNvSpPr>
          <p:nvPr>
            <p:ph type="subTitle" idx="7"/>
          </p:nvPr>
        </p:nvSpPr>
        <p:spPr>
          <a:xfrm>
            <a:off x="432000" y="5042400"/>
            <a:ext cx="293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peace </a:t>
            </a:r>
            <a:endParaRPr/>
          </a:p>
        </p:txBody>
      </p:sp>
      <p:sp>
        <p:nvSpPr>
          <p:cNvPr id="2507" name="Google Shape;2507;p185"/>
          <p:cNvSpPr txBox="1">
            <a:spLocks noGrp="1"/>
          </p:cNvSpPr>
          <p:nvPr>
            <p:ph type="subTitle" idx="8"/>
          </p:nvPr>
        </p:nvSpPr>
        <p:spPr>
          <a:xfrm>
            <a:off x="3599100" y="5042400"/>
            <a:ext cx="5397200" cy="741357"/>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living happily with others, without fighting or hurting each other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30"/>
        <p:cNvGrpSpPr/>
        <p:nvPr/>
      </p:nvGrpSpPr>
      <p:grpSpPr>
        <a:xfrm>
          <a:off x="0" y="0"/>
          <a:ext cx="0" cy="0"/>
          <a:chOff x="0" y="0"/>
          <a:chExt cx="0" cy="0"/>
        </a:xfrm>
      </p:grpSpPr>
      <p:sp>
        <p:nvSpPr>
          <p:cNvPr id="2531" name="Google Shape;2531;p188"/>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is Coventry Cathedral a symbol of peace?</a:t>
            </a:r>
            <a:endParaRPr/>
          </a:p>
        </p:txBody>
      </p:sp>
      <p:pic>
        <p:nvPicPr>
          <p:cNvPr id="2532" name="Google Shape;2532;p188"/>
          <p:cNvPicPr preferRelativeResize="0"/>
          <p:nvPr/>
        </p:nvPicPr>
        <p:blipFill>
          <a:blip r:embed="rId3">
            <a:alphaModFix/>
          </a:blip>
          <a:stretch>
            <a:fillRect/>
          </a:stretch>
        </p:blipFill>
        <p:spPr>
          <a:xfrm>
            <a:off x="1952301" y="1976867"/>
            <a:ext cx="9463303" cy="1537767"/>
          </a:xfrm>
          <a:prstGeom prst="rect">
            <a:avLst/>
          </a:prstGeom>
          <a:noFill/>
          <a:ln>
            <a:noFill/>
          </a:ln>
        </p:spPr>
      </p:pic>
      <p:pic>
        <p:nvPicPr>
          <p:cNvPr id="2533" name="Google Shape;2533;p188"/>
          <p:cNvPicPr preferRelativeResize="0"/>
          <p:nvPr/>
        </p:nvPicPr>
        <p:blipFill>
          <a:blip r:embed="rId3">
            <a:alphaModFix/>
          </a:blip>
          <a:stretch>
            <a:fillRect/>
          </a:stretch>
        </p:blipFill>
        <p:spPr>
          <a:xfrm flipH="1">
            <a:off x="2110232" y="3780100"/>
            <a:ext cx="8162768" cy="1704333"/>
          </a:xfrm>
          <a:prstGeom prst="rect">
            <a:avLst/>
          </a:prstGeom>
          <a:noFill/>
          <a:ln>
            <a:noFill/>
          </a:ln>
        </p:spPr>
      </p:pic>
      <p:sp>
        <p:nvSpPr>
          <p:cNvPr id="2534" name="Google Shape;2534;p188"/>
          <p:cNvSpPr txBox="1">
            <a:spLocks noGrp="1"/>
          </p:cNvSpPr>
          <p:nvPr>
            <p:ph type="body" idx="1"/>
          </p:nvPr>
        </p:nvSpPr>
        <p:spPr>
          <a:xfrm>
            <a:off x="432000" y="1080000"/>
            <a:ext cx="10983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Izzy and Laura are discussing Coventry Cathedral.</a:t>
            </a:r>
            <a:endParaRPr sz="2400"/>
          </a:p>
        </p:txBody>
      </p:sp>
      <p:sp>
        <p:nvSpPr>
          <p:cNvPr id="2535" name="Google Shape;2535;p188"/>
          <p:cNvSpPr txBox="1"/>
          <p:nvPr/>
        </p:nvSpPr>
        <p:spPr>
          <a:xfrm>
            <a:off x="2159500" y="2174500"/>
            <a:ext cx="9122800" cy="966400"/>
          </a:xfrm>
          <a:prstGeom prst="rect">
            <a:avLst/>
          </a:prstGeom>
          <a:noFill/>
          <a:ln>
            <a:noFill/>
          </a:ln>
        </p:spPr>
        <p:txBody>
          <a:bodyPr spcFirstLastPara="1" wrap="square" lIns="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chemeClr val="dk1"/>
                </a:solidFill>
                <a:latin typeface="Lexend"/>
                <a:ea typeface="Lexend"/>
                <a:cs typeface="Lexend"/>
                <a:sym typeface="Lexend"/>
              </a:rPr>
              <a:t>The story of Coventry Cathedral is incredible. It is inspiring how it was rebuilt after the destruction of the bombing.</a:t>
            </a:r>
            <a:endParaRPr sz="2400">
              <a:solidFill>
                <a:schemeClr val="dk1"/>
              </a:solidFill>
              <a:latin typeface="Lexend"/>
              <a:ea typeface="Lexend"/>
              <a:cs typeface="Lexend"/>
              <a:sym typeface="Lexend"/>
            </a:endParaRPr>
          </a:p>
        </p:txBody>
      </p:sp>
      <p:sp>
        <p:nvSpPr>
          <p:cNvPr id="2536" name="Google Shape;2536;p188"/>
          <p:cNvSpPr txBox="1"/>
          <p:nvPr/>
        </p:nvSpPr>
        <p:spPr>
          <a:xfrm flipH="1">
            <a:off x="2260367" y="3857503"/>
            <a:ext cx="7800000" cy="127419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want to find out more about the new building and how it symbolises </a:t>
            </a:r>
            <a:r>
              <a:rPr lang="en-GB" sz="2400" b="1">
                <a:solidFill>
                  <a:srgbClr val="222222"/>
                </a:solidFill>
                <a:latin typeface="Lexend"/>
                <a:ea typeface="Lexend"/>
                <a:cs typeface="Lexend"/>
                <a:sym typeface="Lexend"/>
              </a:rPr>
              <a:t>peace </a:t>
            </a:r>
            <a:r>
              <a:rPr lang="en-GB" sz="2400">
                <a:solidFill>
                  <a:srgbClr val="222222"/>
                </a:solidFill>
                <a:latin typeface="Lexend"/>
                <a:ea typeface="Lexend"/>
                <a:cs typeface="Lexend"/>
                <a:sym typeface="Lexend"/>
              </a:rPr>
              <a:t>and </a:t>
            </a:r>
            <a:r>
              <a:rPr lang="en-GB" sz="2400" b="1">
                <a:solidFill>
                  <a:srgbClr val="222222"/>
                </a:solidFill>
                <a:latin typeface="Lexend"/>
                <a:ea typeface="Lexend"/>
                <a:cs typeface="Lexend"/>
                <a:sym typeface="Lexend"/>
              </a:rPr>
              <a:t>reconciliation</a:t>
            </a:r>
            <a:r>
              <a:rPr lang="en-GB" sz="2400">
                <a:solidFill>
                  <a:srgbClr val="222222"/>
                </a:solidFill>
                <a:latin typeface="Lexend"/>
                <a:ea typeface="Lexend"/>
                <a:cs typeface="Lexend"/>
                <a:sym typeface="Lexend"/>
              </a:rPr>
              <a:t>. Let’s look at the cathedral in more detail!</a:t>
            </a:r>
            <a:endParaRPr sz="2400">
              <a:solidFill>
                <a:srgbClr val="222222"/>
              </a:solidFill>
              <a:latin typeface="Lexend"/>
              <a:ea typeface="Lexend"/>
              <a:cs typeface="Lexend"/>
              <a:sym typeface="Lexend"/>
            </a:endParaRPr>
          </a:p>
        </p:txBody>
      </p:sp>
      <p:sp>
        <p:nvSpPr>
          <p:cNvPr id="2537" name="Google Shape;2537;p188"/>
          <p:cNvSpPr txBox="1"/>
          <p:nvPr/>
        </p:nvSpPr>
        <p:spPr>
          <a:xfrm>
            <a:off x="10498881" y="5216134"/>
            <a:ext cx="10868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GB" sz="2400">
                <a:solidFill>
                  <a:srgbClr val="222222"/>
                </a:solidFill>
                <a:latin typeface="Lexend"/>
                <a:ea typeface="Lexend"/>
                <a:cs typeface="Lexend"/>
                <a:sym typeface="Lexend"/>
              </a:rPr>
              <a:t>Laura</a:t>
            </a:r>
            <a:endParaRPr sz="2400">
              <a:solidFill>
                <a:srgbClr val="222222"/>
              </a:solidFill>
              <a:latin typeface="Lexend"/>
              <a:ea typeface="Lexend"/>
              <a:cs typeface="Lexend"/>
              <a:sym typeface="Lexend"/>
            </a:endParaRPr>
          </a:p>
        </p:txBody>
      </p:sp>
      <p:pic>
        <p:nvPicPr>
          <p:cNvPr id="2538" name="Google Shape;2538;p188"/>
          <p:cNvPicPr preferRelativeResize="0"/>
          <p:nvPr/>
        </p:nvPicPr>
        <p:blipFill>
          <a:blip r:embed="rId4">
            <a:alphaModFix/>
          </a:blip>
          <a:stretch>
            <a:fillRect/>
          </a:stretch>
        </p:blipFill>
        <p:spPr>
          <a:xfrm flipH="1">
            <a:off x="10551632" y="3708801"/>
            <a:ext cx="915197" cy="1537767"/>
          </a:xfrm>
          <a:prstGeom prst="rect">
            <a:avLst/>
          </a:prstGeom>
          <a:noFill/>
          <a:ln>
            <a:noFill/>
          </a:ln>
        </p:spPr>
      </p:pic>
      <p:pic>
        <p:nvPicPr>
          <p:cNvPr id="2539" name="Google Shape;2539;p188"/>
          <p:cNvPicPr preferRelativeResize="0"/>
          <p:nvPr/>
        </p:nvPicPr>
        <p:blipFill rotWithShape="1">
          <a:blip r:embed="rId5">
            <a:alphaModFix/>
          </a:blip>
          <a:srcRect/>
          <a:stretch/>
        </p:blipFill>
        <p:spPr>
          <a:xfrm flipH="1">
            <a:off x="708866" y="2412584"/>
            <a:ext cx="885863" cy="1073984"/>
          </a:xfrm>
          <a:prstGeom prst="rect">
            <a:avLst/>
          </a:prstGeom>
          <a:noFill/>
          <a:ln>
            <a:noFill/>
          </a:ln>
        </p:spPr>
      </p:pic>
      <p:sp>
        <p:nvSpPr>
          <p:cNvPr id="2540" name="Google Shape;2540;p188"/>
          <p:cNvSpPr txBox="1"/>
          <p:nvPr/>
        </p:nvSpPr>
        <p:spPr>
          <a:xfrm>
            <a:off x="641379" y="3559821"/>
            <a:ext cx="9116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15000"/>
              </a:lnSpc>
              <a:spcBef>
                <a:spcPts val="0"/>
              </a:spcBef>
              <a:spcAft>
                <a:spcPts val="0"/>
              </a:spcAft>
              <a:buClr>
                <a:srgbClr val="000000"/>
              </a:buClr>
              <a:buSzPts val="1800"/>
              <a:buFont typeface="Arial"/>
              <a:buNone/>
            </a:pPr>
            <a:r>
              <a:rPr lang="en-GB" sz="2400" b="0" i="0" u="none" strike="noStrike" cap="none">
                <a:solidFill>
                  <a:srgbClr val="222222"/>
                </a:solidFill>
                <a:latin typeface="Lexend"/>
                <a:ea typeface="Lexend"/>
                <a:cs typeface="Lexend"/>
                <a:sym typeface="Lexend"/>
              </a:rPr>
              <a:t>Izzy</a:t>
            </a:r>
            <a:endParaRPr sz="2400" b="0" i="0" u="none" strike="noStrike" cap="none">
              <a:solidFill>
                <a:srgbClr val="222222"/>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44"/>
        <p:cNvGrpSpPr/>
        <p:nvPr/>
      </p:nvGrpSpPr>
      <p:grpSpPr>
        <a:xfrm>
          <a:off x="0" y="0"/>
          <a:ext cx="0" cy="0"/>
          <a:chOff x="0" y="0"/>
          <a:chExt cx="0" cy="0"/>
        </a:xfrm>
      </p:grpSpPr>
      <p:sp>
        <p:nvSpPr>
          <p:cNvPr id="2545" name="Google Shape;2545;p189"/>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is Coventry Cathedral a symbol of peace?</a:t>
            </a:r>
            <a:endParaRPr/>
          </a:p>
        </p:txBody>
      </p:sp>
      <p:sp>
        <p:nvSpPr>
          <p:cNvPr id="2546" name="Google Shape;2546;p189"/>
          <p:cNvSpPr txBox="1">
            <a:spLocks noGrp="1"/>
          </p:cNvSpPr>
          <p:nvPr>
            <p:ph type="body" idx="2"/>
          </p:nvPr>
        </p:nvSpPr>
        <p:spPr>
          <a:xfrm>
            <a:off x="432000" y="6331200"/>
            <a:ext cx="109552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Photo: Joseph Witcombe</a:t>
            </a:r>
            <a:endParaRPr/>
          </a:p>
        </p:txBody>
      </p:sp>
      <p:pic>
        <p:nvPicPr>
          <p:cNvPr id="2547" name="Google Shape;2547;p189"/>
          <p:cNvPicPr preferRelativeResize="0"/>
          <p:nvPr/>
        </p:nvPicPr>
        <p:blipFill>
          <a:blip r:embed="rId3">
            <a:alphaModFix/>
          </a:blip>
          <a:stretch>
            <a:fillRect/>
          </a:stretch>
        </p:blipFill>
        <p:spPr>
          <a:xfrm>
            <a:off x="11016235" y="720000"/>
            <a:ext cx="853200" cy="837433"/>
          </a:xfrm>
          <a:prstGeom prst="rect">
            <a:avLst/>
          </a:prstGeom>
          <a:noFill/>
          <a:ln>
            <a:noFill/>
          </a:ln>
        </p:spPr>
      </p:pic>
      <p:sp>
        <p:nvSpPr>
          <p:cNvPr id="2548" name="Google Shape;2548;p189"/>
          <p:cNvSpPr txBox="1"/>
          <p:nvPr/>
        </p:nvSpPr>
        <p:spPr>
          <a:xfrm>
            <a:off x="9166733" y="2808033"/>
            <a:ext cx="2544000" cy="2111820"/>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The ruins of the old cathedral have been left to remember it.</a:t>
            </a:r>
            <a:endParaRPr sz="2400"/>
          </a:p>
        </p:txBody>
      </p:sp>
      <p:pic>
        <p:nvPicPr>
          <p:cNvPr id="2549" name="Google Shape;2549;p189"/>
          <p:cNvPicPr preferRelativeResize="0"/>
          <p:nvPr/>
        </p:nvPicPr>
        <p:blipFill>
          <a:blip r:embed="rId4">
            <a:alphaModFix/>
          </a:blip>
          <a:stretch>
            <a:fillRect/>
          </a:stretch>
        </p:blipFill>
        <p:spPr>
          <a:xfrm>
            <a:off x="432001" y="1080000"/>
            <a:ext cx="8489868" cy="517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4" name="Google Shape;2554;p190"/>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is Coventry Cathedral a symbol of peace?</a:t>
            </a:r>
            <a:endParaRPr/>
          </a:p>
        </p:txBody>
      </p:sp>
      <p:sp>
        <p:nvSpPr>
          <p:cNvPr id="2555" name="Google Shape;2555;p190"/>
          <p:cNvSpPr txBox="1">
            <a:spLocks noGrp="1"/>
          </p:cNvSpPr>
          <p:nvPr>
            <p:ph type="body" idx="2"/>
          </p:nvPr>
        </p:nvSpPr>
        <p:spPr>
          <a:xfrm>
            <a:off x="432000" y="6331200"/>
            <a:ext cx="109552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Photo: Joseph Witcombe</a:t>
            </a:r>
            <a:endParaRPr/>
          </a:p>
        </p:txBody>
      </p:sp>
      <p:pic>
        <p:nvPicPr>
          <p:cNvPr id="2556" name="Google Shape;2556;p190"/>
          <p:cNvPicPr preferRelativeResize="0"/>
          <p:nvPr/>
        </p:nvPicPr>
        <p:blipFill>
          <a:blip r:embed="rId3">
            <a:alphaModFix/>
          </a:blip>
          <a:stretch>
            <a:fillRect/>
          </a:stretch>
        </p:blipFill>
        <p:spPr>
          <a:xfrm>
            <a:off x="10974368" y="661934"/>
            <a:ext cx="900400" cy="884033"/>
          </a:xfrm>
          <a:prstGeom prst="rect">
            <a:avLst/>
          </a:prstGeom>
          <a:noFill/>
          <a:ln>
            <a:noFill/>
          </a:ln>
        </p:spPr>
      </p:pic>
      <p:sp>
        <p:nvSpPr>
          <p:cNvPr id="2557" name="Google Shape;2557;p190"/>
          <p:cNvSpPr txBox="1"/>
          <p:nvPr/>
        </p:nvSpPr>
        <p:spPr>
          <a:xfrm>
            <a:off x="4492800" y="3429000"/>
            <a:ext cx="5954400" cy="1262356"/>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The charred cross was set up with the words ‘Father, </a:t>
            </a:r>
            <a:r>
              <a:rPr lang="en-GB" sz="2400" b="1">
                <a:solidFill>
                  <a:schemeClr val="dk1"/>
                </a:solidFill>
                <a:latin typeface="Lexend"/>
                <a:ea typeface="Lexend"/>
                <a:cs typeface="Lexend"/>
                <a:sym typeface="Lexend"/>
              </a:rPr>
              <a:t>Forgive’ </a:t>
            </a:r>
            <a:r>
              <a:rPr lang="en-GB" sz="2400">
                <a:solidFill>
                  <a:schemeClr val="dk1"/>
                </a:solidFill>
                <a:latin typeface="Lexend"/>
                <a:ea typeface="Lexend"/>
                <a:cs typeface="Lexend"/>
                <a:sym typeface="Lexend"/>
              </a:rPr>
              <a:t>behind it.</a:t>
            </a:r>
            <a:endParaRPr sz="2400"/>
          </a:p>
        </p:txBody>
      </p:sp>
      <p:pic>
        <p:nvPicPr>
          <p:cNvPr id="2558" name="Google Shape;2558;p190"/>
          <p:cNvPicPr preferRelativeResize="0"/>
          <p:nvPr/>
        </p:nvPicPr>
        <p:blipFill>
          <a:blip r:embed="rId4">
            <a:alphaModFix/>
          </a:blip>
          <a:stretch>
            <a:fillRect/>
          </a:stretch>
        </p:blipFill>
        <p:spPr>
          <a:xfrm>
            <a:off x="432000" y="978401"/>
            <a:ext cx="3499941" cy="52512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72"/>
        <p:cNvGrpSpPr/>
        <p:nvPr/>
      </p:nvGrpSpPr>
      <p:grpSpPr>
        <a:xfrm>
          <a:off x="0" y="0"/>
          <a:ext cx="0" cy="0"/>
          <a:chOff x="0" y="0"/>
          <a:chExt cx="0" cy="0"/>
        </a:xfrm>
      </p:grpSpPr>
      <p:sp>
        <p:nvSpPr>
          <p:cNvPr id="2573" name="Google Shape;2573;p192"/>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is Coventry Cathedral a symbol of peace?</a:t>
            </a:r>
            <a:endParaRPr/>
          </a:p>
        </p:txBody>
      </p:sp>
      <p:pic>
        <p:nvPicPr>
          <p:cNvPr id="2574" name="Google Shape;2574;p192"/>
          <p:cNvPicPr preferRelativeResize="0"/>
          <p:nvPr/>
        </p:nvPicPr>
        <p:blipFill>
          <a:blip r:embed="rId3">
            <a:alphaModFix/>
          </a:blip>
          <a:stretch>
            <a:fillRect/>
          </a:stretch>
        </p:blipFill>
        <p:spPr>
          <a:xfrm>
            <a:off x="1952301" y="1938099"/>
            <a:ext cx="9463303" cy="1695235"/>
          </a:xfrm>
          <a:prstGeom prst="rect">
            <a:avLst/>
          </a:prstGeom>
          <a:noFill/>
          <a:ln>
            <a:noFill/>
          </a:ln>
        </p:spPr>
      </p:pic>
      <p:pic>
        <p:nvPicPr>
          <p:cNvPr id="2575" name="Google Shape;2575;p192"/>
          <p:cNvPicPr preferRelativeResize="0"/>
          <p:nvPr/>
        </p:nvPicPr>
        <p:blipFill>
          <a:blip r:embed="rId3">
            <a:alphaModFix/>
          </a:blip>
          <a:stretch>
            <a:fillRect/>
          </a:stretch>
        </p:blipFill>
        <p:spPr>
          <a:xfrm flipH="1">
            <a:off x="581342" y="3958134"/>
            <a:ext cx="8942797" cy="2190433"/>
          </a:xfrm>
          <a:prstGeom prst="rect">
            <a:avLst/>
          </a:prstGeom>
          <a:noFill/>
          <a:ln>
            <a:noFill/>
          </a:ln>
        </p:spPr>
      </p:pic>
      <p:sp>
        <p:nvSpPr>
          <p:cNvPr id="2576" name="Google Shape;2576;p192"/>
          <p:cNvSpPr txBox="1">
            <a:spLocks noGrp="1"/>
          </p:cNvSpPr>
          <p:nvPr>
            <p:ph type="body" idx="1"/>
          </p:nvPr>
        </p:nvSpPr>
        <p:spPr>
          <a:xfrm>
            <a:off x="417800" y="933433"/>
            <a:ext cx="9513600" cy="73866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t>Grace and Andrew both have a Christian worldview. They are discussing the </a:t>
            </a:r>
            <a:r>
              <a:rPr lang="en-GB" sz="2400" b="1"/>
              <a:t>symbolism </a:t>
            </a:r>
            <a:r>
              <a:rPr lang="en-GB" sz="2400"/>
              <a:t>of the charred cross.</a:t>
            </a:r>
            <a:endParaRPr sz="2400"/>
          </a:p>
        </p:txBody>
      </p:sp>
      <p:sp>
        <p:nvSpPr>
          <p:cNvPr id="2577" name="Google Shape;2577;p192"/>
          <p:cNvSpPr txBox="1"/>
          <p:nvPr/>
        </p:nvSpPr>
        <p:spPr>
          <a:xfrm>
            <a:off x="2122549" y="2047643"/>
            <a:ext cx="9122800" cy="1290400"/>
          </a:xfrm>
          <a:prstGeom prst="rect">
            <a:avLst/>
          </a:prstGeom>
          <a:noFill/>
          <a:ln>
            <a:noFill/>
          </a:ln>
        </p:spPr>
        <p:txBody>
          <a:bodyPr spcFirstLastPara="1" wrap="square" lIns="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chemeClr val="dk1"/>
                </a:solidFill>
                <a:latin typeface="Lexend"/>
                <a:ea typeface="Lexend"/>
                <a:cs typeface="Lexend"/>
                <a:sym typeface="Lexend"/>
              </a:rPr>
              <a:t>The words, ‘Father, </a:t>
            </a:r>
            <a:r>
              <a:rPr lang="en-GB" sz="2400" b="1">
                <a:solidFill>
                  <a:schemeClr val="dk1"/>
                </a:solidFill>
                <a:latin typeface="Lexend"/>
                <a:ea typeface="Lexend"/>
                <a:cs typeface="Lexend"/>
                <a:sym typeface="Lexend"/>
              </a:rPr>
              <a:t>Forgive</a:t>
            </a:r>
            <a:r>
              <a:rPr lang="en-GB" sz="2400">
                <a:solidFill>
                  <a:schemeClr val="dk1"/>
                </a:solidFill>
                <a:latin typeface="Lexend"/>
                <a:ea typeface="Lexend"/>
                <a:cs typeface="Lexend"/>
                <a:sym typeface="Lexend"/>
              </a:rPr>
              <a:t>’</a:t>
            </a:r>
            <a:r>
              <a:rPr lang="en-GB" sz="2400" b="1">
                <a:solidFill>
                  <a:schemeClr val="dk1"/>
                </a:solidFill>
                <a:latin typeface="Lexend"/>
                <a:ea typeface="Lexend"/>
                <a:cs typeface="Lexend"/>
                <a:sym typeface="Lexend"/>
              </a:rPr>
              <a:t> </a:t>
            </a:r>
            <a:r>
              <a:rPr lang="en-GB" sz="2400">
                <a:solidFill>
                  <a:schemeClr val="dk1"/>
                </a:solidFill>
                <a:latin typeface="Lexend"/>
                <a:ea typeface="Lexend"/>
                <a:cs typeface="Lexend"/>
                <a:sym typeface="Lexend"/>
              </a:rPr>
              <a:t>remind me of the story of Jesus and Peter. Jesus tells Peter he must </a:t>
            </a:r>
            <a:r>
              <a:rPr lang="en-GB" sz="2400" b="1">
                <a:solidFill>
                  <a:schemeClr val="dk1"/>
                </a:solidFill>
                <a:latin typeface="Lexend"/>
                <a:ea typeface="Lexend"/>
                <a:cs typeface="Lexend"/>
                <a:sym typeface="Lexend"/>
              </a:rPr>
              <a:t>forgive </a:t>
            </a:r>
            <a:r>
              <a:rPr lang="en-GB" sz="2400">
                <a:solidFill>
                  <a:schemeClr val="dk1"/>
                </a:solidFill>
                <a:latin typeface="Lexend"/>
                <a:ea typeface="Lexend"/>
                <a:cs typeface="Lexend"/>
                <a:sym typeface="Lexend"/>
              </a:rPr>
              <a:t>‘not just seven times, but seventy times seven!’.</a:t>
            </a:r>
            <a:endParaRPr sz="2400">
              <a:solidFill>
                <a:schemeClr val="dk1"/>
              </a:solidFill>
              <a:latin typeface="Lexend"/>
              <a:ea typeface="Lexend"/>
              <a:cs typeface="Lexend"/>
              <a:sym typeface="Lexend"/>
            </a:endParaRPr>
          </a:p>
        </p:txBody>
      </p:sp>
      <p:sp>
        <p:nvSpPr>
          <p:cNvPr id="2578" name="Google Shape;2578;p192"/>
          <p:cNvSpPr txBox="1"/>
          <p:nvPr/>
        </p:nvSpPr>
        <p:spPr>
          <a:xfrm flipH="1">
            <a:off x="729105" y="4035570"/>
            <a:ext cx="8582400" cy="169892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Yes. Those words were also some of the last words Jesus spoke on the cross. The charred cross shows Christians that </a:t>
            </a:r>
            <a:r>
              <a:rPr lang="en-GB" sz="2400">
                <a:solidFill>
                  <a:schemeClr val="accent4"/>
                </a:solidFill>
                <a:latin typeface="Lexend"/>
                <a:ea typeface="Lexend"/>
                <a:cs typeface="Lexend"/>
                <a:sym typeface="Lexend"/>
              </a:rPr>
              <a:t>everyone needs </a:t>
            </a:r>
            <a:r>
              <a:rPr lang="en-GB" sz="2400" b="1">
                <a:solidFill>
                  <a:schemeClr val="accent4"/>
                </a:solidFill>
                <a:latin typeface="Lexend"/>
                <a:ea typeface="Lexend"/>
                <a:cs typeface="Lexend"/>
                <a:sym typeface="Lexend"/>
              </a:rPr>
              <a:t>forgiveness</a:t>
            </a:r>
            <a:r>
              <a:rPr lang="en-GB" sz="2400">
                <a:solidFill>
                  <a:srgbClr val="222222"/>
                </a:solidFill>
                <a:latin typeface="Lexend"/>
                <a:ea typeface="Lexend"/>
                <a:cs typeface="Lexend"/>
                <a:sym typeface="Lexend"/>
              </a:rPr>
              <a:t>, and Christians should never think someone is beyond </a:t>
            </a:r>
            <a:r>
              <a:rPr lang="en-GB" sz="2400" b="1">
                <a:solidFill>
                  <a:srgbClr val="222222"/>
                </a:solidFill>
                <a:latin typeface="Lexend"/>
                <a:ea typeface="Lexend"/>
                <a:cs typeface="Lexend"/>
                <a:sym typeface="Lexend"/>
              </a:rPr>
              <a:t>forgiveness</a:t>
            </a:r>
            <a:r>
              <a:rPr lang="en-GB" sz="2400">
                <a:solidFill>
                  <a:srgbClr val="222222"/>
                </a:solidFill>
                <a:latin typeface="Lexend"/>
                <a:ea typeface="Lexend"/>
                <a:cs typeface="Lexend"/>
                <a:sym typeface="Lexend"/>
              </a:rPr>
              <a:t>.</a:t>
            </a:r>
            <a:endParaRPr sz="2400">
              <a:solidFill>
                <a:srgbClr val="222222"/>
              </a:solidFill>
              <a:latin typeface="Lexend"/>
              <a:ea typeface="Lexend"/>
              <a:cs typeface="Lexend"/>
              <a:sym typeface="Lexend"/>
            </a:endParaRPr>
          </a:p>
        </p:txBody>
      </p:sp>
      <p:sp>
        <p:nvSpPr>
          <p:cNvPr id="2579" name="Google Shape;2579;p192"/>
          <p:cNvSpPr txBox="1"/>
          <p:nvPr/>
        </p:nvSpPr>
        <p:spPr>
          <a:xfrm>
            <a:off x="467499" y="3374134"/>
            <a:ext cx="118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GB" sz="2400">
                <a:solidFill>
                  <a:srgbClr val="222222"/>
                </a:solidFill>
                <a:latin typeface="Lexend"/>
                <a:ea typeface="Lexend"/>
                <a:cs typeface="Lexend"/>
                <a:sym typeface="Lexend"/>
              </a:rPr>
              <a:t>Andrew</a:t>
            </a:r>
            <a:endParaRPr sz="2400">
              <a:solidFill>
                <a:srgbClr val="222222"/>
              </a:solidFill>
              <a:latin typeface="Lexend"/>
              <a:ea typeface="Lexend"/>
              <a:cs typeface="Lexend"/>
              <a:sym typeface="Lexend"/>
            </a:endParaRPr>
          </a:p>
        </p:txBody>
      </p:sp>
      <p:pic>
        <p:nvPicPr>
          <p:cNvPr id="2580" name="Google Shape;2580;p192"/>
          <p:cNvPicPr preferRelativeResize="0"/>
          <p:nvPr/>
        </p:nvPicPr>
        <p:blipFill>
          <a:blip r:embed="rId4">
            <a:alphaModFix/>
          </a:blip>
          <a:stretch>
            <a:fillRect/>
          </a:stretch>
        </p:blipFill>
        <p:spPr>
          <a:xfrm>
            <a:off x="417801" y="1938100"/>
            <a:ext cx="1386067" cy="1456096"/>
          </a:xfrm>
          <a:prstGeom prst="rect">
            <a:avLst/>
          </a:prstGeom>
          <a:noFill/>
          <a:ln>
            <a:noFill/>
          </a:ln>
        </p:spPr>
      </p:pic>
      <p:sp>
        <p:nvSpPr>
          <p:cNvPr id="2581" name="Google Shape;2581;p192"/>
          <p:cNvSpPr txBox="1"/>
          <p:nvPr/>
        </p:nvSpPr>
        <p:spPr>
          <a:xfrm>
            <a:off x="9792979" y="5751403"/>
            <a:ext cx="9116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15000"/>
              </a:lnSpc>
              <a:spcBef>
                <a:spcPts val="0"/>
              </a:spcBef>
              <a:spcAft>
                <a:spcPts val="0"/>
              </a:spcAft>
              <a:buClr>
                <a:srgbClr val="000000"/>
              </a:buClr>
              <a:buSzPts val="1800"/>
              <a:buFont typeface="Arial"/>
              <a:buNone/>
            </a:pPr>
            <a:r>
              <a:rPr lang="en-GB" sz="2400">
                <a:solidFill>
                  <a:srgbClr val="222222"/>
                </a:solidFill>
                <a:latin typeface="Lexend"/>
                <a:ea typeface="Lexend"/>
                <a:cs typeface="Lexend"/>
                <a:sym typeface="Lexend"/>
              </a:rPr>
              <a:t>Grace</a:t>
            </a:r>
            <a:endParaRPr sz="2400" b="0" i="0" u="none" strike="noStrike" cap="none">
              <a:solidFill>
                <a:srgbClr val="222222"/>
              </a:solidFill>
              <a:latin typeface="Lexend"/>
              <a:ea typeface="Lexend"/>
              <a:cs typeface="Lexend"/>
              <a:sym typeface="Lexend"/>
            </a:endParaRPr>
          </a:p>
        </p:txBody>
      </p:sp>
      <p:pic>
        <p:nvPicPr>
          <p:cNvPr id="2582" name="Google Shape;2582;p192"/>
          <p:cNvPicPr preferRelativeResize="0"/>
          <p:nvPr/>
        </p:nvPicPr>
        <p:blipFill>
          <a:blip r:embed="rId5">
            <a:alphaModFix/>
          </a:blip>
          <a:stretch>
            <a:fillRect/>
          </a:stretch>
        </p:blipFill>
        <p:spPr>
          <a:xfrm>
            <a:off x="9694234" y="3993715"/>
            <a:ext cx="1595700" cy="16952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96"/>
        <p:cNvGrpSpPr/>
        <p:nvPr/>
      </p:nvGrpSpPr>
      <p:grpSpPr>
        <a:xfrm>
          <a:off x="0" y="0"/>
          <a:ext cx="0" cy="0"/>
          <a:chOff x="0" y="0"/>
          <a:chExt cx="0" cy="0"/>
        </a:xfrm>
      </p:grpSpPr>
      <p:sp>
        <p:nvSpPr>
          <p:cNvPr id="2597" name="Google Shape;2597;p194"/>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is Coventry Cathedral a symbol of peace?</a:t>
            </a:r>
            <a:endParaRPr/>
          </a:p>
        </p:txBody>
      </p:sp>
      <p:sp>
        <p:nvSpPr>
          <p:cNvPr id="2598" name="Google Shape;2598;p194"/>
          <p:cNvSpPr txBox="1">
            <a:spLocks noGrp="1"/>
          </p:cNvSpPr>
          <p:nvPr>
            <p:ph type="body" idx="2"/>
          </p:nvPr>
        </p:nvSpPr>
        <p:spPr>
          <a:xfrm>
            <a:off x="432000" y="6331200"/>
            <a:ext cx="109552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Photo: Emilia Jayne Photography</a:t>
            </a:r>
            <a:endParaRPr/>
          </a:p>
        </p:txBody>
      </p:sp>
      <p:sp>
        <p:nvSpPr>
          <p:cNvPr id="2599" name="Google Shape;2599;p194"/>
          <p:cNvSpPr txBox="1"/>
          <p:nvPr/>
        </p:nvSpPr>
        <p:spPr>
          <a:xfrm>
            <a:off x="8529033" y="1901233"/>
            <a:ext cx="3230800" cy="3552727"/>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chemeClr val="dk1"/>
                </a:solidFill>
                <a:latin typeface="Lexend"/>
                <a:ea typeface="Lexend"/>
                <a:cs typeface="Lexend"/>
                <a:sym typeface="Lexend"/>
              </a:rPr>
              <a:t>What can you see in this photograph?</a:t>
            </a:r>
            <a:endParaRPr sz="2400">
              <a:solidFill>
                <a:schemeClr val="dk1"/>
              </a:solidFill>
              <a:latin typeface="Lexend"/>
              <a:ea typeface="Lexend"/>
              <a:cs typeface="Lexend"/>
              <a:sym typeface="Lexend"/>
            </a:endParaRPr>
          </a:p>
          <a:p>
            <a:pPr marL="0" lvl="0" indent="0" algn="l" rtl="0">
              <a:lnSpc>
                <a:spcPct val="115000"/>
              </a:lnSpc>
              <a:spcBef>
                <a:spcPts val="1333"/>
              </a:spcBef>
              <a:spcAft>
                <a:spcPts val="0"/>
              </a:spcAft>
              <a:buNone/>
            </a:pPr>
            <a:r>
              <a:rPr lang="en-GB" sz="2400">
                <a:solidFill>
                  <a:schemeClr val="dk1"/>
                </a:solidFill>
                <a:latin typeface="Lexend"/>
                <a:ea typeface="Lexend"/>
                <a:cs typeface="Lexend"/>
                <a:sym typeface="Lexend"/>
              </a:rPr>
              <a:t>How might it connect to the story of the cathedral?</a:t>
            </a:r>
            <a:endParaRPr sz="2400">
              <a:solidFill>
                <a:schemeClr val="dk1"/>
              </a:solidFill>
              <a:latin typeface="Lexend"/>
              <a:ea typeface="Lexend"/>
              <a:cs typeface="Lexend"/>
              <a:sym typeface="Lexend"/>
            </a:endParaRPr>
          </a:p>
          <a:p>
            <a:pPr marL="0" lvl="0" indent="0" algn="l" rtl="0">
              <a:lnSpc>
                <a:spcPct val="115000"/>
              </a:lnSpc>
              <a:spcBef>
                <a:spcPts val="1333"/>
              </a:spcBef>
              <a:spcAft>
                <a:spcPts val="0"/>
              </a:spcAft>
              <a:buNone/>
            </a:pPr>
            <a:r>
              <a:rPr lang="en-GB" sz="2400">
                <a:solidFill>
                  <a:schemeClr val="dk1"/>
                </a:solidFill>
                <a:latin typeface="Lexend"/>
                <a:ea typeface="Lexend"/>
                <a:cs typeface="Lexend"/>
                <a:sym typeface="Lexend"/>
              </a:rPr>
              <a:t>How might it connect to </a:t>
            </a:r>
            <a:r>
              <a:rPr lang="en-GB" sz="2400" b="1">
                <a:solidFill>
                  <a:schemeClr val="dk1"/>
                </a:solidFill>
                <a:latin typeface="Lexend"/>
                <a:ea typeface="Lexend"/>
                <a:cs typeface="Lexend"/>
                <a:sym typeface="Lexend"/>
              </a:rPr>
              <a:t>peace</a:t>
            </a:r>
            <a:r>
              <a:rPr lang="en-GB" sz="2400">
                <a:solidFill>
                  <a:schemeClr val="dk1"/>
                </a:solidFill>
                <a:latin typeface="Lexend"/>
                <a:ea typeface="Lexend"/>
                <a:cs typeface="Lexend"/>
                <a:sym typeface="Lexend"/>
              </a:rPr>
              <a:t>?</a:t>
            </a:r>
            <a:endParaRPr sz="2400">
              <a:solidFill>
                <a:schemeClr val="dk1"/>
              </a:solidFill>
              <a:latin typeface="Lexend"/>
              <a:ea typeface="Lexend"/>
              <a:cs typeface="Lexend"/>
              <a:sym typeface="Lexend"/>
            </a:endParaRPr>
          </a:p>
        </p:txBody>
      </p:sp>
      <p:pic>
        <p:nvPicPr>
          <p:cNvPr id="2600" name="Google Shape;2600;p194"/>
          <p:cNvPicPr preferRelativeResize="0"/>
          <p:nvPr/>
        </p:nvPicPr>
        <p:blipFill>
          <a:blip r:embed="rId3">
            <a:alphaModFix/>
          </a:blip>
          <a:stretch>
            <a:fillRect/>
          </a:stretch>
        </p:blipFill>
        <p:spPr>
          <a:xfrm>
            <a:off x="432000" y="957285"/>
            <a:ext cx="7910400" cy="52723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04"/>
        <p:cNvGrpSpPr/>
        <p:nvPr/>
      </p:nvGrpSpPr>
      <p:grpSpPr>
        <a:xfrm>
          <a:off x="0" y="0"/>
          <a:ext cx="0" cy="0"/>
          <a:chOff x="0" y="0"/>
          <a:chExt cx="0" cy="0"/>
        </a:xfrm>
      </p:grpSpPr>
      <p:sp>
        <p:nvSpPr>
          <p:cNvPr id="2605" name="Google Shape;2605;p195"/>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is Coventry Cathedral a symbol of peace?</a:t>
            </a:r>
            <a:endParaRPr/>
          </a:p>
        </p:txBody>
      </p:sp>
      <p:sp>
        <p:nvSpPr>
          <p:cNvPr id="2606" name="Google Shape;2606;p195"/>
          <p:cNvSpPr txBox="1"/>
          <p:nvPr/>
        </p:nvSpPr>
        <p:spPr>
          <a:xfrm>
            <a:off x="8676800" y="2372000"/>
            <a:ext cx="3083200" cy="2536551"/>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The Baptistery window by John Piper is one of the stained glass windows in the new cathedral.</a:t>
            </a:r>
            <a:endParaRPr sz="2400">
              <a:latin typeface="Lexend"/>
              <a:ea typeface="Lexend"/>
              <a:cs typeface="Lexend"/>
              <a:sym typeface="Lexend"/>
            </a:endParaRPr>
          </a:p>
        </p:txBody>
      </p:sp>
      <p:pic>
        <p:nvPicPr>
          <p:cNvPr id="2607" name="Google Shape;2607;p195"/>
          <p:cNvPicPr preferRelativeResize="0"/>
          <p:nvPr/>
        </p:nvPicPr>
        <p:blipFill>
          <a:blip r:embed="rId3">
            <a:alphaModFix/>
          </a:blip>
          <a:stretch>
            <a:fillRect/>
          </a:stretch>
        </p:blipFill>
        <p:spPr>
          <a:xfrm>
            <a:off x="10950333" y="672834"/>
            <a:ext cx="936667" cy="919633"/>
          </a:xfrm>
          <a:prstGeom prst="rect">
            <a:avLst/>
          </a:prstGeom>
          <a:noFill/>
          <a:ln>
            <a:noFill/>
          </a:ln>
        </p:spPr>
      </p:pic>
      <p:pic>
        <p:nvPicPr>
          <p:cNvPr id="2608" name="Google Shape;2608;p195"/>
          <p:cNvPicPr preferRelativeResize="0"/>
          <p:nvPr/>
        </p:nvPicPr>
        <p:blipFill>
          <a:blip r:embed="rId4">
            <a:alphaModFix/>
          </a:blip>
          <a:stretch>
            <a:fillRect/>
          </a:stretch>
        </p:blipFill>
        <p:spPr>
          <a:xfrm>
            <a:off x="432000" y="957285"/>
            <a:ext cx="7910400" cy="5272312"/>
          </a:xfrm>
          <a:prstGeom prst="rect">
            <a:avLst/>
          </a:prstGeom>
          <a:noFill/>
          <a:ln>
            <a:noFill/>
          </a:ln>
        </p:spPr>
      </p:pic>
      <p:sp>
        <p:nvSpPr>
          <p:cNvPr id="2609" name="Google Shape;2609;p195"/>
          <p:cNvSpPr txBox="1">
            <a:spLocks noGrp="1"/>
          </p:cNvSpPr>
          <p:nvPr>
            <p:ph type="body" idx="2"/>
          </p:nvPr>
        </p:nvSpPr>
        <p:spPr>
          <a:xfrm>
            <a:off x="432000" y="6331200"/>
            <a:ext cx="109552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Photo: Emilia Jayne Photography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13"/>
        <p:cNvGrpSpPr/>
        <p:nvPr/>
      </p:nvGrpSpPr>
      <p:grpSpPr>
        <a:xfrm>
          <a:off x="0" y="0"/>
          <a:ext cx="0" cy="0"/>
          <a:chOff x="0" y="0"/>
          <a:chExt cx="0" cy="0"/>
        </a:xfrm>
      </p:grpSpPr>
      <p:sp>
        <p:nvSpPr>
          <p:cNvPr id="2614" name="Google Shape;2614;p196"/>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is Coventry Cathedral a symbol of peace?</a:t>
            </a:r>
            <a:endParaRPr/>
          </a:p>
        </p:txBody>
      </p:sp>
      <p:pic>
        <p:nvPicPr>
          <p:cNvPr id="2615" name="Google Shape;2615;p196"/>
          <p:cNvPicPr preferRelativeResize="0"/>
          <p:nvPr/>
        </p:nvPicPr>
        <p:blipFill>
          <a:blip r:embed="rId3">
            <a:alphaModFix/>
          </a:blip>
          <a:stretch>
            <a:fillRect/>
          </a:stretch>
        </p:blipFill>
        <p:spPr>
          <a:xfrm>
            <a:off x="1952301" y="2099290"/>
            <a:ext cx="9463303" cy="1774065"/>
          </a:xfrm>
          <a:prstGeom prst="rect">
            <a:avLst/>
          </a:prstGeom>
          <a:noFill/>
          <a:ln>
            <a:noFill/>
          </a:ln>
        </p:spPr>
      </p:pic>
      <p:pic>
        <p:nvPicPr>
          <p:cNvPr id="2616" name="Google Shape;2616;p196"/>
          <p:cNvPicPr preferRelativeResize="0"/>
          <p:nvPr/>
        </p:nvPicPr>
        <p:blipFill>
          <a:blip r:embed="rId3">
            <a:alphaModFix/>
          </a:blip>
          <a:stretch>
            <a:fillRect/>
          </a:stretch>
        </p:blipFill>
        <p:spPr>
          <a:xfrm flipH="1">
            <a:off x="581336" y="4161334"/>
            <a:ext cx="8942797" cy="1774065"/>
          </a:xfrm>
          <a:prstGeom prst="rect">
            <a:avLst/>
          </a:prstGeom>
          <a:noFill/>
          <a:ln>
            <a:noFill/>
          </a:ln>
        </p:spPr>
      </p:pic>
      <p:sp>
        <p:nvSpPr>
          <p:cNvPr id="2617" name="Google Shape;2617;p196"/>
          <p:cNvSpPr txBox="1">
            <a:spLocks noGrp="1"/>
          </p:cNvSpPr>
          <p:nvPr>
            <p:ph type="body" idx="1"/>
          </p:nvPr>
        </p:nvSpPr>
        <p:spPr>
          <a:xfrm>
            <a:off x="417800" y="1136633"/>
            <a:ext cx="9513600" cy="73866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t>Grace and Andrew are discussing the </a:t>
            </a:r>
            <a:r>
              <a:rPr lang="en-GB" sz="2400" b="1"/>
              <a:t>symbolism </a:t>
            </a:r>
            <a:r>
              <a:rPr lang="en-GB" sz="2400"/>
              <a:t>of the Baptistery window.</a:t>
            </a:r>
            <a:endParaRPr sz="2400"/>
          </a:p>
        </p:txBody>
      </p:sp>
      <p:sp>
        <p:nvSpPr>
          <p:cNvPr id="2618" name="Google Shape;2618;p196"/>
          <p:cNvSpPr txBox="1"/>
          <p:nvPr/>
        </p:nvSpPr>
        <p:spPr>
          <a:xfrm>
            <a:off x="2122549" y="2250843"/>
            <a:ext cx="9122800" cy="1290400"/>
          </a:xfrm>
          <a:prstGeom prst="rect">
            <a:avLst/>
          </a:prstGeom>
          <a:noFill/>
          <a:ln>
            <a:noFill/>
          </a:ln>
        </p:spPr>
        <p:txBody>
          <a:bodyPr spcFirstLastPara="1" wrap="square" lIns="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chemeClr val="dk1"/>
                </a:solidFill>
                <a:latin typeface="Lexend"/>
                <a:ea typeface="Lexend"/>
                <a:cs typeface="Lexend"/>
                <a:sym typeface="Lexend"/>
              </a:rPr>
              <a:t>I love the way the window looks like a sun is rising. It makes me think of </a:t>
            </a:r>
            <a:r>
              <a:rPr lang="en-GB" sz="2400" b="1">
                <a:solidFill>
                  <a:schemeClr val="dk1"/>
                </a:solidFill>
                <a:latin typeface="Lexend"/>
                <a:ea typeface="Lexend"/>
                <a:cs typeface="Lexend"/>
                <a:sym typeface="Lexend"/>
              </a:rPr>
              <a:t>hope </a:t>
            </a:r>
            <a:r>
              <a:rPr lang="en-GB" sz="2400">
                <a:solidFill>
                  <a:schemeClr val="dk1"/>
                </a:solidFill>
                <a:latin typeface="Lexend"/>
                <a:ea typeface="Lexend"/>
                <a:cs typeface="Lexend"/>
                <a:sym typeface="Lexend"/>
              </a:rPr>
              <a:t>and the beautiful cathedral coming from the ashes of the old one.</a:t>
            </a:r>
            <a:endParaRPr sz="2400">
              <a:solidFill>
                <a:schemeClr val="dk1"/>
              </a:solidFill>
              <a:latin typeface="Lexend"/>
              <a:ea typeface="Lexend"/>
              <a:cs typeface="Lexend"/>
              <a:sym typeface="Lexend"/>
            </a:endParaRPr>
          </a:p>
        </p:txBody>
      </p:sp>
      <p:sp>
        <p:nvSpPr>
          <p:cNvPr id="2619" name="Google Shape;2619;p196"/>
          <p:cNvSpPr txBox="1"/>
          <p:nvPr/>
        </p:nvSpPr>
        <p:spPr>
          <a:xfrm flipH="1">
            <a:off x="729105" y="4238736"/>
            <a:ext cx="8582400" cy="127419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think about my belief that Jesus rose from the dead. I believe that Jesus taught </a:t>
            </a:r>
            <a:r>
              <a:rPr lang="en-GB" sz="2400" b="1">
                <a:solidFill>
                  <a:srgbClr val="222222"/>
                </a:solidFill>
                <a:latin typeface="Lexend"/>
                <a:ea typeface="Lexend"/>
                <a:cs typeface="Lexend"/>
                <a:sym typeface="Lexend"/>
              </a:rPr>
              <a:t>forgiveness </a:t>
            </a:r>
            <a:r>
              <a:rPr lang="en-GB" sz="2400">
                <a:solidFill>
                  <a:srgbClr val="222222"/>
                </a:solidFill>
                <a:latin typeface="Lexend"/>
                <a:ea typeface="Lexend"/>
                <a:cs typeface="Lexend"/>
                <a:sym typeface="Lexend"/>
              </a:rPr>
              <a:t>and </a:t>
            </a:r>
            <a:r>
              <a:rPr lang="en-GB" sz="2400" b="1">
                <a:solidFill>
                  <a:srgbClr val="222222"/>
                </a:solidFill>
                <a:latin typeface="Lexend"/>
                <a:ea typeface="Lexend"/>
                <a:cs typeface="Lexend"/>
                <a:sym typeface="Lexend"/>
              </a:rPr>
              <a:t>peace</a:t>
            </a:r>
            <a:r>
              <a:rPr lang="en-GB" sz="2400">
                <a:solidFill>
                  <a:srgbClr val="222222"/>
                </a:solidFill>
                <a:latin typeface="Lexend"/>
                <a:ea typeface="Lexend"/>
                <a:cs typeface="Lexend"/>
                <a:sym typeface="Lexend"/>
              </a:rPr>
              <a:t>. The window shows that </a:t>
            </a:r>
            <a:r>
              <a:rPr lang="en-GB" sz="2400" b="1">
                <a:solidFill>
                  <a:srgbClr val="222222"/>
                </a:solidFill>
                <a:latin typeface="Lexend"/>
                <a:ea typeface="Lexend"/>
                <a:cs typeface="Lexend"/>
                <a:sym typeface="Lexend"/>
              </a:rPr>
              <a:t>peace </a:t>
            </a:r>
            <a:r>
              <a:rPr lang="en-GB" sz="2400">
                <a:solidFill>
                  <a:srgbClr val="222222"/>
                </a:solidFill>
                <a:latin typeface="Lexend"/>
                <a:ea typeface="Lexend"/>
                <a:cs typeface="Lexend"/>
                <a:sym typeface="Lexend"/>
              </a:rPr>
              <a:t>is more powerful than war.</a:t>
            </a:r>
            <a:endParaRPr sz="2400">
              <a:solidFill>
                <a:srgbClr val="222222"/>
              </a:solidFill>
              <a:latin typeface="Lexend"/>
              <a:ea typeface="Lexend"/>
              <a:cs typeface="Lexend"/>
              <a:sym typeface="Lexend"/>
            </a:endParaRPr>
          </a:p>
        </p:txBody>
      </p:sp>
      <p:sp>
        <p:nvSpPr>
          <p:cNvPr id="2620" name="Google Shape;2620;p196"/>
          <p:cNvSpPr txBox="1"/>
          <p:nvPr/>
        </p:nvSpPr>
        <p:spPr>
          <a:xfrm>
            <a:off x="467499" y="3577334"/>
            <a:ext cx="118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GB" sz="2400">
                <a:solidFill>
                  <a:srgbClr val="222222"/>
                </a:solidFill>
                <a:latin typeface="Lexend"/>
                <a:ea typeface="Lexend"/>
                <a:cs typeface="Lexend"/>
                <a:sym typeface="Lexend"/>
              </a:rPr>
              <a:t>Andrew</a:t>
            </a:r>
            <a:endParaRPr sz="2400">
              <a:solidFill>
                <a:srgbClr val="222222"/>
              </a:solidFill>
              <a:latin typeface="Lexend"/>
              <a:ea typeface="Lexend"/>
              <a:cs typeface="Lexend"/>
              <a:sym typeface="Lexend"/>
            </a:endParaRPr>
          </a:p>
        </p:txBody>
      </p:sp>
      <p:pic>
        <p:nvPicPr>
          <p:cNvPr id="2621" name="Google Shape;2621;p196"/>
          <p:cNvPicPr preferRelativeResize="0"/>
          <p:nvPr/>
        </p:nvPicPr>
        <p:blipFill>
          <a:blip r:embed="rId4">
            <a:alphaModFix/>
          </a:blip>
          <a:stretch>
            <a:fillRect/>
          </a:stretch>
        </p:blipFill>
        <p:spPr>
          <a:xfrm>
            <a:off x="417801" y="2141300"/>
            <a:ext cx="1386067" cy="1456096"/>
          </a:xfrm>
          <a:prstGeom prst="rect">
            <a:avLst/>
          </a:prstGeom>
          <a:noFill/>
          <a:ln>
            <a:noFill/>
          </a:ln>
        </p:spPr>
      </p:pic>
      <p:sp>
        <p:nvSpPr>
          <p:cNvPr id="2622" name="Google Shape;2622;p196"/>
          <p:cNvSpPr txBox="1"/>
          <p:nvPr/>
        </p:nvSpPr>
        <p:spPr>
          <a:xfrm>
            <a:off x="9792979" y="5954603"/>
            <a:ext cx="9116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15000"/>
              </a:lnSpc>
              <a:spcBef>
                <a:spcPts val="0"/>
              </a:spcBef>
              <a:spcAft>
                <a:spcPts val="0"/>
              </a:spcAft>
              <a:buClr>
                <a:srgbClr val="000000"/>
              </a:buClr>
              <a:buSzPts val="1800"/>
              <a:buFont typeface="Arial"/>
              <a:buNone/>
            </a:pPr>
            <a:r>
              <a:rPr lang="en-GB" sz="2400">
                <a:solidFill>
                  <a:srgbClr val="222222"/>
                </a:solidFill>
                <a:latin typeface="Lexend"/>
                <a:ea typeface="Lexend"/>
                <a:cs typeface="Lexend"/>
                <a:sym typeface="Lexend"/>
              </a:rPr>
              <a:t>Grace</a:t>
            </a:r>
            <a:endParaRPr sz="2400" b="0" i="0" u="none" strike="noStrike" cap="none">
              <a:solidFill>
                <a:srgbClr val="222222"/>
              </a:solidFill>
              <a:latin typeface="Lexend"/>
              <a:ea typeface="Lexend"/>
              <a:cs typeface="Lexend"/>
              <a:sym typeface="Lexend"/>
            </a:endParaRPr>
          </a:p>
        </p:txBody>
      </p:sp>
      <p:pic>
        <p:nvPicPr>
          <p:cNvPr id="2623" name="Google Shape;2623;p196"/>
          <p:cNvPicPr preferRelativeResize="0"/>
          <p:nvPr/>
        </p:nvPicPr>
        <p:blipFill>
          <a:blip r:embed="rId5">
            <a:alphaModFix/>
          </a:blip>
          <a:stretch>
            <a:fillRect/>
          </a:stretch>
        </p:blipFill>
        <p:spPr>
          <a:xfrm>
            <a:off x="9694234" y="4196915"/>
            <a:ext cx="1776029" cy="16952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44F59-F188-C548-7187-70D452A1F79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90F2128-6298-2355-E47E-AB051C1807F0}"/>
              </a:ext>
            </a:extLst>
          </p:cNvPr>
          <p:cNvSpPr txBox="1"/>
          <p:nvPr/>
        </p:nvSpPr>
        <p:spPr>
          <a:xfrm>
            <a:off x="95250" y="130968"/>
            <a:ext cx="119300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t>Wednesday 21st January </a:t>
            </a:r>
          </a:p>
          <a:p>
            <a:r>
              <a:rPr lang="en-GB" sz="2400" u="sng" dirty="0"/>
              <a:t>TBAT: How does Coventry Cathedral</a:t>
            </a:r>
            <a:r>
              <a:rPr lang="en-GB" sz="2400" u="sng" dirty="0">
                <a:ea typeface="+mn-lt"/>
                <a:cs typeface="+mn-lt"/>
              </a:rPr>
              <a:t> foster peace in its local community and across the world?</a:t>
            </a:r>
            <a:endParaRPr lang="en-GB" sz="2000" u="sng" dirty="0">
              <a:highlight>
                <a:srgbClr val="F5E9F2"/>
              </a:highlight>
            </a:endParaRPr>
          </a:p>
        </p:txBody>
      </p:sp>
      <p:sp>
        <p:nvSpPr>
          <p:cNvPr id="3" name="TextBox 2">
            <a:extLst>
              <a:ext uri="{FF2B5EF4-FFF2-40B4-BE49-F238E27FC236}">
                <a16:creationId xmlns:a16="http://schemas.microsoft.com/office/drawing/2014/main" id="{6C9188FD-0648-FFF1-2908-9D870D441588}"/>
              </a:ext>
            </a:extLst>
          </p:cNvPr>
          <p:cNvSpPr txBox="1"/>
          <p:nvPr/>
        </p:nvSpPr>
        <p:spPr>
          <a:xfrm>
            <a:off x="495299" y="2085975"/>
            <a:ext cx="11203781"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solidFill>
                  <a:srgbClr val="0070C0"/>
                </a:solidFill>
                <a:ea typeface="+mn-lt"/>
                <a:cs typeface="+mn-lt"/>
              </a:rPr>
              <a:t>Why was the charred cross placed in the ruins of Coventry Cathedral?</a:t>
            </a:r>
            <a:endParaRPr lang="en-US" sz="4000">
              <a:solidFill>
                <a:srgbClr val="0070C0"/>
              </a:solidFill>
            </a:endParaRPr>
          </a:p>
          <a:p>
            <a:pPr algn="l"/>
            <a:endParaRPr lang="en-GB" sz="3600" dirty="0"/>
          </a:p>
          <a:p>
            <a:r>
              <a:rPr lang="en-GB" sz="4000" dirty="0">
                <a:solidFill>
                  <a:srgbClr val="00B050"/>
                </a:solidFill>
                <a:ea typeface="+mn-lt"/>
                <a:cs typeface="+mn-lt"/>
              </a:rPr>
              <a:t>What is the significance of the "Father, </a:t>
            </a:r>
            <a:r>
              <a:rPr lang="en-GB" sz="4000" b="1" dirty="0">
                <a:solidFill>
                  <a:srgbClr val="00B050"/>
                </a:solidFill>
                <a:ea typeface="+mn-lt"/>
                <a:cs typeface="+mn-lt"/>
              </a:rPr>
              <a:t>Forgive</a:t>
            </a:r>
            <a:r>
              <a:rPr lang="en-GB" sz="4000" dirty="0">
                <a:solidFill>
                  <a:srgbClr val="00B050"/>
                </a:solidFill>
                <a:ea typeface="+mn-lt"/>
                <a:cs typeface="+mn-lt"/>
              </a:rPr>
              <a:t>" inscription at Coventry Cathedral?</a:t>
            </a:r>
            <a:endParaRPr lang="en-GB" sz="4000" dirty="0">
              <a:solidFill>
                <a:srgbClr val="00B050"/>
              </a:solidFill>
            </a:endParaRPr>
          </a:p>
          <a:p>
            <a:endParaRPr lang="en-GB" dirty="0"/>
          </a:p>
        </p:txBody>
      </p:sp>
    </p:spTree>
    <p:extLst>
      <p:ext uri="{BB962C8B-B14F-4D97-AF65-F5344CB8AC3E}">
        <p14:creationId xmlns:p14="http://schemas.microsoft.com/office/powerpoint/2010/main" val="404481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80"/>
        <p:cNvGrpSpPr/>
        <p:nvPr/>
      </p:nvGrpSpPr>
      <p:grpSpPr>
        <a:xfrm>
          <a:off x="0" y="0"/>
          <a:ext cx="0" cy="0"/>
          <a:chOff x="0" y="0"/>
          <a:chExt cx="0" cy="0"/>
        </a:xfrm>
      </p:grpSpPr>
      <p:sp>
        <p:nvSpPr>
          <p:cNvPr id="2681" name="Google Shape;2681;p203"/>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does Coventry spread its message of peace?</a:t>
            </a:r>
            <a:endParaRPr/>
          </a:p>
        </p:txBody>
      </p:sp>
      <p:sp>
        <p:nvSpPr>
          <p:cNvPr id="2682" name="Google Shape;2682;p203"/>
          <p:cNvSpPr txBox="1">
            <a:spLocks noGrp="1"/>
          </p:cNvSpPr>
          <p:nvPr>
            <p:ph type="body" idx="2"/>
          </p:nvPr>
        </p:nvSpPr>
        <p:spPr>
          <a:xfrm>
            <a:off x="432000" y="6331200"/>
            <a:ext cx="109552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Photo: Gerda Muldaryte</a:t>
            </a:r>
            <a:endParaRPr/>
          </a:p>
        </p:txBody>
      </p:sp>
      <p:sp>
        <p:nvSpPr>
          <p:cNvPr id="2683" name="Google Shape;2683;p203"/>
          <p:cNvSpPr txBox="1"/>
          <p:nvPr/>
        </p:nvSpPr>
        <p:spPr>
          <a:xfrm>
            <a:off x="8486233" y="1955200"/>
            <a:ext cx="3273600" cy="3146097"/>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533">
                <a:latin typeface="Lexend"/>
                <a:ea typeface="Lexend"/>
                <a:cs typeface="Lexend"/>
                <a:sym typeface="Lexend"/>
              </a:rPr>
              <a:t>This is another object in Coventry Cathedral.</a:t>
            </a:r>
            <a:endParaRPr sz="2533">
              <a:latin typeface="Lexend"/>
              <a:ea typeface="Lexend"/>
              <a:cs typeface="Lexend"/>
              <a:sym typeface="Lexend"/>
            </a:endParaRPr>
          </a:p>
          <a:p>
            <a:pPr marL="0" lvl="0" indent="0" algn="l" rtl="0">
              <a:lnSpc>
                <a:spcPct val="115000"/>
              </a:lnSpc>
              <a:spcBef>
                <a:spcPts val="1333"/>
              </a:spcBef>
              <a:spcAft>
                <a:spcPts val="0"/>
              </a:spcAft>
              <a:buNone/>
            </a:pPr>
            <a:r>
              <a:rPr lang="en-GB" sz="2533">
                <a:latin typeface="Lexend"/>
                <a:ea typeface="Lexend"/>
                <a:cs typeface="Lexend"/>
                <a:sym typeface="Lexend"/>
              </a:rPr>
              <a:t>What can you see?</a:t>
            </a:r>
            <a:endParaRPr sz="2533">
              <a:latin typeface="Lexend"/>
              <a:ea typeface="Lexend"/>
              <a:cs typeface="Lexend"/>
              <a:sym typeface="Lexend"/>
            </a:endParaRPr>
          </a:p>
          <a:p>
            <a:pPr marL="0" lvl="0" indent="0" algn="l" rtl="0">
              <a:lnSpc>
                <a:spcPct val="115000"/>
              </a:lnSpc>
              <a:spcBef>
                <a:spcPts val="1333"/>
              </a:spcBef>
              <a:spcAft>
                <a:spcPts val="0"/>
              </a:spcAft>
              <a:buNone/>
            </a:pPr>
            <a:r>
              <a:rPr lang="en-GB" sz="2533">
                <a:latin typeface="Lexend"/>
                <a:ea typeface="Lexend"/>
                <a:cs typeface="Lexend"/>
                <a:sym typeface="Lexend"/>
              </a:rPr>
              <a:t>What might its link be to </a:t>
            </a:r>
            <a:r>
              <a:rPr lang="en-GB" sz="2533" b="1">
                <a:latin typeface="Lexend"/>
                <a:ea typeface="Lexend"/>
                <a:cs typeface="Lexend"/>
                <a:sym typeface="Lexend"/>
              </a:rPr>
              <a:t>peace </a:t>
            </a:r>
            <a:r>
              <a:rPr lang="en-GB" sz="2533">
                <a:latin typeface="Lexend"/>
                <a:ea typeface="Lexend"/>
                <a:cs typeface="Lexend"/>
                <a:sym typeface="Lexend"/>
              </a:rPr>
              <a:t>and </a:t>
            </a:r>
            <a:r>
              <a:rPr lang="en-GB" sz="2533" b="1">
                <a:latin typeface="Lexend"/>
                <a:ea typeface="Lexend"/>
                <a:cs typeface="Lexend"/>
                <a:sym typeface="Lexend"/>
              </a:rPr>
              <a:t>reconciliation</a:t>
            </a:r>
            <a:r>
              <a:rPr lang="en-GB" sz="2533">
                <a:latin typeface="Lexend"/>
                <a:ea typeface="Lexend"/>
                <a:cs typeface="Lexend"/>
                <a:sym typeface="Lexend"/>
              </a:rPr>
              <a:t>?</a:t>
            </a:r>
            <a:endParaRPr sz="2533">
              <a:latin typeface="Lexend"/>
              <a:ea typeface="Lexend"/>
              <a:cs typeface="Lexend"/>
              <a:sym typeface="Lexend"/>
            </a:endParaRPr>
          </a:p>
        </p:txBody>
      </p:sp>
      <p:pic>
        <p:nvPicPr>
          <p:cNvPr id="2684" name="Google Shape;2684;p203"/>
          <p:cNvPicPr preferRelativeResize="0"/>
          <p:nvPr/>
        </p:nvPicPr>
        <p:blipFill>
          <a:blip r:embed="rId3">
            <a:alphaModFix/>
          </a:blip>
          <a:stretch>
            <a:fillRect/>
          </a:stretch>
        </p:blipFill>
        <p:spPr>
          <a:xfrm>
            <a:off x="432000" y="1058900"/>
            <a:ext cx="7723765" cy="51479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5607-4DFC-B240-54A9-8E3301531C97}"/>
              </a:ext>
            </a:extLst>
          </p:cNvPr>
          <p:cNvSpPr>
            <a:spLocks noGrp="1"/>
          </p:cNvSpPr>
          <p:nvPr>
            <p:ph type="title"/>
          </p:nvPr>
        </p:nvSpPr>
        <p:spPr>
          <a:xfrm>
            <a:off x="838200" y="584489"/>
            <a:ext cx="10515600" cy="1325563"/>
          </a:xfrm>
        </p:spPr>
        <p:txBody>
          <a:bodyPr>
            <a:normAutofit fontScale="90000"/>
          </a:bodyPr>
          <a:lstStyle/>
          <a:p>
            <a:r>
              <a:rPr lang="en-GB"/>
              <a:t>Class work: Counting stick</a:t>
            </a:r>
            <a:br>
              <a:rPr lang="en-GB"/>
            </a:br>
            <a:br>
              <a:rPr lang="en-GB"/>
            </a:br>
            <a:r>
              <a:rPr lang="en-GB"/>
              <a:t>Talk partners: Which multiple of 11 would we place first? Then.... after that... </a:t>
            </a:r>
          </a:p>
        </p:txBody>
      </p:sp>
      <p:pic>
        <p:nvPicPr>
          <p:cNvPr id="3" name="Picture 2" descr="A group of post it notes&#10;&#10;AI-generated content may be incorrect.">
            <a:extLst>
              <a:ext uri="{FF2B5EF4-FFF2-40B4-BE49-F238E27FC236}">
                <a16:creationId xmlns:a16="http://schemas.microsoft.com/office/drawing/2014/main" id="{5E8B863E-BFFE-0AF2-1B86-CBF8560EAAC2}"/>
              </a:ext>
            </a:extLst>
          </p:cNvPr>
          <p:cNvPicPr>
            <a:picLocks noChangeAspect="1"/>
          </p:cNvPicPr>
          <p:nvPr/>
        </p:nvPicPr>
        <p:blipFill>
          <a:blip r:embed="rId2"/>
          <a:stretch>
            <a:fillRect/>
          </a:stretch>
        </p:blipFill>
        <p:spPr>
          <a:xfrm>
            <a:off x="427543" y="2736057"/>
            <a:ext cx="11031744" cy="2584588"/>
          </a:xfrm>
          <a:prstGeom prst="rect">
            <a:avLst/>
          </a:prstGeom>
        </p:spPr>
      </p:pic>
    </p:spTree>
    <p:extLst>
      <p:ext uri="{BB962C8B-B14F-4D97-AF65-F5344CB8AC3E}">
        <p14:creationId xmlns:p14="http://schemas.microsoft.com/office/powerpoint/2010/main" val="2161143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88"/>
        <p:cNvGrpSpPr/>
        <p:nvPr/>
      </p:nvGrpSpPr>
      <p:grpSpPr>
        <a:xfrm>
          <a:off x="0" y="0"/>
          <a:ext cx="0" cy="0"/>
          <a:chOff x="0" y="0"/>
          <a:chExt cx="0" cy="0"/>
        </a:xfrm>
      </p:grpSpPr>
      <p:sp>
        <p:nvSpPr>
          <p:cNvPr id="2689" name="Google Shape;2689;p204"/>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does Coventry spread its message of peace?</a:t>
            </a:r>
            <a:endParaRPr/>
          </a:p>
        </p:txBody>
      </p:sp>
      <p:sp>
        <p:nvSpPr>
          <p:cNvPr id="2690" name="Google Shape;2690;p204"/>
          <p:cNvSpPr txBox="1"/>
          <p:nvPr/>
        </p:nvSpPr>
        <p:spPr>
          <a:xfrm>
            <a:off x="8571200" y="3164600"/>
            <a:ext cx="3018000" cy="1945107"/>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latin typeface="Lexend"/>
                <a:ea typeface="Lexend"/>
                <a:cs typeface="Lexend"/>
                <a:sym typeface="Lexend"/>
              </a:rPr>
              <a:t>The Cross of Nails is made from nails found after the bombing.</a:t>
            </a:r>
            <a:endParaRPr sz="2400">
              <a:latin typeface="Lexend"/>
              <a:ea typeface="Lexend"/>
              <a:cs typeface="Lexend"/>
              <a:sym typeface="Lexend"/>
            </a:endParaRPr>
          </a:p>
        </p:txBody>
      </p:sp>
      <p:pic>
        <p:nvPicPr>
          <p:cNvPr id="2691" name="Google Shape;2691;p204"/>
          <p:cNvPicPr preferRelativeResize="0"/>
          <p:nvPr/>
        </p:nvPicPr>
        <p:blipFill>
          <a:blip r:embed="rId3">
            <a:alphaModFix/>
          </a:blip>
          <a:stretch>
            <a:fillRect/>
          </a:stretch>
        </p:blipFill>
        <p:spPr>
          <a:xfrm>
            <a:off x="10993636" y="683701"/>
            <a:ext cx="878233" cy="862267"/>
          </a:xfrm>
          <a:prstGeom prst="rect">
            <a:avLst/>
          </a:prstGeom>
          <a:noFill/>
          <a:ln>
            <a:noFill/>
          </a:ln>
        </p:spPr>
      </p:pic>
      <p:sp>
        <p:nvSpPr>
          <p:cNvPr id="2692" name="Google Shape;2692;p204"/>
          <p:cNvSpPr txBox="1">
            <a:spLocks noGrp="1"/>
          </p:cNvSpPr>
          <p:nvPr>
            <p:ph type="body" idx="2"/>
          </p:nvPr>
        </p:nvSpPr>
        <p:spPr>
          <a:xfrm>
            <a:off x="432000" y="6331200"/>
            <a:ext cx="109552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Photo: Gerda Muldaryte</a:t>
            </a:r>
            <a:endParaRPr/>
          </a:p>
        </p:txBody>
      </p:sp>
      <p:pic>
        <p:nvPicPr>
          <p:cNvPr id="2693" name="Google Shape;2693;p204"/>
          <p:cNvPicPr preferRelativeResize="0"/>
          <p:nvPr/>
        </p:nvPicPr>
        <p:blipFill>
          <a:blip r:embed="rId4">
            <a:alphaModFix/>
          </a:blip>
          <a:stretch>
            <a:fillRect/>
          </a:stretch>
        </p:blipFill>
        <p:spPr>
          <a:xfrm>
            <a:off x="432000" y="1058900"/>
            <a:ext cx="7723765" cy="51479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2698" name="Google Shape;2698;p205"/>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does Coventry spread its message of peace?</a:t>
            </a:r>
            <a:endParaRPr/>
          </a:p>
        </p:txBody>
      </p:sp>
      <p:pic>
        <p:nvPicPr>
          <p:cNvPr id="2699" name="Google Shape;2699;p205"/>
          <p:cNvPicPr preferRelativeResize="0"/>
          <p:nvPr/>
        </p:nvPicPr>
        <p:blipFill>
          <a:blip r:embed="rId3">
            <a:alphaModFix/>
          </a:blip>
          <a:stretch>
            <a:fillRect/>
          </a:stretch>
        </p:blipFill>
        <p:spPr>
          <a:xfrm>
            <a:off x="1952301" y="1794492"/>
            <a:ext cx="9463303" cy="2190433"/>
          </a:xfrm>
          <a:prstGeom prst="rect">
            <a:avLst/>
          </a:prstGeom>
          <a:noFill/>
          <a:ln>
            <a:noFill/>
          </a:ln>
        </p:spPr>
      </p:pic>
      <p:pic>
        <p:nvPicPr>
          <p:cNvPr id="2700" name="Google Shape;2700;p205"/>
          <p:cNvPicPr preferRelativeResize="0"/>
          <p:nvPr/>
        </p:nvPicPr>
        <p:blipFill>
          <a:blip r:embed="rId3">
            <a:alphaModFix/>
          </a:blip>
          <a:stretch>
            <a:fillRect/>
          </a:stretch>
        </p:blipFill>
        <p:spPr>
          <a:xfrm flipH="1">
            <a:off x="581336" y="4112246"/>
            <a:ext cx="8942797" cy="2190433"/>
          </a:xfrm>
          <a:prstGeom prst="rect">
            <a:avLst/>
          </a:prstGeom>
          <a:noFill/>
          <a:ln>
            <a:noFill/>
          </a:ln>
        </p:spPr>
      </p:pic>
      <p:sp>
        <p:nvSpPr>
          <p:cNvPr id="2701" name="Google Shape;2701;p205"/>
          <p:cNvSpPr txBox="1">
            <a:spLocks noGrp="1"/>
          </p:cNvSpPr>
          <p:nvPr>
            <p:ph type="body" idx="1"/>
          </p:nvPr>
        </p:nvSpPr>
        <p:spPr>
          <a:xfrm>
            <a:off x="417800" y="920433"/>
            <a:ext cx="9106400" cy="90537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Grace and Andrew are discussing the connection between the Cross of Nails and </a:t>
            </a:r>
            <a:r>
              <a:rPr lang="en-GB" sz="2400" b="1"/>
              <a:t>reconciliation</a:t>
            </a:r>
            <a:r>
              <a:rPr lang="en-GB" sz="2400"/>
              <a:t>.</a:t>
            </a:r>
            <a:endParaRPr sz="2400"/>
          </a:p>
        </p:txBody>
      </p:sp>
      <p:sp>
        <p:nvSpPr>
          <p:cNvPr id="2702" name="Google Shape;2702;p205"/>
          <p:cNvSpPr txBox="1"/>
          <p:nvPr/>
        </p:nvSpPr>
        <p:spPr>
          <a:xfrm flipH="1">
            <a:off x="729105" y="4189682"/>
            <a:ext cx="8582400" cy="169892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love the way that Coventry Cathedral has given Crosses of Nails to other countries that have faced war. Jesus asked his followers to ‘love your enemies’, and the Cross of Nails is a powerful </a:t>
            </a:r>
            <a:r>
              <a:rPr lang="en-GB" sz="2400" b="1">
                <a:solidFill>
                  <a:srgbClr val="222222"/>
                </a:solidFill>
                <a:latin typeface="Lexend"/>
                <a:ea typeface="Lexend"/>
                <a:cs typeface="Lexend"/>
                <a:sym typeface="Lexend"/>
              </a:rPr>
              <a:t>symbol </a:t>
            </a:r>
            <a:r>
              <a:rPr lang="en-GB" sz="2400">
                <a:solidFill>
                  <a:srgbClr val="222222"/>
                </a:solidFill>
                <a:latin typeface="Lexend"/>
                <a:ea typeface="Lexend"/>
                <a:cs typeface="Lexend"/>
                <a:sym typeface="Lexend"/>
              </a:rPr>
              <a:t>of </a:t>
            </a:r>
            <a:r>
              <a:rPr lang="en-GB" sz="2400" b="1">
                <a:solidFill>
                  <a:srgbClr val="222222"/>
                </a:solidFill>
                <a:latin typeface="Lexend"/>
                <a:ea typeface="Lexend"/>
                <a:cs typeface="Lexend"/>
                <a:sym typeface="Lexend"/>
              </a:rPr>
              <a:t>reconciliation</a:t>
            </a:r>
            <a:r>
              <a:rPr lang="en-GB" sz="2400">
                <a:solidFill>
                  <a:srgbClr val="222222"/>
                </a:solidFill>
                <a:latin typeface="Lexend"/>
                <a:ea typeface="Lexend"/>
                <a:cs typeface="Lexend"/>
                <a:sym typeface="Lexend"/>
              </a:rPr>
              <a:t>.</a:t>
            </a:r>
            <a:endParaRPr sz="2400">
              <a:solidFill>
                <a:srgbClr val="222222"/>
              </a:solidFill>
              <a:latin typeface="Lexend"/>
              <a:ea typeface="Lexend"/>
              <a:cs typeface="Lexend"/>
              <a:sym typeface="Lexend"/>
            </a:endParaRPr>
          </a:p>
        </p:txBody>
      </p:sp>
      <p:sp>
        <p:nvSpPr>
          <p:cNvPr id="2703" name="Google Shape;2703;p205"/>
          <p:cNvSpPr txBox="1"/>
          <p:nvPr/>
        </p:nvSpPr>
        <p:spPr>
          <a:xfrm>
            <a:off x="467499" y="3374134"/>
            <a:ext cx="11804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GB" sz="2400">
                <a:solidFill>
                  <a:srgbClr val="222222"/>
                </a:solidFill>
                <a:latin typeface="Lexend"/>
                <a:ea typeface="Lexend"/>
                <a:cs typeface="Lexend"/>
                <a:sym typeface="Lexend"/>
              </a:rPr>
              <a:t>Andrew</a:t>
            </a:r>
            <a:endParaRPr sz="2400">
              <a:solidFill>
                <a:srgbClr val="222222"/>
              </a:solidFill>
              <a:latin typeface="Lexend"/>
              <a:ea typeface="Lexend"/>
              <a:cs typeface="Lexend"/>
              <a:sym typeface="Lexend"/>
            </a:endParaRPr>
          </a:p>
        </p:txBody>
      </p:sp>
      <p:pic>
        <p:nvPicPr>
          <p:cNvPr id="2704" name="Google Shape;2704;p205"/>
          <p:cNvPicPr preferRelativeResize="0"/>
          <p:nvPr/>
        </p:nvPicPr>
        <p:blipFill>
          <a:blip r:embed="rId4">
            <a:alphaModFix/>
          </a:blip>
          <a:stretch>
            <a:fillRect/>
          </a:stretch>
        </p:blipFill>
        <p:spPr>
          <a:xfrm>
            <a:off x="417801" y="1938100"/>
            <a:ext cx="1386067" cy="1456096"/>
          </a:xfrm>
          <a:prstGeom prst="rect">
            <a:avLst/>
          </a:prstGeom>
          <a:noFill/>
          <a:ln>
            <a:noFill/>
          </a:ln>
        </p:spPr>
      </p:pic>
      <p:sp>
        <p:nvSpPr>
          <p:cNvPr id="2705" name="Google Shape;2705;p205"/>
          <p:cNvSpPr txBox="1"/>
          <p:nvPr/>
        </p:nvSpPr>
        <p:spPr>
          <a:xfrm>
            <a:off x="9792979" y="5751403"/>
            <a:ext cx="9116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15000"/>
              </a:lnSpc>
              <a:spcBef>
                <a:spcPts val="0"/>
              </a:spcBef>
              <a:spcAft>
                <a:spcPts val="0"/>
              </a:spcAft>
              <a:buClr>
                <a:srgbClr val="000000"/>
              </a:buClr>
              <a:buSzPts val="1800"/>
              <a:buFont typeface="Arial"/>
              <a:buNone/>
            </a:pPr>
            <a:r>
              <a:rPr lang="en-GB" sz="2400">
                <a:solidFill>
                  <a:srgbClr val="222222"/>
                </a:solidFill>
                <a:latin typeface="Lexend"/>
                <a:ea typeface="Lexend"/>
                <a:cs typeface="Lexend"/>
                <a:sym typeface="Lexend"/>
              </a:rPr>
              <a:t>Grace</a:t>
            </a:r>
            <a:endParaRPr sz="2400" b="0" i="0" u="none" strike="noStrike" cap="none">
              <a:solidFill>
                <a:srgbClr val="222222"/>
              </a:solidFill>
              <a:latin typeface="Lexend"/>
              <a:ea typeface="Lexend"/>
              <a:cs typeface="Lexend"/>
              <a:sym typeface="Lexend"/>
            </a:endParaRPr>
          </a:p>
        </p:txBody>
      </p:sp>
      <p:pic>
        <p:nvPicPr>
          <p:cNvPr id="2706" name="Google Shape;2706;p205"/>
          <p:cNvPicPr preferRelativeResize="0"/>
          <p:nvPr/>
        </p:nvPicPr>
        <p:blipFill>
          <a:blip r:embed="rId5">
            <a:alphaModFix/>
          </a:blip>
          <a:stretch>
            <a:fillRect/>
          </a:stretch>
        </p:blipFill>
        <p:spPr>
          <a:xfrm>
            <a:off x="9694234" y="3993715"/>
            <a:ext cx="1776029" cy="1695207"/>
          </a:xfrm>
          <a:prstGeom prst="rect">
            <a:avLst/>
          </a:prstGeom>
          <a:noFill/>
          <a:ln>
            <a:noFill/>
          </a:ln>
        </p:spPr>
      </p:pic>
      <p:sp>
        <p:nvSpPr>
          <p:cNvPr id="2707" name="Google Shape;2707;p205"/>
          <p:cNvSpPr txBox="1"/>
          <p:nvPr/>
        </p:nvSpPr>
        <p:spPr>
          <a:xfrm>
            <a:off x="2122567" y="1920029"/>
            <a:ext cx="9122800" cy="1290400"/>
          </a:xfrm>
          <a:prstGeom prst="rect">
            <a:avLst/>
          </a:prstGeom>
          <a:noFill/>
          <a:ln>
            <a:noFill/>
          </a:ln>
        </p:spPr>
        <p:txBody>
          <a:bodyPr spcFirstLastPara="1" wrap="square" lIns="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chemeClr val="dk1"/>
                </a:solidFill>
                <a:latin typeface="Lexend"/>
                <a:ea typeface="Lexend"/>
                <a:cs typeface="Lexend"/>
                <a:sym typeface="Lexend"/>
              </a:rPr>
              <a:t>The word </a:t>
            </a:r>
            <a:r>
              <a:rPr lang="en-GB" sz="2400" b="1">
                <a:solidFill>
                  <a:schemeClr val="dk1"/>
                </a:solidFill>
                <a:latin typeface="Lexend"/>
                <a:ea typeface="Lexend"/>
                <a:cs typeface="Lexend"/>
                <a:sym typeface="Lexend"/>
              </a:rPr>
              <a:t>reconciliation </a:t>
            </a:r>
            <a:r>
              <a:rPr lang="en-GB" sz="2400">
                <a:solidFill>
                  <a:schemeClr val="dk1"/>
                </a:solidFill>
                <a:latin typeface="Lexend"/>
                <a:ea typeface="Lexend"/>
                <a:cs typeface="Lexend"/>
                <a:sym typeface="Lexend"/>
              </a:rPr>
              <a:t>means to bring together something that was broken. By giving the Cross of Nails to churches in Germany, Coventry Cathedral was trying to heal the memories of the war. It is not forgetting, but mending.</a:t>
            </a:r>
            <a:endParaRPr sz="2400">
              <a:solidFill>
                <a:schemeClr val="dk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2722" name="Google Shape;2722;p207"/>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does Coventry spread its message of peace?</a:t>
            </a:r>
            <a:endParaRPr/>
          </a:p>
        </p:txBody>
      </p:sp>
      <p:sp>
        <p:nvSpPr>
          <p:cNvPr id="2723" name="Google Shape;2723;p207"/>
          <p:cNvSpPr txBox="1"/>
          <p:nvPr/>
        </p:nvSpPr>
        <p:spPr>
          <a:xfrm>
            <a:off x="8188233" y="2387400"/>
            <a:ext cx="3645600" cy="1095644"/>
          </a:xfrm>
          <a:prstGeom prst="rect">
            <a:avLst/>
          </a:prstGeom>
          <a:noFill/>
          <a:ln>
            <a:noFill/>
          </a:ln>
        </p:spPr>
        <p:txBody>
          <a:bodyPr spcFirstLastPara="1" wrap="square" lIns="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latin typeface="Lexend"/>
                <a:ea typeface="Lexend"/>
                <a:cs typeface="Lexend"/>
                <a:sym typeface="Lexend"/>
              </a:rPr>
              <a:t>Coventry Cathedral works for </a:t>
            </a:r>
            <a:r>
              <a:rPr lang="en-GB" sz="2400" b="1">
                <a:latin typeface="Lexend"/>
                <a:ea typeface="Lexend"/>
                <a:cs typeface="Lexend"/>
                <a:sym typeface="Lexend"/>
              </a:rPr>
              <a:t>peace </a:t>
            </a:r>
            <a:r>
              <a:rPr lang="en-GB" sz="2400">
                <a:latin typeface="Lexend"/>
                <a:ea typeface="Lexend"/>
                <a:cs typeface="Lexend"/>
                <a:sym typeface="Lexend"/>
              </a:rPr>
              <a:t>all over the world.</a:t>
            </a:r>
            <a:endParaRPr sz="2400">
              <a:latin typeface="Lexend"/>
              <a:ea typeface="Lexend"/>
              <a:cs typeface="Lexend"/>
              <a:sym typeface="Lexend"/>
            </a:endParaRPr>
          </a:p>
        </p:txBody>
      </p:sp>
      <p:pic>
        <p:nvPicPr>
          <p:cNvPr id="2724" name="Google Shape;2724;p207"/>
          <p:cNvPicPr preferRelativeResize="0"/>
          <p:nvPr/>
        </p:nvPicPr>
        <p:blipFill>
          <a:blip r:embed="rId3">
            <a:alphaModFix/>
          </a:blip>
          <a:stretch>
            <a:fillRect/>
          </a:stretch>
        </p:blipFill>
        <p:spPr>
          <a:xfrm>
            <a:off x="474968" y="1080001"/>
            <a:ext cx="7361881" cy="4670199"/>
          </a:xfrm>
          <a:prstGeom prst="rect">
            <a:avLst/>
          </a:prstGeom>
          <a:noFill/>
          <a:ln>
            <a:noFill/>
          </a:ln>
        </p:spPr>
      </p:pic>
      <p:pic>
        <p:nvPicPr>
          <p:cNvPr id="2725" name="Google Shape;2725;p207"/>
          <p:cNvPicPr preferRelativeResize="0"/>
          <p:nvPr/>
        </p:nvPicPr>
        <p:blipFill>
          <a:blip r:embed="rId4">
            <a:alphaModFix/>
          </a:blip>
          <a:stretch>
            <a:fillRect/>
          </a:stretch>
        </p:blipFill>
        <p:spPr>
          <a:xfrm>
            <a:off x="10942668" y="665567"/>
            <a:ext cx="932233" cy="91526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sp>
        <p:nvSpPr>
          <p:cNvPr id="2730" name="Google Shape;2730;p208"/>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does Coventry spread its message of peace?</a:t>
            </a:r>
            <a:endParaRPr/>
          </a:p>
        </p:txBody>
      </p:sp>
      <p:pic>
        <p:nvPicPr>
          <p:cNvPr id="2731" name="Google Shape;2731;p208"/>
          <p:cNvPicPr preferRelativeResize="0"/>
          <p:nvPr/>
        </p:nvPicPr>
        <p:blipFill>
          <a:blip r:embed="rId3">
            <a:alphaModFix/>
          </a:blip>
          <a:stretch>
            <a:fillRect/>
          </a:stretch>
        </p:blipFill>
        <p:spPr>
          <a:xfrm>
            <a:off x="1952301" y="1672067"/>
            <a:ext cx="9463303" cy="1704333"/>
          </a:xfrm>
          <a:prstGeom prst="rect">
            <a:avLst/>
          </a:prstGeom>
          <a:noFill/>
          <a:ln>
            <a:noFill/>
          </a:ln>
        </p:spPr>
      </p:pic>
      <p:pic>
        <p:nvPicPr>
          <p:cNvPr id="2732" name="Google Shape;2732;p208"/>
          <p:cNvPicPr preferRelativeResize="0"/>
          <p:nvPr/>
        </p:nvPicPr>
        <p:blipFill>
          <a:blip r:embed="rId3">
            <a:alphaModFix/>
          </a:blip>
          <a:stretch>
            <a:fillRect/>
          </a:stretch>
        </p:blipFill>
        <p:spPr>
          <a:xfrm flipH="1">
            <a:off x="1335057" y="3576900"/>
            <a:ext cx="9122803" cy="1704333"/>
          </a:xfrm>
          <a:prstGeom prst="rect">
            <a:avLst/>
          </a:prstGeom>
          <a:noFill/>
          <a:ln>
            <a:noFill/>
          </a:ln>
        </p:spPr>
      </p:pic>
      <p:sp>
        <p:nvSpPr>
          <p:cNvPr id="2733" name="Google Shape;2733;p208"/>
          <p:cNvSpPr txBox="1">
            <a:spLocks noGrp="1"/>
          </p:cNvSpPr>
          <p:nvPr>
            <p:ph type="body" idx="1"/>
          </p:nvPr>
        </p:nvSpPr>
        <p:spPr>
          <a:xfrm>
            <a:off x="432000" y="1080000"/>
            <a:ext cx="10983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Izzy and Laura are discussing </a:t>
            </a:r>
            <a:r>
              <a:rPr lang="en-GB" sz="2400" b="1"/>
              <a:t>peace, hope </a:t>
            </a:r>
            <a:r>
              <a:rPr lang="en-GB" sz="2400"/>
              <a:t>and </a:t>
            </a:r>
            <a:r>
              <a:rPr lang="en-GB" sz="2400" b="1"/>
              <a:t>reconciliation</a:t>
            </a:r>
            <a:r>
              <a:rPr lang="en-GB" sz="2400"/>
              <a:t>.</a:t>
            </a:r>
            <a:endParaRPr sz="2400"/>
          </a:p>
        </p:txBody>
      </p:sp>
      <p:sp>
        <p:nvSpPr>
          <p:cNvPr id="2734" name="Google Shape;2734;p208"/>
          <p:cNvSpPr txBox="1"/>
          <p:nvPr/>
        </p:nvSpPr>
        <p:spPr>
          <a:xfrm>
            <a:off x="2159500" y="1810579"/>
            <a:ext cx="9122800" cy="1290400"/>
          </a:xfrm>
          <a:prstGeom prst="rect">
            <a:avLst/>
          </a:prstGeom>
          <a:noFill/>
          <a:ln>
            <a:noFill/>
          </a:ln>
        </p:spPr>
        <p:txBody>
          <a:bodyPr spcFirstLastPara="1" wrap="square" lIns="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chemeClr val="dk1"/>
                </a:solidFill>
                <a:latin typeface="Lexend"/>
                <a:ea typeface="Lexend"/>
                <a:cs typeface="Lexend"/>
                <a:sym typeface="Lexend"/>
              </a:rPr>
              <a:t>I think the most important thing that Coventry did was to build a new cathedral. It offered </a:t>
            </a:r>
            <a:r>
              <a:rPr lang="en-GB" sz="2400" b="1">
                <a:solidFill>
                  <a:schemeClr val="dk1"/>
                </a:solidFill>
                <a:latin typeface="Lexend"/>
                <a:ea typeface="Lexend"/>
                <a:cs typeface="Lexend"/>
                <a:sym typeface="Lexend"/>
              </a:rPr>
              <a:t>hope </a:t>
            </a:r>
            <a:r>
              <a:rPr lang="en-GB" sz="2400">
                <a:solidFill>
                  <a:schemeClr val="dk1"/>
                </a:solidFill>
                <a:latin typeface="Lexend"/>
                <a:ea typeface="Lexend"/>
                <a:cs typeface="Lexend"/>
                <a:sym typeface="Lexend"/>
              </a:rPr>
              <a:t>to the city and shows </a:t>
            </a:r>
            <a:r>
              <a:rPr lang="en-GB" sz="2400" b="1">
                <a:solidFill>
                  <a:schemeClr val="dk1"/>
                </a:solidFill>
                <a:latin typeface="Lexend"/>
                <a:ea typeface="Lexend"/>
                <a:cs typeface="Lexend"/>
                <a:sym typeface="Lexend"/>
              </a:rPr>
              <a:t>reconciliation </a:t>
            </a:r>
            <a:r>
              <a:rPr lang="en-GB" sz="2400">
                <a:solidFill>
                  <a:schemeClr val="dk1"/>
                </a:solidFill>
                <a:latin typeface="Lexend"/>
                <a:ea typeface="Lexend"/>
                <a:cs typeface="Lexend"/>
                <a:sym typeface="Lexend"/>
              </a:rPr>
              <a:t>is possible between enemies.</a:t>
            </a:r>
            <a:endParaRPr sz="2400">
              <a:solidFill>
                <a:schemeClr val="dk1"/>
              </a:solidFill>
              <a:latin typeface="Lexend"/>
              <a:ea typeface="Lexend"/>
              <a:cs typeface="Lexend"/>
              <a:sym typeface="Lexend"/>
            </a:endParaRPr>
          </a:p>
        </p:txBody>
      </p:sp>
      <p:sp>
        <p:nvSpPr>
          <p:cNvPr id="2735" name="Google Shape;2735;p208"/>
          <p:cNvSpPr txBox="1"/>
          <p:nvPr/>
        </p:nvSpPr>
        <p:spPr>
          <a:xfrm flipH="1">
            <a:off x="1462960" y="3654303"/>
            <a:ext cx="8902800" cy="127419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I think the most important thing was the work around the world for </a:t>
            </a:r>
            <a:r>
              <a:rPr lang="en-GB" sz="2400" b="1">
                <a:solidFill>
                  <a:srgbClr val="222222"/>
                </a:solidFill>
                <a:latin typeface="Lexend"/>
                <a:ea typeface="Lexend"/>
                <a:cs typeface="Lexend"/>
                <a:sym typeface="Lexend"/>
              </a:rPr>
              <a:t>peace </a:t>
            </a:r>
            <a:r>
              <a:rPr lang="en-GB" sz="2400">
                <a:solidFill>
                  <a:srgbClr val="222222"/>
                </a:solidFill>
                <a:latin typeface="Lexend"/>
                <a:ea typeface="Lexend"/>
                <a:cs typeface="Lexend"/>
                <a:sym typeface="Lexend"/>
              </a:rPr>
              <a:t>and </a:t>
            </a:r>
            <a:r>
              <a:rPr lang="en-GB" sz="2400" b="1">
                <a:solidFill>
                  <a:srgbClr val="222222"/>
                </a:solidFill>
                <a:latin typeface="Lexend"/>
                <a:ea typeface="Lexend"/>
                <a:cs typeface="Lexend"/>
                <a:sym typeface="Lexend"/>
              </a:rPr>
              <a:t>reconciliation</a:t>
            </a:r>
            <a:r>
              <a:rPr lang="en-GB" sz="2400">
                <a:solidFill>
                  <a:srgbClr val="222222"/>
                </a:solidFill>
                <a:latin typeface="Lexend"/>
                <a:ea typeface="Lexend"/>
                <a:cs typeface="Lexend"/>
                <a:sym typeface="Lexend"/>
              </a:rPr>
              <a:t>. It means the message of Coventry can help others to </a:t>
            </a:r>
            <a:r>
              <a:rPr lang="en-GB" sz="2400" b="1">
                <a:solidFill>
                  <a:srgbClr val="222222"/>
                </a:solidFill>
                <a:latin typeface="Lexend"/>
                <a:ea typeface="Lexend"/>
                <a:cs typeface="Lexend"/>
                <a:sym typeface="Lexend"/>
              </a:rPr>
              <a:t>reconcile </a:t>
            </a:r>
            <a:r>
              <a:rPr lang="en-GB" sz="2400">
                <a:solidFill>
                  <a:srgbClr val="222222"/>
                </a:solidFill>
                <a:latin typeface="Lexend"/>
                <a:ea typeface="Lexend"/>
                <a:cs typeface="Lexend"/>
                <a:sym typeface="Lexend"/>
              </a:rPr>
              <a:t>as well. </a:t>
            </a:r>
            <a:endParaRPr sz="2400">
              <a:solidFill>
                <a:srgbClr val="222222"/>
              </a:solidFill>
              <a:latin typeface="Lexend"/>
              <a:ea typeface="Lexend"/>
              <a:cs typeface="Lexend"/>
              <a:sym typeface="Lexend"/>
            </a:endParaRPr>
          </a:p>
        </p:txBody>
      </p:sp>
      <p:sp>
        <p:nvSpPr>
          <p:cNvPr id="2736" name="Google Shape;2736;p208"/>
          <p:cNvSpPr txBox="1"/>
          <p:nvPr/>
        </p:nvSpPr>
        <p:spPr>
          <a:xfrm>
            <a:off x="10702081" y="4911334"/>
            <a:ext cx="10868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GB" sz="2400">
                <a:solidFill>
                  <a:srgbClr val="222222"/>
                </a:solidFill>
                <a:latin typeface="Lexend"/>
                <a:ea typeface="Lexend"/>
                <a:cs typeface="Lexend"/>
                <a:sym typeface="Lexend"/>
              </a:rPr>
              <a:t>Laura</a:t>
            </a:r>
            <a:endParaRPr sz="2400">
              <a:solidFill>
                <a:srgbClr val="222222"/>
              </a:solidFill>
              <a:latin typeface="Lexend"/>
              <a:ea typeface="Lexend"/>
              <a:cs typeface="Lexend"/>
              <a:sym typeface="Lexend"/>
            </a:endParaRPr>
          </a:p>
        </p:txBody>
      </p:sp>
      <p:pic>
        <p:nvPicPr>
          <p:cNvPr id="2737" name="Google Shape;2737;p208"/>
          <p:cNvPicPr preferRelativeResize="0"/>
          <p:nvPr/>
        </p:nvPicPr>
        <p:blipFill>
          <a:blip r:embed="rId4">
            <a:alphaModFix/>
          </a:blip>
          <a:stretch>
            <a:fillRect/>
          </a:stretch>
        </p:blipFill>
        <p:spPr>
          <a:xfrm flipH="1">
            <a:off x="10754832" y="3404001"/>
            <a:ext cx="915197" cy="1537767"/>
          </a:xfrm>
          <a:prstGeom prst="rect">
            <a:avLst/>
          </a:prstGeom>
          <a:noFill/>
          <a:ln>
            <a:noFill/>
          </a:ln>
        </p:spPr>
      </p:pic>
      <p:pic>
        <p:nvPicPr>
          <p:cNvPr id="2738" name="Google Shape;2738;p208"/>
          <p:cNvPicPr preferRelativeResize="0"/>
          <p:nvPr/>
        </p:nvPicPr>
        <p:blipFill rotWithShape="1">
          <a:blip r:embed="rId5">
            <a:alphaModFix/>
          </a:blip>
          <a:srcRect/>
          <a:stretch/>
        </p:blipFill>
        <p:spPr>
          <a:xfrm flipH="1">
            <a:off x="604415" y="1802984"/>
            <a:ext cx="990315" cy="1073984"/>
          </a:xfrm>
          <a:prstGeom prst="rect">
            <a:avLst/>
          </a:prstGeom>
          <a:noFill/>
          <a:ln>
            <a:noFill/>
          </a:ln>
        </p:spPr>
      </p:pic>
      <p:sp>
        <p:nvSpPr>
          <p:cNvPr id="2739" name="Google Shape;2739;p208"/>
          <p:cNvSpPr txBox="1"/>
          <p:nvPr/>
        </p:nvSpPr>
        <p:spPr>
          <a:xfrm>
            <a:off x="641379" y="2848621"/>
            <a:ext cx="9116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15000"/>
              </a:lnSpc>
              <a:spcBef>
                <a:spcPts val="0"/>
              </a:spcBef>
              <a:spcAft>
                <a:spcPts val="0"/>
              </a:spcAft>
              <a:buClr>
                <a:srgbClr val="000000"/>
              </a:buClr>
              <a:buSzPts val="1800"/>
              <a:buFont typeface="Arial"/>
              <a:buNone/>
            </a:pPr>
            <a:r>
              <a:rPr lang="en-GB" sz="2400" b="0" i="0" u="none" strike="noStrike" cap="none">
                <a:solidFill>
                  <a:srgbClr val="222222"/>
                </a:solidFill>
                <a:latin typeface="Lexend"/>
                <a:ea typeface="Lexend"/>
                <a:cs typeface="Lexend"/>
                <a:sym typeface="Lexend"/>
              </a:rPr>
              <a:t>Izzy</a:t>
            </a:r>
            <a:endParaRPr sz="2400" b="0" i="0" u="none" strike="noStrike" cap="none">
              <a:solidFill>
                <a:srgbClr val="222222"/>
              </a:solidFill>
              <a:latin typeface="Lexend"/>
              <a:ea typeface="Lexend"/>
              <a:cs typeface="Lexend"/>
              <a:sym typeface="Lexend"/>
            </a:endParaRPr>
          </a:p>
        </p:txBody>
      </p:sp>
      <p:sp>
        <p:nvSpPr>
          <p:cNvPr id="2740" name="Google Shape;2740;p208"/>
          <p:cNvSpPr txBox="1">
            <a:spLocks noGrp="1"/>
          </p:cNvSpPr>
          <p:nvPr>
            <p:ph type="body" idx="1"/>
          </p:nvPr>
        </p:nvSpPr>
        <p:spPr>
          <a:xfrm>
            <a:off x="432000" y="5469033"/>
            <a:ext cx="10119600" cy="73866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t>What do you think about what Izzy and Laura are saying?                Where do your ideas about </a:t>
            </a:r>
            <a:r>
              <a:rPr lang="en-GB" sz="2400" b="1"/>
              <a:t>reconciliation </a:t>
            </a:r>
            <a:r>
              <a:rPr lang="en-GB" sz="2400"/>
              <a:t>come from?</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672C-D830-6291-B20F-A592F7D7D1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4A489A-672A-015E-4D3A-9A0C0CC87DEA}"/>
              </a:ext>
            </a:extLst>
          </p:cNvPr>
          <p:cNvSpPr txBox="1"/>
          <p:nvPr/>
        </p:nvSpPr>
        <p:spPr>
          <a:xfrm>
            <a:off x="95250" y="130968"/>
            <a:ext cx="119300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dirty="0"/>
              <a:t>Wednesday 21st January </a:t>
            </a:r>
          </a:p>
          <a:p>
            <a:r>
              <a:rPr lang="en-GB" sz="3200" u="sng" dirty="0"/>
              <a:t>Q: Why do we have day and night?</a:t>
            </a:r>
          </a:p>
        </p:txBody>
      </p:sp>
      <p:pic>
        <p:nvPicPr>
          <p:cNvPr id="4" name="Picture 3">
            <a:extLst>
              <a:ext uri="{FF2B5EF4-FFF2-40B4-BE49-F238E27FC236}">
                <a16:creationId xmlns:a16="http://schemas.microsoft.com/office/drawing/2014/main" id="{A9E583EA-6834-BF89-BEA6-35EFB6CD4145}"/>
              </a:ext>
            </a:extLst>
          </p:cNvPr>
          <p:cNvPicPr>
            <a:picLocks noChangeAspect="1"/>
          </p:cNvPicPr>
          <p:nvPr/>
        </p:nvPicPr>
        <p:blipFill>
          <a:blip r:embed="rId2"/>
          <a:stretch>
            <a:fillRect/>
          </a:stretch>
        </p:blipFill>
        <p:spPr>
          <a:xfrm>
            <a:off x="328613" y="1524000"/>
            <a:ext cx="7343775" cy="2933700"/>
          </a:xfrm>
          <a:prstGeom prst="rect">
            <a:avLst/>
          </a:prstGeom>
        </p:spPr>
      </p:pic>
      <p:pic>
        <p:nvPicPr>
          <p:cNvPr id="5" name="Picture 4" descr="A white background with black text&#10;&#10;AI-generated content may be incorrect.">
            <a:extLst>
              <a:ext uri="{FF2B5EF4-FFF2-40B4-BE49-F238E27FC236}">
                <a16:creationId xmlns:a16="http://schemas.microsoft.com/office/drawing/2014/main" id="{3B974776-A399-CEE7-8C04-0018C4FCF76D}"/>
              </a:ext>
            </a:extLst>
          </p:cNvPr>
          <p:cNvPicPr>
            <a:picLocks noChangeAspect="1"/>
          </p:cNvPicPr>
          <p:nvPr/>
        </p:nvPicPr>
        <p:blipFill>
          <a:blip r:embed="rId3"/>
          <a:stretch>
            <a:fillRect/>
          </a:stretch>
        </p:blipFill>
        <p:spPr>
          <a:xfrm>
            <a:off x="323505" y="4465845"/>
            <a:ext cx="7337426" cy="1857790"/>
          </a:xfrm>
          <a:prstGeom prst="rect">
            <a:avLst/>
          </a:prstGeom>
        </p:spPr>
      </p:pic>
      <p:sp>
        <p:nvSpPr>
          <p:cNvPr id="6" name="TextBox 5">
            <a:extLst>
              <a:ext uri="{FF2B5EF4-FFF2-40B4-BE49-F238E27FC236}">
                <a16:creationId xmlns:a16="http://schemas.microsoft.com/office/drawing/2014/main" id="{FB4F247D-01E6-4CBC-F73B-4532924E3897}"/>
              </a:ext>
            </a:extLst>
          </p:cNvPr>
          <p:cNvSpPr txBox="1"/>
          <p:nvPr/>
        </p:nvSpPr>
        <p:spPr>
          <a:xfrm>
            <a:off x="8120062" y="4698206"/>
            <a:ext cx="367903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FF0000"/>
                </a:solidFill>
              </a:rPr>
              <a:t>Why is a doughnut not the right choice to represent the sun?</a:t>
            </a:r>
          </a:p>
        </p:txBody>
      </p:sp>
    </p:spTree>
    <p:extLst>
      <p:ext uri="{BB962C8B-B14F-4D97-AF65-F5344CB8AC3E}">
        <p14:creationId xmlns:p14="http://schemas.microsoft.com/office/powerpoint/2010/main" val="3975948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2171" name="Google Shape;2171;p189"/>
          <p:cNvSpPr txBox="1">
            <a:spLocks noGrp="1"/>
          </p:cNvSpPr>
          <p:nvPr>
            <p:ph type="subTitle" idx="1"/>
          </p:nvPr>
        </p:nvSpPr>
        <p:spPr>
          <a:xfrm>
            <a:off x="432000" y="992067"/>
            <a:ext cx="11328000" cy="51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b="1"/>
              <a:t>Earth</a:t>
            </a:r>
            <a:r>
              <a:rPr lang="en-GB"/>
              <a:t> is the planet on which we live.</a:t>
            </a:r>
            <a:endParaRPr/>
          </a:p>
        </p:txBody>
      </p:sp>
      <p:sp>
        <p:nvSpPr>
          <p:cNvPr id="2172" name="Google Shape;2172;p189"/>
          <p:cNvSpPr txBox="1">
            <a:spLocks noGrp="1"/>
          </p:cNvSpPr>
          <p:nvPr>
            <p:ph type="subTitle" idx="2"/>
          </p:nvPr>
        </p:nvSpPr>
        <p:spPr>
          <a:xfrm>
            <a:off x="432000" y="2118400"/>
            <a:ext cx="11328000" cy="51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The </a:t>
            </a:r>
            <a:r>
              <a:rPr lang="en-GB" b="1"/>
              <a:t>Sun</a:t>
            </a:r>
            <a:r>
              <a:rPr lang="en-GB"/>
              <a:t> is a star and the centre of our solar system.</a:t>
            </a:r>
            <a:endParaRPr/>
          </a:p>
        </p:txBody>
      </p:sp>
      <p:sp>
        <p:nvSpPr>
          <p:cNvPr id="2173" name="Google Shape;2173;p189"/>
          <p:cNvSpPr txBox="1">
            <a:spLocks noGrp="1"/>
          </p:cNvSpPr>
          <p:nvPr>
            <p:ph type="subTitle" idx="3"/>
          </p:nvPr>
        </p:nvSpPr>
        <p:spPr>
          <a:xfrm>
            <a:off x="432000" y="3237900"/>
            <a:ext cx="11328000" cy="51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To </a:t>
            </a:r>
            <a:r>
              <a:rPr lang="en-GB" b="1"/>
              <a:t>rotate</a:t>
            </a:r>
            <a:r>
              <a:rPr lang="en-GB"/>
              <a:t> is to turn or spin.</a:t>
            </a:r>
            <a:endParaRPr/>
          </a:p>
        </p:txBody>
      </p:sp>
      <p:sp>
        <p:nvSpPr>
          <p:cNvPr id="2174" name="Google Shape;2174;p189"/>
          <p:cNvSpPr txBox="1">
            <a:spLocks noGrp="1"/>
          </p:cNvSpPr>
          <p:nvPr>
            <p:ph type="subTitle" idx="4"/>
          </p:nvPr>
        </p:nvSpPr>
        <p:spPr>
          <a:xfrm>
            <a:off x="432000" y="4354167"/>
            <a:ext cx="11328000" cy="51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The Earth’s </a:t>
            </a:r>
            <a:r>
              <a:rPr lang="en-GB" b="1"/>
              <a:t>axis</a:t>
            </a:r>
            <a:r>
              <a:rPr lang="en-GB"/>
              <a:t> is the imaginary line through its centre, from North pole to South pole.</a:t>
            </a:r>
            <a:endParaRPr/>
          </a:p>
        </p:txBody>
      </p:sp>
      <p:sp>
        <p:nvSpPr>
          <p:cNvPr id="2175" name="Google Shape;2175;p189"/>
          <p:cNvSpPr txBox="1">
            <a:spLocks noGrp="1"/>
          </p:cNvSpPr>
          <p:nvPr>
            <p:ph type="subTitle" idx="5"/>
          </p:nvPr>
        </p:nvSpPr>
        <p:spPr>
          <a:xfrm>
            <a:off x="432000" y="5471767"/>
            <a:ext cx="11328000" cy="51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A </a:t>
            </a:r>
            <a:r>
              <a:rPr lang="en-GB" b="1"/>
              <a:t>model</a:t>
            </a:r>
            <a:r>
              <a:rPr lang="en-GB"/>
              <a:t> is used to describe something that can’t be experienced directly.</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sp>
        <p:nvSpPr>
          <p:cNvPr id="2188" name="Google Shape;2188;p19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A spinning Earth</a:t>
            </a:r>
            <a:endParaRPr/>
          </a:p>
        </p:txBody>
      </p:sp>
      <p:sp>
        <p:nvSpPr>
          <p:cNvPr id="2189" name="Google Shape;2189;p191"/>
          <p:cNvSpPr txBox="1">
            <a:spLocks noGrp="1"/>
          </p:cNvSpPr>
          <p:nvPr>
            <p:ph type="body" idx="1"/>
          </p:nvPr>
        </p:nvSpPr>
        <p:spPr>
          <a:xfrm>
            <a:off x="363400" y="1012400"/>
            <a:ext cx="6494400" cy="1662400"/>
          </a:xfrm>
          <a:prstGeom prst="rect">
            <a:avLst/>
          </a:prstGeom>
        </p:spPr>
        <p:txBody>
          <a:bodyPr spcFirstLastPara="1" wrap="square" lIns="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We live on planet Earth.</a:t>
            </a:r>
            <a:endParaRPr/>
          </a:p>
          <a:p>
            <a:pPr marL="0" lvl="0" indent="0" algn="l" rtl="0">
              <a:spcBef>
                <a:spcPts val="1333"/>
              </a:spcBef>
              <a:spcAft>
                <a:spcPts val="0"/>
              </a:spcAft>
              <a:buNone/>
            </a:pPr>
            <a:r>
              <a:rPr lang="en-GB"/>
              <a:t>Earth is the shape of a sphere.</a:t>
            </a:r>
            <a:endParaRPr/>
          </a:p>
          <a:p>
            <a:pPr marL="0" lvl="0" indent="0" algn="l" rtl="0">
              <a:spcBef>
                <a:spcPts val="1333"/>
              </a:spcBef>
              <a:spcAft>
                <a:spcPts val="1333"/>
              </a:spcAft>
              <a:buNone/>
            </a:pPr>
            <a:endParaRPr/>
          </a:p>
        </p:txBody>
      </p:sp>
      <p:sp>
        <p:nvSpPr>
          <p:cNvPr id="2190" name="Google Shape;2190;p191"/>
          <p:cNvSpPr/>
          <p:nvPr/>
        </p:nvSpPr>
        <p:spPr>
          <a:xfrm>
            <a:off x="7800967" y="1971667"/>
            <a:ext cx="3722400" cy="3566000"/>
          </a:xfrm>
          <a:prstGeom prst="ellipse">
            <a:avLst/>
          </a:prstGeom>
          <a:solidFill>
            <a:srgbClr val="BEF2BD"/>
          </a:solidFill>
          <a:ln w="9525" cap="flat" cmpd="sng">
            <a:solidFill>
              <a:srgbClr val="BEF2B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2191" name="Google Shape;2191;p191"/>
          <p:cNvSpPr txBox="1"/>
          <p:nvPr/>
        </p:nvSpPr>
        <p:spPr>
          <a:xfrm>
            <a:off x="9804500" y="3384067"/>
            <a:ext cx="12240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latin typeface="Lexend"/>
                <a:ea typeface="Lexend"/>
                <a:cs typeface="Lexend"/>
                <a:sym typeface="Lexend"/>
              </a:rPr>
              <a:t>Earth</a:t>
            </a:r>
            <a:endParaRPr sz="2400">
              <a:latin typeface="Lexend"/>
              <a:ea typeface="Lexend"/>
              <a:cs typeface="Lexend"/>
              <a:sym typeface="Lexend"/>
            </a:endParaRPr>
          </a:p>
        </p:txBody>
      </p:sp>
      <p:sp>
        <p:nvSpPr>
          <p:cNvPr id="2192" name="Google Shape;2192;p191"/>
          <p:cNvSpPr txBox="1"/>
          <p:nvPr/>
        </p:nvSpPr>
        <p:spPr>
          <a:xfrm>
            <a:off x="10139200" y="1367400"/>
            <a:ext cx="1137200" cy="6568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b="1">
                <a:latin typeface="Lexend"/>
                <a:ea typeface="Lexend"/>
                <a:cs typeface="Lexend"/>
                <a:sym typeface="Lexend"/>
              </a:rPr>
              <a:t>axis</a:t>
            </a:r>
            <a:endParaRPr sz="2667" b="1">
              <a:latin typeface="Lexend"/>
              <a:ea typeface="Lexend"/>
              <a:cs typeface="Lexend"/>
              <a:sym typeface="Lexend"/>
            </a:endParaRPr>
          </a:p>
        </p:txBody>
      </p:sp>
      <p:sp>
        <p:nvSpPr>
          <p:cNvPr id="2193" name="Google Shape;2193;p191"/>
          <p:cNvSpPr txBox="1"/>
          <p:nvPr/>
        </p:nvSpPr>
        <p:spPr>
          <a:xfrm>
            <a:off x="363400" y="4903467"/>
            <a:ext cx="6037600" cy="957486"/>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sz="2933">
                <a:solidFill>
                  <a:schemeClr val="dk1"/>
                </a:solidFill>
                <a:latin typeface="Lexend"/>
                <a:ea typeface="Lexend"/>
                <a:cs typeface="Lexend"/>
                <a:sym typeface="Lexend"/>
              </a:rPr>
              <a:t>This line is called its </a:t>
            </a:r>
            <a:r>
              <a:rPr lang="en-GB" sz="2933" b="1">
                <a:solidFill>
                  <a:schemeClr val="dk1"/>
                </a:solidFill>
                <a:latin typeface="Lexend"/>
                <a:ea typeface="Lexend"/>
                <a:cs typeface="Lexend"/>
                <a:sym typeface="Lexend"/>
              </a:rPr>
              <a:t>axis.</a:t>
            </a:r>
            <a:endParaRPr sz="2933" b="1">
              <a:solidFill>
                <a:schemeClr val="dk1"/>
              </a:solidFill>
              <a:latin typeface="Lexend"/>
              <a:ea typeface="Lexend"/>
              <a:cs typeface="Lexend"/>
              <a:sym typeface="Lexend"/>
            </a:endParaRPr>
          </a:p>
          <a:p>
            <a:pPr marL="0" lvl="0" indent="0" algn="l" rtl="0">
              <a:spcBef>
                <a:spcPts val="0"/>
              </a:spcBef>
              <a:spcAft>
                <a:spcPts val="0"/>
              </a:spcAft>
              <a:buNone/>
            </a:pPr>
            <a:endParaRPr sz="2489">
              <a:latin typeface="Lexend"/>
              <a:ea typeface="Lexend"/>
              <a:cs typeface="Lexend"/>
              <a:sym typeface="Lexend"/>
            </a:endParaRPr>
          </a:p>
        </p:txBody>
      </p:sp>
      <p:sp>
        <p:nvSpPr>
          <p:cNvPr id="2194" name="Google Shape;2194;p191"/>
          <p:cNvSpPr txBox="1"/>
          <p:nvPr/>
        </p:nvSpPr>
        <p:spPr>
          <a:xfrm>
            <a:off x="363400" y="2869200"/>
            <a:ext cx="7008800" cy="1477600"/>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933">
                <a:solidFill>
                  <a:schemeClr val="dk1"/>
                </a:solidFill>
                <a:latin typeface="Lexend"/>
                <a:ea typeface="Lexend"/>
                <a:cs typeface="Lexend"/>
                <a:sym typeface="Lexend"/>
              </a:rPr>
              <a:t>Earth has an imaginary line that runs from the North pole, through its centre, to the South pole. </a:t>
            </a:r>
            <a:endParaRPr sz="2933" b="1">
              <a:solidFill>
                <a:schemeClr val="dk1"/>
              </a:solidFill>
              <a:latin typeface="Lexend"/>
              <a:ea typeface="Lexend"/>
              <a:cs typeface="Lexend"/>
              <a:sym typeface="Lexend"/>
            </a:endParaRPr>
          </a:p>
        </p:txBody>
      </p:sp>
      <p:cxnSp>
        <p:nvCxnSpPr>
          <p:cNvPr id="2195" name="Google Shape;2195;p191"/>
          <p:cNvCxnSpPr/>
          <p:nvPr/>
        </p:nvCxnSpPr>
        <p:spPr>
          <a:xfrm flipH="1">
            <a:off x="9186767" y="1512300"/>
            <a:ext cx="950800" cy="4431200"/>
          </a:xfrm>
          <a:prstGeom prst="straightConnector1">
            <a:avLst/>
          </a:prstGeom>
          <a:noFill/>
          <a:ln w="38100" cap="flat" cmpd="sng">
            <a:solidFill>
              <a:srgbClr val="FF0000"/>
            </a:solidFill>
            <a:prstDash val="dashDot"/>
            <a:round/>
            <a:headEnd type="none" w="med" len="med"/>
            <a:tailEnd type="none" w="med" len="med"/>
          </a:ln>
        </p:spPr>
      </p:cxnSp>
      <p:sp>
        <p:nvSpPr>
          <p:cNvPr id="2196" name="Google Shape;2196;p191"/>
          <p:cNvSpPr txBox="1"/>
          <p:nvPr/>
        </p:nvSpPr>
        <p:spPr>
          <a:xfrm>
            <a:off x="7111900" y="1408400"/>
            <a:ext cx="18896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latin typeface="Lexend"/>
                <a:ea typeface="Lexend"/>
                <a:cs typeface="Lexend"/>
                <a:sym typeface="Lexend"/>
              </a:rPr>
              <a:t>North pole</a:t>
            </a:r>
            <a:endParaRPr sz="2400">
              <a:latin typeface="Lexend"/>
              <a:ea typeface="Lexend"/>
              <a:cs typeface="Lexend"/>
              <a:sym typeface="Lexend"/>
            </a:endParaRPr>
          </a:p>
        </p:txBody>
      </p:sp>
      <p:sp>
        <p:nvSpPr>
          <p:cNvPr id="2197" name="Google Shape;2197;p191"/>
          <p:cNvSpPr txBox="1"/>
          <p:nvPr/>
        </p:nvSpPr>
        <p:spPr>
          <a:xfrm>
            <a:off x="10037600" y="5472600"/>
            <a:ext cx="18896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latin typeface="Lexend"/>
                <a:ea typeface="Lexend"/>
                <a:cs typeface="Lexend"/>
                <a:sym typeface="Lexend"/>
              </a:rPr>
              <a:t>South pole</a:t>
            </a:r>
            <a:endParaRPr sz="2400">
              <a:latin typeface="Lexend"/>
              <a:ea typeface="Lexend"/>
              <a:cs typeface="Lexend"/>
              <a:sym typeface="Lexend"/>
            </a:endParaRPr>
          </a:p>
        </p:txBody>
      </p:sp>
      <p:cxnSp>
        <p:nvCxnSpPr>
          <p:cNvPr id="2198" name="Google Shape;2198;p191"/>
          <p:cNvCxnSpPr/>
          <p:nvPr/>
        </p:nvCxnSpPr>
        <p:spPr>
          <a:xfrm rot="10800000">
            <a:off x="8890533" y="1768567"/>
            <a:ext cx="1104000" cy="238400"/>
          </a:xfrm>
          <a:prstGeom prst="straightConnector1">
            <a:avLst/>
          </a:prstGeom>
          <a:noFill/>
          <a:ln w="38100" cap="flat" cmpd="sng">
            <a:solidFill>
              <a:schemeClr val="accent4"/>
            </a:solidFill>
            <a:prstDash val="solid"/>
            <a:round/>
            <a:headEnd type="none" w="med" len="med"/>
            <a:tailEnd type="none" w="med" len="med"/>
          </a:ln>
        </p:spPr>
      </p:cxnSp>
      <p:cxnSp>
        <p:nvCxnSpPr>
          <p:cNvPr id="2199" name="Google Shape;2199;p191"/>
          <p:cNvCxnSpPr/>
          <p:nvPr/>
        </p:nvCxnSpPr>
        <p:spPr>
          <a:xfrm rot="10800000">
            <a:off x="9254567" y="5537667"/>
            <a:ext cx="815200" cy="223200"/>
          </a:xfrm>
          <a:prstGeom prst="straightConnector1">
            <a:avLst/>
          </a:prstGeom>
          <a:noFill/>
          <a:ln w="38100" cap="flat" cmpd="sng">
            <a:solidFill>
              <a:schemeClr val="accent4"/>
            </a:solidFill>
            <a:prstDash val="solid"/>
            <a:round/>
            <a:headEnd type="none" w="med" len="med"/>
            <a:tailEnd type="none" w="med" len="med"/>
          </a:ln>
        </p:spPr>
      </p:cxnSp>
    </p:spTree>
    <p:extLst>
      <p:ext uri="{BB962C8B-B14F-4D97-AF65-F5344CB8AC3E}">
        <p14:creationId xmlns:p14="http://schemas.microsoft.com/office/powerpoint/2010/main" val="199165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03"/>
        <p:cNvGrpSpPr/>
        <p:nvPr/>
      </p:nvGrpSpPr>
      <p:grpSpPr>
        <a:xfrm>
          <a:off x="0" y="0"/>
          <a:ext cx="0" cy="0"/>
          <a:chOff x="0" y="0"/>
          <a:chExt cx="0" cy="0"/>
        </a:xfrm>
      </p:grpSpPr>
      <p:sp>
        <p:nvSpPr>
          <p:cNvPr id="2204" name="Google Shape;2204;p192"/>
          <p:cNvSpPr txBox="1">
            <a:spLocks noGrp="1"/>
          </p:cNvSpPr>
          <p:nvPr>
            <p:ph type="body" idx="1"/>
          </p:nvPr>
        </p:nvSpPr>
        <p:spPr>
          <a:xfrm>
            <a:off x="413567" y="1026633"/>
            <a:ext cx="6189200" cy="1147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Earth spins round on its axis, like a spinning basketball.</a:t>
            </a:r>
            <a:endParaRPr/>
          </a:p>
          <a:p>
            <a:pPr marL="0" lvl="0" indent="0" algn="l" rtl="0">
              <a:spcBef>
                <a:spcPts val="1333"/>
              </a:spcBef>
              <a:spcAft>
                <a:spcPts val="1333"/>
              </a:spcAft>
              <a:buNone/>
            </a:pPr>
            <a:endParaRPr/>
          </a:p>
        </p:txBody>
      </p:sp>
      <p:sp>
        <p:nvSpPr>
          <p:cNvPr id="2205" name="Google Shape;2205;p19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A spinning Earth</a:t>
            </a:r>
            <a:endParaRPr/>
          </a:p>
        </p:txBody>
      </p:sp>
      <p:sp>
        <p:nvSpPr>
          <p:cNvPr id="2206" name="Google Shape;2206;p192"/>
          <p:cNvSpPr txBox="1"/>
          <p:nvPr/>
        </p:nvSpPr>
        <p:spPr>
          <a:xfrm>
            <a:off x="6429367" y="5109200"/>
            <a:ext cx="5795200" cy="533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sp>
        <p:nvSpPr>
          <p:cNvPr id="2207" name="Google Shape;2207;p192"/>
          <p:cNvSpPr txBox="1"/>
          <p:nvPr/>
        </p:nvSpPr>
        <p:spPr>
          <a:xfrm>
            <a:off x="413567" y="4432000"/>
            <a:ext cx="5795200" cy="1408827"/>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933">
                <a:solidFill>
                  <a:schemeClr val="dk1"/>
                </a:solidFill>
                <a:latin typeface="Lexend"/>
                <a:ea typeface="Lexend"/>
                <a:cs typeface="Lexend"/>
                <a:sym typeface="Lexend"/>
              </a:rPr>
              <a:t>Scientists use the word </a:t>
            </a:r>
            <a:r>
              <a:rPr lang="en-GB" sz="2933" b="1">
                <a:solidFill>
                  <a:schemeClr val="dk1"/>
                </a:solidFill>
                <a:latin typeface="Lexend"/>
                <a:ea typeface="Lexend"/>
                <a:cs typeface="Lexend"/>
                <a:sym typeface="Lexend"/>
              </a:rPr>
              <a:t>rotate</a:t>
            </a:r>
            <a:r>
              <a:rPr lang="en-GB" sz="2933">
                <a:solidFill>
                  <a:schemeClr val="dk1"/>
                </a:solidFill>
                <a:latin typeface="Lexend"/>
                <a:ea typeface="Lexend"/>
                <a:cs typeface="Lexend"/>
                <a:sym typeface="Lexend"/>
              </a:rPr>
              <a:t> to describe how Earth spins.</a:t>
            </a:r>
            <a:endParaRPr sz="2933">
              <a:solidFill>
                <a:schemeClr val="dk1"/>
              </a:solidFill>
              <a:latin typeface="Lexend"/>
              <a:ea typeface="Lexend"/>
              <a:cs typeface="Lexend"/>
              <a:sym typeface="Lexend"/>
            </a:endParaRPr>
          </a:p>
          <a:p>
            <a:pPr marL="0" lvl="0" indent="0" algn="l" rtl="0">
              <a:spcBef>
                <a:spcPts val="0"/>
              </a:spcBef>
              <a:spcAft>
                <a:spcPts val="0"/>
              </a:spcAft>
              <a:buNone/>
            </a:pPr>
            <a:endParaRPr sz="2489">
              <a:latin typeface="Lexend"/>
              <a:ea typeface="Lexend"/>
              <a:cs typeface="Lexend"/>
              <a:sym typeface="Lexend"/>
            </a:endParaRPr>
          </a:p>
        </p:txBody>
      </p:sp>
      <p:sp>
        <p:nvSpPr>
          <p:cNvPr id="2208" name="Google Shape;2208;p192"/>
          <p:cNvSpPr txBox="1"/>
          <p:nvPr/>
        </p:nvSpPr>
        <p:spPr>
          <a:xfrm>
            <a:off x="413567" y="2541367"/>
            <a:ext cx="6189200" cy="574432"/>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933">
                <a:latin typeface="Lexend"/>
                <a:ea typeface="Lexend"/>
                <a:cs typeface="Lexend"/>
                <a:sym typeface="Lexend"/>
              </a:rPr>
              <a:t>It spins in an anti-clockwise direction.</a:t>
            </a:r>
            <a:endParaRPr sz="2933">
              <a:latin typeface="Lexend"/>
              <a:ea typeface="Lexend"/>
              <a:cs typeface="Lexend"/>
              <a:sym typeface="Lexend"/>
            </a:endParaRPr>
          </a:p>
        </p:txBody>
      </p:sp>
      <p:sp>
        <p:nvSpPr>
          <p:cNvPr id="2209" name="Google Shape;2209;p192"/>
          <p:cNvSpPr txBox="1"/>
          <p:nvPr/>
        </p:nvSpPr>
        <p:spPr>
          <a:xfrm>
            <a:off x="6704371" y="5472600"/>
            <a:ext cx="38168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latin typeface="Lexend"/>
                <a:ea typeface="Lexend"/>
                <a:cs typeface="Lexend"/>
                <a:sym typeface="Lexend"/>
              </a:rPr>
              <a:t>A tennis ball spinning</a:t>
            </a:r>
            <a:endParaRPr sz="2400">
              <a:latin typeface="Lexend"/>
              <a:ea typeface="Lexend"/>
              <a:cs typeface="Lexend"/>
              <a:sym typeface="Lexend"/>
            </a:endParaRPr>
          </a:p>
        </p:txBody>
      </p:sp>
      <p:pic>
        <p:nvPicPr>
          <p:cNvPr id="2210" name="Google Shape;2210;p192" title="tennis-1381230_1920.jpg"/>
          <p:cNvPicPr preferRelativeResize="0"/>
          <p:nvPr/>
        </p:nvPicPr>
        <p:blipFill>
          <a:blip r:embed="rId3">
            <a:alphaModFix/>
          </a:blip>
          <a:stretch>
            <a:fillRect/>
          </a:stretch>
        </p:blipFill>
        <p:spPr>
          <a:xfrm>
            <a:off x="6429367" y="1894882"/>
            <a:ext cx="5330631" cy="3639821"/>
          </a:xfrm>
          <a:prstGeom prst="rect">
            <a:avLst/>
          </a:prstGeom>
          <a:noFill/>
          <a:ln>
            <a:noFill/>
          </a:ln>
        </p:spPr>
      </p:pic>
    </p:spTree>
    <p:extLst>
      <p:ext uri="{BB962C8B-B14F-4D97-AF65-F5344CB8AC3E}">
        <p14:creationId xmlns:p14="http://schemas.microsoft.com/office/powerpoint/2010/main" val="35485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14"/>
        <p:cNvGrpSpPr/>
        <p:nvPr/>
      </p:nvGrpSpPr>
      <p:grpSpPr>
        <a:xfrm>
          <a:off x="0" y="0"/>
          <a:ext cx="0" cy="0"/>
          <a:chOff x="0" y="0"/>
          <a:chExt cx="0" cy="0"/>
        </a:xfrm>
      </p:grpSpPr>
      <p:pic>
        <p:nvPicPr>
          <p:cNvPr id="2215" name="Google Shape;2215;p193"/>
          <p:cNvPicPr preferRelativeResize="0"/>
          <p:nvPr/>
        </p:nvPicPr>
        <p:blipFill>
          <a:blip r:embed="rId3">
            <a:alphaModFix/>
          </a:blip>
          <a:stretch>
            <a:fillRect/>
          </a:stretch>
        </p:blipFill>
        <p:spPr>
          <a:xfrm>
            <a:off x="6650467" y="2668000"/>
            <a:ext cx="3225797" cy="3225797"/>
          </a:xfrm>
          <a:prstGeom prst="rect">
            <a:avLst/>
          </a:prstGeom>
          <a:noFill/>
          <a:ln>
            <a:noFill/>
          </a:ln>
        </p:spPr>
      </p:pic>
      <p:sp>
        <p:nvSpPr>
          <p:cNvPr id="2216" name="Google Shape;2216;p193"/>
          <p:cNvSpPr txBox="1">
            <a:spLocks noGrp="1"/>
          </p:cNvSpPr>
          <p:nvPr>
            <p:ph type="body" idx="1"/>
          </p:nvPr>
        </p:nvSpPr>
        <p:spPr>
          <a:xfrm>
            <a:off x="396433" y="1206800"/>
            <a:ext cx="10983600" cy="1319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GB"/>
              <a:t>Earth is rotating at a constant speed of around 1000 miles per hour!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GB"/>
              <a:t>How long does it takes Earth to rotate once on its axis?</a:t>
            </a:r>
            <a:endParaRPr/>
          </a:p>
        </p:txBody>
      </p:sp>
      <p:sp>
        <p:nvSpPr>
          <p:cNvPr id="2217" name="Google Shape;2217;p19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A spinning Earth</a:t>
            </a:r>
            <a:endParaRPr/>
          </a:p>
        </p:txBody>
      </p:sp>
      <p:sp>
        <p:nvSpPr>
          <p:cNvPr id="2218" name="Google Shape;2218;p193"/>
          <p:cNvSpPr txBox="1"/>
          <p:nvPr/>
        </p:nvSpPr>
        <p:spPr>
          <a:xfrm>
            <a:off x="396433" y="3682000"/>
            <a:ext cx="5900400" cy="1025773"/>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933">
                <a:latin typeface="Lexend"/>
                <a:ea typeface="Lexend"/>
                <a:cs typeface="Lexend"/>
                <a:sym typeface="Lexend"/>
              </a:rPr>
              <a:t>Because of its large size, it takes Earth 24 hours to complete one rotation.</a:t>
            </a:r>
            <a:endParaRPr sz="2933">
              <a:latin typeface="Lexend"/>
              <a:ea typeface="Lexend"/>
              <a:cs typeface="Lexend"/>
              <a:sym typeface="Lexend"/>
            </a:endParaRPr>
          </a:p>
        </p:txBody>
      </p:sp>
    </p:spTree>
    <p:extLst>
      <p:ext uri="{BB962C8B-B14F-4D97-AF65-F5344CB8AC3E}">
        <p14:creationId xmlns:p14="http://schemas.microsoft.com/office/powerpoint/2010/main" val="403076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443EE-9FEA-6E2F-3D80-AF309D2C19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7E0CA7D-B6AE-DD92-1DE7-948416C634A0}"/>
              </a:ext>
            </a:extLst>
          </p:cNvPr>
          <p:cNvSpPr txBox="1"/>
          <p:nvPr/>
        </p:nvSpPr>
        <p:spPr>
          <a:xfrm>
            <a:off x="95250" y="130968"/>
            <a:ext cx="119300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Wednesday 21st January </a:t>
            </a:r>
          </a:p>
          <a:p>
            <a:r>
              <a:rPr lang="en-GB" sz="3200" dirty="0"/>
              <a:t>Q: Why do we have day and night?</a:t>
            </a:r>
          </a:p>
        </p:txBody>
      </p:sp>
      <p:sp>
        <p:nvSpPr>
          <p:cNvPr id="3" name="TextBox 2">
            <a:extLst>
              <a:ext uri="{FF2B5EF4-FFF2-40B4-BE49-F238E27FC236}">
                <a16:creationId xmlns:a16="http://schemas.microsoft.com/office/drawing/2014/main" id="{2DC111DF-4D0A-D966-C8AE-5A9081D90010}"/>
              </a:ext>
            </a:extLst>
          </p:cNvPr>
          <p:cNvSpPr txBox="1"/>
          <p:nvPr/>
        </p:nvSpPr>
        <p:spPr>
          <a:xfrm>
            <a:off x="452437" y="1488281"/>
            <a:ext cx="11215687"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solidFill>
                  <a:srgbClr val="0070C0"/>
                </a:solidFill>
                <a:ea typeface="+mn-lt"/>
                <a:cs typeface="+mn-lt"/>
              </a:rPr>
              <a:t>What is the name of the imaginary line that goes straight through the centre of the Earth?</a:t>
            </a:r>
            <a:endParaRPr lang="en-US" sz="4000">
              <a:solidFill>
                <a:srgbClr val="0070C0"/>
              </a:solidFill>
              <a:ea typeface="+mn-lt"/>
              <a:cs typeface="+mn-lt"/>
            </a:endParaRPr>
          </a:p>
          <a:p>
            <a:endParaRPr lang="en-GB" sz="3600" dirty="0"/>
          </a:p>
          <a:p>
            <a:r>
              <a:rPr lang="en-GB" sz="4000" dirty="0">
                <a:solidFill>
                  <a:srgbClr val="00B050"/>
                </a:solidFill>
                <a:ea typeface="+mn-lt"/>
                <a:cs typeface="+mn-lt"/>
              </a:rPr>
              <a:t>How long does it take Earth to rotate once on its axis?</a:t>
            </a:r>
            <a:endParaRPr lang="en-GB" sz="4000">
              <a:solidFill>
                <a:srgbClr val="00B050"/>
              </a:solidFill>
            </a:endParaRPr>
          </a:p>
          <a:p>
            <a:pPr algn="l"/>
            <a:endParaRPr lang="en-GB" sz="3600" dirty="0"/>
          </a:p>
          <a:p>
            <a:r>
              <a:rPr lang="en-GB" sz="4000" b="1" dirty="0">
                <a:ea typeface="+mn-lt"/>
                <a:cs typeface="+mn-lt"/>
              </a:rPr>
              <a:t>True or false?</a:t>
            </a:r>
            <a:endParaRPr lang="en-GB" sz="4000"/>
          </a:p>
          <a:p>
            <a:r>
              <a:rPr lang="en-GB" sz="4000" dirty="0">
                <a:solidFill>
                  <a:srgbClr val="FF0000"/>
                </a:solidFill>
                <a:ea typeface="+mn-lt"/>
                <a:cs typeface="+mn-lt"/>
              </a:rPr>
              <a:t>Earth moves on its axis like a spinning basketball. </a:t>
            </a:r>
            <a:endParaRPr lang="en-GB" sz="4000" dirty="0">
              <a:solidFill>
                <a:srgbClr val="FF0000"/>
              </a:solidFill>
            </a:endParaRPr>
          </a:p>
          <a:p>
            <a:endParaRPr lang="en-GB" dirty="0"/>
          </a:p>
        </p:txBody>
      </p:sp>
    </p:spTree>
    <p:extLst>
      <p:ext uri="{BB962C8B-B14F-4D97-AF65-F5344CB8AC3E}">
        <p14:creationId xmlns:p14="http://schemas.microsoft.com/office/powerpoint/2010/main" val="2468468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grid with black numbers&#10;&#10;Description automatically generated">
            <a:extLst>
              <a:ext uri="{FF2B5EF4-FFF2-40B4-BE49-F238E27FC236}">
                <a16:creationId xmlns:a16="http://schemas.microsoft.com/office/drawing/2014/main" id="{28970FB3-A334-6321-492E-888D9DDB9F41}"/>
              </a:ext>
            </a:extLst>
          </p:cNvPr>
          <p:cNvPicPr>
            <a:picLocks noChangeAspect="1"/>
          </p:cNvPicPr>
          <p:nvPr/>
        </p:nvPicPr>
        <p:blipFill>
          <a:blip r:embed="rId2"/>
          <a:stretch>
            <a:fillRect/>
          </a:stretch>
        </p:blipFill>
        <p:spPr>
          <a:xfrm>
            <a:off x="983857" y="1149108"/>
            <a:ext cx="9818215" cy="3559003"/>
          </a:xfrm>
          <a:prstGeom prst="rect">
            <a:avLst/>
          </a:prstGeom>
        </p:spPr>
      </p:pic>
      <p:sp>
        <p:nvSpPr>
          <p:cNvPr id="3" name="TextBox 2">
            <a:extLst>
              <a:ext uri="{FF2B5EF4-FFF2-40B4-BE49-F238E27FC236}">
                <a16:creationId xmlns:a16="http://schemas.microsoft.com/office/drawing/2014/main" id="{200AE00E-7A44-11A2-7B22-B4ACAC6EC458}"/>
              </a:ext>
            </a:extLst>
          </p:cNvPr>
          <p:cNvSpPr txBox="1"/>
          <p:nvPr/>
        </p:nvSpPr>
        <p:spPr>
          <a:xfrm>
            <a:off x="979886" y="386434"/>
            <a:ext cx="105855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AutoNum type="arabicParenR"/>
            </a:pPr>
            <a:r>
              <a:rPr lang="en-GB" sz="3200"/>
              <a:t>Circle the multiples of 11. </a:t>
            </a:r>
            <a:endParaRPr lang="en-US"/>
          </a:p>
        </p:txBody>
      </p:sp>
      <p:sp>
        <p:nvSpPr>
          <p:cNvPr id="4" name="TextBox 3">
            <a:extLst>
              <a:ext uri="{FF2B5EF4-FFF2-40B4-BE49-F238E27FC236}">
                <a16:creationId xmlns:a16="http://schemas.microsoft.com/office/drawing/2014/main" id="{6239568C-6463-C554-1186-A5AC21C08236}"/>
              </a:ext>
            </a:extLst>
          </p:cNvPr>
          <p:cNvSpPr txBox="1"/>
          <p:nvPr/>
        </p:nvSpPr>
        <p:spPr>
          <a:xfrm>
            <a:off x="510682" y="5040153"/>
            <a:ext cx="1116518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2) There are 11 rows of 6 bikes. How many bikes are there in total? </a:t>
            </a:r>
            <a:endParaRPr lang="en-US" sz="2800"/>
          </a:p>
          <a:p>
            <a:r>
              <a:rPr lang="en-GB" sz="2800"/>
              <a:t>3) If there are 11 players in a football team. How many players would there be on a pitch in one game? </a:t>
            </a:r>
          </a:p>
          <a:p>
            <a:r>
              <a:rPr lang="en-GB" sz="2800"/>
              <a:t>How many players are taking part in 7 matches? </a:t>
            </a:r>
          </a:p>
        </p:txBody>
      </p:sp>
    </p:spTree>
    <p:extLst>
      <p:ext uri="{BB962C8B-B14F-4D97-AF65-F5344CB8AC3E}">
        <p14:creationId xmlns:p14="http://schemas.microsoft.com/office/powerpoint/2010/main" val="174351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sp>
        <p:nvSpPr>
          <p:cNvPr id="2299" name="Google Shape;2299;p20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Day and night</a:t>
            </a:r>
            <a:endParaRPr/>
          </a:p>
        </p:txBody>
      </p:sp>
      <p:sp>
        <p:nvSpPr>
          <p:cNvPr id="2300" name="Google Shape;2300;p201"/>
          <p:cNvSpPr txBox="1"/>
          <p:nvPr/>
        </p:nvSpPr>
        <p:spPr>
          <a:xfrm>
            <a:off x="410200" y="936000"/>
            <a:ext cx="11110000" cy="1191909"/>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ts val="1100"/>
              <a:buFont typeface="Arial"/>
              <a:buNone/>
            </a:pPr>
            <a:r>
              <a:rPr lang="en-GB" sz="2933">
                <a:solidFill>
                  <a:schemeClr val="dk1"/>
                </a:solidFill>
                <a:latin typeface="Lexend"/>
                <a:ea typeface="Lexend"/>
                <a:cs typeface="Lexend"/>
                <a:sym typeface="Lexend"/>
              </a:rPr>
              <a:t>The Sun gives us light during the day, but it is dark at night.</a:t>
            </a:r>
            <a:endParaRPr sz="2933">
              <a:solidFill>
                <a:schemeClr val="dk1"/>
              </a:solidFill>
              <a:latin typeface="Lexend"/>
              <a:ea typeface="Lexend"/>
              <a:cs typeface="Lexend"/>
              <a:sym typeface="Lexend"/>
            </a:endParaRPr>
          </a:p>
          <a:p>
            <a:pPr marL="0" lvl="0" indent="0" algn="l" rtl="0">
              <a:spcBef>
                <a:spcPts val="1333"/>
              </a:spcBef>
              <a:spcAft>
                <a:spcPts val="0"/>
              </a:spcAft>
              <a:buNone/>
            </a:pPr>
            <a:endParaRPr sz="2489">
              <a:latin typeface="Lexend"/>
              <a:ea typeface="Lexend"/>
              <a:cs typeface="Lexend"/>
              <a:sym typeface="Lexend"/>
            </a:endParaRPr>
          </a:p>
        </p:txBody>
      </p:sp>
      <p:sp>
        <p:nvSpPr>
          <p:cNvPr id="2301" name="Google Shape;2301;p201"/>
          <p:cNvSpPr txBox="1"/>
          <p:nvPr/>
        </p:nvSpPr>
        <p:spPr>
          <a:xfrm>
            <a:off x="410200" y="5634000"/>
            <a:ext cx="9188800" cy="1191909"/>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ts val="1100"/>
              <a:buFont typeface="Arial"/>
              <a:buNone/>
            </a:pPr>
            <a:r>
              <a:rPr lang="en-GB" sz="2933">
                <a:solidFill>
                  <a:schemeClr val="dk1"/>
                </a:solidFill>
                <a:latin typeface="Lexend"/>
                <a:ea typeface="Lexend"/>
                <a:cs typeface="Lexend"/>
                <a:sym typeface="Lexend"/>
              </a:rPr>
              <a:t>Why do you think it gets dark at night?</a:t>
            </a:r>
            <a:endParaRPr sz="2933">
              <a:solidFill>
                <a:schemeClr val="dk1"/>
              </a:solidFill>
              <a:latin typeface="Lexend"/>
              <a:ea typeface="Lexend"/>
              <a:cs typeface="Lexend"/>
              <a:sym typeface="Lexend"/>
            </a:endParaRPr>
          </a:p>
          <a:p>
            <a:pPr marL="0" lvl="0" indent="0" algn="l" rtl="0">
              <a:spcBef>
                <a:spcPts val="1333"/>
              </a:spcBef>
              <a:spcAft>
                <a:spcPts val="0"/>
              </a:spcAft>
              <a:buNone/>
            </a:pPr>
            <a:endParaRPr sz="2489">
              <a:latin typeface="Lexend"/>
              <a:ea typeface="Lexend"/>
              <a:cs typeface="Lexend"/>
              <a:sym typeface="Lexend"/>
            </a:endParaRPr>
          </a:p>
        </p:txBody>
      </p:sp>
      <p:sp>
        <p:nvSpPr>
          <p:cNvPr id="2302" name="Google Shape;2302;p201"/>
          <p:cNvSpPr txBox="1"/>
          <p:nvPr/>
        </p:nvSpPr>
        <p:spPr>
          <a:xfrm>
            <a:off x="330400" y="4916067"/>
            <a:ext cx="28624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latin typeface="Lexend"/>
                <a:ea typeface="Lexend"/>
                <a:cs typeface="Lexend"/>
                <a:sym typeface="Lexend"/>
              </a:rPr>
              <a:t>day time</a:t>
            </a:r>
            <a:endParaRPr sz="2400">
              <a:latin typeface="Lexend"/>
              <a:ea typeface="Lexend"/>
              <a:cs typeface="Lexend"/>
              <a:sym typeface="Lexend"/>
            </a:endParaRPr>
          </a:p>
        </p:txBody>
      </p:sp>
      <p:sp>
        <p:nvSpPr>
          <p:cNvPr id="2303" name="Google Shape;2303;p201"/>
          <p:cNvSpPr txBox="1"/>
          <p:nvPr/>
        </p:nvSpPr>
        <p:spPr>
          <a:xfrm>
            <a:off x="6426333" y="4916067"/>
            <a:ext cx="24840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latin typeface="Lexend"/>
                <a:ea typeface="Lexend"/>
                <a:cs typeface="Lexend"/>
                <a:sym typeface="Lexend"/>
              </a:rPr>
              <a:t>night time</a:t>
            </a:r>
            <a:endParaRPr sz="2400">
              <a:latin typeface="Lexend"/>
              <a:ea typeface="Lexend"/>
              <a:cs typeface="Lexend"/>
              <a:sym typeface="Lexend"/>
            </a:endParaRPr>
          </a:p>
        </p:txBody>
      </p:sp>
      <p:pic>
        <p:nvPicPr>
          <p:cNvPr id="2304" name="Google Shape;2304;p201"/>
          <p:cNvPicPr preferRelativeResize="0"/>
          <p:nvPr/>
        </p:nvPicPr>
        <p:blipFill>
          <a:blip r:embed="rId3">
            <a:alphaModFix/>
          </a:blip>
          <a:stretch>
            <a:fillRect/>
          </a:stretch>
        </p:blipFill>
        <p:spPr>
          <a:xfrm>
            <a:off x="6426317" y="2060485"/>
            <a:ext cx="4327368" cy="2883793"/>
          </a:xfrm>
          <a:prstGeom prst="rect">
            <a:avLst/>
          </a:prstGeom>
          <a:noFill/>
          <a:ln>
            <a:noFill/>
          </a:ln>
        </p:spPr>
      </p:pic>
      <p:pic>
        <p:nvPicPr>
          <p:cNvPr id="2305" name="Google Shape;2305;p201"/>
          <p:cNvPicPr preferRelativeResize="0"/>
          <p:nvPr/>
        </p:nvPicPr>
        <p:blipFill>
          <a:blip r:embed="rId4">
            <a:alphaModFix/>
          </a:blip>
          <a:stretch>
            <a:fillRect/>
          </a:stretch>
        </p:blipFill>
        <p:spPr>
          <a:xfrm>
            <a:off x="429001" y="1950784"/>
            <a:ext cx="4434668" cy="29564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09"/>
        <p:cNvGrpSpPr/>
        <p:nvPr/>
      </p:nvGrpSpPr>
      <p:grpSpPr>
        <a:xfrm>
          <a:off x="0" y="0"/>
          <a:ext cx="0" cy="0"/>
          <a:chOff x="0" y="0"/>
          <a:chExt cx="0" cy="0"/>
        </a:xfrm>
      </p:grpSpPr>
      <p:sp>
        <p:nvSpPr>
          <p:cNvPr id="2310" name="Google Shape;2310;p202"/>
          <p:cNvSpPr txBox="1">
            <a:spLocks noGrp="1"/>
          </p:cNvSpPr>
          <p:nvPr>
            <p:ph type="body" idx="1"/>
          </p:nvPr>
        </p:nvSpPr>
        <p:spPr>
          <a:xfrm>
            <a:off x="432000" y="1080000"/>
            <a:ext cx="10983600" cy="4027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The spinning Earth is what causes day and night.</a:t>
            </a:r>
            <a:endParaRPr/>
          </a:p>
          <a:p>
            <a:pPr marL="0" lvl="0" indent="0" algn="l" rtl="0">
              <a:spcBef>
                <a:spcPts val="1333"/>
              </a:spcBef>
              <a:spcAft>
                <a:spcPts val="1333"/>
              </a:spcAft>
              <a:buNone/>
            </a:pPr>
            <a:endParaRPr/>
          </a:p>
        </p:txBody>
      </p:sp>
      <p:sp>
        <p:nvSpPr>
          <p:cNvPr id="2311" name="Google Shape;2311;p20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Day and night</a:t>
            </a:r>
            <a:endParaRPr/>
          </a:p>
        </p:txBody>
      </p:sp>
      <p:sp>
        <p:nvSpPr>
          <p:cNvPr id="2312" name="Google Shape;2312;p202"/>
          <p:cNvSpPr txBox="1"/>
          <p:nvPr/>
        </p:nvSpPr>
        <p:spPr>
          <a:xfrm>
            <a:off x="6429367" y="5109200"/>
            <a:ext cx="5795200" cy="533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sp>
        <p:nvSpPr>
          <p:cNvPr id="2313" name="Google Shape;2313;p202"/>
          <p:cNvSpPr txBox="1"/>
          <p:nvPr/>
        </p:nvSpPr>
        <p:spPr>
          <a:xfrm>
            <a:off x="432000" y="2129200"/>
            <a:ext cx="5900400" cy="1929200"/>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933">
                <a:latin typeface="Lexend"/>
                <a:ea typeface="Lexend"/>
                <a:cs typeface="Lexend"/>
                <a:sym typeface="Lexend"/>
              </a:rPr>
              <a:t>As Earth rotates on its axis, the part where you live will face towards the Sun and then spin to face away from the Sun.</a:t>
            </a:r>
            <a:endParaRPr sz="2933">
              <a:latin typeface="Lexend"/>
              <a:ea typeface="Lexend"/>
              <a:cs typeface="Lexend"/>
              <a:sym typeface="Lexend"/>
            </a:endParaRPr>
          </a:p>
        </p:txBody>
      </p:sp>
      <p:sp>
        <p:nvSpPr>
          <p:cNvPr id="2314" name="Google Shape;2314;p202"/>
          <p:cNvSpPr txBox="1"/>
          <p:nvPr/>
        </p:nvSpPr>
        <p:spPr>
          <a:xfrm>
            <a:off x="7502900" y="5708700"/>
            <a:ext cx="29824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latin typeface="Lexend"/>
                <a:ea typeface="Lexend"/>
                <a:cs typeface="Lexend"/>
                <a:sym typeface="Lexend"/>
              </a:rPr>
              <a:t>A spinning sphere</a:t>
            </a:r>
            <a:endParaRPr sz="2400">
              <a:latin typeface="Lexend"/>
              <a:ea typeface="Lexend"/>
              <a:cs typeface="Lexend"/>
              <a:sym typeface="Lexend"/>
            </a:endParaRPr>
          </a:p>
        </p:txBody>
      </p:sp>
      <p:sp>
        <p:nvSpPr>
          <p:cNvPr id="2315" name="Google Shape;2315;p202"/>
          <p:cNvSpPr txBox="1"/>
          <p:nvPr/>
        </p:nvSpPr>
        <p:spPr>
          <a:xfrm>
            <a:off x="432000" y="4726967"/>
            <a:ext cx="6335200" cy="818000"/>
          </a:xfrm>
          <a:prstGeom prst="rect">
            <a:avLst/>
          </a:prstGeom>
          <a:noFill/>
          <a:ln>
            <a:noFill/>
          </a:ln>
        </p:spPr>
        <p:txBody>
          <a:bodyPr spcFirstLastPara="1" wrap="square" lIns="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933">
                <a:latin typeface="Lexend"/>
                <a:ea typeface="Lexend"/>
                <a:cs typeface="Lexend"/>
                <a:sym typeface="Lexend"/>
              </a:rPr>
              <a:t>This is what is happening when it is getting lighter and darker on Earth.</a:t>
            </a:r>
            <a:endParaRPr sz="2933">
              <a:latin typeface="Lexend"/>
              <a:ea typeface="Lexend"/>
              <a:cs typeface="Lexend"/>
              <a:sym typeface="Lexend"/>
            </a:endParaRPr>
          </a:p>
        </p:txBody>
      </p:sp>
      <p:pic>
        <p:nvPicPr>
          <p:cNvPr id="2316" name="Google Shape;2316;p202"/>
          <p:cNvPicPr preferRelativeResize="0"/>
          <p:nvPr/>
        </p:nvPicPr>
        <p:blipFill>
          <a:blip r:embed="rId3">
            <a:alphaModFix/>
          </a:blip>
          <a:stretch>
            <a:fillRect/>
          </a:stretch>
        </p:blipFill>
        <p:spPr>
          <a:xfrm>
            <a:off x="7502900" y="2129200"/>
            <a:ext cx="3648136" cy="36481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20"/>
        <p:cNvGrpSpPr/>
        <p:nvPr/>
      </p:nvGrpSpPr>
      <p:grpSpPr>
        <a:xfrm>
          <a:off x="0" y="0"/>
          <a:ext cx="0" cy="0"/>
          <a:chOff x="0" y="0"/>
          <a:chExt cx="0" cy="0"/>
        </a:xfrm>
      </p:grpSpPr>
      <p:pic>
        <p:nvPicPr>
          <p:cNvPr id="2321" name="Google Shape;2321;p203"/>
          <p:cNvPicPr preferRelativeResize="0"/>
          <p:nvPr/>
        </p:nvPicPr>
        <p:blipFill>
          <a:blip r:embed="rId3">
            <a:alphaModFix/>
          </a:blip>
          <a:stretch>
            <a:fillRect/>
          </a:stretch>
        </p:blipFill>
        <p:spPr>
          <a:xfrm rot="20908169">
            <a:off x="4421834" y="3429000"/>
            <a:ext cx="4989119" cy="2662168"/>
          </a:xfrm>
          <a:prstGeom prst="rect">
            <a:avLst/>
          </a:prstGeom>
          <a:noFill/>
          <a:ln>
            <a:noFill/>
          </a:ln>
        </p:spPr>
      </p:pic>
      <p:sp>
        <p:nvSpPr>
          <p:cNvPr id="2322" name="Google Shape;2322;p203"/>
          <p:cNvSpPr txBox="1">
            <a:spLocks noGrp="1"/>
          </p:cNvSpPr>
          <p:nvPr>
            <p:ph type="body" idx="1"/>
          </p:nvPr>
        </p:nvSpPr>
        <p:spPr>
          <a:xfrm>
            <a:off x="391000" y="1012400"/>
            <a:ext cx="10983600" cy="947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solidFill>
                  <a:schemeClr val="lt1"/>
                </a:solidFill>
              </a:rPr>
              <a:t>The Sun is the centre of our solar system and gives all living things warmth and light.</a:t>
            </a:r>
            <a:endParaRPr>
              <a:solidFill>
                <a:schemeClr val="lt1"/>
              </a:solidFill>
            </a:endParaRPr>
          </a:p>
        </p:txBody>
      </p:sp>
      <p:sp>
        <p:nvSpPr>
          <p:cNvPr id="2323" name="Google Shape;2323;p20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Day and night</a:t>
            </a:r>
            <a:endParaRPr/>
          </a:p>
        </p:txBody>
      </p:sp>
      <p:sp>
        <p:nvSpPr>
          <p:cNvPr id="2324" name="Google Shape;2324;p203"/>
          <p:cNvSpPr txBox="1"/>
          <p:nvPr/>
        </p:nvSpPr>
        <p:spPr>
          <a:xfrm>
            <a:off x="391000" y="2154000"/>
            <a:ext cx="11410000" cy="957486"/>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933">
                <a:solidFill>
                  <a:schemeClr val="lt1"/>
                </a:solidFill>
                <a:latin typeface="Lexend"/>
                <a:ea typeface="Lexend"/>
                <a:cs typeface="Lexend"/>
                <a:sym typeface="Lexend"/>
              </a:rPr>
              <a:t>As Earth rotates on its axis, the part of Earth facing the Sun has day time.</a:t>
            </a:r>
            <a:endParaRPr sz="2933">
              <a:solidFill>
                <a:schemeClr val="lt1"/>
              </a:solidFill>
              <a:latin typeface="Lexend"/>
              <a:ea typeface="Lexend"/>
              <a:cs typeface="Lexend"/>
              <a:sym typeface="Lexend"/>
            </a:endParaRPr>
          </a:p>
          <a:p>
            <a:pPr marL="0" lvl="0" indent="0" algn="l" rtl="0">
              <a:spcBef>
                <a:spcPts val="0"/>
              </a:spcBef>
              <a:spcAft>
                <a:spcPts val="0"/>
              </a:spcAft>
              <a:buNone/>
            </a:pPr>
            <a:endParaRPr sz="2489">
              <a:latin typeface="Lexend"/>
              <a:ea typeface="Lexend"/>
              <a:cs typeface="Lexend"/>
              <a:sym typeface="Lexend"/>
            </a:endParaRPr>
          </a:p>
        </p:txBody>
      </p:sp>
      <p:sp>
        <p:nvSpPr>
          <p:cNvPr id="2325" name="Google Shape;2325;p203"/>
          <p:cNvSpPr/>
          <p:nvPr/>
        </p:nvSpPr>
        <p:spPr>
          <a:xfrm>
            <a:off x="1" y="857234"/>
            <a:ext cx="432015" cy="6088233"/>
          </a:xfrm>
          <a:custGeom>
            <a:avLst/>
            <a:gdLst/>
            <a:ahLst/>
            <a:cxnLst/>
            <a:rect l="l" t="t" r="r" b="b"/>
            <a:pathLst>
              <a:path w="18381" h="182647" extrusionOk="0">
                <a:moveTo>
                  <a:pt x="0" y="0"/>
                </a:moveTo>
                <a:cubicBezTo>
                  <a:pt x="3062" y="15658"/>
                  <a:pt x="18283" y="63507"/>
                  <a:pt x="18370" y="93948"/>
                </a:cubicBezTo>
                <a:cubicBezTo>
                  <a:pt x="18458" y="124389"/>
                  <a:pt x="3499" y="167864"/>
                  <a:pt x="525" y="182647"/>
                </a:cubicBezTo>
              </a:path>
            </a:pathLst>
          </a:custGeom>
          <a:solidFill>
            <a:srgbClr val="FFFF00"/>
          </a:solidFill>
          <a:ln w="9525" cap="flat" cmpd="sng">
            <a:solidFill>
              <a:schemeClr val="dk2"/>
            </a:solidFill>
            <a:prstDash val="solid"/>
            <a:round/>
            <a:headEnd type="none" w="med" len="med"/>
            <a:tailEnd type="none" w="med" len="med"/>
          </a:ln>
        </p:spPr>
      </p:sp>
      <p:cxnSp>
        <p:nvCxnSpPr>
          <p:cNvPr id="2326" name="Google Shape;2326;p203"/>
          <p:cNvCxnSpPr/>
          <p:nvPr/>
        </p:nvCxnSpPr>
        <p:spPr>
          <a:xfrm>
            <a:off x="17500" y="997200"/>
            <a:ext cx="0" cy="5843200"/>
          </a:xfrm>
          <a:prstGeom prst="straightConnector1">
            <a:avLst/>
          </a:prstGeom>
          <a:noFill/>
          <a:ln w="9525" cap="flat" cmpd="sng">
            <a:solidFill>
              <a:schemeClr val="dk2"/>
            </a:solidFill>
            <a:prstDash val="solid"/>
            <a:round/>
            <a:headEnd type="none" w="med" len="med"/>
            <a:tailEnd type="none" w="med" len="med"/>
          </a:ln>
        </p:spPr>
      </p:cxnSp>
      <p:sp>
        <p:nvSpPr>
          <p:cNvPr id="2327" name="Google Shape;2327;p203"/>
          <p:cNvSpPr txBox="1"/>
          <p:nvPr/>
        </p:nvSpPr>
        <p:spPr>
          <a:xfrm>
            <a:off x="699800" y="5951633"/>
            <a:ext cx="37220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lt1"/>
                </a:solidFill>
                <a:latin typeface="Lexend"/>
                <a:ea typeface="Lexend"/>
                <a:cs typeface="Lexend"/>
                <a:sym typeface="Lexend"/>
              </a:rPr>
              <a:t>Light from the the Sun</a:t>
            </a:r>
            <a:endParaRPr sz="2400">
              <a:solidFill>
                <a:schemeClr val="lt1"/>
              </a:solidFill>
              <a:latin typeface="Lexend"/>
              <a:ea typeface="Lexend"/>
              <a:cs typeface="Lexend"/>
              <a:sym typeface="Lexend"/>
            </a:endParaRPr>
          </a:p>
        </p:txBody>
      </p:sp>
      <p:sp>
        <p:nvSpPr>
          <p:cNvPr id="2328" name="Google Shape;2328;p203"/>
          <p:cNvSpPr txBox="1"/>
          <p:nvPr/>
        </p:nvSpPr>
        <p:spPr>
          <a:xfrm>
            <a:off x="4492800" y="3784800"/>
            <a:ext cx="19944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lt1"/>
                </a:solidFill>
                <a:latin typeface="Lexend"/>
                <a:ea typeface="Lexend"/>
                <a:cs typeface="Lexend"/>
                <a:sym typeface="Lexend"/>
              </a:rPr>
              <a:t>day time</a:t>
            </a:r>
            <a:endParaRPr sz="2400">
              <a:solidFill>
                <a:schemeClr val="lt1"/>
              </a:solidFill>
              <a:latin typeface="Lexend"/>
              <a:ea typeface="Lexend"/>
              <a:cs typeface="Lexend"/>
              <a:sym typeface="Lexend"/>
            </a:endParaRPr>
          </a:p>
        </p:txBody>
      </p:sp>
      <p:sp>
        <p:nvSpPr>
          <p:cNvPr id="2329" name="Google Shape;2329;p203"/>
          <p:cNvSpPr/>
          <p:nvPr/>
        </p:nvSpPr>
        <p:spPr>
          <a:xfrm>
            <a:off x="1205867" y="3434400"/>
            <a:ext cx="2027600" cy="331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2330" name="Google Shape;2330;p203"/>
          <p:cNvSpPr/>
          <p:nvPr/>
        </p:nvSpPr>
        <p:spPr>
          <a:xfrm>
            <a:off x="1205867" y="4477351"/>
            <a:ext cx="2027600" cy="331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2331" name="Google Shape;2331;p203"/>
          <p:cNvSpPr/>
          <p:nvPr/>
        </p:nvSpPr>
        <p:spPr>
          <a:xfrm>
            <a:off x="1205867" y="5520300"/>
            <a:ext cx="2027600" cy="331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2332" name="Google Shape;2332;p203"/>
          <p:cNvSpPr txBox="1"/>
          <p:nvPr/>
        </p:nvSpPr>
        <p:spPr>
          <a:xfrm>
            <a:off x="5895767" y="5934133"/>
            <a:ext cx="20644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lt1"/>
                </a:solidFill>
                <a:latin typeface="Lexend"/>
                <a:ea typeface="Lexend"/>
                <a:cs typeface="Lexend"/>
                <a:sym typeface="Lexend"/>
              </a:rPr>
              <a:t>The Earth</a:t>
            </a:r>
            <a:endParaRPr sz="2400">
              <a:solidFill>
                <a:schemeClr val="lt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36"/>
        <p:cNvGrpSpPr/>
        <p:nvPr/>
      </p:nvGrpSpPr>
      <p:grpSpPr>
        <a:xfrm>
          <a:off x="0" y="0"/>
          <a:ext cx="0" cy="0"/>
          <a:chOff x="0" y="0"/>
          <a:chExt cx="0" cy="0"/>
        </a:xfrm>
      </p:grpSpPr>
      <p:pic>
        <p:nvPicPr>
          <p:cNvPr id="2337" name="Google Shape;2337;p204"/>
          <p:cNvPicPr preferRelativeResize="0"/>
          <p:nvPr/>
        </p:nvPicPr>
        <p:blipFill>
          <a:blip r:embed="rId3">
            <a:alphaModFix/>
          </a:blip>
          <a:stretch>
            <a:fillRect/>
          </a:stretch>
        </p:blipFill>
        <p:spPr>
          <a:xfrm rot="20873508">
            <a:off x="3789317" y="3309683"/>
            <a:ext cx="5453832" cy="2910168"/>
          </a:xfrm>
          <a:prstGeom prst="rect">
            <a:avLst/>
          </a:prstGeom>
          <a:noFill/>
          <a:ln>
            <a:noFill/>
          </a:ln>
        </p:spPr>
      </p:pic>
      <p:sp>
        <p:nvSpPr>
          <p:cNvPr id="2338" name="Google Shape;2338;p204"/>
          <p:cNvSpPr txBox="1">
            <a:spLocks noGrp="1"/>
          </p:cNvSpPr>
          <p:nvPr>
            <p:ph type="body" idx="1"/>
          </p:nvPr>
        </p:nvSpPr>
        <p:spPr>
          <a:xfrm>
            <a:off x="432000" y="1012400"/>
            <a:ext cx="7910400" cy="947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solidFill>
                  <a:schemeClr val="lt1"/>
                </a:solidFill>
              </a:rPr>
              <a:t>The part of Earth facing away from the Sun has night time. </a:t>
            </a:r>
            <a:endParaRPr>
              <a:solidFill>
                <a:schemeClr val="lt1"/>
              </a:solidFill>
            </a:endParaRPr>
          </a:p>
        </p:txBody>
      </p:sp>
      <p:sp>
        <p:nvSpPr>
          <p:cNvPr id="2339" name="Google Shape;2339;p20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Day and night</a:t>
            </a:r>
            <a:endParaRPr/>
          </a:p>
        </p:txBody>
      </p:sp>
      <p:sp>
        <p:nvSpPr>
          <p:cNvPr id="2340" name="Google Shape;2340;p204"/>
          <p:cNvSpPr/>
          <p:nvPr/>
        </p:nvSpPr>
        <p:spPr>
          <a:xfrm>
            <a:off x="1" y="857234"/>
            <a:ext cx="432015" cy="6088233"/>
          </a:xfrm>
          <a:custGeom>
            <a:avLst/>
            <a:gdLst/>
            <a:ahLst/>
            <a:cxnLst/>
            <a:rect l="l" t="t" r="r" b="b"/>
            <a:pathLst>
              <a:path w="18381" h="182647" extrusionOk="0">
                <a:moveTo>
                  <a:pt x="0" y="0"/>
                </a:moveTo>
                <a:cubicBezTo>
                  <a:pt x="3062" y="15658"/>
                  <a:pt x="18283" y="63507"/>
                  <a:pt x="18370" y="93948"/>
                </a:cubicBezTo>
                <a:cubicBezTo>
                  <a:pt x="18458" y="124389"/>
                  <a:pt x="3499" y="167864"/>
                  <a:pt x="525" y="182647"/>
                </a:cubicBezTo>
              </a:path>
            </a:pathLst>
          </a:custGeom>
          <a:solidFill>
            <a:srgbClr val="FFFF00"/>
          </a:solidFill>
          <a:ln w="9525" cap="flat" cmpd="sng">
            <a:solidFill>
              <a:schemeClr val="dk2"/>
            </a:solidFill>
            <a:prstDash val="solid"/>
            <a:round/>
            <a:headEnd type="none" w="med" len="med"/>
            <a:tailEnd type="none" w="med" len="med"/>
          </a:ln>
        </p:spPr>
      </p:sp>
      <p:cxnSp>
        <p:nvCxnSpPr>
          <p:cNvPr id="2341" name="Google Shape;2341;p204"/>
          <p:cNvCxnSpPr/>
          <p:nvPr/>
        </p:nvCxnSpPr>
        <p:spPr>
          <a:xfrm>
            <a:off x="17500" y="997200"/>
            <a:ext cx="0" cy="5843200"/>
          </a:xfrm>
          <a:prstGeom prst="straightConnector1">
            <a:avLst/>
          </a:prstGeom>
          <a:noFill/>
          <a:ln w="9525" cap="flat" cmpd="sng">
            <a:solidFill>
              <a:schemeClr val="dk2"/>
            </a:solidFill>
            <a:prstDash val="solid"/>
            <a:round/>
            <a:headEnd type="none" w="med" len="med"/>
            <a:tailEnd type="none" w="med" len="med"/>
          </a:ln>
        </p:spPr>
      </p:cxnSp>
      <p:sp>
        <p:nvSpPr>
          <p:cNvPr id="2342" name="Google Shape;2342;p204"/>
          <p:cNvSpPr txBox="1"/>
          <p:nvPr/>
        </p:nvSpPr>
        <p:spPr>
          <a:xfrm>
            <a:off x="7839167" y="4477351"/>
            <a:ext cx="19944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lt1"/>
                </a:solidFill>
                <a:latin typeface="Lexend"/>
                <a:ea typeface="Lexend"/>
                <a:cs typeface="Lexend"/>
                <a:sym typeface="Lexend"/>
              </a:rPr>
              <a:t>night time</a:t>
            </a:r>
            <a:endParaRPr sz="2400">
              <a:solidFill>
                <a:schemeClr val="lt1"/>
              </a:solidFill>
              <a:latin typeface="Lexend"/>
              <a:ea typeface="Lexend"/>
              <a:cs typeface="Lexend"/>
              <a:sym typeface="Lexend"/>
            </a:endParaRPr>
          </a:p>
        </p:txBody>
      </p:sp>
      <p:sp>
        <p:nvSpPr>
          <p:cNvPr id="2343" name="Google Shape;2343;p204"/>
          <p:cNvSpPr/>
          <p:nvPr/>
        </p:nvSpPr>
        <p:spPr>
          <a:xfrm>
            <a:off x="1205867" y="3434400"/>
            <a:ext cx="2027600" cy="331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2344" name="Google Shape;2344;p204"/>
          <p:cNvSpPr/>
          <p:nvPr/>
        </p:nvSpPr>
        <p:spPr>
          <a:xfrm>
            <a:off x="1205867" y="4477351"/>
            <a:ext cx="2027600" cy="331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2345" name="Google Shape;2345;p204"/>
          <p:cNvSpPr/>
          <p:nvPr/>
        </p:nvSpPr>
        <p:spPr>
          <a:xfrm>
            <a:off x="1205867" y="5520300"/>
            <a:ext cx="2027600" cy="331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2346" name="Google Shape;2346;p204"/>
          <p:cNvSpPr txBox="1"/>
          <p:nvPr/>
        </p:nvSpPr>
        <p:spPr>
          <a:xfrm>
            <a:off x="699800" y="5951633"/>
            <a:ext cx="37220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lt1"/>
                </a:solidFill>
                <a:latin typeface="Lexend"/>
                <a:ea typeface="Lexend"/>
                <a:cs typeface="Lexend"/>
                <a:sym typeface="Lexend"/>
              </a:rPr>
              <a:t>Light from the the Sun</a:t>
            </a:r>
            <a:endParaRPr sz="2400">
              <a:solidFill>
                <a:schemeClr val="lt1"/>
              </a:solidFill>
              <a:latin typeface="Lexend"/>
              <a:ea typeface="Lexend"/>
              <a:cs typeface="Lexend"/>
              <a:sym typeface="Lexend"/>
            </a:endParaRPr>
          </a:p>
        </p:txBody>
      </p:sp>
      <p:sp>
        <p:nvSpPr>
          <p:cNvPr id="2347" name="Google Shape;2347;p204"/>
          <p:cNvSpPr txBox="1"/>
          <p:nvPr/>
        </p:nvSpPr>
        <p:spPr>
          <a:xfrm>
            <a:off x="5895767" y="5934133"/>
            <a:ext cx="20644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lt1"/>
                </a:solidFill>
                <a:latin typeface="Lexend"/>
                <a:ea typeface="Lexend"/>
                <a:cs typeface="Lexend"/>
                <a:sym typeface="Lexend"/>
              </a:rPr>
              <a:t>The Earth</a:t>
            </a:r>
            <a:endParaRPr sz="2400">
              <a:solidFill>
                <a:schemeClr val="lt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205"/>
          <p:cNvSpPr txBox="1">
            <a:spLocks noGrp="1"/>
          </p:cNvSpPr>
          <p:nvPr>
            <p:ph type="body" idx="1"/>
          </p:nvPr>
        </p:nvSpPr>
        <p:spPr>
          <a:xfrm>
            <a:off x="443800" y="1000200"/>
            <a:ext cx="11070800" cy="1034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1100"/>
              <a:buFont typeface="Arial"/>
              <a:buNone/>
            </a:pPr>
            <a:r>
              <a:rPr lang="en-GB"/>
              <a:t>People living in different parts of the world experience day and night at different times.</a:t>
            </a:r>
            <a:endParaRPr/>
          </a:p>
          <a:p>
            <a:pPr marL="0" lvl="0" indent="0" algn="l" rtl="0">
              <a:spcBef>
                <a:spcPts val="0"/>
              </a:spcBef>
              <a:spcAft>
                <a:spcPts val="1333"/>
              </a:spcAft>
              <a:buNone/>
            </a:pPr>
            <a:endParaRPr/>
          </a:p>
        </p:txBody>
      </p:sp>
      <p:sp>
        <p:nvSpPr>
          <p:cNvPr id="2353" name="Google Shape;2353;p205"/>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Day and night</a:t>
            </a:r>
            <a:endParaRPr/>
          </a:p>
        </p:txBody>
      </p:sp>
      <p:sp>
        <p:nvSpPr>
          <p:cNvPr id="2354" name="Google Shape;2354;p205"/>
          <p:cNvSpPr txBox="1"/>
          <p:nvPr/>
        </p:nvSpPr>
        <p:spPr>
          <a:xfrm>
            <a:off x="432000" y="2086600"/>
            <a:ext cx="11507600" cy="1025773"/>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933">
                <a:latin typeface="Lexend"/>
                <a:ea typeface="Lexend"/>
                <a:cs typeface="Lexend"/>
                <a:sym typeface="Lexend"/>
              </a:rPr>
              <a:t>As your part of Earth rotates towards the Sun, it gradually becomes lighter. When you are directly facing the Sun, it is midday.</a:t>
            </a:r>
            <a:endParaRPr sz="2933">
              <a:latin typeface="Lexend"/>
              <a:ea typeface="Lexend"/>
              <a:cs typeface="Lexend"/>
              <a:sym typeface="Lexend"/>
            </a:endParaRPr>
          </a:p>
        </p:txBody>
      </p:sp>
      <p:sp>
        <p:nvSpPr>
          <p:cNvPr id="2355" name="Google Shape;2355;p205"/>
          <p:cNvSpPr txBox="1">
            <a:spLocks noGrp="1"/>
          </p:cNvSpPr>
          <p:nvPr>
            <p:ph type="body" idx="1"/>
          </p:nvPr>
        </p:nvSpPr>
        <p:spPr>
          <a:xfrm>
            <a:off x="443800" y="3616200"/>
            <a:ext cx="10949200" cy="1147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GB"/>
              <a:t>As your part of Earth rotates away from the Sun, it gradually becomes darker. When you are facing directly away the Sun, it is midnight.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spcBef>
                <a:spcPts val="0"/>
              </a:spcBef>
              <a:spcAft>
                <a:spcPts val="1333"/>
              </a:spcAft>
              <a:buNone/>
            </a:pPr>
            <a:endParaRPr/>
          </a:p>
        </p:txBody>
      </p:sp>
      <p:sp>
        <p:nvSpPr>
          <p:cNvPr id="2356" name="Google Shape;2356;p205"/>
          <p:cNvSpPr txBox="1"/>
          <p:nvPr/>
        </p:nvSpPr>
        <p:spPr>
          <a:xfrm>
            <a:off x="411133" y="5267400"/>
            <a:ext cx="10782400" cy="1408827"/>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sz="2933">
                <a:solidFill>
                  <a:schemeClr val="dk1"/>
                </a:solidFill>
                <a:latin typeface="Lexend"/>
                <a:ea typeface="Lexend"/>
                <a:cs typeface="Lexend"/>
                <a:sym typeface="Lexend"/>
              </a:rPr>
              <a:t>When it is midnight for us, what time is it for someone living on the opposite side of the world?</a:t>
            </a:r>
            <a:endParaRPr sz="2933">
              <a:solidFill>
                <a:schemeClr val="dk1"/>
              </a:solidFill>
              <a:latin typeface="Lexend"/>
              <a:ea typeface="Lexend"/>
              <a:cs typeface="Lexend"/>
              <a:sym typeface="Lexend"/>
            </a:endParaRPr>
          </a:p>
          <a:p>
            <a:pPr marL="0" lvl="0" indent="0" algn="l" rtl="0">
              <a:spcBef>
                <a:spcPts val="0"/>
              </a:spcBef>
              <a:spcAft>
                <a:spcPts val="0"/>
              </a:spcAft>
              <a:buNone/>
            </a:pPr>
            <a:endParaRPr sz="2489">
              <a:latin typeface="Lexend"/>
              <a:ea typeface="Lexend"/>
              <a:cs typeface="Lexend"/>
              <a:sym typeface="Lexend"/>
            </a:endParaRPr>
          </a:p>
        </p:txBody>
      </p:sp>
      <p:pic>
        <p:nvPicPr>
          <p:cNvPr id="2357" name="Google Shape;2357;p205">
            <a:hlinkClick r:id="rId3"/>
          </p:cNvPr>
          <p:cNvPicPr preferRelativeResize="0"/>
          <p:nvPr/>
        </p:nvPicPr>
        <p:blipFill rotWithShape="1">
          <a:blip r:embed="rId4">
            <a:alphaModFix/>
          </a:blip>
          <a:srcRect/>
          <a:stretch/>
        </p:blipFill>
        <p:spPr>
          <a:xfrm>
            <a:off x="9964334" y="4186551"/>
            <a:ext cx="1971567" cy="8961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2" name="Google Shape;2362;p206"/>
          <p:cNvSpPr txBox="1">
            <a:spLocks noGrp="1"/>
          </p:cNvSpPr>
          <p:nvPr>
            <p:ph type="body" idx="1"/>
          </p:nvPr>
        </p:nvSpPr>
        <p:spPr>
          <a:xfrm>
            <a:off x="349900" y="1012400"/>
            <a:ext cx="10983600" cy="4027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People use </a:t>
            </a:r>
            <a:r>
              <a:rPr lang="en-GB" b="1"/>
              <a:t>models</a:t>
            </a:r>
            <a:r>
              <a:rPr lang="en-GB"/>
              <a:t> to help describe and explain things they can not experience themselves, such as what happens in space.</a:t>
            </a:r>
            <a:endParaRPr/>
          </a:p>
        </p:txBody>
      </p:sp>
      <p:sp>
        <p:nvSpPr>
          <p:cNvPr id="2363" name="Google Shape;2363;p206"/>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Day and night</a:t>
            </a:r>
            <a:endParaRPr/>
          </a:p>
        </p:txBody>
      </p:sp>
      <p:sp>
        <p:nvSpPr>
          <p:cNvPr id="2364" name="Google Shape;2364;p206"/>
          <p:cNvSpPr txBox="1"/>
          <p:nvPr/>
        </p:nvSpPr>
        <p:spPr>
          <a:xfrm>
            <a:off x="349900" y="2842400"/>
            <a:ext cx="6321200" cy="2379798"/>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933">
                <a:latin typeface="Lexend"/>
                <a:ea typeface="Lexend"/>
                <a:cs typeface="Lexend"/>
                <a:sym typeface="Lexend"/>
              </a:rPr>
              <a:t>This model is called an orrery. </a:t>
            </a:r>
            <a:endParaRPr sz="2933">
              <a:latin typeface="Lexend"/>
              <a:ea typeface="Lexend"/>
              <a:cs typeface="Lexend"/>
              <a:sym typeface="Lexend"/>
            </a:endParaRPr>
          </a:p>
          <a:p>
            <a:pPr marL="0" lvl="0" indent="0" algn="l" rtl="0">
              <a:spcBef>
                <a:spcPts val="0"/>
              </a:spcBef>
              <a:spcAft>
                <a:spcPts val="0"/>
              </a:spcAft>
              <a:buNone/>
            </a:pPr>
            <a:endParaRPr sz="2933">
              <a:latin typeface="Lexend"/>
              <a:ea typeface="Lexend"/>
              <a:cs typeface="Lexend"/>
              <a:sym typeface="Lexend"/>
            </a:endParaRPr>
          </a:p>
          <a:p>
            <a:pPr marL="0" lvl="0" indent="0" algn="l" rtl="0">
              <a:spcBef>
                <a:spcPts val="0"/>
              </a:spcBef>
              <a:spcAft>
                <a:spcPts val="0"/>
              </a:spcAft>
              <a:buNone/>
            </a:pPr>
            <a:r>
              <a:rPr lang="en-GB" sz="2933">
                <a:latin typeface="Lexend"/>
                <a:ea typeface="Lexend"/>
                <a:cs typeface="Lexend"/>
                <a:sym typeface="Lexend"/>
              </a:rPr>
              <a:t>It spins to show how things move in space. Parts of an orrery can be used to explain why we have day and night.</a:t>
            </a:r>
            <a:endParaRPr sz="2933">
              <a:latin typeface="Lexend"/>
              <a:ea typeface="Lexend"/>
              <a:cs typeface="Lexend"/>
              <a:sym typeface="Lexend"/>
            </a:endParaRPr>
          </a:p>
        </p:txBody>
      </p:sp>
      <p:sp>
        <p:nvSpPr>
          <p:cNvPr id="2365" name="Google Shape;2365;p206"/>
          <p:cNvSpPr txBox="1"/>
          <p:nvPr/>
        </p:nvSpPr>
        <p:spPr>
          <a:xfrm>
            <a:off x="8643300" y="5472600"/>
            <a:ext cx="15568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latin typeface="Lexend"/>
                <a:ea typeface="Lexend"/>
                <a:cs typeface="Lexend"/>
                <a:sym typeface="Lexend"/>
              </a:rPr>
              <a:t>orrery</a:t>
            </a:r>
            <a:endParaRPr sz="2400">
              <a:latin typeface="Lexend"/>
              <a:ea typeface="Lexend"/>
              <a:cs typeface="Lexend"/>
              <a:sym typeface="Lexend"/>
            </a:endParaRPr>
          </a:p>
        </p:txBody>
      </p:sp>
      <p:pic>
        <p:nvPicPr>
          <p:cNvPr id="2366" name="Google Shape;2366;p206" title="orrery-4411597_1920.png"/>
          <p:cNvPicPr preferRelativeResize="0"/>
          <p:nvPr/>
        </p:nvPicPr>
        <p:blipFill>
          <a:blip r:embed="rId3">
            <a:alphaModFix/>
          </a:blip>
          <a:stretch>
            <a:fillRect/>
          </a:stretch>
        </p:blipFill>
        <p:spPr>
          <a:xfrm>
            <a:off x="6432000" y="2216390"/>
            <a:ext cx="5279731" cy="3316343"/>
          </a:xfrm>
          <a:prstGeom prst="rect">
            <a:avLst/>
          </a:prstGeom>
          <a:noFill/>
          <a:ln>
            <a:noFill/>
          </a:ln>
        </p:spPr>
      </p:pic>
    </p:spTree>
    <p:extLst>
      <p:ext uri="{BB962C8B-B14F-4D97-AF65-F5344CB8AC3E}">
        <p14:creationId xmlns:p14="http://schemas.microsoft.com/office/powerpoint/2010/main" val="127351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pic>
        <p:nvPicPr>
          <p:cNvPr id="2392" name="Google Shape;2392;p209"/>
          <p:cNvPicPr preferRelativeResize="0"/>
          <p:nvPr/>
        </p:nvPicPr>
        <p:blipFill>
          <a:blip r:embed="rId3">
            <a:alphaModFix/>
          </a:blip>
          <a:stretch>
            <a:fillRect/>
          </a:stretch>
        </p:blipFill>
        <p:spPr>
          <a:xfrm>
            <a:off x="2839101" y="2442400"/>
            <a:ext cx="4681788" cy="2498184"/>
          </a:xfrm>
          <a:prstGeom prst="rect">
            <a:avLst/>
          </a:prstGeom>
          <a:noFill/>
          <a:ln>
            <a:noFill/>
          </a:ln>
        </p:spPr>
      </p:pic>
      <p:sp>
        <p:nvSpPr>
          <p:cNvPr id="2393" name="Google Shape;2393;p209"/>
          <p:cNvSpPr txBox="1">
            <a:spLocks noGrp="1"/>
          </p:cNvSpPr>
          <p:nvPr>
            <p:ph type="body" idx="1"/>
          </p:nvPr>
        </p:nvSpPr>
        <p:spPr>
          <a:xfrm>
            <a:off x="432000" y="1012400"/>
            <a:ext cx="10983600" cy="818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Earth rotates in an anticlockwise direction. What will be happening at the cross on Earth below in the next few hours?</a:t>
            </a:r>
            <a:endParaRPr sz="2667"/>
          </a:p>
        </p:txBody>
      </p:sp>
      <p:sp>
        <p:nvSpPr>
          <p:cNvPr id="2394" name="Google Shape;2394;p209"/>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Day and night</a:t>
            </a:r>
            <a:endParaRPr/>
          </a:p>
        </p:txBody>
      </p:sp>
      <p:sp>
        <p:nvSpPr>
          <p:cNvPr id="2395" name="Google Shape;2395;p209"/>
          <p:cNvSpPr/>
          <p:nvPr/>
        </p:nvSpPr>
        <p:spPr>
          <a:xfrm>
            <a:off x="1" y="857234"/>
            <a:ext cx="432015" cy="6088233"/>
          </a:xfrm>
          <a:custGeom>
            <a:avLst/>
            <a:gdLst/>
            <a:ahLst/>
            <a:cxnLst/>
            <a:rect l="l" t="t" r="r" b="b"/>
            <a:pathLst>
              <a:path w="18381" h="182647" extrusionOk="0">
                <a:moveTo>
                  <a:pt x="0" y="0"/>
                </a:moveTo>
                <a:cubicBezTo>
                  <a:pt x="3062" y="15658"/>
                  <a:pt x="18283" y="63507"/>
                  <a:pt x="18370" y="93948"/>
                </a:cubicBezTo>
                <a:cubicBezTo>
                  <a:pt x="18458" y="124389"/>
                  <a:pt x="3499" y="167864"/>
                  <a:pt x="525" y="182647"/>
                </a:cubicBezTo>
              </a:path>
            </a:pathLst>
          </a:custGeom>
          <a:solidFill>
            <a:srgbClr val="FFFF00"/>
          </a:solidFill>
          <a:ln w="9525" cap="flat" cmpd="sng">
            <a:solidFill>
              <a:schemeClr val="dk2"/>
            </a:solidFill>
            <a:prstDash val="solid"/>
            <a:round/>
            <a:headEnd type="none" w="med" len="med"/>
            <a:tailEnd type="none" w="med" len="med"/>
          </a:ln>
        </p:spPr>
      </p:sp>
      <p:sp>
        <p:nvSpPr>
          <p:cNvPr id="2396" name="Google Shape;2396;p209"/>
          <p:cNvSpPr txBox="1"/>
          <p:nvPr/>
        </p:nvSpPr>
        <p:spPr>
          <a:xfrm>
            <a:off x="592600" y="4506667"/>
            <a:ext cx="2259200" cy="9852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Light from the the Sun</a:t>
            </a:r>
            <a:endParaRPr sz="2400">
              <a:solidFill>
                <a:schemeClr val="dk1"/>
              </a:solidFill>
              <a:latin typeface="Lexend"/>
              <a:ea typeface="Lexend"/>
              <a:cs typeface="Lexend"/>
              <a:sym typeface="Lexend"/>
            </a:endParaRPr>
          </a:p>
        </p:txBody>
      </p:sp>
      <p:sp>
        <p:nvSpPr>
          <p:cNvPr id="2397" name="Google Shape;2397;p209"/>
          <p:cNvSpPr/>
          <p:nvPr/>
        </p:nvSpPr>
        <p:spPr>
          <a:xfrm>
            <a:off x="704500" y="2909933"/>
            <a:ext cx="1538800" cy="331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2398" name="Google Shape;2398;p209"/>
          <p:cNvSpPr/>
          <p:nvPr/>
        </p:nvSpPr>
        <p:spPr>
          <a:xfrm>
            <a:off x="707587" y="3958871"/>
            <a:ext cx="1538800" cy="331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2399" name="Google Shape;2399;p209"/>
          <p:cNvSpPr txBox="1"/>
          <p:nvPr/>
        </p:nvSpPr>
        <p:spPr>
          <a:xfrm>
            <a:off x="7559567" y="2788117"/>
            <a:ext cx="20644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The Earth</a:t>
            </a:r>
            <a:endParaRPr sz="2400">
              <a:solidFill>
                <a:schemeClr val="dk1"/>
              </a:solidFill>
              <a:latin typeface="Lexend"/>
              <a:ea typeface="Lexend"/>
              <a:cs typeface="Lexend"/>
              <a:sym typeface="Lexend"/>
            </a:endParaRPr>
          </a:p>
        </p:txBody>
      </p:sp>
      <p:sp>
        <p:nvSpPr>
          <p:cNvPr id="2400" name="Google Shape;2400;p209"/>
          <p:cNvSpPr txBox="1"/>
          <p:nvPr/>
        </p:nvSpPr>
        <p:spPr>
          <a:xfrm>
            <a:off x="3012400" y="5040000"/>
            <a:ext cx="6854000" cy="21140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0" algn="l" rtl="0">
              <a:lnSpc>
                <a:spcPct val="115000"/>
              </a:lnSpc>
              <a:spcBef>
                <a:spcPts val="0"/>
              </a:spcBef>
              <a:spcAft>
                <a:spcPts val="0"/>
              </a:spcAft>
              <a:buNone/>
            </a:pPr>
            <a:r>
              <a:rPr lang="en-GB" sz="2667">
                <a:latin typeface="Lexend"/>
                <a:ea typeface="Lexend"/>
                <a:cs typeface="Lexend"/>
                <a:sym typeface="Lexend"/>
              </a:rPr>
              <a:t>getting lighter</a:t>
            </a:r>
            <a:endParaRPr sz="2667">
              <a:latin typeface="Lexend"/>
              <a:ea typeface="Lexend"/>
              <a:cs typeface="Lexend"/>
              <a:sym typeface="Lexend"/>
            </a:endParaRPr>
          </a:p>
          <a:p>
            <a:pPr marL="609585" lvl="0" indent="0" algn="l" rtl="0">
              <a:lnSpc>
                <a:spcPct val="115000"/>
              </a:lnSpc>
              <a:spcBef>
                <a:spcPts val="0"/>
              </a:spcBef>
              <a:spcAft>
                <a:spcPts val="0"/>
              </a:spcAft>
              <a:buNone/>
            </a:pPr>
            <a:r>
              <a:rPr lang="en-GB" sz="2667">
                <a:latin typeface="Lexend"/>
                <a:ea typeface="Lexend"/>
                <a:cs typeface="Lexend"/>
                <a:sym typeface="Lexend"/>
              </a:rPr>
              <a:t>getting darker</a:t>
            </a:r>
            <a:endParaRPr sz="2667">
              <a:latin typeface="Lexend"/>
              <a:ea typeface="Lexend"/>
              <a:cs typeface="Lexend"/>
              <a:sym typeface="Lexend"/>
            </a:endParaRPr>
          </a:p>
          <a:p>
            <a:pPr marL="609585" lvl="0" indent="0" algn="l" rtl="0">
              <a:lnSpc>
                <a:spcPct val="115000"/>
              </a:lnSpc>
              <a:spcBef>
                <a:spcPts val="0"/>
              </a:spcBef>
              <a:spcAft>
                <a:spcPts val="0"/>
              </a:spcAft>
              <a:buNone/>
            </a:pPr>
            <a:r>
              <a:rPr lang="en-GB" sz="2667">
                <a:latin typeface="Lexend"/>
                <a:ea typeface="Lexend"/>
                <a:cs typeface="Lexend"/>
                <a:sym typeface="Lexend"/>
              </a:rPr>
              <a:t>staying the same</a:t>
            </a:r>
            <a:endParaRPr sz="2667">
              <a:latin typeface="Lexend"/>
              <a:ea typeface="Lexend"/>
              <a:cs typeface="Lexend"/>
              <a:sym typeface="Lexend"/>
            </a:endParaRPr>
          </a:p>
          <a:p>
            <a:pPr marL="0" lvl="0" indent="0" algn="l" rtl="0">
              <a:spcBef>
                <a:spcPts val="0"/>
              </a:spcBef>
              <a:spcAft>
                <a:spcPts val="0"/>
              </a:spcAft>
              <a:buNone/>
            </a:pPr>
            <a:endParaRPr sz="2933">
              <a:latin typeface="Lexend"/>
              <a:ea typeface="Lexend"/>
              <a:cs typeface="Lexend"/>
              <a:sym typeface="Lexend"/>
            </a:endParaRPr>
          </a:p>
        </p:txBody>
      </p:sp>
      <p:pic>
        <p:nvPicPr>
          <p:cNvPr id="2401" name="Google Shape;2401;p209"/>
          <p:cNvPicPr preferRelativeResize="0"/>
          <p:nvPr/>
        </p:nvPicPr>
        <p:blipFill rotWithShape="1">
          <a:blip r:embed="rId4">
            <a:alphaModFix/>
          </a:blip>
          <a:srcRect t="2516" b="2507"/>
          <a:stretch/>
        </p:blipFill>
        <p:spPr>
          <a:xfrm>
            <a:off x="6598134" y="5262835"/>
            <a:ext cx="723468" cy="687100"/>
          </a:xfrm>
          <a:prstGeom prst="rect">
            <a:avLst/>
          </a:prstGeom>
          <a:noFill/>
          <a:ln>
            <a:noFill/>
          </a:ln>
        </p:spPr>
      </p:pic>
      <p:pic>
        <p:nvPicPr>
          <p:cNvPr id="2402" name="Google Shape;2402;p209"/>
          <p:cNvPicPr preferRelativeResize="0"/>
          <p:nvPr/>
        </p:nvPicPr>
        <p:blipFill>
          <a:blip r:embed="rId5">
            <a:alphaModFix/>
          </a:blip>
          <a:stretch>
            <a:fillRect/>
          </a:stretch>
        </p:blipFill>
        <p:spPr>
          <a:xfrm>
            <a:off x="2851801" y="5040001"/>
            <a:ext cx="571500" cy="546100"/>
          </a:xfrm>
          <a:prstGeom prst="rect">
            <a:avLst/>
          </a:prstGeom>
          <a:noFill/>
          <a:ln>
            <a:noFill/>
          </a:ln>
        </p:spPr>
      </p:pic>
      <p:pic>
        <p:nvPicPr>
          <p:cNvPr id="2403" name="Google Shape;2403;p209"/>
          <p:cNvPicPr preferRelativeResize="0"/>
          <p:nvPr/>
        </p:nvPicPr>
        <p:blipFill>
          <a:blip r:embed="rId6">
            <a:alphaModFix/>
          </a:blip>
          <a:stretch>
            <a:fillRect/>
          </a:stretch>
        </p:blipFill>
        <p:spPr>
          <a:xfrm>
            <a:off x="2839101" y="5586101"/>
            <a:ext cx="596900" cy="546100"/>
          </a:xfrm>
          <a:prstGeom prst="rect">
            <a:avLst/>
          </a:prstGeom>
          <a:noFill/>
          <a:ln>
            <a:noFill/>
          </a:ln>
        </p:spPr>
      </p:pic>
      <p:pic>
        <p:nvPicPr>
          <p:cNvPr id="2404" name="Google Shape;2404;p209"/>
          <p:cNvPicPr preferRelativeResize="0"/>
          <p:nvPr/>
        </p:nvPicPr>
        <p:blipFill>
          <a:blip r:embed="rId7">
            <a:alphaModFix/>
          </a:blip>
          <a:stretch>
            <a:fillRect/>
          </a:stretch>
        </p:blipFill>
        <p:spPr>
          <a:xfrm>
            <a:off x="2864501" y="6185900"/>
            <a:ext cx="546100" cy="482600"/>
          </a:xfrm>
          <a:prstGeom prst="rect">
            <a:avLst/>
          </a:prstGeom>
          <a:noFill/>
          <a:ln>
            <a:noFill/>
          </a:ln>
        </p:spPr>
      </p:pic>
      <p:pic>
        <p:nvPicPr>
          <p:cNvPr id="2405" name="Google Shape;2405;p209"/>
          <p:cNvPicPr preferRelativeResize="0"/>
          <p:nvPr/>
        </p:nvPicPr>
        <p:blipFill>
          <a:blip r:embed="rId8">
            <a:alphaModFix/>
          </a:blip>
          <a:stretch>
            <a:fillRect/>
          </a:stretch>
        </p:blipFill>
        <p:spPr>
          <a:xfrm rot="20751371">
            <a:off x="4198483" y="2782279"/>
            <a:ext cx="1867600" cy="1818455"/>
          </a:xfrm>
          <a:prstGeom prst="rect">
            <a:avLst/>
          </a:prstGeom>
          <a:noFill/>
          <a:ln>
            <a:noFill/>
          </a:ln>
        </p:spPr>
      </p:pic>
      <p:sp>
        <p:nvSpPr>
          <p:cNvPr id="2406" name="Google Shape;2406;p209"/>
          <p:cNvSpPr/>
          <p:nvPr/>
        </p:nvSpPr>
        <p:spPr>
          <a:xfrm>
            <a:off x="4492784" y="3513751"/>
            <a:ext cx="531600" cy="5748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1D2CB-865A-3A7E-D4DF-038A9D18D52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AF44749-B23C-555E-928F-67BB16AB024D}"/>
              </a:ext>
            </a:extLst>
          </p:cNvPr>
          <p:cNvSpPr txBox="1"/>
          <p:nvPr/>
        </p:nvSpPr>
        <p:spPr>
          <a:xfrm>
            <a:off x="95250" y="130968"/>
            <a:ext cx="119300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dirty="0"/>
              <a:t>Wednesday 21st January </a:t>
            </a:r>
          </a:p>
          <a:p>
            <a:r>
              <a:rPr lang="en-GB" sz="3200" u="sng" dirty="0"/>
              <a:t>Q: Why do we have day and night?</a:t>
            </a:r>
          </a:p>
        </p:txBody>
      </p:sp>
      <p:sp>
        <p:nvSpPr>
          <p:cNvPr id="5" name="TextBox 4">
            <a:extLst>
              <a:ext uri="{FF2B5EF4-FFF2-40B4-BE49-F238E27FC236}">
                <a16:creationId xmlns:a16="http://schemas.microsoft.com/office/drawing/2014/main" id="{5C120272-A8EC-5A41-1458-BD461DD5F732}"/>
              </a:ext>
            </a:extLst>
          </p:cNvPr>
          <p:cNvSpPr txBox="1"/>
          <p:nvPr/>
        </p:nvSpPr>
        <p:spPr>
          <a:xfrm>
            <a:off x="414337" y="1500187"/>
            <a:ext cx="114561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ea typeface="+mn-lt"/>
                <a:cs typeface="+mn-lt"/>
              </a:rPr>
              <a:t>Choose an object to represent Earth, and a bright torch for the Sun, to demonstrate why we have day and night. </a:t>
            </a:r>
            <a:endParaRPr lang="en-US" dirty="0">
              <a:ea typeface="+mn-lt"/>
              <a:cs typeface="+mn-lt"/>
            </a:endParaRPr>
          </a:p>
          <a:p>
            <a:endParaRPr lang="en-GB" sz="2800" dirty="0">
              <a:ea typeface="+mn-lt"/>
              <a:cs typeface="+mn-lt"/>
            </a:endParaRPr>
          </a:p>
          <a:p>
            <a:r>
              <a:rPr lang="en-GB" sz="2800" dirty="0">
                <a:ea typeface="+mn-lt"/>
                <a:cs typeface="+mn-lt"/>
              </a:rPr>
              <a:t>Write a short commentary to explain why we have day and night.</a:t>
            </a:r>
            <a:endParaRPr lang="en-US">
              <a:ea typeface="+mn-lt"/>
              <a:cs typeface="+mn-lt"/>
            </a:endParaRPr>
          </a:p>
        </p:txBody>
      </p:sp>
      <p:pic>
        <p:nvPicPr>
          <p:cNvPr id="6" name="Picture 5" descr="A round object with a stick on it&#10;&#10;AI-generated content may be incorrect.">
            <a:extLst>
              <a:ext uri="{FF2B5EF4-FFF2-40B4-BE49-F238E27FC236}">
                <a16:creationId xmlns:a16="http://schemas.microsoft.com/office/drawing/2014/main" id="{0CFBF53F-2D47-E2EB-8C37-BBA4ED81052D}"/>
              </a:ext>
            </a:extLst>
          </p:cNvPr>
          <p:cNvPicPr>
            <a:picLocks noChangeAspect="1"/>
          </p:cNvPicPr>
          <p:nvPr/>
        </p:nvPicPr>
        <p:blipFill>
          <a:blip r:embed="rId2"/>
          <a:stretch>
            <a:fillRect/>
          </a:stretch>
        </p:blipFill>
        <p:spPr>
          <a:xfrm>
            <a:off x="776288" y="3429000"/>
            <a:ext cx="4791075" cy="3228975"/>
          </a:xfrm>
          <a:prstGeom prst="rect">
            <a:avLst/>
          </a:prstGeom>
        </p:spPr>
      </p:pic>
      <p:pic>
        <p:nvPicPr>
          <p:cNvPr id="7" name="Picture 6" descr="A screenshot of a white background&#10;&#10;AI-generated content may be incorrect.">
            <a:extLst>
              <a:ext uri="{FF2B5EF4-FFF2-40B4-BE49-F238E27FC236}">
                <a16:creationId xmlns:a16="http://schemas.microsoft.com/office/drawing/2014/main" id="{E44769E4-19F5-FFB6-1942-963092B148BB}"/>
              </a:ext>
            </a:extLst>
          </p:cNvPr>
          <p:cNvPicPr>
            <a:picLocks noChangeAspect="1"/>
          </p:cNvPicPr>
          <p:nvPr/>
        </p:nvPicPr>
        <p:blipFill>
          <a:blip r:embed="rId3"/>
          <a:stretch>
            <a:fillRect/>
          </a:stretch>
        </p:blipFill>
        <p:spPr>
          <a:xfrm>
            <a:off x="7172325" y="3443288"/>
            <a:ext cx="3181350" cy="3209925"/>
          </a:xfrm>
          <a:prstGeom prst="rect">
            <a:avLst/>
          </a:prstGeom>
        </p:spPr>
      </p:pic>
    </p:spTree>
    <p:extLst>
      <p:ext uri="{BB962C8B-B14F-4D97-AF65-F5344CB8AC3E}">
        <p14:creationId xmlns:p14="http://schemas.microsoft.com/office/powerpoint/2010/main" val="33610348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8E1B7-FDCB-09AD-4624-C5E6F10D6DB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6E1FBB-2C13-9AA9-4A81-ABE832B96AD0}"/>
              </a:ext>
            </a:extLst>
          </p:cNvPr>
          <p:cNvSpPr txBox="1"/>
          <p:nvPr/>
        </p:nvSpPr>
        <p:spPr>
          <a:xfrm>
            <a:off x="95250" y="130968"/>
            <a:ext cx="119300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dirty="0"/>
              <a:t>Wednesday 21st January </a:t>
            </a:r>
          </a:p>
          <a:p>
            <a:r>
              <a:rPr lang="en-GB" sz="3200" u="sng" dirty="0"/>
              <a:t>Q: Why do we have day and night?</a:t>
            </a:r>
          </a:p>
        </p:txBody>
      </p:sp>
      <p:pic>
        <p:nvPicPr>
          <p:cNvPr id="4" name="Picture 3" descr="A diagram of the earth&#10;&#10;AI-generated content may be incorrect.">
            <a:extLst>
              <a:ext uri="{FF2B5EF4-FFF2-40B4-BE49-F238E27FC236}">
                <a16:creationId xmlns:a16="http://schemas.microsoft.com/office/drawing/2014/main" id="{47EA91A1-4481-CD44-E578-8E6DCFE0E7CD}"/>
              </a:ext>
            </a:extLst>
          </p:cNvPr>
          <p:cNvPicPr>
            <a:picLocks noChangeAspect="1"/>
          </p:cNvPicPr>
          <p:nvPr/>
        </p:nvPicPr>
        <p:blipFill>
          <a:blip r:embed="rId2"/>
          <a:stretch>
            <a:fillRect/>
          </a:stretch>
        </p:blipFill>
        <p:spPr>
          <a:xfrm>
            <a:off x="1638300" y="1898372"/>
            <a:ext cx="8905875" cy="4699556"/>
          </a:xfrm>
          <a:prstGeom prst="rect">
            <a:avLst/>
          </a:prstGeom>
        </p:spPr>
      </p:pic>
      <p:sp>
        <p:nvSpPr>
          <p:cNvPr id="5" name="TextBox 4">
            <a:extLst>
              <a:ext uri="{FF2B5EF4-FFF2-40B4-BE49-F238E27FC236}">
                <a16:creationId xmlns:a16="http://schemas.microsoft.com/office/drawing/2014/main" id="{F2657F4B-B8EB-843E-84AE-6A88460D665C}"/>
              </a:ext>
            </a:extLst>
          </p:cNvPr>
          <p:cNvSpPr txBox="1"/>
          <p:nvPr/>
        </p:nvSpPr>
        <p:spPr>
          <a:xfrm>
            <a:off x="1643062" y="1452562"/>
            <a:ext cx="31789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solidFill>
                  <a:srgbClr val="FF0000"/>
                </a:solidFill>
              </a:rPr>
              <a:t>Challenge</a:t>
            </a:r>
          </a:p>
        </p:txBody>
      </p:sp>
    </p:spTree>
    <p:extLst>
      <p:ext uri="{BB962C8B-B14F-4D97-AF65-F5344CB8AC3E}">
        <p14:creationId xmlns:p14="http://schemas.microsoft.com/office/powerpoint/2010/main" val="3381860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19A92-50E9-7BD4-0D2D-9801B9094E5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9FEECB0-E5CD-FC46-8102-F06092F2A1AB}"/>
              </a:ext>
            </a:extLst>
          </p:cNvPr>
          <p:cNvSpPr txBox="1"/>
          <p:nvPr/>
        </p:nvSpPr>
        <p:spPr>
          <a:xfrm>
            <a:off x="95250" y="130968"/>
            <a:ext cx="119300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dirty="0"/>
              <a:t>Wednesday 21st January </a:t>
            </a:r>
          </a:p>
          <a:p>
            <a:r>
              <a:rPr lang="en-GB" sz="3200" u="sng" dirty="0"/>
              <a:t>Q: Why do we have day and night?</a:t>
            </a:r>
          </a:p>
        </p:txBody>
      </p:sp>
      <p:sp>
        <p:nvSpPr>
          <p:cNvPr id="5" name="TextBox 4">
            <a:extLst>
              <a:ext uri="{FF2B5EF4-FFF2-40B4-BE49-F238E27FC236}">
                <a16:creationId xmlns:a16="http://schemas.microsoft.com/office/drawing/2014/main" id="{EF880941-B777-6C6B-8861-4B4F24DD4412}"/>
              </a:ext>
            </a:extLst>
          </p:cNvPr>
          <p:cNvSpPr txBox="1"/>
          <p:nvPr/>
        </p:nvSpPr>
        <p:spPr>
          <a:xfrm>
            <a:off x="100012" y="1338262"/>
            <a:ext cx="1098946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t>Exit questions</a:t>
            </a:r>
            <a:br>
              <a:rPr lang="en-GB" sz="4000" dirty="0"/>
            </a:br>
            <a:br>
              <a:rPr lang="en-GB" sz="4000" dirty="0"/>
            </a:br>
            <a:r>
              <a:rPr lang="en-GB" sz="4000" dirty="0"/>
              <a:t>1) </a:t>
            </a:r>
            <a:r>
              <a:rPr lang="en-GB" sz="4000" dirty="0">
                <a:ea typeface="+mn-lt"/>
                <a:cs typeface="+mn-lt"/>
              </a:rPr>
              <a:t>How does Earth move to cause day and night?</a:t>
            </a:r>
          </a:p>
          <a:p>
            <a:endParaRPr lang="en-GB" sz="4000" dirty="0">
              <a:ea typeface="+mn-lt"/>
              <a:cs typeface="+mn-lt"/>
            </a:endParaRPr>
          </a:p>
          <a:p>
            <a:r>
              <a:rPr lang="en-GB" sz="4000" dirty="0">
                <a:ea typeface="+mn-lt"/>
                <a:cs typeface="+mn-lt"/>
              </a:rPr>
              <a:t>2) Explain why we have nighttime on Earth.</a:t>
            </a:r>
          </a:p>
        </p:txBody>
      </p:sp>
    </p:spTree>
    <p:extLst>
      <p:ext uri="{BB962C8B-B14F-4D97-AF65-F5344CB8AC3E}">
        <p14:creationId xmlns:p14="http://schemas.microsoft.com/office/powerpoint/2010/main" val="3018221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77"/>
          <p:cNvSpPr txBox="1">
            <a:spLocks noGrp="1"/>
          </p:cNvSpPr>
          <p:nvPr>
            <p:ph type="body" idx="1"/>
          </p:nvPr>
        </p:nvSpPr>
        <p:spPr>
          <a:xfrm>
            <a:off x="152093" y="46402"/>
            <a:ext cx="13638783" cy="6113455"/>
          </a:xfrm>
          <a:prstGeom prst="rect">
            <a:avLst/>
          </a:prstGeom>
        </p:spPr>
        <p:txBody>
          <a:bodyPr spcFirstLastPara="1" vert="horz" wrap="square" lIns="121900" tIns="121900" rIns="121900" bIns="121900" rtlCol="0" anchor="t" anchorCtr="0">
            <a:normAutofit fontScale="92500" lnSpcReduction="20000"/>
          </a:bodyPr>
          <a:lstStyle/>
          <a:p>
            <a:pPr marL="0" indent="0">
              <a:buNone/>
            </a:pPr>
            <a:r>
              <a:rPr lang="en" sz="3050" u="sng" dirty="0"/>
              <a:t>21.1.26</a:t>
            </a:r>
          </a:p>
          <a:p>
            <a:pPr marL="0" indent="0">
              <a:spcBef>
                <a:spcPts val="1600"/>
              </a:spcBef>
              <a:buNone/>
            </a:pPr>
            <a:r>
              <a:rPr lang="en" sz="4300" u="sng" dirty="0"/>
              <a:t>TBAT: find square numbers and square roots.   </a:t>
            </a:r>
            <a:endParaRPr sz="4300" u="sng" dirty="0"/>
          </a:p>
          <a:p>
            <a:pPr marL="0" indent="0">
              <a:spcBef>
                <a:spcPts val="1600"/>
              </a:spcBef>
              <a:spcAft>
                <a:spcPts val="1600"/>
              </a:spcAft>
              <a:buNone/>
            </a:pPr>
            <a:r>
              <a:rPr lang="en"/>
              <a:t> </a:t>
            </a:r>
            <a:r>
              <a:rPr lang="en" u="sng"/>
              <a:t>3 in 3</a:t>
            </a:r>
          </a:p>
          <a:p>
            <a:pPr marL="514350" indent="-514350">
              <a:spcBef>
                <a:spcPts val="1600"/>
              </a:spcBef>
              <a:spcAft>
                <a:spcPts val="1600"/>
              </a:spcAft>
              <a:buAutoNum type="arabicPeriod"/>
            </a:pPr>
            <a:r>
              <a:rPr lang="en" sz="4400"/>
              <a:t>[  ] = 50 divided by 100</a:t>
            </a:r>
            <a:endParaRPr lang="en" sz="4400">
              <a:cs typeface="Calibri"/>
            </a:endParaRPr>
          </a:p>
          <a:p>
            <a:pPr marL="514350" indent="-514350">
              <a:spcBef>
                <a:spcPts val="1600"/>
              </a:spcBef>
              <a:spcAft>
                <a:spcPts val="1600"/>
              </a:spcAft>
              <a:buAutoNum type="arabicPeriod"/>
            </a:pPr>
            <a:r>
              <a:rPr lang="en" sz="4400"/>
              <a:t>1/5 of 30 = [  ]</a:t>
            </a:r>
            <a:endParaRPr lang="en" sz="4400">
              <a:cs typeface="Calibri"/>
            </a:endParaRPr>
          </a:p>
          <a:p>
            <a:pPr marL="514350" indent="-514350">
              <a:spcBef>
                <a:spcPts val="1600"/>
              </a:spcBef>
              <a:spcAft>
                <a:spcPts val="1600"/>
              </a:spcAft>
              <a:buAutoNum type="arabicPeriod"/>
            </a:pPr>
            <a:r>
              <a:rPr lang="en" sz="4400"/>
              <a:t>124 x 7 = </a:t>
            </a:r>
            <a:endParaRPr lang="en" sz="4400">
              <a:cs typeface="Calibri"/>
            </a:endParaRPr>
          </a:p>
          <a:p>
            <a:pPr marL="514350" indent="-514350">
              <a:spcBef>
                <a:spcPts val="1600"/>
              </a:spcBef>
              <a:spcAft>
                <a:spcPts val="1600"/>
              </a:spcAft>
              <a:buAutoNum type="arabicPeriod"/>
            </a:pPr>
            <a:endParaRPr lang="en" sz="4300">
              <a:solidFill>
                <a:srgbClr val="FF0000"/>
              </a:solidFill>
            </a:endParaRPr>
          </a:p>
          <a:p>
            <a:pPr marL="0" indent="0">
              <a:spcBef>
                <a:spcPts val="1600"/>
              </a:spcBef>
              <a:spcAft>
                <a:spcPts val="1600"/>
              </a:spcAft>
              <a:buNone/>
            </a:pPr>
            <a:r>
              <a:rPr lang="en" sz="4300">
                <a:solidFill>
                  <a:srgbClr val="FF0000"/>
                </a:solidFill>
              </a:rPr>
              <a:t>Challenge; 2/3 + ¼ = [  ]</a:t>
            </a:r>
          </a:p>
          <a:p>
            <a:pPr marL="514350" indent="-514350">
              <a:spcBef>
                <a:spcPts val="1600"/>
              </a:spcBef>
              <a:spcAft>
                <a:spcPts val="1600"/>
              </a:spcAft>
              <a:buAutoNum type="arabicPeriod"/>
            </a:pPr>
            <a:endParaRPr>
              <a:solidFill>
                <a:srgbClr val="FF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86461-CA68-DE0A-75EC-3D1AD9F25D26}"/>
              </a:ext>
            </a:extLst>
          </p:cNvPr>
          <p:cNvSpPr>
            <a:spLocks noGrp="1"/>
          </p:cNvSpPr>
          <p:nvPr>
            <p:ph type="title"/>
          </p:nvPr>
        </p:nvSpPr>
        <p:spPr>
          <a:xfrm>
            <a:off x="14417" y="1436044"/>
            <a:ext cx="12173464" cy="1325563"/>
          </a:xfrm>
        </p:spPr>
        <p:txBody>
          <a:bodyPr>
            <a:normAutofit fontScale="90000"/>
          </a:bodyPr>
          <a:lstStyle/>
          <a:p>
            <a:r>
              <a:rPr lang="en-GB" dirty="0"/>
              <a:t>Frech</a:t>
            </a:r>
            <a:br>
              <a:rPr lang="en-GB" dirty="0"/>
            </a:br>
            <a:r>
              <a:rPr lang="en-GB" u="sng" dirty="0" err="1"/>
              <a:t>mercredi</a:t>
            </a:r>
            <a:r>
              <a:rPr lang="en-GB" u="sng" dirty="0"/>
              <a:t> 21 </a:t>
            </a:r>
            <a:r>
              <a:rPr lang="en-GB" u="sng" dirty="0" err="1"/>
              <a:t>janvier</a:t>
            </a:r>
            <a:br>
              <a:rPr lang="en-GB" u="sng" dirty="0"/>
            </a:br>
            <a:r>
              <a:rPr lang="en-GB" u="sng" dirty="0"/>
              <a:t>TBAT: </a:t>
            </a:r>
            <a:r>
              <a:rPr lang="en-GB" u="sng" dirty="0">
                <a:ea typeface="+mj-lt"/>
                <a:cs typeface="+mj-lt"/>
              </a:rPr>
              <a:t>To learn another five nouns for rooms of the home.</a:t>
            </a:r>
            <a:br>
              <a:rPr lang="en-GB" u="sng" dirty="0"/>
            </a:br>
            <a:br>
              <a:rPr lang="en-GB" dirty="0"/>
            </a:br>
            <a:r>
              <a:rPr lang="en-GB" u="sng" dirty="0"/>
              <a:t>3 in 3</a:t>
            </a:r>
            <a:br>
              <a:rPr lang="en-GB" u="sng" dirty="0"/>
            </a:br>
            <a:br>
              <a:rPr lang="en-GB" dirty="0"/>
            </a:br>
            <a:endParaRPr lang="en-GB"/>
          </a:p>
        </p:txBody>
      </p:sp>
      <p:pic>
        <p:nvPicPr>
          <p:cNvPr id="4" name="Picture 3" descr="A kitchen with white cabinets and blue tile&#10;&#10;AI-generated content may be incorrect.">
            <a:extLst>
              <a:ext uri="{FF2B5EF4-FFF2-40B4-BE49-F238E27FC236}">
                <a16:creationId xmlns:a16="http://schemas.microsoft.com/office/drawing/2014/main" id="{69486D47-120A-97FE-3A88-E57990F8286D}"/>
              </a:ext>
            </a:extLst>
          </p:cNvPr>
          <p:cNvPicPr>
            <a:picLocks noChangeAspect="1"/>
          </p:cNvPicPr>
          <p:nvPr/>
        </p:nvPicPr>
        <p:blipFill>
          <a:blip r:embed="rId2"/>
          <a:stretch>
            <a:fillRect/>
          </a:stretch>
        </p:blipFill>
        <p:spPr>
          <a:xfrm>
            <a:off x="8136351" y="1997558"/>
            <a:ext cx="1518341" cy="1327841"/>
          </a:xfrm>
          <a:prstGeom prst="rect">
            <a:avLst/>
          </a:prstGeom>
        </p:spPr>
      </p:pic>
      <p:pic>
        <p:nvPicPr>
          <p:cNvPr id="5" name="Picture 4" descr="A laundry room with a washing machine and a washing machine&#10;&#10;AI-generated content may be incorrect.">
            <a:extLst>
              <a:ext uri="{FF2B5EF4-FFF2-40B4-BE49-F238E27FC236}">
                <a16:creationId xmlns:a16="http://schemas.microsoft.com/office/drawing/2014/main" id="{7DA85020-0328-CC4E-BC22-A8B0145EBC99}"/>
              </a:ext>
            </a:extLst>
          </p:cNvPr>
          <p:cNvPicPr>
            <a:picLocks noChangeAspect="1"/>
          </p:cNvPicPr>
          <p:nvPr/>
        </p:nvPicPr>
        <p:blipFill>
          <a:blip r:embed="rId3"/>
          <a:stretch>
            <a:fillRect/>
          </a:stretch>
        </p:blipFill>
        <p:spPr>
          <a:xfrm>
            <a:off x="8131797" y="3623090"/>
            <a:ext cx="1505365" cy="1456083"/>
          </a:xfrm>
          <a:prstGeom prst="rect">
            <a:avLst/>
          </a:prstGeom>
        </p:spPr>
      </p:pic>
      <p:pic>
        <p:nvPicPr>
          <p:cNvPr id="6" name="Picture 5" descr="A bathroom with a bathtub and toilet&#10;&#10;AI-generated content may be incorrect.">
            <a:extLst>
              <a:ext uri="{FF2B5EF4-FFF2-40B4-BE49-F238E27FC236}">
                <a16:creationId xmlns:a16="http://schemas.microsoft.com/office/drawing/2014/main" id="{A8E69C7B-3E36-EAA9-CEB4-FD287C8938DF}"/>
              </a:ext>
            </a:extLst>
          </p:cNvPr>
          <p:cNvPicPr>
            <a:picLocks noChangeAspect="1"/>
          </p:cNvPicPr>
          <p:nvPr/>
        </p:nvPicPr>
        <p:blipFill>
          <a:blip r:embed="rId4"/>
          <a:stretch>
            <a:fillRect/>
          </a:stretch>
        </p:blipFill>
        <p:spPr>
          <a:xfrm>
            <a:off x="8133314" y="5386595"/>
            <a:ext cx="1502328" cy="1462985"/>
          </a:xfrm>
          <a:prstGeom prst="rect">
            <a:avLst/>
          </a:prstGeom>
        </p:spPr>
      </p:pic>
      <p:pic>
        <p:nvPicPr>
          <p:cNvPr id="7" name="Picture 6" descr="A white background with black text&#10;&#10;AI-generated content may be incorrect.">
            <a:extLst>
              <a:ext uri="{FF2B5EF4-FFF2-40B4-BE49-F238E27FC236}">
                <a16:creationId xmlns:a16="http://schemas.microsoft.com/office/drawing/2014/main" id="{3BFFDE47-144F-5524-4C48-4B7331167B2B}"/>
              </a:ext>
            </a:extLst>
          </p:cNvPr>
          <p:cNvPicPr>
            <a:picLocks noChangeAspect="1"/>
          </p:cNvPicPr>
          <p:nvPr/>
        </p:nvPicPr>
        <p:blipFill>
          <a:blip r:embed="rId5"/>
          <a:stretch>
            <a:fillRect/>
          </a:stretch>
        </p:blipFill>
        <p:spPr>
          <a:xfrm>
            <a:off x="2419695" y="1851922"/>
            <a:ext cx="4161044" cy="4998416"/>
          </a:xfrm>
          <a:prstGeom prst="rect">
            <a:avLst/>
          </a:prstGeom>
        </p:spPr>
      </p:pic>
    </p:spTree>
    <p:extLst>
      <p:ext uri="{BB962C8B-B14F-4D97-AF65-F5344CB8AC3E}">
        <p14:creationId xmlns:p14="http://schemas.microsoft.com/office/powerpoint/2010/main" val="41187883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86461-CA68-DE0A-75EC-3D1AD9F25D26}"/>
              </a:ext>
            </a:extLst>
          </p:cNvPr>
          <p:cNvSpPr>
            <a:spLocks noGrp="1"/>
          </p:cNvSpPr>
          <p:nvPr>
            <p:ph type="title"/>
          </p:nvPr>
        </p:nvSpPr>
        <p:spPr>
          <a:xfrm>
            <a:off x="199768" y="859395"/>
            <a:ext cx="12173464" cy="1325563"/>
          </a:xfrm>
        </p:spPr>
        <p:txBody>
          <a:bodyPr>
            <a:normAutofit/>
          </a:bodyPr>
          <a:lstStyle/>
          <a:p>
            <a:br>
              <a:rPr lang="en-GB"/>
            </a:br>
            <a:endParaRPr lang="en-GB"/>
          </a:p>
        </p:txBody>
      </p:sp>
      <p:pic>
        <p:nvPicPr>
          <p:cNvPr id="3" name="Picture 2" descr="A screenshot of a game&#10;&#10;AI-generated content may be incorrect.">
            <a:extLst>
              <a:ext uri="{FF2B5EF4-FFF2-40B4-BE49-F238E27FC236}">
                <a16:creationId xmlns:a16="http://schemas.microsoft.com/office/drawing/2014/main" id="{7B1DB32B-235E-46BF-74E8-62F04A6A17EB}"/>
              </a:ext>
            </a:extLst>
          </p:cNvPr>
          <p:cNvPicPr>
            <a:picLocks noChangeAspect="1"/>
          </p:cNvPicPr>
          <p:nvPr/>
        </p:nvPicPr>
        <p:blipFill>
          <a:blip r:embed="rId2"/>
          <a:stretch>
            <a:fillRect/>
          </a:stretch>
        </p:blipFill>
        <p:spPr>
          <a:xfrm>
            <a:off x="4218918" y="1717838"/>
            <a:ext cx="7756854" cy="4946322"/>
          </a:xfrm>
          <a:prstGeom prst="rect">
            <a:avLst/>
          </a:prstGeom>
        </p:spPr>
      </p:pic>
      <p:sp>
        <p:nvSpPr>
          <p:cNvPr id="4" name="TextBox 3">
            <a:extLst>
              <a:ext uri="{FF2B5EF4-FFF2-40B4-BE49-F238E27FC236}">
                <a16:creationId xmlns:a16="http://schemas.microsoft.com/office/drawing/2014/main" id="{5DD16818-9E5B-DA6C-C7CF-C8727E684291}"/>
              </a:ext>
            </a:extLst>
          </p:cNvPr>
          <p:cNvSpPr txBox="1"/>
          <p:nvPr/>
        </p:nvSpPr>
        <p:spPr>
          <a:xfrm>
            <a:off x="189815" y="130968"/>
            <a:ext cx="857017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u="sng" dirty="0">
                <a:latin typeface="Aptos Display"/>
                <a:hlinkClick r:id="rId3"/>
              </a:rPr>
              <a:t>Dashboard</a:t>
            </a:r>
            <a:br>
              <a:rPr lang="en-GB" sz="4000" u="sng" dirty="0">
                <a:latin typeface="Aptos Display"/>
              </a:rPr>
            </a:br>
            <a:r>
              <a:rPr lang="en-GB" sz="4000" u="sng" dirty="0">
                <a:latin typeface="Aptos Display"/>
              </a:rPr>
              <a:t>Language angels – lesson 3</a:t>
            </a:r>
            <a:endParaRPr lang="en-US" dirty="0"/>
          </a:p>
        </p:txBody>
      </p:sp>
    </p:spTree>
    <p:extLst>
      <p:ext uri="{BB962C8B-B14F-4D97-AF65-F5344CB8AC3E}">
        <p14:creationId xmlns:p14="http://schemas.microsoft.com/office/powerpoint/2010/main" val="326863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86461-CA68-DE0A-75EC-3D1AD9F25D26}"/>
              </a:ext>
            </a:extLst>
          </p:cNvPr>
          <p:cNvSpPr>
            <a:spLocks noGrp="1"/>
          </p:cNvSpPr>
          <p:nvPr>
            <p:ph type="title"/>
          </p:nvPr>
        </p:nvSpPr>
        <p:spPr>
          <a:xfrm>
            <a:off x="199768" y="859395"/>
            <a:ext cx="12173464" cy="1325563"/>
          </a:xfrm>
        </p:spPr>
        <p:txBody>
          <a:bodyPr>
            <a:normAutofit/>
          </a:bodyPr>
          <a:lstStyle/>
          <a:p>
            <a:br>
              <a:rPr lang="en-GB"/>
            </a:br>
            <a:endParaRPr lang="en-GB"/>
          </a:p>
        </p:txBody>
      </p:sp>
      <p:pic>
        <p:nvPicPr>
          <p:cNvPr id="4" name="Picture 3" descr="A black and white picture of a room&#10;&#10;AI-generated content may be incorrect.">
            <a:extLst>
              <a:ext uri="{FF2B5EF4-FFF2-40B4-BE49-F238E27FC236}">
                <a16:creationId xmlns:a16="http://schemas.microsoft.com/office/drawing/2014/main" id="{A02DBB21-8695-2A8F-6421-8043C7C0C6D7}"/>
              </a:ext>
            </a:extLst>
          </p:cNvPr>
          <p:cNvPicPr>
            <a:picLocks noChangeAspect="1"/>
          </p:cNvPicPr>
          <p:nvPr/>
        </p:nvPicPr>
        <p:blipFill>
          <a:blip r:embed="rId2"/>
          <a:stretch>
            <a:fillRect/>
          </a:stretch>
        </p:blipFill>
        <p:spPr>
          <a:xfrm>
            <a:off x="400095" y="0"/>
            <a:ext cx="11391809" cy="6858000"/>
          </a:xfrm>
          <a:prstGeom prst="rect">
            <a:avLst/>
          </a:prstGeom>
        </p:spPr>
      </p:pic>
    </p:spTree>
    <p:extLst>
      <p:ext uri="{BB962C8B-B14F-4D97-AF65-F5344CB8AC3E}">
        <p14:creationId xmlns:p14="http://schemas.microsoft.com/office/powerpoint/2010/main" val="2637703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52291-3FA5-6F85-6B0F-E91F504F40A6}"/>
              </a:ext>
            </a:extLst>
          </p:cNvPr>
          <p:cNvSpPr>
            <a:spLocks noGrp="1"/>
          </p:cNvSpPr>
          <p:nvPr>
            <p:ph type="title"/>
          </p:nvPr>
        </p:nvSpPr>
        <p:spPr/>
        <p:txBody>
          <a:bodyPr>
            <a:normAutofit fontScale="90000"/>
          </a:bodyPr>
          <a:lstStyle/>
          <a:p>
            <a:r>
              <a:rPr lang="en-GB"/>
              <a:t>Daily 10      x 11 </a:t>
            </a:r>
            <a:br>
              <a:rPr lang="en-GB"/>
            </a:br>
            <a:br>
              <a:rPr lang="en-GB"/>
            </a:br>
            <a:r>
              <a:rPr lang="en-GB">
                <a:ea typeface="+mj-lt"/>
                <a:cs typeface="+mj-lt"/>
                <a:hlinkClick r:id="rId2"/>
              </a:rPr>
              <a:t>Daily 10 - Mental Maths Challenge - Topmarks</a:t>
            </a:r>
            <a:endParaRPr lang="en-GB"/>
          </a:p>
        </p:txBody>
      </p:sp>
      <p:pic>
        <p:nvPicPr>
          <p:cNvPr id="3" name="Picture 2" descr="A screenshot of a game&#10;&#10;Description automatically generated">
            <a:extLst>
              <a:ext uri="{FF2B5EF4-FFF2-40B4-BE49-F238E27FC236}">
                <a16:creationId xmlns:a16="http://schemas.microsoft.com/office/drawing/2014/main" id="{02434C4E-6AF7-CF11-0545-B3B8E56D33C4}"/>
              </a:ext>
            </a:extLst>
          </p:cNvPr>
          <p:cNvPicPr>
            <a:picLocks noChangeAspect="1"/>
          </p:cNvPicPr>
          <p:nvPr/>
        </p:nvPicPr>
        <p:blipFill>
          <a:blip r:embed="rId3"/>
          <a:stretch>
            <a:fillRect/>
          </a:stretch>
        </p:blipFill>
        <p:spPr>
          <a:xfrm>
            <a:off x="2690941" y="2216879"/>
            <a:ext cx="5162550" cy="4010025"/>
          </a:xfrm>
          <a:prstGeom prst="rect">
            <a:avLst/>
          </a:prstGeom>
        </p:spPr>
      </p:pic>
    </p:spTree>
    <p:extLst>
      <p:ext uri="{BB962C8B-B14F-4D97-AF65-F5344CB8AC3E}">
        <p14:creationId xmlns:p14="http://schemas.microsoft.com/office/powerpoint/2010/main" val="12523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1EB0E-95C0-BAAE-2FEC-1AAC9B59156A}"/>
              </a:ext>
            </a:extLst>
          </p:cNvPr>
          <p:cNvSpPr>
            <a:spLocks noGrp="1"/>
          </p:cNvSpPr>
          <p:nvPr>
            <p:ph type="title"/>
          </p:nvPr>
        </p:nvSpPr>
        <p:spPr>
          <a:xfrm>
            <a:off x="972611" y="2461497"/>
            <a:ext cx="10515600" cy="1325563"/>
          </a:xfrm>
        </p:spPr>
        <p:txBody>
          <a:bodyPr>
            <a:normAutofit fontScale="90000"/>
          </a:bodyPr>
          <a:lstStyle/>
          <a:p>
            <a:r>
              <a:rPr lang="en-GB">
                <a:cs typeface="Calibri Light"/>
              </a:rPr>
              <a:t>What are the factor pairs</a:t>
            </a:r>
            <a:br>
              <a:rPr lang="en-GB">
                <a:cs typeface="Calibri Light"/>
              </a:rPr>
            </a:br>
            <a:br>
              <a:rPr lang="en-GB">
                <a:cs typeface="Calibri Light"/>
              </a:rPr>
            </a:br>
            <a:r>
              <a:rPr lang="en-GB" sz="6000">
                <a:solidFill>
                  <a:srgbClr val="0070C0"/>
                </a:solidFill>
                <a:cs typeface="Calibri Light"/>
              </a:rPr>
              <a:t>B- 21  and 36</a:t>
            </a:r>
            <a:br>
              <a:rPr lang="en-GB">
                <a:cs typeface="Calibri Light"/>
              </a:rPr>
            </a:br>
            <a:br>
              <a:rPr lang="en-GB">
                <a:cs typeface="Calibri Light"/>
              </a:rPr>
            </a:br>
            <a:br>
              <a:rPr lang="en-GB">
                <a:cs typeface="Calibri Light"/>
              </a:rPr>
            </a:br>
            <a:r>
              <a:rPr lang="en-GB" sz="6700">
                <a:solidFill>
                  <a:srgbClr val="00B050"/>
                </a:solidFill>
                <a:cs typeface="Calibri Light"/>
              </a:rPr>
              <a:t>G-  18   and   30 </a:t>
            </a:r>
            <a:br>
              <a:rPr lang="en-GB">
                <a:cs typeface="Calibri Light"/>
              </a:rPr>
            </a:br>
            <a:br>
              <a:rPr lang="en-GB">
                <a:cs typeface="Calibri Light"/>
              </a:rPr>
            </a:br>
            <a:r>
              <a:rPr lang="en-GB">
                <a:cs typeface="Calibri Light"/>
              </a:rPr>
              <a:t>Challenge: What is the HCF and the LCF?</a:t>
            </a:r>
            <a:endParaRPr lang="en-US"/>
          </a:p>
        </p:txBody>
      </p:sp>
    </p:spTree>
    <p:extLst>
      <p:ext uri="{BB962C8B-B14F-4D97-AF65-F5344CB8AC3E}">
        <p14:creationId xmlns:p14="http://schemas.microsoft.com/office/powerpoint/2010/main" val="4182766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B595E-9594-5BF7-FC4B-FF1D6F1CB6D0}"/>
              </a:ext>
            </a:extLst>
          </p:cNvPr>
          <p:cNvSpPr>
            <a:spLocks noGrp="1"/>
          </p:cNvSpPr>
          <p:nvPr>
            <p:ph type="title"/>
          </p:nvPr>
        </p:nvSpPr>
        <p:spPr>
          <a:xfrm>
            <a:off x="-98854" y="4720"/>
            <a:ext cx="10515600" cy="1325563"/>
          </a:xfrm>
        </p:spPr>
        <p:txBody>
          <a:bodyPr>
            <a:normAutofit/>
          </a:bodyPr>
          <a:lstStyle/>
          <a:p>
            <a:r>
              <a:rPr lang="en-GB" sz="3200"/>
              <a:t>Whiteboard work: Draw the table and sort the numbers. </a:t>
            </a:r>
          </a:p>
        </p:txBody>
      </p:sp>
      <p:pic>
        <p:nvPicPr>
          <p:cNvPr id="3" name="Picture 2" descr="A blue and white squares&#10;&#10;Description automatically generated">
            <a:extLst>
              <a:ext uri="{FF2B5EF4-FFF2-40B4-BE49-F238E27FC236}">
                <a16:creationId xmlns:a16="http://schemas.microsoft.com/office/drawing/2014/main" id="{4F39ACD3-DB8F-B877-FD6E-C25AF382967E}"/>
              </a:ext>
            </a:extLst>
          </p:cNvPr>
          <p:cNvPicPr>
            <a:picLocks noChangeAspect="1"/>
          </p:cNvPicPr>
          <p:nvPr/>
        </p:nvPicPr>
        <p:blipFill>
          <a:blip r:embed="rId2"/>
          <a:stretch>
            <a:fillRect/>
          </a:stretch>
        </p:blipFill>
        <p:spPr>
          <a:xfrm>
            <a:off x="2181225" y="2445994"/>
            <a:ext cx="7829550" cy="2295525"/>
          </a:xfrm>
          <a:prstGeom prst="rect">
            <a:avLst/>
          </a:prstGeom>
        </p:spPr>
      </p:pic>
      <p:sp>
        <p:nvSpPr>
          <p:cNvPr id="4" name="TextBox 3">
            <a:extLst>
              <a:ext uri="{FF2B5EF4-FFF2-40B4-BE49-F238E27FC236}">
                <a16:creationId xmlns:a16="http://schemas.microsoft.com/office/drawing/2014/main" id="{B36FF85E-E3D2-12F1-0B98-F08231A89241}"/>
              </a:ext>
            </a:extLst>
          </p:cNvPr>
          <p:cNvSpPr txBox="1"/>
          <p:nvPr/>
        </p:nvSpPr>
        <p:spPr>
          <a:xfrm>
            <a:off x="1614743" y="1380122"/>
            <a:ext cx="942623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t>14         25          2            106           39            6 </a:t>
            </a:r>
          </a:p>
        </p:txBody>
      </p:sp>
      <p:sp>
        <p:nvSpPr>
          <p:cNvPr id="7" name="TextBox 6">
            <a:extLst>
              <a:ext uri="{FF2B5EF4-FFF2-40B4-BE49-F238E27FC236}">
                <a16:creationId xmlns:a16="http://schemas.microsoft.com/office/drawing/2014/main" id="{4BBD5476-AF64-A363-CBDF-8F88D70F5936}"/>
              </a:ext>
            </a:extLst>
          </p:cNvPr>
          <p:cNvSpPr txBox="1"/>
          <p:nvPr/>
        </p:nvSpPr>
        <p:spPr>
          <a:xfrm>
            <a:off x="372632" y="5755109"/>
            <a:ext cx="10902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rgbClr val="FF0000"/>
                </a:solidFill>
              </a:rPr>
              <a:t>Challenge: How does this relate to divisibility rules? </a:t>
            </a:r>
          </a:p>
        </p:txBody>
      </p:sp>
    </p:spTree>
    <p:extLst>
      <p:ext uri="{BB962C8B-B14F-4D97-AF65-F5344CB8AC3E}">
        <p14:creationId xmlns:p14="http://schemas.microsoft.com/office/powerpoint/2010/main" val="2614843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ak theme - Sep 2024 v2">
  <a:themeElements>
    <a:clrScheme name="Simple Light">
      <a:dk1>
        <a:srgbClr val="222222"/>
      </a:dk1>
      <a:lt1>
        <a:srgbClr val="FFFFFF"/>
      </a:lt1>
      <a:dk2>
        <a:srgbClr val="808080"/>
      </a:dk2>
      <a:lt2>
        <a:srgbClr val="F2F2F2"/>
      </a:lt2>
      <a:accent1>
        <a:srgbClr val="BEF2BD"/>
      </a:accent1>
      <a:accent2>
        <a:srgbClr val="374CF1"/>
      </a:accent2>
      <a:accent3>
        <a:srgbClr val="D02AA7"/>
      </a:accent3>
      <a:accent4>
        <a:srgbClr val="845AD9"/>
      </a:accent4>
      <a:accent5>
        <a:srgbClr val="037B7D"/>
      </a:accent5>
      <a:accent6>
        <a:srgbClr val="287C34"/>
      </a:accent6>
      <a:hlink>
        <a:srgbClr val="374CF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ak theme - June 2023">
  <a:themeElements>
    <a:clrScheme name="Simple Light">
      <a:dk1>
        <a:srgbClr val="000000"/>
      </a:dk1>
      <a:lt1>
        <a:srgbClr val="FFFFFF"/>
      </a:lt1>
      <a:dk2>
        <a:srgbClr val="878787"/>
      </a:dk2>
      <a:lt2>
        <a:srgbClr val="F0F0F0"/>
      </a:lt2>
      <a:accent1>
        <a:srgbClr val="BEF2BD"/>
      </a:accent1>
      <a:accent2>
        <a:srgbClr val="374CF1"/>
      </a:accent2>
      <a:accent3>
        <a:srgbClr val="D02AA7"/>
      </a:accent3>
      <a:accent4>
        <a:srgbClr val="845AD9"/>
      </a:accent4>
      <a:accent5>
        <a:srgbClr val="037B7D"/>
      </a:accent5>
      <a:accent6>
        <a:srgbClr val="C63D01"/>
      </a:accent6>
      <a:hlink>
        <a:srgbClr val="374CF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2C477F-D624-4A6C-A870-A1C8D84ECF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19ec2d-3025-400a-aa14-bba49a7e18f3"/>
    <ds:schemaRef ds:uri="e255f982-5f1f-41c7-871f-7a91432a5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5B5F7B-DFC6-4A2A-A01D-7A1EE2483390}">
  <ds:schemaRefs>
    <ds:schemaRef ds:uri="http://schemas.microsoft.com/office/2006/metadata/properties"/>
    <ds:schemaRef ds:uri="http://schemas.microsoft.com/office/infopath/2007/PartnerControls"/>
    <ds:schemaRef ds:uri="e255f982-5f1f-41c7-871f-7a91432a5484"/>
    <ds:schemaRef ds:uri="5519ec2d-3025-400a-aa14-bba49a7e18f3"/>
  </ds:schemaRefs>
</ds:datastoreItem>
</file>

<file path=customXml/itemProps3.xml><?xml version="1.0" encoding="utf-8"?>
<ds:datastoreItem xmlns:ds="http://schemas.openxmlformats.org/officeDocument/2006/customXml" ds:itemID="{23AD945E-D588-4899-BE75-53481873AB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62</Slides>
  <Notes>28</Notes>
  <HiddenSlides>0</HiddenSlides>
  <MMClips>0</MMClips>
  <ScaleCrop>false</ScaleCrop>
  <HeadingPairs>
    <vt:vector size="4" baseType="variant">
      <vt:variant>
        <vt:lpstr>Theme</vt:lpstr>
      </vt:variant>
      <vt:variant>
        <vt:i4>3</vt:i4>
      </vt:variant>
      <vt:variant>
        <vt:lpstr>Slide Titles</vt:lpstr>
      </vt:variant>
      <vt:variant>
        <vt:i4>62</vt:i4>
      </vt:variant>
    </vt:vector>
  </HeadingPairs>
  <TitlesOfParts>
    <vt:vector size="65" baseType="lpstr">
      <vt:lpstr>office theme</vt:lpstr>
      <vt:lpstr>Oak theme - Sep 2024 v2</vt:lpstr>
      <vt:lpstr>Oak theme - June 2023</vt:lpstr>
      <vt:lpstr>PowerPoint Presentation</vt:lpstr>
      <vt:lpstr>PowerPoint Presentation</vt:lpstr>
      <vt:lpstr>PowerPoint Presentation</vt:lpstr>
      <vt:lpstr>Class work: Counting stick  Talk partners: Which multiple of 11 would we place first? Then.... after that... </vt:lpstr>
      <vt:lpstr>PowerPoint Presentation</vt:lpstr>
      <vt:lpstr>PowerPoint Presentation</vt:lpstr>
      <vt:lpstr>Daily 10      x 11   Daily 10 - Mental Maths Challenge - Topmarks</vt:lpstr>
      <vt:lpstr>What are the factor pairs  B- 21  and 36   G-  18   and   30   Challenge: What is the HCF and the LCF?</vt:lpstr>
      <vt:lpstr>Whiteboard work: Draw the table and sort the numbers. </vt:lpstr>
      <vt:lpstr>PowerPoint Presentation</vt:lpstr>
      <vt:lpstr>PowerPoint Presentation</vt:lpstr>
      <vt:lpstr>PowerPoint Presentation</vt:lpstr>
      <vt:lpstr>PowerPoint Presentation</vt:lpstr>
      <vt:lpstr>PowerPoint Presentation</vt:lpstr>
      <vt:lpstr>Whiteboard work: </vt:lpstr>
      <vt:lpstr>Class work: </vt:lpstr>
      <vt:lpstr>Square root is the opposite    ? X ? = 36        so  the square root of 36 = ___</vt:lpstr>
      <vt:lpstr>PowerPoint Presentation</vt:lpstr>
      <vt:lpstr>PowerPoint Presentation</vt:lpstr>
      <vt:lpstr>PowerPoint Presentation</vt:lpstr>
      <vt:lpstr>Wednesday 21st January TBAT- plan a short narrative to entertain.  2 in 2</vt:lpstr>
      <vt:lpstr>PowerPoint Presentation</vt:lpstr>
      <vt:lpstr>PowerPoint Presentation</vt:lpstr>
      <vt:lpstr>PowerPoint Presentation</vt:lpstr>
      <vt:lpstr>Stood outside the showroom –Box 1 prepositional phrase and including a colon, adjectives and a ‘tempting’ phrase  2) Inside the showroom-  Box 2 internal thoughts x 2   Short dialogue with salesman-  punctuate correctly.   3) Getting the keys - See yesterday's lesson X 3 short sentences for the both characters. Pathetic fallacy showing how Liam is feeling about driving the car. You have already written this: He grinned. He charmed etc.. I frowned...etc The sun shone cheerfully... Slow down time passing over the keys- jangling metal approaching my clammy hands-    </vt:lpstr>
      <vt:lpstr>PowerPoint Presentation</vt:lpstr>
      <vt:lpstr>PowerPoint Presentation</vt:lpstr>
      <vt:lpstr>PowerPoint Presentation</vt:lpstr>
      <vt:lpstr>PowerPoint Presentation</vt:lpstr>
      <vt:lpstr>PowerPoint Presentation</vt:lpstr>
      <vt:lpstr>How is Coventry Cathedral a symbol of peace?</vt:lpstr>
      <vt:lpstr>How is Coventry Cathedral a symbol of peace?</vt:lpstr>
      <vt:lpstr>How is Coventry Cathedral a symbol of peace?</vt:lpstr>
      <vt:lpstr>How is Coventry Cathedral a symbol of peace?</vt:lpstr>
      <vt:lpstr>How is Coventry Cathedral a symbol of peace?</vt:lpstr>
      <vt:lpstr>How is Coventry Cathedral a symbol of peace?</vt:lpstr>
      <vt:lpstr>How is Coventry Cathedral a symbol of peace?</vt:lpstr>
      <vt:lpstr>PowerPoint Presentation</vt:lpstr>
      <vt:lpstr>How does Coventry spread its message of peace?</vt:lpstr>
      <vt:lpstr>How does Coventry spread its message of peace?</vt:lpstr>
      <vt:lpstr>How does Coventry spread its message of peace?</vt:lpstr>
      <vt:lpstr>How does Coventry spread its message of peace?</vt:lpstr>
      <vt:lpstr>How does Coventry spread its message of peace?</vt:lpstr>
      <vt:lpstr>PowerPoint Presentation</vt:lpstr>
      <vt:lpstr>PowerPoint Presentation</vt:lpstr>
      <vt:lpstr>A spinning Earth</vt:lpstr>
      <vt:lpstr>A spinning Earth</vt:lpstr>
      <vt:lpstr>A spinning Earth</vt:lpstr>
      <vt:lpstr>PowerPoint Presentation</vt:lpstr>
      <vt:lpstr>Day and night</vt:lpstr>
      <vt:lpstr>Day and night</vt:lpstr>
      <vt:lpstr>Day and night</vt:lpstr>
      <vt:lpstr>Day and night</vt:lpstr>
      <vt:lpstr>Day and night</vt:lpstr>
      <vt:lpstr>Day and night</vt:lpstr>
      <vt:lpstr>Day and night</vt:lpstr>
      <vt:lpstr>PowerPoint Presentation</vt:lpstr>
      <vt:lpstr>PowerPoint Presentation</vt:lpstr>
      <vt:lpstr>PowerPoint Presentation</vt:lpstr>
      <vt:lpstr>Frech mercredi 21 janvier TBAT: To learn another five nouns for rooms of the home.  3 in 3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177</cp:revision>
  <dcterms:created xsi:type="dcterms:W3CDTF">2026-01-16T13:08:06Z</dcterms:created>
  <dcterms:modified xsi:type="dcterms:W3CDTF">2026-01-21T08:54:37Z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