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56"/>
  </p:notesMasterIdLst>
  <p:sldIdLst>
    <p:sldId id="256" r:id="rId5"/>
    <p:sldId id="258" r:id="rId6"/>
    <p:sldId id="295" r:id="rId7"/>
    <p:sldId id="292" r:id="rId8"/>
    <p:sldId id="524" r:id="rId9"/>
    <p:sldId id="293" r:id="rId10"/>
    <p:sldId id="356" r:id="rId11"/>
    <p:sldId id="289" r:id="rId12"/>
    <p:sldId id="325" r:id="rId13"/>
    <p:sldId id="313" r:id="rId14"/>
    <p:sldId id="525" r:id="rId15"/>
    <p:sldId id="280" r:id="rId16"/>
    <p:sldId id="286" r:id="rId17"/>
    <p:sldId id="587" r:id="rId18"/>
    <p:sldId id="260" r:id="rId19"/>
    <p:sldId id="263" r:id="rId20"/>
    <p:sldId id="264" r:id="rId21"/>
    <p:sldId id="265" r:id="rId22"/>
    <p:sldId id="267" r:id="rId23"/>
    <p:sldId id="268" r:id="rId24"/>
    <p:sldId id="269" r:id="rId25"/>
    <p:sldId id="270" r:id="rId26"/>
    <p:sldId id="274" r:id="rId27"/>
    <p:sldId id="275" r:id="rId28"/>
    <p:sldId id="276" r:id="rId29"/>
    <p:sldId id="277" r:id="rId30"/>
    <p:sldId id="278" r:id="rId31"/>
    <p:sldId id="586" r:id="rId32"/>
    <p:sldId id="282" r:id="rId33"/>
    <p:sldId id="283" r:id="rId34"/>
    <p:sldId id="284" r:id="rId35"/>
    <p:sldId id="285" r:id="rId36"/>
    <p:sldId id="582" r:id="rId37"/>
    <p:sldId id="531" r:id="rId38"/>
    <p:sldId id="532" r:id="rId39"/>
    <p:sldId id="530" r:id="rId40"/>
    <p:sldId id="533" r:id="rId41"/>
    <p:sldId id="261" r:id="rId42"/>
    <p:sldId id="370" r:id="rId43"/>
    <p:sldId id="590" r:id="rId44"/>
    <p:sldId id="324" r:id="rId45"/>
    <p:sldId id="515" r:id="rId46"/>
    <p:sldId id="514" r:id="rId47"/>
    <p:sldId id="326" r:id="rId48"/>
    <p:sldId id="591" r:id="rId49"/>
    <p:sldId id="327" r:id="rId50"/>
    <p:sldId id="402" r:id="rId51"/>
    <p:sldId id="363" r:id="rId52"/>
    <p:sldId id="328" r:id="rId53"/>
    <p:sldId id="329" r:id="rId54"/>
    <p:sldId id="58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A4579-0DEC-4FD2-4DC5-70437F0FFC98}" v="45" dt="2026-01-22T08:10:28.007"/>
    <p1510:client id="{AEF170E4-3678-670E-903C-CE91D39AB4D9}" v="125" dt="2026-01-21T20:19:45.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84A6127B-FB0E-4060-C59C-A526196686BC}"/>
    <pc:docChg chg="modSld">
      <pc:chgData name="A Freel" userId="S::afreel@ohacademy.co.uk::f6dead3d-cc44-4b49-aee1-60fe86f08dbd" providerId="AD" clId="Web-{84A6127B-FB0E-4060-C59C-A526196686BC}" dt="2026-01-16T14:40:29.348" v="5" actId="20577"/>
      <pc:docMkLst>
        <pc:docMk/>
      </pc:docMkLst>
      <pc:sldChg chg="delSp modSp">
        <pc:chgData name="A Freel" userId="S::afreel@ohacademy.co.uk::f6dead3d-cc44-4b49-aee1-60fe86f08dbd" providerId="AD" clId="Web-{84A6127B-FB0E-4060-C59C-A526196686BC}" dt="2026-01-16T14:31:53.458" v="1"/>
        <pc:sldMkLst>
          <pc:docMk/>
          <pc:sldMk cId="109857222" sldId="256"/>
        </pc:sldMkLst>
        <pc:spChg chg="mod">
          <ac:chgData name="A Freel" userId="S::afreel@ohacademy.co.uk::f6dead3d-cc44-4b49-aee1-60fe86f08dbd" providerId="AD" clId="Web-{84A6127B-FB0E-4060-C59C-A526196686BC}" dt="2026-01-16T14:21:34.237" v="0" actId="20577"/>
          <ac:spMkLst>
            <pc:docMk/>
            <pc:sldMk cId="109857222" sldId="256"/>
            <ac:spMk id="2" creationId="{00000000-0000-0000-0000-000000000000}"/>
          </ac:spMkLst>
        </pc:spChg>
      </pc:sldChg>
      <pc:sldChg chg="modSp">
        <pc:chgData name="A Freel" userId="S::afreel@ohacademy.co.uk::f6dead3d-cc44-4b49-aee1-60fe86f08dbd" providerId="AD" clId="Web-{84A6127B-FB0E-4060-C59C-A526196686BC}" dt="2026-01-16T14:40:29.348" v="5" actId="20577"/>
        <pc:sldMkLst>
          <pc:docMk/>
          <pc:sldMk cId="1927482147" sldId="588"/>
        </pc:sldMkLst>
      </pc:sldChg>
    </pc:docChg>
  </pc:docChgLst>
  <pc:docChgLst>
    <pc:chgData name="A Freel" userId="S::afreel@ohacademy.co.uk::f6dead3d-cc44-4b49-aee1-60fe86f08dbd" providerId="AD" clId="Web-{6AB17DB8-C97A-D303-3414-EE58AF593B98}"/>
    <pc:docChg chg="modSld">
      <pc:chgData name="A Freel" userId="S::afreel@ohacademy.co.uk::f6dead3d-cc44-4b49-aee1-60fe86f08dbd" providerId="AD" clId="Web-{6AB17DB8-C97A-D303-3414-EE58AF593B98}" dt="2026-01-15T18:28:22.253" v="8" actId="1076"/>
      <pc:docMkLst>
        <pc:docMk/>
      </pc:docMkLst>
      <pc:sldChg chg="addSp delSp modSp">
        <pc:chgData name="A Freel" userId="S::afreel@ohacademy.co.uk::f6dead3d-cc44-4b49-aee1-60fe86f08dbd" providerId="AD" clId="Web-{6AB17DB8-C97A-D303-3414-EE58AF593B98}" dt="2026-01-15T18:28:22.253" v="8" actId="1076"/>
        <pc:sldMkLst>
          <pc:docMk/>
          <pc:sldMk cId="1120572278" sldId="258"/>
        </pc:sldMkLst>
        <pc:picChg chg="add mod">
          <ac:chgData name="A Freel" userId="S::afreel@ohacademy.co.uk::f6dead3d-cc44-4b49-aee1-60fe86f08dbd" providerId="AD" clId="Web-{6AB17DB8-C97A-D303-3414-EE58AF593B98}" dt="2026-01-15T18:27:48.892" v="5" actId="1076"/>
          <ac:picMkLst>
            <pc:docMk/>
            <pc:sldMk cId="1120572278" sldId="258"/>
            <ac:picMk id="2" creationId="{6AEC2E18-30D5-4E52-A8D8-0AE5EC27DD86}"/>
          </ac:picMkLst>
        </pc:picChg>
        <pc:picChg chg="add mod">
          <ac:chgData name="A Freel" userId="S::afreel@ohacademy.co.uk::f6dead3d-cc44-4b49-aee1-60fe86f08dbd" providerId="AD" clId="Web-{6AB17DB8-C97A-D303-3414-EE58AF593B98}" dt="2026-01-15T18:28:22.253" v="8" actId="1076"/>
          <ac:picMkLst>
            <pc:docMk/>
            <pc:sldMk cId="1120572278" sldId="258"/>
            <ac:picMk id="3" creationId="{3FB1A72F-EB97-FD9E-0449-71E12636D91B}"/>
          </ac:picMkLst>
        </pc:picChg>
      </pc:sldChg>
    </pc:docChg>
  </pc:docChgLst>
  <pc:docChgLst>
    <pc:chgData clId="Web-{84A6127B-FB0E-4060-C59C-A526196686BC}"/>
    <pc:docChg chg="modSld">
      <pc:chgData name="" userId="" providerId="" clId="Web-{84A6127B-FB0E-4060-C59C-A526196686BC}" dt="2026-01-16T14:21:23.643" v="0" actId="20577"/>
      <pc:docMkLst>
        <pc:docMk/>
      </pc:docMkLst>
      <pc:sldChg chg="modSp">
        <pc:chgData name="" userId="" providerId="" clId="Web-{84A6127B-FB0E-4060-C59C-A526196686BC}" dt="2026-01-16T14:21:23.643" v="0" actId="20577"/>
        <pc:sldMkLst>
          <pc:docMk/>
          <pc:sldMk cId="109857222" sldId="256"/>
        </pc:sldMkLst>
        <pc:spChg chg="mod">
          <ac:chgData name="" userId="" providerId="" clId="Web-{84A6127B-FB0E-4060-C59C-A526196686BC}" dt="2026-01-16T14:21:23.643" v="0" actId="20577"/>
          <ac:spMkLst>
            <pc:docMk/>
            <pc:sldMk cId="109857222" sldId="256"/>
            <ac:spMk id="2" creationId="{00000000-0000-0000-0000-000000000000}"/>
          </ac:spMkLst>
        </pc:spChg>
      </pc:sldChg>
    </pc:docChg>
  </pc:docChgLst>
  <pc:docChgLst>
    <pc:chgData name="P McKenzie-Cook" userId="6605cc89-aaff-4d80-9ee6-20e4afa4ef0c" providerId="ADAL" clId="{C1EED9DC-9EC8-4349-96AA-3A3934B357C5}"/>
    <pc:docChg chg="undo custSel addSld delSld modSld sldOrd">
      <pc:chgData name="P McKenzie-Cook" userId="6605cc89-aaff-4d80-9ee6-20e4afa4ef0c" providerId="ADAL" clId="{C1EED9DC-9EC8-4349-96AA-3A3934B357C5}" dt="2026-01-19T16:26:55.426" v="928" actId="478"/>
      <pc:docMkLst>
        <pc:docMk/>
      </pc:docMkLst>
      <pc:sldChg chg="modSp">
        <pc:chgData name="P McKenzie-Cook" userId="6605cc89-aaff-4d80-9ee6-20e4afa4ef0c" providerId="ADAL" clId="{C1EED9DC-9EC8-4349-96AA-3A3934B357C5}" dt="2026-01-15T21:25:08.528" v="0"/>
        <pc:sldMkLst>
          <pc:docMk/>
          <pc:sldMk cId="109857222" sldId="256"/>
        </pc:sldMkLst>
        <pc:spChg chg="mod">
          <ac:chgData name="P McKenzie-Cook" userId="6605cc89-aaff-4d80-9ee6-20e4afa4ef0c" providerId="ADAL" clId="{C1EED9DC-9EC8-4349-96AA-3A3934B357C5}" dt="2026-01-15T21:25:08.528" v="0"/>
          <ac:spMkLst>
            <pc:docMk/>
            <pc:sldMk cId="109857222" sldId="256"/>
            <ac:spMk id="2" creationId="{00000000-0000-0000-0000-000000000000}"/>
          </ac:spMkLst>
        </pc:spChg>
      </pc:sldChg>
      <pc:sldChg chg="addSp delSp modSp add mod ord modNotes">
        <pc:chgData name="P McKenzie-Cook" userId="6605cc89-aaff-4d80-9ee6-20e4afa4ef0c" providerId="ADAL" clId="{C1EED9DC-9EC8-4349-96AA-3A3934B357C5}" dt="2026-01-19T16:04:48.512" v="392"/>
        <pc:sldMkLst>
          <pc:docMk/>
          <pc:sldMk cId="0" sldId="260"/>
        </pc:sldMkLst>
        <pc:spChg chg="add mod">
          <ac:chgData name="P McKenzie-Cook" userId="6605cc89-aaff-4d80-9ee6-20e4afa4ef0c" providerId="ADAL" clId="{C1EED9DC-9EC8-4349-96AA-3A3934B357C5}" dt="2026-01-15T21:46:10.643" v="229" actId="20577"/>
          <ac:spMkLst>
            <pc:docMk/>
            <pc:sldMk cId="0" sldId="260"/>
            <ac:spMk id="6" creationId="{6F66535E-D592-BD96-5CE5-F7BFDCB658FF}"/>
          </ac:spMkLst>
        </pc:spChg>
        <pc:spChg chg="mod">
          <ac:chgData name="P McKenzie-Cook" userId="6605cc89-aaff-4d80-9ee6-20e4afa4ef0c" providerId="ADAL" clId="{C1EED9DC-9EC8-4349-96AA-3A3934B357C5}" dt="2026-01-15T21:33:23.425" v="38" actId="1036"/>
          <ac:spMkLst>
            <pc:docMk/>
            <pc:sldMk cId="0" sldId="260"/>
            <ac:spMk id="3081" creationId="{00000000-0000-0000-0000-000000000000}"/>
          </ac:spMkLst>
        </pc:spChg>
        <pc:spChg chg="mod">
          <ac:chgData name="P McKenzie-Cook" userId="6605cc89-aaff-4d80-9ee6-20e4afa4ef0c" providerId="ADAL" clId="{C1EED9DC-9EC8-4349-96AA-3A3934B357C5}" dt="2026-01-15T21:54:58.159" v="323" actId="2711"/>
          <ac:spMkLst>
            <pc:docMk/>
            <pc:sldMk cId="0" sldId="260"/>
            <ac:spMk id="3082" creationId="{00000000-0000-0000-0000-000000000000}"/>
          </ac:spMkLst>
        </pc:spChg>
        <pc:spChg chg="mod">
          <ac:chgData name="P McKenzie-Cook" userId="6605cc89-aaff-4d80-9ee6-20e4afa4ef0c" providerId="ADAL" clId="{C1EED9DC-9EC8-4349-96AA-3A3934B357C5}" dt="2026-01-15T21:46:18.243" v="232" actId="14100"/>
          <ac:spMkLst>
            <pc:docMk/>
            <pc:sldMk cId="0" sldId="260"/>
            <ac:spMk id="3083" creationId="{00000000-0000-0000-0000-000000000000}"/>
          </ac:spMkLst>
        </pc:spChg>
        <pc:spChg chg="mod">
          <ac:chgData name="P McKenzie-Cook" userId="6605cc89-aaff-4d80-9ee6-20e4afa4ef0c" providerId="ADAL" clId="{C1EED9DC-9EC8-4349-96AA-3A3934B357C5}" dt="2026-01-15T21:55:02.378" v="324" actId="2711"/>
          <ac:spMkLst>
            <pc:docMk/>
            <pc:sldMk cId="0" sldId="260"/>
            <ac:spMk id="3084" creationId="{00000000-0000-0000-0000-000000000000}"/>
          </ac:spMkLst>
        </pc:spChg>
        <pc:spChg chg="mod">
          <ac:chgData name="P McKenzie-Cook" userId="6605cc89-aaff-4d80-9ee6-20e4afa4ef0c" providerId="ADAL" clId="{C1EED9DC-9EC8-4349-96AA-3A3934B357C5}" dt="2026-01-15T21:55:06.121" v="325" actId="2711"/>
          <ac:spMkLst>
            <pc:docMk/>
            <pc:sldMk cId="0" sldId="260"/>
            <ac:spMk id="3085" creationId="{00000000-0000-0000-0000-000000000000}"/>
          </ac:spMkLst>
        </pc:spChg>
        <pc:spChg chg="mod">
          <ac:chgData name="P McKenzie-Cook" userId="6605cc89-aaff-4d80-9ee6-20e4afa4ef0c" providerId="ADAL" clId="{C1EED9DC-9EC8-4349-96AA-3A3934B357C5}" dt="2026-01-15T21:33:23.425" v="38" actId="1036"/>
          <ac:spMkLst>
            <pc:docMk/>
            <pc:sldMk cId="0" sldId="260"/>
            <ac:spMk id="3086" creationId="{00000000-0000-0000-0000-000000000000}"/>
          </ac:spMkLst>
        </pc:spChg>
        <pc:spChg chg="mod">
          <ac:chgData name="P McKenzie-Cook" userId="6605cc89-aaff-4d80-9ee6-20e4afa4ef0c" providerId="ADAL" clId="{C1EED9DC-9EC8-4349-96AA-3A3934B357C5}" dt="2026-01-15T21:55:11.006" v="326" actId="2711"/>
          <ac:spMkLst>
            <pc:docMk/>
            <pc:sldMk cId="0" sldId="260"/>
            <ac:spMk id="3087" creationId="{00000000-0000-0000-0000-000000000000}"/>
          </ac:spMkLst>
        </pc:spChg>
        <pc:spChg chg="mod">
          <ac:chgData name="P McKenzie-Cook" userId="6605cc89-aaff-4d80-9ee6-20e4afa4ef0c" providerId="ADAL" clId="{C1EED9DC-9EC8-4349-96AA-3A3934B357C5}" dt="2026-01-15T21:33:23.425" v="38" actId="1036"/>
          <ac:spMkLst>
            <pc:docMk/>
            <pc:sldMk cId="0" sldId="260"/>
            <ac:spMk id="3088" creationId="{00000000-0000-0000-0000-000000000000}"/>
          </ac:spMkLst>
        </pc:spChg>
        <pc:picChg chg="add mod">
          <ac:chgData name="P McKenzie-Cook" userId="6605cc89-aaff-4d80-9ee6-20e4afa4ef0c" providerId="ADAL" clId="{C1EED9DC-9EC8-4349-96AA-3A3934B357C5}" dt="2026-01-15T21:33:12.483" v="12" actId="1076"/>
          <ac:picMkLst>
            <pc:docMk/>
            <pc:sldMk cId="0" sldId="260"/>
            <ac:picMk id="5" creationId="{EBDFBD62-1CFF-96B3-224D-9C2213DF5A76}"/>
          </ac:picMkLst>
        </pc:picChg>
        <pc:picChg chg="add mod">
          <ac:chgData name="P McKenzie-Cook" userId="6605cc89-aaff-4d80-9ee6-20e4afa4ef0c" providerId="ADAL" clId="{C1EED9DC-9EC8-4349-96AA-3A3934B357C5}" dt="2026-01-15T21:46:58.664" v="235" actId="14100"/>
          <ac:picMkLst>
            <pc:docMk/>
            <pc:sldMk cId="0" sldId="260"/>
            <ac:picMk id="8" creationId="{3AB1F373-0710-FC19-3CBE-A4A84DC8CC95}"/>
          </ac:picMkLst>
        </pc:picChg>
      </pc:sldChg>
      <pc:sldChg chg="modSp">
        <pc:chgData name="P McKenzie-Cook" userId="6605cc89-aaff-4d80-9ee6-20e4afa4ef0c" providerId="ADAL" clId="{C1EED9DC-9EC8-4349-96AA-3A3934B357C5}" dt="2026-01-15T21:25:08.528" v="0"/>
        <pc:sldMkLst>
          <pc:docMk/>
          <pc:sldMk cId="3772315522" sldId="261"/>
        </pc:sldMkLst>
        <pc:spChg chg="mod">
          <ac:chgData name="P McKenzie-Cook" userId="6605cc89-aaff-4d80-9ee6-20e4afa4ef0c" providerId="ADAL" clId="{C1EED9DC-9EC8-4349-96AA-3A3934B357C5}" dt="2026-01-15T21:25:08.528" v="0"/>
          <ac:spMkLst>
            <pc:docMk/>
            <pc:sldMk cId="3772315522" sldId="261"/>
            <ac:spMk id="239" creationId="{00000000-0000-0000-0000-000000000000}"/>
          </ac:spMkLst>
        </pc:spChg>
      </pc:sldChg>
      <pc:sldChg chg="addSp modSp add mod ord modAnim modNotes">
        <pc:chgData name="P McKenzie-Cook" userId="6605cc89-aaff-4d80-9ee6-20e4afa4ef0c" providerId="ADAL" clId="{C1EED9DC-9EC8-4349-96AA-3A3934B357C5}" dt="2026-01-19T16:04:48.512" v="392"/>
        <pc:sldMkLst>
          <pc:docMk/>
          <pc:sldMk cId="0" sldId="263"/>
        </pc:sldMkLst>
        <pc:spChg chg="add mod">
          <ac:chgData name="P McKenzie-Cook" userId="6605cc89-aaff-4d80-9ee6-20e4afa4ef0c" providerId="ADAL" clId="{C1EED9DC-9EC8-4349-96AA-3A3934B357C5}" dt="2026-01-15T21:37:10.505" v="115" actId="1076"/>
          <ac:spMkLst>
            <pc:docMk/>
            <pc:sldMk cId="0" sldId="263"/>
            <ac:spMk id="5" creationId="{E293889F-0FC5-64E2-71BD-05D625AD4126}"/>
          </ac:spMkLst>
        </pc:spChg>
        <pc:spChg chg="mod">
          <ac:chgData name="P McKenzie-Cook" userId="6605cc89-aaff-4d80-9ee6-20e4afa4ef0c" providerId="ADAL" clId="{C1EED9DC-9EC8-4349-96AA-3A3934B357C5}" dt="2026-01-15T21:36:59.927" v="113" actId="1076"/>
          <ac:spMkLst>
            <pc:docMk/>
            <pc:sldMk cId="0" sldId="263"/>
            <ac:spMk id="3112" creationId="{00000000-0000-0000-0000-000000000000}"/>
          </ac:spMkLst>
        </pc:spChg>
        <pc:spChg chg="mod">
          <ac:chgData name="P McKenzie-Cook" userId="6605cc89-aaff-4d80-9ee6-20e4afa4ef0c" providerId="ADAL" clId="{C1EED9DC-9EC8-4349-96AA-3A3934B357C5}" dt="2026-01-15T21:36:29.233" v="102" actId="1076"/>
          <ac:spMkLst>
            <pc:docMk/>
            <pc:sldMk cId="0" sldId="263"/>
            <ac:spMk id="3114" creationId="{00000000-0000-0000-0000-000000000000}"/>
          </ac:spMkLst>
        </pc:spChg>
        <pc:picChg chg="add mod">
          <ac:chgData name="P McKenzie-Cook" userId="6605cc89-aaff-4d80-9ee6-20e4afa4ef0c" providerId="ADAL" clId="{C1EED9DC-9EC8-4349-96AA-3A3934B357C5}" dt="2026-01-15T21:34:08.639" v="42"/>
          <ac:picMkLst>
            <pc:docMk/>
            <pc:sldMk cId="0" sldId="263"/>
            <ac:picMk id="2" creationId="{07EBA618-2DEC-7978-E3E7-EB89D9203672}"/>
          </ac:picMkLst>
        </pc:picChg>
        <pc:picChg chg="add mod">
          <ac:chgData name="P McKenzie-Cook" userId="6605cc89-aaff-4d80-9ee6-20e4afa4ef0c" providerId="ADAL" clId="{C1EED9DC-9EC8-4349-96AA-3A3934B357C5}" dt="2026-01-15T21:36:40.171" v="105" actId="1076"/>
          <ac:picMkLst>
            <pc:docMk/>
            <pc:sldMk cId="0" sldId="263"/>
            <ac:picMk id="4" creationId="{B1BC78B3-0D7D-79EA-47B3-EBD81DF18539}"/>
          </ac:picMkLst>
        </pc:picChg>
        <pc:picChg chg="add mod">
          <ac:chgData name="P McKenzie-Cook" userId="6605cc89-aaff-4d80-9ee6-20e4afa4ef0c" providerId="ADAL" clId="{C1EED9DC-9EC8-4349-96AA-3A3934B357C5}" dt="2026-01-15T21:47:09.422" v="238"/>
          <ac:picMkLst>
            <pc:docMk/>
            <pc:sldMk cId="0" sldId="263"/>
            <ac:picMk id="6" creationId="{C60E925B-66EF-9AE3-6040-AE82AD9BEBC0}"/>
          </ac:picMkLst>
        </pc:picChg>
        <pc:picChg chg="mod">
          <ac:chgData name="P McKenzie-Cook" userId="6605cc89-aaff-4d80-9ee6-20e4afa4ef0c" providerId="ADAL" clId="{C1EED9DC-9EC8-4349-96AA-3A3934B357C5}" dt="2026-01-15T21:36:44.370" v="106" actId="14100"/>
          <ac:picMkLst>
            <pc:docMk/>
            <pc:sldMk cId="0" sldId="263"/>
            <ac:picMk id="3115" creationId="{00000000-0000-0000-0000-000000000000}"/>
          </ac:picMkLst>
        </pc:picChg>
        <pc:picChg chg="mod">
          <ac:chgData name="P McKenzie-Cook" userId="6605cc89-aaff-4d80-9ee6-20e4afa4ef0c" providerId="ADAL" clId="{C1EED9DC-9EC8-4349-96AA-3A3934B357C5}" dt="2026-01-15T21:36:56.542" v="112" actId="1076"/>
          <ac:picMkLst>
            <pc:docMk/>
            <pc:sldMk cId="0" sldId="263"/>
            <ac:picMk id="3116" creationId="{00000000-0000-0000-0000-000000000000}"/>
          </ac:picMkLst>
        </pc:picChg>
        <pc:picChg chg="mod">
          <ac:chgData name="P McKenzie-Cook" userId="6605cc89-aaff-4d80-9ee6-20e4afa4ef0c" providerId="ADAL" clId="{C1EED9DC-9EC8-4349-96AA-3A3934B357C5}" dt="2026-01-15T21:36:49.394" v="108" actId="1076"/>
          <ac:picMkLst>
            <pc:docMk/>
            <pc:sldMk cId="0" sldId="263"/>
            <ac:picMk id="3117" creationId="{00000000-0000-0000-0000-000000000000}"/>
          </ac:picMkLst>
        </pc:picChg>
      </pc:sldChg>
      <pc:sldChg chg="addSp modSp add mod ord modNotes">
        <pc:chgData name="P McKenzie-Cook" userId="6605cc89-aaff-4d80-9ee6-20e4afa4ef0c" providerId="ADAL" clId="{C1EED9DC-9EC8-4349-96AA-3A3934B357C5}" dt="2026-01-19T16:04:48.512" v="392"/>
        <pc:sldMkLst>
          <pc:docMk/>
          <pc:sldMk cId="0" sldId="264"/>
        </pc:sldMkLst>
        <pc:spChg chg="mod">
          <ac:chgData name="P McKenzie-Cook" userId="6605cc89-aaff-4d80-9ee6-20e4afa4ef0c" providerId="ADAL" clId="{C1EED9DC-9EC8-4349-96AA-3A3934B357C5}" dt="2026-01-15T21:37:18.225" v="116" actId="2711"/>
          <ac:spMkLst>
            <pc:docMk/>
            <pc:sldMk cId="0" sldId="264"/>
            <ac:spMk id="3122" creationId="{00000000-0000-0000-0000-000000000000}"/>
          </ac:spMkLst>
        </pc:spChg>
        <pc:spChg chg="mod">
          <ac:chgData name="P McKenzie-Cook" userId="6605cc89-aaff-4d80-9ee6-20e4afa4ef0c" providerId="ADAL" clId="{C1EED9DC-9EC8-4349-96AA-3A3934B357C5}" dt="2026-01-15T21:37:22.801" v="117" actId="2711"/>
          <ac:spMkLst>
            <pc:docMk/>
            <pc:sldMk cId="0" sldId="264"/>
            <ac:spMk id="3134" creationId="{00000000-0000-0000-0000-000000000000}"/>
          </ac:spMkLst>
        </pc:spChg>
        <pc:spChg chg="mod">
          <ac:chgData name="P McKenzie-Cook" userId="6605cc89-aaff-4d80-9ee6-20e4afa4ef0c" providerId="ADAL" clId="{C1EED9DC-9EC8-4349-96AA-3A3934B357C5}" dt="2026-01-15T21:37:31.122" v="119" actId="2711"/>
          <ac:spMkLst>
            <pc:docMk/>
            <pc:sldMk cId="0" sldId="264"/>
            <ac:spMk id="3135" creationId="{00000000-0000-0000-0000-000000000000}"/>
          </ac:spMkLst>
        </pc:spChg>
        <pc:spChg chg="mod">
          <ac:chgData name="P McKenzie-Cook" userId="6605cc89-aaff-4d80-9ee6-20e4afa4ef0c" providerId="ADAL" clId="{C1EED9DC-9EC8-4349-96AA-3A3934B357C5}" dt="2026-01-15T21:37:34.578" v="120" actId="2711"/>
          <ac:spMkLst>
            <pc:docMk/>
            <pc:sldMk cId="0" sldId="264"/>
            <ac:spMk id="3138" creationId="{00000000-0000-0000-0000-000000000000}"/>
          </ac:spMkLst>
        </pc:spChg>
        <pc:spChg chg="mod">
          <ac:chgData name="P McKenzie-Cook" userId="6605cc89-aaff-4d80-9ee6-20e4afa4ef0c" providerId="ADAL" clId="{C1EED9DC-9EC8-4349-96AA-3A3934B357C5}" dt="2026-01-15T21:37:26.418" v="118" actId="2711"/>
          <ac:spMkLst>
            <pc:docMk/>
            <pc:sldMk cId="0" sldId="264"/>
            <ac:spMk id="3139" creationId="{00000000-0000-0000-0000-000000000000}"/>
          </ac:spMkLst>
        </pc:spChg>
        <pc:picChg chg="add mod">
          <ac:chgData name="P McKenzie-Cook" userId="6605cc89-aaff-4d80-9ee6-20e4afa4ef0c" providerId="ADAL" clId="{C1EED9DC-9EC8-4349-96AA-3A3934B357C5}" dt="2026-01-15T21:55:34.582" v="328" actId="14100"/>
          <ac:picMkLst>
            <pc:docMk/>
            <pc:sldMk cId="0" sldId="264"/>
            <ac:picMk id="2" creationId="{0896F47C-81E6-76B8-BEBE-61E23643C9CA}"/>
          </ac:picMkLst>
        </pc:picChg>
        <pc:picChg chg="add mod">
          <ac:chgData name="P McKenzie-Cook" userId="6605cc89-aaff-4d80-9ee6-20e4afa4ef0c" providerId="ADAL" clId="{C1EED9DC-9EC8-4349-96AA-3A3934B357C5}" dt="2026-01-15T21:47:13.002" v="239"/>
          <ac:picMkLst>
            <pc:docMk/>
            <pc:sldMk cId="0" sldId="264"/>
            <ac:picMk id="3" creationId="{591A6C94-4CC3-D248-E361-C80BA297A828}"/>
          </ac:picMkLst>
        </pc:picChg>
      </pc:sldChg>
      <pc:sldChg chg="addSp modSp add mod ord modNotes">
        <pc:chgData name="P McKenzie-Cook" userId="6605cc89-aaff-4d80-9ee6-20e4afa4ef0c" providerId="ADAL" clId="{C1EED9DC-9EC8-4349-96AA-3A3934B357C5}" dt="2026-01-19T16:04:48.512" v="392"/>
        <pc:sldMkLst>
          <pc:docMk/>
          <pc:sldMk cId="0" sldId="265"/>
        </pc:sldMkLst>
        <pc:spChg chg="mod">
          <ac:chgData name="P McKenzie-Cook" userId="6605cc89-aaff-4d80-9ee6-20e4afa4ef0c" providerId="ADAL" clId="{C1EED9DC-9EC8-4349-96AA-3A3934B357C5}" dt="2026-01-15T21:56:01.072" v="330" actId="2711"/>
          <ac:spMkLst>
            <pc:docMk/>
            <pc:sldMk cId="0" sldId="265"/>
            <ac:spMk id="3144" creationId="{00000000-0000-0000-0000-000000000000}"/>
          </ac:spMkLst>
        </pc:spChg>
        <pc:spChg chg="mod">
          <ac:chgData name="P McKenzie-Cook" userId="6605cc89-aaff-4d80-9ee6-20e4afa4ef0c" providerId="ADAL" clId="{C1EED9DC-9EC8-4349-96AA-3A3934B357C5}" dt="2026-01-15T21:37:49.163" v="121" actId="2711"/>
          <ac:spMkLst>
            <pc:docMk/>
            <pc:sldMk cId="0" sldId="265"/>
            <ac:spMk id="3156" creationId="{00000000-0000-0000-0000-000000000000}"/>
          </ac:spMkLst>
        </pc:spChg>
        <pc:spChg chg="mod">
          <ac:chgData name="P McKenzie-Cook" userId="6605cc89-aaff-4d80-9ee6-20e4afa4ef0c" providerId="ADAL" clId="{C1EED9DC-9EC8-4349-96AA-3A3934B357C5}" dt="2026-01-15T21:37:56.658" v="123" actId="2711"/>
          <ac:spMkLst>
            <pc:docMk/>
            <pc:sldMk cId="0" sldId="265"/>
            <ac:spMk id="3157" creationId="{00000000-0000-0000-0000-000000000000}"/>
          </ac:spMkLst>
        </pc:spChg>
        <pc:spChg chg="mod">
          <ac:chgData name="P McKenzie-Cook" userId="6605cc89-aaff-4d80-9ee6-20e4afa4ef0c" providerId="ADAL" clId="{C1EED9DC-9EC8-4349-96AA-3A3934B357C5}" dt="2026-01-15T21:38:00.163" v="124" actId="2711"/>
          <ac:spMkLst>
            <pc:docMk/>
            <pc:sldMk cId="0" sldId="265"/>
            <ac:spMk id="3160" creationId="{00000000-0000-0000-0000-000000000000}"/>
          </ac:spMkLst>
        </pc:spChg>
        <pc:spChg chg="mod">
          <ac:chgData name="P McKenzie-Cook" userId="6605cc89-aaff-4d80-9ee6-20e4afa4ef0c" providerId="ADAL" clId="{C1EED9DC-9EC8-4349-96AA-3A3934B357C5}" dt="2026-01-15T21:37:52.797" v="122" actId="2711"/>
          <ac:spMkLst>
            <pc:docMk/>
            <pc:sldMk cId="0" sldId="265"/>
            <ac:spMk id="3161" creationId="{00000000-0000-0000-0000-000000000000}"/>
          </ac:spMkLst>
        </pc:spChg>
        <pc:picChg chg="add mod">
          <ac:chgData name="P McKenzie-Cook" userId="6605cc89-aaff-4d80-9ee6-20e4afa4ef0c" providerId="ADAL" clId="{C1EED9DC-9EC8-4349-96AA-3A3934B357C5}" dt="2026-01-15T21:55:43.879" v="329" actId="1036"/>
          <ac:picMkLst>
            <pc:docMk/>
            <pc:sldMk cId="0" sldId="265"/>
            <ac:picMk id="2" creationId="{034F8D3E-60B6-F6D7-025C-960540DBB46A}"/>
          </ac:picMkLst>
        </pc:picChg>
        <pc:picChg chg="add mod">
          <ac:chgData name="P McKenzie-Cook" userId="6605cc89-aaff-4d80-9ee6-20e4afa4ef0c" providerId="ADAL" clId="{C1EED9DC-9EC8-4349-96AA-3A3934B357C5}" dt="2026-01-15T21:47:14.896" v="240"/>
          <ac:picMkLst>
            <pc:docMk/>
            <pc:sldMk cId="0" sldId="265"/>
            <ac:picMk id="3" creationId="{3358531F-EB87-4D0B-C483-41A89591D5F4}"/>
          </ac:picMkLst>
        </pc:picChg>
      </pc:sldChg>
      <pc:sldChg chg="addSp modSp add mod ord modNotes">
        <pc:chgData name="P McKenzie-Cook" userId="6605cc89-aaff-4d80-9ee6-20e4afa4ef0c" providerId="ADAL" clId="{C1EED9DC-9EC8-4349-96AA-3A3934B357C5}" dt="2026-01-19T16:04:48.512" v="392"/>
        <pc:sldMkLst>
          <pc:docMk/>
          <pc:sldMk cId="0" sldId="267"/>
        </pc:sldMkLst>
        <pc:spChg chg="mod">
          <ac:chgData name="P McKenzie-Cook" userId="6605cc89-aaff-4d80-9ee6-20e4afa4ef0c" providerId="ADAL" clId="{C1EED9DC-9EC8-4349-96AA-3A3934B357C5}" dt="2026-01-15T21:38:31.745" v="126" actId="2711"/>
          <ac:spMkLst>
            <pc:docMk/>
            <pc:sldMk cId="0" sldId="267"/>
            <ac:spMk id="3181" creationId="{00000000-0000-0000-0000-000000000000}"/>
          </ac:spMkLst>
        </pc:spChg>
        <pc:spChg chg="mod">
          <ac:chgData name="P McKenzie-Cook" userId="6605cc89-aaff-4d80-9ee6-20e4afa4ef0c" providerId="ADAL" clId="{C1EED9DC-9EC8-4349-96AA-3A3934B357C5}" dt="2026-01-15T21:38:39.603" v="128" actId="2711"/>
          <ac:spMkLst>
            <pc:docMk/>
            <pc:sldMk cId="0" sldId="267"/>
            <ac:spMk id="3184" creationId="{00000000-0000-0000-0000-000000000000}"/>
          </ac:spMkLst>
        </pc:spChg>
        <pc:picChg chg="add mod">
          <ac:chgData name="P McKenzie-Cook" userId="6605cc89-aaff-4d80-9ee6-20e4afa4ef0c" providerId="ADAL" clId="{C1EED9DC-9EC8-4349-96AA-3A3934B357C5}" dt="2026-01-15T21:34:15.091" v="46"/>
          <ac:picMkLst>
            <pc:docMk/>
            <pc:sldMk cId="0" sldId="267"/>
            <ac:picMk id="2" creationId="{DD6277D6-D2C4-947B-12B8-28A4FA7B0C5D}"/>
          </ac:picMkLst>
        </pc:picChg>
        <pc:picChg chg="add mod">
          <ac:chgData name="P McKenzie-Cook" userId="6605cc89-aaff-4d80-9ee6-20e4afa4ef0c" providerId="ADAL" clId="{C1EED9DC-9EC8-4349-96AA-3A3934B357C5}" dt="2026-01-15T21:47:20.906" v="242"/>
          <ac:picMkLst>
            <pc:docMk/>
            <pc:sldMk cId="0" sldId="267"/>
            <ac:picMk id="3" creationId="{C7B3A4FB-CF61-A8FF-EB4A-91D26CC8FC9F}"/>
          </ac:picMkLst>
        </pc:picChg>
      </pc:sldChg>
      <pc:sldChg chg="addSp modSp add ord modNotes">
        <pc:chgData name="P McKenzie-Cook" userId="6605cc89-aaff-4d80-9ee6-20e4afa4ef0c" providerId="ADAL" clId="{C1EED9DC-9EC8-4349-96AA-3A3934B357C5}" dt="2026-01-19T16:04:48.512" v="392"/>
        <pc:sldMkLst>
          <pc:docMk/>
          <pc:sldMk cId="0" sldId="268"/>
        </pc:sldMkLst>
        <pc:spChg chg="mod">
          <ac:chgData name="P McKenzie-Cook" userId="6605cc89-aaff-4d80-9ee6-20e4afa4ef0c" providerId="ADAL" clId="{C1EED9DC-9EC8-4349-96AA-3A3934B357C5}" dt="2026-01-15T21:39:04.929" v="129" actId="2711"/>
          <ac:spMkLst>
            <pc:docMk/>
            <pc:sldMk cId="0" sldId="268"/>
            <ac:spMk id="3191" creationId="{00000000-0000-0000-0000-000000000000}"/>
          </ac:spMkLst>
        </pc:spChg>
        <pc:picChg chg="add mod">
          <ac:chgData name="P McKenzie-Cook" userId="6605cc89-aaff-4d80-9ee6-20e4afa4ef0c" providerId="ADAL" clId="{C1EED9DC-9EC8-4349-96AA-3A3934B357C5}" dt="2026-01-15T21:34:16.518" v="47"/>
          <ac:picMkLst>
            <pc:docMk/>
            <pc:sldMk cId="0" sldId="268"/>
            <ac:picMk id="2" creationId="{EB2B72EB-EAE2-E1DF-9509-C2B7CD26F655}"/>
          </ac:picMkLst>
        </pc:picChg>
        <pc:picChg chg="add mod">
          <ac:chgData name="P McKenzie-Cook" userId="6605cc89-aaff-4d80-9ee6-20e4afa4ef0c" providerId="ADAL" clId="{C1EED9DC-9EC8-4349-96AA-3A3934B357C5}" dt="2026-01-15T21:47:22.300" v="243"/>
          <ac:picMkLst>
            <pc:docMk/>
            <pc:sldMk cId="0" sldId="268"/>
            <ac:picMk id="3" creationId="{B77E3234-9923-6419-ECDE-47A8CAA1D30C}"/>
          </ac:picMkLst>
        </pc:picChg>
      </pc:sldChg>
      <pc:sldChg chg="addSp modSp add mod ord modNotes">
        <pc:chgData name="P McKenzie-Cook" userId="6605cc89-aaff-4d80-9ee6-20e4afa4ef0c" providerId="ADAL" clId="{C1EED9DC-9EC8-4349-96AA-3A3934B357C5}" dt="2026-01-19T16:04:48.512" v="392"/>
        <pc:sldMkLst>
          <pc:docMk/>
          <pc:sldMk cId="0" sldId="269"/>
        </pc:sldMkLst>
        <pc:spChg chg="mod">
          <ac:chgData name="P McKenzie-Cook" userId="6605cc89-aaff-4d80-9ee6-20e4afa4ef0c" providerId="ADAL" clId="{C1EED9DC-9EC8-4349-96AA-3A3934B357C5}" dt="2026-01-15T21:39:35.707" v="133" actId="2711"/>
          <ac:spMkLst>
            <pc:docMk/>
            <pc:sldMk cId="0" sldId="269"/>
            <ac:spMk id="3198" creationId="{00000000-0000-0000-0000-000000000000}"/>
          </ac:spMkLst>
        </pc:spChg>
        <pc:spChg chg="mod">
          <ac:chgData name="P McKenzie-Cook" userId="6605cc89-aaff-4d80-9ee6-20e4afa4ef0c" providerId="ADAL" clId="{C1EED9DC-9EC8-4349-96AA-3A3934B357C5}" dt="2026-01-15T21:39:32.551" v="132" actId="2711"/>
          <ac:spMkLst>
            <pc:docMk/>
            <pc:sldMk cId="0" sldId="269"/>
            <ac:spMk id="3199" creationId="{00000000-0000-0000-0000-000000000000}"/>
          </ac:spMkLst>
        </pc:spChg>
        <pc:spChg chg="mod">
          <ac:chgData name="P McKenzie-Cook" userId="6605cc89-aaff-4d80-9ee6-20e4afa4ef0c" providerId="ADAL" clId="{C1EED9DC-9EC8-4349-96AA-3A3934B357C5}" dt="2026-01-15T21:39:41.407" v="134" actId="2711"/>
          <ac:spMkLst>
            <pc:docMk/>
            <pc:sldMk cId="0" sldId="269"/>
            <ac:spMk id="3202" creationId="{00000000-0000-0000-0000-000000000000}"/>
          </ac:spMkLst>
        </pc:spChg>
        <pc:spChg chg="mod">
          <ac:chgData name="P McKenzie-Cook" userId="6605cc89-aaff-4d80-9ee6-20e4afa4ef0c" providerId="ADAL" clId="{C1EED9DC-9EC8-4349-96AA-3A3934B357C5}" dt="2026-01-15T21:39:28.578" v="131" actId="2711"/>
          <ac:spMkLst>
            <pc:docMk/>
            <pc:sldMk cId="0" sldId="269"/>
            <ac:spMk id="3204" creationId="{00000000-0000-0000-0000-000000000000}"/>
          </ac:spMkLst>
        </pc:spChg>
        <pc:picChg chg="add mod">
          <ac:chgData name="P McKenzie-Cook" userId="6605cc89-aaff-4d80-9ee6-20e4afa4ef0c" providerId="ADAL" clId="{C1EED9DC-9EC8-4349-96AA-3A3934B357C5}" dt="2026-01-15T21:34:17.443" v="48"/>
          <ac:picMkLst>
            <pc:docMk/>
            <pc:sldMk cId="0" sldId="269"/>
            <ac:picMk id="2" creationId="{19126293-5DF6-C674-51B9-0B06C73EDAD0}"/>
          </ac:picMkLst>
        </pc:picChg>
        <pc:picChg chg="add mod">
          <ac:chgData name="P McKenzie-Cook" userId="6605cc89-aaff-4d80-9ee6-20e4afa4ef0c" providerId="ADAL" clId="{C1EED9DC-9EC8-4349-96AA-3A3934B357C5}" dt="2026-01-15T21:47:23.868" v="244"/>
          <ac:picMkLst>
            <pc:docMk/>
            <pc:sldMk cId="0" sldId="269"/>
            <ac:picMk id="3" creationId="{0FA0726D-D2A2-9C3A-28F5-A588830E32D6}"/>
          </ac:picMkLst>
        </pc:picChg>
        <pc:picChg chg="mod">
          <ac:chgData name="P McKenzie-Cook" userId="6605cc89-aaff-4d80-9ee6-20e4afa4ef0c" providerId="ADAL" clId="{C1EED9DC-9EC8-4349-96AA-3A3934B357C5}" dt="2026-01-15T21:39:24.292" v="130" actId="1076"/>
          <ac:picMkLst>
            <pc:docMk/>
            <pc:sldMk cId="0" sldId="269"/>
            <ac:picMk id="3201" creationId="{00000000-0000-0000-0000-000000000000}"/>
          </ac:picMkLst>
        </pc:picChg>
      </pc:sldChg>
      <pc:sldChg chg="addSp modSp add mod ord setBg modNotes">
        <pc:chgData name="P McKenzie-Cook" userId="6605cc89-aaff-4d80-9ee6-20e4afa4ef0c" providerId="ADAL" clId="{C1EED9DC-9EC8-4349-96AA-3A3934B357C5}" dt="2026-01-19T16:04:48.512" v="392"/>
        <pc:sldMkLst>
          <pc:docMk/>
          <pc:sldMk cId="0" sldId="270"/>
        </pc:sldMkLst>
        <pc:spChg chg="mod">
          <ac:chgData name="P McKenzie-Cook" userId="6605cc89-aaff-4d80-9ee6-20e4afa4ef0c" providerId="ADAL" clId="{C1EED9DC-9EC8-4349-96AA-3A3934B357C5}" dt="2026-01-15T21:40:19.062" v="136" actId="2711"/>
          <ac:spMkLst>
            <pc:docMk/>
            <pc:sldMk cId="0" sldId="270"/>
            <ac:spMk id="3210" creationId="{00000000-0000-0000-0000-000000000000}"/>
          </ac:spMkLst>
        </pc:spChg>
        <pc:spChg chg="mod">
          <ac:chgData name="P McKenzie-Cook" userId="6605cc89-aaff-4d80-9ee6-20e4afa4ef0c" providerId="ADAL" clId="{C1EED9DC-9EC8-4349-96AA-3A3934B357C5}" dt="2026-01-15T21:56:18.449" v="335" actId="2711"/>
          <ac:spMkLst>
            <pc:docMk/>
            <pc:sldMk cId="0" sldId="270"/>
            <ac:spMk id="3211" creationId="{00000000-0000-0000-0000-000000000000}"/>
          </ac:spMkLst>
        </pc:spChg>
        <pc:picChg chg="add mod">
          <ac:chgData name="P McKenzie-Cook" userId="6605cc89-aaff-4d80-9ee6-20e4afa4ef0c" providerId="ADAL" clId="{C1EED9DC-9EC8-4349-96AA-3A3934B357C5}" dt="2026-01-15T21:34:18.402" v="49"/>
          <ac:picMkLst>
            <pc:docMk/>
            <pc:sldMk cId="0" sldId="270"/>
            <ac:picMk id="2" creationId="{1CF3EAA1-EBBB-88AA-8DAF-394127B6F2EB}"/>
          </ac:picMkLst>
        </pc:picChg>
        <pc:picChg chg="add mod">
          <ac:chgData name="P McKenzie-Cook" userId="6605cc89-aaff-4d80-9ee6-20e4afa4ef0c" providerId="ADAL" clId="{C1EED9DC-9EC8-4349-96AA-3A3934B357C5}" dt="2026-01-15T21:47:25.467" v="245"/>
          <ac:picMkLst>
            <pc:docMk/>
            <pc:sldMk cId="0" sldId="270"/>
            <ac:picMk id="3" creationId="{3C832B79-F61C-50AF-CF6D-950EEE839559}"/>
          </ac:picMkLst>
        </pc:picChg>
      </pc:sldChg>
      <pc:sldChg chg="addSp modSp add mod ord modNotes">
        <pc:chgData name="P McKenzie-Cook" userId="6605cc89-aaff-4d80-9ee6-20e4afa4ef0c" providerId="ADAL" clId="{C1EED9DC-9EC8-4349-96AA-3A3934B357C5}" dt="2026-01-19T16:04:48.512" v="392"/>
        <pc:sldMkLst>
          <pc:docMk/>
          <pc:sldMk cId="0" sldId="274"/>
        </pc:sldMkLst>
        <pc:spChg chg="mod">
          <ac:chgData name="P McKenzie-Cook" userId="6605cc89-aaff-4d80-9ee6-20e4afa4ef0c" providerId="ADAL" clId="{C1EED9DC-9EC8-4349-96AA-3A3934B357C5}" dt="2026-01-15T21:41:14.923" v="163" actId="14100"/>
          <ac:spMkLst>
            <pc:docMk/>
            <pc:sldMk cId="0" sldId="274"/>
            <ac:spMk id="3247" creationId="{00000000-0000-0000-0000-000000000000}"/>
          </ac:spMkLst>
        </pc:spChg>
        <pc:spChg chg="mod">
          <ac:chgData name="P McKenzie-Cook" userId="6605cc89-aaff-4d80-9ee6-20e4afa4ef0c" providerId="ADAL" clId="{C1EED9DC-9EC8-4349-96AA-3A3934B357C5}" dt="2026-01-15T21:41:19.294" v="164" actId="2711"/>
          <ac:spMkLst>
            <pc:docMk/>
            <pc:sldMk cId="0" sldId="274"/>
            <ac:spMk id="3252" creationId="{00000000-0000-0000-0000-000000000000}"/>
          </ac:spMkLst>
        </pc:spChg>
        <pc:spChg chg="mod">
          <ac:chgData name="P McKenzie-Cook" userId="6605cc89-aaff-4d80-9ee6-20e4afa4ef0c" providerId="ADAL" clId="{C1EED9DC-9EC8-4349-96AA-3A3934B357C5}" dt="2026-01-15T21:41:33.715" v="168" actId="14100"/>
          <ac:spMkLst>
            <pc:docMk/>
            <pc:sldMk cId="0" sldId="274"/>
            <ac:spMk id="3253" creationId="{00000000-0000-0000-0000-000000000000}"/>
          </ac:spMkLst>
        </pc:spChg>
        <pc:spChg chg="mod">
          <ac:chgData name="P McKenzie-Cook" userId="6605cc89-aaff-4d80-9ee6-20e4afa4ef0c" providerId="ADAL" clId="{C1EED9DC-9EC8-4349-96AA-3A3934B357C5}" dt="2026-01-15T21:41:30.320" v="167" actId="2711"/>
          <ac:spMkLst>
            <pc:docMk/>
            <pc:sldMk cId="0" sldId="274"/>
            <ac:spMk id="3254" creationId="{00000000-0000-0000-0000-000000000000}"/>
          </ac:spMkLst>
        </pc:spChg>
        <pc:picChg chg="add mod">
          <ac:chgData name="P McKenzie-Cook" userId="6605cc89-aaff-4d80-9ee6-20e4afa4ef0c" providerId="ADAL" clId="{C1EED9DC-9EC8-4349-96AA-3A3934B357C5}" dt="2026-01-15T21:34:21.698" v="53"/>
          <ac:picMkLst>
            <pc:docMk/>
            <pc:sldMk cId="0" sldId="274"/>
            <ac:picMk id="2" creationId="{9CC83250-2C5E-1DB1-775D-805534A56336}"/>
          </ac:picMkLst>
        </pc:picChg>
        <pc:picChg chg="add mod">
          <ac:chgData name="P McKenzie-Cook" userId="6605cc89-aaff-4d80-9ee6-20e4afa4ef0c" providerId="ADAL" clId="{C1EED9DC-9EC8-4349-96AA-3A3934B357C5}" dt="2026-01-15T21:41:02.586" v="159" actId="1076"/>
          <ac:picMkLst>
            <pc:docMk/>
            <pc:sldMk cId="0" sldId="274"/>
            <ac:picMk id="4" creationId="{75922349-A4E3-4AA3-E0B3-F6E98994538F}"/>
          </ac:picMkLst>
        </pc:picChg>
        <pc:picChg chg="add mod">
          <ac:chgData name="P McKenzie-Cook" userId="6605cc89-aaff-4d80-9ee6-20e4afa4ef0c" providerId="ADAL" clId="{C1EED9DC-9EC8-4349-96AA-3A3934B357C5}" dt="2026-01-15T21:47:33.128" v="247"/>
          <ac:picMkLst>
            <pc:docMk/>
            <pc:sldMk cId="0" sldId="274"/>
            <ac:picMk id="5" creationId="{CB78476E-EF69-1591-A818-FA5DD47FBD29}"/>
          </ac:picMkLst>
        </pc:picChg>
        <pc:picChg chg="mod">
          <ac:chgData name="P McKenzie-Cook" userId="6605cc89-aaff-4d80-9ee6-20e4afa4ef0c" providerId="ADAL" clId="{C1EED9DC-9EC8-4349-96AA-3A3934B357C5}" dt="2026-01-15T21:40:52.070" v="157" actId="1036"/>
          <ac:picMkLst>
            <pc:docMk/>
            <pc:sldMk cId="0" sldId="274"/>
            <ac:picMk id="3249" creationId="{00000000-0000-0000-0000-000000000000}"/>
          </ac:picMkLst>
        </pc:picChg>
        <pc:picChg chg="mod">
          <ac:chgData name="P McKenzie-Cook" userId="6605cc89-aaff-4d80-9ee6-20e4afa4ef0c" providerId="ADAL" clId="{C1EED9DC-9EC8-4349-96AA-3A3934B357C5}" dt="2026-01-15T21:40:52.070" v="157" actId="1036"/>
          <ac:picMkLst>
            <pc:docMk/>
            <pc:sldMk cId="0" sldId="274"/>
            <ac:picMk id="3250" creationId="{00000000-0000-0000-0000-000000000000}"/>
          </ac:picMkLst>
        </pc:picChg>
        <pc:picChg chg="mod">
          <ac:chgData name="P McKenzie-Cook" userId="6605cc89-aaff-4d80-9ee6-20e4afa4ef0c" providerId="ADAL" clId="{C1EED9DC-9EC8-4349-96AA-3A3934B357C5}" dt="2026-01-15T21:41:05.588" v="160" actId="1076"/>
          <ac:picMkLst>
            <pc:docMk/>
            <pc:sldMk cId="0" sldId="274"/>
            <ac:picMk id="3255" creationId="{00000000-0000-0000-0000-000000000000}"/>
          </ac:picMkLst>
        </pc:picChg>
      </pc:sldChg>
      <pc:sldChg chg="addSp modSp add ord modNotes">
        <pc:chgData name="P McKenzie-Cook" userId="6605cc89-aaff-4d80-9ee6-20e4afa4ef0c" providerId="ADAL" clId="{C1EED9DC-9EC8-4349-96AA-3A3934B357C5}" dt="2026-01-19T16:04:48.512" v="392"/>
        <pc:sldMkLst>
          <pc:docMk/>
          <pc:sldMk cId="0" sldId="275"/>
        </pc:sldMkLst>
        <pc:spChg chg="mod">
          <ac:chgData name="P McKenzie-Cook" userId="6605cc89-aaff-4d80-9ee6-20e4afa4ef0c" providerId="ADAL" clId="{C1EED9DC-9EC8-4349-96AA-3A3934B357C5}" dt="2026-01-15T21:41:42.502" v="169" actId="2711"/>
          <ac:spMkLst>
            <pc:docMk/>
            <pc:sldMk cId="0" sldId="275"/>
            <ac:spMk id="3260" creationId="{00000000-0000-0000-0000-000000000000}"/>
          </ac:spMkLst>
        </pc:spChg>
        <pc:spChg chg="mod">
          <ac:chgData name="P McKenzie-Cook" userId="6605cc89-aaff-4d80-9ee6-20e4afa4ef0c" providerId="ADAL" clId="{C1EED9DC-9EC8-4349-96AA-3A3934B357C5}" dt="2026-01-15T21:41:46.440" v="170" actId="2711"/>
          <ac:spMkLst>
            <pc:docMk/>
            <pc:sldMk cId="0" sldId="275"/>
            <ac:spMk id="3265" creationId="{00000000-0000-0000-0000-000000000000}"/>
          </ac:spMkLst>
        </pc:spChg>
        <pc:picChg chg="add mod">
          <ac:chgData name="P McKenzie-Cook" userId="6605cc89-aaff-4d80-9ee6-20e4afa4ef0c" providerId="ADAL" clId="{C1EED9DC-9EC8-4349-96AA-3A3934B357C5}" dt="2026-01-15T21:34:22.412" v="54"/>
          <ac:picMkLst>
            <pc:docMk/>
            <pc:sldMk cId="0" sldId="275"/>
            <ac:picMk id="2" creationId="{C07C957E-D70B-FB4B-3F11-14CA6D76BA40}"/>
          </ac:picMkLst>
        </pc:picChg>
        <pc:picChg chg="add mod">
          <ac:chgData name="P McKenzie-Cook" userId="6605cc89-aaff-4d80-9ee6-20e4afa4ef0c" providerId="ADAL" clId="{C1EED9DC-9EC8-4349-96AA-3A3934B357C5}" dt="2026-01-15T21:47:35.704" v="248"/>
          <ac:picMkLst>
            <pc:docMk/>
            <pc:sldMk cId="0" sldId="275"/>
            <ac:picMk id="3" creationId="{7BA6FF25-407D-F3D2-42D4-A9CE76D71397}"/>
          </ac:picMkLst>
        </pc:picChg>
      </pc:sldChg>
      <pc:sldChg chg="addSp modSp add mod ord modNotes">
        <pc:chgData name="P McKenzie-Cook" userId="6605cc89-aaff-4d80-9ee6-20e4afa4ef0c" providerId="ADAL" clId="{C1EED9DC-9EC8-4349-96AA-3A3934B357C5}" dt="2026-01-19T16:04:48.512" v="392"/>
        <pc:sldMkLst>
          <pc:docMk/>
          <pc:sldMk cId="0" sldId="276"/>
        </pc:sldMkLst>
        <pc:spChg chg="mod">
          <ac:chgData name="P McKenzie-Cook" userId="6605cc89-aaff-4d80-9ee6-20e4afa4ef0c" providerId="ADAL" clId="{C1EED9DC-9EC8-4349-96AA-3A3934B357C5}" dt="2026-01-15T21:42:05.184" v="172" actId="2711"/>
          <ac:spMkLst>
            <pc:docMk/>
            <pc:sldMk cId="0" sldId="276"/>
            <ac:spMk id="3270" creationId="{00000000-0000-0000-0000-000000000000}"/>
          </ac:spMkLst>
        </pc:spChg>
        <pc:spChg chg="mod">
          <ac:chgData name="P McKenzie-Cook" userId="6605cc89-aaff-4d80-9ee6-20e4afa4ef0c" providerId="ADAL" clId="{C1EED9DC-9EC8-4349-96AA-3A3934B357C5}" dt="2026-01-15T21:42:01.845" v="171" actId="1076"/>
          <ac:spMkLst>
            <pc:docMk/>
            <pc:sldMk cId="0" sldId="276"/>
            <ac:spMk id="3274" creationId="{00000000-0000-0000-0000-000000000000}"/>
          </ac:spMkLst>
        </pc:spChg>
        <pc:spChg chg="mod">
          <ac:chgData name="P McKenzie-Cook" userId="6605cc89-aaff-4d80-9ee6-20e4afa4ef0c" providerId="ADAL" clId="{C1EED9DC-9EC8-4349-96AA-3A3934B357C5}" dt="2026-01-15T21:42:09.859" v="173" actId="2711"/>
          <ac:spMkLst>
            <pc:docMk/>
            <pc:sldMk cId="0" sldId="276"/>
            <ac:spMk id="3277" creationId="{00000000-0000-0000-0000-000000000000}"/>
          </ac:spMkLst>
        </pc:spChg>
        <pc:picChg chg="add mod">
          <ac:chgData name="P McKenzie-Cook" userId="6605cc89-aaff-4d80-9ee6-20e4afa4ef0c" providerId="ADAL" clId="{C1EED9DC-9EC8-4349-96AA-3A3934B357C5}" dt="2026-01-15T21:34:25.543" v="55"/>
          <ac:picMkLst>
            <pc:docMk/>
            <pc:sldMk cId="0" sldId="276"/>
            <ac:picMk id="2" creationId="{994271F1-D165-BCB7-4086-E77865DB2953}"/>
          </ac:picMkLst>
        </pc:picChg>
        <pc:picChg chg="add mod">
          <ac:chgData name="P McKenzie-Cook" userId="6605cc89-aaff-4d80-9ee6-20e4afa4ef0c" providerId="ADAL" clId="{C1EED9DC-9EC8-4349-96AA-3A3934B357C5}" dt="2026-01-15T21:47:39.370" v="249"/>
          <ac:picMkLst>
            <pc:docMk/>
            <pc:sldMk cId="0" sldId="276"/>
            <ac:picMk id="4" creationId="{9BFBC9A5-2E46-98DA-FB8C-E5AC897D152F}"/>
          </ac:picMkLst>
        </pc:picChg>
      </pc:sldChg>
      <pc:sldChg chg="addSp modSp add mod ord setBg modNotes">
        <pc:chgData name="P McKenzie-Cook" userId="6605cc89-aaff-4d80-9ee6-20e4afa4ef0c" providerId="ADAL" clId="{C1EED9DC-9EC8-4349-96AA-3A3934B357C5}" dt="2026-01-19T16:04:48.512" v="392"/>
        <pc:sldMkLst>
          <pc:docMk/>
          <pc:sldMk cId="0" sldId="277"/>
        </pc:sldMkLst>
        <pc:spChg chg="mod">
          <ac:chgData name="P McKenzie-Cook" userId="6605cc89-aaff-4d80-9ee6-20e4afa4ef0c" providerId="ADAL" clId="{C1EED9DC-9EC8-4349-96AA-3A3934B357C5}" dt="2026-01-15T21:51:14.568" v="271" actId="2711"/>
          <ac:spMkLst>
            <pc:docMk/>
            <pc:sldMk cId="0" sldId="277"/>
            <ac:spMk id="3283" creationId="{00000000-0000-0000-0000-000000000000}"/>
          </ac:spMkLst>
        </pc:spChg>
        <pc:spChg chg="mod">
          <ac:chgData name="P McKenzie-Cook" userId="6605cc89-aaff-4d80-9ee6-20e4afa4ef0c" providerId="ADAL" clId="{C1EED9DC-9EC8-4349-96AA-3A3934B357C5}" dt="2026-01-15T21:51:06.752" v="269" actId="2711"/>
          <ac:spMkLst>
            <pc:docMk/>
            <pc:sldMk cId="0" sldId="277"/>
            <ac:spMk id="3284" creationId="{00000000-0000-0000-0000-000000000000}"/>
          </ac:spMkLst>
        </pc:spChg>
        <pc:spChg chg="mod">
          <ac:chgData name="P McKenzie-Cook" userId="6605cc89-aaff-4d80-9ee6-20e4afa4ef0c" providerId="ADAL" clId="{C1EED9DC-9EC8-4349-96AA-3A3934B357C5}" dt="2026-01-15T21:51:10.722" v="270" actId="2711"/>
          <ac:spMkLst>
            <pc:docMk/>
            <pc:sldMk cId="0" sldId="277"/>
            <ac:spMk id="3285" creationId="{00000000-0000-0000-0000-000000000000}"/>
          </ac:spMkLst>
        </pc:spChg>
        <pc:spChg chg="mod">
          <ac:chgData name="P McKenzie-Cook" userId="6605cc89-aaff-4d80-9ee6-20e4afa4ef0c" providerId="ADAL" clId="{C1EED9DC-9EC8-4349-96AA-3A3934B357C5}" dt="2026-01-15T21:51:18.348" v="272" actId="2711"/>
          <ac:spMkLst>
            <pc:docMk/>
            <pc:sldMk cId="0" sldId="277"/>
            <ac:spMk id="3286" creationId="{00000000-0000-0000-0000-000000000000}"/>
          </ac:spMkLst>
        </pc:spChg>
        <pc:picChg chg="add mod">
          <ac:chgData name="P McKenzie-Cook" userId="6605cc89-aaff-4d80-9ee6-20e4afa4ef0c" providerId="ADAL" clId="{C1EED9DC-9EC8-4349-96AA-3A3934B357C5}" dt="2026-01-15T21:34:29.558" v="57"/>
          <ac:picMkLst>
            <pc:docMk/>
            <pc:sldMk cId="0" sldId="277"/>
            <ac:picMk id="2" creationId="{B9749F7D-9382-1DE6-A8FB-9C0A867E2E65}"/>
          </ac:picMkLst>
        </pc:picChg>
        <pc:picChg chg="add mod">
          <ac:chgData name="P McKenzie-Cook" userId="6605cc89-aaff-4d80-9ee6-20e4afa4ef0c" providerId="ADAL" clId="{C1EED9DC-9EC8-4349-96AA-3A3934B357C5}" dt="2026-01-15T21:47:40.958" v="250"/>
          <ac:picMkLst>
            <pc:docMk/>
            <pc:sldMk cId="0" sldId="277"/>
            <ac:picMk id="3" creationId="{D64CF0A8-1496-8763-5C9A-6BF8571E1EA6}"/>
          </ac:picMkLst>
        </pc:picChg>
      </pc:sldChg>
      <pc:sldChg chg="addSp modSp add mod ord modAnim modNotes">
        <pc:chgData name="P McKenzie-Cook" userId="6605cc89-aaff-4d80-9ee6-20e4afa4ef0c" providerId="ADAL" clId="{C1EED9DC-9EC8-4349-96AA-3A3934B357C5}" dt="2026-01-19T16:04:48.512" v="392"/>
        <pc:sldMkLst>
          <pc:docMk/>
          <pc:sldMk cId="0" sldId="278"/>
        </pc:sldMkLst>
        <pc:spChg chg="add mod">
          <ac:chgData name="P McKenzie-Cook" userId="6605cc89-aaff-4d80-9ee6-20e4afa4ef0c" providerId="ADAL" clId="{C1EED9DC-9EC8-4349-96AA-3A3934B357C5}" dt="2026-01-15T21:43:44.426" v="199" actId="1076"/>
          <ac:spMkLst>
            <pc:docMk/>
            <pc:sldMk cId="0" sldId="278"/>
            <ac:spMk id="3" creationId="{E28B2A89-5D4C-C7BA-E32F-A7A28E11A00E}"/>
          </ac:spMkLst>
        </pc:spChg>
        <pc:spChg chg="mod">
          <ac:chgData name="P McKenzie-Cook" userId="6605cc89-aaff-4d80-9ee6-20e4afa4ef0c" providerId="ADAL" clId="{C1EED9DC-9EC8-4349-96AA-3A3934B357C5}" dt="2026-01-15T21:42:42.703" v="179" actId="404"/>
          <ac:spMkLst>
            <pc:docMk/>
            <pc:sldMk cId="0" sldId="278"/>
            <ac:spMk id="3292" creationId="{00000000-0000-0000-0000-000000000000}"/>
          </ac:spMkLst>
        </pc:spChg>
        <pc:spChg chg="mod">
          <ac:chgData name="P McKenzie-Cook" userId="6605cc89-aaff-4d80-9ee6-20e4afa4ef0c" providerId="ADAL" clId="{C1EED9DC-9EC8-4349-96AA-3A3934B357C5}" dt="2026-01-15T21:43:35.405" v="197" actId="1076"/>
          <ac:spMkLst>
            <pc:docMk/>
            <pc:sldMk cId="0" sldId="278"/>
            <ac:spMk id="3295" creationId="{00000000-0000-0000-0000-000000000000}"/>
          </ac:spMkLst>
        </pc:spChg>
        <pc:picChg chg="add mod">
          <ac:chgData name="P McKenzie-Cook" userId="6605cc89-aaff-4d80-9ee6-20e4afa4ef0c" providerId="ADAL" clId="{C1EED9DC-9EC8-4349-96AA-3A3934B357C5}" dt="2026-01-15T21:34:31.349" v="58"/>
          <ac:picMkLst>
            <pc:docMk/>
            <pc:sldMk cId="0" sldId="278"/>
            <ac:picMk id="2" creationId="{E919A07F-2CDC-495A-0203-35FC43BA247C}"/>
          </ac:picMkLst>
        </pc:picChg>
        <pc:picChg chg="add mod">
          <ac:chgData name="P McKenzie-Cook" userId="6605cc89-aaff-4d80-9ee6-20e4afa4ef0c" providerId="ADAL" clId="{C1EED9DC-9EC8-4349-96AA-3A3934B357C5}" dt="2026-01-15T21:43:14.052" v="192" actId="14100"/>
          <ac:picMkLst>
            <pc:docMk/>
            <pc:sldMk cId="0" sldId="278"/>
            <ac:picMk id="4" creationId="{52E40319-B68E-6F24-85A6-00C75047200E}"/>
          </ac:picMkLst>
        </pc:picChg>
        <pc:picChg chg="add mod">
          <ac:chgData name="P McKenzie-Cook" userId="6605cc89-aaff-4d80-9ee6-20e4afa4ef0c" providerId="ADAL" clId="{C1EED9DC-9EC8-4349-96AA-3A3934B357C5}" dt="2026-01-15T21:47:42.382" v="251"/>
          <ac:picMkLst>
            <pc:docMk/>
            <pc:sldMk cId="0" sldId="278"/>
            <ac:picMk id="5" creationId="{3C6E7482-2F61-C179-1030-EEDFE0CBFF3A}"/>
          </ac:picMkLst>
        </pc:picChg>
        <pc:picChg chg="mod">
          <ac:chgData name="P McKenzie-Cook" userId="6605cc89-aaff-4d80-9ee6-20e4afa4ef0c" providerId="ADAL" clId="{C1EED9DC-9EC8-4349-96AA-3A3934B357C5}" dt="2026-01-15T21:42:48.163" v="181" actId="1076"/>
          <ac:picMkLst>
            <pc:docMk/>
            <pc:sldMk cId="0" sldId="278"/>
            <ac:picMk id="3294" creationId="{00000000-0000-0000-0000-000000000000}"/>
          </ac:picMkLst>
        </pc:picChg>
      </pc:sldChg>
      <pc:sldChg chg="addSp modSp add mod ord setBg modNotes">
        <pc:chgData name="P McKenzie-Cook" userId="6605cc89-aaff-4d80-9ee6-20e4afa4ef0c" providerId="ADAL" clId="{C1EED9DC-9EC8-4349-96AA-3A3934B357C5}" dt="2026-01-19T16:04:48.512" v="392"/>
        <pc:sldMkLst>
          <pc:docMk/>
          <pc:sldMk cId="0" sldId="282"/>
        </pc:sldMkLst>
        <pc:spChg chg="mod">
          <ac:chgData name="P McKenzie-Cook" userId="6605cc89-aaff-4d80-9ee6-20e4afa4ef0c" providerId="ADAL" clId="{C1EED9DC-9EC8-4349-96AA-3A3934B357C5}" dt="2026-01-15T21:59:46.508" v="378" actId="2711"/>
          <ac:spMkLst>
            <pc:docMk/>
            <pc:sldMk cId="0" sldId="282"/>
            <ac:spMk id="3326" creationId="{00000000-0000-0000-0000-000000000000}"/>
          </ac:spMkLst>
        </pc:spChg>
        <pc:spChg chg="mod">
          <ac:chgData name="P McKenzie-Cook" userId="6605cc89-aaff-4d80-9ee6-20e4afa4ef0c" providerId="ADAL" clId="{C1EED9DC-9EC8-4349-96AA-3A3934B357C5}" dt="2026-01-15T21:59:42.687" v="377" actId="2711"/>
          <ac:spMkLst>
            <pc:docMk/>
            <pc:sldMk cId="0" sldId="282"/>
            <ac:spMk id="3327" creationId="{00000000-0000-0000-0000-000000000000}"/>
          </ac:spMkLst>
        </pc:spChg>
        <pc:picChg chg="add mod">
          <ac:chgData name="P McKenzie-Cook" userId="6605cc89-aaff-4d80-9ee6-20e4afa4ef0c" providerId="ADAL" clId="{C1EED9DC-9EC8-4349-96AA-3A3934B357C5}" dt="2026-01-15T21:34:35.127" v="62"/>
          <ac:picMkLst>
            <pc:docMk/>
            <pc:sldMk cId="0" sldId="282"/>
            <ac:picMk id="2" creationId="{9C0501CE-F43C-7267-0172-D23CEEBDA56E}"/>
          </ac:picMkLst>
        </pc:picChg>
        <pc:picChg chg="add mod">
          <ac:chgData name="P McKenzie-Cook" userId="6605cc89-aaff-4d80-9ee6-20e4afa4ef0c" providerId="ADAL" clId="{C1EED9DC-9EC8-4349-96AA-3A3934B357C5}" dt="2026-01-15T21:47:49.322" v="254"/>
          <ac:picMkLst>
            <pc:docMk/>
            <pc:sldMk cId="0" sldId="282"/>
            <ac:picMk id="3" creationId="{ABF8B7F0-B32C-C3D3-3CFD-4BB2D36DD4E1}"/>
          </ac:picMkLst>
        </pc:picChg>
      </pc:sldChg>
      <pc:sldChg chg="addSp modSp add mod ord modNotes">
        <pc:chgData name="P McKenzie-Cook" userId="6605cc89-aaff-4d80-9ee6-20e4afa4ef0c" providerId="ADAL" clId="{C1EED9DC-9EC8-4349-96AA-3A3934B357C5}" dt="2026-01-19T16:04:48.512" v="392"/>
        <pc:sldMkLst>
          <pc:docMk/>
          <pc:sldMk cId="0" sldId="283"/>
        </pc:sldMkLst>
        <pc:spChg chg="mod">
          <ac:chgData name="P McKenzie-Cook" userId="6605cc89-aaff-4d80-9ee6-20e4afa4ef0c" providerId="ADAL" clId="{C1EED9DC-9EC8-4349-96AA-3A3934B357C5}" dt="2026-01-15T21:44:30.249" v="205" actId="2711"/>
          <ac:spMkLst>
            <pc:docMk/>
            <pc:sldMk cId="0" sldId="283"/>
            <ac:spMk id="3335" creationId="{00000000-0000-0000-0000-000000000000}"/>
          </ac:spMkLst>
        </pc:spChg>
        <pc:spChg chg="mod">
          <ac:chgData name="P McKenzie-Cook" userId="6605cc89-aaff-4d80-9ee6-20e4afa4ef0c" providerId="ADAL" clId="{C1EED9DC-9EC8-4349-96AA-3A3934B357C5}" dt="2026-01-15T21:44:41.323" v="207" actId="2711"/>
          <ac:spMkLst>
            <pc:docMk/>
            <pc:sldMk cId="0" sldId="283"/>
            <ac:spMk id="3338" creationId="{00000000-0000-0000-0000-000000000000}"/>
          </ac:spMkLst>
        </pc:spChg>
        <pc:spChg chg="mod">
          <ac:chgData name="P McKenzie-Cook" userId="6605cc89-aaff-4d80-9ee6-20e4afa4ef0c" providerId="ADAL" clId="{C1EED9DC-9EC8-4349-96AA-3A3934B357C5}" dt="2026-01-15T21:44:36.666" v="206" actId="2711"/>
          <ac:spMkLst>
            <pc:docMk/>
            <pc:sldMk cId="0" sldId="283"/>
            <ac:spMk id="3340" creationId="{00000000-0000-0000-0000-000000000000}"/>
          </ac:spMkLst>
        </pc:spChg>
        <pc:picChg chg="add mod">
          <ac:chgData name="P McKenzie-Cook" userId="6605cc89-aaff-4d80-9ee6-20e4afa4ef0c" providerId="ADAL" clId="{C1EED9DC-9EC8-4349-96AA-3A3934B357C5}" dt="2026-01-15T21:34:35.869" v="63"/>
          <ac:picMkLst>
            <pc:docMk/>
            <pc:sldMk cId="0" sldId="283"/>
            <ac:picMk id="2" creationId="{2FC8236F-B976-3282-04C3-758C3AE354D9}"/>
          </ac:picMkLst>
        </pc:picChg>
        <pc:picChg chg="add mod">
          <ac:chgData name="P McKenzie-Cook" userId="6605cc89-aaff-4d80-9ee6-20e4afa4ef0c" providerId="ADAL" clId="{C1EED9DC-9EC8-4349-96AA-3A3934B357C5}" dt="2026-01-15T21:47:50.974" v="255"/>
          <ac:picMkLst>
            <pc:docMk/>
            <pc:sldMk cId="0" sldId="283"/>
            <ac:picMk id="3" creationId="{F3C5BE9A-4B01-68AA-39DE-FFE488134D77}"/>
          </ac:picMkLst>
        </pc:picChg>
      </pc:sldChg>
      <pc:sldChg chg="addSp modSp add mod ord setBg modNotes">
        <pc:chgData name="P McKenzie-Cook" userId="6605cc89-aaff-4d80-9ee6-20e4afa4ef0c" providerId="ADAL" clId="{C1EED9DC-9EC8-4349-96AA-3A3934B357C5}" dt="2026-01-19T16:04:48.512" v="392"/>
        <pc:sldMkLst>
          <pc:docMk/>
          <pc:sldMk cId="0" sldId="284"/>
        </pc:sldMkLst>
        <pc:spChg chg="mod">
          <ac:chgData name="P McKenzie-Cook" userId="6605cc89-aaff-4d80-9ee6-20e4afa4ef0c" providerId="ADAL" clId="{C1EED9DC-9EC8-4349-96AA-3A3934B357C5}" dt="2026-01-15T21:45:10.086" v="211" actId="2711"/>
          <ac:spMkLst>
            <pc:docMk/>
            <pc:sldMk cId="0" sldId="284"/>
            <ac:spMk id="3351" creationId="{00000000-0000-0000-0000-000000000000}"/>
          </ac:spMkLst>
        </pc:spChg>
        <pc:spChg chg="mod">
          <ac:chgData name="P McKenzie-Cook" userId="6605cc89-aaff-4d80-9ee6-20e4afa4ef0c" providerId="ADAL" clId="{C1EED9DC-9EC8-4349-96AA-3A3934B357C5}" dt="2026-01-15T21:44:58.633" v="209" actId="2711"/>
          <ac:spMkLst>
            <pc:docMk/>
            <pc:sldMk cId="0" sldId="284"/>
            <ac:spMk id="3355" creationId="{00000000-0000-0000-0000-000000000000}"/>
          </ac:spMkLst>
        </pc:spChg>
        <pc:spChg chg="mod">
          <ac:chgData name="P McKenzie-Cook" userId="6605cc89-aaff-4d80-9ee6-20e4afa4ef0c" providerId="ADAL" clId="{C1EED9DC-9EC8-4349-96AA-3A3934B357C5}" dt="2026-01-15T21:45:02.685" v="210" actId="2711"/>
          <ac:spMkLst>
            <pc:docMk/>
            <pc:sldMk cId="0" sldId="284"/>
            <ac:spMk id="3357" creationId="{00000000-0000-0000-0000-000000000000}"/>
          </ac:spMkLst>
        </pc:spChg>
        <pc:spChg chg="mod">
          <ac:chgData name="P McKenzie-Cook" userId="6605cc89-aaff-4d80-9ee6-20e4afa4ef0c" providerId="ADAL" clId="{C1EED9DC-9EC8-4349-96AA-3A3934B357C5}" dt="2026-01-15T21:45:14.892" v="212" actId="2711"/>
          <ac:spMkLst>
            <pc:docMk/>
            <pc:sldMk cId="0" sldId="284"/>
            <ac:spMk id="3358" creationId="{00000000-0000-0000-0000-000000000000}"/>
          </ac:spMkLst>
        </pc:spChg>
        <pc:picChg chg="add mod">
          <ac:chgData name="P McKenzie-Cook" userId="6605cc89-aaff-4d80-9ee6-20e4afa4ef0c" providerId="ADAL" clId="{C1EED9DC-9EC8-4349-96AA-3A3934B357C5}" dt="2026-01-15T21:34:36.573" v="64"/>
          <ac:picMkLst>
            <pc:docMk/>
            <pc:sldMk cId="0" sldId="284"/>
            <ac:picMk id="2" creationId="{4E5F432F-9250-75DB-C444-8384201F537B}"/>
          </ac:picMkLst>
        </pc:picChg>
        <pc:picChg chg="add mod">
          <ac:chgData name="P McKenzie-Cook" userId="6605cc89-aaff-4d80-9ee6-20e4afa4ef0c" providerId="ADAL" clId="{C1EED9DC-9EC8-4349-96AA-3A3934B357C5}" dt="2026-01-15T21:47:52.015" v="256"/>
          <ac:picMkLst>
            <pc:docMk/>
            <pc:sldMk cId="0" sldId="284"/>
            <ac:picMk id="3" creationId="{32C462AB-A167-FF72-5EF7-BCC1F240B920}"/>
          </ac:picMkLst>
        </pc:picChg>
      </pc:sldChg>
      <pc:sldChg chg="addSp modSp add mod ord modNotes">
        <pc:chgData name="P McKenzie-Cook" userId="6605cc89-aaff-4d80-9ee6-20e4afa4ef0c" providerId="ADAL" clId="{C1EED9DC-9EC8-4349-96AA-3A3934B357C5}" dt="2026-01-19T16:04:48.512" v="392"/>
        <pc:sldMkLst>
          <pc:docMk/>
          <pc:sldMk cId="0" sldId="285"/>
        </pc:sldMkLst>
        <pc:spChg chg="mod">
          <ac:chgData name="P McKenzie-Cook" userId="6605cc89-aaff-4d80-9ee6-20e4afa4ef0c" providerId="ADAL" clId="{C1EED9DC-9EC8-4349-96AA-3A3934B357C5}" dt="2026-01-15T21:45:23.694" v="213" actId="2711"/>
          <ac:spMkLst>
            <pc:docMk/>
            <pc:sldMk cId="0" sldId="285"/>
            <ac:spMk id="3364" creationId="{00000000-0000-0000-0000-000000000000}"/>
          </ac:spMkLst>
        </pc:spChg>
        <pc:spChg chg="mod">
          <ac:chgData name="P McKenzie-Cook" userId="6605cc89-aaff-4d80-9ee6-20e4afa4ef0c" providerId="ADAL" clId="{C1EED9DC-9EC8-4349-96AA-3A3934B357C5}" dt="2026-01-16T14:27:27.626" v="387" actId="1076"/>
          <ac:spMkLst>
            <pc:docMk/>
            <pc:sldMk cId="0" sldId="285"/>
            <ac:spMk id="3365" creationId="{00000000-0000-0000-0000-000000000000}"/>
          </ac:spMkLst>
        </pc:spChg>
        <pc:picChg chg="add mod">
          <ac:chgData name="P McKenzie-Cook" userId="6605cc89-aaff-4d80-9ee6-20e4afa4ef0c" providerId="ADAL" clId="{C1EED9DC-9EC8-4349-96AA-3A3934B357C5}" dt="2026-01-15T21:34:37.348" v="65"/>
          <ac:picMkLst>
            <pc:docMk/>
            <pc:sldMk cId="0" sldId="285"/>
            <ac:picMk id="2" creationId="{07A39045-99C9-1D7D-32FA-475E2099860F}"/>
          </ac:picMkLst>
        </pc:picChg>
        <pc:picChg chg="add mod">
          <ac:chgData name="P McKenzie-Cook" userId="6605cc89-aaff-4d80-9ee6-20e4afa4ef0c" providerId="ADAL" clId="{C1EED9DC-9EC8-4349-96AA-3A3934B357C5}" dt="2026-01-15T21:47:56.241" v="257"/>
          <ac:picMkLst>
            <pc:docMk/>
            <pc:sldMk cId="0" sldId="285"/>
            <ac:picMk id="3" creationId="{BA0F3A37-DB16-9900-3FE2-70573918C1DB}"/>
          </ac:picMkLst>
        </pc:picChg>
      </pc:sldChg>
      <pc:sldChg chg="addSp modSp add">
        <pc:chgData name="P McKenzie-Cook" userId="6605cc89-aaff-4d80-9ee6-20e4afa4ef0c" providerId="ADAL" clId="{C1EED9DC-9EC8-4349-96AA-3A3934B357C5}" dt="2026-01-19T16:18:43.528" v="837"/>
        <pc:sldMkLst>
          <pc:docMk/>
          <pc:sldMk cId="1551698624" sldId="324"/>
        </pc:sldMkLst>
        <pc:picChg chg="add mod">
          <ac:chgData name="P McKenzie-Cook" userId="6605cc89-aaff-4d80-9ee6-20e4afa4ef0c" providerId="ADAL" clId="{C1EED9DC-9EC8-4349-96AA-3A3934B357C5}" dt="2026-01-19T16:18:43.528" v="837"/>
          <ac:picMkLst>
            <pc:docMk/>
            <pc:sldMk cId="1551698624" sldId="324"/>
            <ac:picMk id="3" creationId="{ED28D6C0-EF32-8C33-FA57-5E54557D77FC}"/>
          </ac:picMkLst>
        </pc:picChg>
      </pc:sldChg>
      <pc:sldChg chg="addSp modSp add mod">
        <pc:chgData name="P McKenzie-Cook" userId="6605cc89-aaff-4d80-9ee6-20e4afa4ef0c" providerId="ADAL" clId="{C1EED9DC-9EC8-4349-96AA-3A3934B357C5}" dt="2026-01-19T16:19:04.751" v="843" actId="1076"/>
        <pc:sldMkLst>
          <pc:docMk/>
          <pc:sldMk cId="1270814173" sldId="326"/>
        </pc:sldMkLst>
        <pc:spChg chg="add mod">
          <ac:chgData name="P McKenzie-Cook" userId="6605cc89-aaff-4d80-9ee6-20e4afa4ef0c" providerId="ADAL" clId="{C1EED9DC-9EC8-4349-96AA-3A3934B357C5}" dt="2026-01-19T16:17:03.185" v="772"/>
          <ac:spMkLst>
            <pc:docMk/>
            <pc:sldMk cId="1270814173" sldId="326"/>
            <ac:spMk id="2" creationId="{85F1F8F8-316F-8575-810C-900B1B2F0242}"/>
          </ac:spMkLst>
        </pc:spChg>
        <pc:spChg chg="mod">
          <ac:chgData name="P McKenzie-Cook" userId="6605cc89-aaff-4d80-9ee6-20e4afa4ef0c" providerId="ADAL" clId="{C1EED9DC-9EC8-4349-96AA-3A3934B357C5}" dt="2026-01-19T16:19:04.751" v="843" actId="1076"/>
          <ac:spMkLst>
            <pc:docMk/>
            <pc:sldMk cId="1270814173" sldId="326"/>
            <ac:spMk id="13" creationId="{00000000-0000-0000-0000-000000000000}"/>
          </ac:spMkLst>
        </pc:spChg>
        <pc:spChg chg="mod">
          <ac:chgData name="P McKenzie-Cook" userId="6605cc89-aaff-4d80-9ee6-20e4afa4ef0c" providerId="ADAL" clId="{C1EED9DC-9EC8-4349-96AA-3A3934B357C5}" dt="2026-01-19T16:17:05.525" v="773" actId="1076"/>
          <ac:spMkLst>
            <pc:docMk/>
            <pc:sldMk cId="1270814173" sldId="326"/>
            <ac:spMk id="15" creationId="{00000000-0000-0000-0000-000000000000}"/>
          </ac:spMkLst>
        </pc:spChg>
        <pc:picChg chg="add mod">
          <ac:chgData name="P McKenzie-Cook" userId="6605cc89-aaff-4d80-9ee6-20e4afa4ef0c" providerId="ADAL" clId="{C1EED9DC-9EC8-4349-96AA-3A3934B357C5}" dt="2026-01-19T16:18:56.496" v="842"/>
          <ac:picMkLst>
            <pc:docMk/>
            <pc:sldMk cId="1270814173" sldId="326"/>
            <ac:picMk id="6" creationId="{B0691930-32EC-03C8-78F5-3F716B486287}"/>
          </ac:picMkLst>
        </pc:picChg>
      </pc:sldChg>
      <pc:sldChg chg="addSp modSp add mod">
        <pc:chgData name="P McKenzie-Cook" userId="6605cc89-aaff-4d80-9ee6-20e4afa4ef0c" providerId="ADAL" clId="{C1EED9DC-9EC8-4349-96AA-3A3934B357C5}" dt="2026-01-19T16:20:33.502" v="871" actId="1076"/>
        <pc:sldMkLst>
          <pc:docMk/>
          <pc:sldMk cId="2617722781" sldId="327"/>
        </pc:sldMkLst>
        <pc:spChg chg="mod">
          <ac:chgData name="P McKenzie-Cook" userId="6605cc89-aaff-4d80-9ee6-20e4afa4ef0c" providerId="ADAL" clId="{C1EED9DC-9EC8-4349-96AA-3A3934B357C5}" dt="2026-01-19T16:20:33.502" v="871" actId="1076"/>
          <ac:spMkLst>
            <pc:docMk/>
            <pc:sldMk cId="2617722781" sldId="327"/>
            <ac:spMk id="2" creationId="{00000000-0000-0000-0000-000000000000}"/>
          </ac:spMkLst>
        </pc:spChg>
        <pc:spChg chg="add mod">
          <ac:chgData name="P McKenzie-Cook" userId="6605cc89-aaff-4d80-9ee6-20e4afa4ef0c" providerId="ADAL" clId="{C1EED9DC-9EC8-4349-96AA-3A3934B357C5}" dt="2026-01-19T16:17:25.264" v="776"/>
          <ac:spMkLst>
            <pc:docMk/>
            <pc:sldMk cId="2617722781" sldId="327"/>
            <ac:spMk id="3" creationId="{C7F996C4-827F-B556-ECD6-DB24851BEC89}"/>
          </ac:spMkLst>
        </pc:spChg>
        <pc:spChg chg="mod">
          <ac:chgData name="P McKenzie-Cook" userId="6605cc89-aaff-4d80-9ee6-20e4afa4ef0c" providerId="ADAL" clId="{C1EED9DC-9EC8-4349-96AA-3A3934B357C5}" dt="2026-01-19T16:17:39.503" v="823" actId="20577"/>
          <ac:spMkLst>
            <pc:docMk/>
            <pc:sldMk cId="2617722781" sldId="327"/>
            <ac:spMk id="4" creationId="{00000000-0000-0000-0000-000000000000}"/>
          </ac:spMkLst>
        </pc:spChg>
        <pc:picChg chg="add mod">
          <ac:chgData name="P McKenzie-Cook" userId="6605cc89-aaff-4d80-9ee6-20e4afa4ef0c" providerId="ADAL" clId="{C1EED9DC-9EC8-4349-96AA-3A3934B357C5}" dt="2026-01-19T16:19:09.319" v="845"/>
          <ac:picMkLst>
            <pc:docMk/>
            <pc:sldMk cId="2617722781" sldId="327"/>
            <ac:picMk id="5" creationId="{1B0BC376-2AC0-16C4-CD5A-BCDE2F516318}"/>
          </ac:picMkLst>
        </pc:picChg>
      </pc:sldChg>
      <pc:sldChg chg="addSp delSp modSp add mod">
        <pc:chgData name="P McKenzie-Cook" userId="6605cc89-aaff-4d80-9ee6-20e4afa4ef0c" providerId="ADAL" clId="{C1EED9DC-9EC8-4349-96AA-3A3934B357C5}" dt="2026-01-19T16:19:16.179" v="848"/>
        <pc:sldMkLst>
          <pc:docMk/>
          <pc:sldMk cId="2629553674" sldId="328"/>
        </pc:sldMkLst>
        <pc:spChg chg="add mod">
          <ac:chgData name="P McKenzie-Cook" userId="6605cc89-aaff-4d80-9ee6-20e4afa4ef0c" providerId="ADAL" clId="{C1EED9DC-9EC8-4349-96AA-3A3934B357C5}" dt="2026-01-19T16:17:57.979" v="827"/>
          <ac:spMkLst>
            <pc:docMk/>
            <pc:sldMk cId="2629553674" sldId="328"/>
            <ac:spMk id="2" creationId="{953ACBC6-43BB-A843-E626-0F785ED7D98B}"/>
          </ac:spMkLst>
        </pc:spChg>
        <pc:picChg chg="add mod">
          <ac:chgData name="P McKenzie-Cook" userId="6605cc89-aaff-4d80-9ee6-20e4afa4ef0c" providerId="ADAL" clId="{C1EED9DC-9EC8-4349-96AA-3A3934B357C5}" dt="2026-01-19T16:19:16.179" v="848"/>
          <ac:picMkLst>
            <pc:docMk/>
            <pc:sldMk cId="2629553674" sldId="328"/>
            <ac:picMk id="8" creationId="{D2F2D131-E35D-D61D-796F-059908C70985}"/>
          </ac:picMkLst>
        </pc:picChg>
      </pc:sldChg>
      <pc:sldChg chg="addSp modSp add mod">
        <pc:chgData name="P McKenzie-Cook" userId="6605cc89-aaff-4d80-9ee6-20e4afa4ef0c" providerId="ADAL" clId="{C1EED9DC-9EC8-4349-96AA-3A3934B357C5}" dt="2026-01-19T16:19:17.944" v="849"/>
        <pc:sldMkLst>
          <pc:docMk/>
          <pc:sldMk cId="1756409002" sldId="329"/>
        </pc:sldMkLst>
        <pc:spChg chg="mod">
          <ac:chgData name="P McKenzie-Cook" userId="6605cc89-aaff-4d80-9ee6-20e4afa4ef0c" providerId="ADAL" clId="{C1EED9DC-9EC8-4349-96AA-3A3934B357C5}" dt="2026-01-19T16:18:14.526" v="831" actId="1076"/>
          <ac:spMkLst>
            <pc:docMk/>
            <pc:sldMk cId="1756409002" sldId="329"/>
            <ac:spMk id="2" creationId="{00000000-0000-0000-0000-000000000000}"/>
          </ac:spMkLst>
        </pc:spChg>
        <pc:spChg chg="add mod">
          <ac:chgData name="P McKenzie-Cook" userId="6605cc89-aaff-4d80-9ee6-20e4afa4ef0c" providerId="ADAL" clId="{C1EED9DC-9EC8-4349-96AA-3A3934B357C5}" dt="2026-01-19T16:18:15.926" v="832"/>
          <ac:spMkLst>
            <pc:docMk/>
            <pc:sldMk cId="1756409002" sldId="329"/>
            <ac:spMk id="3" creationId="{7FB2139C-6C71-442C-1F77-A64F6E7E67C0}"/>
          </ac:spMkLst>
        </pc:spChg>
        <pc:spChg chg="mod">
          <ac:chgData name="P McKenzie-Cook" userId="6605cc89-aaff-4d80-9ee6-20e4afa4ef0c" providerId="ADAL" clId="{C1EED9DC-9EC8-4349-96AA-3A3934B357C5}" dt="2026-01-19T16:18:11.919" v="830" actId="1076"/>
          <ac:spMkLst>
            <pc:docMk/>
            <pc:sldMk cId="1756409002" sldId="329"/>
            <ac:spMk id="14" creationId="{00000000-0000-0000-0000-000000000000}"/>
          </ac:spMkLst>
        </pc:spChg>
        <pc:picChg chg="add mod">
          <ac:chgData name="P McKenzie-Cook" userId="6605cc89-aaff-4d80-9ee6-20e4afa4ef0c" providerId="ADAL" clId="{C1EED9DC-9EC8-4349-96AA-3A3934B357C5}" dt="2026-01-19T16:19:17.944" v="849"/>
          <ac:picMkLst>
            <pc:docMk/>
            <pc:sldMk cId="1756409002" sldId="329"/>
            <ac:picMk id="4" creationId="{91B94810-8EFE-7FE3-3CA1-5A6D03EDB71F}"/>
          </ac:picMkLst>
        </pc:picChg>
      </pc:sldChg>
      <pc:sldChg chg="addSp modSp add mod">
        <pc:chgData name="P McKenzie-Cook" userId="6605cc89-aaff-4d80-9ee6-20e4afa4ef0c" providerId="ADAL" clId="{C1EED9DC-9EC8-4349-96AA-3A3934B357C5}" dt="2026-01-19T16:20:39.242" v="872" actId="1076"/>
        <pc:sldMkLst>
          <pc:docMk/>
          <pc:sldMk cId="1044646396" sldId="363"/>
        </pc:sldMkLst>
        <pc:spChg chg="mod">
          <ac:chgData name="P McKenzie-Cook" userId="6605cc89-aaff-4d80-9ee6-20e4afa4ef0c" providerId="ADAL" clId="{C1EED9DC-9EC8-4349-96AA-3A3934B357C5}" dt="2026-01-19T16:20:39.242" v="872" actId="1076"/>
          <ac:spMkLst>
            <pc:docMk/>
            <pc:sldMk cId="1044646396" sldId="363"/>
            <ac:spMk id="2" creationId="{00000000-0000-0000-0000-000000000000}"/>
          </ac:spMkLst>
        </pc:spChg>
        <pc:spChg chg="add mod">
          <ac:chgData name="P McKenzie-Cook" userId="6605cc89-aaff-4d80-9ee6-20e4afa4ef0c" providerId="ADAL" clId="{C1EED9DC-9EC8-4349-96AA-3A3934B357C5}" dt="2026-01-19T16:17:49.704" v="826"/>
          <ac:spMkLst>
            <pc:docMk/>
            <pc:sldMk cId="1044646396" sldId="363"/>
            <ac:spMk id="3" creationId="{DE3DDF6E-4AFC-BBB8-A55A-2F0077ADA60E}"/>
          </ac:spMkLst>
        </pc:spChg>
        <pc:picChg chg="add mod">
          <ac:chgData name="P McKenzie-Cook" userId="6605cc89-aaff-4d80-9ee6-20e4afa4ef0c" providerId="ADAL" clId="{C1EED9DC-9EC8-4349-96AA-3A3934B357C5}" dt="2026-01-19T16:19:12.680" v="847"/>
          <ac:picMkLst>
            <pc:docMk/>
            <pc:sldMk cId="1044646396" sldId="363"/>
            <ac:picMk id="4" creationId="{BD449641-21C8-F762-AA38-AB101348E356}"/>
          </ac:picMkLst>
        </pc:picChg>
      </pc:sldChg>
      <pc:sldChg chg="addSp modSp add mod">
        <pc:chgData name="P McKenzie-Cook" userId="6605cc89-aaff-4d80-9ee6-20e4afa4ef0c" providerId="ADAL" clId="{C1EED9DC-9EC8-4349-96AA-3A3934B357C5}" dt="2026-01-19T16:18:38.117" v="835" actId="1035"/>
        <pc:sldMkLst>
          <pc:docMk/>
          <pc:sldMk cId="3011800840" sldId="370"/>
        </pc:sldMkLst>
        <pc:spChg chg="mod">
          <ac:chgData name="P McKenzie-Cook" userId="6605cc89-aaff-4d80-9ee6-20e4afa4ef0c" providerId="ADAL" clId="{C1EED9DC-9EC8-4349-96AA-3A3934B357C5}" dt="2026-01-19T16:07:25.606" v="505" actId="5793"/>
          <ac:spMkLst>
            <pc:docMk/>
            <pc:sldMk cId="3011800840" sldId="370"/>
            <ac:spMk id="15" creationId="{00000000-0000-0000-0000-000000000000}"/>
          </ac:spMkLst>
        </pc:spChg>
        <pc:spChg chg="add mod">
          <ac:chgData name="P McKenzie-Cook" userId="6605cc89-aaff-4d80-9ee6-20e4afa4ef0c" providerId="ADAL" clId="{C1EED9DC-9EC8-4349-96AA-3A3934B357C5}" dt="2026-01-19T16:05:29.851" v="401" actId="404"/>
          <ac:spMkLst>
            <pc:docMk/>
            <pc:sldMk cId="3011800840" sldId="370"/>
            <ac:spMk id="28" creationId="{45301541-6D8F-50F2-B37B-6458187B2A73}"/>
          </ac:spMkLst>
        </pc:spChg>
        <pc:spChg chg="add mod">
          <ac:chgData name="P McKenzie-Cook" userId="6605cc89-aaff-4d80-9ee6-20e4afa4ef0c" providerId="ADAL" clId="{C1EED9DC-9EC8-4349-96AA-3A3934B357C5}" dt="2026-01-19T16:09:18.096" v="623" actId="403"/>
          <ac:spMkLst>
            <pc:docMk/>
            <pc:sldMk cId="3011800840" sldId="370"/>
            <ac:spMk id="29" creationId="{33C73AD2-ACB6-8FA5-5A74-19DECD770C39}"/>
          </ac:spMkLst>
        </pc:spChg>
        <pc:picChg chg="add mod">
          <ac:chgData name="P McKenzie-Cook" userId="6605cc89-aaff-4d80-9ee6-20e4afa4ef0c" providerId="ADAL" clId="{C1EED9DC-9EC8-4349-96AA-3A3934B357C5}" dt="2026-01-19T16:18:38.117" v="835" actId="1035"/>
          <ac:picMkLst>
            <pc:docMk/>
            <pc:sldMk cId="3011800840" sldId="370"/>
            <ac:picMk id="30" creationId="{AAC3CCBA-B018-CECD-F9E1-1B358C99F5BE}"/>
          </ac:picMkLst>
        </pc:picChg>
      </pc:sldChg>
      <pc:sldChg chg="addSp modSp add mod">
        <pc:chgData name="P McKenzie-Cook" userId="6605cc89-aaff-4d80-9ee6-20e4afa4ef0c" providerId="ADAL" clId="{C1EED9DC-9EC8-4349-96AA-3A3934B357C5}" dt="2026-01-19T16:19:10.941" v="846"/>
        <pc:sldMkLst>
          <pc:docMk/>
          <pc:sldMk cId="317838586" sldId="402"/>
        </pc:sldMkLst>
        <pc:spChg chg="mod">
          <ac:chgData name="P McKenzie-Cook" userId="6605cc89-aaff-4d80-9ee6-20e4afa4ef0c" providerId="ADAL" clId="{C1EED9DC-9EC8-4349-96AA-3A3934B357C5}" dt="2026-01-19T16:17:44.945" v="824" actId="1076"/>
          <ac:spMkLst>
            <pc:docMk/>
            <pc:sldMk cId="317838586" sldId="402"/>
            <ac:spMk id="2" creationId="{00000000-0000-0000-0000-000000000000}"/>
          </ac:spMkLst>
        </pc:spChg>
        <pc:spChg chg="add mod">
          <ac:chgData name="P McKenzie-Cook" userId="6605cc89-aaff-4d80-9ee6-20e4afa4ef0c" providerId="ADAL" clId="{C1EED9DC-9EC8-4349-96AA-3A3934B357C5}" dt="2026-01-19T16:17:47.179" v="825"/>
          <ac:spMkLst>
            <pc:docMk/>
            <pc:sldMk cId="317838586" sldId="402"/>
            <ac:spMk id="4" creationId="{83A69551-53F5-4B0D-AA45-D9EF57DD0D91}"/>
          </ac:spMkLst>
        </pc:spChg>
        <pc:picChg chg="add mod">
          <ac:chgData name="P McKenzie-Cook" userId="6605cc89-aaff-4d80-9ee6-20e4afa4ef0c" providerId="ADAL" clId="{C1EED9DC-9EC8-4349-96AA-3A3934B357C5}" dt="2026-01-19T16:19:10.941" v="846"/>
          <ac:picMkLst>
            <pc:docMk/>
            <pc:sldMk cId="317838586" sldId="402"/>
            <ac:picMk id="9" creationId="{FF9894D6-8511-44D7-FBD9-FC89A1C041BF}"/>
          </ac:picMkLst>
        </pc:picChg>
      </pc:sldChg>
      <pc:sldChg chg="addSp modSp add mod">
        <pc:chgData name="P McKenzie-Cook" userId="6605cc89-aaff-4d80-9ee6-20e4afa4ef0c" providerId="ADAL" clId="{C1EED9DC-9EC8-4349-96AA-3A3934B357C5}" dt="2026-01-19T16:18:54.577" v="841"/>
        <pc:sldMkLst>
          <pc:docMk/>
          <pc:sldMk cId="702580826" sldId="514"/>
        </pc:sldMkLst>
        <pc:spChg chg="mod">
          <ac:chgData name="P McKenzie-Cook" userId="6605cc89-aaff-4d80-9ee6-20e4afa4ef0c" providerId="ADAL" clId="{C1EED9DC-9EC8-4349-96AA-3A3934B357C5}" dt="2026-01-19T16:17:01.483" v="771" actId="1076"/>
          <ac:spMkLst>
            <pc:docMk/>
            <pc:sldMk cId="702580826" sldId="514"/>
            <ac:spMk id="2" creationId="{00000000-0000-0000-0000-000000000000}"/>
          </ac:spMkLst>
        </pc:spChg>
        <pc:spChg chg="add mod">
          <ac:chgData name="P McKenzie-Cook" userId="6605cc89-aaff-4d80-9ee6-20e4afa4ef0c" providerId="ADAL" clId="{C1EED9DC-9EC8-4349-96AA-3A3934B357C5}" dt="2026-01-19T16:16:51.690" v="766"/>
          <ac:spMkLst>
            <pc:docMk/>
            <pc:sldMk cId="702580826" sldId="514"/>
            <ac:spMk id="3" creationId="{64F0255C-9E42-CF4F-5F2A-1FE6BDC9A2C5}"/>
          </ac:spMkLst>
        </pc:spChg>
        <pc:picChg chg="add mod">
          <ac:chgData name="P McKenzie-Cook" userId="6605cc89-aaff-4d80-9ee6-20e4afa4ef0c" providerId="ADAL" clId="{C1EED9DC-9EC8-4349-96AA-3A3934B357C5}" dt="2026-01-19T16:18:54.577" v="841"/>
          <ac:picMkLst>
            <pc:docMk/>
            <pc:sldMk cId="702580826" sldId="514"/>
            <ac:picMk id="6" creationId="{626AEA62-0E21-E015-CE35-76A340A95418}"/>
          </ac:picMkLst>
        </pc:picChg>
      </pc:sldChg>
      <pc:sldChg chg="addSp modSp add mod ord">
        <pc:chgData name="P McKenzie-Cook" userId="6605cc89-aaff-4d80-9ee6-20e4afa4ef0c" providerId="ADAL" clId="{C1EED9DC-9EC8-4349-96AA-3A3934B357C5}" dt="2026-01-19T16:20:24.288" v="870"/>
        <pc:sldMkLst>
          <pc:docMk/>
          <pc:sldMk cId="537063714" sldId="515"/>
        </pc:sldMkLst>
        <pc:spChg chg="mod">
          <ac:chgData name="P McKenzie-Cook" userId="6605cc89-aaff-4d80-9ee6-20e4afa4ef0c" providerId="ADAL" clId="{C1EED9DC-9EC8-4349-96AA-3A3934B357C5}" dt="2026-01-19T16:20:17.501" v="866" actId="207"/>
          <ac:spMkLst>
            <pc:docMk/>
            <pc:sldMk cId="537063714" sldId="515"/>
            <ac:spMk id="2" creationId="{E993C494-1EC8-47F4-070C-CEBBB2D61B73}"/>
          </ac:spMkLst>
        </pc:spChg>
        <pc:spChg chg="add mod">
          <ac:chgData name="P McKenzie-Cook" userId="6605cc89-aaff-4d80-9ee6-20e4afa4ef0c" providerId="ADAL" clId="{C1EED9DC-9EC8-4349-96AA-3A3934B357C5}" dt="2026-01-19T16:13:57.667" v="673" actId="1076"/>
          <ac:spMkLst>
            <pc:docMk/>
            <pc:sldMk cId="537063714" sldId="515"/>
            <ac:spMk id="3" creationId="{19D6AE2D-7418-812F-7CF0-04834B65F232}"/>
          </ac:spMkLst>
        </pc:spChg>
        <pc:picChg chg="add mod">
          <ac:chgData name="P McKenzie-Cook" userId="6605cc89-aaff-4d80-9ee6-20e4afa4ef0c" providerId="ADAL" clId="{C1EED9DC-9EC8-4349-96AA-3A3934B357C5}" dt="2026-01-19T16:18:53.203" v="840"/>
          <ac:picMkLst>
            <pc:docMk/>
            <pc:sldMk cId="537063714" sldId="515"/>
            <ac:picMk id="4" creationId="{5DEF5371-0383-2E26-FBB6-E8E02FBD0A34}"/>
          </ac:picMkLst>
        </pc:picChg>
      </pc:sldChg>
      <pc:sldChg chg="modSp">
        <pc:chgData name="P McKenzie-Cook" userId="6605cc89-aaff-4d80-9ee6-20e4afa4ef0c" providerId="ADAL" clId="{C1EED9DC-9EC8-4349-96AA-3A3934B357C5}" dt="2026-01-15T21:25:08.528" v="0"/>
        <pc:sldMkLst>
          <pc:docMk/>
          <pc:sldMk cId="2186170359" sldId="524"/>
        </pc:sldMkLst>
        <pc:spChg chg="mod">
          <ac:chgData name="P McKenzie-Cook" userId="6605cc89-aaff-4d80-9ee6-20e4afa4ef0c" providerId="ADAL" clId="{C1EED9DC-9EC8-4349-96AA-3A3934B357C5}" dt="2026-01-15T21:25:08.528" v="0"/>
          <ac:spMkLst>
            <pc:docMk/>
            <pc:sldMk cId="2186170359" sldId="524"/>
            <ac:spMk id="2" creationId="{2E1EF0BA-CEED-E29D-FEE5-9940F07FFB68}"/>
          </ac:spMkLst>
        </pc:spChg>
      </pc:sldChg>
      <pc:sldChg chg="modSp">
        <pc:chgData name="P McKenzie-Cook" userId="6605cc89-aaff-4d80-9ee6-20e4afa4ef0c" providerId="ADAL" clId="{C1EED9DC-9EC8-4349-96AA-3A3934B357C5}" dt="2026-01-15T21:25:08.528" v="0"/>
        <pc:sldMkLst>
          <pc:docMk/>
          <pc:sldMk cId="4002466708" sldId="525"/>
        </pc:sldMkLst>
        <pc:spChg chg="mod">
          <ac:chgData name="P McKenzie-Cook" userId="6605cc89-aaff-4d80-9ee6-20e4afa4ef0c" providerId="ADAL" clId="{C1EED9DC-9EC8-4349-96AA-3A3934B357C5}" dt="2026-01-15T21:25:08.528" v="0"/>
          <ac:spMkLst>
            <pc:docMk/>
            <pc:sldMk cId="4002466708" sldId="525"/>
            <ac:spMk id="2" creationId="{DB2ADAFF-BE2B-C69B-0B48-365DB36DDD6B}"/>
          </ac:spMkLst>
        </pc:spChg>
        <pc:spChg chg="mod">
          <ac:chgData name="P McKenzie-Cook" userId="6605cc89-aaff-4d80-9ee6-20e4afa4ef0c" providerId="ADAL" clId="{C1EED9DC-9EC8-4349-96AA-3A3934B357C5}" dt="2026-01-15T21:25:08.528" v="0"/>
          <ac:spMkLst>
            <pc:docMk/>
            <pc:sldMk cId="4002466708" sldId="525"/>
            <ac:spMk id="3" creationId="{D45EDC9A-6479-91B4-6144-66BD9E29E600}"/>
          </ac:spMkLst>
        </pc:spChg>
      </pc:sldChg>
      <pc:sldChg chg="add">
        <pc:chgData name="P McKenzie-Cook" userId="6605cc89-aaff-4d80-9ee6-20e4afa4ef0c" providerId="ADAL" clId="{C1EED9DC-9EC8-4349-96AA-3A3934B357C5}" dt="2026-01-19T15:55:01.301" v="390"/>
        <pc:sldMkLst>
          <pc:docMk/>
          <pc:sldMk cId="1827596812" sldId="530"/>
        </pc:sldMkLst>
      </pc:sldChg>
      <pc:sldChg chg="add">
        <pc:chgData name="P McKenzie-Cook" userId="6605cc89-aaff-4d80-9ee6-20e4afa4ef0c" providerId="ADAL" clId="{C1EED9DC-9EC8-4349-96AA-3A3934B357C5}" dt="2026-01-19T15:55:01.301" v="390"/>
        <pc:sldMkLst>
          <pc:docMk/>
          <pc:sldMk cId="3405427606" sldId="531"/>
        </pc:sldMkLst>
      </pc:sldChg>
      <pc:sldChg chg="add">
        <pc:chgData name="P McKenzie-Cook" userId="6605cc89-aaff-4d80-9ee6-20e4afa4ef0c" providerId="ADAL" clId="{C1EED9DC-9EC8-4349-96AA-3A3934B357C5}" dt="2026-01-19T15:55:01.301" v="390"/>
        <pc:sldMkLst>
          <pc:docMk/>
          <pc:sldMk cId="2953897654" sldId="532"/>
        </pc:sldMkLst>
      </pc:sldChg>
      <pc:sldChg chg="add">
        <pc:chgData name="P McKenzie-Cook" userId="6605cc89-aaff-4d80-9ee6-20e4afa4ef0c" providerId="ADAL" clId="{C1EED9DC-9EC8-4349-96AA-3A3934B357C5}" dt="2026-01-19T15:55:01.301" v="390"/>
        <pc:sldMkLst>
          <pc:docMk/>
          <pc:sldMk cId="1692515523" sldId="533"/>
        </pc:sldMkLst>
      </pc:sldChg>
      <pc:sldChg chg="modSp">
        <pc:chgData name="P McKenzie-Cook" userId="6605cc89-aaff-4d80-9ee6-20e4afa4ef0c" providerId="ADAL" clId="{C1EED9DC-9EC8-4349-96AA-3A3934B357C5}" dt="2026-01-15T21:25:08.528" v="0"/>
        <pc:sldMkLst>
          <pc:docMk/>
          <pc:sldMk cId="4110216635" sldId="582"/>
        </pc:sldMkLst>
        <pc:spChg chg="mod">
          <ac:chgData name="P McKenzie-Cook" userId="6605cc89-aaff-4d80-9ee6-20e4afa4ef0c" providerId="ADAL" clId="{C1EED9DC-9EC8-4349-96AA-3A3934B357C5}" dt="2026-01-15T21:25:08.528" v="0"/>
          <ac:spMkLst>
            <pc:docMk/>
            <pc:sldMk cId="4110216635" sldId="582"/>
            <ac:spMk id="2" creationId="{DCABFAAF-9774-BA95-F307-4FC014E78631}"/>
          </ac:spMkLst>
        </pc:spChg>
      </pc:sldChg>
      <pc:sldChg chg="addSp delSp modSp add mod ord modAnim modNotes">
        <pc:chgData name="P McKenzie-Cook" userId="6605cc89-aaff-4d80-9ee6-20e4afa4ef0c" providerId="ADAL" clId="{C1EED9DC-9EC8-4349-96AA-3A3934B357C5}" dt="2026-01-19T16:04:48.512" v="392"/>
        <pc:sldMkLst>
          <pc:docMk/>
          <pc:sldMk cId="0" sldId="586"/>
        </pc:sldMkLst>
        <pc:spChg chg="add mod">
          <ac:chgData name="P McKenzie-Cook" userId="6605cc89-aaff-4d80-9ee6-20e4afa4ef0c" providerId="ADAL" clId="{C1EED9DC-9EC8-4349-96AA-3A3934B357C5}" dt="2026-01-15T21:59:24.803" v="360" actId="1076"/>
          <ac:spMkLst>
            <pc:docMk/>
            <pc:sldMk cId="0" sldId="586"/>
            <ac:spMk id="5" creationId="{2B301968-C8C0-49CF-BB62-8359F5E451DB}"/>
          </ac:spMkLst>
        </pc:spChg>
        <pc:spChg chg="mod">
          <ac:chgData name="P McKenzie-Cook" userId="6605cc89-aaff-4d80-9ee6-20e4afa4ef0c" providerId="ADAL" clId="{C1EED9DC-9EC8-4349-96AA-3A3934B357C5}" dt="2026-01-15T21:57:53.327" v="336" actId="1076"/>
          <ac:spMkLst>
            <pc:docMk/>
            <pc:sldMk cId="0" sldId="586"/>
            <ac:spMk id="3308" creationId="{00000000-0000-0000-0000-000000000000}"/>
          </ac:spMkLst>
        </pc:spChg>
        <pc:spChg chg="mod">
          <ac:chgData name="P McKenzie-Cook" userId="6605cc89-aaff-4d80-9ee6-20e4afa4ef0c" providerId="ADAL" clId="{C1EED9DC-9EC8-4349-96AA-3A3934B357C5}" dt="2026-01-15T21:59:33.027" v="375" actId="1038"/>
          <ac:spMkLst>
            <pc:docMk/>
            <pc:sldMk cId="0" sldId="586"/>
            <ac:spMk id="3313" creationId="{00000000-0000-0000-0000-000000000000}"/>
          </ac:spMkLst>
        </pc:spChg>
        <pc:picChg chg="add mod">
          <ac:chgData name="P McKenzie-Cook" userId="6605cc89-aaff-4d80-9ee6-20e4afa4ef0c" providerId="ADAL" clId="{C1EED9DC-9EC8-4349-96AA-3A3934B357C5}" dt="2026-01-15T21:34:33.433" v="60"/>
          <ac:picMkLst>
            <pc:docMk/>
            <pc:sldMk cId="0" sldId="586"/>
            <ac:picMk id="2" creationId="{25C631EF-98C7-6D6D-0F19-68AAA94793A0}"/>
          </ac:picMkLst>
        </pc:picChg>
        <pc:picChg chg="add mod">
          <ac:chgData name="P McKenzie-Cook" userId="6605cc89-aaff-4d80-9ee6-20e4afa4ef0c" providerId="ADAL" clId="{C1EED9DC-9EC8-4349-96AA-3A3934B357C5}" dt="2026-01-15T21:47:44.918" v="252"/>
          <ac:picMkLst>
            <pc:docMk/>
            <pc:sldMk cId="0" sldId="586"/>
            <ac:picMk id="3" creationId="{6C92CEE5-E396-71C8-0CDA-69389D5D6DD7}"/>
          </ac:picMkLst>
        </pc:picChg>
        <pc:picChg chg="add mod">
          <ac:chgData name="P McKenzie-Cook" userId="6605cc89-aaff-4d80-9ee6-20e4afa4ef0c" providerId="ADAL" clId="{C1EED9DC-9EC8-4349-96AA-3A3934B357C5}" dt="2026-01-15T21:59:03.294" v="355" actId="1076"/>
          <ac:picMkLst>
            <pc:docMk/>
            <pc:sldMk cId="0" sldId="586"/>
            <ac:picMk id="4" creationId="{348286FE-A1FB-C4AC-7543-E8949219A069}"/>
          </ac:picMkLst>
        </pc:picChg>
        <pc:picChg chg="mod">
          <ac:chgData name="P McKenzie-Cook" userId="6605cc89-aaff-4d80-9ee6-20e4afa4ef0c" providerId="ADAL" clId="{C1EED9DC-9EC8-4349-96AA-3A3934B357C5}" dt="2026-01-15T21:59:13.004" v="358" actId="14100"/>
          <ac:picMkLst>
            <pc:docMk/>
            <pc:sldMk cId="0" sldId="586"/>
            <ac:picMk id="3312" creationId="{00000000-0000-0000-0000-000000000000}"/>
          </ac:picMkLst>
        </pc:picChg>
      </pc:sldChg>
      <pc:sldChg chg="addSp delSp modSp new mod ord">
        <pc:chgData name="P McKenzie-Cook" userId="6605cc89-aaff-4d80-9ee6-20e4afa4ef0c" providerId="ADAL" clId="{C1EED9DC-9EC8-4349-96AA-3A3934B357C5}" dt="2026-01-19T16:04:48.512" v="392"/>
        <pc:sldMkLst>
          <pc:docMk/>
          <pc:sldMk cId="4039161641" sldId="587"/>
        </pc:sldMkLst>
        <pc:spChg chg="add mod">
          <ac:chgData name="P McKenzie-Cook" userId="6605cc89-aaff-4d80-9ee6-20e4afa4ef0c" providerId="ADAL" clId="{C1EED9DC-9EC8-4349-96AA-3A3934B357C5}" dt="2026-01-15T21:54:24.187" v="312" actId="1076"/>
          <ac:spMkLst>
            <pc:docMk/>
            <pc:sldMk cId="4039161641" sldId="587"/>
            <ac:spMk id="10" creationId="{9BD4427C-8C95-E0D5-2D39-5D27AAAF2011}"/>
          </ac:spMkLst>
        </pc:spChg>
        <pc:spChg chg="add mod">
          <ac:chgData name="P McKenzie-Cook" userId="6605cc89-aaff-4d80-9ee6-20e4afa4ef0c" providerId="ADAL" clId="{C1EED9DC-9EC8-4349-96AA-3A3934B357C5}" dt="2026-01-15T21:54:49.008" v="322" actId="20577"/>
          <ac:spMkLst>
            <pc:docMk/>
            <pc:sldMk cId="4039161641" sldId="587"/>
            <ac:spMk id="11" creationId="{8500485E-AD2D-404C-9FAD-A76EF3383351}"/>
          </ac:spMkLst>
        </pc:spChg>
        <pc:picChg chg="add mod">
          <ac:chgData name="P McKenzie-Cook" userId="6605cc89-aaff-4d80-9ee6-20e4afa4ef0c" providerId="ADAL" clId="{C1EED9DC-9EC8-4349-96AA-3A3934B357C5}" dt="2026-01-15T21:48:35.622" v="263"/>
          <ac:picMkLst>
            <pc:docMk/>
            <pc:sldMk cId="4039161641" sldId="587"/>
            <ac:picMk id="4" creationId="{9AD8D8D9-9B94-5CAE-D12D-44E13B5D9B39}"/>
          </ac:picMkLst>
        </pc:picChg>
        <pc:picChg chg="add mod">
          <ac:chgData name="P McKenzie-Cook" userId="6605cc89-aaff-4d80-9ee6-20e4afa4ef0c" providerId="ADAL" clId="{C1EED9DC-9EC8-4349-96AA-3A3934B357C5}" dt="2026-01-15T21:48:55.411" v="266"/>
          <ac:picMkLst>
            <pc:docMk/>
            <pc:sldMk cId="4039161641" sldId="587"/>
            <ac:picMk id="5" creationId="{5D40A037-9C1E-C056-EF11-92FC09EAF794}"/>
          </ac:picMkLst>
        </pc:picChg>
        <pc:picChg chg="add mod">
          <ac:chgData name="P McKenzie-Cook" userId="6605cc89-aaff-4d80-9ee6-20e4afa4ef0c" providerId="ADAL" clId="{C1EED9DC-9EC8-4349-96AA-3A3934B357C5}" dt="2026-01-15T21:53:39.174" v="277" actId="14100"/>
          <ac:picMkLst>
            <pc:docMk/>
            <pc:sldMk cId="4039161641" sldId="587"/>
            <ac:picMk id="7" creationId="{4E08B3E8-1C79-9EC3-ADFB-999CC16C2207}"/>
          </ac:picMkLst>
        </pc:picChg>
        <pc:picChg chg="add mod">
          <ac:chgData name="P McKenzie-Cook" userId="6605cc89-aaff-4d80-9ee6-20e4afa4ef0c" providerId="ADAL" clId="{C1EED9DC-9EC8-4349-96AA-3A3934B357C5}" dt="2026-01-15T21:53:41.966" v="278" actId="14100"/>
          <ac:picMkLst>
            <pc:docMk/>
            <pc:sldMk cId="4039161641" sldId="587"/>
            <ac:picMk id="9" creationId="{F203DBF9-A467-2E70-3927-7D0316C6FB45}"/>
          </ac:picMkLst>
        </pc:picChg>
      </pc:sldChg>
      <pc:sldChg chg="addSp delSp modSp add mod setBg">
        <pc:chgData name="P McKenzie-Cook" userId="6605cc89-aaff-4d80-9ee6-20e4afa4ef0c" providerId="ADAL" clId="{C1EED9DC-9EC8-4349-96AA-3A3934B357C5}" dt="2026-01-19T16:26:55.426" v="928" actId="478"/>
        <pc:sldMkLst>
          <pc:docMk/>
          <pc:sldMk cId="1927482147" sldId="588"/>
        </pc:sldMkLst>
        <pc:spChg chg="mod">
          <ac:chgData name="P McKenzie-Cook" userId="6605cc89-aaff-4d80-9ee6-20e4afa4ef0c" providerId="ADAL" clId="{C1EED9DC-9EC8-4349-96AA-3A3934B357C5}" dt="2026-01-19T16:21:33.214" v="905" actId="20577"/>
          <ac:spMkLst>
            <pc:docMk/>
            <pc:sldMk cId="1927482147" sldId="588"/>
            <ac:spMk id="16" creationId="{DAD6B84D-2F66-1CD5-05FD-69C50D7A8F1D}"/>
          </ac:spMkLst>
        </pc:spChg>
        <pc:picChg chg="add mod">
          <ac:chgData name="P McKenzie-Cook" userId="6605cc89-aaff-4d80-9ee6-20e4afa4ef0c" providerId="ADAL" clId="{C1EED9DC-9EC8-4349-96AA-3A3934B357C5}" dt="2026-01-19T16:23:48.652" v="911" actId="14100"/>
          <ac:picMkLst>
            <pc:docMk/>
            <pc:sldMk cId="1927482147" sldId="588"/>
            <ac:picMk id="19" creationId="{A3EC0014-6BDA-DCF3-66CC-870A41EAAE77}"/>
          </ac:picMkLst>
        </pc:picChg>
        <pc:picChg chg="add mod">
          <ac:chgData name="P McKenzie-Cook" userId="6605cc89-aaff-4d80-9ee6-20e4afa4ef0c" providerId="ADAL" clId="{C1EED9DC-9EC8-4349-96AA-3A3934B357C5}" dt="2026-01-19T16:26:11.241" v="915" actId="14100"/>
          <ac:picMkLst>
            <pc:docMk/>
            <pc:sldMk cId="1927482147" sldId="588"/>
            <ac:picMk id="1026" creationId="{ECA966A1-F8A4-7FC9-E651-C31185CE9EA5}"/>
          </ac:picMkLst>
        </pc:picChg>
        <pc:picChg chg="add mod">
          <ac:chgData name="P McKenzie-Cook" userId="6605cc89-aaff-4d80-9ee6-20e4afa4ef0c" providerId="ADAL" clId="{C1EED9DC-9EC8-4349-96AA-3A3934B357C5}" dt="2026-01-19T16:26:19.726" v="917" actId="1076"/>
          <ac:picMkLst>
            <pc:docMk/>
            <pc:sldMk cId="1927482147" sldId="588"/>
            <ac:picMk id="1028" creationId="{BC409F9A-22BF-476A-886A-9A752FC34A76}"/>
          </ac:picMkLst>
        </pc:picChg>
        <pc:picChg chg="add mod">
          <ac:chgData name="P McKenzie-Cook" userId="6605cc89-aaff-4d80-9ee6-20e4afa4ef0c" providerId="ADAL" clId="{C1EED9DC-9EC8-4349-96AA-3A3934B357C5}" dt="2026-01-19T16:26:39.033" v="921" actId="1076"/>
          <ac:picMkLst>
            <pc:docMk/>
            <pc:sldMk cId="1927482147" sldId="588"/>
            <ac:picMk id="1030" creationId="{E2420788-5022-444B-2090-A5ED4EB8F456}"/>
          </ac:picMkLst>
        </pc:picChg>
      </pc:sldChg>
      <pc:sldChg chg="addSp delSp modSp add mod">
        <pc:chgData name="P McKenzie-Cook" userId="6605cc89-aaff-4d80-9ee6-20e4afa4ef0c" providerId="ADAL" clId="{C1EED9DC-9EC8-4349-96AA-3A3934B357C5}" dt="2026-01-19T16:18:41.578" v="836"/>
        <pc:sldMkLst>
          <pc:docMk/>
          <pc:sldMk cId="3397059353" sldId="590"/>
        </pc:sldMkLst>
        <pc:spChg chg="mod">
          <ac:chgData name="P McKenzie-Cook" userId="6605cc89-aaff-4d80-9ee6-20e4afa4ef0c" providerId="ADAL" clId="{C1EED9DC-9EC8-4349-96AA-3A3934B357C5}" dt="2026-01-19T16:13:12.551" v="651" actId="20577"/>
          <ac:spMkLst>
            <pc:docMk/>
            <pc:sldMk cId="3397059353" sldId="590"/>
            <ac:spMk id="15" creationId="{47C7CCF9-C7A2-6F3A-4ADB-028AC76163A5}"/>
          </ac:spMkLst>
        </pc:spChg>
        <pc:spChg chg="add mod">
          <ac:chgData name="P McKenzie-Cook" userId="6605cc89-aaff-4d80-9ee6-20e4afa4ef0c" providerId="ADAL" clId="{C1EED9DC-9EC8-4349-96AA-3A3934B357C5}" dt="2026-01-19T16:13:39.218" v="669" actId="207"/>
          <ac:spMkLst>
            <pc:docMk/>
            <pc:sldMk cId="3397059353" sldId="590"/>
            <ac:spMk id="37" creationId="{4DC7C236-D6C4-5F81-531C-12BBB6A75DCE}"/>
          </ac:spMkLst>
        </pc:spChg>
        <pc:picChg chg="add mod">
          <ac:chgData name="P McKenzie-Cook" userId="6605cc89-aaff-4d80-9ee6-20e4afa4ef0c" providerId="ADAL" clId="{C1EED9DC-9EC8-4349-96AA-3A3934B357C5}" dt="2026-01-19T16:11:50.367" v="632" actId="14100"/>
          <ac:picMkLst>
            <pc:docMk/>
            <pc:sldMk cId="3397059353" sldId="590"/>
            <ac:picMk id="31" creationId="{8277B496-9F44-BE93-5C6B-DF5170BBB85B}"/>
          </ac:picMkLst>
        </pc:picChg>
        <pc:picChg chg="add mod">
          <ac:chgData name="P McKenzie-Cook" userId="6605cc89-aaff-4d80-9ee6-20e4afa4ef0c" providerId="ADAL" clId="{C1EED9DC-9EC8-4349-96AA-3A3934B357C5}" dt="2026-01-19T16:12:55.132" v="644" actId="1076"/>
          <ac:picMkLst>
            <pc:docMk/>
            <pc:sldMk cId="3397059353" sldId="590"/>
            <ac:picMk id="33" creationId="{04745199-A020-4D28-E361-C42742F3B36E}"/>
          </ac:picMkLst>
        </pc:picChg>
        <pc:picChg chg="add mod">
          <ac:chgData name="P McKenzie-Cook" userId="6605cc89-aaff-4d80-9ee6-20e4afa4ef0c" providerId="ADAL" clId="{C1EED9DC-9EC8-4349-96AA-3A3934B357C5}" dt="2026-01-19T16:13:03.999" v="646" actId="14100"/>
          <ac:picMkLst>
            <pc:docMk/>
            <pc:sldMk cId="3397059353" sldId="590"/>
            <ac:picMk id="35" creationId="{84172FCA-0CAC-8BE5-F29E-3FD1908E0749}"/>
          </ac:picMkLst>
        </pc:picChg>
        <pc:picChg chg="add mod">
          <ac:chgData name="P McKenzie-Cook" userId="6605cc89-aaff-4d80-9ee6-20e4afa4ef0c" providerId="ADAL" clId="{C1EED9DC-9EC8-4349-96AA-3A3934B357C5}" dt="2026-01-19T16:13:42.548" v="671" actId="1076"/>
          <ac:picMkLst>
            <pc:docMk/>
            <pc:sldMk cId="3397059353" sldId="590"/>
            <ac:picMk id="39" creationId="{1359FCA6-D116-D20E-9363-5846600C26FF}"/>
          </ac:picMkLst>
        </pc:picChg>
        <pc:picChg chg="add mod">
          <ac:chgData name="P McKenzie-Cook" userId="6605cc89-aaff-4d80-9ee6-20e4afa4ef0c" providerId="ADAL" clId="{C1EED9DC-9EC8-4349-96AA-3A3934B357C5}" dt="2026-01-19T16:18:41.578" v="836"/>
          <ac:picMkLst>
            <pc:docMk/>
            <pc:sldMk cId="3397059353" sldId="590"/>
            <ac:picMk id="40" creationId="{AE70DC00-4C51-4012-9783-A45A45490865}"/>
          </ac:picMkLst>
        </pc:picChg>
      </pc:sldChg>
      <pc:sldChg chg="addSp modSp add mod">
        <pc:chgData name="P McKenzie-Cook" userId="6605cc89-aaff-4d80-9ee6-20e4afa4ef0c" providerId="ADAL" clId="{C1EED9DC-9EC8-4349-96AA-3A3934B357C5}" dt="2026-01-19T16:19:06.404" v="844"/>
        <pc:sldMkLst>
          <pc:docMk/>
          <pc:sldMk cId="2565824233" sldId="591"/>
        </pc:sldMkLst>
        <pc:spChg chg="mod">
          <ac:chgData name="P McKenzie-Cook" userId="6605cc89-aaff-4d80-9ee6-20e4afa4ef0c" providerId="ADAL" clId="{C1EED9DC-9EC8-4349-96AA-3A3934B357C5}" dt="2026-01-19T16:16:12.357" v="753"/>
          <ac:spMkLst>
            <pc:docMk/>
            <pc:sldMk cId="2565824233" sldId="591"/>
            <ac:spMk id="7" creationId="{751CD210-73C9-DFAB-1966-73B67673EF29}"/>
          </ac:spMkLst>
        </pc:spChg>
        <pc:spChg chg="mod">
          <ac:chgData name="P McKenzie-Cook" userId="6605cc89-aaff-4d80-9ee6-20e4afa4ef0c" providerId="ADAL" clId="{C1EED9DC-9EC8-4349-96AA-3A3934B357C5}" dt="2026-01-19T16:16:12.883" v="754"/>
          <ac:spMkLst>
            <pc:docMk/>
            <pc:sldMk cId="2565824233" sldId="591"/>
            <ac:spMk id="10" creationId="{6E9A8A75-6250-1DF5-A03E-84654179EF6F}"/>
          </ac:spMkLst>
        </pc:spChg>
        <pc:spChg chg="add mod">
          <ac:chgData name="P McKenzie-Cook" userId="6605cc89-aaff-4d80-9ee6-20e4afa4ef0c" providerId="ADAL" clId="{C1EED9DC-9EC8-4349-96AA-3A3934B357C5}" dt="2026-01-19T16:17:07.685" v="774"/>
          <ac:spMkLst>
            <pc:docMk/>
            <pc:sldMk cId="2565824233" sldId="591"/>
            <ac:spMk id="11" creationId="{53659064-D4D6-1BEF-9A9E-B854D58AD4D6}"/>
          </ac:spMkLst>
        </pc:spChg>
        <pc:spChg chg="mod">
          <ac:chgData name="P McKenzie-Cook" userId="6605cc89-aaff-4d80-9ee6-20e4afa4ef0c" providerId="ADAL" clId="{C1EED9DC-9EC8-4349-96AA-3A3934B357C5}" dt="2026-01-19T16:15:58.070" v="752" actId="1076"/>
          <ac:spMkLst>
            <pc:docMk/>
            <pc:sldMk cId="2565824233" sldId="591"/>
            <ac:spMk id="13" creationId="{97BB2268-AFCD-145E-0F5A-4696E4EAD964}"/>
          </ac:spMkLst>
        </pc:spChg>
        <pc:spChg chg="mod">
          <ac:chgData name="P McKenzie-Cook" userId="6605cc89-aaff-4d80-9ee6-20e4afa4ef0c" providerId="ADAL" clId="{C1EED9DC-9EC8-4349-96AA-3A3934B357C5}" dt="2026-01-19T16:15:50.526" v="751" actId="1076"/>
          <ac:spMkLst>
            <pc:docMk/>
            <pc:sldMk cId="2565824233" sldId="591"/>
            <ac:spMk id="15" creationId="{7559B6F7-E2E9-42B0-D14C-F984AA65A18C}"/>
          </ac:spMkLst>
        </pc:spChg>
        <pc:spChg chg="mod">
          <ac:chgData name="P McKenzie-Cook" userId="6605cc89-aaff-4d80-9ee6-20e4afa4ef0c" providerId="ADAL" clId="{C1EED9DC-9EC8-4349-96AA-3A3934B357C5}" dt="2026-01-19T16:15:45.432" v="750" actId="5793"/>
          <ac:spMkLst>
            <pc:docMk/>
            <pc:sldMk cId="2565824233" sldId="591"/>
            <ac:spMk id="17" creationId="{918147DB-2013-2A56-86CC-FF2FD01CFE35}"/>
          </ac:spMkLst>
        </pc:spChg>
        <pc:spChg chg="mod">
          <ac:chgData name="P McKenzie-Cook" userId="6605cc89-aaff-4d80-9ee6-20e4afa4ef0c" providerId="ADAL" clId="{C1EED9DC-9EC8-4349-96AA-3A3934B357C5}" dt="2026-01-19T16:14:47.583" v="677" actId="20577"/>
          <ac:spMkLst>
            <pc:docMk/>
            <pc:sldMk cId="2565824233" sldId="591"/>
            <ac:spMk id="18" creationId="{22A459A1-2703-A887-CB08-2F5E0FB04F7D}"/>
          </ac:spMkLst>
        </pc:spChg>
        <pc:grpChg chg="add mod">
          <ac:chgData name="P McKenzie-Cook" userId="6605cc89-aaff-4d80-9ee6-20e4afa4ef0c" providerId="ADAL" clId="{C1EED9DC-9EC8-4349-96AA-3A3934B357C5}" dt="2026-01-19T16:16:33.806" v="765" actId="1037"/>
          <ac:grpSpMkLst>
            <pc:docMk/>
            <pc:sldMk cId="2565824233" sldId="591"/>
            <ac:grpSpMk id="2" creationId="{69526978-7610-942F-9A35-66F1DE9D4FA0}"/>
          </ac:grpSpMkLst>
        </pc:grpChg>
        <pc:grpChg chg="add mod">
          <ac:chgData name="P McKenzie-Cook" userId="6605cc89-aaff-4d80-9ee6-20e4afa4ef0c" providerId="ADAL" clId="{C1EED9DC-9EC8-4349-96AA-3A3934B357C5}" dt="2026-01-19T16:16:30.582" v="760" actId="1037"/>
          <ac:grpSpMkLst>
            <pc:docMk/>
            <pc:sldMk cId="2565824233" sldId="591"/>
            <ac:grpSpMk id="8" creationId="{59779E10-B534-BE2F-A134-D21FF24C1B80}"/>
          </ac:grpSpMkLst>
        </pc:grpChg>
        <pc:picChg chg="mod">
          <ac:chgData name="P McKenzie-Cook" userId="6605cc89-aaff-4d80-9ee6-20e4afa4ef0c" providerId="ADAL" clId="{C1EED9DC-9EC8-4349-96AA-3A3934B357C5}" dt="2026-01-19T16:16:12.357" v="753"/>
          <ac:picMkLst>
            <pc:docMk/>
            <pc:sldMk cId="2565824233" sldId="591"/>
            <ac:picMk id="6" creationId="{28844653-AD2F-3E97-6A86-4103148F8F70}"/>
          </ac:picMkLst>
        </pc:picChg>
        <pc:picChg chg="mod">
          <ac:chgData name="P McKenzie-Cook" userId="6605cc89-aaff-4d80-9ee6-20e4afa4ef0c" providerId="ADAL" clId="{C1EED9DC-9EC8-4349-96AA-3A3934B357C5}" dt="2026-01-19T16:16:12.883" v="754"/>
          <ac:picMkLst>
            <pc:docMk/>
            <pc:sldMk cId="2565824233" sldId="591"/>
            <ac:picMk id="9" creationId="{5B9977DF-378D-CD45-0E31-A7BF6724336A}"/>
          </ac:picMkLst>
        </pc:picChg>
        <pc:picChg chg="add mod">
          <ac:chgData name="P McKenzie-Cook" userId="6605cc89-aaff-4d80-9ee6-20e4afa4ef0c" providerId="ADAL" clId="{C1EED9DC-9EC8-4349-96AA-3A3934B357C5}" dt="2026-01-19T16:19:06.404" v="844"/>
          <ac:picMkLst>
            <pc:docMk/>
            <pc:sldMk cId="2565824233" sldId="591"/>
            <ac:picMk id="12" creationId="{019EFF85-AD7F-F116-2633-06D6E83F8BF4}"/>
          </ac:picMkLst>
        </pc:picChg>
      </pc:sldChg>
      <pc:sldMasterChg chg="addSldLayout delSldLayout">
        <pc:chgData name="P McKenzie-Cook" userId="6605cc89-aaff-4d80-9ee6-20e4afa4ef0c" providerId="ADAL" clId="{C1EED9DC-9EC8-4349-96AA-3A3934B357C5}" dt="2026-01-19T16:05:09.677" v="394" actId="47"/>
        <pc:sldMasterMkLst>
          <pc:docMk/>
          <pc:sldMasterMk cId="1765940579" sldId="2147483673"/>
        </pc:sldMasterMkLst>
      </pc:sldMasterChg>
    </pc:docChg>
  </pc:docChgLst>
  <pc:docChgLst>
    <pc:chgData name="A Freel" userId="S::afreel@ohacademy.co.uk::f6dead3d-cc44-4b49-aee1-60fe86f08dbd" providerId="AD" clId="Web-{AEF170E4-3678-670E-903C-CE91D39AB4D9}"/>
    <pc:docChg chg="modSld">
      <pc:chgData name="A Freel" userId="S::afreel@ohacademy.co.uk::f6dead3d-cc44-4b49-aee1-60fe86f08dbd" providerId="AD" clId="Web-{AEF170E4-3678-670E-903C-CE91D39AB4D9}" dt="2026-01-21T20:19:45.175" v="68" actId="1076"/>
      <pc:docMkLst>
        <pc:docMk/>
      </pc:docMkLst>
      <pc:sldChg chg="addSp modSp">
        <pc:chgData name="A Freel" userId="S::afreel@ohacademy.co.uk::f6dead3d-cc44-4b49-aee1-60fe86f08dbd" providerId="AD" clId="Web-{AEF170E4-3678-670E-903C-CE91D39AB4D9}" dt="2026-01-21T20:19:45.175" v="68" actId="1076"/>
        <pc:sldMkLst>
          <pc:docMk/>
          <pc:sldMk cId="1927482147" sldId="588"/>
        </pc:sldMkLst>
        <pc:spChg chg="add mod">
          <ac:chgData name="A Freel" userId="S::afreel@ohacademy.co.uk::f6dead3d-cc44-4b49-aee1-60fe86f08dbd" providerId="AD" clId="Web-{AEF170E4-3678-670E-903C-CE91D39AB4D9}" dt="2026-01-21T20:09:44.228" v="50" actId="20577"/>
          <ac:spMkLst>
            <pc:docMk/>
            <pc:sldMk cId="1927482147" sldId="588"/>
            <ac:spMk id="11" creationId="{019C5F4E-672B-E89A-0986-3D1222E067CB}"/>
          </ac:spMkLst>
        </pc:spChg>
        <pc:spChg chg="add mod">
          <ac:chgData name="A Freel" userId="S::afreel@ohacademy.co.uk::f6dead3d-cc44-4b49-aee1-60fe86f08dbd" providerId="AD" clId="Web-{AEF170E4-3678-670E-903C-CE91D39AB4D9}" dt="2026-01-21T20:19:31.487" v="64" actId="20577"/>
          <ac:spMkLst>
            <pc:docMk/>
            <pc:sldMk cId="1927482147" sldId="588"/>
            <ac:spMk id="13" creationId="{F09B77DD-7960-1911-92FA-0C1D89CC51BE}"/>
          </ac:spMkLst>
        </pc:spChg>
        <pc:picChg chg="add mod">
          <ac:chgData name="A Freel" userId="S::afreel@ohacademy.co.uk::f6dead3d-cc44-4b49-aee1-60fe86f08dbd" providerId="AD" clId="Web-{AEF170E4-3678-670E-903C-CE91D39AB4D9}" dt="2026-01-21T20:07:42.988" v="3" actId="14100"/>
          <ac:picMkLst>
            <pc:docMk/>
            <pc:sldMk cId="1927482147" sldId="588"/>
            <ac:picMk id="3" creationId="{D59DF9D2-8F47-8948-CF1E-DCA237F3524D}"/>
          </ac:picMkLst>
        </pc:picChg>
        <pc:picChg chg="add mod">
          <ac:chgData name="A Freel" userId="S::afreel@ohacademy.co.uk::f6dead3d-cc44-4b49-aee1-60fe86f08dbd" providerId="AD" clId="Web-{AEF170E4-3678-670E-903C-CE91D39AB4D9}" dt="2026-01-21T20:19:45.175" v="68" actId="1076"/>
          <ac:picMkLst>
            <pc:docMk/>
            <pc:sldMk cId="1927482147" sldId="588"/>
            <ac:picMk id="12" creationId="{5C466D4B-E4F7-CF83-7472-2F7CB782B0B5}"/>
          </ac:picMkLst>
        </pc:picChg>
        <pc:picChg chg="add mod">
          <ac:chgData name="A Freel" userId="S::afreel@ohacademy.co.uk::f6dead3d-cc44-4b49-aee1-60fe86f08dbd" providerId="AD" clId="Web-{AEF170E4-3678-670E-903C-CE91D39AB4D9}" dt="2026-01-21T20:19:43.035" v="67" actId="1076"/>
          <ac:picMkLst>
            <pc:docMk/>
            <pc:sldMk cId="1927482147" sldId="588"/>
            <ac:picMk id="14" creationId="{F67A5AF6-EE28-434C-353B-E3398C6F3DA9}"/>
          </ac:picMkLst>
        </pc:picChg>
      </pc:sldChg>
    </pc:docChg>
  </pc:docChgLst>
  <pc:docChgLst>
    <pc:chgData name="A Freel" userId="S::afreel@ohacademy.co.uk::f6dead3d-cc44-4b49-aee1-60fe86f08dbd" providerId="AD" clId="Web-{F3E4E6F0-3662-F7C5-B785-E716A5345EFA}"/>
    <pc:docChg chg="addSld">
      <pc:chgData name="A Freel" userId="S::afreel@ohacademy.co.uk::f6dead3d-cc44-4b49-aee1-60fe86f08dbd" providerId="AD" clId="Web-{F3E4E6F0-3662-F7C5-B785-E716A5345EFA}" dt="2026-01-15T10:53:10.022" v="1"/>
      <pc:docMkLst>
        <pc:docMk/>
      </pc:docMkLst>
      <pc:sldChg chg="add">
        <pc:chgData name="A Freel" userId="S::afreel@ohacademy.co.uk::f6dead3d-cc44-4b49-aee1-60fe86f08dbd" providerId="AD" clId="Web-{F3E4E6F0-3662-F7C5-B785-E716A5345EFA}" dt="2026-01-15T10:53:10.022" v="1"/>
        <pc:sldMkLst>
          <pc:docMk/>
          <pc:sldMk cId="3772315522" sldId="261"/>
        </pc:sldMkLst>
      </pc:sldChg>
    </pc:docChg>
  </pc:docChgLst>
  <pc:docChgLst>
    <pc:chgData clId="Web-{6AB17DB8-C97A-D303-3414-EE58AF593B98}"/>
    <pc:docChg chg="modSld">
      <pc:chgData name="" userId="" providerId="" clId="Web-{6AB17DB8-C97A-D303-3414-EE58AF593B98}" dt="2026-01-15T18:27:21.969" v="0"/>
      <pc:docMkLst>
        <pc:docMk/>
      </pc:docMkLst>
      <pc:sldChg chg="delSp">
        <pc:chgData name="" userId="" providerId="" clId="Web-{6AB17DB8-C97A-D303-3414-EE58AF593B98}" dt="2026-01-15T18:27:21.969" v="0"/>
        <pc:sldMkLst>
          <pc:docMk/>
          <pc:sldMk cId="1120572278" sldId="258"/>
        </pc:sldMkLst>
      </pc:sldChg>
    </pc:docChg>
  </pc:docChgLst>
  <pc:docChgLst>
    <pc:chgData name="A Freel" userId="S::afreel@ohacademy.co.uk::f6dead3d-cc44-4b49-aee1-60fe86f08dbd" providerId="AD" clId="Web-{A43A4579-0DEC-4FD2-4DC5-70437F0FFC98}"/>
    <pc:docChg chg="modSld">
      <pc:chgData name="A Freel" userId="S::afreel@ohacademy.co.uk::f6dead3d-cc44-4b49-aee1-60fe86f08dbd" providerId="AD" clId="Web-{A43A4579-0DEC-4FD2-4DC5-70437F0FFC98}" dt="2026-01-22T08:10:27.960" v="26" actId="20577"/>
      <pc:docMkLst>
        <pc:docMk/>
      </pc:docMkLst>
      <pc:sldChg chg="addSp modSp">
        <pc:chgData name="A Freel" userId="S::afreel@ohacademy.co.uk::f6dead3d-cc44-4b49-aee1-60fe86f08dbd" providerId="AD" clId="Web-{A43A4579-0DEC-4FD2-4DC5-70437F0FFC98}" dt="2026-01-22T08:10:27.960" v="26" actId="20577"/>
        <pc:sldMkLst>
          <pc:docMk/>
          <pc:sldMk cId="1927482147" sldId="588"/>
        </pc:sldMkLst>
        <pc:spChg chg="add mod">
          <ac:chgData name="A Freel" userId="S::afreel@ohacademy.co.uk::f6dead3d-cc44-4b49-aee1-60fe86f08dbd" providerId="AD" clId="Web-{A43A4579-0DEC-4FD2-4DC5-70437F0FFC98}" dt="2026-01-22T08:10:27.960" v="26" actId="20577"/>
          <ac:spMkLst>
            <pc:docMk/>
            <pc:sldMk cId="1927482147" sldId="588"/>
            <ac:spMk id="17" creationId="{6F831CC1-E83B-F43B-678F-0BABE49DBAA9}"/>
          </ac:spMkLst>
        </pc:spChg>
        <pc:picChg chg="add mod">
          <ac:chgData name="A Freel" userId="S::afreel@ohacademy.co.uk::f6dead3d-cc44-4b49-aee1-60fe86f08dbd" providerId="AD" clId="Web-{A43A4579-0DEC-4FD2-4DC5-70437F0FFC98}" dt="2026-01-22T08:08:58.301" v="1" actId="1076"/>
          <ac:picMkLst>
            <pc:docMk/>
            <pc:sldMk cId="1927482147" sldId="588"/>
            <ac:picMk id="15" creationId="{4316452E-9AA2-D4A7-4B8C-449E6C93C2F1}"/>
          </ac:picMkLst>
        </pc:picChg>
      </pc:sldChg>
    </pc:docChg>
  </pc:docChgLst>
  <pc:docChgLst>
    <pc:chgData clId="Web-{FD8D6D77-83BB-05EC-D71D-27E60982095C}"/>
    <pc:docChg chg="addSld">
      <pc:chgData name="" userId="" providerId="" clId="Web-{FD8D6D77-83BB-05EC-D71D-27E60982095C}" dt="2026-01-14T16:12:13.159" v="0"/>
      <pc:docMkLst>
        <pc:docMk/>
      </pc:docMkLst>
      <pc:sldChg chg="add">
        <pc:chgData name="" userId="" providerId="" clId="Web-{FD8D6D77-83BB-05EC-D71D-27E60982095C}" dt="2026-01-14T16:12:13.159" v="0"/>
        <pc:sldMkLst>
          <pc:docMk/>
          <pc:sldMk cId="4110216635" sldId="582"/>
        </pc:sldMkLst>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5-01-23T09:20:00.94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cm"/>
          <inkml:channel name="Y" type="integer" max="32767" units="cm"/>
          <inkml:channel name="F" type="integer" max="4095" units="dev"/>
          <inkml:channel name="T" type="integer" max="2.14748E9" units="dev"/>
        </inkml:traceFormat>
        <inkml:channelProperties>
          <inkml:channelProperty channel="X" name="resolution" value="377.1958" units="1/cm"/>
          <inkml:channelProperty channel="Y" name="resolution" value="657.57574" units="1/cm"/>
          <inkml:channelProperty channel="F" name="resolution" value="0" units="1/dev"/>
          <inkml:channelProperty channel="T" name="resolution" value="1" units="1/dev"/>
        </inkml:channelProperties>
      </inkml:inkSource>
      <inkml:timestamp xml:id="ts1" timeString="2025-01-23T09:20:01.519"/>
    </inkml:context>
  </inkml:definitions>
  <inkml:trace contextRef="#ctx0" brushRef="#br0">23834 6472 2048 0</inkml:trace>
  <inkml:trace contextRef="#ctx1" brushRef="#br0">26806 6947 2048 0,'0'0'0'0,"33"43"0"15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5-01-23T09:31:38.642"/>
    </inkml:context>
    <inkml:brush xml:id="br0">
      <inkml:brushProperty name="width" value="0.05292" units="cm"/>
      <inkml:brushProperty name="height" value="0.05292" units="cm"/>
      <inkml:brushProperty name="color" value="#FF0000"/>
    </inkml:brush>
  </inkml:definitions>
  <inkml:trace contextRef="#ctx0" brushRef="#br0">22011 19049 2048 0,'0'0'0'0,"50"0"0"0,-21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B6443-E941-4184-A93D-2ED6717BEF65}" type="datetimeFigureOut">
              <a:t>1/22/2026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1F362-CC63-4F98-81DA-7388BC5060D3}" type="slidenum">
              <a:t>‹#›</a:t>
            </a:fld>
            <a:endParaRPr lang="en-GB"/>
          </a:p>
        </p:txBody>
      </p:sp>
    </p:spTree>
    <p:extLst>
      <p:ext uri="{BB962C8B-B14F-4D97-AF65-F5344CB8AC3E}">
        <p14:creationId xmlns:p14="http://schemas.microsoft.com/office/powerpoint/2010/main" val="185328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7"/>
        <p:cNvGrpSpPr/>
        <p:nvPr/>
      </p:nvGrpSpPr>
      <p:grpSpPr>
        <a:xfrm>
          <a:off x="0" y="0"/>
          <a:ext cx="0" cy="0"/>
          <a:chOff x="0" y="0"/>
          <a:chExt cx="0" cy="0"/>
        </a:xfrm>
      </p:grpSpPr>
      <p:sp>
        <p:nvSpPr>
          <p:cNvPr id="3078" name="Google Shape;3078;g339d3ee0655_0_1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9" name="Google Shape;3079;g339d3ee0655_0_1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8"/>
        <p:cNvGrpSpPr/>
        <p:nvPr/>
      </p:nvGrpSpPr>
      <p:grpSpPr>
        <a:xfrm>
          <a:off x="0" y="0"/>
          <a:ext cx="0" cy="0"/>
          <a:chOff x="0" y="0"/>
          <a:chExt cx="0" cy="0"/>
        </a:xfrm>
      </p:grpSpPr>
      <p:sp>
        <p:nvSpPr>
          <p:cNvPr id="3109" name="Google Shape;3109;g3397287cc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0" name="Google Shape;3110;g3397287cc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8"/>
        <p:cNvGrpSpPr/>
        <p:nvPr/>
      </p:nvGrpSpPr>
      <p:grpSpPr>
        <a:xfrm>
          <a:off x="0" y="0"/>
          <a:ext cx="0" cy="0"/>
          <a:chOff x="0" y="0"/>
          <a:chExt cx="0" cy="0"/>
        </a:xfrm>
      </p:grpSpPr>
      <p:sp>
        <p:nvSpPr>
          <p:cNvPr id="3119" name="Google Shape;3119;g33d4503dff9_0_2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0" name="Google Shape;3120;g33d4503dff9_0_2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0"/>
        <p:cNvGrpSpPr/>
        <p:nvPr/>
      </p:nvGrpSpPr>
      <p:grpSpPr>
        <a:xfrm>
          <a:off x="0" y="0"/>
          <a:ext cx="0" cy="0"/>
          <a:chOff x="0" y="0"/>
          <a:chExt cx="0" cy="0"/>
        </a:xfrm>
      </p:grpSpPr>
      <p:sp>
        <p:nvSpPr>
          <p:cNvPr id="3141" name="Google Shape;3141;g33d4503dff9_0_2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2" name="Google Shape;3142;g33d4503dff9_0_2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33d4503dff9_0_2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33d4503dff9_0_2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g33d4503dff9_0_2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8" name="Google Shape;3188;g33d4503dff9_0_2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p:cNvGrpSpPr/>
        <p:nvPr/>
      </p:nvGrpSpPr>
      <p:grpSpPr>
        <a:xfrm>
          <a:off x="0" y="0"/>
          <a:ext cx="0" cy="0"/>
          <a:chOff x="0" y="0"/>
          <a:chExt cx="0" cy="0"/>
        </a:xfrm>
      </p:grpSpPr>
      <p:sp>
        <p:nvSpPr>
          <p:cNvPr id="3195" name="Google Shape;3195;g33d4503dff9_0_4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6" name="Google Shape;3196;g33d4503dff9_0_44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g33d4503dff9_0_3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8" name="Google Shape;3208;g33d4503dff9_0_3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339d3ee0655_0_2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339d3ee0655_0_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6"/>
        <p:cNvGrpSpPr/>
        <p:nvPr/>
      </p:nvGrpSpPr>
      <p:grpSpPr>
        <a:xfrm>
          <a:off x="0" y="0"/>
          <a:ext cx="0" cy="0"/>
          <a:chOff x="0" y="0"/>
          <a:chExt cx="0" cy="0"/>
        </a:xfrm>
      </p:grpSpPr>
      <p:sp>
        <p:nvSpPr>
          <p:cNvPr id="3257" name="Google Shape;3257;g36d5efa6b7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8" name="Google Shape;3258;g36d5efa6b7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4</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6"/>
        <p:cNvGrpSpPr/>
        <p:nvPr/>
      </p:nvGrpSpPr>
      <p:grpSpPr>
        <a:xfrm>
          <a:off x="0" y="0"/>
          <a:ext cx="0" cy="0"/>
          <a:chOff x="0" y="0"/>
          <a:chExt cx="0" cy="0"/>
        </a:xfrm>
      </p:grpSpPr>
      <p:sp>
        <p:nvSpPr>
          <p:cNvPr id="3267" name="Google Shape;3267;g36c5589195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8" name="Google Shape;3268;g36c5589195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8"/>
        <p:cNvGrpSpPr/>
        <p:nvPr/>
      </p:nvGrpSpPr>
      <p:grpSpPr>
        <a:xfrm>
          <a:off x="0" y="0"/>
          <a:ext cx="0" cy="0"/>
          <a:chOff x="0" y="0"/>
          <a:chExt cx="0" cy="0"/>
        </a:xfrm>
      </p:grpSpPr>
      <p:sp>
        <p:nvSpPr>
          <p:cNvPr id="3279" name="Google Shape;3279;g339d3ee0655_0_2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0" name="Google Shape;3280;g339d3ee0655_0_2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8"/>
        <p:cNvGrpSpPr/>
        <p:nvPr/>
      </p:nvGrpSpPr>
      <p:grpSpPr>
        <a:xfrm>
          <a:off x="0" y="0"/>
          <a:ext cx="0" cy="0"/>
          <a:chOff x="0" y="0"/>
          <a:chExt cx="0" cy="0"/>
        </a:xfrm>
      </p:grpSpPr>
      <p:sp>
        <p:nvSpPr>
          <p:cNvPr id="3289" name="Google Shape;3289;g36c5589195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0" name="Google Shape;3290;g36c5589195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4"/>
        <p:cNvGrpSpPr/>
        <p:nvPr/>
      </p:nvGrpSpPr>
      <p:grpSpPr>
        <a:xfrm>
          <a:off x="0" y="0"/>
          <a:ext cx="0" cy="0"/>
          <a:chOff x="0" y="0"/>
          <a:chExt cx="0" cy="0"/>
        </a:xfrm>
      </p:grpSpPr>
      <p:sp>
        <p:nvSpPr>
          <p:cNvPr id="3305" name="Google Shape;3305;g33d4503dff9_0_6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6" name="Google Shape;3306;g33d4503dff9_0_6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g33d4503dff9_0_7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4" name="Google Shape;3324;g33d4503dff9_0_7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1"/>
        <p:cNvGrpSpPr/>
        <p:nvPr/>
      </p:nvGrpSpPr>
      <p:grpSpPr>
        <a:xfrm>
          <a:off x="0" y="0"/>
          <a:ext cx="0" cy="0"/>
          <a:chOff x="0" y="0"/>
          <a:chExt cx="0" cy="0"/>
        </a:xfrm>
      </p:grpSpPr>
      <p:sp>
        <p:nvSpPr>
          <p:cNvPr id="3332" name="Google Shape;3332;g339d3ee0655_0_2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3" name="Google Shape;3333;g339d3ee0655_0_2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339d3ee0655_0_2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339d3ee0655_0_2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9"/>
        <p:cNvGrpSpPr/>
        <p:nvPr/>
      </p:nvGrpSpPr>
      <p:grpSpPr>
        <a:xfrm>
          <a:off x="0" y="0"/>
          <a:ext cx="0" cy="0"/>
          <a:chOff x="0" y="0"/>
          <a:chExt cx="0" cy="0"/>
        </a:xfrm>
      </p:grpSpPr>
      <p:sp>
        <p:nvSpPr>
          <p:cNvPr id="3360" name="Google Shape;3360;g2fbf16417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1" name="Google Shape;3361;g2fbf16417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33</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6</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If I know … then I know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Pairs each have a set of 20 cubes and a large part-whole model. They rehearse their learning from Lesson 1, placing and moving cubes on the part-whole model to show related facts. You may wish to encourage pupils to make a train of ten cubes, to make the structure of the teens numbers easier to see. Encourage use of the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If I know two plus seven is equal to nine, then I know 12 plus seven is equal to 19.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39</a:t>
            </a:fld>
            <a:endParaRPr lang="en-GB"/>
          </a:p>
        </p:txBody>
      </p:sp>
    </p:spTree>
    <p:extLst>
      <p:ext uri="{BB962C8B-B14F-4D97-AF65-F5344CB8AC3E}">
        <p14:creationId xmlns:p14="http://schemas.microsoft.com/office/powerpoint/2010/main" val="1280724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2681E-6494-D9F5-5C40-30BD6CCED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C5B46-4B41-04E7-9A73-E3833ACD9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ED073-9F7B-FACD-6D4B-D8C7147C4726}"/>
              </a:ext>
            </a:extLst>
          </p:cNvPr>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If I know … then I know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Pairs each have a set of 20 cubes and a large part-whole model. They rehearse their learning from Lesson 1, placing and moving cubes on the part-whole model to show related facts. You may wish to encourage pupils to make a train of ten cubes, to make the structure of the teens numbers easier to see. Encourage use of the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If I know two plus seven is equal to nine, then I know 12 plus seven is equal to 19.  </a:t>
            </a:r>
          </a:p>
          <a:p>
            <a:endParaRPr lang="en-GB"/>
          </a:p>
        </p:txBody>
      </p:sp>
      <p:sp>
        <p:nvSpPr>
          <p:cNvPr id="4" name="Slide Number Placeholder 3">
            <a:extLst>
              <a:ext uri="{FF2B5EF4-FFF2-40B4-BE49-F238E27FC236}">
                <a16:creationId xmlns:a16="http://schemas.microsoft.com/office/drawing/2014/main" id="{655A1E7C-56B7-BBA5-BB8E-C73F4847DDD5}"/>
              </a:ext>
            </a:extLst>
          </p:cNvPr>
          <p:cNvSpPr>
            <a:spLocks noGrp="1"/>
          </p:cNvSpPr>
          <p:nvPr>
            <p:ph type="sldNum" sz="quarter" idx="5"/>
          </p:nvPr>
        </p:nvSpPr>
        <p:spPr/>
        <p:txBody>
          <a:bodyPr/>
          <a:lstStyle/>
          <a:p>
            <a:fld id="{FC83585D-67E6-47C6-B97C-FD02F69C172E}" type="slidenum">
              <a:rPr lang="en-GB" smtClean="0"/>
              <a:t>40</a:t>
            </a:fld>
            <a:endParaRPr lang="en-GB"/>
          </a:p>
        </p:txBody>
      </p:sp>
    </p:spTree>
    <p:extLst>
      <p:ext uri="{BB962C8B-B14F-4D97-AF65-F5344CB8AC3E}">
        <p14:creationId xmlns:p14="http://schemas.microsoft.com/office/powerpoint/2010/main" val="232311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Rehearsing doubles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Use this part of the lesson to help pupils revise and become more fluent in doubles to ten. Set a context: explain that you went to a shop and there was a special offer on batteries: buy one get one free. So however many batteries you pay for, you get double that number.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does the word ‘double’ mean?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paid for four batteries. How many did I get? </a:t>
            </a:r>
          </a:p>
          <a:p>
            <a:pPr algn="l" rtl="0" fontAlgn="base"/>
            <a:r>
              <a:rPr lang="en-GB" sz="1200" b="0" i="0">
                <a:solidFill>
                  <a:srgbClr val="000000"/>
                </a:solidFill>
                <a:effectLst/>
                <a:latin typeface="Arial" panose="020B0604020202020204" pitchFamily="34" charset="0"/>
              </a:rPr>
              <a:t>Show how this could be modelled on a bead string and using equal stacks of cubes.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Repeat for other examples.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Discuss with pupils which doubles facts they already know. Explain that doubles facts are useful as they can help us to calculate other facts. Pupils will be at different stages of knowing doubles facts, so discuss different strategies for calculation if these facts have not yet been memorised (counting on, ‘Make ten’, pupils’ own strategies). Model using a bead string/cubes.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43</a:t>
            </a:fld>
            <a:endParaRPr lang="en-GB"/>
          </a:p>
        </p:txBody>
      </p:sp>
    </p:spTree>
    <p:extLst>
      <p:ext uri="{BB962C8B-B14F-4D97-AF65-F5344CB8AC3E}">
        <p14:creationId xmlns:p14="http://schemas.microsoft.com/office/powerpoint/2010/main" val="1413474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Rehearsing doubles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a bead string and a set of number cards 0–10.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selects a card. Pupil B identifies double that number, either using a known fact or calculating. Pupil A models the same fact on a bead string and says the double fact.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Encourage pupils to reflect on which facts they know and which they still need to calculate.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44</a:t>
            </a:fld>
            <a:endParaRPr lang="en-GB"/>
          </a:p>
        </p:txBody>
      </p:sp>
    </p:spTree>
    <p:extLst>
      <p:ext uri="{BB962C8B-B14F-4D97-AF65-F5344CB8AC3E}">
        <p14:creationId xmlns:p14="http://schemas.microsoft.com/office/powerpoint/2010/main" val="3438879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8F354-CA11-BAB6-6E73-B6A51630F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931CC-CDE4-AC84-DA02-DDC2335E8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4092D-7D71-5CF9-6466-A46ADFD1BF1C}"/>
              </a:ext>
            </a:extLst>
          </p:cNvPr>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Rehearsing doubles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a bead string and a set of number cards 0–10.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selects a card. Pupil B identifies double that number, either using a known fact or calculating. Pupil A models the same fact on a bead string and says the double fact.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Encourage pupils to reflect on which facts they know and which they still need to calculate.  </a:t>
            </a:r>
            <a:endParaRPr lang="en-GB" b="0" i="0">
              <a:solidFill>
                <a:srgbClr val="000000"/>
              </a:solidFill>
              <a:effectLst/>
              <a:latin typeface="Segoe UI" panose="020B0502040204020203" pitchFamily="34" charset="0"/>
            </a:endParaRPr>
          </a:p>
          <a:p>
            <a:endParaRPr lang="en-GB"/>
          </a:p>
        </p:txBody>
      </p:sp>
      <p:sp>
        <p:nvSpPr>
          <p:cNvPr id="4" name="Slide Number Placeholder 3">
            <a:extLst>
              <a:ext uri="{FF2B5EF4-FFF2-40B4-BE49-F238E27FC236}">
                <a16:creationId xmlns:a16="http://schemas.microsoft.com/office/drawing/2014/main" id="{8D44F3BB-580E-AC84-4807-0D43F2CA8B42}"/>
              </a:ext>
            </a:extLst>
          </p:cNvPr>
          <p:cNvSpPr>
            <a:spLocks noGrp="1"/>
          </p:cNvSpPr>
          <p:nvPr>
            <p:ph type="sldNum" sz="quarter" idx="5"/>
          </p:nvPr>
        </p:nvSpPr>
        <p:spPr/>
        <p:txBody>
          <a:bodyPr/>
          <a:lstStyle/>
          <a:p>
            <a:fld id="{FC83585D-67E6-47C6-B97C-FD02F69C172E}" type="slidenum">
              <a:rPr lang="en-GB" smtClean="0"/>
              <a:t>45</a:t>
            </a:fld>
            <a:endParaRPr lang="en-GB"/>
          </a:p>
        </p:txBody>
      </p:sp>
    </p:spTree>
    <p:extLst>
      <p:ext uri="{BB962C8B-B14F-4D97-AF65-F5344CB8AC3E}">
        <p14:creationId xmlns:p14="http://schemas.microsoft.com/office/powerpoint/2010/main" val="2347570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1" i="1">
                <a:solidFill>
                  <a:srgbClr val="000000"/>
                </a:solidFill>
                <a:effectLst/>
                <a:latin typeface="Arial" panose="020B0604020202020204" pitchFamily="34" charset="0"/>
              </a:rPr>
              <a:t> Using doubles to derive near doubles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part of the lesson establishes how it is useful to know doubles facts because they can help us to find other facts (just like knowing addition facts helps us to derive subtraction facts). Show __ = 4 + 5, and ask pupils to calculate the missing value. Then ask them to share their strategies. Acknowledge different strategies then focus pupils’ attention on how if we know double four, we can add one because five is one more than four. Show this using concrete representations (e.g. cubes or a bead string). Get pupils to build their own models. (A pictorial representation can be found on the next slide.) The written equation 4 + 5 = 4 + 4 + 1 is another way of expressing the mathematical structure.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If pupils are confident, you could also discuss and represent how 4 + 5 can be calculated using double five then subtracting one.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Model further examples, chosen based on pupils’ familiarity with doubles facts. If they are only confident in facts to double five, stick with these for now as understanding the ‘double plus one’ structure is the focus.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the next slide, and ask pupils to say who they agree with and why.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46</a:t>
            </a:fld>
            <a:endParaRPr lang="en-GB"/>
          </a:p>
        </p:txBody>
      </p:sp>
    </p:spTree>
    <p:extLst>
      <p:ext uri="{BB962C8B-B14F-4D97-AF65-F5344CB8AC3E}">
        <p14:creationId xmlns:p14="http://schemas.microsoft.com/office/powerpoint/2010/main" val="3492424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1" i="1">
                <a:solidFill>
                  <a:srgbClr val="000000"/>
                </a:solidFill>
                <a:effectLst/>
                <a:latin typeface="Arial" panose="020B0604020202020204" pitchFamily="34" charset="0"/>
              </a:rPr>
              <a:t> Using doubles to derive near doubles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part of the lesson establishes how it is useful to know doubles facts because they can help us to find other facts (just like knowing addition facts helps us to derive subtraction facts). Show __ = 4 + 5, and ask pupils to calculate the missing value. Then ask them to share their strategies. Acknowledge different strategies then focus pupils’ attention on how if we know double four, we can add one because five is one more than four. Show this using concrete representations (e.g. cubes or a bead string). Get pupils to build their own models. (A pictorial representation can be found on the next slide.) The written equation 4 + 5 = 4 + 4 + 1 is another way of expressing the mathematical structure.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If pupils are confident, you could also discuss and represent how 4 + 5 can be calculated using double five then subtracting one.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Model further examples, chosen based on pupils’ familiarity with doubles facts. If they are only confident in facts to double five, stick with these for now as understanding the ‘double plus one’ structure is the focus.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the next slide, and ask pupils to say who they agree with and why.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47</a:t>
            </a:fld>
            <a:endParaRPr lang="en-GB"/>
          </a:p>
        </p:txBody>
      </p:sp>
    </p:spTree>
    <p:extLst>
      <p:ext uri="{BB962C8B-B14F-4D97-AF65-F5344CB8AC3E}">
        <p14:creationId xmlns:p14="http://schemas.microsoft.com/office/powerpoint/2010/main" val="1192641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1" i="1">
                <a:solidFill>
                  <a:srgbClr val="000000"/>
                </a:solidFill>
                <a:effectLst/>
                <a:latin typeface="Arial" panose="020B0604020202020204" pitchFamily="34" charset="0"/>
              </a:rPr>
              <a:t> Using doubles to derive near doubles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part of the lesson establishes how it is useful to know doubles facts because they can help us to find other facts (just like knowing addition facts helps us to derive subtraction facts). Show __ = 4 + 5, and ask pupils to calculate the missing value. Then ask them to share their strategies. Acknowledge different strategies then focus pupils’ attention on how if we know double four, we can add one because five is one more than four. Show this using concrete representations (e.g. cubes or a bead string). Get pupils to build their own models. (A pictorial representation can be found on the next slide.) The written equation 4 + 5 = 4 + 4 + 1 is another way of expressing the mathematical structure.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If pupils are confident, you could also discuss and represent how 4 + 5 can be calculated using double five then subtracting one.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Model further examples, chosen based on pupils’ familiarity with doubles facts. If they are only confident in facts to double five, stick with these for now as understanding the ‘double plus one’ structure is the focus.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the next slide, and ask pupils to say who they agree with and why.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48</a:t>
            </a:fld>
            <a:endParaRPr lang="en-GB"/>
          </a:p>
        </p:txBody>
      </p:sp>
    </p:spTree>
    <p:extLst>
      <p:ext uri="{BB962C8B-B14F-4D97-AF65-F5344CB8AC3E}">
        <p14:creationId xmlns:p14="http://schemas.microsoft.com/office/powerpoint/2010/main" val="2709815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represent doubles facts from double one to double five (using cubes or bead strings) and then identify at least one fact they can derive from this, e.g. 5 + 6. No sheet is provided, so consider whether/how pupils record this work. They could use the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If I know [double three is six], then I know [three plus four is seven].  </a:t>
            </a:r>
          </a:p>
          <a:p>
            <a:pPr algn="l" rtl="0" fontAlgn="base"/>
            <a:r>
              <a:rPr lang="en-GB" sz="1200" b="0" i="0">
                <a:solidFill>
                  <a:srgbClr val="000000"/>
                </a:solidFill>
                <a:effectLst/>
                <a:latin typeface="Arial" panose="020B0604020202020204" pitchFamily="34" charset="0"/>
              </a:rPr>
              <a:t>They could also write equations, e.g. 3 + 4 = 3 + 3 + 1. The focus should be on explaining how the near doubles strategy works, rather than ‘getting the answer’.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could be challenged to write at least two derived facts for each double, e.g. double 4 to derive 4 + 5, 5 + 4, 3 + 4 and 4 + 3.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could be provided with pictorial representations of doubles for them to draw on an extra ‘one’ (or cross out ‘one’) and write related equations.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49</a:t>
            </a:fld>
            <a:endParaRPr lang="en-GB"/>
          </a:p>
        </p:txBody>
      </p:sp>
    </p:spTree>
    <p:extLst>
      <p:ext uri="{BB962C8B-B14F-4D97-AF65-F5344CB8AC3E}">
        <p14:creationId xmlns:p14="http://schemas.microsoft.com/office/powerpoint/2010/main" val="2543185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 </a:t>
            </a:r>
            <a:r>
              <a:rPr lang="en-GB" sz="1200" b="1" i="1">
                <a:solidFill>
                  <a:srgbClr val="000000"/>
                </a:solidFill>
                <a:effectLst/>
                <a:latin typeface="Arial" panose="020B0604020202020204" pitchFamily="34" charset="0"/>
              </a:rPr>
              <a:t>Using doubles to derive near doubles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Get pupils to discuss the statement on the slide. Some pupils might say that it is better to use double six and add one, or double seven and subtract one. Some pupils might see that 6 + 7 can be seen as double five add three. The purpose is to share ideas and establish that we can think about calculations in flexible ways. You might like to use manipulatives or pictures to represent what pupils are saying to ensure the whole class can follow.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50</a:t>
            </a:fld>
            <a:endParaRPr lang="en-GB"/>
          </a:p>
        </p:txBody>
      </p:sp>
    </p:spTree>
    <p:extLst>
      <p:ext uri="{BB962C8B-B14F-4D97-AF65-F5344CB8AC3E}">
        <p14:creationId xmlns:p14="http://schemas.microsoft.com/office/powerpoint/2010/main" val="423459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7</a:t>
            </a:fld>
            <a:endParaRPr lang="en-GB"/>
          </a:p>
        </p:txBody>
      </p:sp>
    </p:spTree>
    <p:extLst>
      <p:ext uri="{BB962C8B-B14F-4D97-AF65-F5344CB8AC3E}">
        <p14:creationId xmlns:p14="http://schemas.microsoft.com/office/powerpoint/2010/main" val="30072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568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169920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12</a:t>
            </a:fld>
            <a:endParaRPr lang="en-GB"/>
          </a:p>
        </p:txBody>
      </p:sp>
    </p:spTree>
    <p:extLst>
      <p:ext uri="{BB962C8B-B14F-4D97-AF65-F5344CB8AC3E}">
        <p14:creationId xmlns:p14="http://schemas.microsoft.com/office/powerpoint/2010/main" val="92133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13</a:t>
            </a:fld>
            <a:endParaRPr lang="en-GB"/>
          </a:p>
        </p:txBody>
      </p:sp>
    </p:spTree>
    <p:extLst>
      <p:ext uri="{BB962C8B-B14F-4D97-AF65-F5344CB8AC3E}">
        <p14:creationId xmlns:p14="http://schemas.microsoft.com/office/powerpoint/2010/main" val="361698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9822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2257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3265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88389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0 Keywords (4)">
  <p:cSld name="9.0 Keywords (4)">
    <p:spTree>
      <p:nvGrpSpPr>
        <p:cNvPr id="1" name="Shape 253"/>
        <p:cNvGrpSpPr/>
        <p:nvPr/>
      </p:nvGrpSpPr>
      <p:grpSpPr>
        <a:xfrm>
          <a:off x="0" y="0"/>
          <a:ext cx="0" cy="0"/>
          <a:chOff x="0" y="0"/>
          <a:chExt cx="0" cy="0"/>
        </a:xfrm>
      </p:grpSpPr>
      <p:grpSp>
        <p:nvGrpSpPr>
          <p:cNvPr id="254" name="Google Shape;254;p26"/>
          <p:cNvGrpSpPr/>
          <p:nvPr/>
        </p:nvGrpSpPr>
        <p:grpSpPr>
          <a:xfrm>
            <a:off x="0" y="2"/>
            <a:ext cx="12201603" cy="865645"/>
            <a:chOff x="0" y="1"/>
            <a:chExt cx="9151202" cy="649234"/>
          </a:xfrm>
        </p:grpSpPr>
        <p:sp>
          <p:nvSpPr>
            <p:cNvPr id="255" name="Google Shape;255;p26"/>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256" name="Google Shape;256;p26"/>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57" name="Google Shape;257;p26"/>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58" name="Google Shape;258;p26"/>
          <p:cNvSpPr txBox="1">
            <a:spLocks noGrp="1"/>
          </p:cNvSpPr>
          <p:nvPr>
            <p:ph type="subTitle" idx="1"/>
          </p:nvPr>
        </p:nvSpPr>
        <p:spPr>
          <a:xfrm>
            <a:off x="432000" y="10800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9" name="Google Shape;259;p26"/>
          <p:cNvSpPr txBox="1">
            <a:spLocks noGrp="1"/>
          </p:cNvSpPr>
          <p:nvPr>
            <p:ph type="subTitle" idx="2"/>
          </p:nvPr>
        </p:nvSpPr>
        <p:spPr>
          <a:xfrm>
            <a:off x="3599100" y="10800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60" name="Google Shape;260;p26"/>
          <p:cNvSpPr txBox="1">
            <a:spLocks noGrp="1"/>
          </p:cNvSpPr>
          <p:nvPr>
            <p:ph type="subTitle" idx="3"/>
          </p:nvPr>
        </p:nvSpPr>
        <p:spPr>
          <a:xfrm>
            <a:off x="432000" y="24008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61" name="Google Shape;261;p26"/>
          <p:cNvSpPr txBox="1">
            <a:spLocks noGrp="1"/>
          </p:cNvSpPr>
          <p:nvPr>
            <p:ph type="subTitle" idx="4"/>
          </p:nvPr>
        </p:nvSpPr>
        <p:spPr>
          <a:xfrm>
            <a:off x="3599100" y="24008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62" name="Google Shape;262;p26"/>
          <p:cNvSpPr txBox="1">
            <a:spLocks noGrp="1"/>
          </p:cNvSpPr>
          <p:nvPr>
            <p:ph type="subTitle" idx="5"/>
          </p:nvPr>
        </p:nvSpPr>
        <p:spPr>
          <a:xfrm>
            <a:off x="432000" y="37216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63" name="Google Shape;263;p26"/>
          <p:cNvSpPr txBox="1">
            <a:spLocks noGrp="1"/>
          </p:cNvSpPr>
          <p:nvPr>
            <p:ph type="subTitle" idx="6"/>
          </p:nvPr>
        </p:nvSpPr>
        <p:spPr>
          <a:xfrm>
            <a:off x="3599100" y="37216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64" name="Google Shape;264;p26"/>
          <p:cNvSpPr txBox="1">
            <a:spLocks noGrp="1"/>
          </p:cNvSpPr>
          <p:nvPr>
            <p:ph type="subTitle" idx="7"/>
          </p:nvPr>
        </p:nvSpPr>
        <p:spPr>
          <a:xfrm>
            <a:off x="432000" y="50424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65" name="Google Shape;265;p26"/>
          <p:cNvSpPr txBox="1">
            <a:spLocks noGrp="1"/>
          </p:cNvSpPr>
          <p:nvPr>
            <p:ph type="subTitle" idx="8"/>
          </p:nvPr>
        </p:nvSpPr>
        <p:spPr>
          <a:xfrm>
            <a:off x="3599100" y="50424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66" name="Google Shape;266;p26"/>
          <p:cNvSpPr txBox="1">
            <a:spLocks noGrp="1"/>
          </p:cNvSpPr>
          <p:nvPr>
            <p:ph type="body" idx="9"/>
          </p:nvPr>
        </p:nvSpPr>
        <p:spPr>
          <a:xfrm>
            <a:off x="437500" y="6331067"/>
            <a:ext cx="109396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96809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0 Explanation blank - purple ">
  <p:cSld name="1.00 Explanation blank - purple ">
    <p:spTree>
      <p:nvGrpSpPr>
        <p:cNvPr id="1" name="Shape 349"/>
        <p:cNvGrpSpPr/>
        <p:nvPr/>
      </p:nvGrpSpPr>
      <p:grpSpPr>
        <a:xfrm>
          <a:off x="0" y="0"/>
          <a:ext cx="0" cy="0"/>
          <a:chOff x="0" y="0"/>
          <a:chExt cx="0" cy="0"/>
        </a:xfrm>
      </p:grpSpPr>
      <p:grpSp>
        <p:nvGrpSpPr>
          <p:cNvPr id="350" name="Google Shape;350;p32"/>
          <p:cNvGrpSpPr/>
          <p:nvPr/>
        </p:nvGrpSpPr>
        <p:grpSpPr>
          <a:xfrm>
            <a:off x="-1" y="-2"/>
            <a:ext cx="12201604" cy="865636"/>
            <a:chOff x="-1" y="-2"/>
            <a:chExt cx="9151203" cy="649227"/>
          </a:xfrm>
        </p:grpSpPr>
        <p:pic>
          <p:nvPicPr>
            <p:cNvPr id="351" name="Google Shape;351;p32"/>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52" name="Google Shape;352;p32"/>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32"/>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pic>
        <p:nvPicPr>
          <p:cNvPr id="354" name="Google Shape;354;p3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55" name="Google Shape;355;p32"/>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
        <p:nvSpPr>
          <p:cNvPr id="356" name="Google Shape;356;p32"/>
          <p:cNvSpPr txBox="1">
            <a:spLocks noGrp="1"/>
          </p:cNvSpPr>
          <p:nvPr>
            <p:ph type="title"/>
          </p:nvPr>
        </p:nvSpPr>
        <p:spPr>
          <a:xfrm>
            <a:off x="432000" y="188784"/>
            <a:ext cx="9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7" name="Google Shape;357;p32"/>
          <p:cNvSpPr txBox="1">
            <a:spLocks noGrp="1"/>
          </p:cNvSpPr>
          <p:nvPr>
            <p:ph type="body" idx="2"/>
          </p:nvPr>
        </p:nvSpPr>
        <p:spPr>
          <a:xfrm>
            <a:off x="437500" y="6331067"/>
            <a:ext cx="109396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680825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0 Explanation now next steps 3 - purple">
  <p:cSld name="1.00 Explanation now next steps 3 - purple">
    <p:spTree>
      <p:nvGrpSpPr>
        <p:cNvPr id="1" name="Shape 909"/>
        <p:cNvGrpSpPr/>
        <p:nvPr/>
      </p:nvGrpSpPr>
      <p:grpSpPr>
        <a:xfrm>
          <a:off x="0" y="0"/>
          <a:ext cx="0" cy="0"/>
          <a:chOff x="0" y="0"/>
          <a:chExt cx="0" cy="0"/>
        </a:xfrm>
      </p:grpSpPr>
      <p:grpSp>
        <p:nvGrpSpPr>
          <p:cNvPr id="910" name="Google Shape;910;p74"/>
          <p:cNvGrpSpPr/>
          <p:nvPr/>
        </p:nvGrpSpPr>
        <p:grpSpPr>
          <a:xfrm>
            <a:off x="-1" y="-2"/>
            <a:ext cx="12201604" cy="865636"/>
            <a:chOff x="-1" y="-2"/>
            <a:chExt cx="9151203" cy="649227"/>
          </a:xfrm>
        </p:grpSpPr>
        <p:pic>
          <p:nvPicPr>
            <p:cNvPr id="911" name="Google Shape;911;p74"/>
            <p:cNvPicPr preferRelativeResize="0"/>
            <p:nvPr/>
          </p:nvPicPr>
          <p:blipFill rotWithShape="1">
            <a:blip r:embed="rId2">
              <a:alphaModFix/>
            </a:blip>
            <a:srcRect/>
            <a:stretch/>
          </p:blipFill>
          <p:spPr>
            <a:xfrm>
              <a:off x="0" y="532525"/>
              <a:ext cx="9151202" cy="116700"/>
            </a:xfrm>
            <a:prstGeom prst="rect">
              <a:avLst/>
            </a:prstGeom>
            <a:noFill/>
            <a:ln>
              <a:noFill/>
            </a:ln>
          </p:spPr>
        </p:pic>
        <p:sp>
          <p:nvSpPr>
            <p:cNvPr id="912" name="Google Shape;912;p74"/>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pic>
        <p:nvPicPr>
          <p:cNvPr id="913" name="Google Shape;913;p74"/>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914" name="Google Shape;914;p74"/>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GB" sz="1200" b="1" i="0" u="none" strike="noStrike" cap="none">
                <a:solidFill>
                  <a:srgbClr val="F3EEFB"/>
                </a:solidFill>
                <a:latin typeface="Lexend"/>
                <a:ea typeface="Lexend"/>
                <a:cs typeface="Lexend"/>
                <a:sym typeface="Lexend"/>
              </a:rPr>
              <a:t>Explanation</a:t>
            </a:r>
            <a:endParaRPr sz="1200" b="1" i="0" u="none" strike="noStrike" cap="none">
              <a:solidFill>
                <a:srgbClr val="F3EEFB"/>
              </a:solidFill>
              <a:latin typeface="Lexend"/>
              <a:ea typeface="Lexend"/>
              <a:cs typeface="Lexend"/>
              <a:sym typeface="Lexend"/>
            </a:endParaRPr>
          </a:p>
        </p:txBody>
      </p:sp>
      <p:sp>
        <p:nvSpPr>
          <p:cNvPr id="915" name="Google Shape;915;p74"/>
          <p:cNvSpPr>
            <a:spLocks noGrp="1"/>
          </p:cNvSpPr>
          <p:nvPr>
            <p:ph type="pic" idx="2"/>
          </p:nvPr>
        </p:nvSpPr>
        <p:spPr>
          <a:xfrm>
            <a:off x="432000" y="1079933"/>
            <a:ext cx="3417600" cy="3089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0"/>
              </a:srgbClr>
            </a:outerShdw>
          </a:effectLst>
        </p:spPr>
        <p:txBody>
          <a:bodyPr/>
          <a:lstStyle/>
          <a:p>
            <a:endParaRPr lang="en-GB"/>
          </a:p>
        </p:txBody>
      </p:sp>
      <p:sp>
        <p:nvSpPr>
          <p:cNvPr id="916" name="Google Shape;916;p74"/>
          <p:cNvSpPr txBox="1">
            <a:spLocks noGrp="1"/>
          </p:cNvSpPr>
          <p:nvPr>
            <p:ph type="body" idx="1"/>
          </p:nvPr>
        </p:nvSpPr>
        <p:spPr>
          <a:xfrm>
            <a:off x="432000" y="4320000"/>
            <a:ext cx="3417600" cy="424732"/>
          </a:xfrm>
          <a:prstGeom prst="rect">
            <a:avLst/>
          </a:prstGeom>
          <a:noFill/>
          <a:ln>
            <a:noFill/>
          </a:ln>
        </p:spPr>
        <p:txBody>
          <a:bodyPr spcFirstLastPara="1" wrap="square" lIns="0" tIns="0" rIns="0" bIns="0" anchor="t" anchorCtr="0">
            <a:spAutoFit/>
          </a:bodyPr>
          <a:lstStyle>
            <a:lvl1pPr marL="609585" lvl="0" indent="-457189" algn="l">
              <a:lnSpc>
                <a:spcPct val="115000"/>
              </a:lnSpc>
              <a:spcBef>
                <a:spcPts val="0"/>
              </a:spcBef>
              <a:spcAft>
                <a:spcPts val="0"/>
              </a:spcAft>
              <a:buSzPts val="1800"/>
              <a:buFont typeface="Lexend"/>
              <a:buChar char="●"/>
              <a:defRPr sz="2400">
                <a:latin typeface="Lexend"/>
                <a:ea typeface="Lexend"/>
                <a:cs typeface="Lexend"/>
                <a:sym typeface="Lexend"/>
              </a:defRPr>
            </a:lvl1pPr>
            <a:lvl2pPr marL="1219170" lvl="1" indent="-457189" algn="l">
              <a:lnSpc>
                <a:spcPct val="130000"/>
              </a:lnSpc>
              <a:spcBef>
                <a:spcPts val="1333"/>
              </a:spcBef>
              <a:spcAft>
                <a:spcPts val="0"/>
              </a:spcAft>
              <a:buSzPts val="1800"/>
              <a:buFont typeface="Lexend"/>
              <a:buChar char="–"/>
              <a:defRPr sz="2400">
                <a:latin typeface="Lexend"/>
                <a:ea typeface="Lexend"/>
                <a:cs typeface="Lexend"/>
                <a:sym typeface="Lexend"/>
              </a:defRPr>
            </a:lvl2pPr>
            <a:lvl3pPr marL="1828754" lvl="2" indent="-457189" algn="l">
              <a:lnSpc>
                <a:spcPct val="130000"/>
              </a:lnSpc>
              <a:spcBef>
                <a:spcPts val="1333"/>
              </a:spcBef>
              <a:spcAft>
                <a:spcPts val="0"/>
              </a:spcAft>
              <a:buSzPts val="1800"/>
              <a:buFont typeface="Lexend"/>
              <a:buChar char="–"/>
              <a:defRPr sz="2400">
                <a:latin typeface="Lexend"/>
                <a:ea typeface="Lexend"/>
                <a:cs typeface="Lexend"/>
                <a:sym typeface="Lexend"/>
              </a:defRPr>
            </a:lvl3pPr>
            <a:lvl4pPr marL="2438339" lvl="3" indent="-457189" algn="l">
              <a:lnSpc>
                <a:spcPct val="130000"/>
              </a:lnSpc>
              <a:spcBef>
                <a:spcPts val="1067"/>
              </a:spcBef>
              <a:spcAft>
                <a:spcPts val="0"/>
              </a:spcAft>
              <a:buSzPts val="1800"/>
              <a:buFont typeface="Lexend"/>
              <a:buChar char="–"/>
              <a:defRPr sz="2400">
                <a:latin typeface="Lexend"/>
                <a:ea typeface="Lexend"/>
                <a:cs typeface="Lexend"/>
                <a:sym typeface="Lexend"/>
              </a:defRPr>
            </a:lvl4pPr>
            <a:lvl5pPr marL="3047924" lvl="4" indent="-457189" algn="l">
              <a:lnSpc>
                <a:spcPct val="130000"/>
              </a:lnSpc>
              <a:spcBef>
                <a:spcPts val="1067"/>
              </a:spcBef>
              <a:spcAft>
                <a:spcPts val="0"/>
              </a:spcAft>
              <a:buSzPts val="1800"/>
              <a:buFont typeface="Lexend"/>
              <a:buChar char="–"/>
              <a:defRPr>
                <a:latin typeface="Lexend"/>
                <a:ea typeface="Lexend"/>
                <a:cs typeface="Lexend"/>
                <a:sym typeface="Lexend"/>
              </a:defRPr>
            </a:lvl5pPr>
            <a:lvl6pPr marL="3657509" lvl="5" indent="-457189" algn="l">
              <a:lnSpc>
                <a:spcPct val="130000"/>
              </a:lnSpc>
              <a:spcBef>
                <a:spcPts val="800"/>
              </a:spcBef>
              <a:spcAft>
                <a:spcPts val="0"/>
              </a:spcAft>
              <a:buSzPts val="1800"/>
              <a:buFont typeface="Lexend"/>
              <a:buChar char="–"/>
              <a:defRPr>
                <a:latin typeface="Lexend"/>
                <a:ea typeface="Lexend"/>
                <a:cs typeface="Lexend"/>
                <a:sym typeface="Lexend"/>
              </a:defRPr>
            </a:lvl6pPr>
            <a:lvl7pPr marL="4267093" lvl="6" indent="-457189" algn="l">
              <a:lnSpc>
                <a:spcPct val="130000"/>
              </a:lnSpc>
              <a:spcBef>
                <a:spcPts val="800"/>
              </a:spcBef>
              <a:spcAft>
                <a:spcPts val="0"/>
              </a:spcAft>
              <a:buSzPts val="1800"/>
              <a:buFont typeface="Lexend"/>
              <a:buChar char="–"/>
              <a:defRPr>
                <a:latin typeface="Lexend"/>
                <a:ea typeface="Lexend"/>
                <a:cs typeface="Lexend"/>
                <a:sym typeface="Lexend"/>
              </a:defRPr>
            </a:lvl7pPr>
            <a:lvl8pPr marL="4876678" lvl="7" indent="-457189" algn="l">
              <a:lnSpc>
                <a:spcPct val="130000"/>
              </a:lnSpc>
              <a:spcBef>
                <a:spcPts val="533"/>
              </a:spcBef>
              <a:spcAft>
                <a:spcPts val="0"/>
              </a:spcAft>
              <a:buSzPts val="1800"/>
              <a:buFont typeface="Lexend"/>
              <a:buChar char="–"/>
              <a:defRPr>
                <a:latin typeface="Lexend"/>
                <a:ea typeface="Lexend"/>
                <a:cs typeface="Lexend"/>
                <a:sym typeface="Lexend"/>
              </a:defRPr>
            </a:lvl8pPr>
            <a:lvl9pPr marL="5486263" lvl="8" indent="-457189" algn="l">
              <a:lnSpc>
                <a:spcPct val="130000"/>
              </a:lnSpc>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917" name="Google Shape;917;p74"/>
          <p:cNvSpPr txBox="1">
            <a:spLocks noGrp="1"/>
          </p:cNvSpPr>
          <p:nvPr>
            <p:ph type="body" idx="3"/>
          </p:nvPr>
        </p:nvSpPr>
        <p:spPr>
          <a:xfrm>
            <a:off x="4387200" y="4320000"/>
            <a:ext cx="3417600" cy="424732"/>
          </a:xfrm>
          <a:prstGeom prst="rect">
            <a:avLst/>
          </a:prstGeom>
          <a:noFill/>
          <a:ln>
            <a:noFill/>
          </a:ln>
        </p:spPr>
        <p:txBody>
          <a:bodyPr spcFirstLastPara="1" wrap="square" lIns="0" tIns="0" rIns="0" bIns="0" anchor="t" anchorCtr="0">
            <a:spAutoFit/>
          </a:bodyPr>
          <a:lstStyle>
            <a:lvl1pPr marL="609585" lvl="0" indent="-457189" algn="l">
              <a:lnSpc>
                <a:spcPct val="115000"/>
              </a:lnSpc>
              <a:spcBef>
                <a:spcPts val="0"/>
              </a:spcBef>
              <a:spcAft>
                <a:spcPts val="0"/>
              </a:spcAft>
              <a:buSzPts val="1800"/>
              <a:buFont typeface="Lexend"/>
              <a:buChar char="●"/>
              <a:defRPr sz="2400">
                <a:latin typeface="Lexend"/>
                <a:ea typeface="Lexend"/>
                <a:cs typeface="Lexend"/>
                <a:sym typeface="Lexend"/>
              </a:defRPr>
            </a:lvl1pPr>
            <a:lvl2pPr marL="1219170" lvl="1" indent="-457189" algn="l">
              <a:lnSpc>
                <a:spcPct val="130000"/>
              </a:lnSpc>
              <a:spcBef>
                <a:spcPts val="1333"/>
              </a:spcBef>
              <a:spcAft>
                <a:spcPts val="0"/>
              </a:spcAft>
              <a:buSzPts val="1800"/>
              <a:buFont typeface="Lexend"/>
              <a:buChar char="–"/>
              <a:defRPr sz="2400">
                <a:latin typeface="Lexend"/>
                <a:ea typeface="Lexend"/>
                <a:cs typeface="Lexend"/>
                <a:sym typeface="Lexend"/>
              </a:defRPr>
            </a:lvl2pPr>
            <a:lvl3pPr marL="1828754" lvl="2" indent="-457189" algn="l">
              <a:lnSpc>
                <a:spcPct val="130000"/>
              </a:lnSpc>
              <a:spcBef>
                <a:spcPts val="1333"/>
              </a:spcBef>
              <a:spcAft>
                <a:spcPts val="0"/>
              </a:spcAft>
              <a:buSzPts val="1800"/>
              <a:buFont typeface="Lexend"/>
              <a:buChar char="–"/>
              <a:defRPr sz="2400">
                <a:latin typeface="Lexend"/>
                <a:ea typeface="Lexend"/>
                <a:cs typeface="Lexend"/>
                <a:sym typeface="Lexend"/>
              </a:defRPr>
            </a:lvl3pPr>
            <a:lvl4pPr marL="2438339" lvl="3" indent="-457189" algn="l">
              <a:lnSpc>
                <a:spcPct val="130000"/>
              </a:lnSpc>
              <a:spcBef>
                <a:spcPts val="1067"/>
              </a:spcBef>
              <a:spcAft>
                <a:spcPts val="0"/>
              </a:spcAft>
              <a:buSzPts val="1800"/>
              <a:buFont typeface="Lexend"/>
              <a:buChar char="–"/>
              <a:defRPr sz="2400">
                <a:latin typeface="Lexend"/>
                <a:ea typeface="Lexend"/>
                <a:cs typeface="Lexend"/>
                <a:sym typeface="Lexend"/>
              </a:defRPr>
            </a:lvl4pPr>
            <a:lvl5pPr marL="3047924" lvl="4" indent="-457189" algn="l">
              <a:lnSpc>
                <a:spcPct val="130000"/>
              </a:lnSpc>
              <a:spcBef>
                <a:spcPts val="1067"/>
              </a:spcBef>
              <a:spcAft>
                <a:spcPts val="0"/>
              </a:spcAft>
              <a:buSzPts val="1800"/>
              <a:buFont typeface="Lexend"/>
              <a:buChar char="–"/>
              <a:defRPr>
                <a:latin typeface="Lexend"/>
                <a:ea typeface="Lexend"/>
                <a:cs typeface="Lexend"/>
                <a:sym typeface="Lexend"/>
              </a:defRPr>
            </a:lvl5pPr>
            <a:lvl6pPr marL="3657509" lvl="5" indent="-457189" algn="l">
              <a:lnSpc>
                <a:spcPct val="130000"/>
              </a:lnSpc>
              <a:spcBef>
                <a:spcPts val="800"/>
              </a:spcBef>
              <a:spcAft>
                <a:spcPts val="0"/>
              </a:spcAft>
              <a:buSzPts val="1800"/>
              <a:buFont typeface="Lexend"/>
              <a:buChar char="–"/>
              <a:defRPr>
                <a:latin typeface="Lexend"/>
                <a:ea typeface="Lexend"/>
                <a:cs typeface="Lexend"/>
                <a:sym typeface="Lexend"/>
              </a:defRPr>
            </a:lvl6pPr>
            <a:lvl7pPr marL="4267093" lvl="6" indent="-457189" algn="l">
              <a:lnSpc>
                <a:spcPct val="130000"/>
              </a:lnSpc>
              <a:spcBef>
                <a:spcPts val="800"/>
              </a:spcBef>
              <a:spcAft>
                <a:spcPts val="0"/>
              </a:spcAft>
              <a:buSzPts val="1800"/>
              <a:buFont typeface="Lexend"/>
              <a:buChar char="–"/>
              <a:defRPr>
                <a:latin typeface="Lexend"/>
                <a:ea typeface="Lexend"/>
                <a:cs typeface="Lexend"/>
                <a:sym typeface="Lexend"/>
              </a:defRPr>
            </a:lvl7pPr>
            <a:lvl8pPr marL="4876678" lvl="7" indent="-457189" algn="l">
              <a:lnSpc>
                <a:spcPct val="130000"/>
              </a:lnSpc>
              <a:spcBef>
                <a:spcPts val="533"/>
              </a:spcBef>
              <a:spcAft>
                <a:spcPts val="0"/>
              </a:spcAft>
              <a:buSzPts val="1800"/>
              <a:buFont typeface="Lexend"/>
              <a:buChar char="–"/>
              <a:defRPr>
                <a:latin typeface="Lexend"/>
                <a:ea typeface="Lexend"/>
                <a:cs typeface="Lexend"/>
                <a:sym typeface="Lexend"/>
              </a:defRPr>
            </a:lvl8pPr>
            <a:lvl9pPr marL="5486263" lvl="8" indent="-457189" algn="l">
              <a:lnSpc>
                <a:spcPct val="130000"/>
              </a:lnSpc>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918" name="Google Shape;918;p74"/>
          <p:cNvSpPr>
            <a:spLocks noGrp="1"/>
          </p:cNvSpPr>
          <p:nvPr>
            <p:ph type="pic" idx="4"/>
          </p:nvPr>
        </p:nvSpPr>
        <p:spPr>
          <a:xfrm>
            <a:off x="4387200" y="1079933"/>
            <a:ext cx="3417600" cy="3089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0"/>
              </a:srgbClr>
            </a:outerShdw>
          </a:effectLst>
        </p:spPr>
        <p:txBody>
          <a:bodyPr/>
          <a:lstStyle/>
          <a:p>
            <a:endParaRPr lang="en-GB"/>
          </a:p>
        </p:txBody>
      </p:sp>
      <p:sp>
        <p:nvSpPr>
          <p:cNvPr id="919" name="Google Shape;919;p74"/>
          <p:cNvSpPr>
            <a:spLocks noGrp="1"/>
          </p:cNvSpPr>
          <p:nvPr>
            <p:ph type="pic" idx="5"/>
          </p:nvPr>
        </p:nvSpPr>
        <p:spPr>
          <a:xfrm>
            <a:off x="8342400" y="1079933"/>
            <a:ext cx="3417600" cy="30896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0"/>
              </a:srgbClr>
            </a:outerShdw>
          </a:effectLst>
        </p:spPr>
        <p:txBody>
          <a:bodyPr/>
          <a:lstStyle/>
          <a:p>
            <a:endParaRPr lang="en-GB"/>
          </a:p>
        </p:txBody>
      </p:sp>
      <p:sp>
        <p:nvSpPr>
          <p:cNvPr id="920" name="Google Shape;920;p74"/>
          <p:cNvSpPr txBox="1">
            <a:spLocks noGrp="1"/>
          </p:cNvSpPr>
          <p:nvPr>
            <p:ph type="body" idx="6"/>
          </p:nvPr>
        </p:nvSpPr>
        <p:spPr>
          <a:xfrm>
            <a:off x="8349600" y="4320000"/>
            <a:ext cx="3417600" cy="424732"/>
          </a:xfrm>
          <a:prstGeom prst="rect">
            <a:avLst/>
          </a:prstGeom>
          <a:noFill/>
          <a:ln>
            <a:noFill/>
          </a:ln>
        </p:spPr>
        <p:txBody>
          <a:bodyPr spcFirstLastPara="1" wrap="square" lIns="0" tIns="0" rIns="0" bIns="0" anchor="t" anchorCtr="0">
            <a:spAutoFit/>
          </a:bodyPr>
          <a:lstStyle>
            <a:lvl1pPr marL="609585" lvl="0" indent="-457189" algn="l">
              <a:lnSpc>
                <a:spcPct val="115000"/>
              </a:lnSpc>
              <a:spcBef>
                <a:spcPts val="0"/>
              </a:spcBef>
              <a:spcAft>
                <a:spcPts val="0"/>
              </a:spcAft>
              <a:buSzPts val="1800"/>
              <a:buFont typeface="Lexend"/>
              <a:buChar char="●"/>
              <a:defRPr sz="2400">
                <a:latin typeface="Lexend"/>
                <a:ea typeface="Lexend"/>
                <a:cs typeface="Lexend"/>
                <a:sym typeface="Lexend"/>
              </a:defRPr>
            </a:lvl1pPr>
            <a:lvl2pPr marL="1219170" lvl="1" indent="-457189" algn="l">
              <a:lnSpc>
                <a:spcPct val="130000"/>
              </a:lnSpc>
              <a:spcBef>
                <a:spcPts val="1333"/>
              </a:spcBef>
              <a:spcAft>
                <a:spcPts val="0"/>
              </a:spcAft>
              <a:buSzPts val="1800"/>
              <a:buFont typeface="Lexend"/>
              <a:buChar char="–"/>
              <a:defRPr sz="2400">
                <a:latin typeface="Lexend"/>
                <a:ea typeface="Lexend"/>
                <a:cs typeface="Lexend"/>
                <a:sym typeface="Lexend"/>
              </a:defRPr>
            </a:lvl2pPr>
            <a:lvl3pPr marL="1828754" lvl="2" indent="-457189" algn="l">
              <a:lnSpc>
                <a:spcPct val="130000"/>
              </a:lnSpc>
              <a:spcBef>
                <a:spcPts val="1333"/>
              </a:spcBef>
              <a:spcAft>
                <a:spcPts val="0"/>
              </a:spcAft>
              <a:buSzPts val="1800"/>
              <a:buFont typeface="Lexend"/>
              <a:buChar char="–"/>
              <a:defRPr sz="2400">
                <a:latin typeface="Lexend"/>
                <a:ea typeface="Lexend"/>
                <a:cs typeface="Lexend"/>
                <a:sym typeface="Lexend"/>
              </a:defRPr>
            </a:lvl3pPr>
            <a:lvl4pPr marL="2438339" lvl="3" indent="-457189" algn="l">
              <a:lnSpc>
                <a:spcPct val="130000"/>
              </a:lnSpc>
              <a:spcBef>
                <a:spcPts val="1067"/>
              </a:spcBef>
              <a:spcAft>
                <a:spcPts val="0"/>
              </a:spcAft>
              <a:buSzPts val="1800"/>
              <a:buFont typeface="Lexend"/>
              <a:buChar char="–"/>
              <a:defRPr sz="2400">
                <a:latin typeface="Lexend"/>
                <a:ea typeface="Lexend"/>
                <a:cs typeface="Lexend"/>
                <a:sym typeface="Lexend"/>
              </a:defRPr>
            </a:lvl4pPr>
            <a:lvl5pPr marL="3047924" lvl="4" indent="-457189" algn="l">
              <a:lnSpc>
                <a:spcPct val="130000"/>
              </a:lnSpc>
              <a:spcBef>
                <a:spcPts val="1067"/>
              </a:spcBef>
              <a:spcAft>
                <a:spcPts val="0"/>
              </a:spcAft>
              <a:buSzPts val="1800"/>
              <a:buFont typeface="Lexend"/>
              <a:buChar char="–"/>
              <a:defRPr>
                <a:latin typeface="Lexend"/>
                <a:ea typeface="Lexend"/>
                <a:cs typeface="Lexend"/>
                <a:sym typeface="Lexend"/>
              </a:defRPr>
            </a:lvl5pPr>
            <a:lvl6pPr marL="3657509" lvl="5" indent="-457189" algn="l">
              <a:lnSpc>
                <a:spcPct val="130000"/>
              </a:lnSpc>
              <a:spcBef>
                <a:spcPts val="800"/>
              </a:spcBef>
              <a:spcAft>
                <a:spcPts val="0"/>
              </a:spcAft>
              <a:buSzPts val="1800"/>
              <a:buFont typeface="Lexend"/>
              <a:buChar char="–"/>
              <a:defRPr>
                <a:latin typeface="Lexend"/>
                <a:ea typeface="Lexend"/>
                <a:cs typeface="Lexend"/>
                <a:sym typeface="Lexend"/>
              </a:defRPr>
            </a:lvl6pPr>
            <a:lvl7pPr marL="4267093" lvl="6" indent="-457189" algn="l">
              <a:lnSpc>
                <a:spcPct val="130000"/>
              </a:lnSpc>
              <a:spcBef>
                <a:spcPts val="800"/>
              </a:spcBef>
              <a:spcAft>
                <a:spcPts val="0"/>
              </a:spcAft>
              <a:buSzPts val="1800"/>
              <a:buFont typeface="Lexend"/>
              <a:buChar char="–"/>
              <a:defRPr>
                <a:latin typeface="Lexend"/>
                <a:ea typeface="Lexend"/>
                <a:cs typeface="Lexend"/>
                <a:sym typeface="Lexend"/>
              </a:defRPr>
            </a:lvl7pPr>
            <a:lvl8pPr marL="4876678" lvl="7" indent="-457189" algn="l">
              <a:lnSpc>
                <a:spcPct val="130000"/>
              </a:lnSpc>
              <a:spcBef>
                <a:spcPts val="533"/>
              </a:spcBef>
              <a:spcAft>
                <a:spcPts val="0"/>
              </a:spcAft>
              <a:buSzPts val="1800"/>
              <a:buFont typeface="Lexend"/>
              <a:buChar char="–"/>
              <a:defRPr>
                <a:latin typeface="Lexend"/>
                <a:ea typeface="Lexend"/>
                <a:cs typeface="Lexend"/>
                <a:sym typeface="Lexend"/>
              </a:defRPr>
            </a:lvl8pPr>
            <a:lvl9pPr marL="5486263" lvl="8" indent="-457189" algn="l">
              <a:lnSpc>
                <a:spcPct val="130000"/>
              </a:lnSpc>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921" name="Google Shape;921;p74"/>
          <p:cNvSpPr txBox="1">
            <a:spLocks noGrp="1"/>
          </p:cNvSpPr>
          <p:nvPr>
            <p:ph type="title"/>
          </p:nvPr>
        </p:nvSpPr>
        <p:spPr>
          <a:xfrm>
            <a:off x="432000" y="188784"/>
            <a:ext cx="10513600" cy="410433"/>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2" name="Google Shape;922;p74"/>
          <p:cNvSpPr txBox="1">
            <a:spLocks noGrp="1"/>
          </p:cNvSpPr>
          <p:nvPr>
            <p:ph type="body" idx="7"/>
          </p:nvPr>
        </p:nvSpPr>
        <p:spPr>
          <a:xfrm>
            <a:off x="432000" y="6331200"/>
            <a:ext cx="10866000" cy="160044"/>
          </a:xfrm>
          <a:prstGeom prst="rect">
            <a:avLst/>
          </a:prstGeom>
          <a:noFill/>
          <a:ln>
            <a:noFill/>
          </a:ln>
        </p:spPr>
        <p:txBody>
          <a:bodyPr spcFirstLastPara="1" wrap="square" lIns="0" tIns="0" rIns="0" bIns="0" anchor="t" anchorCtr="0">
            <a:spAutoFit/>
          </a:bodyPr>
          <a:lstStyle>
            <a:lvl1pPr marL="609585" lvl="0" indent="-355591" algn="l">
              <a:lnSpc>
                <a:spcPct val="130000"/>
              </a:lnSpc>
              <a:spcBef>
                <a:spcPts val="0"/>
              </a:spcBef>
              <a:spcAft>
                <a:spcPts val="0"/>
              </a:spcAft>
              <a:buClr>
                <a:schemeClr val="dk2"/>
              </a:buClr>
              <a:buSzPts val="600"/>
              <a:buChar char="●"/>
              <a:defRPr sz="800">
                <a:solidFill>
                  <a:schemeClr val="dk2"/>
                </a:solidFill>
              </a:defRPr>
            </a:lvl1pPr>
            <a:lvl2pPr marL="1219170" lvl="1" indent="-355591" algn="l">
              <a:lnSpc>
                <a:spcPct val="130000"/>
              </a:lnSpc>
              <a:spcBef>
                <a:spcPts val="1333"/>
              </a:spcBef>
              <a:spcAft>
                <a:spcPts val="0"/>
              </a:spcAft>
              <a:buClr>
                <a:schemeClr val="dk2"/>
              </a:buClr>
              <a:buSzPts val="600"/>
              <a:buChar char="–"/>
              <a:defRPr sz="800">
                <a:solidFill>
                  <a:schemeClr val="dk2"/>
                </a:solidFill>
              </a:defRPr>
            </a:lvl2pPr>
            <a:lvl3pPr marL="1828754" lvl="2" indent="-355591" algn="l">
              <a:lnSpc>
                <a:spcPct val="130000"/>
              </a:lnSpc>
              <a:spcBef>
                <a:spcPts val="1333"/>
              </a:spcBef>
              <a:spcAft>
                <a:spcPts val="0"/>
              </a:spcAft>
              <a:buClr>
                <a:schemeClr val="dk2"/>
              </a:buClr>
              <a:buSzPts val="600"/>
              <a:buChar char="–"/>
              <a:defRPr sz="800">
                <a:solidFill>
                  <a:schemeClr val="dk2"/>
                </a:solidFill>
              </a:defRPr>
            </a:lvl3pPr>
            <a:lvl4pPr marL="2438339" lvl="3" indent="-355591" algn="l">
              <a:lnSpc>
                <a:spcPct val="130000"/>
              </a:lnSpc>
              <a:spcBef>
                <a:spcPts val="1067"/>
              </a:spcBef>
              <a:spcAft>
                <a:spcPts val="0"/>
              </a:spcAft>
              <a:buClr>
                <a:schemeClr val="dk2"/>
              </a:buClr>
              <a:buSzPts val="600"/>
              <a:buChar char="–"/>
              <a:defRPr sz="800">
                <a:solidFill>
                  <a:schemeClr val="dk2"/>
                </a:solidFill>
              </a:defRPr>
            </a:lvl4pPr>
            <a:lvl5pPr marL="3047924" lvl="4" indent="-355591" algn="l">
              <a:lnSpc>
                <a:spcPct val="130000"/>
              </a:lnSpc>
              <a:spcBef>
                <a:spcPts val="1067"/>
              </a:spcBef>
              <a:spcAft>
                <a:spcPts val="0"/>
              </a:spcAft>
              <a:buClr>
                <a:schemeClr val="dk2"/>
              </a:buClr>
              <a:buSzPts val="600"/>
              <a:buChar char="–"/>
              <a:defRPr sz="800">
                <a:solidFill>
                  <a:schemeClr val="dk2"/>
                </a:solidFill>
              </a:defRPr>
            </a:lvl5pPr>
            <a:lvl6pPr marL="3657509" lvl="5" indent="-355591" algn="l">
              <a:lnSpc>
                <a:spcPct val="130000"/>
              </a:lnSpc>
              <a:spcBef>
                <a:spcPts val="800"/>
              </a:spcBef>
              <a:spcAft>
                <a:spcPts val="0"/>
              </a:spcAft>
              <a:buClr>
                <a:schemeClr val="dk2"/>
              </a:buClr>
              <a:buSzPts val="600"/>
              <a:buChar char="–"/>
              <a:defRPr sz="800">
                <a:solidFill>
                  <a:schemeClr val="dk2"/>
                </a:solidFill>
              </a:defRPr>
            </a:lvl6pPr>
            <a:lvl7pPr marL="4267093" lvl="6" indent="-355591" algn="l">
              <a:lnSpc>
                <a:spcPct val="130000"/>
              </a:lnSpc>
              <a:spcBef>
                <a:spcPts val="800"/>
              </a:spcBef>
              <a:spcAft>
                <a:spcPts val="0"/>
              </a:spcAft>
              <a:buClr>
                <a:schemeClr val="dk2"/>
              </a:buClr>
              <a:buSzPts val="600"/>
              <a:buChar char="–"/>
              <a:defRPr sz="800">
                <a:solidFill>
                  <a:schemeClr val="dk2"/>
                </a:solidFill>
              </a:defRPr>
            </a:lvl7pPr>
            <a:lvl8pPr marL="4876678" lvl="7" indent="-355591" algn="l">
              <a:lnSpc>
                <a:spcPct val="130000"/>
              </a:lnSpc>
              <a:spcBef>
                <a:spcPts val="533"/>
              </a:spcBef>
              <a:spcAft>
                <a:spcPts val="0"/>
              </a:spcAft>
              <a:buClr>
                <a:schemeClr val="dk2"/>
              </a:buClr>
              <a:buSzPts val="600"/>
              <a:buChar char="–"/>
              <a:defRPr sz="800">
                <a:solidFill>
                  <a:schemeClr val="dk2"/>
                </a:solidFill>
              </a:defRPr>
            </a:lvl8pPr>
            <a:lvl9pPr marL="5486263" lvl="8" indent="-355591" algn="l">
              <a:lnSpc>
                <a:spcPct val="130000"/>
              </a:lnSpc>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09041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2 CfU true/false/why - purple">
  <p:cSld name="1.02 CfU true/false/why - purple">
    <p:bg>
      <p:bgPr>
        <a:solidFill>
          <a:srgbClr val="F3EEFB"/>
        </a:solidFill>
        <a:effectLst/>
      </p:bgPr>
    </p:bg>
    <p:spTree>
      <p:nvGrpSpPr>
        <p:cNvPr id="1" name="Shape 2510"/>
        <p:cNvGrpSpPr/>
        <p:nvPr/>
      </p:nvGrpSpPr>
      <p:grpSpPr>
        <a:xfrm>
          <a:off x="0" y="0"/>
          <a:ext cx="0" cy="0"/>
          <a:chOff x="0" y="0"/>
          <a:chExt cx="0" cy="0"/>
        </a:xfrm>
      </p:grpSpPr>
      <p:pic>
        <p:nvPicPr>
          <p:cNvPr id="2511" name="Google Shape;2511;p213"/>
          <p:cNvPicPr preferRelativeResize="0"/>
          <p:nvPr/>
        </p:nvPicPr>
        <p:blipFill>
          <a:blip r:embed="rId2">
            <a:alphaModFix/>
          </a:blip>
          <a:stretch>
            <a:fillRect/>
          </a:stretch>
        </p:blipFill>
        <p:spPr>
          <a:xfrm>
            <a:off x="3239685" y="2780422"/>
            <a:ext cx="609900" cy="609900"/>
          </a:xfrm>
          <a:prstGeom prst="rect">
            <a:avLst/>
          </a:prstGeom>
          <a:noFill/>
          <a:ln>
            <a:noFill/>
          </a:ln>
        </p:spPr>
      </p:pic>
      <p:pic>
        <p:nvPicPr>
          <p:cNvPr id="2512" name="Google Shape;2512;p213"/>
          <p:cNvPicPr preferRelativeResize="0"/>
          <p:nvPr/>
        </p:nvPicPr>
        <p:blipFill>
          <a:blip r:embed="rId2">
            <a:alphaModFix/>
          </a:blip>
          <a:stretch>
            <a:fillRect/>
          </a:stretch>
        </p:blipFill>
        <p:spPr>
          <a:xfrm>
            <a:off x="6431985" y="2780422"/>
            <a:ext cx="609900" cy="609900"/>
          </a:xfrm>
          <a:prstGeom prst="rect">
            <a:avLst/>
          </a:prstGeom>
          <a:noFill/>
          <a:ln>
            <a:noFill/>
          </a:ln>
        </p:spPr>
      </p:pic>
      <p:pic>
        <p:nvPicPr>
          <p:cNvPr id="2513" name="Google Shape;2513;p213"/>
          <p:cNvPicPr preferRelativeResize="0"/>
          <p:nvPr/>
        </p:nvPicPr>
        <p:blipFill>
          <a:blip r:embed="rId3">
            <a:alphaModFix/>
          </a:blip>
          <a:stretch>
            <a:fillRect/>
          </a:stretch>
        </p:blipFill>
        <p:spPr>
          <a:xfrm>
            <a:off x="0" y="710034"/>
            <a:ext cx="12201603" cy="155612"/>
          </a:xfrm>
          <a:prstGeom prst="rect">
            <a:avLst/>
          </a:prstGeom>
          <a:noFill/>
          <a:ln>
            <a:noFill/>
          </a:ln>
        </p:spPr>
      </p:pic>
      <p:sp>
        <p:nvSpPr>
          <p:cNvPr id="2514" name="Google Shape;2514;p213"/>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5" name="Google Shape;2515;p213"/>
          <p:cNvSpPr txBox="1"/>
          <p:nvPr/>
        </p:nvSpPr>
        <p:spPr>
          <a:xfrm>
            <a:off x="4033767" y="2859567"/>
            <a:ext cx="1718800" cy="45134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2516" name="Google Shape;2516;p213"/>
          <p:cNvSpPr txBox="1"/>
          <p:nvPr/>
        </p:nvSpPr>
        <p:spPr>
          <a:xfrm>
            <a:off x="7241467" y="2829267"/>
            <a:ext cx="1413600" cy="45134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2517" name="Google Shape;2517;p213"/>
          <p:cNvSpPr txBox="1">
            <a:spLocks noGrp="1"/>
          </p:cNvSpPr>
          <p:nvPr>
            <p:ph type="subTitle" idx="1"/>
          </p:nvPr>
        </p:nvSpPr>
        <p:spPr>
          <a:xfrm>
            <a:off x="432000" y="4769500"/>
            <a:ext cx="10812400" cy="406201"/>
          </a:xfrm>
          <a:prstGeom prst="rect">
            <a:avLst/>
          </a:prstGeom>
        </p:spPr>
        <p:txBody>
          <a:bodyPr spcFirstLastPara="1" wrap="square" lIns="0" tIns="0" rIns="0" bIns="0" anchor="t" anchorCtr="0">
            <a:spAutoFit/>
          </a:bodyPr>
          <a:lstStyle>
            <a:lvl1pPr lvl="0">
              <a:spcBef>
                <a:spcPts val="0"/>
              </a:spcBef>
              <a:spcAft>
                <a:spcPts val="0"/>
              </a:spcAft>
              <a:buSzPts val="2200"/>
              <a:buFont typeface="Kalam"/>
              <a:buNone/>
              <a:defRPr sz="2933">
                <a:latin typeface="Kalam"/>
                <a:ea typeface="Kalam"/>
                <a:cs typeface="Kalam"/>
                <a:sym typeface="Kalam"/>
              </a:defRPr>
            </a:lvl1pPr>
            <a:lvl2pPr lvl="1">
              <a:spcBef>
                <a:spcPts val="1333"/>
              </a:spcBef>
              <a:spcAft>
                <a:spcPts val="0"/>
              </a:spcAft>
              <a:buSzPts val="2100"/>
              <a:buFont typeface="Kalam"/>
              <a:buNone/>
              <a:defRPr>
                <a:latin typeface="Kalam"/>
                <a:ea typeface="Kalam"/>
                <a:cs typeface="Kalam"/>
                <a:sym typeface="Kalam"/>
              </a:defRPr>
            </a:lvl2pPr>
            <a:lvl3pPr lvl="2">
              <a:spcBef>
                <a:spcPts val="1333"/>
              </a:spcBef>
              <a:spcAft>
                <a:spcPts val="0"/>
              </a:spcAft>
              <a:buSzPts val="2000"/>
              <a:buFont typeface="Kalam"/>
              <a:buNone/>
              <a:defRPr>
                <a:latin typeface="Kalam"/>
                <a:ea typeface="Kalam"/>
                <a:cs typeface="Kalam"/>
                <a:sym typeface="Kalam"/>
              </a:defRPr>
            </a:lvl3pPr>
            <a:lvl4pPr lvl="3">
              <a:spcBef>
                <a:spcPts val="1067"/>
              </a:spcBef>
              <a:spcAft>
                <a:spcPts val="0"/>
              </a:spcAft>
              <a:buSzPts val="1900"/>
              <a:buFont typeface="Kalam"/>
              <a:buNone/>
              <a:defRPr>
                <a:latin typeface="Kalam"/>
                <a:ea typeface="Kalam"/>
                <a:cs typeface="Kalam"/>
                <a:sym typeface="Kalam"/>
              </a:defRPr>
            </a:lvl4pPr>
            <a:lvl5pPr lvl="4">
              <a:spcBef>
                <a:spcPts val="1067"/>
              </a:spcBef>
              <a:spcAft>
                <a:spcPts val="0"/>
              </a:spcAft>
              <a:buSzPts val="1800"/>
              <a:buFont typeface="Kalam"/>
              <a:buNone/>
              <a:defRPr>
                <a:latin typeface="Kalam"/>
                <a:ea typeface="Kalam"/>
                <a:cs typeface="Kalam"/>
                <a:sym typeface="Kalam"/>
              </a:defRPr>
            </a:lvl5pPr>
            <a:lvl6pPr lvl="5">
              <a:spcBef>
                <a:spcPts val="800"/>
              </a:spcBef>
              <a:spcAft>
                <a:spcPts val="0"/>
              </a:spcAft>
              <a:buSzPts val="1800"/>
              <a:buFont typeface="Kalam"/>
              <a:buNone/>
              <a:defRPr>
                <a:latin typeface="Kalam"/>
                <a:ea typeface="Kalam"/>
                <a:cs typeface="Kalam"/>
                <a:sym typeface="Kalam"/>
              </a:defRPr>
            </a:lvl6pPr>
            <a:lvl7pPr lvl="6">
              <a:spcBef>
                <a:spcPts val="800"/>
              </a:spcBef>
              <a:spcAft>
                <a:spcPts val="0"/>
              </a:spcAft>
              <a:buSzPts val="1800"/>
              <a:buFont typeface="Kalam"/>
              <a:buNone/>
              <a:defRPr>
                <a:latin typeface="Kalam"/>
                <a:ea typeface="Kalam"/>
                <a:cs typeface="Kalam"/>
                <a:sym typeface="Kalam"/>
              </a:defRPr>
            </a:lvl7pPr>
            <a:lvl8pPr lvl="7">
              <a:spcBef>
                <a:spcPts val="533"/>
              </a:spcBef>
              <a:spcAft>
                <a:spcPts val="0"/>
              </a:spcAft>
              <a:buSzPts val="1800"/>
              <a:buFont typeface="Kalam"/>
              <a:buNone/>
              <a:defRPr>
                <a:latin typeface="Kalam"/>
                <a:ea typeface="Kalam"/>
                <a:cs typeface="Kalam"/>
                <a:sym typeface="Kalam"/>
              </a:defRPr>
            </a:lvl8pPr>
            <a:lvl9pPr lvl="8">
              <a:spcBef>
                <a:spcPts val="533"/>
              </a:spcBef>
              <a:spcAft>
                <a:spcPts val="267"/>
              </a:spcAft>
              <a:buSzPts val="1800"/>
              <a:buNone/>
              <a:defRPr/>
            </a:lvl9pPr>
          </a:lstStyle>
          <a:p>
            <a:endParaRPr/>
          </a:p>
        </p:txBody>
      </p:sp>
      <p:sp>
        <p:nvSpPr>
          <p:cNvPr id="2518" name="Google Shape;2518;p213"/>
          <p:cNvSpPr txBox="1">
            <a:spLocks noGrp="1"/>
          </p:cNvSpPr>
          <p:nvPr>
            <p:ph type="subTitle" idx="2"/>
          </p:nvPr>
        </p:nvSpPr>
        <p:spPr>
          <a:xfrm>
            <a:off x="432000" y="1440000"/>
            <a:ext cx="9513600" cy="406201"/>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933">
                <a:latin typeface="Lexend"/>
                <a:ea typeface="Lexend"/>
                <a:cs typeface="Lexend"/>
                <a:sym typeface="Lexend"/>
              </a:defRPr>
            </a:lvl1pPr>
            <a:lvl2pPr lvl="1">
              <a:spcBef>
                <a:spcPts val="1333"/>
              </a:spcBef>
              <a:spcAft>
                <a:spcPts val="0"/>
              </a:spcAft>
              <a:buSzPts val="2100"/>
              <a:buNone/>
              <a:defRPr/>
            </a:lvl2pPr>
            <a:lvl3pPr lvl="2">
              <a:spcBef>
                <a:spcPts val="1333"/>
              </a:spcBef>
              <a:spcAft>
                <a:spcPts val="0"/>
              </a:spcAft>
              <a:buSzPts val="2000"/>
              <a:buNone/>
              <a:defRPr/>
            </a:lvl3pPr>
            <a:lvl4pPr lvl="3">
              <a:spcBef>
                <a:spcPts val="1067"/>
              </a:spcBef>
              <a:spcAft>
                <a:spcPts val="0"/>
              </a:spcAft>
              <a:buSzPts val="1900"/>
              <a:buNone/>
              <a:defRPr/>
            </a:lvl4pPr>
            <a:lvl5pPr lvl="4">
              <a:spcBef>
                <a:spcPts val="1067"/>
              </a:spcBef>
              <a:spcAft>
                <a:spcPts val="0"/>
              </a:spcAft>
              <a:buSzPts val="1800"/>
              <a:buNone/>
              <a:defRPr/>
            </a:lvl5pPr>
            <a:lvl6pPr lvl="5">
              <a:spcBef>
                <a:spcPts val="800"/>
              </a:spcBef>
              <a:spcAft>
                <a:spcPts val="0"/>
              </a:spcAft>
              <a:buSzPts val="1800"/>
              <a:buNone/>
              <a:defRPr/>
            </a:lvl6pPr>
            <a:lvl7pPr lvl="6">
              <a:spcBef>
                <a:spcPts val="800"/>
              </a:spcBef>
              <a:spcAft>
                <a:spcPts val="0"/>
              </a:spcAft>
              <a:buSzPts val="1800"/>
              <a:buNone/>
              <a:defRPr/>
            </a:lvl7pPr>
            <a:lvl8pPr lvl="7">
              <a:spcBef>
                <a:spcPts val="533"/>
              </a:spcBef>
              <a:spcAft>
                <a:spcPts val="0"/>
              </a:spcAft>
              <a:buSzPts val="1800"/>
              <a:buNone/>
              <a:defRPr/>
            </a:lvl8pPr>
            <a:lvl9pPr lvl="8">
              <a:spcBef>
                <a:spcPts val="533"/>
              </a:spcBef>
              <a:spcAft>
                <a:spcPts val="267"/>
              </a:spcAft>
              <a:buSzPts val="1800"/>
              <a:buNone/>
              <a:defRPr/>
            </a:lvl9pPr>
          </a:lstStyle>
          <a:p>
            <a:endParaRPr/>
          </a:p>
        </p:txBody>
      </p:sp>
      <p:sp>
        <p:nvSpPr>
          <p:cNvPr id="2519" name="Google Shape;2519;p213"/>
          <p:cNvSpPr txBox="1"/>
          <p:nvPr/>
        </p:nvSpPr>
        <p:spPr>
          <a:xfrm>
            <a:off x="432000" y="881001"/>
            <a:ext cx="2918800"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2520" name="Google Shape;2520;p213"/>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2521" name="Google Shape;2521;p213"/>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pic>
        <p:nvPicPr>
          <p:cNvPr id="2522" name="Google Shape;2522;p213"/>
          <p:cNvPicPr preferRelativeResize="0"/>
          <p:nvPr/>
        </p:nvPicPr>
        <p:blipFill rotWithShape="1">
          <a:blip r:embed="rId4">
            <a:alphaModFix/>
          </a:blip>
          <a:srcRect/>
          <a:stretch/>
        </p:blipFill>
        <p:spPr>
          <a:xfrm>
            <a:off x="11371447" y="-15299"/>
            <a:ext cx="666267" cy="666267"/>
          </a:xfrm>
          <a:prstGeom prst="rect">
            <a:avLst/>
          </a:prstGeom>
          <a:noFill/>
          <a:ln>
            <a:noFill/>
          </a:ln>
        </p:spPr>
      </p:pic>
      <p:sp>
        <p:nvSpPr>
          <p:cNvPr id="2523" name="Google Shape;2523;p213"/>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Check</a:t>
            </a:r>
            <a:endParaRPr sz="1200" b="1">
              <a:solidFill>
                <a:srgbClr val="F3EEFB"/>
              </a:solidFill>
              <a:latin typeface="Lexend"/>
              <a:ea typeface="Lexend"/>
              <a:cs typeface="Lexend"/>
              <a:sym typeface="Lexend"/>
            </a:endParaRPr>
          </a:p>
        </p:txBody>
      </p:sp>
      <p:sp>
        <p:nvSpPr>
          <p:cNvPr id="2524" name="Google Shape;2524;p213"/>
          <p:cNvSpPr txBox="1">
            <a:spLocks noGrp="1"/>
          </p:cNvSpPr>
          <p:nvPr>
            <p:ph type="title"/>
          </p:nvPr>
        </p:nvSpPr>
        <p:spPr>
          <a:xfrm>
            <a:off x="432000" y="188784"/>
            <a:ext cx="10513600" cy="410433"/>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25" name="Google Shape;2525;p213"/>
          <p:cNvSpPr txBox="1">
            <a:spLocks noGrp="1"/>
          </p:cNvSpPr>
          <p:nvPr>
            <p:ph type="body" idx="3"/>
          </p:nvPr>
        </p:nvSpPr>
        <p:spPr>
          <a:xfrm>
            <a:off x="432000" y="6331200"/>
            <a:ext cx="109552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2052447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00 Explanation blank - jade">
  <p:cSld name="2.00 Explanation blank - jade">
    <p:spTree>
      <p:nvGrpSpPr>
        <p:cNvPr id="1" name="Shape 358"/>
        <p:cNvGrpSpPr/>
        <p:nvPr/>
      </p:nvGrpSpPr>
      <p:grpSpPr>
        <a:xfrm>
          <a:off x="0" y="0"/>
          <a:ext cx="0" cy="0"/>
          <a:chOff x="0" y="0"/>
          <a:chExt cx="0" cy="0"/>
        </a:xfrm>
      </p:grpSpPr>
      <p:grpSp>
        <p:nvGrpSpPr>
          <p:cNvPr id="359" name="Google Shape;359;p33"/>
          <p:cNvGrpSpPr/>
          <p:nvPr/>
        </p:nvGrpSpPr>
        <p:grpSpPr>
          <a:xfrm>
            <a:off x="-1" y="-3"/>
            <a:ext cx="12201604" cy="865648"/>
            <a:chOff x="-1" y="-2"/>
            <a:chExt cx="9151203" cy="649236"/>
          </a:xfrm>
        </p:grpSpPr>
        <p:pic>
          <p:nvPicPr>
            <p:cNvPr id="360" name="Google Shape;360;p3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61" name="Google Shape;361;p33"/>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2" name="Google Shape;362;p33"/>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pic>
        <p:nvPicPr>
          <p:cNvPr id="363" name="Google Shape;363;p33"/>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64" name="Google Shape;364;p33"/>
          <p:cNvSpPr txBox="1">
            <a:spLocks noGrp="1"/>
          </p:cNvSpPr>
          <p:nvPr>
            <p:ph type="title"/>
          </p:nvPr>
        </p:nvSpPr>
        <p:spPr>
          <a:xfrm>
            <a:off x="432000" y="188784"/>
            <a:ext cx="9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 name="Google Shape;365;p33"/>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66" name="Google Shape;366;p33"/>
          <p:cNvSpPr txBox="1">
            <a:spLocks noGrp="1"/>
          </p:cNvSpPr>
          <p:nvPr>
            <p:ph type="body" idx="2"/>
          </p:nvPr>
        </p:nvSpPr>
        <p:spPr>
          <a:xfrm>
            <a:off x="437500" y="6331067"/>
            <a:ext cx="109396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2464010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3 CfU 3 options - jade">
  <p:cSld name="2.03 CfU 3 options - jade">
    <p:bg>
      <p:bgPr>
        <a:solidFill>
          <a:srgbClr val="E6F2F2"/>
        </a:solidFill>
        <a:effectLst/>
      </p:bgPr>
    </p:bg>
    <p:spTree>
      <p:nvGrpSpPr>
        <p:cNvPr id="1" name="Shape 527"/>
        <p:cNvGrpSpPr/>
        <p:nvPr/>
      </p:nvGrpSpPr>
      <p:grpSpPr>
        <a:xfrm>
          <a:off x="0" y="0"/>
          <a:ext cx="0" cy="0"/>
          <a:chOff x="0" y="0"/>
          <a:chExt cx="0" cy="0"/>
        </a:xfrm>
      </p:grpSpPr>
      <p:pic>
        <p:nvPicPr>
          <p:cNvPr id="528" name="Google Shape;528;p4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529" name="Google Shape;529;p4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30" name="Google Shape;530;p4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31" name="Google Shape;531;p45"/>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532" name="Google Shape;532;p45"/>
          <p:cNvSpPr txBox="1">
            <a:spLocks noGrp="1"/>
          </p:cNvSpPr>
          <p:nvPr>
            <p:ph type="subTitle" idx="1"/>
          </p:nvPr>
        </p:nvSpPr>
        <p:spPr>
          <a:xfrm>
            <a:off x="1379233" y="2450367"/>
            <a:ext cx="100088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33" name="Google Shape;533;p45"/>
          <p:cNvSpPr txBox="1">
            <a:spLocks noGrp="1"/>
          </p:cNvSpPr>
          <p:nvPr>
            <p:ph type="subTitle" idx="2"/>
          </p:nvPr>
        </p:nvSpPr>
        <p:spPr>
          <a:xfrm>
            <a:off x="1379233" y="3725663"/>
            <a:ext cx="100088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34" name="Google Shape;534;p45"/>
          <p:cNvSpPr txBox="1">
            <a:spLocks noGrp="1"/>
          </p:cNvSpPr>
          <p:nvPr>
            <p:ph type="subTitle" idx="3"/>
          </p:nvPr>
        </p:nvSpPr>
        <p:spPr>
          <a:xfrm>
            <a:off x="1379233" y="5022620"/>
            <a:ext cx="99528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35" name="Google Shape;535;p45"/>
          <p:cNvGrpSpPr/>
          <p:nvPr/>
        </p:nvGrpSpPr>
        <p:grpSpPr>
          <a:xfrm>
            <a:off x="431537" y="2405917"/>
            <a:ext cx="609600" cy="609600"/>
            <a:chOff x="1020916" y="1442088"/>
            <a:chExt cx="457200" cy="457200"/>
          </a:xfrm>
        </p:grpSpPr>
        <p:pic>
          <p:nvPicPr>
            <p:cNvPr id="536" name="Google Shape;536;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37" name="Google Shape;537;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38" name="Google Shape;538;p45"/>
          <p:cNvGrpSpPr/>
          <p:nvPr/>
        </p:nvGrpSpPr>
        <p:grpSpPr>
          <a:xfrm>
            <a:off x="431537" y="3688767"/>
            <a:ext cx="609600" cy="609600"/>
            <a:chOff x="1020916" y="1442088"/>
            <a:chExt cx="457200" cy="457200"/>
          </a:xfrm>
        </p:grpSpPr>
        <p:pic>
          <p:nvPicPr>
            <p:cNvPr id="539" name="Google Shape;539;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40" name="Google Shape;540;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41" name="Google Shape;541;p45"/>
          <p:cNvGrpSpPr/>
          <p:nvPr/>
        </p:nvGrpSpPr>
        <p:grpSpPr>
          <a:xfrm>
            <a:off x="431521" y="4972051"/>
            <a:ext cx="609600" cy="609600"/>
            <a:chOff x="1020916" y="1442088"/>
            <a:chExt cx="457200" cy="457200"/>
          </a:xfrm>
        </p:grpSpPr>
        <p:pic>
          <p:nvPicPr>
            <p:cNvPr id="542" name="Google Shape;542;p4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43" name="Google Shape;543;p4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
        <p:nvSpPr>
          <p:cNvPr id="544" name="Google Shape;544;p45"/>
          <p:cNvSpPr txBox="1">
            <a:spLocks noGrp="1"/>
          </p:cNvSpPr>
          <p:nvPr>
            <p:ph type="title"/>
          </p:nvPr>
        </p:nvSpPr>
        <p:spPr>
          <a:xfrm>
            <a:off x="432000" y="188784"/>
            <a:ext cx="10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5" name="Google Shape;545;p45"/>
          <p:cNvSpPr txBox="1">
            <a:spLocks noGrp="1"/>
          </p:cNvSpPr>
          <p:nvPr>
            <p:ph type="title" idx="4"/>
          </p:nvPr>
        </p:nvSpPr>
        <p:spPr>
          <a:xfrm>
            <a:off x="432000" y="1079884"/>
            <a:ext cx="109056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6" name="Google Shape;546;p45"/>
          <p:cNvSpPr txBox="1">
            <a:spLocks noGrp="1"/>
          </p:cNvSpPr>
          <p:nvPr>
            <p:ph type="body" idx="5"/>
          </p:nvPr>
        </p:nvSpPr>
        <p:spPr>
          <a:xfrm>
            <a:off x="437500" y="6331067"/>
            <a:ext cx="109396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047519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2 CfU true/false/why - jade">
  <p:cSld name="2.02 CfU true/false/why - jade">
    <p:bg>
      <p:bgPr>
        <a:solidFill>
          <a:srgbClr val="E6F2F2"/>
        </a:solidFill>
        <a:effectLst/>
      </p:bgPr>
    </p:bg>
    <p:spTree>
      <p:nvGrpSpPr>
        <p:cNvPr id="1" name="Shape 2526"/>
        <p:cNvGrpSpPr/>
        <p:nvPr/>
      </p:nvGrpSpPr>
      <p:grpSpPr>
        <a:xfrm>
          <a:off x="0" y="0"/>
          <a:ext cx="0" cy="0"/>
          <a:chOff x="0" y="0"/>
          <a:chExt cx="0" cy="0"/>
        </a:xfrm>
      </p:grpSpPr>
      <p:pic>
        <p:nvPicPr>
          <p:cNvPr id="2527" name="Google Shape;2527;p21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528" name="Google Shape;2528;p214"/>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529" name="Google Shape;2529;p21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2530" name="Google Shape;2530;p214"/>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pic>
        <p:nvPicPr>
          <p:cNvPr id="2531" name="Google Shape;2531;p214"/>
          <p:cNvPicPr preferRelativeResize="0"/>
          <p:nvPr/>
        </p:nvPicPr>
        <p:blipFill>
          <a:blip r:embed="rId4">
            <a:alphaModFix/>
          </a:blip>
          <a:stretch>
            <a:fillRect/>
          </a:stretch>
        </p:blipFill>
        <p:spPr>
          <a:xfrm>
            <a:off x="3239685" y="2780422"/>
            <a:ext cx="609900" cy="609900"/>
          </a:xfrm>
          <a:prstGeom prst="rect">
            <a:avLst/>
          </a:prstGeom>
          <a:noFill/>
          <a:ln>
            <a:noFill/>
          </a:ln>
        </p:spPr>
      </p:pic>
      <p:pic>
        <p:nvPicPr>
          <p:cNvPr id="2532" name="Google Shape;2532;p214"/>
          <p:cNvPicPr preferRelativeResize="0"/>
          <p:nvPr/>
        </p:nvPicPr>
        <p:blipFill>
          <a:blip r:embed="rId4">
            <a:alphaModFix/>
          </a:blip>
          <a:stretch>
            <a:fillRect/>
          </a:stretch>
        </p:blipFill>
        <p:spPr>
          <a:xfrm>
            <a:off x="6431985" y="2780422"/>
            <a:ext cx="609900" cy="609900"/>
          </a:xfrm>
          <a:prstGeom prst="rect">
            <a:avLst/>
          </a:prstGeom>
          <a:noFill/>
          <a:ln>
            <a:noFill/>
          </a:ln>
        </p:spPr>
      </p:pic>
      <p:sp>
        <p:nvSpPr>
          <p:cNvPr id="2533" name="Google Shape;2533;p214"/>
          <p:cNvSpPr txBox="1"/>
          <p:nvPr/>
        </p:nvSpPr>
        <p:spPr>
          <a:xfrm>
            <a:off x="4033767" y="2859567"/>
            <a:ext cx="1718800" cy="45134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2534" name="Google Shape;2534;p214"/>
          <p:cNvSpPr txBox="1"/>
          <p:nvPr/>
        </p:nvSpPr>
        <p:spPr>
          <a:xfrm>
            <a:off x="7241467" y="2829267"/>
            <a:ext cx="1413600" cy="45134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2535" name="Google Shape;2535;p214"/>
          <p:cNvSpPr txBox="1">
            <a:spLocks noGrp="1"/>
          </p:cNvSpPr>
          <p:nvPr>
            <p:ph type="subTitle" idx="1"/>
          </p:nvPr>
        </p:nvSpPr>
        <p:spPr>
          <a:xfrm>
            <a:off x="432000" y="4769500"/>
            <a:ext cx="10812400" cy="406201"/>
          </a:xfrm>
          <a:prstGeom prst="rect">
            <a:avLst/>
          </a:prstGeom>
        </p:spPr>
        <p:txBody>
          <a:bodyPr spcFirstLastPara="1" wrap="square" lIns="0" tIns="0" rIns="0" bIns="0" anchor="t" anchorCtr="0">
            <a:spAutoFit/>
          </a:bodyPr>
          <a:lstStyle>
            <a:lvl1pPr lvl="0">
              <a:spcBef>
                <a:spcPts val="0"/>
              </a:spcBef>
              <a:spcAft>
                <a:spcPts val="0"/>
              </a:spcAft>
              <a:buSzPts val="2200"/>
              <a:buFont typeface="Kalam"/>
              <a:buNone/>
              <a:defRPr sz="2933">
                <a:latin typeface="Kalam"/>
                <a:ea typeface="Kalam"/>
                <a:cs typeface="Kalam"/>
                <a:sym typeface="Kalam"/>
              </a:defRPr>
            </a:lvl1pPr>
            <a:lvl2pPr lvl="1">
              <a:spcBef>
                <a:spcPts val="1333"/>
              </a:spcBef>
              <a:spcAft>
                <a:spcPts val="0"/>
              </a:spcAft>
              <a:buSzPts val="2100"/>
              <a:buFont typeface="Kalam"/>
              <a:buNone/>
              <a:defRPr>
                <a:latin typeface="Kalam"/>
                <a:ea typeface="Kalam"/>
                <a:cs typeface="Kalam"/>
                <a:sym typeface="Kalam"/>
              </a:defRPr>
            </a:lvl2pPr>
            <a:lvl3pPr lvl="2">
              <a:spcBef>
                <a:spcPts val="1333"/>
              </a:spcBef>
              <a:spcAft>
                <a:spcPts val="0"/>
              </a:spcAft>
              <a:buSzPts val="2000"/>
              <a:buFont typeface="Kalam"/>
              <a:buNone/>
              <a:defRPr>
                <a:latin typeface="Kalam"/>
                <a:ea typeface="Kalam"/>
                <a:cs typeface="Kalam"/>
                <a:sym typeface="Kalam"/>
              </a:defRPr>
            </a:lvl3pPr>
            <a:lvl4pPr lvl="3">
              <a:spcBef>
                <a:spcPts val="1067"/>
              </a:spcBef>
              <a:spcAft>
                <a:spcPts val="0"/>
              </a:spcAft>
              <a:buSzPts val="1900"/>
              <a:buFont typeface="Kalam"/>
              <a:buNone/>
              <a:defRPr>
                <a:latin typeface="Kalam"/>
                <a:ea typeface="Kalam"/>
                <a:cs typeface="Kalam"/>
                <a:sym typeface="Kalam"/>
              </a:defRPr>
            </a:lvl4pPr>
            <a:lvl5pPr lvl="4">
              <a:spcBef>
                <a:spcPts val="1067"/>
              </a:spcBef>
              <a:spcAft>
                <a:spcPts val="0"/>
              </a:spcAft>
              <a:buSzPts val="1800"/>
              <a:buFont typeface="Kalam"/>
              <a:buNone/>
              <a:defRPr>
                <a:latin typeface="Kalam"/>
                <a:ea typeface="Kalam"/>
                <a:cs typeface="Kalam"/>
                <a:sym typeface="Kalam"/>
              </a:defRPr>
            </a:lvl5pPr>
            <a:lvl6pPr lvl="5">
              <a:spcBef>
                <a:spcPts val="800"/>
              </a:spcBef>
              <a:spcAft>
                <a:spcPts val="0"/>
              </a:spcAft>
              <a:buSzPts val="1800"/>
              <a:buFont typeface="Kalam"/>
              <a:buNone/>
              <a:defRPr>
                <a:latin typeface="Kalam"/>
                <a:ea typeface="Kalam"/>
                <a:cs typeface="Kalam"/>
                <a:sym typeface="Kalam"/>
              </a:defRPr>
            </a:lvl6pPr>
            <a:lvl7pPr lvl="6">
              <a:spcBef>
                <a:spcPts val="800"/>
              </a:spcBef>
              <a:spcAft>
                <a:spcPts val="0"/>
              </a:spcAft>
              <a:buSzPts val="1800"/>
              <a:buFont typeface="Kalam"/>
              <a:buNone/>
              <a:defRPr>
                <a:latin typeface="Kalam"/>
                <a:ea typeface="Kalam"/>
                <a:cs typeface="Kalam"/>
                <a:sym typeface="Kalam"/>
              </a:defRPr>
            </a:lvl7pPr>
            <a:lvl8pPr lvl="7">
              <a:spcBef>
                <a:spcPts val="533"/>
              </a:spcBef>
              <a:spcAft>
                <a:spcPts val="0"/>
              </a:spcAft>
              <a:buSzPts val="1800"/>
              <a:buFont typeface="Kalam"/>
              <a:buNone/>
              <a:defRPr>
                <a:latin typeface="Kalam"/>
                <a:ea typeface="Kalam"/>
                <a:cs typeface="Kalam"/>
                <a:sym typeface="Kalam"/>
              </a:defRPr>
            </a:lvl8pPr>
            <a:lvl9pPr lvl="8">
              <a:spcBef>
                <a:spcPts val="533"/>
              </a:spcBef>
              <a:spcAft>
                <a:spcPts val="267"/>
              </a:spcAft>
              <a:buSzPts val="1800"/>
              <a:buNone/>
              <a:defRPr/>
            </a:lvl9pPr>
          </a:lstStyle>
          <a:p>
            <a:endParaRPr/>
          </a:p>
        </p:txBody>
      </p:sp>
      <p:sp>
        <p:nvSpPr>
          <p:cNvPr id="2536" name="Google Shape;2536;p214"/>
          <p:cNvSpPr txBox="1">
            <a:spLocks noGrp="1"/>
          </p:cNvSpPr>
          <p:nvPr>
            <p:ph type="subTitle" idx="2"/>
          </p:nvPr>
        </p:nvSpPr>
        <p:spPr>
          <a:xfrm>
            <a:off x="432000" y="1440000"/>
            <a:ext cx="9513600" cy="406201"/>
          </a:xfrm>
          <a:prstGeom prst="rect">
            <a:avLst/>
          </a:prstGeom>
        </p:spPr>
        <p:txBody>
          <a:bodyPr spcFirstLastPara="1" wrap="square" lIns="0" tIns="0" rIns="0" bIns="0" anchor="t" anchorCtr="0">
            <a:spAutoFit/>
          </a:bodyPr>
          <a:lstStyle>
            <a:lvl1pPr lvl="0">
              <a:spcBef>
                <a:spcPts val="0"/>
              </a:spcBef>
              <a:spcAft>
                <a:spcPts val="0"/>
              </a:spcAft>
              <a:buSzPts val="2200"/>
              <a:buFont typeface="Lexend"/>
              <a:buNone/>
              <a:defRPr sz="2933">
                <a:latin typeface="Lexend"/>
                <a:ea typeface="Lexend"/>
                <a:cs typeface="Lexend"/>
                <a:sym typeface="Lexend"/>
              </a:defRPr>
            </a:lvl1pPr>
            <a:lvl2pPr lvl="1">
              <a:spcBef>
                <a:spcPts val="1333"/>
              </a:spcBef>
              <a:spcAft>
                <a:spcPts val="0"/>
              </a:spcAft>
              <a:buSzPts val="2100"/>
              <a:buNone/>
              <a:defRPr/>
            </a:lvl2pPr>
            <a:lvl3pPr lvl="2">
              <a:spcBef>
                <a:spcPts val="1333"/>
              </a:spcBef>
              <a:spcAft>
                <a:spcPts val="0"/>
              </a:spcAft>
              <a:buSzPts val="2000"/>
              <a:buNone/>
              <a:defRPr/>
            </a:lvl3pPr>
            <a:lvl4pPr lvl="3">
              <a:spcBef>
                <a:spcPts val="1067"/>
              </a:spcBef>
              <a:spcAft>
                <a:spcPts val="0"/>
              </a:spcAft>
              <a:buSzPts val="1900"/>
              <a:buNone/>
              <a:defRPr/>
            </a:lvl4pPr>
            <a:lvl5pPr lvl="4">
              <a:spcBef>
                <a:spcPts val="1067"/>
              </a:spcBef>
              <a:spcAft>
                <a:spcPts val="0"/>
              </a:spcAft>
              <a:buSzPts val="1800"/>
              <a:buNone/>
              <a:defRPr/>
            </a:lvl5pPr>
            <a:lvl6pPr lvl="5">
              <a:spcBef>
                <a:spcPts val="800"/>
              </a:spcBef>
              <a:spcAft>
                <a:spcPts val="0"/>
              </a:spcAft>
              <a:buSzPts val="1800"/>
              <a:buNone/>
              <a:defRPr/>
            </a:lvl6pPr>
            <a:lvl7pPr lvl="6">
              <a:spcBef>
                <a:spcPts val="800"/>
              </a:spcBef>
              <a:spcAft>
                <a:spcPts val="0"/>
              </a:spcAft>
              <a:buSzPts val="1800"/>
              <a:buNone/>
              <a:defRPr/>
            </a:lvl7pPr>
            <a:lvl8pPr lvl="7">
              <a:spcBef>
                <a:spcPts val="533"/>
              </a:spcBef>
              <a:spcAft>
                <a:spcPts val="0"/>
              </a:spcAft>
              <a:buSzPts val="1800"/>
              <a:buNone/>
              <a:defRPr/>
            </a:lvl8pPr>
            <a:lvl9pPr lvl="8">
              <a:spcBef>
                <a:spcPts val="533"/>
              </a:spcBef>
              <a:spcAft>
                <a:spcPts val="267"/>
              </a:spcAft>
              <a:buSzPts val="1800"/>
              <a:buNone/>
              <a:defRPr/>
            </a:lvl9pPr>
          </a:lstStyle>
          <a:p>
            <a:endParaRPr/>
          </a:p>
        </p:txBody>
      </p:sp>
      <p:sp>
        <p:nvSpPr>
          <p:cNvPr id="2537" name="Google Shape;2537;p214"/>
          <p:cNvSpPr txBox="1"/>
          <p:nvPr/>
        </p:nvSpPr>
        <p:spPr>
          <a:xfrm>
            <a:off x="432000" y="881001"/>
            <a:ext cx="2918800"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2538" name="Google Shape;2538;p214"/>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2539" name="Google Shape;2539;p214"/>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
        <p:nvSpPr>
          <p:cNvPr id="2540" name="Google Shape;2540;p214"/>
          <p:cNvSpPr txBox="1">
            <a:spLocks noGrp="1"/>
          </p:cNvSpPr>
          <p:nvPr>
            <p:ph type="title"/>
          </p:nvPr>
        </p:nvSpPr>
        <p:spPr>
          <a:xfrm>
            <a:off x="432000" y="188784"/>
            <a:ext cx="10513600" cy="410433"/>
          </a:xfrm>
          <a:prstGeom prst="rect">
            <a:avLst/>
          </a:prstGeom>
        </p:spPr>
        <p:txBody>
          <a:bodyPr spcFirstLastPara="1" wrap="square" lIns="0" tIns="0" rIns="0" bIns="0" anchor="ctr" anchorCtr="0">
            <a:spAutoFit/>
          </a:bodyPr>
          <a:lstStyle>
            <a:lvl1pPr lv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41" name="Google Shape;2541;p214"/>
          <p:cNvSpPr txBox="1">
            <a:spLocks noGrp="1"/>
          </p:cNvSpPr>
          <p:nvPr>
            <p:ph type="body" idx="3"/>
          </p:nvPr>
        </p:nvSpPr>
        <p:spPr>
          <a:xfrm>
            <a:off x="432000" y="6331200"/>
            <a:ext cx="109552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63969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89433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7 Practice - jade">
  <p:cSld name="2.07 Practice - jade">
    <p:spTree>
      <p:nvGrpSpPr>
        <p:cNvPr id="1" name="Shape 804"/>
        <p:cNvGrpSpPr/>
        <p:nvPr/>
      </p:nvGrpSpPr>
      <p:grpSpPr>
        <a:xfrm>
          <a:off x="0" y="0"/>
          <a:ext cx="0" cy="0"/>
          <a:chOff x="0" y="0"/>
          <a:chExt cx="0" cy="0"/>
        </a:xfrm>
      </p:grpSpPr>
      <p:pic>
        <p:nvPicPr>
          <p:cNvPr id="805" name="Google Shape;805;p6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06" name="Google Shape;806;p6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7" name="Google Shape;807;p61"/>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pic>
        <p:nvPicPr>
          <p:cNvPr id="808" name="Google Shape;808;p61"/>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809" name="Google Shape;809;p61"/>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810" name="Google Shape;810;p61"/>
          <p:cNvSpPr txBox="1">
            <a:spLocks noGrp="1"/>
          </p:cNvSpPr>
          <p:nvPr>
            <p:ph type="title"/>
          </p:nvPr>
        </p:nvSpPr>
        <p:spPr>
          <a:xfrm>
            <a:off x="1932400" y="195567"/>
            <a:ext cx="7655200" cy="332399"/>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11" name="Google Shape;811;p61"/>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12" name="Google Shape;812;p61"/>
          <p:cNvSpPr txBox="1">
            <a:spLocks noGrp="1"/>
          </p:cNvSpPr>
          <p:nvPr>
            <p:ph type="body" idx="2"/>
          </p:nvPr>
        </p:nvSpPr>
        <p:spPr>
          <a:xfrm>
            <a:off x="437500" y="6331067"/>
            <a:ext cx="109396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17868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8 Feedback - jade">
  <p:cSld name="2.08 Feedback - jade">
    <p:bg>
      <p:bgPr>
        <a:solidFill>
          <a:srgbClr val="E6F2F2"/>
        </a:solidFill>
        <a:effectLst/>
      </p:bgPr>
    </p:bg>
    <p:spTree>
      <p:nvGrpSpPr>
        <p:cNvPr id="1" name="Shape 840"/>
        <p:cNvGrpSpPr/>
        <p:nvPr/>
      </p:nvGrpSpPr>
      <p:grpSpPr>
        <a:xfrm>
          <a:off x="0" y="0"/>
          <a:ext cx="0" cy="0"/>
          <a:chOff x="0" y="0"/>
          <a:chExt cx="0" cy="0"/>
        </a:xfrm>
      </p:grpSpPr>
      <p:pic>
        <p:nvPicPr>
          <p:cNvPr id="841" name="Google Shape;841;p6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842" name="Google Shape;842;p6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65"/>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844" name="Google Shape;844;p6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845" name="Google Shape;845;p65"/>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846" name="Google Shape;846;p65"/>
          <p:cNvSpPr txBox="1">
            <a:spLocks noGrp="1"/>
          </p:cNvSpPr>
          <p:nvPr>
            <p:ph type="title"/>
          </p:nvPr>
        </p:nvSpPr>
        <p:spPr>
          <a:xfrm>
            <a:off x="1932400" y="195567"/>
            <a:ext cx="7655200" cy="332399"/>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47" name="Google Shape;847;p65"/>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48" name="Google Shape;848;p65"/>
          <p:cNvSpPr txBox="1">
            <a:spLocks noGrp="1"/>
          </p:cNvSpPr>
          <p:nvPr>
            <p:ph type="body" idx="2"/>
          </p:nvPr>
        </p:nvSpPr>
        <p:spPr>
          <a:xfrm>
            <a:off x="437500" y="6331067"/>
            <a:ext cx="109396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575221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6 Summary 1">
  <p:cSld name="9.6 Summary 1">
    <p:spTree>
      <p:nvGrpSpPr>
        <p:cNvPr id="1" name="Shape 867"/>
        <p:cNvGrpSpPr/>
        <p:nvPr/>
      </p:nvGrpSpPr>
      <p:grpSpPr>
        <a:xfrm>
          <a:off x="0" y="0"/>
          <a:ext cx="0" cy="0"/>
          <a:chOff x="0" y="0"/>
          <a:chExt cx="0" cy="0"/>
        </a:xfrm>
      </p:grpSpPr>
      <p:grpSp>
        <p:nvGrpSpPr>
          <p:cNvPr id="868" name="Google Shape;868;p68"/>
          <p:cNvGrpSpPr/>
          <p:nvPr/>
        </p:nvGrpSpPr>
        <p:grpSpPr>
          <a:xfrm>
            <a:off x="0" y="0"/>
            <a:ext cx="12201603" cy="870045"/>
            <a:chOff x="0" y="0"/>
            <a:chExt cx="9151202" cy="652534"/>
          </a:xfrm>
        </p:grpSpPr>
        <p:sp>
          <p:nvSpPr>
            <p:cNvPr id="869" name="Google Shape;869;p68"/>
            <p:cNvSpPr/>
            <p:nvPr/>
          </p:nvSpPr>
          <p:spPr>
            <a:xfrm>
              <a:off x="0" y="0"/>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870" name="Google Shape;870;p68"/>
            <p:cNvPicPr preferRelativeResize="0"/>
            <p:nvPr/>
          </p:nvPicPr>
          <p:blipFill rotWithShape="1">
            <a:blip r:embed="rId2">
              <a:alphaModFix/>
            </a:blip>
            <a:srcRect t="1699" b="1709"/>
            <a:stretch/>
          </p:blipFill>
          <p:spPr>
            <a:xfrm>
              <a:off x="0" y="535825"/>
              <a:ext cx="9151202" cy="116709"/>
            </a:xfrm>
            <a:prstGeom prst="rect">
              <a:avLst/>
            </a:prstGeom>
            <a:noFill/>
            <a:ln>
              <a:noFill/>
            </a:ln>
          </p:spPr>
        </p:pic>
      </p:grpSp>
      <p:sp>
        <p:nvSpPr>
          <p:cNvPr id="871" name="Google Shape;871;p68"/>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Summary</a:t>
            </a:r>
            <a:endParaRPr sz="2667" b="1">
              <a:solidFill>
                <a:schemeClr val="dk1"/>
              </a:solidFill>
              <a:latin typeface="Lexend"/>
              <a:ea typeface="Lexend"/>
              <a:cs typeface="Lexend"/>
              <a:sym typeface="Lexend"/>
            </a:endParaRPr>
          </a:p>
        </p:txBody>
      </p:sp>
      <p:sp>
        <p:nvSpPr>
          <p:cNvPr id="872" name="Google Shape;872;p68"/>
          <p:cNvSpPr txBox="1">
            <a:spLocks noGrp="1"/>
          </p:cNvSpPr>
          <p:nvPr>
            <p:ph type="title"/>
          </p:nvPr>
        </p:nvSpPr>
        <p:spPr>
          <a:xfrm>
            <a:off x="2246400" y="158833"/>
            <a:ext cx="7655200" cy="369397"/>
          </a:xfrm>
          <a:prstGeom prst="rect">
            <a:avLst/>
          </a:prstGeom>
        </p:spPr>
        <p:txBody>
          <a:bodyPr spcFirstLastPara="1" wrap="square" lIns="0" tIns="0" rIns="0" bIns="0" anchor="t" anchorCtr="0">
            <a:spAutoFit/>
          </a:bodyPr>
          <a:lstStyle>
            <a:lvl1pPr lvl="0">
              <a:spcBef>
                <a:spcPts val="0"/>
              </a:spcBef>
              <a:spcAft>
                <a:spcPts val="0"/>
              </a:spcAft>
              <a:buSzPts val="2000"/>
              <a:buNone/>
              <a:defRPr sz="2667"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3" name="Google Shape;873;p68"/>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74" name="Google Shape;874;p68"/>
          <p:cNvSpPr txBox="1">
            <a:spLocks noGrp="1"/>
          </p:cNvSpPr>
          <p:nvPr>
            <p:ph type="body" idx="2"/>
          </p:nvPr>
        </p:nvSpPr>
        <p:spPr>
          <a:xfrm>
            <a:off x="437500" y="6331067"/>
            <a:ext cx="109396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377325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7519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848871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75708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270841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982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4276688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317759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0751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5828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7070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404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8099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3436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22/01/2026</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3175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22/01/2026</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7659405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90" r:id="rId13"/>
    <p:sldLayoutId id="2147483693" r:id="rId14"/>
    <p:sldLayoutId id="2147483695" r:id="rId15"/>
    <p:sldLayoutId id="2147483696" r:id="rId16"/>
    <p:sldLayoutId id="2147483699" r:id="rId17"/>
    <p:sldLayoutId id="2147483700" r:id="rId18"/>
    <p:sldLayoutId id="2147483701" r:id="rId19"/>
    <p:sldLayoutId id="2147483702" r:id="rId20"/>
    <p:sldLayoutId id="2147483703" r:id="rId21"/>
    <p:sldLayoutId id="2147483704" r:id="rId22"/>
    <p:sldLayoutId id="2147483706" r:id="rId23"/>
    <p:sldLayoutId id="2147483707" r:id="rId24"/>
    <p:sldLayoutId id="2147483708" r:id="rId25"/>
    <p:sldLayoutId id="2147483709" r:id="rId26"/>
    <p:sldLayoutId id="2147483710" r:id="rId27"/>
    <p:sldLayoutId id="2147483711" r:id="rId28"/>
    <p:sldLayoutId id="2147483712"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43.png"/><Relationship Id="rId4" Type="http://schemas.openxmlformats.org/officeDocument/2006/relationships/hyperlink" Target="http://oaknationalacademy-res.cloudinary.com/video/upload/v1705920412/wg8pri2gddirqavpc9po.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hyperlink" Target="http://oaknationalacademy-res.cloudinary.com/video/upload/v1706001996/fjy7l75wnjnaawi6kw8o.mp4" TargetMode="External"/><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42.jpe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jpe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44.jpeg"/><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52.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44.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42.jpe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6.png"/><Relationship Id="rId7"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52.jpeg"/><Relationship Id="rId5" Type="http://schemas.openxmlformats.org/officeDocument/2006/relationships/image" Target="../media/image44.jpeg"/><Relationship Id="rId4" Type="http://schemas.openxmlformats.org/officeDocument/2006/relationships/image" Target="../media/image49.jpeg"/><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27.xml"/><Relationship Id="rId5" Type="http://schemas.openxmlformats.org/officeDocument/2006/relationships/image" Target="../media/image29.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accent5"/>
                </a:solidFill>
              </a:rPr>
              <a:t>T</a:t>
            </a:r>
            <a:r>
              <a:rPr lang="en-GB"/>
              <a:t>hursday 22nd </a:t>
            </a:r>
            <a:r>
              <a:rPr lang="en-GB">
                <a:solidFill>
                  <a:schemeClr val="accent5"/>
                </a:solidFill>
              </a:rPr>
              <a:t>J</a:t>
            </a:r>
            <a:r>
              <a:rPr lang="en-GB"/>
              <a:t>anuary 2026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2511797" y="291072"/>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Comic Sans MS" panose="030F0702030302020204" pitchFamily="66" charset="0"/>
                <a:cs typeface="Calibri"/>
              </a:rPr>
              <a:t>Mrs</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6463003" y="22220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Comic Sans MS" panose="030F0702030302020204" pitchFamily="66" charset="0"/>
                <a:cs typeface="Calibri"/>
              </a:rPr>
              <a:t>Ms</a:t>
            </a: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7256752" y="432854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Comic Sans MS" panose="030F0702030302020204" pitchFamily="66" charset="0"/>
                <a:cs typeface="Calibri"/>
              </a:rPr>
              <a:t>call</a:t>
            </a: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14" name="Content Placeholder 2">
            <a:extLst>
              <a:ext uri="{FF2B5EF4-FFF2-40B4-BE49-F238E27FC236}">
                <a16:creationId xmlns:a16="http://schemas.microsoft.com/office/drawing/2014/main" id="{8976C2EB-5131-CF9D-163A-582B6963F613}"/>
              </a:ext>
            </a:extLst>
          </p:cNvPr>
          <p:cNvSpPr txBox="1">
            <a:spLocks/>
          </p:cNvSpPr>
          <p:nvPr/>
        </p:nvSpPr>
        <p:spPr>
          <a:xfrm>
            <a:off x="7362585" y="2391789"/>
            <a:ext cx="417895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Comic Sans MS" panose="030F0702030302020204" pitchFamily="66" charset="0"/>
                <a:cs typeface="Calibri"/>
              </a:rPr>
              <a:t>school</a:t>
            </a:r>
          </a:p>
        </p:txBody>
      </p:sp>
      <p:sp>
        <p:nvSpPr>
          <p:cNvPr id="16" name="Content Placeholder 2">
            <a:extLst>
              <a:ext uri="{FF2B5EF4-FFF2-40B4-BE49-F238E27FC236}">
                <a16:creationId xmlns:a16="http://schemas.microsoft.com/office/drawing/2014/main" id="{60D2AA4C-89E7-D54A-59F2-3129EEC4718E}"/>
              </a:ext>
            </a:extLst>
          </p:cNvPr>
          <p:cNvSpPr txBox="1">
            <a:spLocks/>
          </p:cNvSpPr>
          <p:nvPr/>
        </p:nvSpPr>
        <p:spPr>
          <a:xfrm>
            <a:off x="176501" y="1904956"/>
            <a:ext cx="4327120"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Comic Sans MS" panose="030F0702030302020204" pitchFamily="66" charset="0"/>
                <a:cs typeface="Calibri"/>
              </a:rPr>
              <a:t>Mr</a:t>
            </a:r>
          </a:p>
        </p:txBody>
      </p:sp>
      <p:sp>
        <p:nvSpPr>
          <p:cNvPr id="18" name="TextBox 17">
            <a:extLst>
              <a:ext uri="{FF2B5EF4-FFF2-40B4-BE49-F238E27FC236}">
                <a16:creationId xmlns:a16="http://schemas.microsoft.com/office/drawing/2014/main" id="{329970EA-CC70-B0F2-8850-3FB2E7E2F1E3}"/>
              </a:ext>
            </a:extLst>
          </p:cNvPr>
          <p:cNvSpPr txBox="1"/>
          <p:nvPr/>
        </p:nvSpPr>
        <p:spPr>
          <a:xfrm>
            <a:off x="8346174" y="101891"/>
            <a:ext cx="38225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22/1/26</a:t>
            </a:r>
            <a:endParaRPr lang="en-GB"/>
          </a:p>
        </p:txBody>
      </p:sp>
      <p:sp>
        <p:nvSpPr>
          <p:cNvPr id="17" name="TextBox 16">
            <a:extLst>
              <a:ext uri="{FF2B5EF4-FFF2-40B4-BE49-F238E27FC236}">
                <a16:creationId xmlns:a16="http://schemas.microsoft.com/office/drawing/2014/main" id="{2CBF8159-8DE8-3487-0382-6ED900C9DE09}"/>
              </a:ext>
            </a:extLst>
          </p:cNvPr>
          <p:cNvSpPr txBox="1"/>
          <p:nvPr/>
        </p:nvSpPr>
        <p:spPr>
          <a:xfrm>
            <a:off x="278432" y="3619631"/>
            <a:ext cx="336771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b="1">
                <a:latin typeface="Sassoon Primary"/>
              </a:rPr>
              <a:t>different</a:t>
            </a:r>
          </a:p>
        </p:txBody>
      </p:sp>
    </p:spTree>
    <p:extLst>
      <p:ext uri="{BB962C8B-B14F-4D97-AF65-F5344CB8AC3E}">
        <p14:creationId xmlns:p14="http://schemas.microsoft.com/office/powerpoint/2010/main" val="232769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ADAFF-BE2B-C69B-0B48-365DB36DDD6B}"/>
              </a:ext>
            </a:extLst>
          </p:cNvPr>
          <p:cNvSpPr>
            <a:spLocks noGrp="1"/>
          </p:cNvSpPr>
          <p:nvPr>
            <p:ph type="title"/>
          </p:nvPr>
        </p:nvSpPr>
        <p:spPr/>
        <p:txBody>
          <a:bodyPr/>
          <a:lstStyle/>
          <a:p>
            <a:r>
              <a:rPr lang="en-GB">
                <a:latin typeface="Comic Sans MS"/>
              </a:rPr>
              <a:t>New tricky word</a:t>
            </a:r>
            <a:endParaRPr lang="en-US"/>
          </a:p>
        </p:txBody>
      </p:sp>
      <p:sp>
        <p:nvSpPr>
          <p:cNvPr id="3" name="Content Placeholder 2">
            <a:extLst>
              <a:ext uri="{FF2B5EF4-FFF2-40B4-BE49-F238E27FC236}">
                <a16:creationId xmlns:a16="http://schemas.microsoft.com/office/drawing/2014/main" id="{D45EDC9A-6479-91B4-6144-66BD9E29E600}"/>
              </a:ext>
            </a:extLst>
          </p:cNvPr>
          <p:cNvSpPr>
            <a:spLocks noGrp="1"/>
          </p:cNvSpPr>
          <p:nvPr>
            <p:ph idx="1"/>
          </p:nvPr>
        </p:nvSpPr>
        <p:spPr/>
        <p:txBody>
          <a:bodyPr vert="horz" lIns="91440" tIns="45720" rIns="91440" bIns="45720" rtlCol="0" anchor="t">
            <a:normAutofit/>
          </a:bodyPr>
          <a:lstStyle/>
          <a:p>
            <a:pPr marL="0" indent="0">
              <a:buNone/>
            </a:pPr>
            <a:r>
              <a:rPr lang="en-GB" sz="13800">
                <a:latin typeface="Comic Sans MS"/>
              </a:rPr>
              <a:t>ask</a:t>
            </a:r>
            <a:r>
              <a:rPr lang="en-GB" sz="16600">
                <a:latin typeface="Comic Sans MS"/>
              </a:rPr>
              <a:t> </a:t>
            </a:r>
          </a:p>
          <a:p>
            <a:pPr marL="0" indent="0">
              <a:buNone/>
            </a:pPr>
            <a:endParaRPr lang="en-GB" sz="6000">
              <a:latin typeface="Comic Sans MS" panose="030F0702030302020204" pitchFamily="66" charset="0"/>
            </a:endParaRPr>
          </a:p>
          <a:p>
            <a:pPr marL="0" indent="0">
              <a:buNone/>
            </a:pPr>
            <a:r>
              <a:rPr lang="en-GB" sz="6000">
                <a:latin typeface="Comic Sans MS"/>
              </a:rPr>
              <a:t>Which part is tricky?</a:t>
            </a:r>
          </a:p>
        </p:txBody>
      </p:sp>
      <p:sp>
        <p:nvSpPr>
          <p:cNvPr id="4" name="TextBox 3">
            <a:extLst>
              <a:ext uri="{FF2B5EF4-FFF2-40B4-BE49-F238E27FC236}">
                <a16:creationId xmlns:a16="http://schemas.microsoft.com/office/drawing/2014/main" id="{13D9DFB6-55CD-F277-DC26-59D89A6C947F}"/>
              </a:ext>
            </a:extLst>
          </p:cNvPr>
          <p:cNvSpPr txBox="1"/>
          <p:nvPr/>
        </p:nvSpPr>
        <p:spPr>
          <a:xfrm>
            <a:off x="7804597" y="45076"/>
            <a:ext cx="42779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cs typeface="Segoe UI"/>
              </a:rPr>
              <a:t>T</a:t>
            </a:r>
            <a:r>
              <a:rPr lang="en-GB" b="1" u="sng">
                <a:latin typeface="Sassoon Primary"/>
                <a:cs typeface="Segoe UI"/>
              </a:rPr>
              <a:t>hursday 22nd </a:t>
            </a:r>
            <a:r>
              <a:rPr lang="en-GB" b="1" u="sng">
                <a:solidFill>
                  <a:schemeClr val="accent5"/>
                </a:solidFill>
                <a:latin typeface="Sassoon Primary"/>
                <a:cs typeface="Segoe UI"/>
              </a:rPr>
              <a:t>J</a:t>
            </a:r>
            <a:r>
              <a:rPr lang="en-GB" b="1" u="sng">
                <a:latin typeface="Sassoon Primary"/>
                <a:cs typeface="Segoe UI"/>
              </a:rPr>
              <a:t>anuary 2026</a:t>
            </a:r>
            <a:endParaRPr lang="en-US">
              <a:latin typeface="Sassoon Primary"/>
              <a:cs typeface="Segoe UI"/>
            </a:endParaRPr>
          </a:p>
          <a:p>
            <a:r>
              <a:rPr lang="en-GB" b="1" u="sng">
                <a:latin typeface="Sassoon Primary"/>
                <a:cs typeface="Segoe UI"/>
              </a:rPr>
              <a:t>22/1/26</a:t>
            </a:r>
            <a:endParaRPr lang="en-GB"/>
          </a:p>
        </p:txBody>
      </p:sp>
    </p:spTree>
    <p:extLst>
      <p:ext uri="{BB962C8B-B14F-4D97-AF65-F5344CB8AC3E}">
        <p14:creationId xmlns:p14="http://schemas.microsoft.com/office/powerpoint/2010/main" val="400246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3BEA665-A566-0DD6-FDA7-9C7A2F594908}"/>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p:sp>
        <p:nvSpPr>
          <p:cNvPr id="5" name="TextBox 4">
            <a:extLst>
              <a:ext uri="{FF2B5EF4-FFF2-40B4-BE49-F238E27FC236}">
                <a16:creationId xmlns:a16="http://schemas.microsoft.com/office/drawing/2014/main" id="{181361F6-FB20-15BA-0F4B-7E3E136E8C55}"/>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22/1/26</a:t>
            </a:r>
            <a:endParaRPr lang="en-GB"/>
          </a:p>
        </p:txBody>
      </p:sp>
      <p:sp>
        <p:nvSpPr>
          <p:cNvPr id="4" name="TextBox 3">
            <a:extLst>
              <a:ext uri="{FF2B5EF4-FFF2-40B4-BE49-F238E27FC236}">
                <a16:creationId xmlns:a16="http://schemas.microsoft.com/office/drawing/2014/main" id="{20CF4883-E999-F0B0-DB5C-2FF9D4159FD0}"/>
              </a:ext>
            </a:extLst>
          </p:cNvPr>
          <p:cNvSpPr txBox="1"/>
          <p:nvPr/>
        </p:nvSpPr>
        <p:spPr>
          <a:xfrm>
            <a:off x="1431942" y="1378907"/>
            <a:ext cx="894963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6000">
                <a:latin typeface="Sassoon Primary"/>
              </a:rPr>
              <a:t>This space puzzle is hard to solve. </a:t>
            </a:r>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A38D0F1-1F51-2C71-0A72-53703BA140DD}"/>
                  </a:ext>
                </a:extLst>
              </p14:cNvPr>
              <p14:cNvContentPartPr/>
              <p14:nvPr/>
            </p14:nvContentPartPr>
            <p14:xfrm>
              <a:off x="8580240" y="2329920"/>
              <a:ext cx="1082160" cy="186840"/>
            </p14:xfrm>
          </p:contentPart>
        </mc:Choice>
        <mc:Fallback xmlns="">
          <p:pic>
            <p:nvPicPr>
              <p:cNvPr id="7" name="Ink 6">
                <a:extLst>
                  <a:ext uri="{FF2B5EF4-FFF2-40B4-BE49-F238E27FC236}">
                    <a16:creationId xmlns:a16="http://schemas.microsoft.com/office/drawing/2014/main" id="{5A38D0F1-1F51-2C71-0A72-53703BA140DD}"/>
                  </a:ext>
                </a:extLst>
              </p:cNvPr>
              <p:cNvPicPr/>
              <p:nvPr/>
            </p:nvPicPr>
            <p:blipFill>
              <a:blip r:embed="rId4"/>
              <a:stretch>
                <a:fillRect/>
              </a:stretch>
            </p:blipFill>
            <p:spPr>
              <a:xfrm>
                <a:off x="8570880" y="2320560"/>
                <a:ext cx="1100880" cy="205560"/>
              </a:xfrm>
              <a:prstGeom prst="rect">
                <a:avLst/>
              </a:prstGeom>
            </p:spPr>
          </p:pic>
        </mc:Fallback>
      </mc:AlternateContent>
    </p:spTree>
    <p:extLst>
      <p:ext uri="{BB962C8B-B14F-4D97-AF65-F5344CB8AC3E}">
        <p14:creationId xmlns:p14="http://schemas.microsoft.com/office/powerpoint/2010/main" val="244024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spell!</a:t>
            </a:r>
            <a:endParaRPr lang="en-US"/>
          </a:p>
          <a:p>
            <a:pPr algn="ctr"/>
            <a:r>
              <a:rPr lang="en-GB" sz="4000" b="1">
                <a:latin typeface="Sassoon Primary"/>
                <a:cs typeface="Calibri"/>
              </a:rPr>
              <a:t>How many sounds?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Listen</a:t>
            </a:r>
            <a:r>
              <a:rPr lang="en-GB" sz="3500">
                <a:latin typeface="Sassoon Primary"/>
                <a:cs typeface="Calibri"/>
              </a:rPr>
              <a:t> to the sentence, </a:t>
            </a:r>
            <a:r>
              <a:rPr lang="en-GB" sz="3500" b="1">
                <a:latin typeface="Sassoon Primary"/>
                <a:cs typeface="Calibri"/>
              </a:rPr>
              <a:t>say it</a:t>
            </a:r>
            <a:r>
              <a:rPr lang="en-GB" sz="3500">
                <a:latin typeface="Sassoon Primary"/>
                <a:cs typeface="Calibri"/>
              </a:rPr>
              <a:t>, </a:t>
            </a:r>
            <a:r>
              <a:rPr lang="en-GB" sz="3500" b="1">
                <a:latin typeface="Sassoon Primary"/>
                <a:cs typeface="Calibri"/>
              </a:rPr>
              <a:t>write it</a:t>
            </a:r>
            <a:r>
              <a:rPr lang="en-GB" sz="3500">
                <a:latin typeface="Sassoon Primary"/>
                <a:cs typeface="Calibri"/>
              </a:rPr>
              <a:t> and </a:t>
            </a:r>
            <a:r>
              <a:rPr lang="en-GB" sz="3500" b="1">
                <a:latin typeface="Sassoon Primary"/>
                <a:cs typeface="Calibri"/>
              </a:rPr>
              <a:t>read it</a:t>
            </a:r>
            <a:r>
              <a:rPr lang="en-GB" sz="3500">
                <a:latin typeface="Sassoon Primary"/>
                <a:cs typeface="Calibri"/>
              </a:rPr>
              <a:t>!</a:t>
            </a: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629624" y="198594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0">
                <a:latin typeface="Sassoon Primary"/>
                <a:cs typeface="Calibri"/>
              </a:rPr>
              <a:t>give    leave </a:t>
            </a:r>
            <a:r>
              <a:rPr lang="en-GB" sz="7000">
                <a:solidFill>
                  <a:srgbClr val="000000"/>
                </a:solidFill>
                <a:latin typeface="Sassoon Primary"/>
                <a:cs typeface="Calibri"/>
              </a:rPr>
              <a:t>   </a:t>
            </a:r>
            <a:r>
              <a:rPr lang="en-GB" sz="7000">
                <a:solidFill>
                  <a:schemeClr val="accent6"/>
                </a:solidFill>
                <a:latin typeface="Sassoon Primary"/>
                <a:cs typeface="Calibri"/>
              </a:rPr>
              <a:t>ask</a:t>
            </a:r>
            <a:r>
              <a:rPr lang="en-GB" sz="7000">
                <a:solidFill>
                  <a:srgbClr val="00B050"/>
                </a:solidFill>
                <a:latin typeface="Sassoon Primary"/>
                <a:cs typeface="Calibri"/>
              </a:rPr>
              <a:t> </a:t>
            </a:r>
            <a:r>
              <a:rPr lang="en-GB" sz="3500">
                <a:solidFill>
                  <a:srgbClr val="00B050"/>
                </a:solidFill>
                <a:latin typeface="Sassoon Primary"/>
                <a:cs typeface="Calibri"/>
              </a:rPr>
              <a:t> </a:t>
            </a:r>
          </a:p>
          <a:p>
            <a:endParaRPr lang="en-GB" sz="4000">
              <a:latin typeface="Sassoon Primary"/>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25054" y="1719191"/>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178510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a:t>
            </a:r>
          </a:p>
          <a:p>
            <a:endParaRPr lang="en-GB" sz="4000">
              <a:latin typeface="Sassoon Primary"/>
              <a:cs typeface="Calibri"/>
            </a:endParaRPr>
          </a:p>
        </p:txBody>
      </p:sp>
      <p:sp>
        <p:nvSpPr>
          <p:cNvPr id="4" name="TextBox 3">
            <a:extLst>
              <a:ext uri="{FF2B5EF4-FFF2-40B4-BE49-F238E27FC236}">
                <a16:creationId xmlns:a16="http://schemas.microsoft.com/office/drawing/2014/main" id="{F815C925-16A1-EE07-02E0-1AF6E8D38FC9}"/>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22/1/26</a:t>
            </a:r>
            <a:endParaRPr lang="en-GB"/>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F2EBDEFF-B53B-036A-B47D-F23A6375B7FA}"/>
                  </a:ext>
                </a:extLst>
              </p14:cNvPr>
              <p14:cNvContentPartPr/>
              <p14:nvPr/>
            </p14:nvContentPartPr>
            <p14:xfrm>
              <a:off x="7923960" y="6857640"/>
              <a:ext cx="28800" cy="360"/>
            </p14:xfrm>
          </p:contentPart>
        </mc:Choice>
        <mc:Fallback xmlns="">
          <p:pic>
            <p:nvPicPr>
              <p:cNvPr id="9" name="Ink 8">
                <a:extLst>
                  <a:ext uri="{FF2B5EF4-FFF2-40B4-BE49-F238E27FC236}">
                    <a16:creationId xmlns:a16="http://schemas.microsoft.com/office/drawing/2014/main" id="{F2EBDEFF-B53B-036A-B47D-F23A6375B7FA}"/>
                  </a:ext>
                </a:extLst>
              </p:cNvPr>
              <p:cNvPicPr/>
              <p:nvPr/>
            </p:nvPicPr>
            <p:blipFill>
              <a:blip r:embed="rId5"/>
              <a:stretch>
                <a:fillRect/>
              </a:stretch>
            </p:blipFill>
            <p:spPr>
              <a:xfrm>
                <a:off x="7914600" y="6848280"/>
                <a:ext cx="47520" cy="19080"/>
              </a:xfrm>
              <a:prstGeom prst="rect">
                <a:avLst/>
              </a:prstGeom>
            </p:spPr>
          </p:pic>
        </mc:Fallback>
      </mc:AlternateContent>
    </p:spTree>
    <p:extLst>
      <p:ext uri="{BB962C8B-B14F-4D97-AF65-F5344CB8AC3E}">
        <p14:creationId xmlns:p14="http://schemas.microsoft.com/office/powerpoint/2010/main" val="195412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D8D8D9-9B94-5CAE-D12D-44E13B5D9B39}"/>
              </a:ext>
            </a:extLst>
          </p:cNvPr>
          <p:cNvPicPr>
            <a:picLocks noChangeAspect="1"/>
          </p:cNvPicPr>
          <p:nvPr/>
        </p:nvPicPr>
        <p:blipFill>
          <a:blip r:embed="rId2"/>
          <a:stretch>
            <a:fillRect/>
          </a:stretch>
        </p:blipFill>
        <p:spPr>
          <a:xfrm>
            <a:off x="0" y="0"/>
            <a:ext cx="8087854" cy="800212"/>
          </a:xfrm>
          <a:prstGeom prst="rect">
            <a:avLst/>
          </a:prstGeom>
        </p:spPr>
      </p:pic>
      <p:pic>
        <p:nvPicPr>
          <p:cNvPr id="5" name="Picture 4">
            <a:extLst>
              <a:ext uri="{FF2B5EF4-FFF2-40B4-BE49-F238E27FC236}">
                <a16:creationId xmlns:a16="http://schemas.microsoft.com/office/drawing/2014/main" id="{5D40A037-9C1E-C056-EF11-92FC09EAF794}"/>
              </a:ext>
            </a:extLst>
          </p:cNvPr>
          <p:cNvPicPr>
            <a:picLocks noChangeAspect="1"/>
          </p:cNvPicPr>
          <p:nvPr/>
        </p:nvPicPr>
        <p:blipFill>
          <a:blip r:embed="rId3"/>
          <a:stretch>
            <a:fillRect/>
          </a:stretch>
        </p:blipFill>
        <p:spPr>
          <a:xfrm>
            <a:off x="8056343" y="-28580"/>
            <a:ext cx="4135658" cy="905619"/>
          </a:xfrm>
          <a:prstGeom prst="rect">
            <a:avLst/>
          </a:prstGeom>
        </p:spPr>
      </p:pic>
      <p:pic>
        <p:nvPicPr>
          <p:cNvPr id="7" name="Picture 6">
            <a:extLst>
              <a:ext uri="{FF2B5EF4-FFF2-40B4-BE49-F238E27FC236}">
                <a16:creationId xmlns:a16="http://schemas.microsoft.com/office/drawing/2014/main" id="{4E08B3E8-1C79-9EC3-ADFB-999CC16C2207}"/>
              </a:ext>
            </a:extLst>
          </p:cNvPr>
          <p:cNvPicPr>
            <a:picLocks noChangeAspect="1"/>
          </p:cNvPicPr>
          <p:nvPr/>
        </p:nvPicPr>
        <p:blipFill>
          <a:blip r:embed="rId4"/>
          <a:stretch>
            <a:fillRect/>
          </a:stretch>
        </p:blipFill>
        <p:spPr>
          <a:xfrm>
            <a:off x="917716" y="2012191"/>
            <a:ext cx="5185382" cy="2006916"/>
          </a:xfrm>
          <a:prstGeom prst="rect">
            <a:avLst/>
          </a:prstGeom>
        </p:spPr>
      </p:pic>
      <p:pic>
        <p:nvPicPr>
          <p:cNvPr id="9" name="Picture 8">
            <a:extLst>
              <a:ext uri="{FF2B5EF4-FFF2-40B4-BE49-F238E27FC236}">
                <a16:creationId xmlns:a16="http://schemas.microsoft.com/office/drawing/2014/main" id="{F203DBF9-A467-2E70-3927-7D0316C6FB45}"/>
              </a:ext>
            </a:extLst>
          </p:cNvPr>
          <p:cNvPicPr>
            <a:picLocks noChangeAspect="1"/>
          </p:cNvPicPr>
          <p:nvPr/>
        </p:nvPicPr>
        <p:blipFill>
          <a:blip r:embed="rId5"/>
          <a:stretch>
            <a:fillRect/>
          </a:stretch>
        </p:blipFill>
        <p:spPr>
          <a:xfrm>
            <a:off x="6564164" y="2012191"/>
            <a:ext cx="4750037" cy="2006916"/>
          </a:xfrm>
          <a:prstGeom prst="rect">
            <a:avLst/>
          </a:prstGeom>
        </p:spPr>
      </p:pic>
      <p:sp>
        <p:nvSpPr>
          <p:cNvPr id="10" name="TextBox 9">
            <a:extLst>
              <a:ext uri="{FF2B5EF4-FFF2-40B4-BE49-F238E27FC236}">
                <a16:creationId xmlns:a16="http://schemas.microsoft.com/office/drawing/2014/main" id="{9BD4427C-8C95-E0D5-2D39-5D27AAAF2011}"/>
              </a:ext>
            </a:extLst>
          </p:cNvPr>
          <p:cNvSpPr txBox="1"/>
          <p:nvPr/>
        </p:nvSpPr>
        <p:spPr>
          <a:xfrm>
            <a:off x="2913321" y="4861871"/>
            <a:ext cx="6581554" cy="584775"/>
          </a:xfrm>
          <a:prstGeom prst="rect">
            <a:avLst/>
          </a:prstGeom>
          <a:noFill/>
        </p:spPr>
        <p:txBody>
          <a:bodyPr wrap="square" rtlCol="0">
            <a:spAutoFit/>
          </a:bodyPr>
          <a:lstStyle/>
          <a:p>
            <a:r>
              <a:rPr lang="en-GB" sz="3200"/>
              <a:t>What does it mean to belong?</a:t>
            </a:r>
          </a:p>
        </p:txBody>
      </p:sp>
      <p:sp>
        <p:nvSpPr>
          <p:cNvPr id="11" name="TextBox 10">
            <a:extLst>
              <a:ext uri="{FF2B5EF4-FFF2-40B4-BE49-F238E27FC236}">
                <a16:creationId xmlns:a16="http://schemas.microsoft.com/office/drawing/2014/main" id="{8500485E-AD2D-404C-9FAD-A76EF3383351}"/>
              </a:ext>
            </a:extLst>
          </p:cNvPr>
          <p:cNvSpPr txBox="1"/>
          <p:nvPr/>
        </p:nvSpPr>
        <p:spPr>
          <a:xfrm>
            <a:off x="556437" y="1006034"/>
            <a:ext cx="6581554" cy="584775"/>
          </a:xfrm>
          <a:prstGeom prst="rect">
            <a:avLst/>
          </a:prstGeom>
          <a:noFill/>
        </p:spPr>
        <p:txBody>
          <a:bodyPr wrap="square" rtlCol="0">
            <a:spAutoFit/>
          </a:bodyPr>
          <a:lstStyle/>
          <a:p>
            <a:r>
              <a:rPr lang="en-GB" sz="3200"/>
              <a:t>3 in 3</a:t>
            </a:r>
          </a:p>
        </p:txBody>
      </p:sp>
    </p:spTree>
    <p:extLst>
      <p:ext uri="{BB962C8B-B14F-4D97-AF65-F5344CB8AC3E}">
        <p14:creationId xmlns:p14="http://schemas.microsoft.com/office/powerpoint/2010/main" val="403916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0"/>
        <p:cNvGrpSpPr/>
        <p:nvPr/>
      </p:nvGrpSpPr>
      <p:grpSpPr>
        <a:xfrm>
          <a:off x="0" y="0"/>
          <a:ext cx="0" cy="0"/>
          <a:chOff x="0" y="0"/>
          <a:chExt cx="0" cy="0"/>
        </a:xfrm>
      </p:grpSpPr>
      <p:sp>
        <p:nvSpPr>
          <p:cNvPr id="3082" name="Google Shape;3082;p261"/>
          <p:cNvSpPr txBox="1">
            <a:spLocks noGrp="1"/>
          </p:cNvSpPr>
          <p:nvPr>
            <p:ph type="subTitle" idx="1"/>
          </p:nvPr>
        </p:nvSpPr>
        <p:spPr>
          <a:xfrm>
            <a:off x="432000" y="1648960"/>
            <a:ext cx="2938000" cy="882400"/>
          </a:xfrm>
          <a:prstGeom prst="rect">
            <a:avLst/>
          </a:prstGeom>
        </p:spPr>
        <p:txBody>
          <a:bodyPr spcFirstLastPara="1" vert="horz" wrap="square" lIns="0" tIns="0" rIns="0" bIns="0" rtlCol="0" anchor="t" anchorCtr="0">
            <a:noAutofit/>
          </a:bodyPr>
          <a:lstStyle/>
          <a:p>
            <a:pPr marL="0" indent="0">
              <a:spcAft>
                <a:spcPts val="1333"/>
              </a:spcAft>
            </a:pPr>
            <a:r>
              <a:rPr lang="en-GB">
                <a:latin typeface="+mj-lt"/>
              </a:rPr>
              <a:t>faith</a:t>
            </a:r>
            <a:endParaRPr>
              <a:latin typeface="+mj-lt"/>
            </a:endParaRPr>
          </a:p>
        </p:txBody>
      </p:sp>
      <p:sp>
        <p:nvSpPr>
          <p:cNvPr id="3083" name="Google Shape;3083;p261"/>
          <p:cNvSpPr txBox="1">
            <a:spLocks noGrp="1"/>
          </p:cNvSpPr>
          <p:nvPr>
            <p:ph type="subTitle" idx="2"/>
          </p:nvPr>
        </p:nvSpPr>
        <p:spPr>
          <a:xfrm>
            <a:off x="3599100" y="1648960"/>
            <a:ext cx="6470186" cy="512800"/>
          </a:xfrm>
          <a:prstGeom prst="rect">
            <a:avLst/>
          </a:prstGeom>
        </p:spPr>
        <p:txBody>
          <a:bodyPr spcFirstLastPara="1" vert="horz" wrap="square" lIns="0" tIns="0" rIns="0" bIns="0" rtlCol="0" anchor="t" anchorCtr="0">
            <a:noAutofit/>
          </a:bodyPr>
          <a:lstStyle/>
          <a:p>
            <a:pPr marL="0" indent="0">
              <a:spcAft>
                <a:spcPts val="1333"/>
              </a:spcAft>
            </a:pPr>
            <a:r>
              <a:rPr lang="en-GB"/>
              <a:t>believing in something that you cannot                        see; Christians have faith in God and Jesus</a:t>
            </a:r>
            <a:endParaRPr/>
          </a:p>
        </p:txBody>
      </p:sp>
      <p:sp>
        <p:nvSpPr>
          <p:cNvPr id="3084" name="Google Shape;3084;p261"/>
          <p:cNvSpPr txBox="1">
            <a:spLocks noGrp="1"/>
          </p:cNvSpPr>
          <p:nvPr>
            <p:ph type="subTitle" idx="3"/>
          </p:nvPr>
        </p:nvSpPr>
        <p:spPr>
          <a:xfrm>
            <a:off x="432000" y="2969760"/>
            <a:ext cx="2938000" cy="882400"/>
          </a:xfrm>
          <a:prstGeom prst="rect">
            <a:avLst/>
          </a:prstGeom>
        </p:spPr>
        <p:txBody>
          <a:bodyPr spcFirstLastPara="1" vert="horz" wrap="square" lIns="0" tIns="0" rIns="0" bIns="0" rtlCol="0" anchor="t" anchorCtr="0">
            <a:noAutofit/>
          </a:bodyPr>
          <a:lstStyle/>
          <a:p>
            <a:pPr marL="0" indent="0">
              <a:spcAft>
                <a:spcPts val="1333"/>
              </a:spcAft>
            </a:pPr>
            <a:r>
              <a:rPr lang="en-GB">
                <a:latin typeface="+mj-lt"/>
              </a:rPr>
              <a:t>family</a:t>
            </a:r>
            <a:endParaRPr>
              <a:latin typeface="+mj-lt"/>
            </a:endParaRPr>
          </a:p>
        </p:txBody>
      </p:sp>
      <p:sp>
        <p:nvSpPr>
          <p:cNvPr id="3081" name="Google Shape;3081;p261"/>
          <p:cNvSpPr txBox="1">
            <a:spLocks noGrp="1"/>
          </p:cNvSpPr>
          <p:nvPr>
            <p:ph type="subTitle" idx="4"/>
          </p:nvPr>
        </p:nvSpPr>
        <p:spPr>
          <a:xfrm>
            <a:off x="3599100" y="2969760"/>
            <a:ext cx="8160800" cy="369600"/>
          </a:xfrm>
          <a:prstGeom prst="rect">
            <a:avLst/>
          </a:prstGeom>
        </p:spPr>
        <p:txBody>
          <a:bodyPr spcFirstLastPara="1" vert="horz" wrap="square" lIns="0" tIns="0" rIns="0" bIns="0" rtlCol="0" anchor="t" anchorCtr="0">
            <a:noAutofit/>
          </a:bodyPr>
          <a:lstStyle/>
          <a:p>
            <a:pPr marL="0" indent="0">
              <a:spcAft>
                <a:spcPts val="1333"/>
              </a:spcAft>
            </a:pPr>
            <a:r>
              <a:rPr lang="en-GB"/>
              <a:t>the people who love and care for you; not all families look the same</a:t>
            </a:r>
            <a:endParaRPr/>
          </a:p>
        </p:txBody>
      </p:sp>
      <p:sp>
        <p:nvSpPr>
          <p:cNvPr id="3085" name="Google Shape;3085;p261"/>
          <p:cNvSpPr txBox="1">
            <a:spLocks noGrp="1"/>
          </p:cNvSpPr>
          <p:nvPr>
            <p:ph type="subTitle" idx="5"/>
          </p:nvPr>
        </p:nvSpPr>
        <p:spPr>
          <a:xfrm>
            <a:off x="432000" y="4290560"/>
            <a:ext cx="2938000" cy="882400"/>
          </a:xfrm>
          <a:prstGeom prst="rect">
            <a:avLst/>
          </a:prstGeom>
        </p:spPr>
        <p:txBody>
          <a:bodyPr spcFirstLastPara="1" vert="horz" wrap="square" lIns="0" tIns="0" rIns="0" bIns="0" rtlCol="0" anchor="t" anchorCtr="0">
            <a:noAutofit/>
          </a:bodyPr>
          <a:lstStyle/>
          <a:p>
            <a:pPr marL="0" indent="0">
              <a:spcAft>
                <a:spcPts val="1333"/>
              </a:spcAft>
            </a:pPr>
            <a:r>
              <a:rPr lang="en-GB">
                <a:latin typeface="+mj-lt"/>
              </a:rPr>
              <a:t>Christian</a:t>
            </a:r>
            <a:endParaRPr>
              <a:latin typeface="+mj-lt"/>
            </a:endParaRPr>
          </a:p>
        </p:txBody>
      </p:sp>
      <p:sp>
        <p:nvSpPr>
          <p:cNvPr id="3086" name="Google Shape;3086;p261"/>
          <p:cNvSpPr txBox="1">
            <a:spLocks noGrp="1"/>
          </p:cNvSpPr>
          <p:nvPr>
            <p:ph type="subTitle" idx="6"/>
          </p:nvPr>
        </p:nvSpPr>
        <p:spPr>
          <a:xfrm>
            <a:off x="3599100" y="4290560"/>
            <a:ext cx="8160800" cy="369600"/>
          </a:xfrm>
          <a:prstGeom prst="rect">
            <a:avLst/>
          </a:prstGeom>
        </p:spPr>
        <p:txBody>
          <a:bodyPr spcFirstLastPara="1" vert="horz" wrap="square" lIns="0" tIns="0" rIns="0" bIns="0" rtlCol="0" anchor="t" anchorCtr="0">
            <a:noAutofit/>
          </a:bodyPr>
          <a:lstStyle/>
          <a:p>
            <a:pPr marL="0" indent="0">
              <a:spcAft>
                <a:spcPts val="1333"/>
              </a:spcAft>
            </a:pPr>
            <a:r>
              <a:rPr lang="en-GB"/>
              <a:t>a person who believes in God and follows Jesus</a:t>
            </a:r>
            <a:endParaRPr/>
          </a:p>
        </p:txBody>
      </p:sp>
      <p:sp>
        <p:nvSpPr>
          <p:cNvPr id="3087" name="Google Shape;3087;p261"/>
          <p:cNvSpPr txBox="1">
            <a:spLocks noGrp="1"/>
          </p:cNvSpPr>
          <p:nvPr>
            <p:ph type="subTitle" idx="7"/>
          </p:nvPr>
        </p:nvSpPr>
        <p:spPr>
          <a:xfrm>
            <a:off x="432000" y="5611360"/>
            <a:ext cx="2938000" cy="882400"/>
          </a:xfrm>
          <a:prstGeom prst="rect">
            <a:avLst/>
          </a:prstGeom>
        </p:spPr>
        <p:txBody>
          <a:bodyPr spcFirstLastPara="1" vert="horz" wrap="square" lIns="0" tIns="0" rIns="0" bIns="0" rtlCol="0" anchor="t" anchorCtr="0">
            <a:noAutofit/>
          </a:bodyPr>
          <a:lstStyle/>
          <a:p>
            <a:pPr marL="0" indent="0">
              <a:spcAft>
                <a:spcPts val="1333"/>
              </a:spcAft>
            </a:pPr>
            <a:r>
              <a:rPr lang="en-GB">
                <a:latin typeface="+mj-lt"/>
              </a:rPr>
              <a:t>belong</a:t>
            </a:r>
            <a:endParaRPr>
              <a:latin typeface="+mj-lt"/>
            </a:endParaRPr>
          </a:p>
        </p:txBody>
      </p:sp>
      <p:sp>
        <p:nvSpPr>
          <p:cNvPr id="3088" name="Google Shape;3088;p261"/>
          <p:cNvSpPr txBox="1">
            <a:spLocks noGrp="1"/>
          </p:cNvSpPr>
          <p:nvPr>
            <p:ph type="subTitle" idx="8"/>
          </p:nvPr>
        </p:nvSpPr>
        <p:spPr>
          <a:xfrm>
            <a:off x="3599100" y="5611360"/>
            <a:ext cx="8160800" cy="369600"/>
          </a:xfrm>
          <a:prstGeom prst="rect">
            <a:avLst/>
          </a:prstGeom>
        </p:spPr>
        <p:txBody>
          <a:bodyPr spcFirstLastPara="1" vert="horz" wrap="square" lIns="0" tIns="0" rIns="0" bIns="0" rtlCol="0" anchor="t" anchorCtr="0">
            <a:noAutofit/>
          </a:bodyPr>
          <a:lstStyle/>
          <a:p>
            <a:pPr marL="0" indent="0">
              <a:spcAft>
                <a:spcPts val="1333"/>
              </a:spcAft>
            </a:pPr>
            <a:r>
              <a:rPr lang="en-GB"/>
              <a:t>being part or a member of a group</a:t>
            </a:r>
            <a:endParaRPr/>
          </a:p>
        </p:txBody>
      </p:sp>
      <p:pic>
        <p:nvPicPr>
          <p:cNvPr id="5" name="Picture 4">
            <a:extLst>
              <a:ext uri="{FF2B5EF4-FFF2-40B4-BE49-F238E27FC236}">
                <a16:creationId xmlns:a16="http://schemas.microsoft.com/office/drawing/2014/main" id="{EBDFBD62-1CFF-96B3-224D-9C2213DF5A76}"/>
              </a:ext>
            </a:extLst>
          </p:cNvPr>
          <p:cNvPicPr>
            <a:picLocks noChangeAspect="1"/>
          </p:cNvPicPr>
          <p:nvPr/>
        </p:nvPicPr>
        <p:blipFill>
          <a:blip r:embed="rId3"/>
          <a:stretch>
            <a:fillRect/>
          </a:stretch>
        </p:blipFill>
        <p:spPr>
          <a:xfrm>
            <a:off x="0" y="0"/>
            <a:ext cx="8087854" cy="800212"/>
          </a:xfrm>
          <a:prstGeom prst="rect">
            <a:avLst/>
          </a:prstGeom>
        </p:spPr>
      </p:pic>
      <p:sp>
        <p:nvSpPr>
          <p:cNvPr id="6" name="Google Shape;3083;p261">
            <a:extLst>
              <a:ext uri="{FF2B5EF4-FFF2-40B4-BE49-F238E27FC236}">
                <a16:creationId xmlns:a16="http://schemas.microsoft.com/office/drawing/2014/main" id="{6F66535E-D592-BD96-5CE5-F7BFDCB658FF}"/>
              </a:ext>
            </a:extLst>
          </p:cNvPr>
          <p:cNvSpPr txBox="1">
            <a:spLocks/>
          </p:cNvSpPr>
          <p:nvPr/>
        </p:nvSpPr>
        <p:spPr>
          <a:xfrm>
            <a:off x="605528" y="840960"/>
            <a:ext cx="8160800" cy="369600"/>
          </a:xfrm>
          <a:prstGeom prst="rect">
            <a:avLst/>
          </a:prstGeom>
        </p:spPr>
        <p:txBody>
          <a:bodyPr spcFirstLastPara="1" vert="horz" wrap="square" lIns="0" tIns="0" rIns="0" bIns="0" rtlCol="0" anchor="t" anchorCtr="0">
            <a:noAutofit/>
          </a:bodyPr>
          <a:lstStyle>
            <a:lvl1pPr marL="228600" lvl="0" indent="-228600" algn="l" defTabSz="914400" rtl="0" eaLnBrk="1" latinLnBrk="0" hangingPunct="1">
              <a:lnSpc>
                <a:spcPct val="115000"/>
              </a:lnSpc>
              <a:spcBef>
                <a:spcPts val="0"/>
              </a:spcBef>
              <a:spcAft>
                <a:spcPts val="0"/>
              </a:spcAft>
              <a:buSzPts val="1800"/>
              <a:buFont typeface="Arial" panose="020B0604020202020204" pitchFamily="34" charset="0"/>
              <a:buNone/>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1333"/>
              </a:spcBef>
              <a:spcAft>
                <a:spcPts val="0"/>
              </a:spcAft>
              <a:buSzPts val="1800"/>
              <a:buFont typeface="Arial" panose="020B0604020202020204" pitchFamily="34" charset="0"/>
              <a:buNone/>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1333"/>
              </a:spcBef>
              <a:spcAft>
                <a:spcPts val="0"/>
              </a:spcAft>
              <a:buSzPts val="1800"/>
              <a:buFont typeface="Arial" panose="020B0604020202020204" pitchFamily="34" charset="0"/>
              <a:buNone/>
              <a:defRPr sz="2400" kern="1200">
                <a:solidFill>
                  <a:schemeClr val="tx1"/>
                </a:solidFill>
                <a:latin typeface="+mn-lt"/>
                <a:ea typeface="+mn-ea"/>
                <a:cs typeface="+mn-cs"/>
              </a:defRPr>
            </a:lvl3pPr>
            <a:lvl4pPr marL="1600200" lvl="3" indent="-228600" algn="l" defTabSz="914400" rtl="0" eaLnBrk="1" latinLnBrk="0" hangingPunct="1">
              <a:lnSpc>
                <a:spcPct val="90000"/>
              </a:lnSpc>
              <a:spcBef>
                <a:spcPts val="1067"/>
              </a:spcBef>
              <a:spcAft>
                <a:spcPts val="0"/>
              </a:spcAft>
              <a:buSzPts val="1800"/>
              <a:buFont typeface="Arial" panose="020B0604020202020204" pitchFamily="34" charset="0"/>
              <a:buNone/>
              <a:defRPr sz="2400" kern="1200">
                <a:solidFill>
                  <a:schemeClr val="tx1"/>
                </a:solidFill>
                <a:latin typeface="+mn-lt"/>
                <a:ea typeface="+mn-ea"/>
                <a:cs typeface="+mn-cs"/>
              </a:defRPr>
            </a:lvl4pPr>
            <a:lvl5pPr marL="2057400" lvl="4" indent="-228600" algn="l" defTabSz="914400" rtl="0" eaLnBrk="1" latinLnBrk="0" hangingPunct="1">
              <a:lnSpc>
                <a:spcPct val="90000"/>
              </a:lnSpc>
              <a:spcBef>
                <a:spcPts val="1067"/>
              </a:spcBef>
              <a:spcAft>
                <a:spcPts val="0"/>
              </a:spcAft>
              <a:buSzPts val="1800"/>
              <a:buFont typeface="Arial" panose="020B0604020202020204" pitchFamily="34" charset="0"/>
              <a:buNone/>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800"/>
              </a:spcBef>
              <a:spcAft>
                <a:spcPts val="0"/>
              </a:spcAft>
              <a:buSzPts val="1800"/>
              <a:buFont typeface="Arial" panose="020B0604020202020204" pitchFamily="34" charset="0"/>
              <a:buNone/>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800"/>
              </a:spcBef>
              <a:spcAft>
                <a:spcPts val="0"/>
              </a:spcAft>
              <a:buSzPts val="1800"/>
              <a:buFont typeface="Arial" panose="020B0604020202020204" pitchFamily="34" charset="0"/>
              <a:buNone/>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533"/>
              </a:spcBef>
              <a:spcAft>
                <a:spcPts val="0"/>
              </a:spcAft>
              <a:buSzPts val="1800"/>
              <a:buFont typeface="Arial" panose="020B0604020202020204" pitchFamily="34" charset="0"/>
              <a:buNone/>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533"/>
              </a:spcBef>
              <a:spcAft>
                <a:spcPts val="267"/>
              </a:spcAft>
              <a:buSzPts val="1800"/>
              <a:buFont typeface="Lexend"/>
              <a:buNone/>
              <a:defRPr sz="1800" kern="1200">
                <a:solidFill>
                  <a:schemeClr val="tx1"/>
                </a:solidFill>
                <a:latin typeface="Lexend"/>
                <a:ea typeface="Lexend"/>
                <a:cs typeface="Lexend"/>
                <a:sym typeface="Lexend"/>
              </a:defRPr>
            </a:lvl9pPr>
          </a:lstStyle>
          <a:p>
            <a:pPr marL="0" indent="0">
              <a:spcAft>
                <a:spcPts val="1333"/>
              </a:spcAft>
            </a:pPr>
            <a:r>
              <a:rPr lang="en-GB"/>
              <a:t>Key words</a:t>
            </a:r>
          </a:p>
        </p:txBody>
      </p:sp>
      <p:pic>
        <p:nvPicPr>
          <p:cNvPr id="8" name="Picture 7">
            <a:extLst>
              <a:ext uri="{FF2B5EF4-FFF2-40B4-BE49-F238E27FC236}">
                <a16:creationId xmlns:a16="http://schemas.microsoft.com/office/drawing/2014/main" id="{3AB1F373-0710-FC19-3CBE-A4A84DC8CC95}"/>
              </a:ext>
            </a:extLst>
          </p:cNvPr>
          <p:cNvPicPr>
            <a:picLocks noChangeAspect="1"/>
          </p:cNvPicPr>
          <p:nvPr/>
        </p:nvPicPr>
        <p:blipFill>
          <a:blip r:embed="rId4"/>
          <a:stretch>
            <a:fillRect/>
          </a:stretch>
        </p:blipFill>
        <p:spPr>
          <a:xfrm>
            <a:off x="8056343" y="-28580"/>
            <a:ext cx="4135658" cy="9056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1"/>
        <p:cNvGrpSpPr/>
        <p:nvPr/>
      </p:nvGrpSpPr>
      <p:grpSpPr>
        <a:xfrm>
          <a:off x="0" y="0"/>
          <a:ext cx="0" cy="0"/>
          <a:chOff x="0" y="0"/>
          <a:chExt cx="0" cy="0"/>
        </a:xfrm>
      </p:grpSpPr>
      <p:sp>
        <p:nvSpPr>
          <p:cNvPr id="3112" name="Google Shape;3112;p264"/>
          <p:cNvSpPr txBox="1">
            <a:spLocks noGrp="1"/>
          </p:cNvSpPr>
          <p:nvPr>
            <p:ph type="body" idx="1"/>
          </p:nvPr>
        </p:nvSpPr>
        <p:spPr>
          <a:xfrm>
            <a:off x="390772" y="2949839"/>
            <a:ext cx="7910400" cy="685765"/>
          </a:xfrm>
          <a:prstGeom prst="rect">
            <a:avLst/>
          </a:prstGeom>
        </p:spPr>
        <p:txBody>
          <a:bodyPr spcFirstLastPara="1" vert="horz" wrap="square" lIns="0" tIns="0" rIns="0" bIns="0" rtlCol="0" anchor="t" anchorCtr="0">
            <a:spAutoFit/>
          </a:bodyPr>
          <a:lstStyle/>
          <a:p>
            <a:pPr marL="0" indent="0">
              <a:spcAft>
                <a:spcPts val="1333"/>
              </a:spcAft>
              <a:buNone/>
            </a:pPr>
            <a:r>
              <a:rPr lang="en-GB">
                <a:latin typeface="+mj-lt"/>
              </a:rPr>
              <a:t>There are lots of different types of </a:t>
            </a:r>
            <a:r>
              <a:rPr lang="en-GB" b="1">
                <a:latin typeface="+mj-lt"/>
              </a:rPr>
              <a:t>families</a:t>
            </a:r>
            <a:r>
              <a:rPr lang="en-GB">
                <a:latin typeface="+mj-lt"/>
              </a:rPr>
              <a:t>.</a:t>
            </a:r>
            <a:endParaRPr>
              <a:latin typeface="+mj-lt"/>
            </a:endParaRPr>
          </a:p>
        </p:txBody>
      </p:sp>
      <p:sp>
        <p:nvSpPr>
          <p:cNvPr id="3113" name="Google Shape;3113;p264"/>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What is a Christian faith family?</a:t>
            </a:r>
            <a:endParaRPr/>
          </a:p>
        </p:txBody>
      </p:sp>
      <p:sp>
        <p:nvSpPr>
          <p:cNvPr id="3114" name="Google Shape;3114;p264"/>
          <p:cNvSpPr txBox="1"/>
          <p:nvPr/>
        </p:nvSpPr>
        <p:spPr>
          <a:xfrm>
            <a:off x="390772" y="3908161"/>
            <a:ext cx="2664285" cy="1204817"/>
          </a:xfrm>
          <a:prstGeom prst="rect">
            <a:avLst/>
          </a:prstGeom>
          <a:noFill/>
          <a:ln>
            <a:noFill/>
          </a:ln>
        </p:spPr>
        <p:txBody>
          <a:bodyPr spcFirstLastPara="1" wrap="square" lIns="0" tIns="0" rIns="0" bIns="0" anchor="t" anchorCtr="0">
            <a:spAutoFit/>
          </a:bodyPr>
          <a:lstStyle/>
          <a:p>
            <a:pPr>
              <a:lnSpc>
                <a:spcPct val="115000"/>
              </a:lnSpc>
              <a:spcAft>
                <a:spcPts val="1333"/>
              </a:spcAft>
            </a:pPr>
            <a:r>
              <a:rPr lang="en-GB" sz="2933">
                <a:solidFill>
                  <a:schemeClr val="dk1"/>
                </a:solidFill>
                <a:latin typeface="+mj-lt"/>
                <a:ea typeface="Lexend"/>
                <a:cs typeface="Lexend"/>
                <a:sym typeface="Lexend"/>
              </a:rPr>
              <a:t>Who is in your </a:t>
            </a:r>
            <a:r>
              <a:rPr lang="en-GB" sz="2933" b="1">
                <a:solidFill>
                  <a:schemeClr val="dk1"/>
                </a:solidFill>
                <a:latin typeface="+mj-lt"/>
                <a:ea typeface="Lexend"/>
                <a:cs typeface="Lexend"/>
                <a:sym typeface="Lexend"/>
              </a:rPr>
              <a:t>family</a:t>
            </a:r>
            <a:r>
              <a:rPr lang="en-GB" sz="2933">
                <a:solidFill>
                  <a:schemeClr val="dk1"/>
                </a:solidFill>
                <a:latin typeface="+mj-lt"/>
                <a:ea typeface="Lexend"/>
                <a:cs typeface="Lexend"/>
                <a:sym typeface="Lexend"/>
              </a:rPr>
              <a:t>?</a:t>
            </a:r>
            <a:endParaRPr sz="2400">
              <a:latin typeface="+mj-lt"/>
            </a:endParaRPr>
          </a:p>
        </p:txBody>
      </p:sp>
      <p:pic>
        <p:nvPicPr>
          <p:cNvPr id="3115" name="Google Shape;3115;p264"/>
          <p:cNvPicPr preferRelativeResize="0"/>
          <p:nvPr/>
        </p:nvPicPr>
        <p:blipFill>
          <a:blip r:embed="rId3">
            <a:alphaModFix/>
          </a:blip>
          <a:stretch>
            <a:fillRect/>
          </a:stretch>
        </p:blipFill>
        <p:spPr>
          <a:xfrm>
            <a:off x="9945600" y="3789680"/>
            <a:ext cx="2025728" cy="2701847"/>
          </a:xfrm>
          <a:prstGeom prst="rect">
            <a:avLst/>
          </a:prstGeom>
          <a:noFill/>
          <a:ln>
            <a:noFill/>
          </a:ln>
        </p:spPr>
      </p:pic>
      <p:pic>
        <p:nvPicPr>
          <p:cNvPr id="3116" name="Google Shape;3116;p264"/>
          <p:cNvPicPr preferRelativeResize="0"/>
          <p:nvPr/>
        </p:nvPicPr>
        <p:blipFill>
          <a:blip r:embed="rId4">
            <a:alphaModFix/>
          </a:blip>
          <a:stretch>
            <a:fillRect/>
          </a:stretch>
        </p:blipFill>
        <p:spPr>
          <a:xfrm>
            <a:off x="4827698" y="3789680"/>
            <a:ext cx="2025728" cy="2701847"/>
          </a:xfrm>
          <a:prstGeom prst="rect">
            <a:avLst/>
          </a:prstGeom>
          <a:noFill/>
          <a:ln>
            <a:noFill/>
          </a:ln>
        </p:spPr>
      </p:pic>
      <p:pic>
        <p:nvPicPr>
          <p:cNvPr id="3117" name="Google Shape;3117;p264"/>
          <p:cNvPicPr preferRelativeResize="0"/>
          <p:nvPr/>
        </p:nvPicPr>
        <p:blipFill>
          <a:blip r:embed="rId5">
            <a:alphaModFix/>
          </a:blip>
          <a:stretch>
            <a:fillRect/>
          </a:stretch>
        </p:blipFill>
        <p:spPr>
          <a:xfrm>
            <a:off x="7449461" y="3603948"/>
            <a:ext cx="1900104" cy="2826557"/>
          </a:xfrm>
          <a:prstGeom prst="rect">
            <a:avLst/>
          </a:prstGeom>
          <a:noFill/>
          <a:ln>
            <a:noFill/>
          </a:ln>
        </p:spPr>
      </p:pic>
      <p:pic>
        <p:nvPicPr>
          <p:cNvPr id="2" name="Picture 1">
            <a:extLst>
              <a:ext uri="{FF2B5EF4-FFF2-40B4-BE49-F238E27FC236}">
                <a16:creationId xmlns:a16="http://schemas.microsoft.com/office/drawing/2014/main" id="{07EBA618-2DEC-7978-E3E7-EB89D9203672}"/>
              </a:ext>
            </a:extLst>
          </p:cNvPr>
          <p:cNvPicPr>
            <a:picLocks noChangeAspect="1"/>
          </p:cNvPicPr>
          <p:nvPr/>
        </p:nvPicPr>
        <p:blipFill>
          <a:blip r:embed="rId6"/>
          <a:stretch>
            <a:fillRect/>
          </a:stretch>
        </p:blipFill>
        <p:spPr>
          <a:xfrm>
            <a:off x="0" y="0"/>
            <a:ext cx="8087854" cy="800212"/>
          </a:xfrm>
          <a:prstGeom prst="rect">
            <a:avLst/>
          </a:prstGeom>
        </p:spPr>
      </p:pic>
      <p:pic>
        <p:nvPicPr>
          <p:cNvPr id="4" name="Picture 3">
            <a:extLst>
              <a:ext uri="{FF2B5EF4-FFF2-40B4-BE49-F238E27FC236}">
                <a16:creationId xmlns:a16="http://schemas.microsoft.com/office/drawing/2014/main" id="{B1BC78B3-0D7D-79EA-47B3-EBD81DF18539}"/>
              </a:ext>
            </a:extLst>
          </p:cNvPr>
          <p:cNvPicPr>
            <a:picLocks noChangeAspect="1"/>
          </p:cNvPicPr>
          <p:nvPr/>
        </p:nvPicPr>
        <p:blipFill>
          <a:blip r:embed="rId7"/>
          <a:stretch>
            <a:fillRect/>
          </a:stretch>
        </p:blipFill>
        <p:spPr>
          <a:xfrm>
            <a:off x="0" y="713904"/>
            <a:ext cx="10631384" cy="1295581"/>
          </a:xfrm>
          <a:prstGeom prst="rect">
            <a:avLst/>
          </a:prstGeom>
        </p:spPr>
      </p:pic>
      <p:sp>
        <p:nvSpPr>
          <p:cNvPr id="5" name="Google Shape;3103;p263">
            <a:extLst>
              <a:ext uri="{FF2B5EF4-FFF2-40B4-BE49-F238E27FC236}">
                <a16:creationId xmlns:a16="http://schemas.microsoft.com/office/drawing/2014/main" id="{E293889F-0FC5-64E2-71BD-05D625AD4126}"/>
              </a:ext>
            </a:extLst>
          </p:cNvPr>
          <p:cNvSpPr txBox="1">
            <a:spLocks/>
          </p:cNvSpPr>
          <p:nvPr/>
        </p:nvSpPr>
        <p:spPr>
          <a:xfrm>
            <a:off x="914400" y="1814281"/>
            <a:ext cx="10864850" cy="849313"/>
          </a:xfrm>
          <a:prstGeom prst="rect">
            <a:avLst/>
          </a:prstGeom>
        </p:spPr>
        <p:txBody>
          <a:bodyPr spcFirstLastPara="1" vert="horz" wrap="square" lIns="0" tIns="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solidFill>
                  <a:srgbClr val="000000"/>
                </a:solidFill>
              </a:rPr>
              <a:t>In this lesson, we will look at examples of different </a:t>
            </a:r>
            <a:r>
              <a:rPr lang="en-GB" sz="2400" b="1">
                <a:solidFill>
                  <a:srgbClr val="000000"/>
                </a:solidFill>
              </a:rPr>
              <a:t>Christians</a:t>
            </a:r>
            <a:r>
              <a:rPr lang="en-GB" sz="2400">
                <a:solidFill>
                  <a:srgbClr val="000000"/>
                </a:solidFill>
              </a:rPr>
              <a:t> and how their beliefs about how to </a:t>
            </a:r>
            <a:r>
              <a:rPr lang="en-GB" sz="2400" b="1">
                <a:solidFill>
                  <a:srgbClr val="000000"/>
                </a:solidFill>
              </a:rPr>
              <a:t>belong</a:t>
            </a:r>
            <a:r>
              <a:rPr lang="en-GB" sz="2400">
                <a:solidFill>
                  <a:srgbClr val="000000"/>
                </a:solidFill>
              </a:rPr>
              <a:t> to a </a:t>
            </a:r>
            <a:r>
              <a:rPr lang="en-GB" sz="2400" b="1">
                <a:solidFill>
                  <a:srgbClr val="000000"/>
                </a:solidFill>
              </a:rPr>
              <a:t>faith family</a:t>
            </a:r>
            <a:r>
              <a:rPr lang="en-GB" sz="2400">
                <a:solidFill>
                  <a:srgbClr val="000000"/>
                </a:solidFill>
              </a:rPr>
              <a:t> have impacted the way they live.</a:t>
            </a:r>
          </a:p>
        </p:txBody>
      </p:sp>
      <p:pic>
        <p:nvPicPr>
          <p:cNvPr id="6" name="Picture 5">
            <a:extLst>
              <a:ext uri="{FF2B5EF4-FFF2-40B4-BE49-F238E27FC236}">
                <a16:creationId xmlns:a16="http://schemas.microsoft.com/office/drawing/2014/main" id="{C60E925B-66EF-9AE3-6040-AE82AD9BEBC0}"/>
              </a:ext>
            </a:extLst>
          </p:cNvPr>
          <p:cNvPicPr>
            <a:picLocks noChangeAspect="1"/>
          </p:cNvPicPr>
          <p:nvPr/>
        </p:nvPicPr>
        <p:blipFill>
          <a:blip r:embed="rId8"/>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1"/>
        <p:cNvGrpSpPr/>
        <p:nvPr/>
      </p:nvGrpSpPr>
      <p:grpSpPr>
        <a:xfrm>
          <a:off x="0" y="0"/>
          <a:ext cx="0" cy="0"/>
          <a:chOff x="0" y="0"/>
          <a:chExt cx="0" cy="0"/>
        </a:xfrm>
      </p:grpSpPr>
      <p:sp>
        <p:nvSpPr>
          <p:cNvPr id="3122" name="Google Shape;3122;p265"/>
          <p:cNvSpPr txBox="1">
            <a:spLocks noGrp="1"/>
          </p:cNvSpPr>
          <p:nvPr>
            <p:ph type="body" idx="1"/>
          </p:nvPr>
        </p:nvSpPr>
        <p:spPr>
          <a:xfrm>
            <a:off x="432000" y="1080001"/>
            <a:ext cx="7910400" cy="685765"/>
          </a:xfrm>
          <a:prstGeom prst="rect">
            <a:avLst/>
          </a:prstGeom>
        </p:spPr>
        <p:txBody>
          <a:bodyPr spcFirstLastPara="1" vert="horz" wrap="square" lIns="0" tIns="0" rIns="0" bIns="0" rtlCol="0" anchor="t" anchorCtr="0">
            <a:spAutoFit/>
          </a:bodyPr>
          <a:lstStyle/>
          <a:p>
            <a:pPr marL="0" indent="0">
              <a:spcAft>
                <a:spcPts val="1333"/>
              </a:spcAft>
              <a:buNone/>
            </a:pPr>
            <a:r>
              <a:rPr lang="en-GB">
                <a:latin typeface="+mj-lt"/>
              </a:rPr>
              <a:t>Everyone’s </a:t>
            </a:r>
            <a:r>
              <a:rPr lang="en-GB" b="1">
                <a:latin typeface="+mj-lt"/>
              </a:rPr>
              <a:t>family</a:t>
            </a:r>
            <a:r>
              <a:rPr lang="en-GB">
                <a:latin typeface="+mj-lt"/>
              </a:rPr>
              <a:t> is different.</a:t>
            </a:r>
            <a:endParaRPr>
              <a:latin typeface="+mj-lt"/>
            </a:endParaRPr>
          </a:p>
        </p:txBody>
      </p:sp>
      <p:sp>
        <p:nvSpPr>
          <p:cNvPr id="3123" name="Google Shape;3123;p265"/>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What is a Christian faith family?</a:t>
            </a:r>
            <a:endParaRPr/>
          </a:p>
        </p:txBody>
      </p:sp>
      <p:sp>
        <p:nvSpPr>
          <p:cNvPr id="3124" name="Google Shape;3124;p265"/>
          <p:cNvSpPr txBox="1"/>
          <p:nvPr/>
        </p:nvSpPr>
        <p:spPr>
          <a:xfrm>
            <a:off x="9748839" y="2784100"/>
            <a:ext cx="1066400" cy="424732"/>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Lexend"/>
                <a:ea typeface="Lexend"/>
                <a:cs typeface="Lexend"/>
                <a:sym typeface="Lexend"/>
              </a:rPr>
              <a:t>Izzy</a:t>
            </a:r>
            <a:endParaRPr sz="2400">
              <a:solidFill>
                <a:srgbClr val="222222"/>
              </a:solidFill>
              <a:latin typeface="Lexend"/>
              <a:ea typeface="Lexend"/>
              <a:cs typeface="Lexend"/>
              <a:sym typeface="Lexend"/>
            </a:endParaRPr>
          </a:p>
        </p:txBody>
      </p:sp>
      <p:sp>
        <p:nvSpPr>
          <p:cNvPr id="3125" name="Google Shape;3125;p265"/>
          <p:cNvSpPr txBox="1"/>
          <p:nvPr/>
        </p:nvSpPr>
        <p:spPr>
          <a:xfrm>
            <a:off x="461333" y="3698500"/>
            <a:ext cx="1130400" cy="424732"/>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Lexend"/>
                <a:ea typeface="Lexend"/>
                <a:cs typeface="Lexend"/>
                <a:sym typeface="Lexend"/>
              </a:rPr>
              <a:t>Aisha </a:t>
            </a:r>
            <a:endParaRPr sz="2400">
              <a:solidFill>
                <a:srgbClr val="222222"/>
              </a:solidFill>
              <a:latin typeface="Lexend"/>
              <a:ea typeface="Lexend"/>
              <a:cs typeface="Lexend"/>
              <a:sym typeface="Lexend"/>
            </a:endParaRPr>
          </a:p>
        </p:txBody>
      </p:sp>
      <p:pic>
        <p:nvPicPr>
          <p:cNvPr id="3126" name="Google Shape;3126;p265"/>
          <p:cNvPicPr preferRelativeResize="0"/>
          <p:nvPr/>
        </p:nvPicPr>
        <p:blipFill rotWithShape="1">
          <a:blip r:embed="rId3">
            <a:alphaModFix/>
          </a:blip>
          <a:srcRect/>
          <a:stretch/>
        </p:blipFill>
        <p:spPr>
          <a:xfrm>
            <a:off x="461336" y="2122837"/>
            <a:ext cx="831133" cy="1549772"/>
          </a:xfrm>
          <a:prstGeom prst="rect">
            <a:avLst/>
          </a:prstGeom>
          <a:noFill/>
          <a:ln>
            <a:noFill/>
          </a:ln>
        </p:spPr>
      </p:pic>
      <p:pic>
        <p:nvPicPr>
          <p:cNvPr id="3127" name="Google Shape;3127;p265"/>
          <p:cNvPicPr preferRelativeResize="0"/>
          <p:nvPr/>
        </p:nvPicPr>
        <p:blipFill rotWithShape="1">
          <a:blip r:embed="rId4">
            <a:alphaModFix/>
          </a:blip>
          <a:srcRect/>
          <a:stretch/>
        </p:blipFill>
        <p:spPr>
          <a:xfrm>
            <a:off x="9910134" y="4614984"/>
            <a:ext cx="1087167" cy="1085480"/>
          </a:xfrm>
          <a:prstGeom prst="rect">
            <a:avLst/>
          </a:prstGeom>
          <a:noFill/>
          <a:ln>
            <a:noFill/>
          </a:ln>
        </p:spPr>
      </p:pic>
      <p:sp>
        <p:nvSpPr>
          <p:cNvPr id="3128" name="Google Shape;3128;p265"/>
          <p:cNvSpPr txBox="1"/>
          <p:nvPr/>
        </p:nvSpPr>
        <p:spPr>
          <a:xfrm>
            <a:off x="9910133" y="5628067"/>
            <a:ext cx="1130400" cy="424732"/>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Lexend"/>
                <a:ea typeface="Lexend"/>
                <a:cs typeface="Lexend"/>
                <a:sym typeface="Lexend"/>
              </a:rPr>
              <a:t>Lucas</a:t>
            </a:r>
            <a:endParaRPr sz="2400">
              <a:solidFill>
                <a:srgbClr val="222222"/>
              </a:solidFill>
              <a:latin typeface="Lexend"/>
              <a:ea typeface="Lexend"/>
              <a:cs typeface="Lexend"/>
              <a:sym typeface="Lexend"/>
            </a:endParaRPr>
          </a:p>
        </p:txBody>
      </p:sp>
      <p:sp>
        <p:nvSpPr>
          <p:cNvPr id="3129" name="Google Shape;3129;p265"/>
          <p:cNvSpPr txBox="1"/>
          <p:nvPr/>
        </p:nvSpPr>
        <p:spPr>
          <a:xfrm>
            <a:off x="1191067" y="5628067"/>
            <a:ext cx="1051200" cy="424732"/>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Lexend"/>
                <a:ea typeface="Lexend"/>
                <a:cs typeface="Lexend"/>
                <a:sym typeface="Lexend"/>
              </a:rPr>
              <a:t>Alex</a:t>
            </a:r>
            <a:endParaRPr sz="2400">
              <a:solidFill>
                <a:srgbClr val="222222"/>
              </a:solidFill>
              <a:latin typeface="Lexend"/>
              <a:ea typeface="Lexend"/>
              <a:cs typeface="Lexend"/>
              <a:sym typeface="Lexend"/>
            </a:endParaRPr>
          </a:p>
        </p:txBody>
      </p:sp>
      <p:pic>
        <p:nvPicPr>
          <p:cNvPr id="3130" name="Google Shape;3130;p265"/>
          <p:cNvPicPr preferRelativeResize="0"/>
          <p:nvPr/>
        </p:nvPicPr>
        <p:blipFill rotWithShape="1">
          <a:blip r:embed="rId5">
            <a:alphaModFix/>
          </a:blip>
          <a:srcRect/>
          <a:stretch/>
        </p:blipFill>
        <p:spPr>
          <a:xfrm flipH="1">
            <a:off x="1182885" y="4409418"/>
            <a:ext cx="1051132" cy="1168831"/>
          </a:xfrm>
          <a:prstGeom prst="rect">
            <a:avLst/>
          </a:prstGeom>
          <a:noFill/>
          <a:ln>
            <a:noFill/>
          </a:ln>
        </p:spPr>
      </p:pic>
      <p:pic>
        <p:nvPicPr>
          <p:cNvPr id="3131" name="Google Shape;3131;p265"/>
          <p:cNvPicPr preferRelativeResize="0"/>
          <p:nvPr/>
        </p:nvPicPr>
        <p:blipFill rotWithShape="1">
          <a:blip r:embed="rId6">
            <a:alphaModFix/>
          </a:blip>
          <a:srcRect/>
          <a:stretch/>
        </p:blipFill>
        <p:spPr>
          <a:xfrm>
            <a:off x="9753917" y="1679484"/>
            <a:ext cx="1036268" cy="1123808"/>
          </a:xfrm>
          <a:prstGeom prst="rect">
            <a:avLst/>
          </a:prstGeom>
          <a:noFill/>
          <a:ln>
            <a:noFill/>
          </a:ln>
        </p:spPr>
      </p:pic>
      <p:pic>
        <p:nvPicPr>
          <p:cNvPr id="3132" name="Google Shape;3132;p265"/>
          <p:cNvPicPr preferRelativeResize="0"/>
          <p:nvPr/>
        </p:nvPicPr>
        <p:blipFill rotWithShape="1">
          <a:blip r:embed="rId7">
            <a:alphaModFix/>
          </a:blip>
          <a:srcRect/>
          <a:stretch/>
        </p:blipFill>
        <p:spPr>
          <a:xfrm>
            <a:off x="2537400" y="4305100"/>
            <a:ext cx="3017565" cy="1728000"/>
          </a:xfrm>
          <a:prstGeom prst="rect">
            <a:avLst/>
          </a:prstGeom>
          <a:noFill/>
          <a:ln>
            <a:noFill/>
          </a:ln>
        </p:spPr>
      </p:pic>
      <p:pic>
        <p:nvPicPr>
          <p:cNvPr id="3133" name="Google Shape;3133;p265"/>
          <p:cNvPicPr preferRelativeResize="0"/>
          <p:nvPr/>
        </p:nvPicPr>
        <p:blipFill rotWithShape="1">
          <a:blip r:embed="rId8">
            <a:alphaModFix/>
          </a:blip>
          <a:srcRect/>
          <a:stretch/>
        </p:blipFill>
        <p:spPr>
          <a:xfrm>
            <a:off x="1577841" y="1685701"/>
            <a:ext cx="3635532" cy="2399999"/>
          </a:xfrm>
          <a:prstGeom prst="rect">
            <a:avLst/>
          </a:prstGeom>
          <a:noFill/>
          <a:ln>
            <a:noFill/>
          </a:ln>
        </p:spPr>
      </p:pic>
      <p:sp>
        <p:nvSpPr>
          <p:cNvPr id="3134" name="Google Shape;3134;p265"/>
          <p:cNvSpPr txBox="1"/>
          <p:nvPr/>
        </p:nvSpPr>
        <p:spPr>
          <a:xfrm flipH="1">
            <a:off x="1694900" y="1854937"/>
            <a:ext cx="3419200" cy="1698927"/>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mj-lt"/>
                <a:ea typeface="Lexend"/>
                <a:cs typeface="Lexend"/>
                <a:sym typeface="Lexend"/>
              </a:rPr>
              <a:t>A </a:t>
            </a:r>
            <a:r>
              <a:rPr lang="en-GB" sz="2400" b="1">
                <a:solidFill>
                  <a:srgbClr val="222222"/>
                </a:solidFill>
                <a:latin typeface="+mj-lt"/>
                <a:ea typeface="Lexend"/>
                <a:cs typeface="Lexend"/>
                <a:sym typeface="Lexend"/>
              </a:rPr>
              <a:t>family</a:t>
            </a:r>
            <a:r>
              <a:rPr lang="en-GB" sz="2400">
                <a:solidFill>
                  <a:srgbClr val="222222"/>
                </a:solidFill>
                <a:latin typeface="+mj-lt"/>
                <a:ea typeface="Lexend"/>
                <a:cs typeface="Lexend"/>
                <a:sym typeface="Lexend"/>
              </a:rPr>
              <a:t> may live in the same house as each other or perhaps far away.</a:t>
            </a:r>
            <a:endParaRPr sz="2400">
              <a:solidFill>
                <a:srgbClr val="222222"/>
              </a:solidFill>
              <a:latin typeface="+mj-lt"/>
              <a:ea typeface="Lexend"/>
              <a:cs typeface="Lexend"/>
              <a:sym typeface="Lexend"/>
            </a:endParaRPr>
          </a:p>
        </p:txBody>
      </p:sp>
      <p:sp>
        <p:nvSpPr>
          <p:cNvPr id="3135" name="Google Shape;3135;p265"/>
          <p:cNvSpPr txBox="1"/>
          <p:nvPr/>
        </p:nvSpPr>
        <p:spPr>
          <a:xfrm flipH="1">
            <a:off x="2674800" y="4413370"/>
            <a:ext cx="2792000" cy="1274195"/>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mj-lt"/>
                <a:ea typeface="Lexend"/>
                <a:cs typeface="Lexend"/>
                <a:sym typeface="Lexend"/>
              </a:rPr>
              <a:t>People in a </a:t>
            </a:r>
            <a:r>
              <a:rPr lang="en-GB" sz="2400" b="1">
                <a:solidFill>
                  <a:srgbClr val="222222"/>
                </a:solidFill>
                <a:latin typeface="+mj-lt"/>
                <a:ea typeface="Lexend"/>
                <a:cs typeface="Lexend"/>
                <a:sym typeface="Lexend"/>
              </a:rPr>
              <a:t>family </a:t>
            </a:r>
            <a:r>
              <a:rPr lang="en-GB" sz="2400">
                <a:solidFill>
                  <a:srgbClr val="222222"/>
                </a:solidFill>
                <a:latin typeface="+mj-lt"/>
                <a:ea typeface="Lexend"/>
                <a:cs typeface="Lexend"/>
                <a:sym typeface="Lexend"/>
              </a:rPr>
              <a:t>could be related to each other.</a:t>
            </a:r>
            <a:endParaRPr sz="2400">
              <a:solidFill>
                <a:srgbClr val="222222"/>
              </a:solidFill>
              <a:latin typeface="+mj-lt"/>
              <a:ea typeface="Lexend"/>
              <a:cs typeface="Lexend"/>
              <a:sym typeface="Lexend"/>
            </a:endParaRPr>
          </a:p>
        </p:txBody>
      </p:sp>
      <p:pic>
        <p:nvPicPr>
          <p:cNvPr id="3136" name="Google Shape;3136;p265"/>
          <p:cNvPicPr preferRelativeResize="0"/>
          <p:nvPr/>
        </p:nvPicPr>
        <p:blipFill rotWithShape="1">
          <a:blip r:embed="rId7">
            <a:alphaModFix/>
          </a:blip>
          <a:srcRect/>
          <a:stretch/>
        </p:blipFill>
        <p:spPr>
          <a:xfrm flipH="1">
            <a:off x="6932114" y="1663500"/>
            <a:ext cx="2609279" cy="1728000"/>
          </a:xfrm>
          <a:prstGeom prst="rect">
            <a:avLst/>
          </a:prstGeom>
          <a:noFill/>
          <a:ln>
            <a:noFill/>
          </a:ln>
        </p:spPr>
      </p:pic>
      <p:pic>
        <p:nvPicPr>
          <p:cNvPr id="3137" name="Google Shape;3137;p265"/>
          <p:cNvPicPr preferRelativeResize="0"/>
          <p:nvPr/>
        </p:nvPicPr>
        <p:blipFill rotWithShape="1">
          <a:blip r:embed="rId8">
            <a:alphaModFix/>
          </a:blip>
          <a:srcRect/>
          <a:stretch/>
        </p:blipFill>
        <p:spPr>
          <a:xfrm flipH="1">
            <a:off x="6154203" y="3819301"/>
            <a:ext cx="3635532" cy="2399999"/>
          </a:xfrm>
          <a:prstGeom prst="rect">
            <a:avLst/>
          </a:prstGeom>
          <a:noFill/>
          <a:ln>
            <a:noFill/>
          </a:ln>
        </p:spPr>
      </p:pic>
      <p:sp>
        <p:nvSpPr>
          <p:cNvPr id="3138" name="Google Shape;3138;p265"/>
          <p:cNvSpPr txBox="1"/>
          <p:nvPr/>
        </p:nvSpPr>
        <p:spPr>
          <a:xfrm>
            <a:off x="6270167" y="3987969"/>
            <a:ext cx="3419200" cy="1698927"/>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mj-lt"/>
                <a:ea typeface="Lexend"/>
                <a:cs typeface="Lexend"/>
                <a:sym typeface="Lexend"/>
              </a:rPr>
              <a:t>A </a:t>
            </a:r>
            <a:r>
              <a:rPr lang="en-GB" sz="2400" b="1">
                <a:solidFill>
                  <a:srgbClr val="222222"/>
                </a:solidFill>
                <a:latin typeface="+mj-lt"/>
                <a:ea typeface="Lexend"/>
                <a:cs typeface="Lexend"/>
                <a:sym typeface="Lexend"/>
              </a:rPr>
              <a:t>family</a:t>
            </a:r>
            <a:r>
              <a:rPr lang="en-GB" sz="2400">
                <a:solidFill>
                  <a:srgbClr val="222222"/>
                </a:solidFill>
                <a:latin typeface="+mj-lt"/>
                <a:ea typeface="Lexend"/>
                <a:cs typeface="Lexend"/>
                <a:sym typeface="Lexend"/>
              </a:rPr>
              <a:t> might meet up on special occasions such as birthdays or festivals.</a:t>
            </a:r>
            <a:endParaRPr sz="2400">
              <a:solidFill>
                <a:srgbClr val="222222"/>
              </a:solidFill>
              <a:latin typeface="+mj-lt"/>
              <a:ea typeface="Lexend"/>
              <a:cs typeface="Lexend"/>
              <a:sym typeface="Lexend"/>
            </a:endParaRPr>
          </a:p>
        </p:txBody>
      </p:sp>
      <p:sp>
        <p:nvSpPr>
          <p:cNvPr id="3139" name="Google Shape;3139;p265"/>
          <p:cNvSpPr txBox="1"/>
          <p:nvPr/>
        </p:nvSpPr>
        <p:spPr>
          <a:xfrm>
            <a:off x="7046700" y="1761271"/>
            <a:ext cx="2420000" cy="1274195"/>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mj-lt"/>
                <a:ea typeface="Lexend"/>
                <a:cs typeface="Lexend"/>
                <a:sym typeface="Lexend"/>
              </a:rPr>
              <a:t>A </a:t>
            </a:r>
            <a:r>
              <a:rPr lang="en-GB" sz="2400" b="1">
                <a:solidFill>
                  <a:srgbClr val="222222"/>
                </a:solidFill>
                <a:latin typeface="+mj-lt"/>
                <a:ea typeface="Lexend"/>
                <a:cs typeface="Lexend"/>
                <a:sym typeface="Lexend"/>
              </a:rPr>
              <a:t>family</a:t>
            </a:r>
            <a:r>
              <a:rPr lang="en-GB" sz="2400">
                <a:solidFill>
                  <a:srgbClr val="222222"/>
                </a:solidFill>
                <a:latin typeface="+mj-lt"/>
                <a:ea typeface="Lexend"/>
                <a:cs typeface="Lexend"/>
                <a:sym typeface="Lexend"/>
              </a:rPr>
              <a:t> might share meals together.</a:t>
            </a:r>
            <a:endParaRPr sz="2400">
              <a:solidFill>
                <a:srgbClr val="222222"/>
              </a:solidFill>
              <a:latin typeface="+mj-lt"/>
              <a:ea typeface="Lexend"/>
              <a:cs typeface="Lexend"/>
              <a:sym typeface="Lexend"/>
            </a:endParaRPr>
          </a:p>
        </p:txBody>
      </p:sp>
      <p:pic>
        <p:nvPicPr>
          <p:cNvPr id="2" name="Picture 1">
            <a:extLst>
              <a:ext uri="{FF2B5EF4-FFF2-40B4-BE49-F238E27FC236}">
                <a16:creationId xmlns:a16="http://schemas.microsoft.com/office/drawing/2014/main" id="{0896F47C-81E6-76B8-BEBE-61E23643C9CA}"/>
              </a:ext>
            </a:extLst>
          </p:cNvPr>
          <p:cNvPicPr>
            <a:picLocks noChangeAspect="1"/>
          </p:cNvPicPr>
          <p:nvPr/>
        </p:nvPicPr>
        <p:blipFill>
          <a:blip r:embed="rId9"/>
          <a:stretch>
            <a:fillRect/>
          </a:stretch>
        </p:blipFill>
        <p:spPr>
          <a:xfrm>
            <a:off x="-1" y="0"/>
            <a:ext cx="8195323" cy="810845"/>
          </a:xfrm>
          <a:prstGeom prst="rect">
            <a:avLst/>
          </a:prstGeom>
        </p:spPr>
      </p:pic>
      <p:pic>
        <p:nvPicPr>
          <p:cNvPr id="3" name="Picture 2">
            <a:extLst>
              <a:ext uri="{FF2B5EF4-FFF2-40B4-BE49-F238E27FC236}">
                <a16:creationId xmlns:a16="http://schemas.microsoft.com/office/drawing/2014/main" id="{591A6C94-4CC3-D248-E361-C80BA297A828}"/>
              </a:ext>
            </a:extLst>
          </p:cNvPr>
          <p:cNvPicPr>
            <a:picLocks noChangeAspect="1"/>
          </p:cNvPicPr>
          <p:nvPr/>
        </p:nvPicPr>
        <p:blipFill>
          <a:blip r:embed="rId10"/>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3"/>
        <p:cNvGrpSpPr/>
        <p:nvPr/>
      </p:nvGrpSpPr>
      <p:grpSpPr>
        <a:xfrm>
          <a:off x="0" y="0"/>
          <a:ext cx="0" cy="0"/>
          <a:chOff x="0" y="0"/>
          <a:chExt cx="0" cy="0"/>
        </a:xfrm>
      </p:grpSpPr>
      <p:sp>
        <p:nvSpPr>
          <p:cNvPr id="3144" name="Google Shape;3144;p266"/>
          <p:cNvSpPr txBox="1">
            <a:spLocks noGrp="1"/>
          </p:cNvSpPr>
          <p:nvPr>
            <p:ph type="body" idx="1"/>
          </p:nvPr>
        </p:nvSpPr>
        <p:spPr>
          <a:xfrm>
            <a:off x="432000" y="5855201"/>
            <a:ext cx="7910400" cy="685765"/>
          </a:xfrm>
          <a:prstGeom prst="rect">
            <a:avLst/>
          </a:prstGeom>
        </p:spPr>
        <p:txBody>
          <a:bodyPr spcFirstLastPara="1" vert="horz" wrap="square" lIns="0" tIns="0" rIns="0" bIns="0" rtlCol="0" anchor="t" anchorCtr="0">
            <a:spAutoFit/>
          </a:bodyPr>
          <a:lstStyle/>
          <a:p>
            <a:pPr marL="0" indent="0">
              <a:spcAft>
                <a:spcPts val="1333"/>
              </a:spcAft>
              <a:buNone/>
            </a:pPr>
            <a:r>
              <a:rPr lang="en-GB">
                <a:latin typeface="+mj-lt"/>
              </a:rPr>
              <a:t>What does your </a:t>
            </a:r>
            <a:r>
              <a:rPr lang="en-GB" b="1">
                <a:latin typeface="+mj-lt"/>
              </a:rPr>
              <a:t>family</a:t>
            </a:r>
            <a:r>
              <a:rPr lang="en-GB">
                <a:latin typeface="+mj-lt"/>
              </a:rPr>
              <a:t> do</a:t>
            </a:r>
            <a:r>
              <a:rPr lang="en-GB"/>
              <a:t>?</a:t>
            </a:r>
            <a:endParaRPr/>
          </a:p>
        </p:txBody>
      </p:sp>
      <p:sp>
        <p:nvSpPr>
          <p:cNvPr id="3145" name="Google Shape;3145;p266"/>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What is a Christian faith family?</a:t>
            </a:r>
            <a:endParaRPr/>
          </a:p>
        </p:txBody>
      </p:sp>
      <p:sp>
        <p:nvSpPr>
          <p:cNvPr id="3146" name="Google Shape;3146;p266"/>
          <p:cNvSpPr txBox="1"/>
          <p:nvPr/>
        </p:nvSpPr>
        <p:spPr>
          <a:xfrm>
            <a:off x="9748839" y="2682500"/>
            <a:ext cx="1066400" cy="424732"/>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Lexend"/>
                <a:ea typeface="Lexend"/>
                <a:cs typeface="Lexend"/>
                <a:sym typeface="Lexend"/>
              </a:rPr>
              <a:t>Izzy</a:t>
            </a:r>
            <a:endParaRPr sz="2400">
              <a:solidFill>
                <a:srgbClr val="222222"/>
              </a:solidFill>
              <a:latin typeface="Lexend"/>
              <a:ea typeface="Lexend"/>
              <a:cs typeface="Lexend"/>
              <a:sym typeface="Lexend"/>
            </a:endParaRPr>
          </a:p>
        </p:txBody>
      </p:sp>
      <p:sp>
        <p:nvSpPr>
          <p:cNvPr id="3147" name="Google Shape;3147;p266"/>
          <p:cNvSpPr txBox="1"/>
          <p:nvPr/>
        </p:nvSpPr>
        <p:spPr>
          <a:xfrm>
            <a:off x="461333" y="2987300"/>
            <a:ext cx="1130400" cy="424732"/>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Lexend"/>
                <a:ea typeface="Lexend"/>
                <a:cs typeface="Lexend"/>
                <a:sym typeface="Lexend"/>
              </a:rPr>
              <a:t>Aisha </a:t>
            </a:r>
            <a:endParaRPr sz="2400">
              <a:solidFill>
                <a:srgbClr val="222222"/>
              </a:solidFill>
              <a:latin typeface="Lexend"/>
              <a:ea typeface="Lexend"/>
              <a:cs typeface="Lexend"/>
              <a:sym typeface="Lexend"/>
            </a:endParaRPr>
          </a:p>
        </p:txBody>
      </p:sp>
      <p:pic>
        <p:nvPicPr>
          <p:cNvPr id="3148" name="Google Shape;3148;p266"/>
          <p:cNvPicPr preferRelativeResize="0"/>
          <p:nvPr/>
        </p:nvPicPr>
        <p:blipFill rotWithShape="1">
          <a:blip r:embed="rId3">
            <a:alphaModFix/>
          </a:blip>
          <a:srcRect/>
          <a:stretch/>
        </p:blipFill>
        <p:spPr>
          <a:xfrm>
            <a:off x="461336" y="1411637"/>
            <a:ext cx="831133" cy="1549772"/>
          </a:xfrm>
          <a:prstGeom prst="rect">
            <a:avLst/>
          </a:prstGeom>
          <a:noFill/>
          <a:ln>
            <a:noFill/>
          </a:ln>
        </p:spPr>
      </p:pic>
      <p:pic>
        <p:nvPicPr>
          <p:cNvPr id="3149" name="Google Shape;3149;p266"/>
          <p:cNvPicPr preferRelativeResize="0"/>
          <p:nvPr/>
        </p:nvPicPr>
        <p:blipFill rotWithShape="1">
          <a:blip r:embed="rId4">
            <a:alphaModFix/>
          </a:blip>
          <a:srcRect/>
          <a:stretch/>
        </p:blipFill>
        <p:spPr>
          <a:xfrm>
            <a:off x="9910134" y="4716584"/>
            <a:ext cx="1087167" cy="1085480"/>
          </a:xfrm>
          <a:prstGeom prst="rect">
            <a:avLst/>
          </a:prstGeom>
          <a:noFill/>
          <a:ln>
            <a:noFill/>
          </a:ln>
        </p:spPr>
      </p:pic>
      <p:sp>
        <p:nvSpPr>
          <p:cNvPr id="3150" name="Google Shape;3150;p266"/>
          <p:cNvSpPr txBox="1"/>
          <p:nvPr/>
        </p:nvSpPr>
        <p:spPr>
          <a:xfrm>
            <a:off x="9910133" y="5729667"/>
            <a:ext cx="1130400" cy="424732"/>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Lexend"/>
                <a:ea typeface="Lexend"/>
                <a:cs typeface="Lexend"/>
                <a:sym typeface="Lexend"/>
              </a:rPr>
              <a:t>Lucas</a:t>
            </a:r>
            <a:endParaRPr sz="2400">
              <a:solidFill>
                <a:srgbClr val="222222"/>
              </a:solidFill>
              <a:latin typeface="Lexend"/>
              <a:ea typeface="Lexend"/>
              <a:cs typeface="Lexend"/>
              <a:sym typeface="Lexend"/>
            </a:endParaRPr>
          </a:p>
        </p:txBody>
      </p:sp>
      <p:sp>
        <p:nvSpPr>
          <p:cNvPr id="3151" name="Google Shape;3151;p266"/>
          <p:cNvSpPr txBox="1"/>
          <p:nvPr/>
        </p:nvSpPr>
        <p:spPr>
          <a:xfrm>
            <a:off x="1191067" y="4916867"/>
            <a:ext cx="1051200" cy="424732"/>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Lexend"/>
                <a:ea typeface="Lexend"/>
                <a:cs typeface="Lexend"/>
                <a:sym typeface="Lexend"/>
              </a:rPr>
              <a:t>Alex</a:t>
            </a:r>
            <a:endParaRPr sz="2400">
              <a:solidFill>
                <a:srgbClr val="222222"/>
              </a:solidFill>
              <a:latin typeface="Lexend"/>
              <a:ea typeface="Lexend"/>
              <a:cs typeface="Lexend"/>
              <a:sym typeface="Lexend"/>
            </a:endParaRPr>
          </a:p>
        </p:txBody>
      </p:sp>
      <p:pic>
        <p:nvPicPr>
          <p:cNvPr id="3152" name="Google Shape;3152;p266"/>
          <p:cNvPicPr preferRelativeResize="0"/>
          <p:nvPr/>
        </p:nvPicPr>
        <p:blipFill rotWithShape="1">
          <a:blip r:embed="rId5">
            <a:alphaModFix/>
          </a:blip>
          <a:srcRect/>
          <a:stretch/>
        </p:blipFill>
        <p:spPr>
          <a:xfrm flipH="1">
            <a:off x="1182885" y="3698218"/>
            <a:ext cx="1051132" cy="1168831"/>
          </a:xfrm>
          <a:prstGeom prst="rect">
            <a:avLst/>
          </a:prstGeom>
          <a:noFill/>
          <a:ln>
            <a:noFill/>
          </a:ln>
        </p:spPr>
      </p:pic>
      <p:pic>
        <p:nvPicPr>
          <p:cNvPr id="3153" name="Google Shape;3153;p266"/>
          <p:cNvPicPr preferRelativeResize="0"/>
          <p:nvPr/>
        </p:nvPicPr>
        <p:blipFill rotWithShape="1">
          <a:blip r:embed="rId6">
            <a:alphaModFix/>
          </a:blip>
          <a:srcRect/>
          <a:stretch/>
        </p:blipFill>
        <p:spPr>
          <a:xfrm>
            <a:off x="9753917" y="1577884"/>
            <a:ext cx="1036268" cy="1123808"/>
          </a:xfrm>
          <a:prstGeom prst="rect">
            <a:avLst/>
          </a:prstGeom>
          <a:noFill/>
          <a:ln>
            <a:noFill/>
          </a:ln>
        </p:spPr>
      </p:pic>
      <p:pic>
        <p:nvPicPr>
          <p:cNvPr id="3154" name="Google Shape;3154;p266"/>
          <p:cNvPicPr preferRelativeResize="0"/>
          <p:nvPr/>
        </p:nvPicPr>
        <p:blipFill rotWithShape="1">
          <a:blip r:embed="rId7">
            <a:alphaModFix/>
          </a:blip>
          <a:srcRect/>
          <a:stretch/>
        </p:blipFill>
        <p:spPr>
          <a:xfrm>
            <a:off x="2537400" y="3593900"/>
            <a:ext cx="3017565" cy="1728000"/>
          </a:xfrm>
          <a:prstGeom prst="rect">
            <a:avLst/>
          </a:prstGeom>
          <a:noFill/>
          <a:ln>
            <a:noFill/>
          </a:ln>
        </p:spPr>
      </p:pic>
      <p:pic>
        <p:nvPicPr>
          <p:cNvPr id="3155" name="Google Shape;3155;p266"/>
          <p:cNvPicPr preferRelativeResize="0"/>
          <p:nvPr/>
        </p:nvPicPr>
        <p:blipFill rotWithShape="1">
          <a:blip r:embed="rId8">
            <a:alphaModFix/>
          </a:blip>
          <a:srcRect/>
          <a:stretch/>
        </p:blipFill>
        <p:spPr>
          <a:xfrm>
            <a:off x="1577841" y="974501"/>
            <a:ext cx="3635532" cy="2399999"/>
          </a:xfrm>
          <a:prstGeom prst="rect">
            <a:avLst/>
          </a:prstGeom>
          <a:noFill/>
          <a:ln>
            <a:noFill/>
          </a:ln>
        </p:spPr>
      </p:pic>
      <p:sp>
        <p:nvSpPr>
          <p:cNvPr id="3156" name="Google Shape;3156;p266"/>
          <p:cNvSpPr txBox="1"/>
          <p:nvPr/>
        </p:nvSpPr>
        <p:spPr>
          <a:xfrm flipH="1">
            <a:off x="1694900" y="1143736"/>
            <a:ext cx="3419200" cy="1698927"/>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mj-lt"/>
                <a:ea typeface="Lexend"/>
                <a:cs typeface="Lexend"/>
                <a:sym typeface="Lexend"/>
              </a:rPr>
              <a:t>A </a:t>
            </a:r>
            <a:r>
              <a:rPr lang="en-GB" sz="2400" b="1">
                <a:solidFill>
                  <a:srgbClr val="222222"/>
                </a:solidFill>
                <a:latin typeface="+mj-lt"/>
                <a:ea typeface="Lexend"/>
                <a:cs typeface="Lexend"/>
                <a:sym typeface="Lexend"/>
              </a:rPr>
              <a:t>family</a:t>
            </a:r>
            <a:r>
              <a:rPr lang="en-GB" sz="2400">
                <a:solidFill>
                  <a:srgbClr val="222222"/>
                </a:solidFill>
                <a:latin typeface="+mj-lt"/>
                <a:ea typeface="Lexend"/>
                <a:cs typeface="Lexend"/>
                <a:sym typeface="Lexend"/>
              </a:rPr>
              <a:t> might help each other if someone has a difficult time or is feeling sad.</a:t>
            </a:r>
            <a:endParaRPr sz="2400">
              <a:solidFill>
                <a:srgbClr val="222222"/>
              </a:solidFill>
              <a:latin typeface="+mj-lt"/>
              <a:ea typeface="Lexend"/>
              <a:cs typeface="Lexend"/>
              <a:sym typeface="Lexend"/>
            </a:endParaRPr>
          </a:p>
        </p:txBody>
      </p:sp>
      <p:sp>
        <p:nvSpPr>
          <p:cNvPr id="3157" name="Google Shape;3157;p266"/>
          <p:cNvSpPr txBox="1"/>
          <p:nvPr/>
        </p:nvSpPr>
        <p:spPr>
          <a:xfrm flipH="1">
            <a:off x="2674800" y="3702170"/>
            <a:ext cx="2792000" cy="1274195"/>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mj-lt"/>
                <a:ea typeface="Lexend"/>
                <a:cs typeface="Lexend"/>
                <a:sym typeface="Lexend"/>
              </a:rPr>
              <a:t>People in a </a:t>
            </a:r>
            <a:r>
              <a:rPr lang="en-GB" sz="2400" b="1">
                <a:solidFill>
                  <a:srgbClr val="222222"/>
                </a:solidFill>
                <a:latin typeface="+mj-lt"/>
                <a:ea typeface="Lexend"/>
                <a:cs typeface="Lexend"/>
                <a:sym typeface="Lexend"/>
              </a:rPr>
              <a:t>family </a:t>
            </a:r>
            <a:r>
              <a:rPr lang="en-GB" sz="2400">
                <a:solidFill>
                  <a:srgbClr val="222222"/>
                </a:solidFill>
                <a:latin typeface="+mj-lt"/>
                <a:ea typeface="Lexend"/>
                <a:cs typeface="Lexend"/>
                <a:sym typeface="Lexend"/>
              </a:rPr>
              <a:t>may go on holiday together.</a:t>
            </a:r>
            <a:endParaRPr sz="2400">
              <a:solidFill>
                <a:srgbClr val="222222"/>
              </a:solidFill>
              <a:latin typeface="+mj-lt"/>
              <a:ea typeface="Lexend"/>
              <a:cs typeface="Lexend"/>
              <a:sym typeface="Lexend"/>
            </a:endParaRPr>
          </a:p>
        </p:txBody>
      </p:sp>
      <p:pic>
        <p:nvPicPr>
          <p:cNvPr id="3158" name="Google Shape;3158;p266"/>
          <p:cNvPicPr preferRelativeResize="0"/>
          <p:nvPr/>
        </p:nvPicPr>
        <p:blipFill rotWithShape="1">
          <a:blip r:embed="rId7">
            <a:alphaModFix/>
          </a:blip>
          <a:srcRect/>
          <a:stretch/>
        </p:blipFill>
        <p:spPr>
          <a:xfrm flipH="1">
            <a:off x="6932114" y="1561900"/>
            <a:ext cx="2609279" cy="1728000"/>
          </a:xfrm>
          <a:prstGeom prst="rect">
            <a:avLst/>
          </a:prstGeom>
          <a:noFill/>
          <a:ln>
            <a:noFill/>
          </a:ln>
        </p:spPr>
      </p:pic>
      <p:pic>
        <p:nvPicPr>
          <p:cNvPr id="3159" name="Google Shape;3159;p266"/>
          <p:cNvPicPr preferRelativeResize="0"/>
          <p:nvPr/>
        </p:nvPicPr>
        <p:blipFill rotWithShape="1">
          <a:blip r:embed="rId8">
            <a:alphaModFix/>
          </a:blip>
          <a:srcRect/>
          <a:stretch/>
        </p:blipFill>
        <p:spPr>
          <a:xfrm flipH="1">
            <a:off x="6154202" y="3530600"/>
            <a:ext cx="3635532" cy="2790299"/>
          </a:xfrm>
          <a:prstGeom prst="rect">
            <a:avLst/>
          </a:prstGeom>
          <a:noFill/>
          <a:ln>
            <a:noFill/>
          </a:ln>
        </p:spPr>
      </p:pic>
      <p:sp>
        <p:nvSpPr>
          <p:cNvPr id="3160" name="Google Shape;3160;p266"/>
          <p:cNvSpPr txBox="1"/>
          <p:nvPr/>
        </p:nvSpPr>
        <p:spPr>
          <a:xfrm>
            <a:off x="6270167" y="3674171"/>
            <a:ext cx="3419200" cy="2123658"/>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mj-lt"/>
                <a:ea typeface="Lexend"/>
                <a:cs typeface="Lexend"/>
                <a:sym typeface="Lexend"/>
              </a:rPr>
              <a:t>A </a:t>
            </a:r>
            <a:r>
              <a:rPr lang="en-GB" sz="2400" b="1">
                <a:solidFill>
                  <a:srgbClr val="222222"/>
                </a:solidFill>
                <a:latin typeface="+mj-lt"/>
                <a:ea typeface="Lexend"/>
                <a:cs typeface="Lexend"/>
                <a:sym typeface="Lexend"/>
              </a:rPr>
              <a:t>family</a:t>
            </a:r>
            <a:r>
              <a:rPr lang="en-GB" sz="2400">
                <a:solidFill>
                  <a:srgbClr val="222222"/>
                </a:solidFill>
                <a:latin typeface="+mj-lt"/>
                <a:ea typeface="Lexend"/>
                <a:cs typeface="Lexend"/>
                <a:sym typeface="Lexend"/>
              </a:rPr>
              <a:t> is a group of people who </a:t>
            </a:r>
            <a:r>
              <a:rPr lang="en-GB" sz="2400" b="1">
                <a:solidFill>
                  <a:srgbClr val="222222"/>
                </a:solidFill>
                <a:latin typeface="+mj-lt"/>
                <a:ea typeface="Lexend"/>
                <a:cs typeface="Lexend"/>
                <a:sym typeface="Lexend"/>
              </a:rPr>
              <a:t>belong</a:t>
            </a:r>
            <a:r>
              <a:rPr lang="en-GB" sz="2400">
                <a:solidFill>
                  <a:srgbClr val="222222"/>
                </a:solidFill>
                <a:latin typeface="+mj-lt"/>
                <a:ea typeface="Lexend"/>
                <a:cs typeface="Lexend"/>
                <a:sym typeface="Lexend"/>
              </a:rPr>
              <a:t> together and help one another feel safe and loved.</a:t>
            </a:r>
            <a:endParaRPr sz="2400">
              <a:solidFill>
                <a:srgbClr val="222222"/>
              </a:solidFill>
              <a:latin typeface="+mj-lt"/>
              <a:ea typeface="Lexend"/>
              <a:cs typeface="Lexend"/>
              <a:sym typeface="Lexend"/>
            </a:endParaRPr>
          </a:p>
        </p:txBody>
      </p:sp>
      <p:sp>
        <p:nvSpPr>
          <p:cNvPr id="3161" name="Google Shape;3161;p266"/>
          <p:cNvSpPr txBox="1"/>
          <p:nvPr/>
        </p:nvSpPr>
        <p:spPr>
          <a:xfrm>
            <a:off x="7046700" y="1659671"/>
            <a:ext cx="2420000" cy="1274195"/>
          </a:xfrm>
          <a:prstGeom prst="rect">
            <a:avLst/>
          </a:prstGeom>
          <a:noFill/>
          <a:ln>
            <a:noFill/>
          </a:ln>
        </p:spPr>
        <p:txBody>
          <a:bodyPr spcFirstLastPara="1" wrap="square" lIns="0" tIns="0" rIns="0" bIns="0" anchor="ctr" anchorCtr="0">
            <a:spAutoFit/>
          </a:bodyPr>
          <a:lstStyle/>
          <a:p>
            <a:pPr>
              <a:lnSpc>
                <a:spcPct val="115000"/>
              </a:lnSpc>
              <a:buClr>
                <a:srgbClr val="000000"/>
              </a:buClr>
              <a:buSzPts val="1800"/>
            </a:pPr>
            <a:r>
              <a:rPr lang="en-GB" sz="2400">
                <a:solidFill>
                  <a:srgbClr val="222222"/>
                </a:solidFill>
                <a:latin typeface="+mj-lt"/>
                <a:ea typeface="Lexend"/>
                <a:cs typeface="Lexend"/>
                <a:sym typeface="Lexend"/>
              </a:rPr>
              <a:t>A </a:t>
            </a:r>
            <a:r>
              <a:rPr lang="en-GB" sz="2400" b="1">
                <a:solidFill>
                  <a:srgbClr val="222222"/>
                </a:solidFill>
                <a:latin typeface="+mj-lt"/>
                <a:ea typeface="Lexend"/>
                <a:cs typeface="Lexend"/>
                <a:sym typeface="Lexend"/>
              </a:rPr>
              <a:t>family</a:t>
            </a:r>
            <a:r>
              <a:rPr lang="en-GB" sz="2400">
                <a:solidFill>
                  <a:srgbClr val="222222"/>
                </a:solidFill>
                <a:latin typeface="+mj-lt"/>
                <a:ea typeface="Lexend"/>
                <a:cs typeface="Lexend"/>
                <a:sym typeface="Lexend"/>
              </a:rPr>
              <a:t> might play games together.</a:t>
            </a:r>
            <a:endParaRPr sz="2400">
              <a:solidFill>
                <a:srgbClr val="222222"/>
              </a:solidFill>
              <a:latin typeface="+mj-lt"/>
              <a:ea typeface="Lexend"/>
              <a:cs typeface="Lexend"/>
              <a:sym typeface="Lexend"/>
            </a:endParaRPr>
          </a:p>
        </p:txBody>
      </p:sp>
      <p:pic>
        <p:nvPicPr>
          <p:cNvPr id="2" name="Picture 1">
            <a:extLst>
              <a:ext uri="{FF2B5EF4-FFF2-40B4-BE49-F238E27FC236}">
                <a16:creationId xmlns:a16="http://schemas.microsoft.com/office/drawing/2014/main" id="{034F8D3E-60B6-F6D7-025C-960540DBB46A}"/>
              </a:ext>
            </a:extLst>
          </p:cNvPr>
          <p:cNvPicPr>
            <a:picLocks noChangeAspect="1"/>
          </p:cNvPicPr>
          <p:nvPr/>
        </p:nvPicPr>
        <p:blipFill>
          <a:blip r:embed="rId9"/>
          <a:stretch>
            <a:fillRect/>
          </a:stretch>
        </p:blipFill>
        <p:spPr>
          <a:xfrm>
            <a:off x="0" y="10633"/>
            <a:ext cx="8087854" cy="800212"/>
          </a:xfrm>
          <a:prstGeom prst="rect">
            <a:avLst/>
          </a:prstGeom>
        </p:spPr>
      </p:pic>
      <p:pic>
        <p:nvPicPr>
          <p:cNvPr id="3" name="Picture 2">
            <a:extLst>
              <a:ext uri="{FF2B5EF4-FFF2-40B4-BE49-F238E27FC236}">
                <a16:creationId xmlns:a16="http://schemas.microsoft.com/office/drawing/2014/main" id="{3358531F-EB87-4D0B-C483-41A89591D5F4}"/>
              </a:ext>
            </a:extLst>
          </p:cNvPr>
          <p:cNvPicPr>
            <a:picLocks noChangeAspect="1"/>
          </p:cNvPicPr>
          <p:nvPr/>
        </p:nvPicPr>
        <p:blipFill>
          <a:blip r:embed="rId10"/>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268"/>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What is a Christian faith family?</a:t>
            </a:r>
            <a:endParaRPr/>
          </a:p>
        </p:txBody>
      </p:sp>
      <p:pic>
        <p:nvPicPr>
          <p:cNvPr id="3180" name="Google Shape;3180;p268"/>
          <p:cNvPicPr preferRelativeResize="0"/>
          <p:nvPr/>
        </p:nvPicPr>
        <p:blipFill rotWithShape="1">
          <a:blip r:embed="rId3">
            <a:alphaModFix/>
          </a:blip>
          <a:srcRect l="14008" t="15611"/>
          <a:stretch/>
        </p:blipFill>
        <p:spPr>
          <a:xfrm>
            <a:off x="437501" y="1640387"/>
            <a:ext cx="5328001" cy="3921547"/>
          </a:xfrm>
          <a:prstGeom prst="rect">
            <a:avLst/>
          </a:prstGeom>
          <a:noFill/>
          <a:ln>
            <a:noFill/>
          </a:ln>
        </p:spPr>
      </p:pic>
      <p:sp>
        <p:nvSpPr>
          <p:cNvPr id="3181" name="Google Shape;3181;p268"/>
          <p:cNvSpPr txBox="1"/>
          <p:nvPr/>
        </p:nvSpPr>
        <p:spPr>
          <a:xfrm>
            <a:off x="6096000" y="1442733"/>
            <a:ext cx="5664000" cy="410400"/>
          </a:xfrm>
          <a:prstGeom prst="rect">
            <a:avLst/>
          </a:prstGeom>
          <a:noFill/>
          <a:ln>
            <a:noFill/>
          </a:ln>
        </p:spPr>
        <p:txBody>
          <a:bodyPr spcFirstLastPara="1" wrap="square" lIns="0" tIns="0" rIns="0" bIns="0" anchor="t" anchorCtr="0">
            <a:noAutofit/>
          </a:bodyPr>
          <a:lstStyle/>
          <a:p>
            <a:r>
              <a:rPr lang="en-GB" sz="2933">
                <a:solidFill>
                  <a:schemeClr val="dk1"/>
                </a:solidFill>
                <a:latin typeface="+mj-lt"/>
                <a:ea typeface="Lexend"/>
                <a:cs typeface="Lexend"/>
                <a:sym typeface="Lexend"/>
              </a:rPr>
              <a:t>This is Wayne and his </a:t>
            </a:r>
            <a:r>
              <a:rPr lang="en-GB" sz="2933" b="1">
                <a:solidFill>
                  <a:schemeClr val="dk1"/>
                </a:solidFill>
                <a:latin typeface="+mj-lt"/>
                <a:ea typeface="Lexend"/>
                <a:cs typeface="Lexend"/>
                <a:sym typeface="Lexend"/>
              </a:rPr>
              <a:t>family</a:t>
            </a:r>
            <a:r>
              <a:rPr lang="en-GB" sz="2933">
                <a:solidFill>
                  <a:schemeClr val="dk1"/>
                </a:solidFill>
                <a:latin typeface="+mj-lt"/>
                <a:ea typeface="Lexend"/>
                <a:cs typeface="Lexend"/>
                <a:sym typeface="Lexend"/>
              </a:rPr>
              <a:t>.</a:t>
            </a:r>
            <a:endParaRPr sz="2933">
              <a:solidFill>
                <a:schemeClr val="dk1"/>
              </a:solidFill>
              <a:latin typeface="+mj-lt"/>
              <a:ea typeface="Lexend"/>
              <a:cs typeface="Lexend"/>
              <a:sym typeface="Lexend"/>
            </a:endParaRPr>
          </a:p>
        </p:txBody>
      </p:sp>
      <p:sp>
        <p:nvSpPr>
          <p:cNvPr id="3182" name="Google Shape;3182;p268"/>
          <p:cNvSpPr/>
          <p:nvPr/>
        </p:nvSpPr>
        <p:spPr>
          <a:xfrm>
            <a:off x="1930033" y="2184767"/>
            <a:ext cx="1156000" cy="1244400"/>
          </a:xfrm>
          <a:prstGeom prst="ellipse">
            <a:avLst/>
          </a:prstGeom>
          <a:no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Lexend"/>
              <a:ea typeface="Lexend"/>
              <a:cs typeface="Lexend"/>
              <a:sym typeface="Lexend"/>
            </a:endParaRPr>
          </a:p>
        </p:txBody>
      </p:sp>
      <p:cxnSp>
        <p:nvCxnSpPr>
          <p:cNvPr id="3183" name="Google Shape;3183;p268"/>
          <p:cNvCxnSpPr>
            <a:stCxn id="3181" idx="1"/>
            <a:endCxn id="3182" idx="6"/>
          </p:cNvCxnSpPr>
          <p:nvPr/>
        </p:nvCxnSpPr>
        <p:spPr>
          <a:xfrm flipH="1">
            <a:off x="3086000" y="1647933"/>
            <a:ext cx="3010000" cy="1159200"/>
          </a:xfrm>
          <a:prstGeom prst="straightConnector1">
            <a:avLst/>
          </a:prstGeom>
          <a:noFill/>
          <a:ln w="38100" cap="flat" cmpd="sng">
            <a:solidFill>
              <a:schemeClr val="accent4"/>
            </a:solidFill>
            <a:prstDash val="solid"/>
            <a:round/>
            <a:headEnd type="none" w="med" len="med"/>
            <a:tailEnd type="none" w="med" len="med"/>
          </a:ln>
        </p:spPr>
      </p:cxnSp>
      <p:sp>
        <p:nvSpPr>
          <p:cNvPr id="3184" name="Google Shape;3184;p268"/>
          <p:cNvSpPr txBox="1"/>
          <p:nvPr/>
        </p:nvSpPr>
        <p:spPr>
          <a:xfrm>
            <a:off x="6210285" y="2358000"/>
            <a:ext cx="5636800" cy="2142000"/>
          </a:xfrm>
          <a:prstGeom prst="rect">
            <a:avLst/>
          </a:prstGeom>
          <a:noFill/>
          <a:ln>
            <a:noFill/>
          </a:ln>
        </p:spPr>
        <p:txBody>
          <a:bodyPr spcFirstLastPara="1" wrap="square" lIns="0" tIns="0" rIns="0" bIns="0" anchor="t" anchorCtr="0">
            <a:noAutofit/>
          </a:bodyPr>
          <a:lstStyle/>
          <a:p>
            <a:pPr>
              <a:lnSpc>
                <a:spcPct val="115000"/>
              </a:lnSpc>
            </a:pPr>
            <a:r>
              <a:rPr lang="en-GB" sz="2933">
                <a:solidFill>
                  <a:schemeClr val="dk1"/>
                </a:solidFill>
                <a:latin typeface="+mj-lt"/>
                <a:ea typeface="Lexend"/>
                <a:cs typeface="Lexend"/>
                <a:sym typeface="Lexend"/>
              </a:rPr>
              <a:t>Wayne is a </a:t>
            </a:r>
            <a:r>
              <a:rPr lang="en-GB" sz="2933" b="1">
                <a:solidFill>
                  <a:schemeClr val="dk1"/>
                </a:solidFill>
                <a:latin typeface="+mj-lt"/>
                <a:ea typeface="Lexend"/>
                <a:cs typeface="Lexend"/>
                <a:sym typeface="Lexend"/>
              </a:rPr>
              <a:t>Christian</a:t>
            </a:r>
            <a:r>
              <a:rPr lang="en-GB" sz="2933">
                <a:solidFill>
                  <a:schemeClr val="dk1"/>
                </a:solidFill>
                <a:latin typeface="+mj-lt"/>
                <a:ea typeface="Lexend"/>
                <a:cs typeface="Lexend"/>
                <a:sym typeface="Lexend"/>
              </a:rPr>
              <a:t>, he believes in God.</a:t>
            </a:r>
            <a:endParaRPr sz="2933">
              <a:solidFill>
                <a:schemeClr val="dk1"/>
              </a:solidFill>
              <a:latin typeface="+mj-lt"/>
              <a:ea typeface="Lexend"/>
              <a:cs typeface="Lexend"/>
              <a:sym typeface="Lexend"/>
            </a:endParaRPr>
          </a:p>
          <a:p>
            <a:pPr>
              <a:lnSpc>
                <a:spcPct val="115000"/>
              </a:lnSpc>
              <a:spcBef>
                <a:spcPts val="1333"/>
              </a:spcBef>
            </a:pPr>
            <a:r>
              <a:rPr lang="en-GB" sz="2933">
                <a:solidFill>
                  <a:schemeClr val="dk1"/>
                </a:solidFill>
                <a:latin typeface="+mj-lt"/>
                <a:ea typeface="Lexend"/>
                <a:cs typeface="Lexend"/>
                <a:sym typeface="Lexend"/>
              </a:rPr>
              <a:t>Wayne and his </a:t>
            </a:r>
            <a:r>
              <a:rPr lang="en-GB" sz="2933" b="1">
                <a:solidFill>
                  <a:schemeClr val="dk1"/>
                </a:solidFill>
                <a:latin typeface="+mj-lt"/>
                <a:ea typeface="Lexend"/>
                <a:cs typeface="Lexend"/>
                <a:sym typeface="Lexend"/>
              </a:rPr>
              <a:t>family </a:t>
            </a:r>
            <a:r>
              <a:rPr lang="en-GB" sz="2933">
                <a:solidFill>
                  <a:schemeClr val="dk1"/>
                </a:solidFill>
                <a:latin typeface="+mj-lt"/>
                <a:ea typeface="Lexend"/>
                <a:cs typeface="Lexend"/>
                <a:sym typeface="Lexend"/>
              </a:rPr>
              <a:t>follow the teachings of Jesus.</a:t>
            </a:r>
            <a:endParaRPr sz="2933">
              <a:solidFill>
                <a:schemeClr val="dk1"/>
              </a:solidFill>
              <a:latin typeface="+mj-lt"/>
              <a:ea typeface="Lexend"/>
              <a:cs typeface="Lexend"/>
              <a:sym typeface="Lexend"/>
            </a:endParaRPr>
          </a:p>
          <a:p>
            <a:pPr>
              <a:lnSpc>
                <a:spcPct val="115000"/>
              </a:lnSpc>
              <a:spcBef>
                <a:spcPts val="1333"/>
              </a:spcBef>
              <a:spcAft>
                <a:spcPts val="1333"/>
              </a:spcAft>
            </a:pPr>
            <a:r>
              <a:rPr lang="en-GB" sz="2933">
                <a:solidFill>
                  <a:schemeClr val="dk1"/>
                </a:solidFill>
                <a:latin typeface="+mj-lt"/>
                <a:ea typeface="Lexend"/>
                <a:cs typeface="Lexend"/>
                <a:sym typeface="Lexend"/>
              </a:rPr>
              <a:t>Wayne is also part of a </a:t>
            </a:r>
            <a:r>
              <a:rPr lang="en-GB" sz="2933" b="1">
                <a:solidFill>
                  <a:schemeClr val="dk1"/>
                </a:solidFill>
                <a:latin typeface="+mj-lt"/>
                <a:ea typeface="Lexend"/>
                <a:cs typeface="Lexend"/>
                <a:sym typeface="Lexend"/>
              </a:rPr>
              <a:t>faith family</a:t>
            </a:r>
            <a:r>
              <a:rPr lang="en-GB" sz="2933">
                <a:solidFill>
                  <a:schemeClr val="dk1"/>
                </a:solidFill>
                <a:latin typeface="+mj-lt"/>
                <a:ea typeface="Lexend"/>
                <a:cs typeface="Lexend"/>
                <a:sym typeface="Lexend"/>
              </a:rPr>
              <a:t>.</a:t>
            </a:r>
            <a:endParaRPr sz="2933">
              <a:solidFill>
                <a:schemeClr val="dk1"/>
              </a:solidFill>
              <a:latin typeface="+mj-lt"/>
              <a:ea typeface="Lexend"/>
              <a:cs typeface="Lexend"/>
              <a:sym typeface="Lexend"/>
            </a:endParaRPr>
          </a:p>
        </p:txBody>
      </p:sp>
      <p:pic>
        <p:nvPicPr>
          <p:cNvPr id="3185" name="Google Shape;3185;p268">
            <a:hlinkClick r:id="rId4"/>
          </p:cNvPr>
          <p:cNvPicPr preferRelativeResize="0"/>
          <p:nvPr/>
        </p:nvPicPr>
        <p:blipFill>
          <a:blip r:embed="rId5">
            <a:alphaModFix/>
          </a:blip>
          <a:stretch>
            <a:fillRect/>
          </a:stretch>
        </p:blipFill>
        <p:spPr>
          <a:xfrm>
            <a:off x="8220285" y="5367634"/>
            <a:ext cx="963433" cy="963433"/>
          </a:xfrm>
          <a:prstGeom prst="rect">
            <a:avLst/>
          </a:prstGeom>
          <a:noFill/>
          <a:ln>
            <a:noFill/>
          </a:ln>
        </p:spPr>
      </p:pic>
      <p:pic>
        <p:nvPicPr>
          <p:cNvPr id="2" name="Picture 1">
            <a:extLst>
              <a:ext uri="{FF2B5EF4-FFF2-40B4-BE49-F238E27FC236}">
                <a16:creationId xmlns:a16="http://schemas.microsoft.com/office/drawing/2014/main" id="{DD6277D6-D2C4-947B-12B8-28A4FA7B0C5D}"/>
              </a:ext>
            </a:extLst>
          </p:cNvPr>
          <p:cNvPicPr>
            <a:picLocks noChangeAspect="1"/>
          </p:cNvPicPr>
          <p:nvPr/>
        </p:nvPicPr>
        <p:blipFill>
          <a:blip r:embed="rId6"/>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C7B3A4FB-CF61-A8FF-EB4A-91D26CC8FC9F}"/>
              </a:ext>
            </a:extLst>
          </p:cNvPr>
          <p:cNvPicPr>
            <a:picLocks noChangeAspect="1"/>
          </p:cNvPicPr>
          <p:nvPr/>
        </p:nvPicPr>
        <p:blipFill>
          <a:blip r:embed="rId7"/>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8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8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2" name="Picture 1">
            <a:extLst>
              <a:ext uri="{FF2B5EF4-FFF2-40B4-BE49-F238E27FC236}">
                <a16:creationId xmlns:a16="http://schemas.microsoft.com/office/drawing/2014/main" id="{6AEC2E18-30D5-4E52-A8D8-0AE5EC27DD86}"/>
              </a:ext>
            </a:extLst>
          </p:cNvPr>
          <p:cNvPicPr>
            <a:picLocks noChangeAspect="1"/>
          </p:cNvPicPr>
          <p:nvPr/>
        </p:nvPicPr>
        <p:blipFill>
          <a:blip r:embed="rId3"/>
          <a:stretch>
            <a:fillRect/>
          </a:stretch>
        </p:blipFill>
        <p:spPr>
          <a:xfrm>
            <a:off x="2559844" y="3431381"/>
            <a:ext cx="2381251" cy="3245644"/>
          </a:xfrm>
          <a:prstGeom prst="rect">
            <a:avLst/>
          </a:prstGeom>
        </p:spPr>
      </p:pic>
      <p:pic>
        <p:nvPicPr>
          <p:cNvPr id="3" name="Picture 2">
            <a:extLst>
              <a:ext uri="{FF2B5EF4-FFF2-40B4-BE49-F238E27FC236}">
                <a16:creationId xmlns:a16="http://schemas.microsoft.com/office/drawing/2014/main" id="{3FB1A72F-EB97-FD9E-0449-71E12636D91B}"/>
              </a:ext>
            </a:extLst>
          </p:cNvPr>
          <p:cNvPicPr>
            <a:picLocks noChangeAspect="1"/>
          </p:cNvPicPr>
          <p:nvPr/>
        </p:nvPicPr>
        <p:blipFill>
          <a:blip r:embed="rId4"/>
          <a:stretch>
            <a:fillRect/>
          </a:stretch>
        </p:blipFill>
        <p:spPr>
          <a:xfrm>
            <a:off x="5407818" y="3407568"/>
            <a:ext cx="3721895" cy="3269457"/>
          </a:xfrm>
          <a:prstGeom prst="rect">
            <a:avLst/>
          </a:prstGeom>
        </p:spPr>
      </p:pic>
    </p:spTree>
    <p:extLst>
      <p:ext uri="{BB962C8B-B14F-4D97-AF65-F5344CB8AC3E}">
        <p14:creationId xmlns:p14="http://schemas.microsoft.com/office/powerpoint/2010/main" val="112057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sp>
        <p:nvSpPr>
          <p:cNvPr id="3190" name="Google Shape;3190;p269"/>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What is a Christian faith family?</a:t>
            </a:r>
            <a:endParaRPr/>
          </a:p>
        </p:txBody>
      </p:sp>
      <p:sp>
        <p:nvSpPr>
          <p:cNvPr id="3191" name="Google Shape;3191;p269"/>
          <p:cNvSpPr txBox="1"/>
          <p:nvPr/>
        </p:nvSpPr>
        <p:spPr>
          <a:xfrm>
            <a:off x="4164900" y="1744800"/>
            <a:ext cx="7595200" cy="4006400"/>
          </a:xfrm>
          <a:prstGeom prst="rect">
            <a:avLst/>
          </a:prstGeom>
          <a:noFill/>
          <a:ln>
            <a:noFill/>
          </a:ln>
        </p:spPr>
        <p:txBody>
          <a:bodyPr spcFirstLastPara="1" wrap="square" lIns="0" tIns="0" rIns="0" bIns="0" anchor="t" anchorCtr="0">
            <a:noAutofit/>
          </a:bodyPr>
          <a:lstStyle/>
          <a:p>
            <a:pPr>
              <a:lnSpc>
                <a:spcPct val="115000"/>
              </a:lnSpc>
            </a:pPr>
            <a:r>
              <a:rPr lang="en-GB" sz="2933">
                <a:solidFill>
                  <a:schemeClr val="dk1"/>
                </a:solidFill>
                <a:latin typeface="+mj-lt"/>
                <a:ea typeface="Lexend"/>
                <a:cs typeface="Lexend"/>
                <a:sym typeface="Lexend"/>
              </a:rPr>
              <a:t>A </a:t>
            </a:r>
            <a:r>
              <a:rPr lang="en-GB" sz="2933" b="1">
                <a:solidFill>
                  <a:schemeClr val="dk1"/>
                </a:solidFill>
                <a:latin typeface="+mj-lt"/>
                <a:ea typeface="Lexend"/>
                <a:cs typeface="Lexend"/>
                <a:sym typeface="Lexend"/>
              </a:rPr>
              <a:t>faith family</a:t>
            </a:r>
            <a:r>
              <a:rPr lang="en-GB" sz="2933">
                <a:solidFill>
                  <a:schemeClr val="dk1"/>
                </a:solidFill>
                <a:latin typeface="+mj-lt"/>
                <a:ea typeface="Lexend"/>
                <a:cs typeface="Lexend"/>
                <a:sym typeface="Lexend"/>
              </a:rPr>
              <a:t> is a group of people who </a:t>
            </a:r>
            <a:r>
              <a:rPr lang="en-GB" sz="2933">
                <a:solidFill>
                  <a:schemeClr val="accent4"/>
                </a:solidFill>
                <a:latin typeface="+mj-lt"/>
                <a:ea typeface="Lexend"/>
                <a:cs typeface="Lexend"/>
                <a:sym typeface="Lexend"/>
              </a:rPr>
              <a:t>believe</a:t>
            </a:r>
            <a:r>
              <a:rPr lang="en-GB" sz="2933">
                <a:solidFill>
                  <a:schemeClr val="dk1"/>
                </a:solidFill>
                <a:latin typeface="+mj-lt"/>
                <a:ea typeface="Lexend"/>
                <a:cs typeface="Lexend"/>
                <a:sym typeface="Lexend"/>
              </a:rPr>
              <a:t> </a:t>
            </a:r>
            <a:r>
              <a:rPr lang="en-GB" sz="2933">
                <a:solidFill>
                  <a:schemeClr val="accent4"/>
                </a:solidFill>
                <a:latin typeface="+mj-lt"/>
                <a:ea typeface="Lexend"/>
                <a:cs typeface="Lexend"/>
                <a:sym typeface="Lexend"/>
              </a:rPr>
              <a:t>in the same things</a:t>
            </a:r>
            <a:r>
              <a:rPr lang="en-GB" sz="2933">
                <a:solidFill>
                  <a:schemeClr val="dk1"/>
                </a:solidFill>
                <a:latin typeface="+mj-lt"/>
                <a:ea typeface="Lexend"/>
                <a:cs typeface="Lexend"/>
                <a:sym typeface="Lexend"/>
              </a:rPr>
              <a:t> and have the </a:t>
            </a:r>
            <a:r>
              <a:rPr lang="en-GB" sz="2933">
                <a:solidFill>
                  <a:schemeClr val="accent4"/>
                </a:solidFill>
                <a:latin typeface="+mj-lt"/>
                <a:ea typeface="Lexend"/>
                <a:cs typeface="Lexend"/>
                <a:sym typeface="Lexend"/>
              </a:rPr>
              <a:t>same</a:t>
            </a:r>
            <a:r>
              <a:rPr lang="en-GB" sz="2933">
                <a:solidFill>
                  <a:schemeClr val="dk1"/>
                </a:solidFill>
                <a:latin typeface="+mj-lt"/>
                <a:ea typeface="Lexend"/>
                <a:cs typeface="Lexend"/>
                <a:sym typeface="Lexend"/>
              </a:rPr>
              <a:t> </a:t>
            </a:r>
            <a:r>
              <a:rPr lang="en-GB" sz="2933">
                <a:solidFill>
                  <a:schemeClr val="accent4"/>
                </a:solidFill>
                <a:latin typeface="+mj-lt"/>
                <a:ea typeface="Lexend"/>
                <a:cs typeface="Lexend"/>
                <a:sym typeface="Lexend"/>
              </a:rPr>
              <a:t>traditions</a:t>
            </a:r>
            <a:r>
              <a:rPr lang="en-GB" sz="2933">
                <a:solidFill>
                  <a:schemeClr val="dk1"/>
                </a:solidFill>
                <a:latin typeface="+mj-lt"/>
                <a:ea typeface="Lexend"/>
                <a:cs typeface="Lexend"/>
                <a:sym typeface="Lexend"/>
              </a:rPr>
              <a:t>.</a:t>
            </a:r>
            <a:endParaRPr sz="2933">
              <a:solidFill>
                <a:schemeClr val="dk1"/>
              </a:solidFill>
              <a:latin typeface="+mj-lt"/>
              <a:ea typeface="Lexend"/>
              <a:cs typeface="Lexend"/>
              <a:sym typeface="Lexend"/>
            </a:endParaRPr>
          </a:p>
          <a:p>
            <a:pPr>
              <a:lnSpc>
                <a:spcPct val="115000"/>
              </a:lnSpc>
              <a:spcBef>
                <a:spcPts val="1333"/>
              </a:spcBef>
            </a:pPr>
            <a:r>
              <a:rPr lang="en-GB" sz="2933">
                <a:solidFill>
                  <a:schemeClr val="dk1"/>
                </a:solidFill>
                <a:latin typeface="+mj-lt"/>
                <a:ea typeface="Lexend"/>
                <a:cs typeface="Lexend"/>
                <a:sym typeface="Lexend"/>
              </a:rPr>
              <a:t>Wayne and his </a:t>
            </a:r>
            <a:r>
              <a:rPr lang="en-GB" sz="2933" b="1">
                <a:solidFill>
                  <a:schemeClr val="dk1"/>
                </a:solidFill>
                <a:latin typeface="+mj-lt"/>
                <a:ea typeface="Lexend"/>
                <a:cs typeface="Lexend"/>
                <a:sym typeface="Lexend"/>
              </a:rPr>
              <a:t>Christian</a:t>
            </a:r>
            <a:r>
              <a:rPr lang="en-GB" sz="2933">
                <a:solidFill>
                  <a:schemeClr val="dk1"/>
                </a:solidFill>
                <a:latin typeface="+mj-lt"/>
                <a:ea typeface="Lexend"/>
                <a:cs typeface="Lexend"/>
                <a:sym typeface="Lexend"/>
              </a:rPr>
              <a:t> </a:t>
            </a:r>
            <a:r>
              <a:rPr lang="en-GB" sz="2933" b="1">
                <a:solidFill>
                  <a:schemeClr val="dk1"/>
                </a:solidFill>
                <a:latin typeface="+mj-lt"/>
                <a:ea typeface="Lexend"/>
                <a:cs typeface="Lexend"/>
                <a:sym typeface="Lexend"/>
              </a:rPr>
              <a:t>faith family</a:t>
            </a:r>
            <a:r>
              <a:rPr lang="en-GB" sz="2933">
                <a:solidFill>
                  <a:schemeClr val="dk1"/>
                </a:solidFill>
                <a:latin typeface="+mj-lt"/>
                <a:ea typeface="Lexend"/>
                <a:cs typeface="Lexend"/>
                <a:sym typeface="Lexend"/>
              </a:rPr>
              <a:t> all have </a:t>
            </a:r>
            <a:r>
              <a:rPr lang="en-GB" sz="2933" b="1">
                <a:solidFill>
                  <a:schemeClr val="dk1"/>
                </a:solidFill>
                <a:latin typeface="+mj-lt"/>
                <a:ea typeface="Lexend"/>
                <a:cs typeface="Lexend"/>
                <a:sym typeface="Lexend"/>
              </a:rPr>
              <a:t>faith</a:t>
            </a:r>
            <a:r>
              <a:rPr lang="en-GB" sz="2933">
                <a:solidFill>
                  <a:schemeClr val="dk1"/>
                </a:solidFill>
                <a:latin typeface="+mj-lt"/>
                <a:ea typeface="Lexend"/>
                <a:cs typeface="Lexend"/>
                <a:sym typeface="Lexend"/>
              </a:rPr>
              <a:t> in God and Jesus.</a:t>
            </a:r>
            <a:endParaRPr sz="2933">
              <a:solidFill>
                <a:schemeClr val="dk1"/>
              </a:solidFill>
              <a:latin typeface="+mj-lt"/>
              <a:ea typeface="Lexend"/>
              <a:cs typeface="Lexend"/>
              <a:sym typeface="Lexend"/>
            </a:endParaRPr>
          </a:p>
          <a:p>
            <a:pPr>
              <a:lnSpc>
                <a:spcPct val="115000"/>
              </a:lnSpc>
              <a:spcBef>
                <a:spcPts val="1333"/>
              </a:spcBef>
              <a:spcAft>
                <a:spcPts val="1333"/>
              </a:spcAft>
            </a:pPr>
            <a:r>
              <a:rPr lang="en-GB" sz="2933">
                <a:solidFill>
                  <a:schemeClr val="dk1"/>
                </a:solidFill>
                <a:latin typeface="+mj-lt"/>
                <a:ea typeface="Lexend"/>
                <a:cs typeface="Lexend"/>
                <a:sym typeface="Lexend"/>
              </a:rPr>
              <a:t>They come together to care for each other, just like other </a:t>
            </a:r>
            <a:r>
              <a:rPr lang="en-GB" sz="2933" b="1">
                <a:solidFill>
                  <a:schemeClr val="dk1"/>
                </a:solidFill>
                <a:latin typeface="+mj-lt"/>
                <a:ea typeface="Lexend"/>
                <a:cs typeface="Lexend"/>
                <a:sym typeface="Lexend"/>
              </a:rPr>
              <a:t>families</a:t>
            </a:r>
            <a:r>
              <a:rPr lang="en-GB" sz="2933">
                <a:solidFill>
                  <a:schemeClr val="dk1"/>
                </a:solidFill>
                <a:latin typeface="+mj-lt"/>
                <a:ea typeface="Lexend"/>
                <a:cs typeface="Lexend"/>
                <a:sym typeface="Lexend"/>
              </a:rPr>
              <a:t>.</a:t>
            </a:r>
            <a:endParaRPr sz="2933">
              <a:solidFill>
                <a:schemeClr val="dk1"/>
              </a:solidFill>
              <a:latin typeface="+mj-lt"/>
              <a:ea typeface="Lexend"/>
              <a:cs typeface="Lexend"/>
              <a:sym typeface="Lexend"/>
            </a:endParaRPr>
          </a:p>
        </p:txBody>
      </p:sp>
      <p:pic>
        <p:nvPicPr>
          <p:cNvPr id="3192" name="Google Shape;3192;p269">
            <a:hlinkClick r:id="rId3"/>
          </p:cNvPr>
          <p:cNvPicPr preferRelativeResize="0"/>
          <p:nvPr/>
        </p:nvPicPr>
        <p:blipFill>
          <a:blip r:embed="rId4">
            <a:alphaModFix/>
          </a:blip>
          <a:stretch>
            <a:fillRect/>
          </a:stretch>
        </p:blipFill>
        <p:spPr>
          <a:xfrm>
            <a:off x="1700067" y="4794060"/>
            <a:ext cx="1092667" cy="1092633"/>
          </a:xfrm>
          <a:prstGeom prst="rect">
            <a:avLst/>
          </a:prstGeom>
          <a:noFill/>
          <a:ln>
            <a:noFill/>
          </a:ln>
        </p:spPr>
      </p:pic>
      <p:pic>
        <p:nvPicPr>
          <p:cNvPr id="3193" name="Google Shape;3193;p269"/>
          <p:cNvPicPr preferRelativeResize="0"/>
          <p:nvPr/>
        </p:nvPicPr>
        <p:blipFill rotWithShape="1">
          <a:blip r:embed="rId5">
            <a:alphaModFix/>
          </a:blip>
          <a:srcRect l="14008" t="15611"/>
          <a:stretch/>
        </p:blipFill>
        <p:spPr>
          <a:xfrm>
            <a:off x="437501" y="2197595"/>
            <a:ext cx="3191473" cy="2349000"/>
          </a:xfrm>
          <a:prstGeom prst="rect">
            <a:avLst/>
          </a:prstGeom>
          <a:noFill/>
          <a:ln>
            <a:noFill/>
          </a:ln>
        </p:spPr>
      </p:pic>
      <p:pic>
        <p:nvPicPr>
          <p:cNvPr id="2" name="Picture 1">
            <a:extLst>
              <a:ext uri="{FF2B5EF4-FFF2-40B4-BE49-F238E27FC236}">
                <a16:creationId xmlns:a16="http://schemas.microsoft.com/office/drawing/2014/main" id="{EB2B72EB-EAE2-E1DF-9509-C2B7CD26F655}"/>
              </a:ext>
            </a:extLst>
          </p:cNvPr>
          <p:cNvPicPr>
            <a:picLocks noChangeAspect="1"/>
          </p:cNvPicPr>
          <p:nvPr/>
        </p:nvPicPr>
        <p:blipFill>
          <a:blip r:embed="rId6"/>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B77E3234-9923-6419-ECDE-47A8CAA1D30C}"/>
              </a:ext>
            </a:extLst>
          </p:cNvPr>
          <p:cNvPicPr>
            <a:picLocks noChangeAspect="1"/>
          </p:cNvPicPr>
          <p:nvPr/>
        </p:nvPicPr>
        <p:blipFill>
          <a:blip r:embed="rId7"/>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7"/>
        <p:cNvGrpSpPr/>
        <p:nvPr/>
      </p:nvGrpSpPr>
      <p:grpSpPr>
        <a:xfrm>
          <a:off x="0" y="0"/>
          <a:ext cx="0" cy="0"/>
          <a:chOff x="0" y="0"/>
          <a:chExt cx="0" cy="0"/>
        </a:xfrm>
      </p:grpSpPr>
      <p:pic>
        <p:nvPicPr>
          <p:cNvPr id="3200" name="Google Shape;3200;p270"/>
          <p:cNvPicPr preferRelativeResize="0">
            <a:picLocks noGrp="1"/>
          </p:cNvPicPr>
          <p:nvPr>
            <p:ph type="pic" idx="2"/>
          </p:nvPr>
        </p:nvPicPr>
        <p:blipFill rotWithShape="1">
          <a:blip r:embed="rId3">
            <a:alphaModFix/>
          </a:blip>
          <a:srcRect b="39729"/>
          <a:stretch/>
        </p:blipFill>
        <p:spPr>
          <a:xfrm>
            <a:off x="4289600" y="1755401"/>
            <a:ext cx="3417600" cy="3089599"/>
          </a:xfrm>
          <a:prstGeom prst="rect">
            <a:avLst/>
          </a:prstGeom>
          <a:noFill/>
          <a:ln w="9525" cap="flat" cmpd="sng">
            <a:solidFill>
              <a:schemeClr val="dk1"/>
            </a:solidFill>
            <a:prstDash val="solid"/>
            <a:round/>
            <a:headEnd type="none" w="sm" len="sm"/>
            <a:tailEnd type="none" w="sm" len="sm"/>
          </a:ln>
        </p:spPr>
      </p:pic>
      <p:sp>
        <p:nvSpPr>
          <p:cNvPr id="3199" name="Google Shape;3199;p270"/>
          <p:cNvSpPr txBox="1">
            <a:spLocks noGrp="1"/>
          </p:cNvSpPr>
          <p:nvPr>
            <p:ph type="body" idx="1"/>
          </p:nvPr>
        </p:nvSpPr>
        <p:spPr>
          <a:xfrm>
            <a:off x="432000" y="5031200"/>
            <a:ext cx="3417600" cy="1182888"/>
          </a:xfrm>
          <a:prstGeom prst="rect">
            <a:avLst/>
          </a:prstGeom>
          <a:noFill/>
          <a:ln>
            <a:noFill/>
          </a:ln>
        </p:spPr>
        <p:txBody>
          <a:bodyPr spcFirstLastPara="1" vert="horz" wrap="square" lIns="0" tIns="0" rIns="0" bIns="0" rtlCol="0" anchor="t" anchorCtr="0">
            <a:spAutoFit/>
          </a:bodyPr>
          <a:lstStyle/>
          <a:p>
            <a:pPr marL="0" indent="0">
              <a:spcBef>
                <a:spcPts val="1333"/>
              </a:spcBef>
              <a:spcAft>
                <a:spcPts val="1333"/>
              </a:spcAft>
              <a:buNone/>
            </a:pPr>
            <a:r>
              <a:rPr lang="en-GB">
                <a:latin typeface="+mj-lt"/>
              </a:rPr>
              <a:t>they may meet to pray together</a:t>
            </a:r>
            <a:endParaRPr>
              <a:latin typeface="+mj-lt"/>
            </a:endParaRPr>
          </a:p>
        </p:txBody>
      </p:sp>
      <p:sp>
        <p:nvSpPr>
          <p:cNvPr id="3198" name="Google Shape;3198;p270"/>
          <p:cNvSpPr txBox="1">
            <a:spLocks noGrp="1"/>
          </p:cNvSpPr>
          <p:nvPr>
            <p:ph type="body" idx="3"/>
          </p:nvPr>
        </p:nvSpPr>
        <p:spPr>
          <a:xfrm>
            <a:off x="4289600" y="5031200"/>
            <a:ext cx="3312000" cy="1607620"/>
          </a:xfrm>
          <a:prstGeom prst="rect">
            <a:avLst/>
          </a:prstGeom>
          <a:noFill/>
          <a:ln>
            <a:noFill/>
          </a:ln>
        </p:spPr>
        <p:txBody>
          <a:bodyPr spcFirstLastPara="1" vert="horz" wrap="square" lIns="0" tIns="0" rIns="0" bIns="0" rtlCol="0" anchor="t" anchorCtr="0">
            <a:spAutoFit/>
          </a:bodyPr>
          <a:lstStyle/>
          <a:p>
            <a:pPr marL="0" indent="0">
              <a:spcBef>
                <a:spcPts val="1333"/>
              </a:spcBef>
              <a:spcAft>
                <a:spcPts val="1333"/>
              </a:spcAft>
              <a:buNone/>
            </a:pPr>
            <a:r>
              <a:rPr lang="en-GB">
                <a:latin typeface="+mj-lt"/>
              </a:rPr>
              <a:t>they may meet in church to sing and worship God</a:t>
            </a:r>
            <a:endParaRPr>
              <a:latin typeface="+mj-lt"/>
            </a:endParaRPr>
          </a:p>
        </p:txBody>
      </p:sp>
      <p:pic>
        <p:nvPicPr>
          <p:cNvPr id="3201" name="Google Shape;3201;p270"/>
          <p:cNvPicPr preferRelativeResize="0">
            <a:picLocks noGrp="1"/>
          </p:cNvPicPr>
          <p:nvPr>
            <p:ph type="pic" idx="4"/>
          </p:nvPr>
        </p:nvPicPr>
        <p:blipFill rotWithShape="1">
          <a:blip r:embed="rId4">
            <a:alphaModFix/>
          </a:blip>
          <a:srcRect l="13152" r="13152"/>
          <a:stretch/>
        </p:blipFill>
        <p:spPr>
          <a:xfrm>
            <a:off x="8337966" y="1755400"/>
            <a:ext cx="3417600" cy="3089600"/>
          </a:xfrm>
          <a:prstGeom prst="rect">
            <a:avLst/>
          </a:prstGeom>
          <a:noFill/>
          <a:ln w="9525" cap="flat" cmpd="sng">
            <a:solidFill>
              <a:schemeClr val="dk1"/>
            </a:solidFill>
            <a:prstDash val="solid"/>
            <a:round/>
            <a:headEnd type="none" w="sm" len="sm"/>
            <a:tailEnd type="none" w="sm" len="sm"/>
          </a:ln>
        </p:spPr>
      </p:pic>
      <p:sp>
        <p:nvSpPr>
          <p:cNvPr id="3202" name="Google Shape;3202;p270"/>
          <p:cNvSpPr txBox="1">
            <a:spLocks noGrp="1"/>
          </p:cNvSpPr>
          <p:nvPr>
            <p:ph type="body" idx="6"/>
          </p:nvPr>
        </p:nvSpPr>
        <p:spPr>
          <a:xfrm>
            <a:off x="8455200" y="5031201"/>
            <a:ext cx="3312000" cy="1607620"/>
          </a:xfrm>
          <a:prstGeom prst="rect">
            <a:avLst/>
          </a:prstGeom>
          <a:noFill/>
          <a:ln>
            <a:noFill/>
          </a:ln>
        </p:spPr>
        <p:txBody>
          <a:bodyPr spcFirstLastPara="1" vert="horz" wrap="square" lIns="0" tIns="0" rIns="0" bIns="0" rtlCol="0" anchor="t" anchorCtr="0">
            <a:spAutoFit/>
          </a:bodyPr>
          <a:lstStyle/>
          <a:p>
            <a:pPr marL="0" indent="0">
              <a:spcBef>
                <a:spcPts val="1333"/>
              </a:spcBef>
              <a:spcAft>
                <a:spcPts val="1333"/>
              </a:spcAft>
              <a:buNone/>
            </a:pPr>
            <a:r>
              <a:rPr lang="en-GB">
                <a:latin typeface="+mj-lt"/>
              </a:rPr>
              <a:t>they may show they </a:t>
            </a:r>
            <a:r>
              <a:rPr lang="en-GB" b="1">
                <a:latin typeface="+mj-lt"/>
              </a:rPr>
              <a:t>belong</a:t>
            </a:r>
            <a:r>
              <a:rPr lang="en-GB">
                <a:latin typeface="+mj-lt"/>
              </a:rPr>
              <a:t> by reading the Bible together</a:t>
            </a:r>
            <a:endParaRPr b="1">
              <a:latin typeface="+mj-lt"/>
            </a:endParaRPr>
          </a:p>
        </p:txBody>
      </p:sp>
      <p:sp>
        <p:nvSpPr>
          <p:cNvPr id="3203" name="Google Shape;3203;p270"/>
          <p:cNvSpPr txBox="1">
            <a:spLocks noGrp="1"/>
          </p:cNvSpPr>
          <p:nvPr>
            <p:ph type="title"/>
          </p:nvPr>
        </p:nvSpPr>
        <p:spPr>
          <a:xfrm>
            <a:off x="432000" y="203184"/>
            <a:ext cx="10513600" cy="410433"/>
          </a:xfrm>
          <a:prstGeom prst="rect">
            <a:avLst/>
          </a:prstGeom>
          <a:noFill/>
          <a:ln>
            <a:noFill/>
          </a:ln>
        </p:spPr>
        <p:txBody>
          <a:bodyPr spcFirstLastPara="1" vert="horz" wrap="square" lIns="0" tIns="0" rIns="0" bIns="0" rtlCol="0" anchor="ctr" anchorCtr="0">
            <a:spAutoFit/>
          </a:bodyPr>
          <a:lstStyle/>
          <a:p>
            <a:r>
              <a:rPr lang="en-GB"/>
              <a:t>What is a Christian faith family?</a:t>
            </a:r>
            <a:endParaRPr/>
          </a:p>
        </p:txBody>
      </p:sp>
      <p:sp>
        <p:nvSpPr>
          <p:cNvPr id="3204" name="Google Shape;3204;p270"/>
          <p:cNvSpPr txBox="1"/>
          <p:nvPr/>
        </p:nvSpPr>
        <p:spPr>
          <a:xfrm>
            <a:off x="406400" y="1117601"/>
            <a:ext cx="10268800" cy="685765"/>
          </a:xfrm>
          <a:prstGeom prst="rect">
            <a:avLst/>
          </a:prstGeom>
          <a:noFill/>
          <a:ln>
            <a:noFill/>
          </a:ln>
        </p:spPr>
        <p:txBody>
          <a:bodyPr spcFirstLastPara="1" wrap="square" lIns="0" tIns="0" rIns="0" bIns="0" anchor="t" anchorCtr="0">
            <a:spAutoFit/>
          </a:bodyPr>
          <a:lstStyle/>
          <a:p>
            <a:pPr>
              <a:lnSpc>
                <a:spcPct val="115000"/>
              </a:lnSpc>
              <a:spcAft>
                <a:spcPts val="1333"/>
              </a:spcAft>
            </a:pPr>
            <a:r>
              <a:rPr lang="en-GB" sz="2933">
                <a:solidFill>
                  <a:schemeClr val="dk1"/>
                </a:solidFill>
                <a:latin typeface="+mj-lt"/>
                <a:ea typeface="Lexend"/>
                <a:cs typeface="Lexend"/>
                <a:sym typeface="Lexend"/>
              </a:rPr>
              <a:t>What are some things a </a:t>
            </a:r>
            <a:r>
              <a:rPr lang="en-GB" sz="2933" b="1">
                <a:solidFill>
                  <a:schemeClr val="dk1"/>
                </a:solidFill>
                <a:latin typeface="+mj-lt"/>
                <a:ea typeface="Lexend"/>
                <a:cs typeface="Lexend"/>
                <a:sym typeface="Lexend"/>
              </a:rPr>
              <a:t>Christian faith family</a:t>
            </a:r>
            <a:r>
              <a:rPr lang="en-GB" sz="2933">
                <a:solidFill>
                  <a:schemeClr val="dk1"/>
                </a:solidFill>
                <a:latin typeface="+mj-lt"/>
                <a:ea typeface="Lexend"/>
                <a:cs typeface="Lexend"/>
                <a:sym typeface="Lexend"/>
              </a:rPr>
              <a:t> may do?</a:t>
            </a:r>
            <a:endParaRPr sz="2400">
              <a:latin typeface="+mj-lt"/>
            </a:endParaRPr>
          </a:p>
        </p:txBody>
      </p:sp>
      <p:pic>
        <p:nvPicPr>
          <p:cNvPr id="3205" name="Google Shape;3205;p270"/>
          <p:cNvPicPr preferRelativeResize="0"/>
          <p:nvPr/>
        </p:nvPicPr>
        <p:blipFill rotWithShape="1">
          <a:blip r:embed="rId5">
            <a:alphaModFix/>
          </a:blip>
          <a:srcRect l="46575" t="17948" b="2705"/>
          <a:stretch/>
        </p:blipFill>
        <p:spPr>
          <a:xfrm>
            <a:off x="436434" y="1755400"/>
            <a:ext cx="3165948" cy="3134085"/>
          </a:xfrm>
          <a:prstGeom prst="rect">
            <a:avLst/>
          </a:prstGeom>
          <a:noFill/>
          <a:ln>
            <a:noFill/>
          </a:ln>
        </p:spPr>
      </p:pic>
      <p:pic>
        <p:nvPicPr>
          <p:cNvPr id="2" name="Picture 1">
            <a:extLst>
              <a:ext uri="{FF2B5EF4-FFF2-40B4-BE49-F238E27FC236}">
                <a16:creationId xmlns:a16="http://schemas.microsoft.com/office/drawing/2014/main" id="{19126293-5DF6-C674-51B9-0B06C73EDAD0}"/>
              </a:ext>
            </a:extLst>
          </p:cNvPr>
          <p:cNvPicPr>
            <a:picLocks noChangeAspect="1"/>
          </p:cNvPicPr>
          <p:nvPr/>
        </p:nvPicPr>
        <p:blipFill>
          <a:blip r:embed="rId6"/>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0FA0726D-D2A2-9C3A-28F5-A588830E32D6}"/>
              </a:ext>
            </a:extLst>
          </p:cNvPr>
          <p:cNvPicPr>
            <a:picLocks noChangeAspect="1"/>
          </p:cNvPicPr>
          <p:nvPr/>
        </p:nvPicPr>
        <p:blipFill>
          <a:blip r:embed="rId7"/>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209"/>
        <p:cNvGrpSpPr/>
        <p:nvPr/>
      </p:nvGrpSpPr>
      <p:grpSpPr>
        <a:xfrm>
          <a:off x="0" y="0"/>
          <a:ext cx="0" cy="0"/>
          <a:chOff x="0" y="0"/>
          <a:chExt cx="0" cy="0"/>
        </a:xfrm>
      </p:grpSpPr>
      <p:sp>
        <p:nvSpPr>
          <p:cNvPr id="3210" name="Google Shape;3210;p271"/>
          <p:cNvSpPr txBox="1">
            <a:spLocks noGrp="1"/>
          </p:cNvSpPr>
          <p:nvPr>
            <p:ph type="subTitle" idx="1"/>
          </p:nvPr>
        </p:nvSpPr>
        <p:spPr>
          <a:xfrm>
            <a:off x="432000" y="4363100"/>
            <a:ext cx="10812400" cy="1274901"/>
          </a:xfrm>
          <a:prstGeom prst="rect">
            <a:avLst/>
          </a:prstGeom>
        </p:spPr>
        <p:txBody>
          <a:bodyPr spcFirstLastPara="1" vert="horz" wrap="square" lIns="0" tIns="0" rIns="0" bIns="0" rtlCol="0" anchor="t" anchorCtr="0">
            <a:spAutoFit/>
          </a:bodyPr>
          <a:lstStyle/>
          <a:p>
            <a:pPr marL="0" indent="0">
              <a:spcAft>
                <a:spcPts val="1333"/>
              </a:spcAft>
            </a:pPr>
            <a:r>
              <a:rPr lang="en-GB" sz="2667">
                <a:latin typeface="+mj-lt"/>
              </a:rPr>
              <a:t>In </a:t>
            </a:r>
            <a:r>
              <a:rPr lang="en-GB" sz="2667" b="1">
                <a:latin typeface="+mj-lt"/>
              </a:rPr>
              <a:t>families</a:t>
            </a:r>
            <a:r>
              <a:rPr lang="en-GB" sz="2667">
                <a:latin typeface="+mj-lt"/>
              </a:rPr>
              <a:t>, the members of that </a:t>
            </a:r>
            <a:r>
              <a:rPr lang="en-GB" sz="2667" b="1">
                <a:latin typeface="+mj-lt"/>
              </a:rPr>
              <a:t>family</a:t>
            </a:r>
            <a:r>
              <a:rPr lang="en-GB" sz="2667">
                <a:latin typeface="+mj-lt"/>
              </a:rPr>
              <a:t> do not always share the same beliefs. A </a:t>
            </a:r>
            <a:r>
              <a:rPr lang="en-GB" sz="2667" b="1">
                <a:latin typeface="+mj-lt"/>
              </a:rPr>
              <a:t>faith family</a:t>
            </a:r>
            <a:r>
              <a:rPr lang="en-GB" sz="2667">
                <a:latin typeface="+mj-lt"/>
              </a:rPr>
              <a:t> is a group of people who are connected because they share the same beliefs, not because they are related.</a:t>
            </a:r>
            <a:endParaRPr sz="2667">
              <a:latin typeface="+mj-lt"/>
            </a:endParaRPr>
          </a:p>
        </p:txBody>
      </p:sp>
      <p:sp>
        <p:nvSpPr>
          <p:cNvPr id="3211" name="Google Shape;3211;p271"/>
          <p:cNvSpPr txBox="1">
            <a:spLocks noGrp="1"/>
          </p:cNvSpPr>
          <p:nvPr>
            <p:ph type="subTitle" idx="2"/>
          </p:nvPr>
        </p:nvSpPr>
        <p:spPr>
          <a:xfrm>
            <a:off x="432000" y="1440000"/>
            <a:ext cx="9513600" cy="572914"/>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A </a:t>
            </a:r>
            <a:r>
              <a:rPr lang="en-GB" b="1">
                <a:latin typeface="+mj-lt"/>
              </a:rPr>
              <a:t>faith family</a:t>
            </a:r>
            <a:r>
              <a:rPr lang="en-GB">
                <a:latin typeface="+mj-lt"/>
              </a:rPr>
              <a:t> is exactly the same as a </a:t>
            </a:r>
            <a:r>
              <a:rPr lang="en-GB" b="1">
                <a:latin typeface="+mj-lt"/>
              </a:rPr>
              <a:t>family</a:t>
            </a:r>
            <a:r>
              <a:rPr lang="en-GB">
                <a:latin typeface="+mj-lt"/>
              </a:rPr>
              <a:t>.</a:t>
            </a:r>
            <a:endParaRPr>
              <a:latin typeface="+mj-lt"/>
            </a:endParaRPr>
          </a:p>
        </p:txBody>
      </p:sp>
      <p:sp>
        <p:nvSpPr>
          <p:cNvPr id="3212" name="Google Shape;3212;p271"/>
          <p:cNvSpPr txBox="1">
            <a:spLocks noGrp="1"/>
          </p:cNvSpPr>
          <p:nvPr>
            <p:ph type="title"/>
          </p:nvPr>
        </p:nvSpPr>
        <p:spPr>
          <a:xfrm>
            <a:off x="432000" y="172407"/>
            <a:ext cx="10513600" cy="471989"/>
          </a:xfrm>
          <a:prstGeom prst="rect">
            <a:avLst/>
          </a:prstGeom>
        </p:spPr>
        <p:txBody>
          <a:bodyPr spcFirstLastPara="1" vert="horz" wrap="square" lIns="0" tIns="0" rIns="0" bIns="0" rtlCol="0" anchor="ctr" anchorCtr="0">
            <a:spAutoFit/>
          </a:bodyPr>
          <a:lstStyle/>
          <a:p>
            <a:pPr>
              <a:lnSpc>
                <a:spcPct val="115000"/>
              </a:lnSpc>
            </a:pPr>
            <a:r>
              <a:rPr lang="en-GB"/>
              <a:t>What is a Christian faith family?</a:t>
            </a:r>
            <a:endParaRPr/>
          </a:p>
        </p:txBody>
      </p:sp>
      <p:pic>
        <p:nvPicPr>
          <p:cNvPr id="3213" name="Google Shape;3213;p271"/>
          <p:cNvPicPr preferRelativeResize="0"/>
          <p:nvPr/>
        </p:nvPicPr>
        <p:blipFill>
          <a:blip r:embed="rId3">
            <a:alphaModFix/>
          </a:blip>
          <a:stretch>
            <a:fillRect/>
          </a:stretch>
        </p:blipFill>
        <p:spPr>
          <a:xfrm>
            <a:off x="8342411" y="2797100"/>
            <a:ext cx="528000" cy="558800"/>
          </a:xfrm>
          <a:prstGeom prst="rect">
            <a:avLst/>
          </a:prstGeom>
          <a:noFill/>
          <a:ln>
            <a:noFill/>
          </a:ln>
        </p:spPr>
      </p:pic>
      <p:sp>
        <p:nvSpPr>
          <p:cNvPr id="3214" name="Google Shape;3214;p271"/>
          <p:cNvSpPr txBox="1"/>
          <p:nvPr/>
        </p:nvSpPr>
        <p:spPr>
          <a:xfrm>
            <a:off x="432000" y="3564800"/>
            <a:ext cx="4000000" cy="876566"/>
          </a:xfrm>
          <a:prstGeom prst="rect">
            <a:avLst/>
          </a:prstGeom>
          <a:noFill/>
          <a:ln>
            <a:noFill/>
          </a:ln>
        </p:spPr>
        <p:txBody>
          <a:bodyPr spcFirstLastPara="1" wrap="square" lIns="0" tIns="0" rIns="121900" bIns="121900" anchor="t" anchorCtr="0">
            <a:spAutoFit/>
          </a:bodyPr>
          <a:lstStyle/>
          <a:p>
            <a:pPr>
              <a:lnSpc>
                <a:spcPct val="130000"/>
              </a:lnSpc>
              <a:spcAft>
                <a:spcPts val="1333"/>
              </a:spcAft>
            </a:pPr>
            <a:r>
              <a:rPr lang="en-GB" sz="2933">
                <a:solidFill>
                  <a:schemeClr val="dk1"/>
                </a:solidFill>
                <a:latin typeface="Lexend"/>
                <a:ea typeface="Lexend"/>
                <a:cs typeface="Lexend"/>
                <a:sym typeface="Lexend"/>
              </a:rPr>
              <a:t>Why?</a:t>
            </a:r>
            <a:endParaRPr sz="2400">
              <a:latin typeface="Lexend"/>
              <a:ea typeface="Lexend"/>
              <a:cs typeface="Lexend"/>
              <a:sym typeface="Lexend"/>
            </a:endParaRPr>
          </a:p>
        </p:txBody>
      </p:sp>
      <p:pic>
        <p:nvPicPr>
          <p:cNvPr id="2" name="Picture 1">
            <a:extLst>
              <a:ext uri="{FF2B5EF4-FFF2-40B4-BE49-F238E27FC236}">
                <a16:creationId xmlns:a16="http://schemas.microsoft.com/office/drawing/2014/main" id="{1CF3EAA1-EBBB-88AA-8DAF-394127B6F2EB}"/>
              </a:ext>
            </a:extLst>
          </p:cNvPr>
          <p:cNvPicPr>
            <a:picLocks noChangeAspect="1"/>
          </p:cNvPicPr>
          <p:nvPr/>
        </p:nvPicPr>
        <p:blipFill>
          <a:blip r:embed="rId4"/>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3C832B79-F61C-50AF-CF6D-950EEE839559}"/>
              </a:ext>
            </a:extLst>
          </p:cNvPr>
          <p:cNvPicPr>
            <a:picLocks noChangeAspect="1"/>
          </p:cNvPicPr>
          <p:nvPr/>
        </p:nvPicPr>
        <p:blipFill>
          <a:blip r:embed="rId5"/>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48" name="Google Shape;3248;p275"/>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How do Christian faith families show they belong?</a:t>
            </a:r>
            <a:endParaRPr/>
          </a:p>
        </p:txBody>
      </p:sp>
      <p:sp>
        <p:nvSpPr>
          <p:cNvPr id="3247" name="Google Shape;3247;p275"/>
          <p:cNvSpPr txBox="1">
            <a:spLocks noGrp="1"/>
          </p:cNvSpPr>
          <p:nvPr>
            <p:ph type="body" idx="1"/>
          </p:nvPr>
        </p:nvSpPr>
        <p:spPr>
          <a:xfrm>
            <a:off x="354399" y="1926320"/>
            <a:ext cx="11423943" cy="1204817"/>
          </a:xfrm>
          <a:prstGeom prst="rect">
            <a:avLst/>
          </a:prstGeom>
        </p:spPr>
        <p:txBody>
          <a:bodyPr spcFirstLastPara="1" vert="horz" wrap="square" lIns="0" tIns="0" rIns="0" bIns="0" rtlCol="0" anchor="t" anchorCtr="0">
            <a:spAutoFit/>
          </a:bodyPr>
          <a:lstStyle/>
          <a:p>
            <a:pPr marL="0" indent="0">
              <a:spcAft>
                <a:spcPts val="1333"/>
              </a:spcAft>
              <a:buNone/>
            </a:pPr>
            <a:r>
              <a:rPr lang="en-GB">
                <a:latin typeface="+mj-lt"/>
              </a:rPr>
              <a:t>Wayne’s </a:t>
            </a:r>
            <a:r>
              <a:rPr lang="en-GB" b="1">
                <a:latin typeface="+mj-lt"/>
              </a:rPr>
              <a:t>faith family</a:t>
            </a:r>
            <a:r>
              <a:rPr lang="en-GB">
                <a:latin typeface="+mj-lt"/>
              </a:rPr>
              <a:t> meets together at church on different days of the week.</a:t>
            </a:r>
            <a:endParaRPr>
              <a:latin typeface="+mj-lt"/>
            </a:endParaRPr>
          </a:p>
        </p:txBody>
      </p:sp>
      <p:pic>
        <p:nvPicPr>
          <p:cNvPr id="3249" name="Google Shape;3249;p275"/>
          <p:cNvPicPr preferRelativeResize="0"/>
          <p:nvPr/>
        </p:nvPicPr>
        <p:blipFill rotWithShape="1">
          <a:blip r:embed="rId3">
            <a:alphaModFix/>
          </a:blip>
          <a:srcRect l="50937"/>
          <a:stretch/>
        </p:blipFill>
        <p:spPr>
          <a:xfrm>
            <a:off x="7943800" y="2937611"/>
            <a:ext cx="2428464" cy="3251701"/>
          </a:xfrm>
          <a:prstGeom prst="rect">
            <a:avLst/>
          </a:prstGeom>
          <a:noFill/>
          <a:ln>
            <a:noFill/>
          </a:ln>
        </p:spPr>
      </p:pic>
      <p:pic>
        <p:nvPicPr>
          <p:cNvPr id="3250" name="Google Shape;3250;p275"/>
          <p:cNvPicPr preferRelativeResize="0"/>
          <p:nvPr/>
        </p:nvPicPr>
        <p:blipFill rotWithShape="1">
          <a:blip r:embed="rId4">
            <a:alphaModFix/>
          </a:blip>
          <a:srcRect l="15239" r="15239"/>
          <a:stretch/>
        </p:blipFill>
        <p:spPr>
          <a:xfrm>
            <a:off x="4248168" y="2940444"/>
            <a:ext cx="3289233" cy="3251701"/>
          </a:xfrm>
          <a:prstGeom prst="rect">
            <a:avLst/>
          </a:prstGeom>
          <a:noFill/>
          <a:ln>
            <a:noFill/>
          </a:ln>
        </p:spPr>
      </p:pic>
      <p:pic>
        <p:nvPicPr>
          <p:cNvPr id="3251" name="Google Shape;3251;p275"/>
          <p:cNvPicPr preferRelativeResize="0"/>
          <p:nvPr/>
        </p:nvPicPr>
        <p:blipFill rotWithShape="1">
          <a:blip r:embed="rId5">
            <a:alphaModFix/>
          </a:blip>
          <a:srcRect/>
          <a:stretch/>
        </p:blipFill>
        <p:spPr>
          <a:xfrm>
            <a:off x="10924568" y="673598"/>
            <a:ext cx="937033" cy="919733"/>
          </a:xfrm>
          <a:prstGeom prst="rect">
            <a:avLst/>
          </a:prstGeom>
          <a:noFill/>
          <a:ln>
            <a:noFill/>
          </a:ln>
        </p:spPr>
      </p:pic>
      <p:sp>
        <p:nvSpPr>
          <p:cNvPr id="3252" name="Google Shape;3252;p275"/>
          <p:cNvSpPr txBox="1"/>
          <p:nvPr/>
        </p:nvSpPr>
        <p:spPr>
          <a:xfrm>
            <a:off x="875267" y="6295011"/>
            <a:ext cx="3289200" cy="410400"/>
          </a:xfrm>
          <a:prstGeom prst="rect">
            <a:avLst/>
          </a:prstGeom>
          <a:noFill/>
          <a:ln>
            <a:noFill/>
          </a:ln>
        </p:spPr>
        <p:txBody>
          <a:bodyPr spcFirstLastPara="1" wrap="square" lIns="0" tIns="0" rIns="0" bIns="0" anchor="t" anchorCtr="0">
            <a:noAutofit/>
          </a:bodyPr>
          <a:lstStyle/>
          <a:p>
            <a:r>
              <a:rPr lang="en-GB" sz="2933">
                <a:solidFill>
                  <a:schemeClr val="dk1"/>
                </a:solidFill>
                <a:latin typeface="+mj-lt"/>
                <a:ea typeface="Lexend"/>
                <a:cs typeface="Lexend"/>
                <a:sym typeface="Lexend"/>
              </a:rPr>
              <a:t>Sunday worship</a:t>
            </a:r>
            <a:endParaRPr sz="2933">
              <a:solidFill>
                <a:schemeClr val="dk1"/>
              </a:solidFill>
              <a:latin typeface="+mj-lt"/>
              <a:ea typeface="Lexend"/>
              <a:cs typeface="Lexend"/>
              <a:sym typeface="Lexend"/>
            </a:endParaRPr>
          </a:p>
        </p:txBody>
      </p:sp>
      <p:sp>
        <p:nvSpPr>
          <p:cNvPr id="3253" name="Google Shape;3253;p275"/>
          <p:cNvSpPr txBox="1"/>
          <p:nvPr/>
        </p:nvSpPr>
        <p:spPr>
          <a:xfrm>
            <a:off x="4823998" y="6295011"/>
            <a:ext cx="2713601" cy="451342"/>
          </a:xfrm>
          <a:prstGeom prst="rect">
            <a:avLst/>
          </a:prstGeom>
          <a:noFill/>
          <a:ln>
            <a:noFill/>
          </a:ln>
        </p:spPr>
        <p:txBody>
          <a:bodyPr spcFirstLastPara="1" wrap="square" lIns="0" tIns="0" rIns="0" bIns="0" anchor="t" anchorCtr="0">
            <a:spAutoFit/>
          </a:bodyPr>
          <a:lstStyle/>
          <a:p>
            <a:r>
              <a:rPr lang="en-GB" sz="2933">
                <a:solidFill>
                  <a:schemeClr val="dk1"/>
                </a:solidFill>
                <a:latin typeface="+mj-lt"/>
                <a:ea typeface="Lexend"/>
                <a:cs typeface="Lexend"/>
                <a:sym typeface="Lexend"/>
              </a:rPr>
              <a:t>hot meals</a:t>
            </a:r>
            <a:endParaRPr sz="2400">
              <a:latin typeface="+mj-lt"/>
            </a:endParaRPr>
          </a:p>
        </p:txBody>
      </p:sp>
      <p:sp>
        <p:nvSpPr>
          <p:cNvPr id="3254" name="Google Shape;3254;p275"/>
          <p:cNvSpPr txBox="1"/>
          <p:nvPr/>
        </p:nvSpPr>
        <p:spPr>
          <a:xfrm>
            <a:off x="8087854" y="6203458"/>
            <a:ext cx="2713600" cy="451342"/>
          </a:xfrm>
          <a:prstGeom prst="rect">
            <a:avLst/>
          </a:prstGeom>
          <a:noFill/>
          <a:ln>
            <a:noFill/>
          </a:ln>
        </p:spPr>
        <p:txBody>
          <a:bodyPr spcFirstLastPara="1" wrap="square" lIns="0" tIns="0" rIns="0" bIns="0" anchor="t" anchorCtr="0">
            <a:spAutoFit/>
          </a:bodyPr>
          <a:lstStyle/>
          <a:p>
            <a:r>
              <a:rPr lang="en-GB" sz="2933">
                <a:solidFill>
                  <a:schemeClr val="dk1"/>
                </a:solidFill>
                <a:latin typeface="+mj-lt"/>
                <a:ea typeface="Lexend"/>
                <a:cs typeface="Lexend"/>
                <a:sym typeface="Lexend"/>
              </a:rPr>
              <a:t>toddler group</a:t>
            </a:r>
            <a:endParaRPr sz="2400">
              <a:latin typeface="+mj-lt"/>
            </a:endParaRPr>
          </a:p>
        </p:txBody>
      </p:sp>
      <p:pic>
        <p:nvPicPr>
          <p:cNvPr id="3255" name="Google Shape;3255;p275"/>
          <p:cNvPicPr preferRelativeResize="0"/>
          <p:nvPr/>
        </p:nvPicPr>
        <p:blipFill rotWithShape="1">
          <a:blip r:embed="rId6">
            <a:alphaModFix/>
          </a:blip>
          <a:srcRect t="24710"/>
          <a:stretch/>
        </p:blipFill>
        <p:spPr>
          <a:xfrm>
            <a:off x="962394" y="2985197"/>
            <a:ext cx="2879375" cy="3251700"/>
          </a:xfrm>
          <a:prstGeom prst="rect">
            <a:avLst/>
          </a:prstGeom>
          <a:noFill/>
          <a:ln>
            <a:noFill/>
          </a:ln>
        </p:spPr>
      </p:pic>
      <p:pic>
        <p:nvPicPr>
          <p:cNvPr id="2" name="Picture 1">
            <a:extLst>
              <a:ext uri="{FF2B5EF4-FFF2-40B4-BE49-F238E27FC236}">
                <a16:creationId xmlns:a16="http://schemas.microsoft.com/office/drawing/2014/main" id="{9CC83250-2C5E-1DB1-775D-805534A56336}"/>
              </a:ext>
            </a:extLst>
          </p:cNvPr>
          <p:cNvPicPr>
            <a:picLocks noChangeAspect="1"/>
          </p:cNvPicPr>
          <p:nvPr/>
        </p:nvPicPr>
        <p:blipFill>
          <a:blip r:embed="rId7"/>
          <a:stretch>
            <a:fillRect/>
          </a:stretch>
        </p:blipFill>
        <p:spPr>
          <a:xfrm>
            <a:off x="0" y="0"/>
            <a:ext cx="8087854" cy="800212"/>
          </a:xfrm>
          <a:prstGeom prst="rect">
            <a:avLst/>
          </a:prstGeom>
        </p:spPr>
      </p:pic>
      <p:pic>
        <p:nvPicPr>
          <p:cNvPr id="4" name="Picture 3">
            <a:extLst>
              <a:ext uri="{FF2B5EF4-FFF2-40B4-BE49-F238E27FC236}">
                <a16:creationId xmlns:a16="http://schemas.microsoft.com/office/drawing/2014/main" id="{75922349-A4E3-4AA3-E0B3-F6E98994538F}"/>
              </a:ext>
            </a:extLst>
          </p:cNvPr>
          <p:cNvPicPr>
            <a:picLocks noChangeAspect="1"/>
          </p:cNvPicPr>
          <p:nvPr/>
        </p:nvPicPr>
        <p:blipFill>
          <a:blip r:embed="rId8"/>
          <a:stretch>
            <a:fillRect/>
          </a:stretch>
        </p:blipFill>
        <p:spPr>
          <a:xfrm>
            <a:off x="-25436" y="810739"/>
            <a:ext cx="9697803" cy="1105054"/>
          </a:xfrm>
          <a:prstGeom prst="rect">
            <a:avLst/>
          </a:prstGeom>
        </p:spPr>
      </p:pic>
      <p:pic>
        <p:nvPicPr>
          <p:cNvPr id="5" name="Picture 4">
            <a:extLst>
              <a:ext uri="{FF2B5EF4-FFF2-40B4-BE49-F238E27FC236}">
                <a16:creationId xmlns:a16="http://schemas.microsoft.com/office/drawing/2014/main" id="{CB78476E-EF69-1591-A818-FA5DD47FBD29}"/>
              </a:ext>
            </a:extLst>
          </p:cNvPr>
          <p:cNvPicPr>
            <a:picLocks noChangeAspect="1"/>
          </p:cNvPicPr>
          <p:nvPr/>
        </p:nvPicPr>
        <p:blipFill>
          <a:blip r:embed="rId9"/>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9"/>
        <p:cNvGrpSpPr/>
        <p:nvPr/>
      </p:nvGrpSpPr>
      <p:grpSpPr>
        <a:xfrm>
          <a:off x="0" y="0"/>
          <a:ext cx="0" cy="0"/>
          <a:chOff x="0" y="0"/>
          <a:chExt cx="0" cy="0"/>
        </a:xfrm>
      </p:grpSpPr>
      <p:sp>
        <p:nvSpPr>
          <p:cNvPr id="3261" name="Google Shape;3261;p276"/>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How do Christian faith families show they belong?</a:t>
            </a:r>
            <a:endParaRPr/>
          </a:p>
        </p:txBody>
      </p:sp>
      <p:sp>
        <p:nvSpPr>
          <p:cNvPr id="3260" name="Google Shape;3260;p276"/>
          <p:cNvSpPr txBox="1">
            <a:spLocks noGrp="1"/>
          </p:cNvSpPr>
          <p:nvPr>
            <p:ph type="body" idx="1"/>
          </p:nvPr>
        </p:nvSpPr>
        <p:spPr>
          <a:xfrm>
            <a:off x="7800800" y="2197601"/>
            <a:ext cx="4000000" cy="3447739"/>
          </a:xfrm>
          <a:prstGeom prst="rect">
            <a:avLst/>
          </a:prstGeom>
        </p:spPr>
        <p:txBody>
          <a:bodyPr spcFirstLastPara="1" vert="horz" wrap="square" lIns="0" tIns="0" rIns="0" bIns="0" rtlCol="0" anchor="t" anchorCtr="0">
            <a:spAutoFit/>
          </a:bodyPr>
          <a:lstStyle/>
          <a:p>
            <a:pPr marL="0" indent="0">
              <a:buNone/>
            </a:pPr>
            <a:r>
              <a:rPr lang="en-GB">
                <a:latin typeface="+mj-lt"/>
              </a:rPr>
              <a:t>Father David is a vicar at a different church in Bristol.</a:t>
            </a:r>
            <a:endParaRPr>
              <a:latin typeface="+mj-lt"/>
            </a:endParaRPr>
          </a:p>
          <a:p>
            <a:pPr marL="0" indent="0">
              <a:spcBef>
                <a:spcPts val="1333"/>
              </a:spcBef>
              <a:spcAft>
                <a:spcPts val="1333"/>
              </a:spcAft>
              <a:buNone/>
            </a:pPr>
            <a:r>
              <a:rPr lang="en-GB">
                <a:latin typeface="+mj-lt"/>
              </a:rPr>
              <a:t>Father David is also part of a </a:t>
            </a:r>
            <a:r>
              <a:rPr lang="en-GB" b="1">
                <a:latin typeface="+mj-lt"/>
              </a:rPr>
              <a:t>Christian faith family</a:t>
            </a:r>
            <a:r>
              <a:rPr lang="en-GB">
                <a:latin typeface="+mj-lt"/>
              </a:rPr>
              <a:t>.</a:t>
            </a:r>
            <a:endParaRPr>
              <a:latin typeface="+mj-lt"/>
            </a:endParaRPr>
          </a:p>
        </p:txBody>
      </p:sp>
      <p:pic>
        <p:nvPicPr>
          <p:cNvPr id="3262" name="Google Shape;3262;p276"/>
          <p:cNvPicPr preferRelativeResize="0"/>
          <p:nvPr/>
        </p:nvPicPr>
        <p:blipFill>
          <a:blip r:embed="rId3">
            <a:alphaModFix/>
          </a:blip>
          <a:stretch>
            <a:fillRect/>
          </a:stretch>
        </p:blipFill>
        <p:spPr>
          <a:xfrm>
            <a:off x="437501" y="1080005"/>
            <a:ext cx="7001449" cy="5251067"/>
          </a:xfrm>
          <a:prstGeom prst="rect">
            <a:avLst/>
          </a:prstGeom>
          <a:noFill/>
          <a:ln>
            <a:noFill/>
          </a:ln>
        </p:spPr>
      </p:pic>
      <p:sp>
        <p:nvSpPr>
          <p:cNvPr id="3263" name="Google Shape;3263;p276"/>
          <p:cNvSpPr/>
          <p:nvPr/>
        </p:nvSpPr>
        <p:spPr>
          <a:xfrm>
            <a:off x="2553467" y="1773955"/>
            <a:ext cx="1600800" cy="1395200"/>
          </a:xfrm>
          <a:prstGeom prst="ellipse">
            <a:avLst/>
          </a:prstGeom>
          <a:no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Lexend"/>
              <a:ea typeface="Lexend"/>
              <a:cs typeface="Lexend"/>
              <a:sym typeface="Lexend"/>
            </a:endParaRPr>
          </a:p>
        </p:txBody>
      </p:sp>
      <p:cxnSp>
        <p:nvCxnSpPr>
          <p:cNvPr id="3264" name="Google Shape;3264;p276"/>
          <p:cNvCxnSpPr>
            <a:endCxn id="3263" idx="6"/>
          </p:cNvCxnSpPr>
          <p:nvPr/>
        </p:nvCxnSpPr>
        <p:spPr>
          <a:xfrm flipH="1">
            <a:off x="4154267" y="1773955"/>
            <a:ext cx="3510000" cy="697600"/>
          </a:xfrm>
          <a:prstGeom prst="straightConnector1">
            <a:avLst/>
          </a:prstGeom>
          <a:noFill/>
          <a:ln w="38100" cap="flat" cmpd="sng">
            <a:solidFill>
              <a:schemeClr val="accent5"/>
            </a:solidFill>
            <a:prstDash val="solid"/>
            <a:round/>
            <a:headEnd type="none" w="med" len="med"/>
            <a:tailEnd type="none" w="med" len="med"/>
          </a:ln>
        </p:spPr>
      </p:cxnSp>
      <p:sp>
        <p:nvSpPr>
          <p:cNvPr id="3265" name="Google Shape;3265;p276"/>
          <p:cNvSpPr txBox="1"/>
          <p:nvPr/>
        </p:nvSpPr>
        <p:spPr>
          <a:xfrm>
            <a:off x="7664333" y="1440001"/>
            <a:ext cx="4000000" cy="931946"/>
          </a:xfrm>
          <a:prstGeom prst="rect">
            <a:avLst/>
          </a:prstGeom>
          <a:noFill/>
          <a:ln>
            <a:noFill/>
          </a:ln>
        </p:spPr>
        <p:txBody>
          <a:bodyPr spcFirstLastPara="1" wrap="square" lIns="121900" tIns="121900" rIns="121900" bIns="121900" anchor="t" anchorCtr="0">
            <a:spAutoFit/>
          </a:bodyPr>
          <a:lstStyle/>
          <a:p>
            <a:pPr>
              <a:lnSpc>
                <a:spcPct val="115000"/>
              </a:lnSpc>
              <a:spcAft>
                <a:spcPts val="1333"/>
              </a:spcAft>
            </a:pPr>
            <a:r>
              <a:rPr lang="en-GB" sz="2933">
                <a:solidFill>
                  <a:schemeClr val="dk1"/>
                </a:solidFill>
                <a:latin typeface="+mj-lt"/>
                <a:ea typeface="Lexend"/>
                <a:cs typeface="Lexend"/>
                <a:sym typeface="Lexend"/>
              </a:rPr>
              <a:t>This is Father David</a:t>
            </a:r>
            <a:r>
              <a:rPr lang="en-GB" sz="2933">
                <a:solidFill>
                  <a:schemeClr val="dk1"/>
                </a:solidFill>
                <a:latin typeface="Lexend"/>
                <a:ea typeface="Lexend"/>
                <a:cs typeface="Lexend"/>
                <a:sym typeface="Lexend"/>
              </a:rPr>
              <a:t>.</a:t>
            </a:r>
            <a:endParaRPr sz="2933">
              <a:solidFill>
                <a:schemeClr val="dk1"/>
              </a:solidFill>
              <a:latin typeface="Lexend"/>
              <a:ea typeface="Lexend"/>
              <a:cs typeface="Lexend"/>
              <a:sym typeface="Lexend"/>
            </a:endParaRPr>
          </a:p>
        </p:txBody>
      </p:sp>
      <p:pic>
        <p:nvPicPr>
          <p:cNvPr id="2" name="Picture 1">
            <a:extLst>
              <a:ext uri="{FF2B5EF4-FFF2-40B4-BE49-F238E27FC236}">
                <a16:creationId xmlns:a16="http://schemas.microsoft.com/office/drawing/2014/main" id="{C07C957E-D70B-FB4B-3F11-14CA6D76BA40}"/>
              </a:ext>
            </a:extLst>
          </p:cNvPr>
          <p:cNvPicPr>
            <a:picLocks noChangeAspect="1"/>
          </p:cNvPicPr>
          <p:nvPr/>
        </p:nvPicPr>
        <p:blipFill>
          <a:blip r:embed="rId4"/>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7BA6FF25-407D-F3D2-42D4-A9CE76D71397}"/>
              </a:ext>
            </a:extLst>
          </p:cNvPr>
          <p:cNvPicPr>
            <a:picLocks noChangeAspect="1"/>
          </p:cNvPicPr>
          <p:nvPr/>
        </p:nvPicPr>
        <p:blipFill>
          <a:blip r:embed="rId5"/>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9"/>
        <p:cNvGrpSpPr/>
        <p:nvPr/>
      </p:nvGrpSpPr>
      <p:grpSpPr>
        <a:xfrm>
          <a:off x="0" y="0"/>
          <a:ext cx="0" cy="0"/>
          <a:chOff x="0" y="0"/>
          <a:chExt cx="0" cy="0"/>
        </a:xfrm>
      </p:grpSpPr>
      <p:sp>
        <p:nvSpPr>
          <p:cNvPr id="3271" name="Google Shape;3271;p277"/>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How do Christian faith families show they belong?</a:t>
            </a:r>
            <a:endParaRPr/>
          </a:p>
        </p:txBody>
      </p:sp>
      <p:sp>
        <p:nvSpPr>
          <p:cNvPr id="3270" name="Google Shape;3270;p277"/>
          <p:cNvSpPr txBox="1">
            <a:spLocks noGrp="1"/>
          </p:cNvSpPr>
          <p:nvPr>
            <p:ph type="body" idx="1"/>
          </p:nvPr>
        </p:nvSpPr>
        <p:spPr>
          <a:xfrm>
            <a:off x="437500" y="1080000"/>
            <a:ext cx="11322400" cy="1204817"/>
          </a:xfrm>
          <a:prstGeom prst="rect">
            <a:avLst/>
          </a:prstGeom>
        </p:spPr>
        <p:txBody>
          <a:bodyPr spcFirstLastPara="1" vert="horz" wrap="square" lIns="0" tIns="0" rIns="0" bIns="0" rtlCol="0" anchor="t" anchorCtr="0">
            <a:spAutoFit/>
          </a:bodyPr>
          <a:lstStyle/>
          <a:p>
            <a:pPr marL="0" indent="0">
              <a:spcAft>
                <a:spcPts val="1333"/>
              </a:spcAft>
              <a:buNone/>
            </a:pPr>
            <a:r>
              <a:rPr lang="en-GB">
                <a:latin typeface="+mj-lt"/>
              </a:rPr>
              <a:t>At Father David’s church, the members show that they are                part of a wider </a:t>
            </a:r>
            <a:r>
              <a:rPr lang="en-GB" b="1">
                <a:latin typeface="+mj-lt"/>
              </a:rPr>
              <a:t>Christian faith family</a:t>
            </a:r>
            <a:r>
              <a:rPr lang="en-GB">
                <a:latin typeface="+mj-lt"/>
              </a:rPr>
              <a:t> by helping others.</a:t>
            </a:r>
            <a:endParaRPr>
              <a:latin typeface="+mj-lt"/>
            </a:endParaRPr>
          </a:p>
        </p:txBody>
      </p:sp>
      <p:sp>
        <p:nvSpPr>
          <p:cNvPr id="3273" name="Google Shape;3273;p277"/>
          <p:cNvSpPr txBox="1">
            <a:spLocks noGrp="1"/>
          </p:cNvSpPr>
          <p:nvPr>
            <p:ph type="body" idx="2"/>
          </p:nvPr>
        </p:nvSpPr>
        <p:spPr>
          <a:xfrm>
            <a:off x="4492800" y="4814501"/>
            <a:ext cx="2924400" cy="1582677"/>
          </a:xfrm>
          <a:prstGeom prst="rect">
            <a:avLst/>
          </a:prstGeom>
        </p:spPr>
        <p:txBody>
          <a:bodyPr spcFirstLastPara="1" vert="horz" wrap="square" lIns="0" tIns="0" rIns="0" bIns="0" rtlCol="0" anchor="t" anchorCtr="0">
            <a:spAutoFit/>
          </a:bodyPr>
          <a:lstStyle/>
          <a:p>
            <a:pPr marL="0" indent="0">
              <a:spcAft>
                <a:spcPts val="1333"/>
              </a:spcAft>
              <a:buNone/>
            </a:pPr>
            <a:r>
              <a:rPr lang="en-GB" sz="2667"/>
              <a:t>They help to make new people feel welcome.</a:t>
            </a:r>
            <a:endParaRPr sz="2667"/>
          </a:p>
        </p:txBody>
      </p:sp>
      <p:sp>
        <p:nvSpPr>
          <p:cNvPr id="3274" name="Google Shape;3274;p277"/>
          <p:cNvSpPr txBox="1">
            <a:spLocks noGrp="1"/>
          </p:cNvSpPr>
          <p:nvPr>
            <p:ph type="body" idx="4294967295"/>
          </p:nvPr>
        </p:nvSpPr>
        <p:spPr>
          <a:xfrm>
            <a:off x="216464" y="4817516"/>
            <a:ext cx="3827463" cy="1582737"/>
          </a:xfrm>
          <a:prstGeom prst="rect">
            <a:avLst/>
          </a:prstGeom>
        </p:spPr>
        <p:txBody>
          <a:bodyPr spcFirstLastPara="1" vert="horz" wrap="square" lIns="0" tIns="0" rIns="0" bIns="0" rtlCol="0" anchor="t" anchorCtr="0">
            <a:spAutoFit/>
          </a:bodyPr>
          <a:lstStyle/>
          <a:p>
            <a:pPr marL="0" indent="0">
              <a:spcAft>
                <a:spcPts val="1333"/>
              </a:spcAft>
              <a:buNone/>
            </a:pPr>
            <a:r>
              <a:rPr lang="en-GB" sz="2667"/>
              <a:t>They provide a place to rest and talk for homeless people.</a:t>
            </a:r>
            <a:endParaRPr sz="2667"/>
          </a:p>
        </p:txBody>
      </p:sp>
      <p:pic>
        <p:nvPicPr>
          <p:cNvPr id="3272" name="Google Shape;3272;p277"/>
          <p:cNvPicPr preferRelativeResize="0"/>
          <p:nvPr/>
        </p:nvPicPr>
        <p:blipFill rotWithShape="1">
          <a:blip r:embed="rId3">
            <a:alphaModFix/>
          </a:blip>
          <a:srcRect t="27039" r="31567"/>
          <a:stretch/>
        </p:blipFill>
        <p:spPr>
          <a:xfrm>
            <a:off x="4594401" y="2330079"/>
            <a:ext cx="1607889" cy="2284500"/>
          </a:xfrm>
          <a:prstGeom prst="rect">
            <a:avLst/>
          </a:prstGeom>
          <a:noFill/>
          <a:ln>
            <a:noFill/>
          </a:ln>
        </p:spPr>
      </p:pic>
      <p:pic>
        <p:nvPicPr>
          <p:cNvPr id="3275" name="Google Shape;3275;p277"/>
          <p:cNvPicPr preferRelativeResize="0"/>
          <p:nvPr/>
        </p:nvPicPr>
        <p:blipFill rotWithShape="1">
          <a:blip r:embed="rId4">
            <a:alphaModFix/>
          </a:blip>
          <a:srcRect/>
          <a:stretch/>
        </p:blipFill>
        <p:spPr>
          <a:xfrm>
            <a:off x="7800800" y="2330085"/>
            <a:ext cx="3045997" cy="2284497"/>
          </a:xfrm>
          <a:prstGeom prst="rect">
            <a:avLst/>
          </a:prstGeom>
          <a:noFill/>
          <a:ln>
            <a:noFill/>
          </a:ln>
        </p:spPr>
      </p:pic>
      <p:pic>
        <p:nvPicPr>
          <p:cNvPr id="3276" name="Google Shape;3276;p277"/>
          <p:cNvPicPr preferRelativeResize="0"/>
          <p:nvPr/>
        </p:nvPicPr>
        <p:blipFill>
          <a:blip r:embed="rId5">
            <a:alphaModFix/>
          </a:blip>
          <a:stretch>
            <a:fillRect/>
          </a:stretch>
        </p:blipFill>
        <p:spPr>
          <a:xfrm>
            <a:off x="437484" y="2330088"/>
            <a:ext cx="3046032" cy="2284497"/>
          </a:xfrm>
          <a:prstGeom prst="rect">
            <a:avLst/>
          </a:prstGeom>
          <a:noFill/>
          <a:ln>
            <a:noFill/>
          </a:ln>
        </p:spPr>
      </p:pic>
      <p:sp>
        <p:nvSpPr>
          <p:cNvPr id="3277" name="Google Shape;3277;p277"/>
          <p:cNvSpPr txBox="1"/>
          <p:nvPr/>
        </p:nvSpPr>
        <p:spPr>
          <a:xfrm>
            <a:off x="7699200" y="4814501"/>
            <a:ext cx="4060800" cy="1582677"/>
          </a:xfrm>
          <a:prstGeom prst="rect">
            <a:avLst/>
          </a:prstGeom>
          <a:noFill/>
          <a:ln>
            <a:noFill/>
          </a:ln>
        </p:spPr>
        <p:txBody>
          <a:bodyPr spcFirstLastPara="1" wrap="square" lIns="0" tIns="0" rIns="0" bIns="0" anchor="t" anchorCtr="0">
            <a:spAutoFit/>
          </a:bodyPr>
          <a:lstStyle/>
          <a:p>
            <a:pPr>
              <a:lnSpc>
                <a:spcPct val="115000"/>
              </a:lnSpc>
              <a:spcAft>
                <a:spcPts val="1333"/>
              </a:spcAft>
            </a:pPr>
            <a:r>
              <a:rPr lang="en-GB" sz="2667">
                <a:solidFill>
                  <a:schemeClr val="dk1"/>
                </a:solidFill>
                <a:latin typeface="+mj-lt"/>
                <a:ea typeface="Lexend"/>
                <a:cs typeface="Lexend"/>
                <a:sym typeface="Lexend"/>
              </a:rPr>
              <a:t>They provide food for people who cannot afford to buy it</a:t>
            </a:r>
            <a:r>
              <a:rPr lang="en-GB" sz="2667">
                <a:solidFill>
                  <a:schemeClr val="dk1"/>
                </a:solidFill>
                <a:latin typeface="Lexend"/>
                <a:ea typeface="Lexend"/>
                <a:cs typeface="Lexend"/>
                <a:sym typeface="Lexend"/>
              </a:rPr>
              <a:t>.</a:t>
            </a:r>
            <a:endParaRPr sz="1600"/>
          </a:p>
        </p:txBody>
      </p:sp>
      <p:pic>
        <p:nvPicPr>
          <p:cNvPr id="2" name="Picture 1">
            <a:extLst>
              <a:ext uri="{FF2B5EF4-FFF2-40B4-BE49-F238E27FC236}">
                <a16:creationId xmlns:a16="http://schemas.microsoft.com/office/drawing/2014/main" id="{994271F1-D165-BCB7-4086-E77865DB2953}"/>
              </a:ext>
            </a:extLst>
          </p:cNvPr>
          <p:cNvPicPr>
            <a:picLocks noChangeAspect="1"/>
          </p:cNvPicPr>
          <p:nvPr/>
        </p:nvPicPr>
        <p:blipFill>
          <a:blip r:embed="rId6"/>
          <a:stretch>
            <a:fillRect/>
          </a:stretch>
        </p:blipFill>
        <p:spPr>
          <a:xfrm>
            <a:off x="0" y="0"/>
            <a:ext cx="8087854" cy="800212"/>
          </a:xfrm>
          <a:prstGeom prst="rect">
            <a:avLst/>
          </a:prstGeom>
        </p:spPr>
      </p:pic>
      <p:pic>
        <p:nvPicPr>
          <p:cNvPr id="4" name="Picture 3">
            <a:extLst>
              <a:ext uri="{FF2B5EF4-FFF2-40B4-BE49-F238E27FC236}">
                <a16:creationId xmlns:a16="http://schemas.microsoft.com/office/drawing/2014/main" id="{9BFBC9A5-2E46-98DA-FB8C-E5AC897D152F}"/>
              </a:ext>
            </a:extLst>
          </p:cNvPr>
          <p:cNvPicPr>
            <a:picLocks noChangeAspect="1"/>
          </p:cNvPicPr>
          <p:nvPr/>
        </p:nvPicPr>
        <p:blipFill>
          <a:blip r:embed="rId7"/>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281"/>
        <p:cNvGrpSpPr/>
        <p:nvPr/>
      </p:nvGrpSpPr>
      <p:grpSpPr>
        <a:xfrm>
          <a:off x="0" y="0"/>
          <a:ext cx="0" cy="0"/>
          <a:chOff x="0" y="0"/>
          <a:chExt cx="0" cy="0"/>
        </a:xfrm>
      </p:grpSpPr>
      <p:sp>
        <p:nvSpPr>
          <p:cNvPr id="3285" name="Google Shape;3285;p278"/>
          <p:cNvSpPr txBox="1">
            <a:spLocks noGrp="1"/>
          </p:cNvSpPr>
          <p:nvPr>
            <p:ph type="subTitle" idx="1"/>
          </p:nvPr>
        </p:nvSpPr>
        <p:spPr>
          <a:xfrm>
            <a:off x="1379233" y="2450367"/>
            <a:ext cx="10008800" cy="572914"/>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give food to people who are hungry</a:t>
            </a:r>
            <a:endParaRPr>
              <a:latin typeface="+mj-lt"/>
            </a:endParaRPr>
          </a:p>
        </p:txBody>
      </p:sp>
      <p:sp>
        <p:nvSpPr>
          <p:cNvPr id="3283" name="Google Shape;3283;p278"/>
          <p:cNvSpPr txBox="1">
            <a:spLocks noGrp="1"/>
          </p:cNvSpPr>
          <p:nvPr>
            <p:ph type="subTitle" idx="2"/>
          </p:nvPr>
        </p:nvSpPr>
        <p:spPr>
          <a:xfrm>
            <a:off x="1379233" y="3725663"/>
            <a:ext cx="10008800" cy="572914"/>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provide homes for refugees</a:t>
            </a:r>
            <a:endParaRPr>
              <a:latin typeface="+mj-lt"/>
            </a:endParaRPr>
          </a:p>
        </p:txBody>
      </p:sp>
      <p:sp>
        <p:nvSpPr>
          <p:cNvPr id="3286" name="Google Shape;3286;p278"/>
          <p:cNvSpPr txBox="1">
            <a:spLocks noGrp="1"/>
          </p:cNvSpPr>
          <p:nvPr>
            <p:ph type="subTitle" idx="3"/>
          </p:nvPr>
        </p:nvSpPr>
        <p:spPr>
          <a:xfrm>
            <a:off x="1379233" y="5022620"/>
            <a:ext cx="9952800" cy="572914"/>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attend church each week</a:t>
            </a:r>
            <a:endParaRPr>
              <a:latin typeface="+mj-lt"/>
            </a:endParaRPr>
          </a:p>
        </p:txBody>
      </p:sp>
      <p:sp>
        <p:nvSpPr>
          <p:cNvPr id="3282" name="Google Shape;3282;p278"/>
          <p:cNvSpPr txBox="1">
            <a:spLocks noGrp="1"/>
          </p:cNvSpPr>
          <p:nvPr>
            <p:ph type="title"/>
          </p:nvPr>
        </p:nvSpPr>
        <p:spPr>
          <a:xfrm>
            <a:off x="432000" y="203200"/>
            <a:ext cx="10513600" cy="381600"/>
          </a:xfrm>
          <a:prstGeom prst="rect">
            <a:avLst/>
          </a:prstGeom>
        </p:spPr>
        <p:txBody>
          <a:bodyPr spcFirstLastPara="1" vert="horz" wrap="square" lIns="0" tIns="0" rIns="0" bIns="0" rtlCol="0" anchor="ctr" anchorCtr="0">
            <a:noAutofit/>
          </a:bodyPr>
          <a:lstStyle/>
          <a:p>
            <a:r>
              <a:rPr lang="en-GB"/>
              <a:t>How do Christian faith families show they belong?</a:t>
            </a:r>
            <a:endParaRPr/>
          </a:p>
        </p:txBody>
      </p:sp>
      <p:sp>
        <p:nvSpPr>
          <p:cNvPr id="3284" name="Google Shape;3284;p278"/>
          <p:cNvSpPr txBox="1">
            <a:spLocks noGrp="1"/>
          </p:cNvSpPr>
          <p:nvPr>
            <p:ph type="title" idx="4"/>
          </p:nvPr>
        </p:nvSpPr>
        <p:spPr>
          <a:xfrm>
            <a:off x="432000" y="1079901"/>
            <a:ext cx="9382400" cy="812402"/>
          </a:xfrm>
          <a:prstGeom prst="rect">
            <a:avLst/>
          </a:prstGeom>
        </p:spPr>
        <p:txBody>
          <a:bodyPr spcFirstLastPara="1" vert="horz" wrap="square" lIns="0" tIns="0" rIns="0" bIns="0" rtlCol="0" anchor="t" anchorCtr="0">
            <a:spAutoFit/>
          </a:bodyPr>
          <a:lstStyle/>
          <a:p>
            <a:r>
              <a:rPr lang="en-GB">
                <a:latin typeface="+mj-lt"/>
              </a:rPr>
              <a:t>Which statement is </a:t>
            </a:r>
            <a:r>
              <a:rPr lang="en-GB">
                <a:solidFill>
                  <a:schemeClr val="accent5"/>
                </a:solidFill>
                <a:latin typeface="+mj-lt"/>
              </a:rPr>
              <a:t>not</a:t>
            </a:r>
            <a:r>
              <a:rPr lang="en-GB">
                <a:latin typeface="+mj-lt"/>
              </a:rPr>
              <a:t> an example of how members of a </a:t>
            </a:r>
            <a:r>
              <a:rPr lang="en-GB" b="1">
                <a:latin typeface="+mj-lt"/>
              </a:rPr>
              <a:t>Christian faith family</a:t>
            </a:r>
            <a:r>
              <a:rPr lang="en-GB">
                <a:latin typeface="+mj-lt"/>
              </a:rPr>
              <a:t> help others? </a:t>
            </a:r>
            <a:endParaRPr>
              <a:latin typeface="+mj-lt"/>
            </a:endParaRPr>
          </a:p>
        </p:txBody>
      </p:sp>
      <p:pic>
        <p:nvPicPr>
          <p:cNvPr id="3287" name="Google Shape;3287;p278"/>
          <p:cNvPicPr preferRelativeResize="0"/>
          <p:nvPr/>
        </p:nvPicPr>
        <p:blipFill>
          <a:blip r:embed="rId3">
            <a:alphaModFix/>
          </a:blip>
          <a:stretch>
            <a:fillRect/>
          </a:stretch>
        </p:blipFill>
        <p:spPr>
          <a:xfrm>
            <a:off x="6039811" y="5000967"/>
            <a:ext cx="528000" cy="558800"/>
          </a:xfrm>
          <a:prstGeom prst="rect">
            <a:avLst/>
          </a:prstGeom>
          <a:noFill/>
          <a:ln>
            <a:noFill/>
          </a:ln>
        </p:spPr>
      </p:pic>
      <p:pic>
        <p:nvPicPr>
          <p:cNvPr id="2" name="Picture 1">
            <a:extLst>
              <a:ext uri="{FF2B5EF4-FFF2-40B4-BE49-F238E27FC236}">
                <a16:creationId xmlns:a16="http://schemas.microsoft.com/office/drawing/2014/main" id="{B9749F7D-9382-1DE6-A8FB-9C0A867E2E65}"/>
              </a:ext>
            </a:extLst>
          </p:cNvPr>
          <p:cNvPicPr>
            <a:picLocks noChangeAspect="1"/>
          </p:cNvPicPr>
          <p:nvPr/>
        </p:nvPicPr>
        <p:blipFill>
          <a:blip r:embed="rId4"/>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D64CF0A8-1496-8763-5C9A-6BF8571E1EA6}"/>
              </a:ext>
            </a:extLst>
          </p:cNvPr>
          <p:cNvPicPr>
            <a:picLocks noChangeAspect="1"/>
          </p:cNvPicPr>
          <p:nvPr/>
        </p:nvPicPr>
        <p:blipFill>
          <a:blip r:embed="rId5"/>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1"/>
        <p:cNvGrpSpPr/>
        <p:nvPr/>
      </p:nvGrpSpPr>
      <p:grpSpPr>
        <a:xfrm>
          <a:off x="0" y="0"/>
          <a:ext cx="0" cy="0"/>
          <a:chOff x="0" y="0"/>
          <a:chExt cx="0" cy="0"/>
        </a:xfrm>
      </p:grpSpPr>
      <p:sp>
        <p:nvSpPr>
          <p:cNvPr id="3293" name="Google Shape;3293;p279"/>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How do Christian faith families show they belong?</a:t>
            </a:r>
            <a:endParaRPr/>
          </a:p>
        </p:txBody>
      </p:sp>
      <p:sp>
        <p:nvSpPr>
          <p:cNvPr id="3292" name="Google Shape;3292;p279"/>
          <p:cNvSpPr txBox="1">
            <a:spLocks noGrp="1"/>
          </p:cNvSpPr>
          <p:nvPr>
            <p:ph type="body" idx="1"/>
          </p:nvPr>
        </p:nvSpPr>
        <p:spPr>
          <a:xfrm>
            <a:off x="4972166" y="1199743"/>
            <a:ext cx="6697319" cy="2199064"/>
          </a:xfrm>
          <a:prstGeom prst="rect">
            <a:avLst/>
          </a:prstGeom>
        </p:spPr>
        <p:txBody>
          <a:bodyPr spcFirstLastPara="1" vert="horz" wrap="square" lIns="0" tIns="0" rIns="0" bIns="0" rtlCol="0" anchor="t" anchorCtr="0">
            <a:spAutoFit/>
          </a:bodyPr>
          <a:lstStyle/>
          <a:p>
            <a:pPr marL="0" indent="0">
              <a:buNone/>
            </a:pPr>
            <a:r>
              <a:rPr lang="en-GB" sz="2400">
                <a:latin typeface="+mj-lt"/>
              </a:rPr>
              <a:t>Father David’s </a:t>
            </a:r>
            <a:r>
              <a:rPr lang="en-GB" sz="2400" b="1">
                <a:latin typeface="+mj-lt"/>
              </a:rPr>
              <a:t>faith family</a:t>
            </a:r>
            <a:r>
              <a:rPr lang="en-GB" sz="2400">
                <a:latin typeface="+mj-lt"/>
              </a:rPr>
              <a:t> come together in church on a Sunday to worship Jesus.</a:t>
            </a:r>
            <a:endParaRPr sz="2400">
              <a:latin typeface="+mj-lt"/>
            </a:endParaRPr>
          </a:p>
          <a:p>
            <a:pPr marL="0" indent="0">
              <a:spcBef>
                <a:spcPts val="1333"/>
              </a:spcBef>
              <a:buNone/>
            </a:pPr>
            <a:r>
              <a:rPr lang="en-GB" sz="2400">
                <a:latin typeface="+mj-lt"/>
              </a:rPr>
              <a:t>They have Holy Communion together.</a:t>
            </a:r>
            <a:endParaRPr sz="2400">
              <a:latin typeface="+mj-lt"/>
            </a:endParaRPr>
          </a:p>
          <a:p>
            <a:pPr marL="0" indent="0">
              <a:spcBef>
                <a:spcPts val="1333"/>
              </a:spcBef>
              <a:spcAft>
                <a:spcPts val="1333"/>
              </a:spcAft>
              <a:buNone/>
            </a:pPr>
            <a:r>
              <a:rPr lang="en-GB" sz="2400">
                <a:latin typeface="+mj-lt"/>
              </a:rPr>
              <a:t>They do this to remember Jesus.</a:t>
            </a:r>
            <a:endParaRPr sz="2400">
              <a:latin typeface="+mj-lt"/>
            </a:endParaRPr>
          </a:p>
        </p:txBody>
      </p:sp>
      <p:pic>
        <p:nvPicPr>
          <p:cNvPr id="3294" name="Google Shape;3294;p279"/>
          <p:cNvPicPr preferRelativeResize="0"/>
          <p:nvPr/>
        </p:nvPicPr>
        <p:blipFill rotWithShape="1">
          <a:blip r:embed="rId3">
            <a:alphaModFix/>
          </a:blip>
          <a:srcRect l="14144" t="14270" r="31705" b="9498"/>
          <a:stretch/>
        </p:blipFill>
        <p:spPr>
          <a:xfrm>
            <a:off x="1330129" y="1003412"/>
            <a:ext cx="2991500" cy="3013028"/>
          </a:xfrm>
          <a:prstGeom prst="rect">
            <a:avLst/>
          </a:prstGeom>
          <a:noFill/>
          <a:ln>
            <a:noFill/>
          </a:ln>
        </p:spPr>
      </p:pic>
      <p:sp>
        <p:nvSpPr>
          <p:cNvPr id="3295" name="Google Shape;3295;p279"/>
          <p:cNvSpPr txBox="1"/>
          <p:nvPr/>
        </p:nvSpPr>
        <p:spPr>
          <a:xfrm>
            <a:off x="1198787" y="3983483"/>
            <a:ext cx="4372800" cy="520655"/>
          </a:xfrm>
          <a:prstGeom prst="rect">
            <a:avLst/>
          </a:prstGeom>
          <a:noFill/>
          <a:ln>
            <a:noFill/>
          </a:ln>
        </p:spPr>
        <p:txBody>
          <a:bodyPr spcFirstLastPara="1" wrap="square" lIns="0" tIns="0" rIns="0" bIns="0" anchor="t" anchorCtr="0">
            <a:spAutoFit/>
          </a:bodyPr>
          <a:lstStyle/>
          <a:p>
            <a:pPr>
              <a:lnSpc>
                <a:spcPct val="115000"/>
              </a:lnSpc>
              <a:spcAft>
                <a:spcPts val="1333"/>
              </a:spcAft>
            </a:pPr>
            <a:r>
              <a:rPr lang="en-GB" sz="2000">
                <a:solidFill>
                  <a:schemeClr val="dk1"/>
                </a:solidFill>
                <a:latin typeface="+mj-lt"/>
                <a:ea typeface="Lexend"/>
                <a:cs typeface="Lexend"/>
                <a:sym typeface="Lexend"/>
              </a:rPr>
              <a:t>communion bread and wine</a:t>
            </a:r>
            <a:endParaRPr sz="1200">
              <a:latin typeface="+mj-lt"/>
            </a:endParaRPr>
          </a:p>
        </p:txBody>
      </p:sp>
      <p:pic>
        <p:nvPicPr>
          <p:cNvPr id="2" name="Picture 1">
            <a:extLst>
              <a:ext uri="{FF2B5EF4-FFF2-40B4-BE49-F238E27FC236}">
                <a16:creationId xmlns:a16="http://schemas.microsoft.com/office/drawing/2014/main" id="{E919A07F-2CDC-495A-0203-35FC43BA247C}"/>
              </a:ext>
            </a:extLst>
          </p:cNvPr>
          <p:cNvPicPr>
            <a:picLocks noChangeAspect="1"/>
          </p:cNvPicPr>
          <p:nvPr/>
        </p:nvPicPr>
        <p:blipFill>
          <a:blip r:embed="rId4"/>
          <a:stretch>
            <a:fillRect/>
          </a:stretch>
        </p:blipFill>
        <p:spPr>
          <a:xfrm>
            <a:off x="0" y="0"/>
            <a:ext cx="8087854" cy="800212"/>
          </a:xfrm>
          <a:prstGeom prst="rect">
            <a:avLst/>
          </a:prstGeom>
        </p:spPr>
      </p:pic>
      <p:sp>
        <p:nvSpPr>
          <p:cNvPr id="3" name="Google Shape;3300;p280">
            <a:extLst>
              <a:ext uri="{FF2B5EF4-FFF2-40B4-BE49-F238E27FC236}">
                <a16:creationId xmlns:a16="http://schemas.microsoft.com/office/drawing/2014/main" id="{E28B2A89-5D4C-C7BA-E32F-A7A28E11A00E}"/>
              </a:ext>
            </a:extLst>
          </p:cNvPr>
          <p:cNvSpPr txBox="1">
            <a:spLocks/>
          </p:cNvSpPr>
          <p:nvPr/>
        </p:nvSpPr>
        <p:spPr>
          <a:xfrm>
            <a:off x="432000" y="4658936"/>
            <a:ext cx="6483200" cy="2199064"/>
          </a:xfrm>
          <a:prstGeom prst="rect">
            <a:avLst/>
          </a:prstGeom>
        </p:spPr>
        <p:txBody>
          <a:bodyPr spcFirstLastPara="1" vert="horz" wrap="square" lIns="0" tIns="0" rIns="0" bIns="0" rtlCol="0" anchor="t" anchorCtr="0">
            <a:spAutoFit/>
          </a:bodyPr>
          <a:lstStyle>
            <a:lvl1pPr marL="609585" lvl="0" indent="-491054" algn="l" defTabSz="914400" rtl="0" eaLnBrk="1" latinLnBrk="0" hangingPunct="1">
              <a:lnSpc>
                <a:spcPct val="115000"/>
              </a:lnSpc>
              <a:spcBef>
                <a:spcPts val="0"/>
              </a:spcBef>
              <a:spcAft>
                <a:spcPts val="0"/>
              </a:spcAft>
              <a:buSzPts val="2200"/>
              <a:buFont typeface="Lexend"/>
              <a:buChar char="●"/>
              <a:defRPr sz="2933" kern="1200">
                <a:solidFill>
                  <a:schemeClr val="tx1"/>
                </a:solidFill>
                <a:latin typeface="Lexend"/>
                <a:ea typeface="Lexend"/>
                <a:cs typeface="Lexend"/>
                <a:sym typeface="Lexend"/>
              </a:defRPr>
            </a:lvl1pPr>
            <a:lvl2pPr marL="1219170" lvl="1" indent="-491054" algn="l" defTabSz="914400" rtl="0" eaLnBrk="1" latinLnBrk="0" hangingPunct="1">
              <a:lnSpc>
                <a:spcPct val="90000"/>
              </a:lnSpc>
              <a:spcBef>
                <a:spcPts val="1333"/>
              </a:spcBef>
              <a:spcAft>
                <a:spcPts val="0"/>
              </a:spcAft>
              <a:buSzPts val="2200"/>
              <a:buFont typeface="Lexend"/>
              <a:buChar char="–"/>
              <a:defRPr sz="2933" kern="1200">
                <a:solidFill>
                  <a:schemeClr val="tx1"/>
                </a:solidFill>
                <a:latin typeface="Lexend"/>
                <a:ea typeface="Lexend"/>
                <a:cs typeface="Lexend"/>
                <a:sym typeface="Lexend"/>
              </a:defRPr>
            </a:lvl2pPr>
            <a:lvl3pPr marL="1828754" lvl="2" indent="-474121" algn="l" defTabSz="914400" rtl="0" eaLnBrk="1" latinLnBrk="0" hangingPunct="1">
              <a:lnSpc>
                <a:spcPct val="90000"/>
              </a:lnSpc>
              <a:spcBef>
                <a:spcPts val="1333"/>
              </a:spcBef>
              <a:spcAft>
                <a:spcPts val="0"/>
              </a:spcAft>
              <a:buSzPts val="2000"/>
              <a:buFont typeface="Lexend"/>
              <a:buChar char="–"/>
              <a:defRPr sz="2000" kern="1200">
                <a:solidFill>
                  <a:schemeClr val="tx1"/>
                </a:solidFill>
                <a:latin typeface="Lexend"/>
                <a:ea typeface="Lexend"/>
                <a:cs typeface="Lexend"/>
                <a:sym typeface="Lexend"/>
              </a:defRPr>
            </a:lvl3pPr>
            <a:lvl4pPr marL="2438339" lvl="3" indent="-491054" algn="l" defTabSz="914400" rtl="0" eaLnBrk="1" latinLnBrk="0" hangingPunct="1">
              <a:lnSpc>
                <a:spcPct val="90000"/>
              </a:lnSpc>
              <a:spcBef>
                <a:spcPts val="1067"/>
              </a:spcBef>
              <a:spcAft>
                <a:spcPts val="0"/>
              </a:spcAft>
              <a:buSzPts val="2200"/>
              <a:buFont typeface="Lexend"/>
              <a:buChar char="–"/>
              <a:defRPr sz="2933" kern="1200">
                <a:solidFill>
                  <a:schemeClr val="tx1"/>
                </a:solidFill>
                <a:latin typeface="Lexend"/>
                <a:ea typeface="Lexend"/>
                <a:cs typeface="Lexend"/>
                <a:sym typeface="Lexend"/>
              </a:defRPr>
            </a:lvl4pPr>
            <a:lvl5pPr marL="3047924" lvl="4" indent="-457189" algn="l" defTabSz="914400" rtl="0" eaLnBrk="1" latinLnBrk="0" hangingPunct="1">
              <a:lnSpc>
                <a:spcPct val="90000"/>
              </a:lnSpc>
              <a:spcBef>
                <a:spcPts val="1067"/>
              </a:spcBef>
              <a:spcAft>
                <a:spcPts val="0"/>
              </a:spcAft>
              <a:buSzPts val="1800"/>
              <a:buFont typeface="Lexend"/>
              <a:buChar char="–"/>
              <a:defRPr sz="1800" kern="1200">
                <a:solidFill>
                  <a:schemeClr val="tx1"/>
                </a:solidFill>
                <a:latin typeface="Lexend"/>
                <a:ea typeface="Lexend"/>
                <a:cs typeface="Lexend"/>
                <a:sym typeface="Lexend"/>
              </a:defRPr>
            </a:lvl5pPr>
            <a:lvl6pPr marL="3657509" lvl="5" indent="-457189" algn="l" defTabSz="914400" rtl="0" eaLnBrk="1" latinLnBrk="0" hangingPunct="1">
              <a:lnSpc>
                <a:spcPct val="90000"/>
              </a:lnSpc>
              <a:spcBef>
                <a:spcPts val="800"/>
              </a:spcBef>
              <a:spcAft>
                <a:spcPts val="0"/>
              </a:spcAft>
              <a:buSzPts val="1800"/>
              <a:buFont typeface="Lexend"/>
              <a:buChar char="–"/>
              <a:defRPr sz="2400" kern="1200">
                <a:solidFill>
                  <a:schemeClr val="tx1"/>
                </a:solidFill>
                <a:latin typeface="Lexend"/>
                <a:ea typeface="Lexend"/>
                <a:cs typeface="Lexend"/>
                <a:sym typeface="Lexend"/>
              </a:defRPr>
            </a:lvl6pPr>
            <a:lvl7pPr marL="4267093" lvl="6" indent="-457189" algn="l" defTabSz="914400" rtl="0" eaLnBrk="1" latinLnBrk="0" hangingPunct="1">
              <a:lnSpc>
                <a:spcPct val="90000"/>
              </a:lnSpc>
              <a:spcBef>
                <a:spcPts val="800"/>
              </a:spcBef>
              <a:spcAft>
                <a:spcPts val="0"/>
              </a:spcAft>
              <a:buSzPts val="1800"/>
              <a:buFont typeface="Lexend"/>
              <a:buChar char="–"/>
              <a:defRPr sz="1800" kern="1200">
                <a:solidFill>
                  <a:schemeClr val="tx1"/>
                </a:solidFill>
                <a:latin typeface="Lexend"/>
                <a:ea typeface="Lexend"/>
                <a:cs typeface="Lexend"/>
                <a:sym typeface="Lexend"/>
              </a:defRPr>
            </a:lvl7pPr>
            <a:lvl8pPr marL="4876678" lvl="7" indent="-457189" algn="l" defTabSz="914400" rtl="0" eaLnBrk="1" latinLnBrk="0" hangingPunct="1">
              <a:lnSpc>
                <a:spcPct val="90000"/>
              </a:lnSpc>
              <a:spcBef>
                <a:spcPts val="533"/>
              </a:spcBef>
              <a:spcAft>
                <a:spcPts val="0"/>
              </a:spcAft>
              <a:buSzPts val="1800"/>
              <a:buFont typeface="Lexend"/>
              <a:buChar char="–"/>
              <a:defRPr sz="1800" kern="1200">
                <a:solidFill>
                  <a:schemeClr val="tx1"/>
                </a:solidFill>
                <a:latin typeface="Lexend"/>
                <a:ea typeface="Lexend"/>
                <a:cs typeface="Lexend"/>
                <a:sym typeface="Lexend"/>
              </a:defRPr>
            </a:lvl8pPr>
            <a:lvl9pPr marL="5486263" lvl="8" indent="-457189" algn="l" defTabSz="914400" rtl="0" eaLnBrk="1" latinLnBrk="0" hangingPunct="1">
              <a:lnSpc>
                <a:spcPct val="90000"/>
              </a:lnSpc>
              <a:spcBef>
                <a:spcPts val="533"/>
              </a:spcBef>
              <a:spcAft>
                <a:spcPts val="267"/>
              </a:spcAft>
              <a:buSzPts val="1800"/>
              <a:buFont typeface="Lexend"/>
              <a:buChar char="–"/>
              <a:defRPr sz="1800" kern="1200">
                <a:solidFill>
                  <a:schemeClr val="tx1"/>
                </a:solidFill>
                <a:latin typeface="Lexend"/>
                <a:ea typeface="Lexend"/>
                <a:cs typeface="Lexend"/>
                <a:sym typeface="Lexend"/>
              </a:defRPr>
            </a:lvl9pPr>
          </a:lstStyle>
          <a:p>
            <a:pPr marL="0" indent="0">
              <a:buFont typeface="Lexend"/>
              <a:buNone/>
            </a:pPr>
            <a:r>
              <a:rPr lang="en-GB" sz="2400">
                <a:latin typeface="+mj-lt"/>
              </a:rPr>
              <a:t>Wayne’s </a:t>
            </a:r>
            <a:r>
              <a:rPr lang="en-GB" sz="2400" b="1">
                <a:latin typeface="+mj-lt"/>
              </a:rPr>
              <a:t>faith family</a:t>
            </a:r>
            <a:r>
              <a:rPr lang="en-GB" sz="2400">
                <a:latin typeface="+mj-lt"/>
              </a:rPr>
              <a:t> come together in church on a Sunday to worship Jesus.</a:t>
            </a:r>
          </a:p>
          <a:p>
            <a:pPr marL="0" indent="0">
              <a:spcBef>
                <a:spcPts val="1333"/>
              </a:spcBef>
              <a:buFont typeface="Lexend"/>
              <a:buNone/>
            </a:pPr>
            <a:r>
              <a:rPr lang="en-GB" sz="2400">
                <a:latin typeface="+mj-lt"/>
              </a:rPr>
              <a:t>They sing about Jesus together.</a:t>
            </a:r>
          </a:p>
          <a:p>
            <a:pPr marL="0" indent="0">
              <a:spcBef>
                <a:spcPts val="1333"/>
              </a:spcBef>
              <a:spcAft>
                <a:spcPts val="1333"/>
              </a:spcAft>
              <a:buFont typeface="Lexend"/>
              <a:buNone/>
            </a:pPr>
            <a:r>
              <a:rPr lang="en-GB" sz="2400">
                <a:latin typeface="+mj-lt"/>
              </a:rPr>
              <a:t>They do this to remember Jesus.</a:t>
            </a:r>
          </a:p>
        </p:txBody>
      </p:sp>
      <p:pic>
        <p:nvPicPr>
          <p:cNvPr id="4" name="Google Shape;3302;p280">
            <a:extLst>
              <a:ext uri="{FF2B5EF4-FFF2-40B4-BE49-F238E27FC236}">
                <a16:creationId xmlns:a16="http://schemas.microsoft.com/office/drawing/2014/main" id="{52E40319-B68E-6F24-85A6-00C75047200E}"/>
              </a:ext>
            </a:extLst>
          </p:cNvPr>
          <p:cNvPicPr preferRelativeResize="0"/>
          <p:nvPr/>
        </p:nvPicPr>
        <p:blipFill rotWithShape="1">
          <a:blip r:embed="rId5">
            <a:alphaModFix/>
          </a:blip>
          <a:srcRect t="12456" b="12456"/>
          <a:stretch/>
        </p:blipFill>
        <p:spPr>
          <a:xfrm>
            <a:off x="7005181" y="3559628"/>
            <a:ext cx="2991500" cy="3298371"/>
          </a:xfrm>
          <a:prstGeom prst="rect">
            <a:avLst/>
          </a:prstGeom>
          <a:noFill/>
          <a:ln>
            <a:noFill/>
          </a:ln>
        </p:spPr>
      </p:pic>
      <p:pic>
        <p:nvPicPr>
          <p:cNvPr id="5" name="Picture 4">
            <a:extLst>
              <a:ext uri="{FF2B5EF4-FFF2-40B4-BE49-F238E27FC236}">
                <a16:creationId xmlns:a16="http://schemas.microsoft.com/office/drawing/2014/main" id="{3C6E7482-2F61-C179-1030-EEDFE0CBFF3A}"/>
              </a:ext>
            </a:extLst>
          </p:cNvPr>
          <p:cNvPicPr>
            <a:picLocks noChangeAspect="1"/>
          </p:cNvPicPr>
          <p:nvPr/>
        </p:nvPicPr>
        <p:blipFill>
          <a:blip r:embed="rId6"/>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7"/>
        <p:cNvGrpSpPr/>
        <p:nvPr/>
      </p:nvGrpSpPr>
      <p:grpSpPr>
        <a:xfrm>
          <a:off x="0" y="0"/>
          <a:ext cx="0" cy="0"/>
          <a:chOff x="0" y="0"/>
          <a:chExt cx="0" cy="0"/>
        </a:xfrm>
      </p:grpSpPr>
      <p:sp>
        <p:nvSpPr>
          <p:cNvPr id="3309" name="Google Shape;3309;p281"/>
          <p:cNvSpPr txBox="1">
            <a:spLocks noGrp="1"/>
          </p:cNvSpPr>
          <p:nvPr>
            <p:ph type="title"/>
          </p:nvPr>
        </p:nvSpPr>
        <p:spPr>
          <a:xfrm>
            <a:off x="432000" y="203200"/>
            <a:ext cx="9513600" cy="410400"/>
          </a:xfrm>
          <a:prstGeom prst="rect">
            <a:avLst/>
          </a:prstGeom>
        </p:spPr>
        <p:txBody>
          <a:bodyPr spcFirstLastPara="1" vert="horz" wrap="square" lIns="0" tIns="0" rIns="0" bIns="0" rtlCol="0" anchor="ctr" anchorCtr="0">
            <a:noAutofit/>
          </a:bodyPr>
          <a:lstStyle/>
          <a:p>
            <a:r>
              <a:rPr lang="en-GB"/>
              <a:t>How do Christian faith families show they belong?</a:t>
            </a:r>
            <a:endParaRPr/>
          </a:p>
        </p:txBody>
      </p:sp>
      <p:sp>
        <p:nvSpPr>
          <p:cNvPr id="3308" name="Google Shape;3308;p281"/>
          <p:cNvSpPr txBox="1">
            <a:spLocks noGrp="1"/>
          </p:cNvSpPr>
          <p:nvPr>
            <p:ph type="body" idx="1"/>
          </p:nvPr>
        </p:nvSpPr>
        <p:spPr>
          <a:xfrm>
            <a:off x="171686" y="828792"/>
            <a:ext cx="8908000" cy="1038105"/>
          </a:xfrm>
          <a:prstGeom prst="rect">
            <a:avLst/>
          </a:prstGeom>
        </p:spPr>
        <p:txBody>
          <a:bodyPr spcFirstLastPara="1" vert="horz" wrap="square" lIns="0" tIns="0" rIns="0" bIns="0" rtlCol="0" anchor="t" anchorCtr="0">
            <a:spAutoFit/>
          </a:bodyPr>
          <a:lstStyle/>
          <a:p>
            <a:pPr marL="0" indent="0">
              <a:buNone/>
            </a:pPr>
            <a:r>
              <a:rPr lang="en-GB">
                <a:latin typeface="+mj-lt"/>
              </a:rPr>
              <a:t>Father David and Wayne do different things with their different </a:t>
            </a:r>
            <a:r>
              <a:rPr lang="en-GB" b="1">
                <a:latin typeface="+mj-lt"/>
              </a:rPr>
              <a:t>Christian faith families</a:t>
            </a:r>
            <a:r>
              <a:rPr lang="en-GB">
                <a:latin typeface="+mj-lt"/>
              </a:rPr>
              <a:t>. </a:t>
            </a:r>
            <a:endParaRPr>
              <a:latin typeface="+mj-lt"/>
            </a:endParaRPr>
          </a:p>
        </p:txBody>
      </p:sp>
      <p:pic>
        <p:nvPicPr>
          <p:cNvPr id="3312" name="Google Shape;3312;p281"/>
          <p:cNvPicPr preferRelativeResize="0"/>
          <p:nvPr/>
        </p:nvPicPr>
        <p:blipFill>
          <a:blip r:embed="rId3">
            <a:alphaModFix/>
          </a:blip>
          <a:stretch>
            <a:fillRect/>
          </a:stretch>
        </p:blipFill>
        <p:spPr>
          <a:xfrm>
            <a:off x="432000" y="2082090"/>
            <a:ext cx="3466593" cy="2274484"/>
          </a:xfrm>
          <a:prstGeom prst="rect">
            <a:avLst/>
          </a:prstGeom>
          <a:noFill/>
          <a:ln>
            <a:noFill/>
          </a:ln>
        </p:spPr>
      </p:pic>
      <p:sp>
        <p:nvSpPr>
          <p:cNvPr id="3313" name="Google Shape;3313;p281"/>
          <p:cNvSpPr txBox="1"/>
          <p:nvPr/>
        </p:nvSpPr>
        <p:spPr>
          <a:xfrm>
            <a:off x="5295017" y="1912748"/>
            <a:ext cx="7117984" cy="685765"/>
          </a:xfrm>
          <a:prstGeom prst="rect">
            <a:avLst/>
          </a:prstGeom>
          <a:noFill/>
          <a:ln>
            <a:noFill/>
          </a:ln>
        </p:spPr>
        <p:txBody>
          <a:bodyPr spcFirstLastPara="1" wrap="square" lIns="0" tIns="0" rIns="0" bIns="0" anchor="t" anchorCtr="0">
            <a:spAutoFit/>
          </a:bodyPr>
          <a:lstStyle/>
          <a:p>
            <a:pPr>
              <a:lnSpc>
                <a:spcPct val="115000"/>
              </a:lnSpc>
              <a:spcAft>
                <a:spcPts val="1333"/>
              </a:spcAft>
            </a:pPr>
            <a:r>
              <a:rPr lang="en-GB" sz="2933">
                <a:solidFill>
                  <a:schemeClr val="dk1"/>
                </a:solidFill>
                <a:latin typeface="+mj-lt"/>
                <a:ea typeface="Lexend"/>
                <a:cs typeface="Lexend"/>
                <a:sym typeface="Lexend"/>
              </a:rPr>
              <a:t>What do they have in common</a:t>
            </a:r>
            <a:r>
              <a:rPr lang="en-GB" sz="2933">
                <a:solidFill>
                  <a:schemeClr val="dk1"/>
                </a:solidFill>
                <a:latin typeface="Lexend"/>
                <a:ea typeface="Lexend"/>
                <a:cs typeface="Lexend"/>
                <a:sym typeface="Lexend"/>
              </a:rPr>
              <a:t>?</a:t>
            </a:r>
            <a:endParaRPr sz="2400"/>
          </a:p>
        </p:txBody>
      </p:sp>
      <p:pic>
        <p:nvPicPr>
          <p:cNvPr id="2" name="Picture 1">
            <a:extLst>
              <a:ext uri="{FF2B5EF4-FFF2-40B4-BE49-F238E27FC236}">
                <a16:creationId xmlns:a16="http://schemas.microsoft.com/office/drawing/2014/main" id="{25C631EF-98C7-6D6D-0F19-68AAA94793A0}"/>
              </a:ext>
            </a:extLst>
          </p:cNvPr>
          <p:cNvPicPr>
            <a:picLocks noChangeAspect="1"/>
          </p:cNvPicPr>
          <p:nvPr/>
        </p:nvPicPr>
        <p:blipFill>
          <a:blip r:embed="rId4"/>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6C92CEE5-E396-71C8-0CDA-69389D5D6DD7}"/>
              </a:ext>
            </a:extLst>
          </p:cNvPr>
          <p:cNvPicPr>
            <a:picLocks noChangeAspect="1"/>
          </p:cNvPicPr>
          <p:nvPr/>
        </p:nvPicPr>
        <p:blipFill>
          <a:blip r:embed="rId5"/>
          <a:stretch>
            <a:fillRect/>
          </a:stretch>
        </p:blipFill>
        <p:spPr>
          <a:xfrm>
            <a:off x="8056343" y="-28580"/>
            <a:ext cx="4135658" cy="905619"/>
          </a:xfrm>
          <a:prstGeom prst="rect">
            <a:avLst/>
          </a:prstGeom>
        </p:spPr>
      </p:pic>
      <p:pic>
        <p:nvPicPr>
          <p:cNvPr id="4" name="Google Shape;3321;p282">
            <a:extLst>
              <a:ext uri="{FF2B5EF4-FFF2-40B4-BE49-F238E27FC236}">
                <a16:creationId xmlns:a16="http://schemas.microsoft.com/office/drawing/2014/main" id="{348286FE-A1FB-C4AC-7543-E8949219A069}"/>
              </a:ext>
            </a:extLst>
          </p:cNvPr>
          <p:cNvPicPr preferRelativeResize="0"/>
          <p:nvPr/>
        </p:nvPicPr>
        <p:blipFill rotWithShape="1">
          <a:blip r:embed="rId6">
            <a:alphaModFix/>
          </a:blip>
          <a:srcRect l="14008" t="26128"/>
          <a:stretch/>
        </p:blipFill>
        <p:spPr>
          <a:xfrm>
            <a:off x="432000" y="4483684"/>
            <a:ext cx="3466593" cy="2171116"/>
          </a:xfrm>
          <a:prstGeom prst="rect">
            <a:avLst/>
          </a:prstGeom>
          <a:noFill/>
          <a:ln>
            <a:noFill/>
          </a:ln>
        </p:spPr>
      </p:pic>
      <p:sp>
        <p:nvSpPr>
          <p:cNvPr id="5" name="Google Shape;3318;p282">
            <a:extLst>
              <a:ext uri="{FF2B5EF4-FFF2-40B4-BE49-F238E27FC236}">
                <a16:creationId xmlns:a16="http://schemas.microsoft.com/office/drawing/2014/main" id="{2B301968-C8C0-49CF-BB62-8359F5E451DB}"/>
              </a:ext>
            </a:extLst>
          </p:cNvPr>
          <p:cNvSpPr txBox="1">
            <a:spLocks/>
          </p:cNvSpPr>
          <p:nvPr/>
        </p:nvSpPr>
        <p:spPr>
          <a:xfrm>
            <a:off x="5306116" y="2557784"/>
            <a:ext cx="6698400" cy="4300216"/>
          </a:xfrm>
          <a:prstGeom prst="rect">
            <a:avLst/>
          </a:prstGeom>
        </p:spPr>
        <p:txBody>
          <a:bodyPr spcFirstLastPara="1" vert="horz" wrap="square" lIns="0" tIns="0" rIns="0" bIns="0" rtlCol="0" anchor="t" anchorCtr="0">
            <a:spAutoFit/>
          </a:bodyPr>
          <a:lstStyle>
            <a:lvl1pPr marL="609585" lvl="0" indent="-491054" algn="l" defTabSz="914400" rtl="0" eaLnBrk="1" latinLnBrk="0" hangingPunct="1">
              <a:lnSpc>
                <a:spcPct val="115000"/>
              </a:lnSpc>
              <a:spcBef>
                <a:spcPts val="0"/>
              </a:spcBef>
              <a:spcAft>
                <a:spcPts val="0"/>
              </a:spcAft>
              <a:buSzPts val="2200"/>
              <a:buFont typeface="Lexend"/>
              <a:buChar char="●"/>
              <a:defRPr sz="2933" kern="1200">
                <a:solidFill>
                  <a:schemeClr val="tx1"/>
                </a:solidFill>
                <a:latin typeface="Lexend"/>
                <a:ea typeface="Lexend"/>
                <a:cs typeface="Lexend"/>
                <a:sym typeface="Lexend"/>
              </a:defRPr>
            </a:lvl1pPr>
            <a:lvl2pPr marL="1219170" lvl="1" indent="-491054" algn="l" defTabSz="914400" rtl="0" eaLnBrk="1" latinLnBrk="0" hangingPunct="1">
              <a:lnSpc>
                <a:spcPct val="90000"/>
              </a:lnSpc>
              <a:spcBef>
                <a:spcPts val="1333"/>
              </a:spcBef>
              <a:spcAft>
                <a:spcPts val="0"/>
              </a:spcAft>
              <a:buSzPts val="2200"/>
              <a:buFont typeface="Lexend"/>
              <a:buChar char="–"/>
              <a:defRPr sz="2933" kern="1200">
                <a:solidFill>
                  <a:schemeClr val="tx1"/>
                </a:solidFill>
                <a:latin typeface="Lexend"/>
                <a:ea typeface="Lexend"/>
                <a:cs typeface="Lexend"/>
                <a:sym typeface="Lexend"/>
              </a:defRPr>
            </a:lvl2pPr>
            <a:lvl3pPr marL="1828754" lvl="2" indent="-474121" algn="l" defTabSz="914400" rtl="0" eaLnBrk="1" latinLnBrk="0" hangingPunct="1">
              <a:lnSpc>
                <a:spcPct val="90000"/>
              </a:lnSpc>
              <a:spcBef>
                <a:spcPts val="1333"/>
              </a:spcBef>
              <a:spcAft>
                <a:spcPts val="0"/>
              </a:spcAft>
              <a:buSzPts val="2000"/>
              <a:buFont typeface="Lexend"/>
              <a:buChar char="–"/>
              <a:defRPr sz="2000" kern="1200">
                <a:solidFill>
                  <a:schemeClr val="tx1"/>
                </a:solidFill>
                <a:latin typeface="Lexend"/>
                <a:ea typeface="Lexend"/>
                <a:cs typeface="Lexend"/>
                <a:sym typeface="Lexend"/>
              </a:defRPr>
            </a:lvl3pPr>
            <a:lvl4pPr marL="2438339" lvl="3" indent="-491054" algn="l" defTabSz="914400" rtl="0" eaLnBrk="1" latinLnBrk="0" hangingPunct="1">
              <a:lnSpc>
                <a:spcPct val="90000"/>
              </a:lnSpc>
              <a:spcBef>
                <a:spcPts val="1067"/>
              </a:spcBef>
              <a:spcAft>
                <a:spcPts val="0"/>
              </a:spcAft>
              <a:buSzPts val="2200"/>
              <a:buFont typeface="Lexend"/>
              <a:buChar char="–"/>
              <a:defRPr sz="2933" kern="1200">
                <a:solidFill>
                  <a:schemeClr val="tx1"/>
                </a:solidFill>
                <a:latin typeface="Lexend"/>
                <a:ea typeface="Lexend"/>
                <a:cs typeface="Lexend"/>
                <a:sym typeface="Lexend"/>
              </a:defRPr>
            </a:lvl4pPr>
            <a:lvl5pPr marL="3047924" lvl="4" indent="-457189" algn="l" defTabSz="914400" rtl="0" eaLnBrk="1" latinLnBrk="0" hangingPunct="1">
              <a:lnSpc>
                <a:spcPct val="90000"/>
              </a:lnSpc>
              <a:spcBef>
                <a:spcPts val="1067"/>
              </a:spcBef>
              <a:spcAft>
                <a:spcPts val="0"/>
              </a:spcAft>
              <a:buSzPts val="1800"/>
              <a:buFont typeface="Lexend"/>
              <a:buChar char="–"/>
              <a:defRPr sz="1800" kern="1200">
                <a:solidFill>
                  <a:schemeClr val="tx1"/>
                </a:solidFill>
                <a:latin typeface="Lexend"/>
                <a:ea typeface="Lexend"/>
                <a:cs typeface="Lexend"/>
                <a:sym typeface="Lexend"/>
              </a:defRPr>
            </a:lvl5pPr>
            <a:lvl6pPr marL="3657509" lvl="5" indent="-457189" algn="l" defTabSz="914400" rtl="0" eaLnBrk="1" latinLnBrk="0" hangingPunct="1">
              <a:lnSpc>
                <a:spcPct val="90000"/>
              </a:lnSpc>
              <a:spcBef>
                <a:spcPts val="800"/>
              </a:spcBef>
              <a:spcAft>
                <a:spcPts val="0"/>
              </a:spcAft>
              <a:buSzPts val="1800"/>
              <a:buFont typeface="Lexend"/>
              <a:buChar char="–"/>
              <a:defRPr sz="2400" kern="1200">
                <a:solidFill>
                  <a:schemeClr val="tx1"/>
                </a:solidFill>
                <a:latin typeface="Lexend"/>
                <a:ea typeface="Lexend"/>
                <a:cs typeface="Lexend"/>
                <a:sym typeface="Lexend"/>
              </a:defRPr>
            </a:lvl6pPr>
            <a:lvl7pPr marL="4267093" lvl="6" indent="-457189" algn="l" defTabSz="914400" rtl="0" eaLnBrk="1" latinLnBrk="0" hangingPunct="1">
              <a:lnSpc>
                <a:spcPct val="90000"/>
              </a:lnSpc>
              <a:spcBef>
                <a:spcPts val="800"/>
              </a:spcBef>
              <a:spcAft>
                <a:spcPts val="0"/>
              </a:spcAft>
              <a:buSzPts val="1800"/>
              <a:buFont typeface="Lexend"/>
              <a:buChar char="–"/>
              <a:defRPr sz="1800" kern="1200">
                <a:solidFill>
                  <a:schemeClr val="tx1"/>
                </a:solidFill>
                <a:latin typeface="Lexend"/>
                <a:ea typeface="Lexend"/>
                <a:cs typeface="Lexend"/>
                <a:sym typeface="Lexend"/>
              </a:defRPr>
            </a:lvl7pPr>
            <a:lvl8pPr marL="4876678" lvl="7" indent="-457189" algn="l" defTabSz="914400" rtl="0" eaLnBrk="1" latinLnBrk="0" hangingPunct="1">
              <a:lnSpc>
                <a:spcPct val="90000"/>
              </a:lnSpc>
              <a:spcBef>
                <a:spcPts val="533"/>
              </a:spcBef>
              <a:spcAft>
                <a:spcPts val="0"/>
              </a:spcAft>
              <a:buSzPts val="1800"/>
              <a:buFont typeface="Lexend"/>
              <a:buChar char="–"/>
              <a:defRPr sz="1800" kern="1200">
                <a:solidFill>
                  <a:schemeClr val="tx1"/>
                </a:solidFill>
                <a:latin typeface="Lexend"/>
                <a:ea typeface="Lexend"/>
                <a:cs typeface="Lexend"/>
                <a:sym typeface="Lexend"/>
              </a:defRPr>
            </a:lvl8pPr>
            <a:lvl9pPr marL="5486263" lvl="8" indent="-457189" algn="l" defTabSz="914400" rtl="0" eaLnBrk="1" latinLnBrk="0" hangingPunct="1">
              <a:lnSpc>
                <a:spcPct val="90000"/>
              </a:lnSpc>
              <a:spcBef>
                <a:spcPts val="533"/>
              </a:spcBef>
              <a:spcAft>
                <a:spcPts val="267"/>
              </a:spcAft>
              <a:buSzPts val="1800"/>
              <a:buFont typeface="Lexend"/>
              <a:buChar char="–"/>
              <a:defRPr sz="1800" kern="1200">
                <a:solidFill>
                  <a:schemeClr val="tx1"/>
                </a:solidFill>
                <a:latin typeface="Lexend"/>
                <a:ea typeface="Lexend"/>
                <a:cs typeface="Lexend"/>
                <a:sym typeface="Lexend"/>
              </a:defRPr>
            </a:lvl9pPr>
          </a:lstStyle>
          <a:p>
            <a:pPr marL="0" indent="0">
              <a:buFont typeface="Lexend"/>
              <a:buNone/>
            </a:pPr>
            <a:r>
              <a:rPr lang="en-GB">
                <a:latin typeface="+mj-lt"/>
              </a:rPr>
              <a:t>Father David and Wayne’s         </a:t>
            </a:r>
            <a:r>
              <a:rPr lang="en-GB" b="1">
                <a:latin typeface="+mj-lt"/>
              </a:rPr>
              <a:t>Christian faith families </a:t>
            </a:r>
            <a:r>
              <a:rPr lang="en-GB">
                <a:latin typeface="+mj-lt"/>
              </a:rPr>
              <a:t>both:</a:t>
            </a:r>
          </a:p>
          <a:p>
            <a:pPr>
              <a:spcBef>
                <a:spcPts val="1333"/>
              </a:spcBef>
            </a:pPr>
            <a:r>
              <a:rPr lang="en-GB">
                <a:latin typeface="+mj-lt"/>
              </a:rPr>
              <a:t>include people they are not related to</a:t>
            </a:r>
          </a:p>
          <a:p>
            <a:pPr>
              <a:spcBef>
                <a:spcPts val="1333"/>
              </a:spcBef>
            </a:pPr>
            <a:r>
              <a:rPr lang="en-GB">
                <a:latin typeface="+mj-lt"/>
              </a:rPr>
              <a:t>welcome people so that they feel that they </a:t>
            </a:r>
            <a:r>
              <a:rPr lang="en-GB" b="1">
                <a:latin typeface="+mj-lt"/>
              </a:rPr>
              <a:t>belong</a:t>
            </a:r>
          </a:p>
          <a:p>
            <a:pPr>
              <a:spcBef>
                <a:spcPts val="1333"/>
              </a:spcBef>
              <a:spcAft>
                <a:spcPts val="1333"/>
              </a:spcAft>
            </a:pPr>
            <a:r>
              <a:rPr lang="en-GB">
                <a:latin typeface="+mj-lt"/>
              </a:rPr>
              <a:t>are connected by following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325"/>
        <p:cNvGrpSpPr/>
        <p:nvPr/>
      </p:nvGrpSpPr>
      <p:grpSpPr>
        <a:xfrm>
          <a:off x="0" y="0"/>
          <a:ext cx="0" cy="0"/>
          <a:chOff x="0" y="0"/>
          <a:chExt cx="0" cy="0"/>
        </a:xfrm>
      </p:grpSpPr>
      <p:sp>
        <p:nvSpPr>
          <p:cNvPr id="3326" name="Google Shape;3326;p283"/>
          <p:cNvSpPr txBox="1">
            <a:spLocks noGrp="1"/>
          </p:cNvSpPr>
          <p:nvPr>
            <p:ph type="subTitle" idx="1"/>
          </p:nvPr>
        </p:nvSpPr>
        <p:spPr>
          <a:xfrm>
            <a:off x="432000" y="4809667"/>
            <a:ext cx="10812400" cy="979114"/>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Worshipping together is one way to </a:t>
            </a:r>
            <a:r>
              <a:rPr lang="en-GB" b="1">
                <a:latin typeface="+mj-lt"/>
              </a:rPr>
              <a:t>belong</a:t>
            </a:r>
            <a:r>
              <a:rPr lang="en-GB">
                <a:latin typeface="+mj-lt"/>
              </a:rPr>
              <a:t> to a </a:t>
            </a:r>
            <a:r>
              <a:rPr lang="en-GB" b="1">
                <a:latin typeface="+mj-lt"/>
              </a:rPr>
              <a:t>faith family</a:t>
            </a:r>
            <a:r>
              <a:rPr lang="en-GB">
                <a:latin typeface="+mj-lt"/>
              </a:rPr>
              <a:t>, but there are also many other ways</a:t>
            </a:r>
            <a:r>
              <a:rPr lang="en-GB"/>
              <a:t>.</a:t>
            </a:r>
            <a:endParaRPr/>
          </a:p>
        </p:txBody>
      </p:sp>
      <p:sp>
        <p:nvSpPr>
          <p:cNvPr id="3327" name="Google Shape;3327;p283"/>
          <p:cNvSpPr txBox="1">
            <a:spLocks noGrp="1"/>
          </p:cNvSpPr>
          <p:nvPr>
            <p:ph type="subTitle" idx="2"/>
          </p:nvPr>
        </p:nvSpPr>
        <p:spPr>
          <a:xfrm>
            <a:off x="432000" y="1440000"/>
            <a:ext cx="9513600" cy="979114"/>
          </a:xfrm>
          <a:prstGeom prst="rect">
            <a:avLst/>
          </a:prstGeom>
        </p:spPr>
        <p:txBody>
          <a:bodyPr spcFirstLastPara="1" vert="horz" wrap="square" lIns="0" tIns="0" rIns="0" bIns="0" rtlCol="0" anchor="t" anchorCtr="0">
            <a:spAutoFit/>
          </a:bodyPr>
          <a:lstStyle/>
          <a:p>
            <a:pPr marL="0" indent="0">
              <a:spcAft>
                <a:spcPts val="1333"/>
              </a:spcAft>
            </a:pPr>
            <a:r>
              <a:rPr lang="en-GB">
                <a:latin typeface="+mj-lt"/>
              </a:rPr>
              <a:t>Worshipping together is the </a:t>
            </a:r>
            <a:r>
              <a:rPr lang="en-GB">
                <a:solidFill>
                  <a:schemeClr val="accent5"/>
                </a:solidFill>
                <a:latin typeface="+mj-lt"/>
              </a:rPr>
              <a:t>only</a:t>
            </a:r>
            <a:r>
              <a:rPr lang="en-GB">
                <a:latin typeface="+mj-lt"/>
              </a:rPr>
              <a:t> way a person can be a part of a </a:t>
            </a:r>
            <a:r>
              <a:rPr lang="en-GB" b="1">
                <a:latin typeface="+mj-lt"/>
              </a:rPr>
              <a:t>Christian faith family</a:t>
            </a:r>
            <a:r>
              <a:rPr lang="en-GB">
                <a:latin typeface="+mj-lt"/>
              </a:rPr>
              <a:t>.</a:t>
            </a:r>
            <a:endParaRPr>
              <a:latin typeface="+mj-lt"/>
            </a:endParaRPr>
          </a:p>
        </p:txBody>
      </p:sp>
      <p:sp>
        <p:nvSpPr>
          <p:cNvPr id="3328" name="Google Shape;3328;p283"/>
          <p:cNvSpPr txBox="1">
            <a:spLocks noGrp="1"/>
          </p:cNvSpPr>
          <p:nvPr>
            <p:ph type="title"/>
          </p:nvPr>
        </p:nvSpPr>
        <p:spPr>
          <a:xfrm>
            <a:off x="432000" y="172407"/>
            <a:ext cx="10513600" cy="471989"/>
          </a:xfrm>
          <a:prstGeom prst="rect">
            <a:avLst/>
          </a:prstGeom>
        </p:spPr>
        <p:txBody>
          <a:bodyPr spcFirstLastPara="1" vert="horz" wrap="square" lIns="0" tIns="0" rIns="0" bIns="0" rtlCol="0" anchor="ctr" anchorCtr="0">
            <a:spAutoFit/>
          </a:bodyPr>
          <a:lstStyle/>
          <a:p>
            <a:pPr>
              <a:lnSpc>
                <a:spcPct val="115000"/>
              </a:lnSpc>
            </a:pPr>
            <a:r>
              <a:rPr lang="en-GB"/>
              <a:t>How do Christian faith families show they belong?</a:t>
            </a:r>
            <a:endParaRPr/>
          </a:p>
        </p:txBody>
      </p:sp>
      <p:pic>
        <p:nvPicPr>
          <p:cNvPr id="3329" name="Google Shape;3329;p283"/>
          <p:cNvPicPr preferRelativeResize="0"/>
          <p:nvPr/>
        </p:nvPicPr>
        <p:blipFill>
          <a:blip r:embed="rId3">
            <a:alphaModFix/>
          </a:blip>
          <a:stretch>
            <a:fillRect/>
          </a:stretch>
        </p:blipFill>
        <p:spPr>
          <a:xfrm>
            <a:off x="8342411" y="2797100"/>
            <a:ext cx="528000" cy="558800"/>
          </a:xfrm>
          <a:prstGeom prst="rect">
            <a:avLst/>
          </a:prstGeom>
          <a:noFill/>
          <a:ln>
            <a:noFill/>
          </a:ln>
        </p:spPr>
      </p:pic>
      <p:sp>
        <p:nvSpPr>
          <p:cNvPr id="3330" name="Google Shape;3330;p283"/>
          <p:cNvSpPr txBox="1"/>
          <p:nvPr/>
        </p:nvSpPr>
        <p:spPr>
          <a:xfrm>
            <a:off x="432000" y="3971200"/>
            <a:ext cx="4000000" cy="876566"/>
          </a:xfrm>
          <a:prstGeom prst="rect">
            <a:avLst/>
          </a:prstGeom>
          <a:noFill/>
          <a:ln>
            <a:noFill/>
          </a:ln>
        </p:spPr>
        <p:txBody>
          <a:bodyPr spcFirstLastPara="1" wrap="square" lIns="0" tIns="0" rIns="121900" bIns="121900" anchor="t" anchorCtr="0">
            <a:spAutoFit/>
          </a:bodyPr>
          <a:lstStyle/>
          <a:p>
            <a:pPr>
              <a:lnSpc>
                <a:spcPct val="130000"/>
              </a:lnSpc>
              <a:spcAft>
                <a:spcPts val="1333"/>
              </a:spcAft>
            </a:pPr>
            <a:r>
              <a:rPr lang="en-GB" sz="2933">
                <a:solidFill>
                  <a:schemeClr val="dk1"/>
                </a:solidFill>
                <a:latin typeface="Lexend"/>
                <a:ea typeface="Lexend"/>
                <a:cs typeface="Lexend"/>
                <a:sym typeface="Lexend"/>
              </a:rPr>
              <a:t>Why?</a:t>
            </a:r>
            <a:endParaRPr sz="2400">
              <a:latin typeface="Lexend"/>
              <a:ea typeface="Lexend"/>
              <a:cs typeface="Lexend"/>
              <a:sym typeface="Lexend"/>
            </a:endParaRPr>
          </a:p>
        </p:txBody>
      </p:sp>
      <p:pic>
        <p:nvPicPr>
          <p:cNvPr id="2" name="Picture 1">
            <a:extLst>
              <a:ext uri="{FF2B5EF4-FFF2-40B4-BE49-F238E27FC236}">
                <a16:creationId xmlns:a16="http://schemas.microsoft.com/office/drawing/2014/main" id="{9C0501CE-F43C-7267-0172-D23CEEBDA56E}"/>
              </a:ext>
            </a:extLst>
          </p:cNvPr>
          <p:cNvPicPr>
            <a:picLocks noChangeAspect="1"/>
          </p:cNvPicPr>
          <p:nvPr/>
        </p:nvPicPr>
        <p:blipFill>
          <a:blip r:embed="rId4"/>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ABF8B7F0-B32C-C3D3-3CFD-4BB2D36DD4E1}"/>
              </a:ext>
            </a:extLst>
          </p:cNvPr>
          <p:cNvPicPr>
            <a:picLocks noChangeAspect="1"/>
          </p:cNvPicPr>
          <p:nvPr/>
        </p:nvPicPr>
        <p:blipFill>
          <a:blip r:embed="rId5"/>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6" name="TextBox 5">
            <a:extLst>
              <a:ext uri="{FF2B5EF4-FFF2-40B4-BE49-F238E27FC236}">
                <a16:creationId xmlns:a16="http://schemas.microsoft.com/office/drawing/2014/main" id="{F3866C31-0780-0D73-241E-EE05A61E3BEA}"/>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p>
          <a:p>
            <a:r>
              <a:rPr lang="en-GB" b="1" u="sng">
                <a:latin typeface="Sassoon Primary"/>
              </a:rPr>
              <a:t>22/1/26</a:t>
            </a:r>
          </a:p>
        </p:txBody>
      </p:sp>
      <p:sp>
        <p:nvSpPr>
          <p:cNvPr id="7" name="TextBox 6">
            <a:extLst>
              <a:ext uri="{FF2B5EF4-FFF2-40B4-BE49-F238E27FC236}">
                <a16:creationId xmlns:a16="http://schemas.microsoft.com/office/drawing/2014/main" id="{FAC01E74-2C7B-BDB2-A0A7-940AA74B1685}"/>
              </a:ext>
            </a:extLst>
          </p:cNvPr>
          <p:cNvSpPr txBox="1"/>
          <p:nvPr/>
        </p:nvSpPr>
        <p:spPr>
          <a:xfrm>
            <a:off x="829304" y="1043770"/>
            <a:ext cx="107384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a:solidFill>
                  <a:srgbClr val="000000"/>
                </a:solidFill>
                <a:latin typeface="Sassoon Primary"/>
                <a:cs typeface="Calibri"/>
              </a:rPr>
              <a:t>Lesson focus: </a:t>
            </a:r>
          </a:p>
          <a:p>
            <a:endParaRPr lang="en-GB" sz="4400">
              <a:latin typeface="Sassoon Primary"/>
              <a:cs typeface="Calibri"/>
            </a:endParaRPr>
          </a:p>
          <a:p>
            <a:pPr algn="ctr"/>
            <a:r>
              <a:rPr lang="en-GB" sz="4400">
                <a:latin typeface="Sassoon Primary"/>
                <a:cs typeface="Calibri"/>
              </a:rPr>
              <a:t>Read words with the /v/ve/ grapheme </a:t>
            </a:r>
          </a:p>
          <a:p>
            <a:endParaRPr lang="en-GB" sz="5400">
              <a:latin typeface="Sassoon Primary"/>
              <a:cs typeface="Calibri"/>
            </a:endParaRPr>
          </a:p>
          <a:p>
            <a:endParaRPr lang="en-GB" sz="540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314560" y="106138"/>
            <a:ext cx="82592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Tree>
    <p:extLst>
      <p:ext uri="{BB962C8B-B14F-4D97-AF65-F5344CB8AC3E}">
        <p14:creationId xmlns:p14="http://schemas.microsoft.com/office/powerpoint/2010/main" val="1260638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4"/>
        <p:cNvGrpSpPr/>
        <p:nvPr/>
      </p:nvGrpSpPr>
      <p:grpSpPr>
        <a:xfrm>
          <a:off x="0" y="0"/>
          <a:ext cx="0" cy="0"/>
          <a:chOff x="0" y="0"/>
          <a:chExt cx="0" cy="0"/>
        </a:xfrm>
      </p:grpSpPr>
      <p:sp>
        <p:nvSpPr>
          <p:cNvPr id="3336" name="Google Shape;3336;p284"/>
          <p:cNvSpPr txBox="1">
            <a:spLocks noGrp="1"/>
          </p:cNvSpPr>
          <p:nvPr>
            <p:ph type="title"/>
          </p:nvPr>
        </p:nvSpPr>
        <p:spPr>
          <a:xfrm>
            <a:off x="1932400" y="195567"/>
            <a:ext cx="7655200" cy="369600"/>
          </a:xfrm>
          <a:prstGeom prst="rect">
            <a:avLst/>
          </a:prstGeom>
        </p:spPr>
        <p:txBody>
          <a:bodyPr spcFirstLastPara="1" vert="horz" wrap="square" lIns="0" tIns="0" rIns="0" bIns="0" rtlCol="0" anchor="t" anchorCtr="0">
            <a:noAutofit/>
          </a:bodyPr>
          <a:lstStyle/>
          <a:p>
            <a:r>
              <a:rPr lang="en-GB"/>
              <a:t>How do Christian faith families show they belong?</a:t>
            </a:r>
            <a:endParaRPr/>
          </a:p>
        </p:txBody>
      </p:sp>
      <p:sp>
        <p:nvSpPr>
          <p:cNvPr id="3335" name="Google Shape;3335;p284"/>
          <p:cNvSpPr txBox="1">
            <a:spLocks noGrp="1"/>
          </p:cNvSpPr>
          <p:nvPr>
            <p:ph type="body" idx="1"/>
          </p:nvPr>
        </p:nvSpPr>
        <p:spPr>
          <a:xfrm>
            <a:off x="432000" y="1080000"/>
            <a:ext cx="11328000" cy="1204817"/>
          </a:xfrm>
          <a:prstGeom prst="rect">
            <a:avLst/>
          </a:prstGeom>
        </p:spPr>
        <p:txBody>
          <a:bodyPr spcFirstLastPara="1" vert="horz" wrap="square" lIns="0" tIns="0" rIns="0" bIns="0" rtlCol="0" anchor="t" anchorCtr="0">
            <a:spAutoFit/>
          </a:bodyPr>
          <a:lstStyle/>
          <a:p>
            <a:pPr marL="0" indent="0">
              <a:spcAft>
                <a:spcPts val="1333"/>
              </a:spcAft>
              <a:buNone/>
            </a:pPr>
            <a:r>
              <a:rPr lang="en-GB">
                <a:latin typeface="+mj-lt"/>
              </a:rPr>
              <a:t>Wayne and Father David are talking about what makes their </a:t>
            </a:r>
            <a:r>
              <a:rPr lang="en-GB" b="1">
                <a:latin typeface="+mj-lt"/>
              </a:rPr>
              <a:t>faith families</a:t>
            </a:r>
            <a:r>
              <a:rPr lang="en-GB">
                <a:latin typeface="+mj-lt"/>
              </a:rPr>
              <a:t> similar. Can you complete their sentences?</a:t>
            </a:r>
            <a:endParaRPr>
              <a:latin typeface="+mj-lt"/>
            </a:endParaRPr>
          </a:p>
        </p:txBody>
      </p:sp>
      <p:pic>
        <p:nvPicPr>
          <p:cNvPr id="3337" name="Google Shape;3337;p284"/>
          <p:cNvPicPr preferRelativeResize="0"/>
          <p:nvPr/>
        </p:nvPicPr>
        <p:blipFill>
          <a:blip r:embed="rId3">
            <a:alphaModFix/>
          </a:blip>
          <a:stretch>
            <a:fillRect/>
          </a:stretch>
        </p:blipFill>
        <p:spPr>
          <a:xfrm flipH="1">
            <a:off x="431998" y="4699867"/>
            <a:ext cx="6168869" cy="1591133"/>
          </a:xfrm>
          <a:prstGeom prst="rect">
            <a:avLst/>
          </a:prstGeom>
          <a:noFill/>
          <a:ln>
            <a:noFill/>
          </a:ln>
        </p:spPr>
      </p:pic>
      <p:sp>
        <p:nvSpPr>
          <p:cNvPr id="3338" name="Google Shape;3338;p284"/>
          <p:cNvSpPr txBox="1"/>
          <p:nvPr/>
        </p:nvSpPr>
        <p:spPr>
          <a:xfrm>
            <a:off x="594096" y="4792767"/>
            <a:ext cx="6006800" cy="1038105"/>
          </a:xfrm>
          <a:prstGeom prst="rect">
            <a:avLst/>
          </a:prstGeom>
          <a:noFill/>
          <a:ln>
            <a:noFill/>
          </a:ln>
        </p:spPr>
        <p:txBody>
          <a:bodyPr spcFirstLastPara="1" wrap="square" lIns="0" tIns="0" rIns="0" bIns="0" anchor="t" anchorCtr="0">
            <a:spAutoFit/>
          </a:bodyPr>
          <a:lstStyle/>
          <a:p>
            <a:pPr>
              <a:lnSpc>
                <a:spcPct val="115000"/>
              </a:lnSpc>
            </a:pPr>
            <a:r>
              <a:rPr lang="en-GB" sz="2933">
                <a:solidFill>
                  <a:schemeClr val="dk1"/>
                </a:solidFill>
                <a:latin typeface="+mj-lt"/>
                <a:ea typeface="Lexend"/>
                <a:cs typeface="Lexend"/>
                <a:sym typeface="Lexend"/>
              </a:rPr>
              <a:t>I think what connects all the things we do is …</a:t>
            </a:r>
            <a:endParaRPr sz="2933">
              <a:solidFill>
                <a:schemeClr val="dk1"/>
              </a:solidFill>
              <a:latin typeface="+mj-lt"/>
              <a:ea typeface="Lexend"/>
              <a:cs typeface="Lexend"/>
              <a:sym typeface="Lexend"/>
            </a:endParaRPr>
          </a:p>
        </p:txBody>
      </p:sp>
      <p:pic>
        <p:nvPicPr>
          <p:cNvPr id="3339" name="Google Shape;3339;p284"/>
          <p:cNvPicPr preferRelativeResize="0"/>
          <p:nvPr/>
        </p:nvPicPr>
        <p:blipFill>
          <a:blip r:embed="rId3">
            <a:alphaModFix/>
          </a:blip>
          <a:stretch>
            <a:fillRect/>
          </a:stretch>
        </p:blipFill>
        <p:spPr>
          <a:xfrm flipH="1">
            <a:off x="476866" y="2499634"/>
            <a:ext cx="6056735" cy="1591133"/>
          </a:xfrm>
          <a:prstGeom prst="rect">
            <a:avLst/>
          </a:prstGeom>
          <a:noFill/>
          <a:ln>
            <a:noFill/>
          </a:ln>
        </p:spPr>
      </p:pic>
      <p:sp>
        <p:nvSpPr>
          <p:cNvPr id="3340" name="Google Shape;3340;p284"/>
          <p:cNvSpPr txBox="1"/>
          <p:nvPr/>
        </p:nvSpPr>
        <p:spPr>
          <a:xfrm>
            <a:off x="636016" y="2592534"/>
            <a:ext cx="5897600" cy="1038105"/>
          </a:xfrm>
          <a:prstGeom prst="rect">
            <a:avLst/>
          </a:prstGeom>
          <a:noFill/>
          <a:ln>
            <a:noFill/>
          </a:ln>
        </p:spPr>
        <p:txBody>
          <a:bodyPr spcFirstLastPara="1" wrap="square" lIns="0" tIns="0" rIns="0" bIns="0" anchor="t" anchorCtr="0">
            <a:spAutoFit/>
          </a:bodyPr>
          <a:lstStyle/>
          <a:p>
            <a:pPr>
              <a:lnSpc>
                <a:spcPct val="115000"/>
              </a:lnSpc>
            </a:pPr>
            <a:r>
              <a:rPr lang="en-GB" sz="2933">
                <a:solidFill>
                  <a:schemeClr val="dk1"/>
                </a:solidFill>
                <a:latin typeface="+mj-lt"/>
                <a:ea typeface="Lexend"/>
                <a:cs typeface="Lexend"/>
                <a:sym typeface="Lexend"/>
              </a:rPr>
              <a:t>I think our </a:t>
            </a:r>
            <a:r>
              <a:rPr lang="en-GB" sz="2933" b="1">
                <a:solidFill>
                  <a:schemeClr val="dk1"/>
                </a:solidFill>
                <a:latin typeface="+mj-lt"/>
                <a:ea typeface="Lexend"/>
                <a:cs typeface="Lexend"/>
                <a:sym typeface="Lexend"/>
              </a:rPr>
              <a:t>faith families</a:t>
            </a:r>
            <a:r>
              <a:rPr lang="en-GB" sz="2933">
                <a:solidFill>
                  <a:schemeClr val="dk1"/>
                </a:solidFill>
                <a:latin typeface="+mj-lt"/>
                <a:ea typeface="Lexend"/>
                <a:cs typeface="Lexend"/>
                <a:sym typeface="Lexend"/>
              </a:rPr>
              <a:t> are similar because …</a:t>
            </a:r>
            <a:endParaRPr sz="2933">
              <a:solidFill>
                <a:schemeClr val="dk1"/>
              </a:solidFill>
              <a:latin typeface="+mj-lt"/>
              <a:ea typeface="Lexend"/>
              <a:cs typeface="Lexend"/>
              <a:sym typeface="Lexend"/>
            </a:endParaRPr>
          </a:p>
        </p:txBody>
      </p:sp>
      <p:cxnSp>
        <p:nvCxnSpPr>
          <p:cNvPr id="3341" name="Google Shape;3341;p284"/>
          <p:cNvCxnSpPr/>
          <p:nvPr/>
        </p:nvCxnSpPr>
        <p:spPr>
          <a:xfrm>
            <a:off x="3964296" y="3488591"/>
            <a:ext cx="1515200" cy="12000"/>
          </a:xfrm>
          <a:prstGeom prst="straightConnector1">
            <a:avLst/>
          </a:prstGeom>
          <a:noFill/>
          <a:ln w="38100" cap="flat" cmpd="sng">
            <a:solidFill>
              <a:schemeClr val="accent5"/>
            </a:solidFill>
            <a:prstDash val="solid"/>
            <a:round/>
            <a:headEnd type="none" w="med" len="med"/>
            <a:tailEnd type="none" w="med" len="med"/>
          </a:ln>
        </p:spPr>
      </p:cxnSp>
      <p:cxnSp>
        <p:nvCxnSpPr>
          <p:cNvPr id="3342" name="Google Shape;3342;p284"/>
          <p:cNvCxnSpPr/>
          <p:nvPr/>
        </p:nvCxnSpPr>
        <p:spPr>
          <a:xfrm>
            <a:off x="3759467" y="5702488"/>
            <a:ext cx="2153200" cy="10000"/>
          </a:xfrm>
          <a:prstGeom prst="straightConnector1">
            <a:avLst/>
          </a:prstGeom>
          <a:noFill/>
          <a:ln w="38100" cap="flat" cmpd="sng">
            <a:solidFill>
              <a:schemeClr val="accent5"/>
            </a:solidFill>
            <a:prstDash val="solid"/>
            <a:round/>
            <a:headEnd type="none" w="med" len="med"/>
            <a:tailEnd type="none" w="med" len="med"/>
          </a:ln>
        </p:spPr>
      </p:cxnSp>
      <p:pic>
        <p:nvPicPr>
          <p:cNvPr id="3343" name="Google Shape;3343;p284"/>
          <p:cNvPicPr preferRelativeResize="0"/>
          <p:nvPr/>
        </p:nvPicPr>
        <p:blipFill rotWithShape="1">
          <a:blip r:embed="rId4">
            <a:alphaModFix/>
          </a:blip>
          <a:srcRect r="8709"/>
          <a:stretch/>
        </p:blipFill>
        <p:spPr>
          <a:xfrm>
            <a:off x="9392500" y="2160001"/>
            <a:ext cx="2367501" cy="1728167"/>
          </a:xfrm>
          <a:prstGeom prst="rect">
            <a:avLst/>
          </a:prstGeom>
          <a:noFill/>
          <a:ln>
            <a:noFill/>
          </a:ln>
        </p:spPr>
      </p:pic>
      <p:pic>
        <p:nvPicPr>
          <p:cNvPr id="3344" name="Google Shape;3344;p284"/>
          <p:cNvPicPr preferRelativeResize="0"/>
          <p:nvPr/>
        </p:nvPicPr>
        <p:blipFill>
          <a:blip r:embed="rId5">
            <a:alphaModFix/>
          </a:blip>
          <a:stretch>
            <a:fillRect/>
          </a:stretch>
        </p:blipFill>
        <p:spPr>
          <a:xfrm>
            <a:off x="6952967" y="4058500"/>
            <a:ext cx="1515200" cy="2272800"/>
          </a:xfrm>
          <a:prstGeom prst="rect">
            <a:avLst/>
          </a:prstGeom>
          <a:noFill/>
          <a:ln>
            <a:noFill/>
          </a:ln>
        </p:spPr>
      </p:pic>
      <p:pic>
        <p:nvPicPr>
          <p:cNvPr id="3345" name="Google Shape;3345;p284"/>
          <p:cNvPicPr preferRelativeResize="0"/>
          <p:nvPr/>
        </p:nvPicPr>
        <p:blipFill>
          <a:blip r:embed="rId6">
            <a:alphaModFix/>
          </a:blip>
          <a:stretch>
            <a:fillRect/>
          </a:stretch>
        </p:blipFill>
        <p:spPr>
          <a:xfrm>
            <a:off x="6952968" y="2160001"/>
            <a:ext cx="2304205" cy="1728169"/>
          </a:xfrm>
          <a:prstGeom prst="rect">
            <a:avLst/>
          </a:prstGeom>
          <a:noFill/>
          <a:ln>
            <a:noFill/>
          </a:ln>
        </p:spPr>
      </p:pic>
      <p:pic>
        <p:nvPicPr>
          <p:cNvPr id="3346" name="Google Shape;3346;p284"/>
          <p:cNvPicPr preferRelativeResize="0"/>
          <p:nvPr/>
        </p:nvPicPr>
        <p:blipFill rotWithShape="1">
          <a:blip r:embed="rId7">
            <a:alphaModFix/>
          </a:blip>
          <a:srcRect l="14144" t="14270" r="31705" b="9498"/>
          <a:stretch/>
        </p:blipFill>
        <p:spPr>
          <a:xfrm>
            <a:off x="8680967" y="4058501"/>
            <a:ext cx="2018005" cy="2272799"/>
          </a:xfrm>
          <a:prstGeom prst="rect">
            <a:avLst/>
          </a:prstGeom>
          <a:noFill/>
          <a:ln>
            <a:noFill/>
          </a:ln>
        </p:spPr>
      </p:pic>
      <p:pic>
        <p:nvPicPr>
          <p:cNvPr id="2" name="Picture 1">
            <a:extLst>
              <a:ext uri="{FF2B5EF4-FFF2-40B4-BE49-F238E27FC236}">
                <a16:creationId xmlns:a16="http://schemas.microsoft.com/office/drawing/2014/main" id="{2FC8236F-B976-3282-04C3-758C3AE354D9}"/>
              </a:ext>
            </a:extLst>
          </p:cNvPr>
          <p:cNvPicPr>
            <a:picLocks noChangeAspect="1"/>
          </p:cNvPicPr>
          <p:nvPr/>
        </p:nvPicPr>
        <p:blipFill>
          <a:blip r:embed="rId8"/>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F3C5BE9A-4B01-68AA-39DE-FFE488134D77}"/>
              </a:ext>
            </a:extLst>
          </p:cNvPr>
          <p:cNvPicPr>
            <a:picLocks noChangeAspect="1"/>
          </p:cNvPicPr>
          <p:nvPr/>
        </p:nvPicPr>
        <p:blipFill>
          <a:blip r:embed="rId9"/>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350"/>
        <p:cNvGrpSpPr/>
        <p:nvPr/>
      </p:nvGrpSpPr>
      <p:grpSpPr>
        <a:xfrm>
          <a:off x="0" y="0"/>
          <a:ext cx="0" cy="0"/>
          <a:chOff x="0" y="0"/>
          <a:chExt cx="0" cy="0"/>
        </a:xfrm>
      </p:grpSpPr>
      <p:sp>
        <p:nvSpPr>
          <p:cNvPr id="3352" name="Google Shape;3352;p285"/>
          <p:cNvSpPr txBox="1">
            <a:spLocks noGrp="1"/>
          </p:cNvSpPr>
          <p:nvPr>
            <p:ph type="title"/>
          </p:nvPr>
        </p:nvSpPr>
        <p:spPr>
          <a:xfrm>
            <a:off x="1932400" y="195567"/>
            <a:ext cx="7655200" cy="369600"/>
          </a:xfrm>
          <a:prstGeom prst="rect">
            <a:avLst/>
          </a:prstGeom>
        </p:spPr>
        <p:txBody>
          <a:bodyPr spcFirstLastPara="1" vert="horz" wrap="square" lIns="0" tIns="0" rIns="0" bIns="0" rtlCol="0" anchor="t" anchorCtr="0">
            <a:noAutofit/>
          </a:bodyPr>
          <a:lstStyle/>
          <a:p>
            <a:r>
              <a:rPr lang="en-GB"/>
              <a:t>How do Christian faith families show they belong?</a:t>
            </a:r>
            <a:endParaRPr/>
          </a:p>
        </p:txBody>
      </p:sp>
      <p:sp>
        <p:nvSpPr>
          <p:cNvPr id="3351" name="Google Shape;3351;p285"/>
          <p:cNvSpPr txBox="1">
            <a:spLocks noGrp="1"/>
          </p:cNvSpPr>
          <p:nvPr>
            <p:ph type="body" idx="1"/>
          </p:nvPr>
        </p:nvSpPr>
        <p:spPr>
          <a:xfrm>
            <a:off x="432000" y="1080001"/>
            <a:ext cx="11328000" cy="1157753"/>
          </a:xfrm>
          <a:prstGeom prst="rect">
            <a:avLst/>
          </a:prstGeom>
        </p:spPr>
        <p:txBody>
          <a:bodyPr spcFirstLastPara="1" vert="horz" wrap="square" lIns="0" tIns="0" rIns="0" bIns="0" rtlCol="0" anchor="t" anchorCtr="0">
            <a:spAutoFit/>
          </a:bodyPr>
          <a:lstStyle/>
          <a:p>
            <a:pPr marL="0" indent="0">
              <a:spcAft>
                <a:spcPts val="1333"/>
              </a:spcAft>
              <a:buNone/>
            </a:pPr>
            <a:r>
              <a:rPr lang="en-GB" sz="2800">
                <a:latin typeface="+mj-lt"/>
              </a:rPr>
              <a:t>Wayne and Father David are talking about what makes their </a:t>
            </a:r>
            <a:r>
              <a:rPr lang="en-GB" sz="2800" b="1">
                <a:latin typeface="+mj-lt"/>
              </a:rPr>
              <a:t>faith families</a:t>
            </a:r>
            <a:r>
              <a:rPr lang="en-GB" sz="2800">
                <a:latin typeface="+mj-lt"/>
              </a:rPr>
              <a:t> similar. Your sentences might be similar to these:</a:t>
            </a:r>
            <a:endParaRPr sz="2800">
              <a:latin typeface="+mj-lt"/>
            </a:endParaRPr>
          </a:p>
        </p:txBody>
      </p:sp>
      <p:sp>
        <p:nvSpPr>
          <p:cNvPr id="3353" name="Google Shape;3353;p285"/>
          <p:cNvSpPr txBox="1"/>
          <p:nvPr/>
        </p:nvSpPr>
        <p:spPr>
          <a:xfrm>
            <a:off x="515267" y="2490934"/>
            <a:ext cx="5188000" cy="519053"/>
          </a:xfrm>
          <a:prstGeom prst="rect">
            <a:avLst/>
          </a:prstGeom>
          <a:noFill/>
          <a:ln>
            <a:noFill/>
          </a:ln>
        </p:spPr>
        <p:txBody>
          <a:bodyPr spcFirstLastPara="1" wrap="square" lIns="0" tIns="0" rIns="0" bIns="0" anchor="t" anchorCtr="0">
            <a:spAutoFit/>
          </a:bodyPr>
          <a:lstStyle/>
          <a:p>
            <a:pPr>
              <a:lnSpc>
                <a:spcPct val="115000"/>
              </a:lnSpc>
            </a:pPr>
            <a:endParaRPr sz="2933">
              <a:solidFill>
                <a:schemeClr val="dk1"/>
              </a:solidFill>
              <a:latin typeface="Lexend"/>
              <a:ea typeface="Lexend"/>
              <a:cs typeface="Lexend"/>
              <a:sym typeface="Lexend"/>
            </a:endParaRPr>
          </a:p>
        </p:txBody>
      </p:sp>
      <p:pic>
        <p:nvPicPr>
          <p:cNvPr id="3354" name="Google Shape;3354;p285"/>
          <p:cNvPicPr preferRelativeResize="0"/>
          <p:nvPr/>
        </p:nvPicPr>
        <p:blipFill rotWithShape="1">
          <a:blip r:embed="rId3">
            <a:alphaModFix/>
          </a:blip>
          <a:srcRect/>
          <a:stretch/>
        </p:blipFill>
        <p:spPr>
          <a:xfrm>
            <a:off x="437500" y="2160000"/>
            <a:ext cx="5372000" cy="3541699"/>
          </a:xfrm>
          <a:prstGeom prst="rect">
            <a:avLst/>
          </a:prstGeom>
          <a:noFill/>
          <a:ln>
            <a:noFill/>
          </a:ln>
        </p:spPr>
      </p:pic>
      <p:sp>
        <p:nvSpPr>
          <p:cNvPr id="3355" name="Google Shape;3355;p285"/>
          <p:cNvSpPr txBox="1"/>
          <p:nvPr/>
        </p:nvSpPr>
        <p:spPr>
          <a:xfrm>
            <a:off x="560933" y="2290433"/>
            <a:ext cx="5103600" cy="2841443"/>
          </a:xfrm>
          <a:prstGeom prst="rect">
            <a:avLst/>
          </a:prstGeom>
          <a:noFill/>
          <a:ln>
            <a:noFill/>
          </a:ln>
        </p:spPr>
        <p:txBody>
          <a:bodyPr spcFirstLastPara="1" wrap="square" lIns="121900" tIns="121900" rIns="121900" bIns="121900" anchor="t" anchorCtr="0">
            <a:spAutoFit/>
          </a:bodyPr>
          <a:lstStyle/>
          <a:p>
            <a:pPr>
              <a:lnSpc>
                <a:spcPct val="115000"/>
              </a:lnSpc>
            </a:pPr>
            <a:r>
              <a:rPr lang="en-GB" sz="2933">
                <a:solidFill>
                  <a:schemeClr val="dk1"/>
                </a:solidFill>
                <a:latin typeface="+mj-lt"/>
                <a:ea typeface="Lexend"/>
                <a:cs typeface="Lexend"/>
                <a:sym typeface="Lexend"/>
              </a:rPr>
              <a:t>I think our </a:t>
            </a:r>
            <a:r>
              <a:rPr lang="en-GB" sz="2933" b="1">
                <a:solidFill>
                  <a:schemeClr val="dk1"/>
                </a:solidFill>
                <a:latin typeface="+mj-lt"/>
                <a:ea typeface="Lexend"/>
                <a:cs typeface="Lexend"/>
                <a:sym typeface="Lexend"/>
              </a:rPr>
              <a:t>faith families</a:t>
            </a:r>
            <a:r>
              <a:rPr lang="en-GB" sz="2933">
                <a:solidFill>
                  <a:schemeClr val="dk1"/>
                </a:solidFill>
                <a:latin typeface="+mj-lt"/>
                <a:ea typeface="Lexend"/>
                <a:cs typeface="Lexend"/>
                <a:sym typeface="Lexend"/>
              </a:rPr>
              <a:t> are similar because</a:t>
            </a:r>
            <a:r>
              <a:rPr lang="en-GB" sz="2933">
                <a:solidFill>
                  <a:schemeClr val="dk1"/>
                </a:solidFill>
                <a:latin typeface="+mj-lt"/>
                <a:ea typeface="Kalam"/>
                <a:cs typeface="Kalam"/>
                <a:sym typeface="Kalam"/>
              </a:rPr>
              <a:t> we both love Jesus and want to show God’s love by helping people.</a:t>
            </a:r>
            <a:endParaRPr sz="2400">
              <a:latin typeface="+mj-lt"/>
              <a:ea typeface="Kalam"/>
              <a:cs typeface="Kalam"/>
              <a:sym typeface="Kalam"/>
            </a:endParaRPr>
          </a:p>
        </p:txBody>
      </p:sp>
      <p:pic>
        <p:nvPicPr>
          <p:cNvPr id="3356" name="Google Shape;3356;p285"/>
          <p:cNvPicPr preferRelativeResize="0"/>
          <p:nvPr/>
        </p:nvPicPr>
        <p:blipFill rotWithShape="1">
          <a:blip r:embed="rId3">
            <a:alphaModFix/>
          </a:blip>
          <a:srcRect/>
          <a:stretch/>
        </p:blipFill>
        <p:spPr>
          <a:xfrm flipH="1">
            <a:off x="6432000" y="2160000"/>
            <a:ext cx="5328001" cy="3512691"/>
          </a:xfrm>
          <a:prstGeom prst="rect">
            <a:avLst/>
          </a:prstGeom>
          <a:noFill/>
          <a:ln>
            <a:noFill/>
          </a:ln>
        </p:spPr>
      </p:pic>
      <p:sp>
        <p:nvSpPr>
          <p:cNvPr id="3357" name="Google Shape;3357;p285"/>
          <p:cNvSpPr txBox="1"/>
          <p:nvPr/>
        </p:nvSpPr>
        <p:spPr>
          <a:xfrm>
            <a:off x="6539000" y="2290433"/>
            <a:ext cx="5103600" cy="2841443"/>
          </a:xfrm>
          <a:prstGeom prst="rect">
            <a:avLst/>
          </a:prstGeom>
          <a:noFill/>
          <a:ln>
            <a:noFill/>
          </a:ln>
        </p:spPr>
        <p:txBody>
          <a:bodyPr spcFirstLastPara="1" wrap="square" lIns="121900" tIns="121900" rIns="121900" bIns="121900" anchor="t" anchorCtr="0">
            <a:spAutoFit/>
          </a:bodyPr>
          <a:lstStyle/>
          <a:p>
            <a:pPr>
              <a:lnSpc>
                <a:spcPct val="115000"/>
              </a:lnSpc>
            </a:pPr>
            <a:r>
              <a:rPr lang="en-GB" sz="2933">
                <a:solidFill>
                  <a:schemeClr val="dk1"/>
                </a:solidFill>
                <a:latin typeface="+mj-lt"/>
                <a:ea typeface="Lexend"/>
                <a:cs typeface="Lexend"/>
                <a:sym typeface="Lexend"/>
              </a:rPr>
              <a:t>I think what connects all the things we do is </a:t>
            </a:r>
            <a:r>
              <a:rPr lang="en-GB" sz="2933">
                <a:solidFill>
                  <a:schemeClr val="dk1"/>
                </a:solidFill>
                <a:latin typeface="+mj-lt"/>
                <a:ea typeface="Kalam"/>
                <a:cs typeface="Kalam"/>
                <a:sym typeface="Kalam"/>
              </a:rPr>
              <a:t>being kind and treating others as Jesus would want them to be treated</a:t>
            </a:r>
            <a:r>
              <a:rPr lang="en-GB" sz="2933">
                <a:solidFill>
                  <a:schemeClr val="dk1"/>
                </a:solidFill>
                <a:latin typeface="Kalam"/>
                <a:ea typeface="Kalam"/>
                <a:cs typeface="Kalam"/>
                <a:sym typeface="Kalam"/>
              </a:rPr>
              <a:t>.</a:t>
            </a:r>
            <a:endParaRPr sz="2400">
              <a:latin typeface="Kalam"/>
              <a:ea typeface="Kalam"/>
              <a:cs typeface="Kalam"/>
              <a:sym typeface="Kalam"/>
            </a:endParaRPr>
          </a:p>
        </p:txBody>
      </p:sp>
      <p:sp>
        <p:nvSpPr>
          <p:cNvPr id="3358" name="Google Shape;3358;p285"/>
          <p:cNvSpPr txBox="1"/>
          <p:nvPr/>
        </p:nvSpPr>
        <p:spPr>
          <a:xfrm>
            <a:off x="432000" y="5879468"/>
            <a:ext cx="7267200" cy="685765"/>
          </a:xfrm>
          <a:prstGeom prst="rect">
            <a:avLst/>
          </a:prstGeom>
          <a:noFill/>
          <a:ln>
            <a:noFill/>
          </a:ln>
        </p:spPr>
        <p:txBody>
          <a:bodyPr spcFirstLastPara="1" wrap="square" lIns="0" tIns="0" rIns="0" bIns="0" anchor="t" anchorCtr="0">
            <a:spAutoFit/>
          </a:bodyPr>
          <a:lstStyle/>
          <a:p>
            <a:pPr>
              <a:lnSpc>
                <a:spcPct val="115000"/>
              </a:lnSpc>
              <a:spcAft>
                <a:spcPts val="1333"/>
              </a:spcAft>
            </a:pPr>
            <a:r>
              <a:rPr lang="en-GB" sz="2933">
                <a:solidFill>
                  <a:schemeClr val="dk1"/>
                </a:solidFill>
                <a:latin typeface="+mj-lt"/>
                <a:ea typeface="Lexend"/>
                <a:cs typeface="Lexend"/>
                <a:sym typeface="Lexend"/>
              </a:rPr>
              <a:t>What other examples did you have?</a:t>
            </a:r>
            <a:endParaRPr sz="2400">
              <a:latin typeface="+mj-lt"/>
            </a:endParaRPr>
          </a:p>
        </p:txBody>
      </p:sp>
      <p:pic>
        <p:nvPicPr>
          <p:cNvPr id="2" name="Picture 1">
            <a:extLst>
              <a:ext uri="{FF2B5EF4-FFF2-40B4-BE49-F238E27FC236}">
                <a16:creationId xmlns:a16="http://schemas.microsoft.com/office/drawing/2014/main" id="{4E5F432F-9250-75DB-C444-8384201F537B}"/>
              </a:ext>
            </a:extLst>
          </p:cNvPr>
          <p:cNvPicPr>
            <a:picLocks noChangeAspect="1"/>
          </p:cNvPicPr>
          <p:nvPr/>
        </p:nvPicPr>
        <p:blipFill>
          <a:blip r:embed="rId4"/>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32C462AB-A167-FF72-5EF7-BCC1F240B920}"/>
              </a:ext>
            </a:extLst>
          </p:cNvPr>
          <p:cNvPicPr>
            <a:picLocks noChangeAspect="1"/>
          </p:cNvPicPr>
          <p:nvPr/>
        </p:nvPicPr>
        <p:blipFill>
          <a:blip r:embed="rId5"/>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2"/>
        <p:cNvGrpSpPr/>
        <p:nvPr/>
      </p:nvGrpSpPr>
      <p:grpSpPr>
        <a:xfrm>
          <a:off x="0" y="0"/>
          <a:ext cx="0" cy="0"/>
          <a:chOff x="0" y="0"/>
          <a:chExt cx="0" cy="0"/>
        </a:xfrm>
      </p:grpSpPr>
      <p:sp>
        <p:nvSpPr>
          <p:cNvPr id="3363" name="Google Shape;3363;p286"/>
          <p:cNvSpPr txBox="1">
            <a:spLocks noGrp="1"/>
          </p:cNvSpPr>
          <p:nvPr>
            <p:ph type="title"/>
          </p:nvPr>
        </p:nvSpPr>
        <p:spPr>
          <a:xfrm>
            <a:off x="2246400" y="158833"/>
            <a:ext cx="7655200" cy="410400"/>
          </a:xfrm>
          <a:prstGeom prst="rect">
            <a:avLst/>
          </a:prstGeom>
        </p:spPr>
        <p:txBody>
          <a:bodyPr spcFirstLastPara="1" vert="horz" wrap="square" lIns="0" tIns="0" rIns="0" bIns="0" rtlCol="0" anchor="t" anchorCtr="0">
            <a:noAutofit/>
          </a:bodyPr>
          <a:lstStyle/>
          <a:p>
            <a:r>
              <a:rPr lang="en-GB"/>
              <a:t>Christians and their faith family</a:t>
            </a:r>
            <a:endParaRPr/>
          </a:p>
        </p:txBody>
      </p:sp>
      <p:sp>
        <p:nvSpPr>
          <p:cNvPr id="3364" name="Google Shape;3364;p286"/>
          <p:cNvSpPr txBox="1">
            <a:spLocks noGrp="1"/>
          </p:cNvSpPr>
          <p:nvPr>
            <p:ph type="body" idx="1"/>
          </p:nvPr>
        </p:nvSpPr>
        <p:spPr>
          <a:xfrm>
            <a:off x="432000" y="2807200"/>
            <a:ext cx="10983600" cy="3447739"/>
          </a:xfrm>
          <a:prstGeom prst="rect">
            <a:avLst/>
          </a:prstGeom>
        </p:spPr>
        <p:txBody>
          <a:bodyPr spcFirstLastPara="1" vert="horz" wrap="square" lIns="0" tIns="0" rIns="0" bIns="0" rtlCol="0" anchor="t" anchorCtr="0">
            <a:spAutoFit/>
          </a:bodyPr>
          <a:lstStyle/>
          <a:p>
            <a:r>
              <a:rPr lang="en-GB">
                <a:latin typeface="+mj-lt"/>
              </a:rPr>
              <a:t>Anyone who shares the same </a:t>
            </a:r>
            <a:r>
              <a:rPr lang="en-GB" b="1">
                <a:latin typeface="+mj-lt"/>
              </a:rPr>
              <a:t>Christian</a:t>
            </a:r>
            <a:r>
              <a:rPr lang="en-GB">
                <a:latin typeface="+mj-lt"/>
              </a:rPr>
              <a:t> beliefs in God can </a:t>
            </a:r>
            <a:r>
              <a:rPr lang="en-GB" b="1">
                <a:latin typeface="+mj-lt"/>
              </a:rPr>
              <a:t>belong</a:t>
            </a:r>
            <a:r>
              <a:rPr lang="en-GB">
                <a:latin typeface="+mj-lt"/>
              </a:rPr>
              <a:t> to the </a:t>
            </a:r>
            <a:r>
              <a:rPr lang="en-GB" b="1">
                <a:latin typeface="+mj-lt"/>
              </a:rPr>
              <a:t>faith family</a:t>
            </a:r>
            <a:r>
              <a:rPr lang="en-GB">
                <a:latin typeface="+mj-lt"/>
              </a:rPr>
              <a:t>.</a:t>
            </a:r>
            <a:endParaRPr>
              <a:latin typeface="+mj-lt"/>
            </a:endParaRPr>
          </a:p>
          <a:p>
            <a:pPr>
              <a:spcBef>
                <a:spcPts val="1333"/>
              </a:spcBef>
            </a:pPr>
            <a:r>
              <a:rPr lang="en-GB" b="1">
                <a:latin typeface="+mj-lt"/>
              </a:rPr>
              <a:t>Christians</a:t>
            </a:r>
            <a:r>
              <a:rPr lang="en-GB">
                <a:latin typeface="+mj-lt"/>
              </a:rPr>
              <a:t> can meet up with their </a:t>
            </a:r>
            <a:r>
              <a:rPr lang="en-GB" b="1">
                <a:latin typeface="+mj-lt"/>
              </a:rPr>
              <a:t>faith family</a:t>
            </a:r>
            <a:r>
              <a:rPr lang="en-GB">
                <a:latin typeface="+mj-lt"/>
              </a:rPr>
              <a:t> in their houses or at church.</a:t>
            </a:r>
            <a:endParaRPr>
              <a:latin typeface="+mj-lt"/>
            </a:endParaRPr>
          </a:p>
          <a:p>
            <a:pPr>
              <a:spcBef>
                <a:spcPts val="1333"/>
              </a:spcBef>
            </a:pPr>
            <a:r>
              <a:rPr lang="en-GB">
                <a:latin typeface="+mj-lt"/>
              </a:rPr>
              <a:t>People in a </a:t>
            </a:r>
            <a:r>
              <a:rPr lang="en-GB" b="1">
                <a:latin typeface="+mj-lt"/>
              </a:rPr>
              <a:t>Christian faith family</a:t>
            </a:r>
            <a:r>
              <a:rPr lang="en-GB">
                <a:latin typeface="+mj-lt"/>
              </a:rPr>
              <a:t> love God and Jesus and want to show God’s love to other people.</a:t>
            </a:r>
            <a:endParaRPr>
              <a:latin typeface="+mj-lt"/>
            </a:endParaRPr>
          </a:p>
        </p:txBody>
      </p:sp>
      <p:sp>
        <p:nvSpPr>
          <p:cNvPr id="3365" name="Google Shape;3365;p286"/>
          <p:cNvSpPr txBox="1">
            <a:spLocks noGrp="1"/>
          </p:cNvSpPr>
          <p:nvPr>
            <p:ph type="body" idx="2"/>
          </p:nvPr>
        </p:nvSpPr>
        <p:spPr>
          <a:xfrm>
            <a:off x="432000" y="1492734"/>
            <a:ext cx="10296250" cy="775597"/>
          </a:xfrm>
          <a:prstGeom prst="rect">
            <a:avLst/>
          </a:prstGeom>
        </p:spPr>
        <p:txBody>
          <a:bodyPr spcFirstLastPara="1" vert="horz" wrap="square" lIns="0" tIns="0" rIns="0" bIns="0" rtlCol="0" anchor="t" anchorCtr="0">
            <a:spAutoFit/>
          </a:bodyPr>
          <a:lstStyle/>
          <a:p>
            <a:pPr>
              <a:buFont typeface="Arial" panose="020B0604020202020204" pitchFamily="34" charset="0"/>
              <a:buChar char="•"/>
            </a:pPr>
            <a:r>
              <a:rPr lang="en-GB" sz="2800"/>
              <a:t>People who share the same belief in God, and have similar traditions for worshipping him, are called a </a:t>
            </a:r>
            <a:r>
              <a:rPr lang="en-GB" sz="2800" b="1"/>
              <a:t>faith family</a:t>
            </a:r>
            <a:r>
              <a:rPr lang="en-GB" sz="2800"/>
              <a:t>.</a:t>
            </a:r>
            <a:endParaRPr sz="2800"/>
          </a:p>
        </p:txBody>
      </p:sp>
      <p:pic>
        <p:nvPicPr>
          <p:cNvPr id="2" name="Picture 1">
            <a:extLst>
              <a:ext uri="{FF2B5EF4-FFF2-40B4-BE49-F238E27FC236}">
                <a16:creationId xmlns:a16="http://schemas.microsoft.com/office/drawing/2014/main" id="{07A39045-99C9-1D7D-32FA-475E2099860F}"/>
              </a:ext>
            </a:extLst>
          </p:cNvPr>
          <p:cNvPicPr>
            <a:picLocks noChangeAspect="1"/>
          </p:cNvPicPr>
          <p:nvPr/>
        </p:nvPicPr>
        <p:blipFill>
          <a:blip r:embed="rId3"/>
          <a:stretch>
            <a:fillRect/>
          </a:stretch>
        </p:blipFill>
        <p:spPr>
          <a:xfrm>
            <a:off x="0" y="0"/>
            <a:ext cx="8087854" cy="800212"/>
          </a:xfrm>
          <a:prstGeom prst="rect">
            <a:avLst/>
          </a:prstGeom>
        </p:spPr>
      </p:pic>
      <p:pic>
        <p:nvPicPr>
          <p:cNvPr id="3" name="Picture 2">
            <a:extLst>
              <a:ext uri="{FF2B5EF4-FFF2-40B4-BE49-F238E27FC236}">
                <a16:creationId xmlns:a16="http://schemas.microsoft.com/office/drawing/2014/main" id="{BA0F3A37-DB16-9900-3FE2-70573918C1DB}"/>
              </a:ext>
            </a:extLst>
          </p:cNvPr>
          <p:cNvPicPr>
            <a:picLocks noChangeAspect="1"/>
          </p:cNvPicPr>
          <p:nvPr/>
        </p:nvPicPr>
        <p:blipFill>
          <a:blip r:embed="rId4"/>
          <a:stretch>
            <a:fillRect/>
          </a:stretch>
        </p:blipFill>
        <p:spPr>
          <a:xfrm>
            <a:off x="8056343" y="-28580"/>
            <a:ext cx="4135658" cy="905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559D-95F0-7329-91D2-0A2B465E359A}"/>
              </a:ext>
            </a:extLst>
          </p:cNvPr>
          <p:cNvSpPr>
            <a:spLocks noGrp="1"/>
          </p:cNvSpPr>
          <p:nvPr>
            <p:ph type="title"/>
          </p:nvPr>
        </p:nvSpPr>
        <p:spPr/>
        <p:txBody>
          <a:bodyPr/>
          <a:lstStyle/>
          <a:p>
            <a:r>
              <a:rPr lang="en-GB"/>
              <a:t>Yoga – TBAT: develop flexibility when holding poses. </a:t>
            </a:r>
          </a:p>
        </p:txBody>
      </p:sp>
      <p:sp>
        <p:nvSpPr>
          <p:cNvPr id="3" name="Content Placeholder 2">
            <a:extLst>
              <a:ext uri="{FF2B5EF4-FFF2-40B4-BE49-F238E27FC236}">
                <a16:creationId xmlns:a16="http://schemas.microsoft.com/office/drawing/2014/main" id="{522854E6-DFE3-C012-D3D0-7342CAA45C88}"/>
              </a:ext>
            </a:extLst>
          </p:cNvPr>
          <p:cNvSpPr>
            <a:spLocks noGrp="1"/>
          </p:cNvSpPr>
          <p:nvPr>
            <p:ph idx="1"/>
          </p:nvPr>
        </p:nvSpPr>
        <p:spPr/>
        <p:txBody>
          <a:bodyPr>
            <a:normAutofit/>
          </a:bodyPr>
          <a:lstStyle/>
          <a:p>
            <a:pPr marL="0" indent="0">
              <a:buNone/>
            </a:pPr>
            <a:r>
              <a:rPr lang="en-GB" sz="3600"/>
              <a:t>Success Criteria:</a:t>
            </a:r>
          </a:p>
          <a:p>
            <a:pPr marL="0" indent="0">
              <a:buNone/>
            </a:pPr>
            <a:endParaRPr lang="en-GB" sz="3600"/>
          </a:p>
          <a:p>
            <a:pPr marL="0" indent="0">
              <a:buNone/>
            </a:pPr>
            <a:r>
              <a:rPr lang="en-GB" sz="3600"/>
              <a:t>Stretch a little further each breath. </a:t>
            </a:r>
          </a:p>
        </p:txBody>
      </p:sp>
      <p:pic>
        <p:nvPicPr>
          <p:cNvPr id="5" name="Picture 4">
            <a:extLst>
              <a:ext uri="{FF2B5EF4-FFF2-40B4-BE49-F238E27FC236}">
                <a16:creationId xmlns:a16="http://schemas.microsoft.com/office/drawing/2014/main" id="{1E784650-38D3-8F10-CEC4-9A6DA8780FEC}"/>
              </a:ext>
            </a:extLst>
          </p:cNvPr>
          <p:cNvPicPr>
            <a:picLocks noChangeAspect="1"/>
          </p:cNvPicPr>
          <p:nvPr/>
        </p:nvPicPr>
        <p:blipFill>
          <a:blip r:embed="rId2"/>
          <a:stretch>
            <a:fillRect/>
          </a:stretch>
        </p:blipFill>
        <p:spPr>
          <a:xfrm>
            <a:off x="8053060" y="2372438"/>
            <a:ext cx="3777992" cy="3576797"/>
          </a:xfrm>
          <a:prstGeom prst="rect">
            <a:avLst/>
          </a:prstGeom>
        </p:spPr>
      </p:pic>
    </p:spTree>
    <p:extLst>
      <p:ext uri="{BB962C8B-B14F-4D97-AF65-F5344CB8AC3E}">
        <p14:creationId xmlns:p14="http://schemas.microsoft.com/office/powerpoint/2010/main" val="3405427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60B6-DF15-6DB7-158F-BC62D0F46D80}"/>
              </a:ext>
            </a:extLst>
          </p:cNvPr>
          <p:cNvSpPr>
            <a:spLocks noGrp="1"/>
          </p:cNvSpPr>
          <p:nvPr>
            <p:ph type="title"/>
          </p:nvPr>
        </p:nvSpPr>
        <p:spPr/>
        <p:txBody>
          <a:bodyPr/>
          <a:lstStyle/>
          <a:p>
            <a:r>
              <a:rPr lang="en-GB"/>
              <a:t>Wild West</a:t>
            </a:r>
          </a:p>
        </p:txBody>
      </p:sp>
      <p:sp>
        <p:nvSpPr>
          <p:cNvPr id="3" name="Content Placeholder 2">
            <a:extLst>
              <a:ext uri="{FF2B5EF4-FFF2-40B4-BE49-F238E27FC236}">
                <a16:creationId xmlns:a16="http://schemas.microsoft.com/office/drawing/2014/main" id="{25556CEF-9D3E-7E7F-D96F-231448074FB1}"/>
              </a:ext>
            </a:extLst>
          </p:cNvPr>
          <p:cNvSpPr>
            <a:spLocks noGrp="1"/>
          </p:cNvSpPr>
          <p:nvPr>
            <p:ph idx="1"/>
          </p:nvPr>
        </p:nvSpPr>
        <p:spPr/>
        <p:txBody>
          <a:bodyPr>
            <a:normAutofit/>
          </a:bodyPr>
          <a:lstStyle/>
          <a:p>
            <a:pPr marL="0" indent="0">
              <a:buNone/>
            </a:pPr>
            <a:r>
              <a:rPr lang="en-GB" sz="3200"/>
              <a:t>Begin jogging around the space. </a:t>
            </a:r>
          </a:p>
          <a:p>
            <a:pPr marL="0" indent="0">
              <a:buNone/>
            </a:pPr>
            <a:r>
              <a:rPr lang="en-GB" sz="3200"/>
              <a:t>Rodeo: gallop around. </a:t>
            </a:r>
          </a:p>
          <a:p>
            <a:pPr marL="0" indent="0">
              <a:buNone/>
            </a:pPr>
            <a:r>
              <a:rPr lang="en-GB" sz="3200"/>
              <a:t>Rocky road: jump around. Bend your knees on take off and landing. </a:t>
            </a:r>
          </a:p>
          <a:p>
            <a:pPr marL="0" indent="0">
              <a:buNone/>
            </a:pPr>
            <a:r>
              <a:rPr lang="en-GB" sz="3200"/>
              <a:t>There's a snake in my boots: hop around.</a:t>
            </a:r>
          </a:p>
        </p:txBody>
      </p:sp>
    </p:spTree>
    <p:extLst>
      <p:ext uri="{BB962C8B-B14F-4D97-AF65-F5344CB8AC3E}">
        <p14:creationId xmlns:p14="http://schemas.microsoft.com/office/powerpoint/2010/main" val="295389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A3EE-307B-F87B-B7CF-720114FA24AE}"/>
              </a:ext>
            </a:extLst>
          </p:cNvPr>
          <p:cNvSpPr>
            <a:spLocks noGrp="1"/>
          </p:cNvSpPr>
          <p:nvPr>
            <p:ph type="title"/>
          </p:nvPr>
        </p:nvSpPr>
        <p:spPr/>
        <p:txBody>
          <a:bodyPr/>
          <a:lstStyle/>
          <a:p>
            <a:r>
              <a:rPr lang="en-GB"/>
              <a:t>Skill development</a:t>
            </a:r>
          </a:p>
        </p:txBody>
      </p:sp>
      <p:sp>
        <p:nvSpPr>
          <p:cNvPr id="3" name="Content Placeholder 2">
            <a:extLst>
              <a:ext uri="{FF2B5EF4-FFF2-40B4-BE49-F238E27FC236}">
                <a16:creationId xmlns:a16="http://schemas.microsoft.com/office/drawing/2014/main" id="{32C6669E-B294-EDD1-913E-A245D8E5C301}"/>
              </a:ext>
            </a:extLst>
          </p:cNvPr>
          <p:cNvSpPr>
            <a:spLocks noGrp="1"/>
          </p:cNvSpPr>
          <p:nvPr>
            <p:ph idx="1"/>
          </p:nvPr>
        </p:nvSpPr>
        <p:spPr>
          <a:xfrm>
            <a:off x="838200" y="1502455"/>
            <a:ext cx="10722429" cy="4990420"/>
          </a:xfrm>
        </p:spPr>
        <p:txBody>
          <a:bodyPr>
            <a:normAutofit fontScale="85000" lnSpcReduction="20000"/>
          </a:bodyPr>
          <a:lstStyle/>
          <a:p>
            <a:pPr marL="0" indent="0">
              <a:buNone/>
            </a:pPr>
            <a:r>
              <a:rPr lang="en-GB"/>
              <a:t>Wild west poses,</a:t>
            </a:r>
          </a:p>
          <a:p>
            <a:pPr marL="0" indent="0">
              <a:buNone/>
            </a:pPr>
            <a:r>
              <a:rPr lang="en-GB"/>
              <a:t>Try to stretch a little further every few breaths when holding your pose. Practise each pose for three breaths in and three breaths out. Try to make each breath last for a count of three. </a:t>
            </a:r>
          </a:p>
          <a:p>
            <a:pPr marL="0" indent="0">
              <a:buNone/>
            </a:pPr>
            <a:r>
              <a:rPr lang="en-GB"/>
              <a:t>Cow: Place your hands and knees on the floor, hands underneath shoulders. Arch your back, tilt hips and keep your neck long, looking up. </a:t>
            </a:r>
          </a:p>
          <a:p>
            <a:pPr marL="0" indent="0">
              <a:buNone/>
            </a:pPr>
            <a:r>
              <a:rPr lang="en-GB"/>
              <a:t>Cactus: Try to lift your non-standing foot high into your inner thigh of your standing foot. Open your hips by your non-standing knee facing sideways. Feel the stretch in your glutes (bottom) and hips. </a:t>
            </a:r>
          </a:p>
          <a:p>
            <a:pPr marL="0" indent="0">
              <a:buNone/>
            </a:pPr>
            <a:r>
              <a:rPr lang="en-GB"/>
              <a:t>Dog: Keep both hands and feet on the floor. Look back between your legs. Hips up and back, with a flat back</a:t>
            </a:r>
          </a:p>
          <a:p>
            <a:pPr marL="0" indent="0">
              <a:buNone/>
            </a:pPr>
            <a:r>
              <a:rPr lang="en-GB"/>
              <a:t>Cowgirl: Front foot facing forwards, back foot diagonal. Back leg stays straight and front knee bends.</a:t>
            </a:r>
          </a:p>
          <a:p>
            <a:pPr marL="0" indent="0">
              <a:buNone/>
            </a:pPr>
            <a:r>
              <a:rPr lang="en-GB"/>
              <a:t>Tumbleweed: Knees apart, heels together, stretch arms as far forwards as possible, sink your bottom backwards. Snake As you push up, feel the stretch across your chest and stomach</a:t>
            </a:r>
          </a:p>
        </p:txBody>
      </p:sp>
    </p:spTree>
    <p:extLst>
      <p:ext uri="{BB962C8B-B14F-4D97-AF65-F5344CB8AC3E}">
        <p14:creationId xmlns:p14="http://schemas.microsoft.com/office/powerpoint/2010/main" val="1827596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E70B-BFF6-EF1B-9CED-ABE96E04DE5A}"/>
              </a:ext>
            </a:extLst>
          </p:cNvPr>
          <p:cNvSpPr>
            <a:spLocks noGrp="1"/>
          </p:cNvSpPr>
          <p:nvPr>
            <p:ph type="title"/>
          </p:nvPr>
        </p:nvSpPr>
        <p:spPr/>
        <p:txBody>
          <a:bodyPr/>
          <a:lstStyle/>
          <a:p>
            <a:r>
              <a:rPr lang="en-GB"/>
              <a:t>Plenary</a:t>
            </a:r>
          </a:p>
        </p:txBody>
      </p:sp>
      <p:sp>
        <p:nvSpPr>
          <p:cNvPr id="3" name="Content Placeholder 2">
            <a:extLst>
              <a:ext uri="{FF2B5EF4-FFF2-40B4-BE49-F238E27FC236}">
                <a16:creationId xmlns:a16="http://schemas.microsoft.com/office/drawing/2014/main" id="{B50636F5-9972-72B2-5112-DDFAF7214D56}"/>
              </a:ext>
            </a:extLst>
          </p:cNvPr>
          <p:cNvSpPr>
            <a:spLocks noGrp="1"/>
          </p:cNvSpPr>
          <p:nvPr>
            <p:ph idx="1"/>
          </p:nvPr>
        </p:nvSpPr>
        <p:spPr/>
        <p:txBody>
          <a:bodyPr/>
          <a:lstStyle/>
          <a:p>
            <a:r>
              <a:rPr lang="en-GB"/>
              <a:t>How do you feel after your yoga lesson, both in your body and in your mind? </a:t>
            </a:r>
          </a:p>
          <a:p>
            <a:r>
              <a:rPr lang="en-GB"/>
              <a:t>How well did you work as a group? </a:t>
            </a:r>
          </a:p>
          <a:p>
            <a:r>
              <a:rPr lang="en-GB"/>
              <a:t>Were you able to listen to each other and make decisions together? </a:t>
            </a:r>
          </a:p>
          <a:p>
            <a:r>
              <a:rPr lang="en-GB"/>
              <a:t>Which pose did you find most challenging? </a:t>
            </a:r>
          </a:p>
        </p:txBody>
      </p:sp>
    </p:spTree>
    <p:extLst>
      <p:ext uri="{BB962C8B-B14F-4D97-AF65-F5344CB8AC3E}">
        <p14:creationId xmlns:p14="http://schemas.microsoft.com/office/powerpoint/2010/main" val="1692515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12654" y="1013883"/>
            <a:ext cx="10515600" cy="1325563"/>
          </a:xfrm>
        </p:spPr>
        <p:txBody>
          <a:bodyPr>
            <a:normAutofit fontScale="90000"/>
          </a:bodyPr>
          <a:lstStyle/>
          <a:p>
            <a:r>
              <a:rPr lang="en-US" sz="3600" dirty="0">
                <a:solidFill>
                  <a:schemeClr val="tx2">
                    <a:lumMod val="75000"/>
                    <a:lumOff val="25000"/>
                  </a:schemeClr>
                </a:solidFill>
                <a:latin typeface="Century Gothic" panose="020B0502020202020204" pitchFamily="34" charset="0"/>
              </a:rPr>
              <a:t>Blue</a:t>
            </a:r>
            <a:r>
              <a:rPr lang="en-US" sz="3600" dirty="0">
                <a:latin typeface="Century Gothic" panose="020B0502020202020204" pitchFamily="34" charset="0"/>
              </a:rPr>
              <a:t> / </a:t>
            </a:r>
            <a:r>
              <a:rPr lang="en-US" sz="3600" dirty="0">
                <a:solidFill>
                  <a:srgbClr val="00B050"/>
                </a:solidFill>
                <a:latin typeface="Century Gothic" panose="020B0502020202020204" pitchFamily="34" charset="0"/>
              </a:rPr>
              <a:t>Green</a:t>
            </a:r>
            <a:br>
              <a:rPr lang="en-US" sz="3600" dirty="0">
                <a:solidFill>
                  <a:srgbClr val="00B050"/>
                </a:solidFill>
                <a:latin typeface="Century Gothic" panose="020B0502020202020204" pitchFamily="34" charset="0"/>
              </a:rPr>
            </a:br>
            <a:r>
              <a:rPr lang="en-US" sz="3600" dirty="0">
                <a:latin typeface="Century Gothic" panose="020B0502020202020204" pitchFamily="34" charset="0"/>
              </a:rPr>
              <a:t>Come up with sentences about the part, part, whole models. </a:t>
            </a:r>
            <a:br>
              <a:rPr lang="en-US" sz="3600" dirty="0">
                <a:latin typeface="Century Gothic" panose="020B0502020202020204" pitchFamily="34" charset="0"/>
              </a:rPr>
            </a:br>
            <a:r>
              <a:rPr lang="en-US" sz="3600" dirty="0">
                <a:solidFill>
                  <a:schemeClr val="accent2">
                    <a:lumMod val="75000"/>
                  </a:schemeClr>
                </a:solidFill>
                <a:latin typeface="Century Gothic" panose="020B0502020202020204" pitchFamily="34" charset="0"/>
              </a:rPr>
              <a:t>If I know … then I know … because …</a:t>
            </a:r>
          </a:p>
        </p:txBody>
      </p:sp>
      <p:grpSp>
        <p:nvGrpSpPr>
          <p:cNvPr id="2" name="Group 1">
            <a:extLst>
              <a:ext uri="{FF2B5EF4-FFF2-40B4-BE49-F238E27FC236}">
                <a16:creationId xmlns:a16="http://schemas.microsoft.com/office/drawing/2014/main" id="{66F352C6-4068-D98E-814D-E4617347ED0F}"/>
              </a:ext>
            </a:extLst>
          </p:cNvPr>
          <p:cNvGrpSpPr/>
          <p:nvPr/>
        </p:nvGrpSpPr>
        <p:grpSpPr>
          <a:xfrm rot="16200000">
            <a:off x="2153207" y="1907733"/>
            <a:ext cx="1791800" cy="3186353"/>
            <a:chOff x="6822237" y="585394"/>
            <a:chExt cx="2220130" cy="3435884"/>
          </a:xfrm>
        </p:grpSpPr>
        <p:sp>
          <p:nvSpPr>
            <p:cNvPr id="3" name="Rounded Rectangle 7">
              <a:extLst>
                <a:ext uri="{FF2B5EF4-FFF2-40B4-BE49-F238E27FC236}">
                  <a16:creationId xmlns:a16="http://schemas.microsoft.com/office/drawing/2014/main" id="{C41661E1-A402-3B01-B6D4-D79CB9ED79D5}"/>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2</a:t>
              </a:r>
            </a:p>
          </p:txBody>
        </p:sp>
        <p:sp>
          <p:nvSpPr>
            <p:cNvPr id="4" name="Rounded Rectangle 9">
              <a:extLst>
                <a:ext uri="{FF2B5EF4-FFF2-40B4-BE49-F238E27FC236}">
                  <a16:creationId xmlns:a16="http://schemas.microsoft.com/office/drawing/2014/main" id="{AF6944F9-B899-658C-BB29-0951DF01B3A7}"/>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7</a:t>
              </a:r>
            </a:p>
          </p:txBody>
        </p:sp>
        <p:sp>
          <p:nvSpPr>
            <p:cNvPr id="5" name="Rounded Rectangle 10">
              <a:extLst>
                <a:ext uri="{FF2B5EF4-FFF2-40B4-BE49-F238E27FC236}">
                  <a16:creationId xmlns:a16="http://schemas.microsoft.com/office/drawing/2014/main" id="{62D3E3B9-9161-12F9-EC81-6108D2161723}"/>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9</a:t>
              </a:r>
            </a:p>
          </p:txBody>
        </p:sp>
        <p:cxnSp>
          <p:nvCxnSpPr>
            <p:cNvPr id="6" name="Straight Connector 5">
              <a:extLst>
                <a:ext uri="{FF2B5EF4-FFF2-40B4-BE49-F238E27FC236}">
                  <a16:creationId xmlns:a16="http://schemas.microsoft.com/office/drawing/2014/main" id="{37FA2C67-0ED9-8CA2-DC5E-51C28AA35036}"/>
                </a:ext>
              </a:extLst>
            </p:cNvPr>
            <p:cNvCxnSpPr>
              <a:cxnSpLocks/>
              <a:stCxn id="5" idx="3"/>
              <a:endCxn id="4"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01C107D-56AC-DAF8-6F2F-C2558A8BEC9D}"/>
                </a:ext>
              </a:extLst>
            </p:cNvPr>
            <p:cNvCxnSpPr>
              <a:cxnSpLocks/>
              <a:stCxn id="5" idx="3"/>
              <a:endCxn id="3"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1AC473AD-9E59-FFFE-CB56-F55E1AE44626}"/>
              </a:ext>
            </a:extLst>
          </p:cNvPr>
          <p:cNvGrpSpPr/>
          <p:nvPr/>
        </p:nvGrpSpPr>
        <p:grpSpPr>
          <a:xfrm rot="16200000">
            <a:off x="6793276" y="1933804"/>
            <a:ext cx="1791806" cy="3186352"/>
            <a:chOff x="6916647" y="585395"/>
            <a:chExt cx="2220136" cy="3435883"/>
          </a:xfrm>
        </p:grpSpPr>
        <p:sp>
          <p:nvSpPr>
            <p:cNvPr id="9" name="Rounded Rectangle 7">
              <a:extLst>
                <a:ext uri="{FF2B5EF4-FFF2-40B4-BE49-F238E27FC236}">
                  <a16:creationId xmlns:a16="http://schemas.microsoft.com/office/drawing/2014/main" id="{B76A40C5-3989-DF22-E624-254568AD7D76}"/>
                </a:ext>
              </a:extLst>
            </p:cNvPr>
            <p:cNvSpPr/>
            <p:nvPr/>
          </p:nvSpPr>
          <p:spPr>
            <a:xfrm rot="5400000">
              <a:off x="676794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12</a:t>
              </a:r>
            </a:p>
          </p:txBody>
        </p:sp>
        <p:sp>
          <p:nvSpPr>
            <p:cNvPr id="10" name="Rounded Rectangle 9">
              <a:extLst>
                <a:ext uri="{FF2B5EF4-FFF2-40B4-BE49-F238E27FC236}">
                  <a16:creationId xmlns:a16="http://schemas.microsoft.com/office/drawing/2014/main" id="{2E449C76-709F-01EE-F851-F1FC3E15449E}"/>
                </a:ext>
              </a:extLst>
            </p:cNvPr>
            <p:cNvSpPr/>
            <p:nvPr/>
          </p:nvSpPr>
          <p:spPr>
            <a:xfrm rot="5400000">
              <a:off x="8058687"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7</a:t>
              </a:r>
            </a:p>
          </p:txBody>
        </p:sp>
        <p:sp>
          <p:nvSpPr>
            <p:cNvPr id="11" name="Rounded Rectangle 10">
              <a:extLst>
                <a:ext uri="{FF2B5EF4-FFF2-40B4-BE49-F238E27FC236}">
                  <a16:creationId xmlns:a16="http://schemas.microsoft.com/office/drawing/2014/main" id="{65F5F640-F90A-DB03-327E-18CB35AEC074}"/>
                </a:ext>
              </a:extLst>
            </p:cNvPr>
            <p:cNvSpPr/>
            <p:nvPr/>
          </p:nvSpPr>
          <p:spPr>
            <a:xfrm rot="5400000">
              <a:off x="7413311" y="734096"/>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19</a:t>
              </a:r>
            </a:p>
          </p:txBody>
        </p:sp>
        <p:cxnSp>
          <p:nvCxnSpPr>
            <p:cNvPr id="12" name="Straight Connector 11">
              <a:extLst>
                <a:ext uri="{FF2B5EF4-FFF2-40B4-BE49-F238E27FC236}">
                  <a16:creationId xmlns:a16="http://schemas.microsoft.com/office/drawing/2014/main" id="{DC3D9402-4B9D-4CD8-7C34-EDB99D63D41F}"/>
                </a:ext>
              </a:extLst>
            </p:cNvPr>
            <p:cNvCxnSpPr>
              <a:cxnSpLocks/>
              <a:stCxn id="11" idx="3"/>
              <a:endCxn id="10" idx="1"/>
            </p:cNvCxnSpPr>
            <p:nvPr/>
          </p:nvCxnSpPr>
          <p:spPr>
            <a:xfrm rot="5400000" flipV="1">
              <a:off x="7858254" y="1980649"/>
              <a:ext cx="982287" cy="64537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B4D5106-57F3-C3A6-2AB5-0B3580B2588F}"/>
                </a:ext>
              </a:extLst>
            </p:cNvPr>
            <p:cNvCxnSpPr>
              <a:cxnSpLocks/>
              <a:stCxn id="11" idx="3"/>
              <a:endCxn id="9" idx="1"/>
            </p:cNvCxnSpPr>
            <p:nvPr/>
          </p:nvCxnSpPr>
          <p:spPr>
            <a:xfrm rot="5400000">
              <a:off x="7212889" y="1980649"/>
              <a:ext cx="982277"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CCD038E-8165-79E7-BCC8-CE9DBEA01FC1}"/>
              </a:ext>
            </a:extLst>
          </p:cNvPr>
          <p:cNvGrpSpPr/>
          <p:nvPr/>
        </p:nvGrpSpPr>
        <p:grpSpPr>
          <a:xfrm rot="16200000">
            <a:off x="2229407" y="4171963"/>
            <a:ext cx="1791800" cy="3186353"/>
            <a:chOff x="6822237" y="585394"/>
            <a:chExt cx="2220130" cy="3435884"/>
          </a:xfrm>
        </p:grpSpPr>
        <p:sp>
          <p:nvSpPr>
            <p:cNvPr id="16" name="Rounded Rectangle 7">
              <a:extLst>
                <a:ext uri="{FF2B5EF4-FFF2-40B4-BE49-F238E27FC236}">
                  <a16:creationId xmlns:a16="http://schemas.microsoft.com/office/drawing/2014/main" id="{3BAC9D77-3F5F-7704-002F-AB296571FD15}"/>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5</a:t>
              </a:r>
            </a:p>
          </p:txBody>
        </p:sp>
        <p:sp>
          <p:nvSpPr>
            <p:cNvPr id="17" name="Rounded Rectangle 9">
              <a:extLst>
                <a:ext uri="{FF2B5EF4-FFF2-40B4-BE49-F238E27FC236}">
                  <a16:creationId xmlns:a16="http://schemas.microsoft.com/office/drawing/2014/main" id="{12659A4A-3FC7-1578-D65E-900C7D76370D}"/>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3</a:t>
              </a:r>
            </a:p>
          </p:txBody>
        </p:sp>
        <p:sp>
          <p:nvSpPr>
            <p:cNvPr id="18" name="Rounded Rectangle 10">
              <a:extLst>
                <a:ext uri="{FF2B5EF4-FFF2-40B4-BE49-F238E27FC236}">
                  <a16:creationId xmlns:a16="http://schemas.microsoft.com/office/drawing/2014/main" id="{89A54CC9-C162-73F7-264E-633C41DCEE9E}"/>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8</a:t>
              </a:r>
            </a:p>
          </p:txBody>
        </p:sp>
        <p:cxnSp>
          <p:nvCxnSpPr>
            <p:cNvPr id="19" name="Straight Connector 18">
              <a:extLst>
                <a:ext uri="{FF2B5EF4-FFF2-40B4-BE49-F238E27FC236}">
                  <a16:creationId xmlns:a16="http://schemas.microsoft.com/office/drawing/2014/main" id="{D5B2CC30-2368-DEA6-7B97-B2D3AD96DC26}"/>
                </a:ext>
              </a:extLst>
            </p:cNvPr>
            <p:cNvCxnSpPr>
              <a:cxnSpLocks/>
              <a:stCxn id="18" idx="3"/>
              <a:endCxn id="17"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6E27806-94AE-C408-72D1-8740C72333FC}"/>
                </a:ext>
              </a:extLst>
            </p:cNvPr>
            <p:cNvCxnSpPr>
              <a:cxnSpLocks/>
              <a:stCxn id="18" idx="3"/>
              <a:endCxn id="16"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13B37900-21DD-643B-448D-2AA057B6C0BB}"/>
              </a:ext>
            </a:extLst>
          </p:cNvPr>
          <p:cNvGrpSpPr/>
          <p:nvPr/>
        </p:nvGrpSpPr>
        <p:grpSpPr>
          <a:xfrm rot="16200000">
            <a:off x="6869476" y="4198034"/>
            <a:ext cx="1791806" cy="3186352"/>
            <a:chOff x="6916647" y="585395"/>
            <a:chExt cx="2220136" cy="3435883"/>
          </a:xfrm>
        </p:grpSpPr>
        <p:sp>
          <p:nvSpPr>
            <p:cNvPr id="22" name="Rounded Rectangle 7">
              <a:extLst>
                <a:ext uri="{FF2B5EF4-FFF2-40B4-BE49-F238E27FC236}">
                  <a16:creationId xmlns:a16="http://schemas.microsoft.com/office/drawing/2014/main" id="{23DC8756-5A98-AA8C-A4C3-03D4F17AF20A}"/>
                </a:ext>
              </a:extLst>
            </p:cNvPr>
            <p:cNvSpPr/>
            <p:nvPr/>
          </p:nvSpPr>
          <p:spPr>
            <a:xfrm rot="5400000">
              <a:off x="676794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5</a:t>
              </a:r>
            </a:p>
          </p:txBody>
        </p:sp>
        <p:sp>
          <p:nvSpPr>
            <p:cNvPr id="23" name="Rounded Rectangle 9">
              <a:extLst>
                <a:ext uri="{FF2B5EF4-FFF2-40B4-BE49-F238E27FC236}">
                  <a16:creationId xmlns:a16="http://schemas.microsoft.com/office/drawing/2014/main" id="{7E288BFB-2094-002F-ED4E-6DC5338F7D00}"/>
                </a:ext>
              </a:extLst>
            </p:cNvPr>
            <p:cNvSpPr/>
            <p:nvPr/>
          </p:nvSpPr>
          <p:spPr>
            <a:xfrm rot="5400000">
              <a:off x="8058687"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13</a:t>
              </a:r>
            </a:p>
          </p:txBody>
        </p:sp>
        <p:sp>
          <p:nvSpPr>
            <p:cNvPr id="24" name="Rounded Rectangle 10">
              <a:extLst>
                <a:ext uri="{FF2B5EF4-FFF2-40B4-BE49-F238E27FC236}">
                  <a16:creationId xmlns:a16="http://schemas.microsoft.com/office/drawing/2014/main" id="{6B7939D9-CBB8-6261-CA1D-0BF824C9EAC3}"/>
                </a:ext>
              </a:extLst>
            </p:cNvPr>
            <p:cNvSpPr/>
            <p:nvPr/>
          </p:nvSpPr>
          <p:spPr>
            <a:xfrm rot="5400000">
              <a:off x="7413311" y="734096"/>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latin typeface="Cambria Math" panose="02040503050406030204" pitchFamily="18" charset="0"/>
                  <a:ea typeface="Cambria Math" panose="02040503050406030204" pitchFamily="18" charset="0"/>
                  <a:cs typeface="Century Gothic"/>
                </a:rPr>
                <a:t>18</a:t>
              </a:r>
            </a:p>
          </p:txBody>
        </p:sp>
        <p:cxnSp>
          <p:nvCxnSpPr>
            <p:cNvPr id="25" name="Straight Connector 24">
              <a:extLst>
                <a:ext uri="{FF2B5EF4-FFF2-40B4-BE49-F238E27FC236}">
                  <a16:creationId xmlns:a16="http://schemas.microsoft.com/office/drawing/2014/main" id="{267A16F4-3FDC-DD38-A7FA-D307C48394F7}"/>
                </a:ext>
              </a:extLst>
            </p:cNvPr>
            <p:cNvCxnSpPr>
              <a:cxnSpLocks/>
              <a:stCxn id="24" idx="3"/>
              <a:endCxn id="23" idx="1"/>
            </p:cNvCxnSpPr>
            <p:nvPr/>
          </p:nvCxnSpPr>
          <p:spPr>
            <a:xfrm rot="5400000" flipV="1">
              <a:off x="7858254" y="1980649"/>
              <a:ext cx="982287" cy="64537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5607C8E-8D23-1915-92A9-D2FFEFAE8BDB}"/>
                </a:ext>
              </a:extLst>
            </p:cNvPr>
            <p:cNvCxnSpPr>
              <a:cxnSpLocks/>
              <a:stCxn id="24" idx="3"/>
              <a:endCxn id="22" idx="1"/>
            </p:cNvCxnSpPr>
            <p:nvPr/>
          </p:nvCxnSpPr>
          <p:spPr>
            <a:xfrm rot="5400000">
              <a:off x="7212889" y="1980649"/>
              <a:ext cx="982277"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 name="TextBox 27">
            <a:extLst>
              <a:ext uri="{FF2B5EF4-FFF2-40B4-BE49-F238E27FC236}">
                <a16:creationId xmlns:a16="http://schemas.microsoft.com/office/drawing/2014/main" id="{45301541-6D8F-50F2-B37B-6458187B2A73}"/>
              </a:ext>
            </a:extLst>
          </p:cNvPr>
          <p:cNvSpPr txBox="1"/>
          <p:nvPr/>
        </p:nvSpPr>
        <p:spPr>
          <a:xfrm>
            <a:off x="-1" y="12295"/>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sp>
        <p:nvSpPr>
          <p:cNvPr id="29" name="TextBox 28">
            <a:extLst>
              <a:ext uri="{FF2B5EF4-FFF2-40B4-BE49-F238E27FC236}">
                <a16:creationId xmlns:a16="http://schemas.microsoft.com/office/drawing/2014/main" id="{33C73AD2-ACB6-8FA5-5A74-19DECD770C39}"/>
              </a:ext>
            </a:extLst>
          </p:cNvPr>
          <p:cNvSpPr txBox="1"/>
          <p:nvPr/>
        </p:nvSpPr>
        <p:spPr>
          <a:xfrm>
            <a:off x="9473609" y="2527888"/>
            <a:ext cx="1928855" cy="1631216"/>
          </a:xfrm>
          <a:prstGeom prst="rect">
            <a:avLst/>
          </a:prstGeom>
          <a:noFill/>
        </p:spPr>
        <p:txBody>
          <a:bodyPr wrap="square" rtlCol="0">
            <a:spAutoFit/>
          </a:bodyPr>
          <a:lstStyle/>
          <a:p>
            <a:r>
              <a:rPr lang="en-GB" sz="2000" dirty="0">
                <a:solidFill>
                  <a:srgbClr val="FF0000"/>
                </a:solidFill>
              </a:rPr>
              <a:t>Challenge:</a:t>
            </a:r>
          </a:p>
          <a:p>
            <a:r>
              <a:rPr lang="en-GB" sz="2000" dirty="0">
                <a:solidFill>
                  <a:srgbClr val="FF0000"/>
                </a:solidFill>
              </a:rPr>
              <a:t>Think of your own example that is not shown here.</a:t>
            </a:r>
          </a:p>
        </p:txBody>
      </p:sp>
      <p:pic>
        <p:nvPicPr>
          <p:cNvPr id="30" name="Picture 29">
            <a:extLst>
              <a:ext uri="{FF2B5EF4-FFF2-40B4-BE49-F238E27FC236}">
                <a16:creationId xmlns:a16="http://schemas.microsoft.com/office/drawing/2014/main" id="{AAC3CCBA-B018-CECD-F9E1-1B358C99F5BE}"/>
              </a:ext>
            </a:extLst>
          </p:cNvPr>
          <p:cNvPicPr>
            <a:picLocks noChangeAspect="1"/>
          </p:cNvPicPr>
          <p:nvPr/>
        </p:nvPicPr>
        <p:blipFill>
          <a:blip r:embed="rId3"/>
          <a:stretch>
            <a:fillRect/>
          </a:stretch>
        </p:blipFill>
        <p:spPr>
          <a:xfrm>
            <a:off x="8056343" y="-28580"/>
            <a:ext cx="4135658" cy="905619"/>
          </a:xfrm>
          <a:prstGeom prst="rect">
            <a:avLst/>
          </a:prstGeom>
        </p:spPr>
      </p:pic>
    </p:spTree>
    <p:extLst>
      <p:ext uri="{BB962C8B-B14F-4D97-AF65-F5344CB8AC3E}">
        <p14:creationId xmlns:p14="http://schemas.microsoft.com/office/powerpoint/2010/main" val="301180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9600">
              <a:latin typeface="Sassoon Primary"/>
              <a:cs typeface="Calibri"/>
            </a:endParaRPr>
          </a:p>
          <a:p>
            <a:pPr marL="0" indent="0" algn="ctr">
              <a:buNone/>
            </a:pPr>
            <a:r>
              <a:rPr lang="en-GB" sz="9600">
                <a:latin typeface="Sassoon Primary"/>
                <a:cs typeface="Calibri"/>
              </a:rPr>
              <a:t>ve</a:t>
            </a:r>
          </a:p>
        </p:txBody>
      </p:sp>
      <p:sp>
        <p:nvSpPr>
          <p:cNvPr id="8" name="TextBox 7">
            <a:extLst>
              <a:ext uri="{FF2B5EF4-FFF2-40B4-BE49-F238E27FC236}">
                <a16:creationId xmlns:a16="http://schemas.microsoft.com/office/drawing/2014/main" id="{E1DDB3B3-96A1-0D08-6F97-F9A081AA93A4}"/>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22/1/26</a:t>
            </a:r>
            <a:endParaRPr lang="en-GB"/>
          </a:p>
        </p:txBody>
      </p:sp>
    </p:spTree>
    <p:extLst>
      <p:ext uri="{BB962C8B-B14F-4D97-AF65-F5344CB8AC3E}">
        <p14:creationId xmlns:p14="http://schemas.microsoft.com/office/powerpoint/2010/main" val="3929488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22393-B0EE-89D0-4393-B7B9A51A967F}"/>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47C7CCF9-C7A2-6F3A-4ADB-028AC76163A5}"/>
              </a:ext>
            </a:extLst>
          </p:cNvPr>
          <p:cNvSpPr>
            <a:spLocks noGrp="1"/>
          </p:cNvSpPr>
          <p:nvPr>
            <p:ph type="title"/>
          </p:nvPr>
        </p:nvSpPr>
        <p:spPr>
          <a:xfrm>
            <a:off x="212654" y="1013883"/>
            <a:ext cx="10515600" cy="2909531"/>
          </a:xfrm>
        </p:spPr>
        <p:txBody>
          <a:bodyPr>
            <a:noAutofit/>
          </a:bodyPr>
          <a:lstStyle/>
          <a:p>
            <a:r>
              <a:rPr lang="en-US" sz="3600" dirty="0">
                <a:latin typeface="Century Gothic" panose="020B0502020202020204" pitchFamily="34" charset="0"/>
              </a:rPr>
              <a:t>3 in 3</a:t>
            </a:r>
            <a:br>
              <a:rPr lang="en-US" sz="3600" dirty="0">
                <a:latin typeface="Century Gothic" panose="020B0502020202020204" pitchFamily="34" charset="0"/>
              </a:rPr>
            </a:br>
            <a:br>
              <a:rPr lang="en-US" sz="3600" dirty="0">
                <a:latin typeface="Century Gothic" panose="020B0502020202020204" pitchFamily="34" charset="0"/>
              </a:rPr>
            </a:br>
            <a:r>
              <a:rPr lang="en-US" sz="3600" dirty="0">
                <a:latin typeface="Century Gothic" panose="020B0502020202020204" pitchFamily="34" charset="0"/>
              </a:rPr>
              <a:t>Find the doubles</a:t>
            </a:r>
            <a:br>
              <a:rPr lang="en-US" sz="3600" dirty="0">
                <a:latin typeface="Century Gothic" panose="020B0502020202020204" pitchFamily="34" charset="0"/>
              </a:rPr>
            </a:br>
            <a:br>
              <a:rPr lang="en-US" sz="3600" dirty="0">
                <a:latin typeface="Century Gothic" panose="020B0502020202020204" pitchFamily="34" charset="0"/>
              </a:rPr>
            </a:br>
            <a:br>
              <a:rPr lang="en-US" sz="3600" dirty="0">
                <a:latin typeface="Century Gothic" panose="020B0502020202020204" pitchFamily="34" charset="0"/>
              </a:rPr>
            </a:br>
            <a:endParaRPr lang="en-US" sz="3600" dirty="0">
              <a:latin typeface="Century Gothic" panose="020B0502020202020204" pitchFamily="34" charset="0"/>
            </a:endParaRPr>
          </a:p>
        </p:txBody>
      </p:sp>
      <p:sp>
        <p:nvSpPr>
          <p:cNvPr id="28" name="TextBox 27">
            <a:extLst>
              <a:ext uri="{FF2B5EF4-FFF2-40B4-BE49-F238E27FC236}">
                <a16:creationId xmlns:a16="http://schemas.microsoft.com/office/drawing/2014/main" id="{49239AFF-E178-DC0B-C933-DA6BD436A59C}"/>
              </a:ext>
            </a:extLst>
          </p:cNvPr>
          <p:cNvSpPr txBox="1"/>
          <p:nvPr/>
        </p:nvSpPr>
        <p:spPr>
          <a:xfrm>
            <a:off x="-1" y="12295"/>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31" name="Picture 30">
            <a:extLst>
              <a:ext uri="{FF2B5EF4-FFF2-40B4-BE49-F238E27FC236}">
                <a16:creationId xmlns:a16="http://schemas.microsoft.com/office/drawing/2014/main" id="{8277B496-9F44-BE93-5C6B-DF5170BBB85B}"/>
              </a:ext>
            </a:extLst>
          </p:cNvPr>
          <p:cNvPicPr>
            <a:picLocks noChangeAspect="1"/>
          </p:cNvPicPr>
          <p:nvPr/>
        </p:nvPicPr>
        <p:blipFill>
          <a:blip r:embed="rId3"/>
          <a:stretch>
            <a:fillRect/>
          </a:stretch>
        </p:blipFill>
        <p:spPr>
          <a:xfrm>
            <a:off x="212654" y="2717185"/>
            <a:ext cx="3540639" cy="2362670"/>
          </a:xfrm>
          <a:prstGeom prst="rect">
            <a:avLst/>
          </a:prstGeom>
        </p:spPr>
      </p:pic>
      <p:pic>
        <p:nvPicPr>
          <p:cNvPr id="33" name="Picture 32">
            <a:extLst>
              <a:ext uri="{FF2B5EF4-FFF2-40B4-BE49-F238E27FC236}">
                <a16:creationId xmlns:a16="http://schemas.microsoft.com/office/drawing/2014/main" id="{04745199-A020-4D28-E361-C42742F3B36E}"/>
              </a:ext>
            </a:extLst>
          </p:cNvPr>
          <p:cNvPicPr>
            <a:picLocks noChangeAspect="1"/>
          </p:cNvPicPr>
          <p:nvPr/>
        </p:nvPicPr>
        <p:blipFill>
          <a:blip r:embed="rId4"/>
          <a:stretch>
            <a:fillRect/>
          </a:stretch>
        </p:blipFill>
        <p:spPr>
          <a:xfrm>
            <a:off x="3753293" y="2742079"/>
            <a:ext cx="3737440" cy="2362670"/>
          </a:xfrm>
          <a:prstGeom prst="rect">
            <a:avLst/>
          </a:prstGeom>
        </p:spPr>
      </p:pic>
      <p:pic>
        <p:nvPicPr>
          <p:cNvPr id="35" name="Picture 34">
            <a:extLst>
              <a:ext uri="{FF2B5EF4-FFF2-40B4-BE49-F238E27FC236}">
                <a16:creationId xmlns:a16="http://schemas.microsoft.com/office/drawing/2014/main" id="{84172FCA-0CAC-8BE5-F29E-3FD1908E0749}"/>
              </a:ext>
            </a:extLst>
          </p:cNvPr>
          <p:cNvPicPr>
            <a:picLocks noChangeAspect="1"/>
          </p:cNvPicPr>
          <p:nvPr/>
        </p:nvPicPr>
        <p:blipFill>
          <a:blip r:embed="rId5"/>
          <a:stretch>
            <a:fillRect/>
          </a:stretch>
        </p:blipFill>
        <p:spPr>
          <a:xfrm>
            <a:off x="7490734" y="2717186"/>
            <a:ext cx="3487454" cy="2387564"/>
          </a:xfrm>
          <a:prstGeom prst="rect">
            <a:avLst/>
          </a:prstGeom>
        </p:spPr>
      </p:pic>
      <p:sp>
        <p:nvSpPr>
          <p:cNvPr id="37" name="TextBox 36">
            <a:extLst>
              <a:ext uri="{FF2B5EF4-FFF2-40B4-BE49-F238E27FC236}">
                <a16:creationId xmlns:a16="http://schemas.microsoft.com/office/drawing/2014/main" id="{4DC7C236-D6C4-5F81-531C-12BBB6A75DCE}"/>
              </a:ext>
            </a:extLst>
          </p:cNvPr>
          <p:cNvSpPr txBox="1"/>
          <p:nvPr/>
        </p:nvSpPr>
        <p:spPr>
          <a:xfrm>
            <a:off x="520996" y="5659451"/>
            <a:ext cx="6464594" cy="369332"/>
          </a:xfrm>
          <a:prstGeom prst="rect">
            <a:avLst/>
          </a:prstGeom>
          <a:noFill/>
        </p:spPr>
        <p:txBody>
          <a:bodyPr wrap="square">
            <a:spAutoFit/>
          </a:bodyPr>
          <a:lstStyle/>
          <a:p>
            <a:r>
              <a:rPr lang="en-US" sz="1800" dirty="0">
                <a:solidFill>
                  <a:srgbClr val="FF0000"/>
                </a:solidFill>
                <a:latin typeface="Century Gothic" panose="020B0502020202020204" pitchFamily="34" charset="0"/>
              </a:rPr>
              <a:t>Challenge</a:t>
            </a:r>
            <a:r>
              <a:rPr lang="en-US" sz="1800" dirty="0">
                <a:latin typeface="Century Gothic" panose="020B0502020202020204" pitchFamily="34" charset="0"/>
              </a:rPr>
              <a:t>:</a:t>
            </a:r>
            <a:endParaRPr lang="en-GB" dirty="0"/>
          </a:p>
        </p:txBody>
      </p:sp>
      <p:pic>
        <p:nvPicPr>
          <p:cNvPr id="39" name="Picture 38">
            <a:extLst>
              <a:ext uri="{FF2B5EF4-FFF2-40B4-BE49-F238E27FC236}">
                <a16:creationId xmlns:a16="http://schemas.microsoft.com/office/drawing/2014/main" id="{1359FCA6-D116-D20E-9363-5846600C26FF}"/>
              </a:ext>
            </a:extLst>
          </p:cNvPr>
          <p:cNvPicPr>
            <a:picLocks noChangeAspect="1"/>
          </p:cNvPicPr>
          <p:nvPr/>
        </p:nvPicPr>
        <p:blipFill>
          <a:blip r:embed="rId6"/>
          <a:stretch>
            <a:fillRect/>
          </a:stretch>
        </p:blipFill>
        <p:spPr>
          <a:xfrm>
            <a:off x="2343048" y="5266695"/>
            <a:ext cx="2314013" cy="1524175"/>
          </a:xfrm>
          <a:prstGeom prst="rect">
            <a:avLst/>
          </a:prstGeom>
        </p:spPr>
      </p:pic>
      <p:pic>
        <p:nvPicPr>
          <p:cNvPr id="40" name="Picture 39">
            <a:extLst>
              <a:ext uri="{FF2B5EF4-FFF2-40B4-BE49-F238E27FC236}">
                <a16:creationId xmlns:a16="http://schemas.microsoft.com/office/drawing/2014/main" id="{AE70DC00-4C51-4012-9783-A45A45490865}"/>
              </a:ext>
            </a:extLst>
          </p:cNvPr>
          <p:cNvPicPr>
            <a:picLocks noChangeAspect="1"/>
          </p:cNvPicPr>
          <p:nvPr/>
        </p:nvPicPr>
        <p:blipFill>
          <a:blip r:embed="rId7"/>
          <a:stretch>
            <a:fillRect/>
          </a:stretch>
        </p:blipFill>
        <p:spPr>
          <a:xfrm>
            <a:off x="8056343" y="-28580"/>
            <a:ext cx="4135658" cy="905619"/>
          </a:xfrm>
          <a:prstGeom prst="rect">
            <a:avLst/>
          </a:prstGeom>
        </p:spPr>
      </p:pic>
    </p:spTree>
    <p:extLst>
      <p:ext uri="{BB962C8B-B14F-4D97-AF65-F5344CB8AC3E}">
        <p14:creationId xmlns:p14="http://schemas.microsoft.com/office/powerpoint/2010/main" val="3397059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AF8E1-4952-FAAF-6E96-637260247BCF}"/>
              </a:ext>
            </a:extLst>
          </p:cNvPr>
          <p:cNvSpPr>
            <a:spLocks noGrp="1"/>
          </p:cNvSpPr>
          <p:nvPr>
            <p:ph type="title"/>
          </p:nvPr>
        </p:nvSpPr>
        <p:spPr>
          <a:xfrm>
            <a:off x="838200" y="-46907"/>
            <a:ext cx="10515600" cy="1325563"/>
          </a:xfrm>
        </p:spPr>
        <p:txBody>
          <a:bodyPr>
            <a:normAutofit/>
          </a:bodyPr>
          <a:lstStyle/>
          <a:p>
            <a:r>
              <a:rPr lang="en-US" sz="3200">
                <a:latin typeface="Century Gothic"/>
                <a:cs typeface="Century Gothic"/>
              </a:rPr>
              <a:t>TBAT: use doubles to calculate near doubles</a:t>
            </a:r>
            <a:endParaRPr lang="en-GB" sz="6000"/>
          </a:p>
        </p:txBody>
      </p:sp>
      <p:sp>
        <p:nvSpPr>
          <p:cNvPr id="2" name="Star: 5 Points 1">
            <a:extLst>
              <a:ext uri="{FF2B5EF4-FFF2-40B4-BE49-F238E27FC236}">
                <a16:creationId xmlns:a16="http://schemas.microsoft.com/office/drawing/2014/main" id="{932C8C4C-7507-4039-9809-3AE36DCC5732}"/>
              </a:ext>
            </a:extLst>
          </p:cNvPr>
          <p:cNvSpPr/>
          <p:nvPr/>
        </p:nvSpPr>
        <p:spPr>
          <a:xfrm>
            <a:off x="1629999" y="1102265"/>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8155835" y="429918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1971274" y="495290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8">
            <a:extLst>
              <a:ext uri="{FF2B5EF4-FFF2-40B4-BE49-F238E27FC236}">
                <a16:creationId xmlns:a16="http://schemas.microsoft.com/office/drawing/2014/main" id="{82265CE6-8C2B-4289-85E8-95F1B3AEE60F}"/>
              </a:ext>
            </a:extLst>
          </p:cNvPr>
          <p:cNvSpPr/>
          <p:nvPr/>
        </p:nvSpPr>
        <p:spPr>
          <a:xfrm>
            <a:off x="5200925" y="225526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7D4EC25-4F28-2B3D-A2DA-FE3C1208FF6C}"/>
              </a:ext>
            </a:extLst>
          </p:cNvPr>
          <p:cNvSpPr txBox="1"/>
          <p:nvPr/>
        </p:nvSpPr>
        <p:spPr>
          <a:xfrm>
            <a:off x="872101" y="2893341"/>
            <a:ext cx="2919793" cy="646331"/>
          </a:xfrm>
          <a:prstGeom prst="rect">
            <a:avLst/>
          </a:prstGeom>
          <a:noFill/>
        </p:spPr>
        <p:txBody>
          <a:bodyPr wrap="square" rtlCol="0">
            <a:spAutoFit/>
          </a:bodyPr>
          <a:lstStyle/>
          <a:p>
            <a:r>
              <a:rPr lang="en-GB" sz="3600" b="1">
                <a:latin typeface="Century Gothic" panose="020B0502020202020204" pitchFamily="34" charset="0"/>
              </a:rPr>
              <a:t>known fact</a:t>
            </a:r>
          </a:p>
        </p:txBody>
      </p:sp>
      <p:sp>
        <p:nvSpPr>
          <p:cNvPr id="6" name="TextBox 5">
            <a:extLst>
              <a:ext uri="{FF2B5EF4-FFF2-40B4-BE49-F238E27FC236}">
                <a16:creationId xmlns:a16="http://schemas.microsoft.com/office/drawing/2014/main" id="{DCA4113B-8CDB-6DCB-9AD6-691912D290B1}"/>
              </a:ext>
            </a:extLst>
          </p:cNvPr>
          <p:cNvSpPr txBox="1"/>
          <p:nvPr/>
        </p:nvSpPr>
        <p:spPr>
          <a:xfrm>
            <a:off x="5520530" y="1265922"/>
            <a:ext cx="2919793" cy="646331"/>
          </a:xfrm>
          <a:prstGeom prst="rect">
            <a:avLst/>
          </a:prstGeom>
          <a:noFill/>
        </p:spPr>
        <p:txBody>
          <a:bodyPr wrap="square" rtlCol="0">
            <a:spAutoFit/>
          </a:bodyPr>
          <a:lstStyle/>
          <a:p>
            <a:r>
              <a:rPr lang="en-GB" sz="3600" b="1">
                <a:latin typeface="Century Gothic" panose="020B0502020202020204" pitchFamily="34" charset="0"/>
              </a:rPr>
              <a:t>double</a:t>
            </a:r>
          </a:p>
        </p:txBody>
      </p:sp>
      <p:sp>
        <p:nvSpPr>
          <p:cNvPr id="7" name="TextBox 6">
            <a:extLst>
              <a:ext uri="{FF2B5EF4-FFF2-40B4-BE49-F238E27FC236}">
                <a16:creationId xmlns:a16="http://schemas.microsoft.com/office/drawing/2014/main" id="{772A9396-A42A-BDD3-A0A9-CA61BFB861BB}"/>
              </a:ext>
            </a:extLst>
          </p:cNvPr>
          <p:cNvSpPr txBox="1"/>
          <p:nvPr/>
        </p:nvSpPr>
        <p:spPr>
          <a:xfrm>
            <a:off x="6980427" y="3019256"/>
            <a:ext cx="2919793" cy="646331"/>
          </a:xfrm>
          <a:prstGeom prst="rect">
            <a:avLst/>
          </a:prstGeom>
          <a:noFill/>
        </p:spPr>
        <p:txBody>
          <a:bodyPr wrap="square" rtlCol="0">
            <a:spAutoFit/>
          </a:bodyPr>
          <a:lstStyle/>
          <a:p>
            <a:r>
              <a:rPr lang="en-GB" sz="3600" b="1">
                <a:latin typeface="Century Gothic" panose="020B0502020202020204" pitchFamily="34" charset="0"/>
              </a:rPr>
              <a:t>near double</a:t>
            </a:r>
          </a:p>
        </p:txBody>
      </p:sp>
      <p:sp>
        <p:nvSpPr>
          <p:cNvPr id="9" name="TextBox 8">
            <a:extLst>
              <a:ext uri="{FF2B5EF4-FFF2-40B4-BE49-F238E27FC236}">
                <a16:creationId xmlns:a16="http://schemas.microsoft.com/office/drawing/2014/main" id="{BC715271-D3FB-18B7-1015-F027D8BC495A}"/>
              </a:ext>
            </a:extLst>
          </p:cNvPr>
          <p:cNvSpPr txBox="1"/>
          <p:nvPr/>
        </p:nvSpPr>
        <p:spPr>
          <a:xfrm>
            <a:off x="3394741" y="4816241"/>
            <a:ext cx="3305650" cy="646331"/>
          </a:xfrm>
          <a:prstGeom prst="rect">
            <a:avLst/>
          </a:prstGeom>
          <a:noFill/>
        </p:spPr>
        <p:txBody>
          <a:bodyPr wrap="square" rtlCol="0">
            <a:spAutoFit/>
          </a:bodyPr>
          <a:lstStyle/>
          <a:p>
            <a:r>
              <a:rPr lang="en-GB" sz="3600" b="1">
                <a:latin typeface="Century Gothic" panose="020B0502020202020204" pitchFamily="34" charset="0"/>
              </a:rPr>
              <a:t>number bond</a:t>
            </a:r>
          </a:p>
        </p:txBody>
      </p:sp>
      <p:pic>
        <p:nvPicPr>
          <p:cNvPr id="3" name="Picture 2">
            <a:extLst>
              <a:ext uri="{FF2B5EF4-FFF2-40B4-BE49-F238E27FC236}">
                <a16:creationId xmlns:a16="http://schemas.microsoft.com/office/drawing/2014/main" id="{ED28D6C0-EF32-8C33-FA57-5E54557D77FC}"/>
              </a:ext>
            </a:extLst>
          </p:cNvPr>
          <p:cNvPicPr>
            <a:picLocks noChangeAspect="1"/>
          </p:cNvPicPr>
          <p:nvPr/>
        </p:nvPicPr>
        <p:blipFill>
          <a:blip r:embed="rId2"/>
          <a:stretch>
            <a:fillRect/>
          </a:stretch>
        </p:blipFill>
        <p:spPr>
          <a:xfrm>
            <a:off x="8056343" y="-28580"/>
            <a:ext cx="4135658" cy="905619"/>
          </a:xfrm>
          <a:prstGeom prst="rect">
            <a:avLst/>
          </a:prstGeom>
        </p:spPr>
      </p:pic>
    </p:spTree>
    <p:extLst>
      <p:ext uri="{BB962C8B-B14F-4D97-AF65-F5344CB8AC3E}">
        <p14:creationId xmlns:p14="http://schemas.microsoft.com/office/powerpoint/2010/main" val="1551698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C494-1EC8-47F4-070C-CEBBB2D61B73}"/>
              </a:ext>
            </a:extLst>
          </p:cNvPr>
          <p:cNvSpPr>
            <a:spLocks noGrp="1"/>
          </p:cNvSpPr>
          <p:nvPr>
            <p:ph type="title"/>
          </p:nvPr>
        </p:nvSpPr>
        <p:spPr>
          <a:xfrm>
            <a:off x="1240972" y="2324553"/>
            <a:ext cx="10515600" cy="1325563"/>
          </a:xfrm>
        </p:spPr>
        <p:txBody>
          <a:bodyPr>
            <a:noAutofit/>
          </a:bodyPr>
          <a:lstStyle/>
          <a:p>
            <a:r>
              <a:rPr lang="en-GB" sz="5400" dirty="0">
                <a:solidFill>
                  <a:schemeClr val="tx2">
                    <a:lumMod val="75000"/>
                    <a:lumOff val="25000"/>
                  </a:schemeClr>
                </a:solidFill>
              </a:rPr>
              <a:t>Blue</a:t>
            </a:r>
            <a:r>
              <a:rPr lang="en-GB" sz="5400" dirty="0">
                <a:solidFill>
                  <a:srgbClr val="00B050"/>
                </a:solidFill>
              </a:rPr>
              <a:t> </a:t>
            </a:r>
            <a:r>
              <a:rPr lang="en-GB" sz="5400" dirty="0"/>
              <a:t>/ </a:t>
            </a:r>
            <a:r>
              <a:rPr lang="en-GB" sz="5400" dirty="0">
                <a:solidFill>
                  <a:srgbClr val="00B050"/>
                </a:solidFill>
              </a:rPr>
              <a:t>Green</a:t>
            </a:r>
            <a:br>
              <a:rPr lang="en-GB" sz="5400" dirty="0"/>
            </a:br>
            <a:br>
              <a:rPr lang="en-GB" sz="5400" dirty="0"/>
            </a:br>
            <a:r>
              <a:rPr lang="en-GB" sz="5400" dirty="0"/>
              <a:t>What does double mean?</a:t>
            </a:r>
            <a:br>
              <a:rPr lang="en-GB" sz="5400" dirty="0"/>
            </a:br>
            <a:br>
              <a:rPr lang="en-GB" sz="5400" dirty="0"/>
            </a:br>
            <a:r>
              <a:rPr lang="en-GB" sz="5400" dirty="0"/>
              <a:t>What methods could you use to double?</a:t>
            </a:r>
          </a:p>
        </p:txBody>
      </p:sp>
      <p:sp>
        <p:nvSpPr>
          <p:cNvPr id="3" name="TextBox 2">
            <a:extLst>
              <a:ext uri="{FF2B5EF4-FFF2-40B4-BE49-F238E27FC236}">
                <a16:creationId xmlns:a16="http://schemas.microsoft.com/office/drawing/2014/main" id="{19D6AE2D-7418-812F-7CF0-04834B65F232}"/>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4" name="Picture 3">
            <a:extLst>
              <a:ext uri="{FF2B5EF4-FFF2-40B4-BE49-F238E27FC236}">
                <a16:creationId xmlns:a16="http://schemas.microsoft.com/office/drawing/2014/main" id="{5DEF5371-0383-2E26-FBB6-E8E02FBD0A34}"/>
              </a:ext>
            </a:extLst>
          </p:cNvPr>
          <p:cNvPicPr>
            <a:picLocks noChangeAspect="1"/>
          </p:cNvPicPr>
          <p:nvPr/>
        </p:nvPicPr>
        <p:blipFill>
          <a:blip r:embed="rId2"/>
          <a:stretch>
            <a:fillRect/>
          </a:stretch>
        </p:blipFill>
        <p:spPr>
          <a:xfrm>
            <a:off x="8056343" y="-28580"/>
            <a:ext cx="4135658" cy="905619"/>
          </a:xfrm>
          <a:prstGeom prst="rect">
            <a:avLst/>
          </a:prstGeom>
        </p:spPr>
      </p:pic>
    </p:spTree>
    <p:extLst>
      <p:ext uri="{BB962C8B-B14F-4D97-AF65-F5344CB8AC3E}">
        <p14:creationId xmlns:p14="http://schemas.microsoft.com/office/powerpoint/2010/main" val="537063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445" y="276819"/>
            <a:ext cx="10515600" cy="1325563"/>
          </a:xfrm>
        </p:spPr>
        <p:txBody>
          <a:bodyPr>
            <a:normAutofit/>
          </a:bodyPr>
          <a:lstStyle/>
          <a:p>
            <a:r>
              <a:rPr lang="en-US" sz="3200" dirty="0"/>
              <a:t>Buy one get one free</a:t>
            </a:r>
          </a:p>
        </p:txBody>
      </p:sp>
      <p:sp>
        <p:nvSpPr>
          <p:cNvPr id="4" name="Text Placeholder 3"/>
          <p:cNvSpPr>
            <a:spLocks noGrp="1"/>
          </p:cNvSpPr>
          <p:nvPr>
            <p:ph type="body" sz="quarter" idx="10"/>
          </p:nvPr>
        </p:nvSpPr>
        <p:spPr>
          <a:xfrm>
            <a:off x="219075" y="1166400"/>
            <a:ext cx="10606088" cy="2862322"/>
          </a:xfrm>
        </p:spPr>
        <p:txBody>
          <a:bodyPr/>
          <a:lstStyle/>
          <a:p>
            <a:r>
              <a:rPr lang="en-GB" sz="2800">
                <a:latin typeface="Century Gothic" panose="020B0502020202020204" pitchFamily="34" charset="0"/>
              </a:rPr>
              <a:t>I pay for </a:t>
            </a:r>
            <a:r>
              <a:rPr lang="en-GB" sz="2800" b="1">
                <a:latin typeface="Century Gothic" panose="020B0502020202020204" pitchFamily="34" charset="0"/>
              </a:rPr>
              <a:t>four</a:t>
            </a:r>
            <a:r>
              <a:rPr lang="en-GB" sz="2800">
                <a:latin typeface="Century Gothic" panose="020B0502020202020204" pitchFamily="34" charset="0"/>
              </a:rPr>
              <a:t> </a:t>
            </a:r>
            <a:r>
              <a:rPr lang="en-GB"/>
              <a:t>batteries. </a:t>
            </a:r>
          </a:p>
          <a:p>
            <a:r>
              <a:rPr lang="en-GB" sz="2800">
                <a:latin typeface="Century Gothic" panose="020B0502020202020204" pitchFamily="34" charset="0"/>
              </a:rPr>
              <a:t>I get </a:t>
            </a:r>
            <a:r>
              <a:rPr lang="en-GB" sz="2800" b="1">
                <a:latin typeface="Century Gothic" panose="020B0502020202020204" pitchFamily="34" charset="0"/>
              </a:rPr>
              <a:t>________</a:t>
            </a:r>
            <a:r>
              <a:rPr lang="en-GB" sz="2800">
                <a:latin typeface="Century Gothic" panose="020B0502020202020204" pitchFamily="34" charset="0"/>
              </a:rPr>
              <a:t> batteries. </a:t>
            </a:r>
          </a:p>
          <a:p>
            <a:endParaRPr lang="en-GB"/>
          </a:p>
          <a:p>
            <a:r>
              <a:rPr lang="en-GB" sz="2800">
                <a:latin typeface="Century Gothic" panose="020B0502020202020204" pitchFamily="34" charset="0"/>
              </a:rPr>
              <a:t>Double four is ________. </a:t>
            </a:r>
          </a:p>
          <a:p>
            <a:r>
              <a:rPr lang="en-GB" sz="2800">
                <a:latin typeface="Century Gothic" panose="020B0502020202020204" pitchFamily="34" charset="0"/>
              </a:rPr>
              <a:t>Four plus four is equal to ________.</a:t>
            </a:r>
          </a:p>
        </p:txBody>
      </p:sp>
      <p:grpSp>
        <p:nvGrpSpPr>
          <p:cNvPr id="5" name="Group 4">
            <a:extLst>
              <a:ext uri="{FF2B5EF4-FFF2-40B4-BE49-F238E27FC236}">
                <a16:creationId xmlns:a16="http://schemas.microsoft.com/office/drawing/2014/main" id="{8AFB8592-FDB9-C28A-8A9D-86CB02763325}"/>
              </a:ext>
            </a:extLst>
          </p:cNvPr>
          <p:cNvGrpSpPr/>
          <p:nvPr/>
        </p:nvGrpSpPr>
        <p:grpSpPr>
          <a:xfrm rot="16200000">
            <a:off x="7867945" y="3968164"/>
            <a:ext cx="1791800" cy="3186353"/>
            <a:chOff x="6822237" y="585394"/>
            <a:chExt cx="2220130" cy="3435884"/>
          </a:xfrm>
        </p:grpSpPr>
        <p:sp>
          <p:nvSpPr>
            <p:cNvPr id="7" name="Rounded Rectangle 7">
              <a:extLst>
                <a:ext uri="{FF2B5EF4-FFF2-40B4-BE49-F238E27FC236}">
                  <a16:creationId xmlns:a16="http://schemas.microsoft.com/office/drawing/2014/main" id="{5B063B04-90CE-ACDD-B93D-A00D05DFAA37}"/>
                </a:ext>
              </a:extLst>
            </p:cNvPr>
            <p:cNvSpPr/>
            <p:nvPr/>
          </p:nvSpPr>
          <p:spPr>
            <a:xfrm rot="5400000">
              <a:off x="6673536" y="2943172"/>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4</a:t>
              </a:r>
            </a:p>
          </p:txBody>
        </p:sp>
        <p:sp>
          <p:nvSpPr>
            <p:cNvPr id="9" name="Rounded Rectangle 9">
              <a:extLst>
                <a:ext uri="{FF2B5EF4-FFF2-40B4-BE49-F238E27FC236}">
                  <a16:creationId xmlns:a16="http://schemas.microsoft.com/office/drawing/2014/main" id="{AC8DD646-B9D9-99BD-06BB-CF34B85BC031}"/>
                </a:ext>
              </a:extLst>
            </p:cNvPr>
            <p:cNvSpPr/>
            <p:nvPr/>
          </p:nvSpPr>
          <p:spPr>
            <a:xfrm rot="5400000">
              <a:off x="7964271" y="2943181"/>
              <a:ext cx="1226798" cy="929395"/>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r>
                <a:rPr lang="en-US" sz="2800">
                  <a:solidFill>
                    <a:schemeClr val="tx1"/>
                  </a:solidFill>
                  <a:latin typeface="Cambria Math" panose="02040503050406030204" pitchFamily="18" charset="0"/>
                  <a:ea typeface="Cambria Math" panose="02040503050406030204" pitchFamily="18" charset="0"/>
                  <a:cs typeface="Century Gothic"/>
                </a:rPr>
                <a:t>4</a:t>
              </a:r>
            </a:p>
          </p:txBody>
        </p:sp>
        <p:sp>
          <p:nvSpPr>
            <p:cNvPr id="22" name="Rounded Rectangle 10">
              <a:extLst>
                <a:ext uri="{FF2B5EF4-FFF2-40B4-BE49-F238E27FC236}">
                  <a16:creationId xmlns:a16="http://schemas.microsoft.com/office/drawing/2014/main" id="{BB5E5CCE-2950-FB15-42C5-133D601DFD55}"/>
                </a:ext>
              </a:extLst>
            </p:cNvPr>
            <p:cNvSpPr/>
            <p:nvPr/>
          </p:nvSpPr>
          <p:spPr>
            <a:xfrm rot="5400000">
              <a:off x="7318902" y="734095"/>
              <a:ext cx="1226798" cy="929396"/>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latin typeface="Cambria Math" panose="02040503050406030204" pitchFamily="18" charset="0"/>
                <a:ea typeface="Cambria Math" panose="02040503050406030204" pitchFamily="18" charset="0"/>
                <a:cs typeface="Century Gothic"/>
              </a:endParaRPr>
            </a:p>
          </p:txBody>
        </p:sp>
        <p:cxnSp>
          <p:nvCxnSpPr>
            <p:cNvPr id="23" name="Straight Connector 22">
              <a:extLst>
                <a:ext uri="{FF2B5EF4-FFF2-40B4-BE49-F238E27FC236}">
                  <a16:creationId xmlns:a16="http://schemas.microsoft.com/office/drawing/2014/main" id="{2A0C3563-28CD-8136-E063-CD458CF440B5}"/>
                </a:ext>
              </a:extLst>
            </p:cNvPr>
            <p:cNvCxnSpPr>
              <a:cxnSpLocks/>
              <a:stCxn id="22" idx="3"/>
              <a:endCxn id="9" idx="1"/>
            </p:cNvCxnSpPr>
            <p:nvPr/>
          </p:nvCxnSpPr>
          <p:spPr>
            <a:xfrm rot="5400000" flipV="1">
              <a:off x="7763841" y="1980652"/>
              <a:ext cx="982288" cy="64536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FC02D79-2B22-AE2A-5188-F8070E47C412}"/>
                </a:ext>
              </a:extLst>
            </p:cNvPr>
            <p:cNvCxnSpPr>
              <a:cxnSpLocks/>
              <a:stCxn id="22" idx="3"/>
              <a:endCxn id="7" idx="1"/>
            </p:cNvCxnSpPr>
            <p:nvPr/>
          </p:nvCxnSpPr>
          <p:spPr>
            <a:xfrm rot="5400000">
              <a:off x="7118479" y="1980649"/>
              <a:ext cx="982278" cy="64536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02" name="Freeform: Shape 101">
            <a:extLst>
              <a:ext uri="{FF2B5EF4-FFF2-40B4-BE49-F238E27FC236}">
                <a16:creationId xmlns:a16="http://schemas.microsoft.com/office/drawing/2014/main" id="{3C86651A-1E0E-1022-9C04-F559D36BEAAF}"/>
              </a:ext>
            </a:extLst>
          </p:cNvPr>
          <p:cNvSpPr/>
          <p:nvPr/>
        </p:nvSpPr>
        <p:spPr>
          <a:xfrm>
            <a:off x="320165" y="5165509"/>
            <a:ext cx="2652516" cy="605626"/>
          </a:xfrm>
          <a:custGeom>
            <a:avLst/>
            <a:gdLst>
              <a:gd name="connsiteX0" fmla="*/ 3095625 w 3219450"/>
              <a:gd name="connsiteY0" fmla="*/ 71438 h 735069"/>
              <a:gd name="connsiteX1" fmla="*/ 3014663 w 3219450"/>
              <a:gd name="connsiteY1" fmla="*/ 57150 h 735069"/>
              <a:gd name="connsiteX2" fmla="*/ 2981325 w 3219450"/>
              <a:gd name="connsiteY2" fmla="*/ 47625 h 735069"/>
              <a:gd name="connsiteX3" fmla="*/ 2886075 w 3219450"/>
              <a:gd name="connsiteY3" fmla="*/ 28575 h 735069"/>
              <a:gd name="connsiteX4" fmla="*/ 2781300 w 3219450"/>
              <a:gd name="connsiteY4" fmla="*/ 23813 h 735069"/>
              <a:gd name="connsiteX5" fmla="*/ 2709863 w 3219450"/>
              <a:gd name="connsiteY5" fmla="*/ 14288 h 735069"/>
              <a:gd name="connsiteX6" fmla="*/ 2657475 w 3219450"/>
              <a:gd name="connsiteY6" fmla="*/ 0 h 735069"/>
              <a:gd name="connsiteX7" fmla="*/ 2400300 w 3219450"/>
              <a:gd name="connsiteY7" fmla="*/ 9525 h 735069"/>
              <a:gd name="connsiteX8" fmla="*/ 2328863 w 3219450"/>
              <a:gd name="connsiteY8" fmla="*/ 14288 h 735069"/>
              <a:gd name="connsiteX9" fmla="*/ 1947863 w 3219450"/>
              <a:gd name="connsiteY9" fmla="*/ 28575 h 735069"/>
              <a:gd name="connsiteX10" fmla="*/ 966788 w 3219450"/>
              <a:gd name="connsiteY10" fmla="*/ 38100 h 735069"/>
              <a:gd name="connsiteX11" fmla="*/ 766763 w 3219450"/>
              <a:gd name="connsiteY11" fmla="*/ 47625 h 735069"/>
              <a:gd name="connsiteX12" fmla="*/ 738188 w 3219450"/>
              <a:gd name="connsiteY12" fmla="*/ 52388 h 735069"/>
              <a:gd name="connsiteX13" fmla="*/ 514350 w 3219450"/>
              <a:gd name="connsiteY13" fmla="*/ 61913 h 735069"/>
              <a:gd name="connsiteX14" fmla="*/ 376238 w 3219450"/>
              <a:gd name="connsiteY14" fmla="*/ 76200 h 735069"/>
              <a:gd name="connsiteX15" fmla="*/ 347663 w 3219450"/>
              <a:gd name="connsiteY15" fmla="*/ 80963 h 735069"/>
              <a:gd name="connsiteX16" fmla="*/ 295275 w 3219450"/>
              <a:gd name="connsiteY16" fmla="*/ 95250 h 735069"/>
              <a:gd name="connsiteX17" fmla="*/ 238125 w 3219450"/>
              <a:gd name="connsiteY17" fmla="*/ 114300 h 735069"/>
              <a:gd name="connsiteX18" fmla="*/ 219075 w 3219450"/>
              <a:gd name="connsiteY18" fmla="*/ 123825 h 735069"/>
              <a:gd name="connsiteX19" fmla="*/ 171450 w 3219450"/>
              <a:gd name="connsiteY19" fmla="*/ 142875 h 735069"/>
              <a:gd name="connsiteX20" fmla="*/ 142875 w 3219450"/>
              <a:gd name="connsiteY20" fmla="*/ 147638 h 735069"/>
              <a:gd name="connsiteX21" fmla="*/ 114300 w 3219450"/>
              <a:gd name="connsiteY21" fmla="*/ 157163 h 735069"/>
              <a:gd name="connsiteX22" fmla="*/ 61913 w 3219450"/>
              <a:gd name="connsiteY22" fmla="*/ 223838 h 735069"/>
              <a:gd name="connsiteX23" fmla="*/ 28575 w 3219450"/>
              <a:gd name="connsiteY23" fmla="*/ 266700 h 735069"/>
              <a:gd name="connsiteX24" fmla="*/ 19050 w 3219450"/>
              <a:gd name="connsiteY24" fmla="*/ 290513 h 735069"/>
              <a:gd name="connsiteX25" fmla="*/ 9525 w 3219450"/>
              <a:gd name="connsiteY25" fmla="*/ 309563 h 735069"/>
              <a:gd name="connsiteX26" fmla="*/ 0 w 3219450"/>
              <a:gd name="connsiteY26" fmla="*/ 342900 h 735069"/>
              <a:gd name="connsiteX27" fmla="*/ 33338 w 3219450"/>
              <a:gd name="connsiteY27" fmla="*/ 528638 h 735069"/>
              <a:gd name="connsiteX28" fmla="*/ 47625 w 3219450"/>
              <a:gd name="connsiteY28" fmla="*/ 542925 h 735069"/>
              <a:gd name="connsiteX29" fmla="*/ 66675 w 3219450"/>
              <a:gd name="connsiteY29" fmla="*/ 576263 h 735069"/>
              <a:gd name="connsiteX30" fmla="*/ 76200 w 3219450"/>
              <a:gd name="connsiteY30" fmla="*/ 595313 h 735069"/>
              <a:gd name="connsiteX31" fmla="*/ 95250 w 3219450"/>
              <a:gd name="connsiteY31" fmla="*/ 604838 h 735069"/>
              <a:gd name="connsiteX32" fmla="*/ 128588 w 3219450"/>
              <a:gd name="connsiteY32" fmla="*/ 642938 h 735069"/>
              <a:gd name="connsiteX33" fmla="*/ 147638 w 3219450"/>
              <a:gd name="connsiteY33" fmla="*/ 647700 h 735069"/>
              <a:gd name="connsiteX34" fmla="*/ 195263 w 3219450"/>
              <a:gd name="connsiteY34" fmla="*/ 676275 h 735069"/>
              <a:gd name="connsiteX35" fmla="*/ 266700 w 3219450"/>
              <a:gd name="connsiteY35" fmla="*/ 700088 h 735069"/>
              <a:gd name="connsiteX36" fmla="*/ 442913 w 3219450"/>
              <a:gd name="connsiteY36" fmla="*/ 709613 h 735069"/>
              <a:gd name="connsiteX37" fmla="*/ 552450 w 3219450"/>
              <a:gd name="connsiteY37" fmla="*/ 714375 h 735069"/>
              <a:gd name="connsiteX38" fmla="*/ 595313 w 3219450"/>
              <a:gd name="connsiteY38" fmla="*/ 719138 h 735069"/>
              <a:gd name="connsiteX39" fmla="*/ 619125 w 3219450"/>
              <a:gd name="connsiteY39" fmla="*/ 723900 h 735069"/>
              <a:gd name="connsiteX40" fmla="*/ 695325 w 3219450"/>
              <a:gd name="connsiteY40" fmla="*/ 728663 h 735069"/>
              <a:gd name="connsiteX41" fmla="*/ 728663 w 3219450"/>
              <a:gd name="connsiteY41" fmla="*/ 733425 h 735069"/>
              <a:gd name="connsiteX42" fmla="*/ 1319213 w 3219450"/>
              <a:gd name="connsiteY42" fmla="*/ 719138 h 735069"/>
              <a:gd name="connsiteX43" fmla="*/ 1404938 w 3219450"/>
              <a:gd name="connsiteY43" fmla="*/ 695325 h 735069"/>
              <a:gd name="connsiteX44" fmla="*/ 1457325 w 3219450"/>
              <a:gd name="connsiteY44" fmla="*/ 690563 h 735069"/>
              <a:gd name="connsiteX45" fmla="*/ 1504950 w 3219450"/>
              <a:gd name="connsiteY45" fmla="*/ 685800 h 735069"/>
              <a:gd name="connsiteX46" fmla="*/ 1528763 w 3219450"/>
              <a:gd name="connsiteY46" fmla="*/ 681038 h 735069"/>
              <a:gd name="connsiteX47" fmla="*/ 1557338 w 3219450"/>
              <a:gd name="connsiteY47" fmla="*/ 676275 h 735069"/>
              <a:gd name="connsiteX48" fmla="*/ 1581150 w 3219450"/>
              <a:gd name="connsiteY48" fmla="*/ 671513 h 735069"/>
              <a:gd name="connsiteX49" fmla="*/ 1676400 w 3219450"/>
              <a:gd name="connsiteY49" fmla="*/ 666750 h 735069"/>
              <a:gd name="connsiteX50" fmla="*/ 1743075 w 3219450"/>
              <a:gd name="connsiteY50" fmla="*/ 661988 h 735069"/>
              <a:gd name="connsiteX51" fmla="*/ 2286000 w 3219450"/>
              <a:gd name="connsiteY51" fmla="*/ 647700 h 735069"/>
              <a:gd name="connsiteX52" fmla="*/ 3219450 w 3219450"/>
              <a:gd name="connsiteY52" fmla="*/ 647700 h 7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19450" h="735069">
                <a:moveTo>
                  <a:pt x="3095625" y="71438"/>
                </a:moveTo>
                <a:cubicBezTo>
                  <a:pt x="3068638" y="66675"/>
                  <a:pt x="3041491" y="62739"/>
                  <a:pt x="3014663" y="57150"/>
                </a:cubicBezTo>
                <a:cubicBezTo>
                  <a:pt x="3003349" y="54793"/>
                  <a:pt x="2992492" y="50603"/>
                  <a:pt x="2981325" y="47625"/>
                </a:cubicBezTo>
                <a:cubicBezTo>
                  <a:pt x="2950673" y="39451"/>
                  <a:pt x="2917509" y="31348"/>
                  <a:pt x="2886075" y="28575"/>
                </a:cubicBezTo>
                <a:cubicBezTo>
                  <a:pt x="2851249" y="25502"/>
                  <a:pt x="2816225" y="25400"/>
                  <a:pt x="2781300" y="23813"/>
                </a:cubicBezTo>
                <a:cubicBezTo>
                  <a:pt x="2739242" y="13297"/>
                  <a:pt x="2784834" y="23659"/>
                  <a:pt x="2709863" y="14288"/>
                </a:cubicBezTo>
                <a:cubicBezTo>
                  <a:pt x="2688324" y="11596"/>
                  <a:pt x="2678697" y="7074"/>
                  <a:pt x="2657475" y="0"/>
                </a:cubicBezTo>
                <a:lnTo>
                  <a:pt x="2400300" y="9525"/>
                </a:lnTo>
                <a:cubicBezTo>
                  <a:pt x="2376457" y="10562"/>
                  <a:pt x="2352704" y="13204"/>
                  <a:pt x="2328863" y="14288"/>
                </a:cubicBezTo>
                <a:lnTo>
                  <a:pt x="1947863" y="28575"/>
                </a:lnTo>
                <a:cubicBezTo>
                  <a:pt x="1598663" y="37416"/>
                  <a:pt x="1363230" y="35559"/>
                  <a:pt x="966788" y="38100"/>
                </a:cubicBezTo>
                <a:lnTo>
                  <a:pt x="766763" y="47625"/>
                </a:lnTo>
                <a:cubicBezTo>
                  <a:pt x="757137" y="48395"/>
                  <a:pt x="747829" y="51842"/>
                  <a:pt x="738188" y="52388"/>
                </a:cubicBezTo>
                <a:cubicBezTo>
                  <a:pt x="663627" y="56609"/>
                  <a:pt x="514350" y="61913"/>
                  <a:pt x="514350" y="61913"/>
                </a:cubicBezTo>
                <a:cubicBezTo>
                  <a:pt x="468313" y="66675"/>
                  <a:pt x="421891" y="68590"/>
                  <a:pt x="376238" y="76200"/>
                </a:cubicBezTo>
                <a:cubicBezTo>
                  <a:pt x="366713" y="77788"/>
                  <a:pt x="357031" y="78621"/>
                  <a:pt x="347663" y="80963"/>
                </a:cubicBezTo>
                <a:cubicBezTo>
                  <a:pt x="251032" y="105122"/>
                  <a:pt x="377611" y="78785"/>
                  <a:pt x="295275" y="95250"/>
                </a:cubicBezTo>
                <a:cubicBezTo>
                  <a:pt x="267212" y="123315"/>
                  <a:pt x="295390" y="101086"/>
                  <a:pt x="238125" y="114300"/>
                </a:cubicBezTo>
                <a:cubicBezTo>
                  <a:pt x="231207" y="115896"/>
                  <a:pt x="225600" y="121028"/>
                  <a:pt x="219075" y="123825"/>
                </a:cubicBezTo>
                <a:cubicBezTo>
                  <a:pt x="203360" y="130560"/>
                  <a:pt x="188315" y="140064"/>
                  <a:pt x="171450" y="142875"/>
                </a:cubicBezTo>
                <a:cubicBezTo>
                  <a:pt x="161925" y="144463"/>
                  <a:pt x="152243" y="145296"/>
                  <a:pt x="142875" y="147638"/>
                </a:cubicBezTo>
                <a:cubicBezTo>
                  <a:pt x="133135" y="150073"/>
                  <a:pt x="114300" y="157163"/>
                  <a:pt x="114300" y="157163"/>
                </a:cubicBezTo>
                <a:cubicBezTo>
                  <a:pt x="50483" y="220980"/>
                  <a:pt x="106213" y="159402"/>
                  <a:pt x="61913" y="223838"/>
                </a:cubicBezTo>
                <a:cubicBezTo>
                  <a:pt x="51659" y="238753"/>
                  <a:pt x="35297" y="249894"/>
                  <a:pt x="28575" y="266700"/>
                </a:cubicBezTo>
                <a:cubicBezTo>
                  <a:pt x="25400" y="274638"/>
                  <a:pt x="22522" y="282701"/>
                  <a:pt x="19050" y="290513"/>
                </a:cubicBezTo>
                <a:cubicBezTo>
                  <a:pt x="16167" y="297001"/>
                  <a:pt x="12322" y="303037"/>
                  <a:pt x="9525" y="309563"/>
                </a:cubicBezTo>
                <a:cubicBezTo>
                  <a:pt x="5427" y="319124"/>
                  <a:pt x="2416" y="333239"/>
                  <a:pt x="0" y="342900"/>
                </a:cubicBezTo>
                <a:cubicBezTo>
                  <a:pt x="1667" y="362902"/>
                  <a:pt x="3963" y="499263"/>
                  <a:pt x="33338" y="528638"/>
                </a:cubicBezTo>
                <a:cubicBezTo>
                  <a:pt x="38100" y="533400"/>
                  <a:pt x="43763" y="537407"/>
                  <a:pt x="47625" y="542925"/>
                </a:cubicBezTo>
                <a:cubicBezTo>
                  <a:pt x="54965" y="553410"/>
                  <a:pt x="60546" y="565027"/>
                  <a:pt x="66675" y="576263"/>
                </a:cubicBezTo>
                <a:cubicBezTo>
                  <a:pt x="70075" y="582496"/>
                  <a:pt x="71180" y="590293"/>
                  <a:pt x="76200" y="595313"/>
                </a:cubicBezTo>
                <a:cubicBezTo>
                  <a:pt x="81220" y="600333"/>
                  <a:pt x="88900" y="601663"/>
                  <a:pt x="95250" y="604838"/>
                </a:cubicBezTo>
                <a:cubicBezTo>
                  <a:pt x="98037" y="608322"/>
                  <a:pt x="120677" y="638417"/>
                  <a:pt x="128588" y="642938"/>
                </a:cubicBezTo>
                <a:cubicBezTo>
                  <a:pt x="134271" y="646185"/>
                  <a:pt x="141288" y="646113"/>
                  <a:pt x="147638" y="647700"/>
                </a:cubicBezTo>
                <a:cubicBezTo>
                  <a:pt x="166632" y="661946"/>
                  <a:pt x="171094" y="667068"/>
                  <a:pt x="195263" y="676275"/>
                </a:cubicBezTo>
                <a:cubicBezTo>
                  <a:pt x="218719" y="685211"/>
                  <a:pt x="242888" y="692151"/>
                  <a:pt x="266700" y="700088"/>
                </a:cubicBezTo>
                <a:cubicBezTo>
                  <a:pt x="332501" y="722022"/>
                  <a:pt x="272905" y="703648"/>
                  <a:pt x="442913" y="709613"/>
                </a:cubicBezTo>
                <a:lnTo>
                  <a:pt x="552450" y="714375"/>
                </a:lnTo>
                <a:cubicBezTo>
                  <a:pt x="566738" y="715963"/>
                  <a:pt x="581082" y="717105"/>
                  <a:pt x="595313" y="719138"/>
                </a:cubicBezTo>
                <a:cubicBezTo>
                  <a:pt x="603326" y="720283"/>
                  <a:pt x="611067" y="723133"/>
                  <a:pt x="619125" y="723900"/>
                </a:cubicBezTo>
                <a:cubicBezTo>
                  <a:pt x="644460" y="726313"/>
                  <a:pt x="669925" y="727075"/>
                  <a:pt x="695325" y="728663"/>
                </a:cubicBezTo>
                <a:cubicBezTo>
                  <a:pt x="706438" y="730250"/>
                  <a:pt x="717438" y="733425"/>
                  <a:pt x="728663" y="733425"/>
                </a:cubicBezTo>
                <a:cubicBezTo>
                  <a:pt x="1193342" y="733425"/>
                  <a:pt x="1065333" y="742218"/>
                  <a:pt x="1319213" y="719138"/>
                </a:cubicBezTo>
                <a:cubicBezTo>
                  <a:pt x="1347788" y="711200"/>
                  <a:pt x="1375896" y="701334"/>
                  <a:pt x="1404938" y="695325"/>
                </a:cubicBezTo>
                <a:cubicBezTo>
                  <a:pt x="1422109" y="691772"/>
                  <a:pt x="1439870" y="692225"/>
                  <a:pt x="1457325" y="690563"/>
                </a:cubicBezTo>
                <a:cubicBezTo>
                  <a:pt x="1473207" y="689050"/>
                  <a:pt x="1489136" y="687909"/>
                  <a:pt x="1504950" y="685800"/>
                </a:cubicBezTo>
                <a:cubicBezTo>
                  <a:pt x="1512974" y="684730"/>
                  <a:pt x="1520799" y="682486"/>
                  <a:pt x="1528763" y="681038"/>
                </a:cubicBezTo>
                <a:cubicBezTo>
                  <a:pt x="1538264" y="679311"/>
                  <a:pt x="1547837" y="678002"/>
                  <a:pt x="1557338" y="676275"/>
                </a:cubicBezTo>
                <a:cubicBezTo>
                  <a:pt x="1565302" y="674827"/>
                  <a:pt x="1573081" y="672159"/>
                  <a:pt x="1581150" y="671513"/>
                </a:cubicBezTo>
                <a:cubicBezTo>
                  <a:pt x="1612838" y="668978"/>
                  <a:pt x="1644665" y="668617"/>
                  <a:pt x="1676400" y="666750"/>
                </a:cubicBezTo>
                <a:cubicBezTo>
                  <a:pt x="1698643" y="665442"/>
                  <a:pt x="1720817" y="663015"/>
                  <a:pt x="1743075" y="661988"/>
                </a:cubicBezTo>
                <a:cubicBezTo>
                  <a:pt x="1941997" y="652807"/>
                  <a:pt x="2082610" y="648485"/>
                  <a:pt x="2286000" y="647700"/>
                </a:cubicBezTo>
                <a:lnTo>
                  <a:pt x="3219450" y="64770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id="{8016C5CE-3A86-4CBB-B835-5BF5ECA28CA8}"/>
              </a:ext>
            </a:extLst>
          </p:cNvPr>
          <p:cNvGrpSpPr>
            <a:grpSpLocks noChangeAspect="1"/>
          </p:cNvGrpSpPr>
          <p:nvPr/>
        </p:nvGrpSpPr>
        <p:grpSpPr>
          <a:xfrm>
            <a:off x="1135526" y="4966398"/>
            <a:ext cx="443779" cy="456764"/>
            <a:chOff x="6150220" y="3131756"/>
            <a:chExt cx="538630" cy="554390"/>
          </a:xfrm>
        </p:grpSpPr>
        <p:pic>
          <p:nvPicPr>
            <p:cNvPr id="92" name="Google Shape;698;p26">
              <a:extLst>
                <a:ext uri="{FF2B5EF4-FFF2-40B4-BE49-F238E27FC236}">
                  <a16:creationId xmlns:a16="http://schemas.microsoft.com/office/drawing/2014/main" id="{3F6CD2E4-5B0F-D820-B794-73CE83599BBE}"/>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93" name="Oval 92">
              <a:extLst>
                <a:ext uri="{FF2B5EF4-FFF2-40B4-BE49-F238E27FC236}">
                  <a16:creationId xmlns:a16="http://schemas.microsoft.com/office/drawing/2014/main" id="{7405C844-8651-2A9E-0631-467BD38273C0}"/>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6" name="Group 95">
            <a:extLst>
              <a:ext uri="{FF2B5EF4-FFF2-40B4-BE49-F238E27FC236}">
                <a16:creationId xmlns:a16="http://schemas.microsoft.com/office/drawing/2014/main" id="{06F7E7F8-28B1-46FC-0260-38884373C552}"/>
              </a:ext>
            </a:extLst>
          </p:cNvPr>
          <p:cNvGrpSpPr>
            <a:grpSpLocks noChangeAspect="1"/>
          </p:cNvGrpSpPr>
          <p:nvPr/>
        </p:nvGrpSpPr>
        <p:grpSpPr>
          <a:xfrm>
            <a:off x="640212" y="4976576"/>
            <a:ext cx="443779" cy="456764"/>
            <a:chOff x="6150220" y="3131756"/>
            <a:chExt cx="538630" cy="554390"/>
          </a:xfrm>
        </p:grpSpPr>
        <p:pic>
          <p:nvPicPr>
            <p:cNvPr id="97" name="Google Shape;698;p26">
              <a:extLst>
                <a:ext uri="{FF2B5EF4-FFF2-40B4-BE49-F238E27FC236}">
                  <a16:creationId xmlns:a16="http://schemas.microsoft.com/office/drawing/2014/main" id="{CD146BAF-04BB-26AB-E0E4-93D0EBA94414}"/>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98" name="Oval 97">
              <a:extLst>
                <a:ext uri="{FF2B5EF4-FFF2-40B4-BE49-F238E27FC236}">
                  <a16:creationId xmlns:a16="http://schemas.microsoft.com/office/drawing/2014/main" id="{003674CB-BA0A-0DFC-6945-01504AAD2200}"/>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FD32E294-D1D4-1B47-04E3-C3E4F57E1838}"/>
              </a:ext>
            </a:extLst>
          </p:cNvPr>
          <p:cNvGrpSpPr>
            <a:grpSpLocks noChangeAspect="1"/>
          </p:cNvGrpSpPr>
          <p:nvPr/>
        </p:nvGrpSpPr>
        <p:grpSpPr>
          <a:xfrm>
            <a:off x="1630841" y="4971870"/>
            <a:ext cx="443779" cy="456764"/>
            <a:chOff x="6150220" y="3131756"/>
            <a:chExt cx="538630" cy="554390"/>
          </a:xfrm>
        </p:grpSpPr>
        <p:pic>
          <p:nvPicPr>
            <p:cNvPr id="104" name="Google Shape;698;p26">
              <a:extLst>
                <a:ext uri="{FF2B5EF4-FFF2-40B4-BE49-F238E27FC236}">
                  <a16:creationId xmlns:a16="http://schemas.microsoft.com/office/drawing/2014/main" id="{20FB372E-D752-57B8-7ED2-B86C68380296}"/>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05" name="Oval 104">
              <a:extLst>
                <a:ext uri="{FF2B5EF4-FFF2-40B4-BE49-F238E27FC236}">
                  <a16:creationId xmlns:a16="http://schemas.microsoft.com/office/drawing/2014/main" id="{FDFD816C-43DB-EA73-30DF-B20402BFC2F7}"/>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32524BEE-6778-28E8-04E5-D4F109B42DC2}"/>
              </a:ext>
            </a:extLst>
          </p:cNvPr>
          <p:cNvGrpSpPr>
            <a:grpSpLocks noChangeAspect="1"/>
          </p:cNvGrpSpPr>
          <p:nvPr/>
        </p:nvGrpSpPr>
        <p:grpSpPr>
          <a:xfrm>
            <a:off x="2125242" y="4947909"/>
            <a:ext cx="443779" cy="456764"/>
            <a:chOff x="6150220" y="3131756"/>
            <a:chExt cx="538630" cy="554390"/>
          </a:xfrm>
        </p:grpSpPr>
        <p:pic>
          <p:nvPicPr>
            <p:cNvPr id="107" name="Google Shape;698;p26">
              <a:extLst>
                <a:ext uri="{FF2B5EF4-FFF2-40B4-BE49-F238E27FC236}">
                  <a16:creationId xmlns:a16="http://schemas.microsoft.com/office/drawing/2014/main" id="{20337B8D-16C8-1AD5-AB2E-65717A0D97F1}"/>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08" name="Oval 107">
              <a:extLst>
                <a:ext uri="{FF2B5EF4-FFF2-40B4-BE49-F238E27FC236}">
                  <a16:creationId xmlns:a16="http://schemas.microsoft.com/office/drawing/2014/main" id="{950C10B6-AB16-032B-EE19-6FCDBA50C54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FFAEBFFF-BDA1-67AB-9C48-823F0D6710E6}"/>
              </a:ext>
            </a:extLst>
          </p:cNvPr>
          <p:cNvGrpSpPr>
            <a:grpSpLocks noChangeAspect="1"/>
          </p:cNvGrpSpPr>
          <p:nvPr/>
        </p:nvGrpSpPr>
        <p:grpSpPr>
          <a:xfrm>
            <a:off x="1159381" y="5490583"/>
            <a:ext cx="443779" cy="456764"/>
            <a:chOff x="6150220" y="3131756"/>
            <a:chExt cx="538630" cy="554390"/>
          </a:xfrm>
        </p:grpSpPr>
        <p:pic>
          <p:nvPicPr>
            <p:cNvPr id="110" name="Google Shape;698;p26">
              <a:extLst>
                <a:ext uri="{FF2B5EF4-FFF2-40B4-BE49-F238E27FC236}">
                  <a16:creationId xmlns:a16="http://schemas.microsoft.com/office/drawing/2014/main" id="{2A076BA2-EF6F-0244-4B28-BFAA4FBBCB00}"/>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11" name="Oval 110">
              <a:extLst>
                <a:ext uri="{FF2B5EF4-FFF2-40B4-BE49-F238E27FC236}">
                  <a16:creationId xmlns:a16="http://schemas.microsoft.com/office/drawing/2014/main" id="{46B57BEB-0DCF-B7B9-E983-0E633267519B}"/>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 name="Group 111">
            <a:extLst>
              <a:ext uri="{FF2B5EF4-FFF2-40B4-BE49-F238E27FC236}">
                <a16:creationId xmlns:a16="http://schemas.microsoft.com/office/drawing/2014/main" id="{E97441FC-B0D8-1A84-FF7A-BB74A62B4F07}"/>
              </a:ext>
            </a:extLst>
          </p:cNvPr>
          <p:cNvGrpSpPr>
            <a:grpSpLocks noChangeAspect="1"/>
          </p:cNvGrpSpPr>
          <p:nvPr/>
        </p:nvGrpSpPr>
        <p:grpSpPr>
          <a:xfrm>
            <a:off x="664066" y="5500760"/>
            <a:ext cx="443779" cy="456764"/>
            <a:chOff x="6150220" y="3131756"/>
            <a:chExt cx="538630" cy="554390"/>
          </a:xfrm>
        </p:grpSpPr>
        <p:pic>
          <p:nvPicPr>
            <p:cNvPr id="113" name="Google Shape;698;p26">
              <a:extLst>
                <a:ext uri="{FF2B5EF4-FFF2-40B4-BE49-F238E27FC236}">
                  <a16:creationId xmlns:a16="http://schemas.microsoft.com/office/drawing/2014/main" id="{7C3DBD8A-58C2-38D0-84FC-2BFE363B5BD6}"/>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14" name="Oval 113">
              <a:extLst>
                <a:ext uri="{FF2B5EF4-FFF2-40B4-BE49-F238E27FC236}">
                  <a16:creationId xmlns:a16="http://schemas.microsoft.com/office/drawing/2014/main" id="{A94DC414-4C4D-CC8A-3CD0-C3AD887C1309}"/>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a:extLst>
              <a:ext uri="{FF2B5EF4-FFF2-40B4-BE49-F238E27FC236}">
                <a16:creationId xmlns:a16="http://schemas.microsoft.com/office/drawing/2014/main" id="{B1728F57-512E-C9C9-DBE1-A5CA371A6475}"/>
              </a:ext>
            </a:extLst>
          </p:cNvPr>
          <p:cNvGrpSpPr>
            <a:grpSpLocks noChangeAspect="1"/>
          </p:cNvGrpSpPr>
          <p:nvPr/>
        </p:nvGrpSpPr>
        <p:grpSpPr>
          <a:xfrm>
            <a:off x="1654695" y="5496054"/>
            <a:ext cx="443779" cy="456764"/>
            <a:chOff x="6150220" y="3131756"/>
            <a:chExt cx="538630" cy="554390"/>
          </a:xfrm>
        </p:grpSpPr>
        <p:pic>
          <p:nvPicPr>
            <p:cNvPr id="116" name="Google Shape;698;p26">
              <a:extLst>
                <a:ext uri="{FF2B5EF4-FFF2-40B4-BE49-F238E27FC236}">
                  <a16:creationId xmlns:a16="http://schemas.microsoft.com/office/drawing/2014/main" id="{2C2944B9-04F7-0120-03D7-CF2B40846E55}"/>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17" name="Oval 116">
              <a:extLst>
                <a:ext uri="{FF2B5EF4-FFF2-40B4-BE49-F238E27FC236}">
                  <a16:creationId xmlns:a16="http://schemas.microsoft.com/office/drawing/2014/main" id="{6EEC697A-B1AE-132C-6942-76D8F13A218A}"/>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a:extLst>
              <a:ext uri="{FF2B5EF4-FFF2-40B4-BE49-F238E27FC236}">
                <a16:creationId xmlns:a16="http://schemas.microsoft.com/office/drawing/2014/main" id="{2046E7B5-A8C4-0A3F-E72A-ABD363512E77}"/>
              </a:ext>
            </a:extLst>
          </p:cNvPr>
          <p:cNvGrpSpPr>
            <a:grpSpLocks noChangeAspect="1"/>
          </p:cNvGrpSpPr>
          <p:nvPr/>
        </p:nvGrpSpPr>
        <p:grpSpPr>
          <a:xfrm>
            <a:off x="2149096" y="5472093"/>
            <a:ext cx="443779" cy="456764"/>
            <a:chOff x="6150220" y="3131756"/>
            <a:chExt cx="538630" cy="554390"/>
          </a:xfrm>
        </p:grpSpPr>
        <p:pic>
          <p:nvPicPr>
            <p:cNvPr id="119" name="Google Shape;698;p26">
              <a:extLst>
                <a:ext uri="{FF2B5EF4-FFF2-40B4-BE49-F238E27FC236}">
                  <a16:creationId xmlns:a16="http://schemas.microsoft.com/office/drawing/2014/main" id="{B7C7B5A8-EB49-E747-D0E3-EE4650B97876}"/>
                </a:ext>
              </a:extLst>
            </p:cNvPr>
            <p:cNvPicPr preferRelativeResize="0">
              <a:picLocks/>
            </p:cNvPicPr>
            <p:nvPr/>
          </p:nvPicPr>
          <p:blipFill rotWithShape="1">
            <a:blip r:embed="rId3">
              <a:alphaModFix/>
            </a:blip>
            <a:srcRect/>
            <a:stretch/>
          </p:blipFill>
          <p:spPr>
            <a:xfrm>
              <a:off x="6150220" y="3131756"/>
              <a:ext cx="538630" cy="554390"/>
            </a:xfrm>
            <a:prstGeom prst="rect">
              <a:avLst/>
            </a:prstGeom>
            <a:noFill/>
            <a:ln>
              <a:noFill/>
            </a:ln>
          </p:spPr>
        </p:pic>
        <p:sp>
          <p:nvSpPr>
            <p:cNvPr id="120" name="Oval 119">
              <a:extLst>
                <a:ext uri="{FF2B5EF4-FFF2-40B4-BE49-F238E27FC236}">
                  <a16:creationId xmlns:a16="http://schemas.microsoft.com/office/drawing/2014/main" id="{625BC93A-FE32-9136-7B43-129AED3E50F4}"/>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3" name="Picture 122">
            <a:extLst>
              <a:ext uri="{FF2B5EF4-FFF2-40B4-BE49-F238E27FC236}">
                <a16:creationId xmlns:a16="http://schemas.microsoft.com/office/drawing/2014/main" id="{78764F02-16AE-6D6C-08F5-2E095DC561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12" b="98539" l="1093" r="97377"/>
                    </a14:imgEffect>
                  </a14:imgLayer>
                </a14:imgProps>
              </a:ext>
            </a:extLst>
          </a:blip>
          <a:stretch>
            <a:fillRect/>
          </a:stretch>
        </p:blipFill>
        <p:spPr>
          <a:xfrm>
            <a:off x="6354082" y="1523369"/>
            <a:ext cx="2085582" cy="1404064"/>
          </a:xfrm>
          <a:prstGeom prst="rect">
            <a:avLst/>
          </a:prstGeom>
        </p:spPr>
      </p:pic>
      <p:pic>
        <p:nvPicPr>
          <p:cNvPr id="124" name="Picture 123">
            <a:extLst>
              <a:ext uri="{FF2B5EF4-FFF2-40B4-BE49-F238E27FC236}">
                <a16:creationId xmlns:a16="http://schemas.microsoft.com/office/drawing/2014/main" id="{E92E88EF-07A5-16AD-31D5-54BF3BAC38A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12" b="98539" l="1093" r="97377"/>
                    </a14:imgEffect>
                  </a14:imgLayer>
                </a14:imgProps>
              </a:ext>
            </a:extLst>
          </a:blip>
          <a:stretch>
            <a:fillRect/>
          </a:stretch>
        </p:blipFill>
        <p:spPr>
          <a:xfrm>
            <a:off x="8739581" y="1523369"/>
            <a:ext cx="2085582" cy="1404064"/>
          </a:xfrm>
          <a:prstGeom prst="rect">
            <a:avLst/>
          </a:prstGeom>
        </p:spPr>
      </p:pic>
      <p:grpSp>
        <p:nvGrpSpPr>
          <p:cNvPr id="125" name="Group 124">
            <a:extLst>
              <a:ext uri="{FF2B5EF4-FFF2-40B4-BE49-F238E27FC236}">
                <a16:creationId xmlns:a16="http://schemas.microsoft.com/office/drawing/2014/main" id="{9CD05866-CB46-A833-1B80-402A9376EEBF}"/>
              </a:ext>
            </a:extLst>
          </p:cNvPr>
          <p:cNvGrpSpPr>
            <a:grpSpLocks noChangeAspect="1"/>
          </p:cNvGrpSpPr>
          <p:nvPr/>
        </p:nvGrpSpPr>
        <p:grpSpPr>
          <a:xfrm>
            <a:off x="4517410" y="5807746"/>
            <a:ext cx="454304" cy="548901"/>
            <a:chOff x="2305050" y="5353050"/>
            <a:chExt cx="600075" cy="725025"/>
          </a:xfrm>
          <a:solidFill>
            <a:srgbClr val="89C978"/>
          </a:solidFill>
        </p:grpSpPr>
        <p:sp>
          <p:nvSpPr>
            <p:cNvPr id="126" name="Rectangle: Top Corners Rounded 125">
              <a:extLst>
                <a:ext uri="{FF2B5EF4-FFF2-40B4-BE49-F238E27FC236}">
                  <a16:creationId xmlns:a16="http://schemas.microsoft.com/office/drawing/2014/main" id="{16C77F64-3625-7E7F-B941-8C2055C5692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2F8FEBA5-ECC1-FCBA-D0F0-A5D8B7D7B4A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4C82F71C-392F-C4D5-EC57-14E28468B2B6}"/>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Group 128">
            <a:extLst>
              <a:ext uri="{FF2B5EF4-FFF2-40B4-BE49-F238E27FC236}">
                <a16:creationId xmlns:a16="http://schemas.microsoft.com/office/drawing/2014/main" id="{E56957E5-6543-668C-6C56-F3C923ED977A}"/>
              </a:ext>
            </a:extLst>
          </p:cNvPr>
          <p:cNvGrpSpPr>
            <a:grpSpLocks noChangeAspect="1"/>
          </p:cNvGrpSpPr>
          <p:nvPr/>
        </p:nvGrpSpPr>
        <p:grpSpPr>
          <a:xfrm>
            <a:off x="4517410" y="5353811"/>
            <a:ext cx="454304" cy="548901"/>
            <a:chOff x="2305050" y="5353050"/>
            <a:chExt cx="600075" cy="725025"/>
          </a:xfrm>
          <a:solidFill>
            <a:srgbClr val="89C978"/>
          </a:solidFill>
        </p:grpSpPr>
        <p:sp>
          <p:nvSpPr>
            <p:cNvPr id="130" name="Rectangle: Top Corners Rounded 129">
              <a:extLst>
                <a:ext uri="{FF2B5EF4-FFF2-40B4-BE49-F238E27FC236}">
                  <a16:creationId xmlns:a16="http://schemas.microsoft.com/office/drawing/2014/main" id="{2A2EEF57-23E5-A71B-7D6D-FF60E9A1220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C9CCA639-7833-ACBC-BCF4-9D6A044A23F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DEB666E8-473E-F89D-F2A9-2F8FBA8BEC39}"/>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F5142225-449D-1F8F-79CB-EB67519E9E66}"/>
              </a:ext>
            </a:extLst>
          </p:cNvPr>
          <p:cNvGrpSpPr>
            <a:grpSpLocks noChangeAspect="1"/>
          </p:cNvGrpSpPr>
          <p:nvPr/>
        </p:nvGrpSpPr>
        <p:grpSpPr>
          <a:xfrm>
            <a:off x="4517410" y="4900211"/>
            <a:ext cx="454304" cy="548901"/>
            <a:chOff x="2305050" y="5353050"/>
            <a:chExt cx="600075" cy="725025"/>
          </a:xfrm>
          <a:solidFill>
            <a:srgbClr val="89C978"/>
          </a:solidFill>
        </p:grpSpPr>
        <p:sp>
          <p:nvSpPr>
            <p:cNvPr id="134" name="Rectangle: Top Corners Rounded 133">
              <a:extLst>
                <a:ext uri="{FF2B5EF4-FFF2-40B4-BE49-F238E27FC236}">
                  <a16:creationId xmlns:a16="http://schemas.microsoft.com/office/drawing/2014/main" id="{AFF08036-8C15-E284-6188-0BDE169666E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35" name="Rectangle 134">
              <a:extLst>
                <a:ext uri="{FF2B5EF4-FFF2-40B4-BE49-F238E27FC236}">
                  <a16:creationId xmlns:a16="http://schemas.microsoft.com/office/drawing/2014/main" id="{9771D61C-3A14-6EB8-5A3D-B5DF429F63B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36" name="Oval 135">
              <a:extLst>
                <a:ext uri="{FF2B5EF4-FFF2-40B4-BE49-F238E27FC236}">
                  <a16:creationId xmlns:a16="http://schemas.microsoft.com/office/drawing/2014/main" id="{3542CD1D-F9E9-396D-347C-E5989464621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grpSp>
        <p:nvGrpSpPr>
          <p:cNvPr id="137" name="Group 136">
            <a:extLst>
              <a:ext uri="{FF2B5EF4-FFF2-40B4-BE49-F238E27FC236}">
                <a16:creationId xmlns:a16="http://schemas.microsoft.com/office/drawing/2014/main" id="{E9E6722B-5D10-2CB6-C9D1-7621DA237D76}"/>
              </a:ext>
            </a:extLst>
          </p:cNvPr>
          <p:cNvGrpSpPr>
            <a:grpSpLocks noChangeAspect="1"/>
          </p:cNvGrpSpPr>
          <p:nvPr/>
        </p:nvGrpSpPr>
        <p:grpSpPr>
          <a:xfrm>
            <a:off x="4517410" y="4446611"/>
            <a:ext cx="454304" cy="548901"/>
            <a:chOff x="2305050" y="5353050"/>
            <a:chExt cx="600075" cy="725025"/>
          </a:xfrm>
          <a:solidFill>
            <a:srgbClr val="89C978"/>
          </a:solidFill>
        </p:grpSpPr>
        <p:sp>
          <p:nvSpPr>
            <p:cNvPr id="138" name="Rectangle: Top Corners Rounded 137">
              <a:extLst>
                <a:ext uri="{FF2B5EF4-FFF2-40B4-BE49-F238E27FC236}">
                  <a16:creationId xmlns:a16="http://schemas.microsoft.com/office/drawing/2014/main" id="{DB082445-7814-3896-1077-27097F7CAF35}"/>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5232E040-278D-9D6B-0EF3-38DA6E40D10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CD65803D-4166-D8D9-9308-835B124FF16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1" name="Group 140">
            <a:extLst>
              <a:ext uri="{FF2B5EF4-FFF2-40B4-BE49-F238E27FC236}">
                <a16:creationId xmlns:a16="http://schemas.microsoft.com/office/drawing/2014/main" id="{B6C906FC-D59E-9927-140E-560C840D768F}"/>
              </a:ext>
            </a:extLst>
          </p:cNvPr>
          <p:cNvGrpSpPr>
            <a:grpSpLocks noChangeAspect="1"/>
          </p:cNvGrpSpPr>
          <p:nvPr/>
        </p:nvGrpSpPr>
        <p:grpSpPr>
          <a:xfrm>
            <a:off x="5124114" y="5807746"/>
            <a:ext cx="454304" cy="548901"/>
            <a:chOff x="2305050" y="5353050"/>
            <a:chExt cx="600075" cy="725025"/>
          </a:xfrm>
          <a:solidFill>
            <a:srgbClr val="89C978"/>
          </a:solidFill>
        </p:grpSpPr>
        <p:sp>
          <p:nvSpPr>
            <p:cNvPr id="142" name="Rectangle: Top Corners Rounded 141">
              <a:extLst>
                <a:ext uri="{FF2B5EF4-FFF2-40B4-BE49-F238E27FC236}">
                  <a16:creationId xmlns:a16="http://schemas.microsoft.com/office/drawing/2014/main" id="{F6A79E69-2BD1-7752-B338-E448D0F5033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3161B0DB-AAB1-ABFD-4330-0991695C1327}"/>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CAC9720F-0876-CB0B-AE5C-A1487F12092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5" name="Group 144">
            <a:extLst>
              <a:ext uri="{FF2B5EF4-FFF2-40B4-BE49-F238E27FC236}">
                <a16:creationId xmlns:a16="http://schemas.microsoft.com/office/drawing/2014/main" id="{CCA4A24B-BDDA-05EA-B1BA-7C5DC6F835CA}"/>
              </a:ext>
            </a:extLst>
          </p:cNvPr>
          <p:cNvGrpSpPr>
            <a:grpSpLocks noChangeAspect="1"/>
          </p:cNvGrpSpPr>
          <p:nvPr/>
        </p:nvGrpSpPr>
        <p:grpSpPr>
          <a:xfrm>
            <a:off x="5124114" y="5353811"/>
            <a:ext cx="454304" cy="548901"/>
            <a:chOff x="2305050" y="5353050"/>
            <a:chExt cx="600075" cy="725025"/>
          </a:xfrm>
          <a:solidFill>
            <a:srgbClr val="89C978"/>
          </a:solidFill>
        </p:grpSpPr>
        <p:sp>
          <p:nvSpPr>
            <p:cNvPr id="146" name="Rectangle: Top Corners Rounded 145">
              <a:extLst>
                <a:ext uri="{FF2B5EF4-FFF2-40B4-BE49-F238E27FC236}">
                  <a16:creationId xmlns:a16="http://schemas.microsoft.com/office/drawing/2014/main" id="{97A61D31-1FEB-2B0A-ACD8-B9DF5861257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6ED60D05-6267-6C38-878A-9137231B81D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FE85AC5A-2A72-DB54-4BE4-3101089A20FD}"/>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9" name="Group 148">
            <a:extLst>
              <a:ext uri="{FF2B5EF4-FFF2-40B4-BE49-F238E27FC236}">
                <a16:creationId xmlns:a16="http://schemas.microsoft.com/office/drawing/2014/main" id="{41E9626C-9EFE-14EA-0BEB-E3AE2D5191BD}"/>
              </a:ext>
            </a:extLst>
          </p:cNvPr>
          <p:cNvGrpSpPr>
            <a:grpSpLocks noChangeAspect="1"/>
          </p:cNvGrpSpPr>
          <p:nvPr/>
        </p:nvGrpSpPr>
        <p:grpSpPr>
          <a:xfrm>
            <a:off x="5124114" y="4900211"/>
            <a:ext cx="454304" cy="548901"/>
            <a:chOff x="2305050" y="5353050"/>
            <a:chExt cx="600075" cy="725025"/>
          </a:xfrm>
          <a:solidFill>
            <a:srgbClr val="89C978"/>
          </a:solidFill>
        </p:grpSpPr>
        <p:sp>
          <p:nvSpPr>
            <p:cNvPr id="150" name="Rectangle: Top Corners Rounded 149">
              <a:extLst>
                <a:ext uri="{FF2B5EF4-FFF2-40B4-BE49-F238E27FC236}">
                  <a16:creationId xmlns:a16="http://schemas.microsoft.com/office/drawing/2014/main" id="{E8DA7432-5772-4A4A-BA0E-E61A570F377F}"/>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51" name="Rectangle 150">
              <a:extLst>
                <a:ext uri="{FF2B5EF4-FFF2-40B4-BE49-F238E27FC236}">
                  <a16:creationId xmlns:a16="http://schemas.microsoft.com/office/drawing/2014/main" id="{37D267AF-079C-F27F-92C0-48F91DEEE5D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52" name="Oval 151">
              <a:extLst>
                <a:ext uri="{FF2B5EF4-FFF2-40B4-BE49-F238E27FC236}">
                  <a16:creationId xmlns:a16="http://schemas.microsoft.com/office/drawing/2014/main" id="{C86B81E0-F4C3-828D-70D7-6947AB741E5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grpSp>
        <p:nvGrpSpPr>
          <p:cNvPr id="153" name="Group 152">
            <a:extLst>
              <a:ext uri="{FF2B5EF4-FFF2-40B4-BE49-F238E27FC236}">
                <a16:creationId xmlns:a16="http://schemas.microsoft.com/office/drawing/2014/main" id="{E34CAF20-CDE6-3165-D726-6064E13B46F7}"/>
              </a:ext>
            </a:extLst>
          </p:cNvPr>
          <p:cNvGrpSpPr>
            <a:grpSpLocks noChangeAspect="1"/>
          </p:cNvGrpSpPr>
          <p:nvPr/>
        </p:nvGrpSpPr>
        <p:grpSpPr>
          <a:xfrm>
            <a:off x="5124114" y="4446611"/>
            <a:ext cx="454304" cy="548901"/>
            <a:chOff x="2305050" y="5353050"/>
            <a:chExt cx="600075" cy="725025"/>
          </a:xfrm>
          <a:solidFill>
            <a:srgbClr val="89C978"/>
          </a:solidFill>
        </p:grpSpPr>
        <p:sp>
          <p:nvSpPr>
            <p:cNvPr id="154" name="Rectangle: Top Corners Rounded 153">
              <a:extLst>
                <a:ext uri="{FF2B5EF4-FFF2-40B4-BE49-F238E27FC236}">
                  <a16:creationId xmlns:a16="http://schemas.microsoft.com/office/drawing/2014/main" id="{6B4EDF26-808E-9444-2854-1034F9367CD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EE0843AA-E4BB-1C36-C679-C940C29BB07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2AA24124-4B25-B025-1DBE-ECCA8ACACC7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64F0255C-9E42-CF4F-5F2A-1FE6BDC9A2C5}"/>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6" name="Picture 5">
            <a:extLst>
              <a:ext uri="{FF2B5EF4-FFF2-40B4-BE49-F238E27FC236}">
                <a16:creationId xmlns:a16="http://schemas.microsoft.com/office/drawing/2014/main" id="{626AEA62-0E21-E015-CE35-76A340A95418}"/>
              </a:ext>
            </a:extLst>
          </p:cNvPr>
          <p:cNvPicPr>
            <a:picLocks noChangeAspect="1"/>
          </p:cNvPicPr>
          <p:nvPr/>
        </p:nvPicPr>
        <p:blipFill>
          <a:blip r:embed="rId6"/>
          <a:stretch>
            <a:fillRect/>
          </a:stretch>
        </p:blipFill>
        <p:spPr>
          <a:xfrm>
            <a:off x="8056343" y="-28580"/>
            <a:ext cx="4135658" cy="905619"/>
          </a:xfrm>
          <a:prstGeom prst="rect">
            <a:avLst/>
          </a:prstGeom>
        </p:spPr>
      </p:pic>
    </p:spTree>
    <p:extLst>
      <p:ext uri="{BB962C8B-B14F-4D97-AF65-F5344CB8AC3E}">
        <p14:creationId xmlns:p14="http://schemas.microsoft.com/office/powerpoint/2010/main" val="702580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7E5307-2661-96E1-0E44-6D1B53C283E1}"/>
              </a:ext>
            </a:extLst>
          </p:cNvPr>
          <p:cNvSpPr>
            <a:spLocks noGrp="1"/>
          </p:cNvSpPr>
          <p:nvPr>
            <p:ph type="body" sz="quarter" idx="11"/>
          </p:nvPr>
        </p:nvSpPr>
        <p:spPr>
          <a:xfrm>
            <a:off x="1007878" y="6015678"/>
            <a:ext cx="8761504" cy="521160"/>
          </a:xfrm>
        </p:spPr>
        <p:txBody>
          <a:bodyPr/>
          <a:lstStyle/>
          <a:p>
            <a:r>
              <a:rPr lang="en-GB"/>
              <a:t>double      known fact      near double      number bond</a:t>
            </a:r>
          </a:p>
        </p:txBody>
      </p:sp>
      <p:sp>
        <p:nvSpPr>
          <p:cNvPr id="15" name="Rectangular Callout 14"/>
          <p:cNvSpPr/>
          <p:nvPr/>
        </p:nvSpPr>
        <p:spPr>
          <a:xfrm>
            <a:off x="244888" y="954727"/>
            <a:ext cx="3477547" cy="708236"/>
          </a:xfrm>
          <a:prstGeom prst="wedgeRectCallout">
            <a:avLst>
              <a:gd name="adj1" fmla="val -35254"/>
              <a:gd name="adj2" fmla="val 17305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a:solidFill>
                  <a:schemeClr val="tx1"/>
                </a:solidFill>
                <a:latin typeface="Century Gothic"/>
                <a:cs typeface="Century Gothic"/>
              </a:rPr>
              <a:t>I’ve chosen seven.</a:t>
            </a:r>
          </a:p>
        </p:txBody>
      </p:sp>
      <p:sp>
        <p:nvSpPr>
          <p:cNvPr id="18" name="Rounded Rectangle 9">
            <a:extLst>
              <a:ext uri="{FF2B5EF4-FFF2-40B4-BE49-F238E27FC236}">
                <a16:creationId xmlns:a16="http://schemas.microsoft.com/office/drawing/2014/main" id="{EB0D40D8-0D6F-9944-AEB5-84D1271BCC7A}"/>
              </a:ext>
            </a:extLst>
          </p:cNvPr>
          <p:cNvSpPr/>
          <p:nvPr/>
        </p:nvSpPr>
        <p:spPr>
          <a:xfrm>
            <a:off x="2680173" y="1551757"/>
            <a:ext cx="781282" cy="962299"/>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rIns="90000" bIns="90000" rtlCol="0" anchor="ctr"/>
          <a:lstStyle/>
          <a:p>
            <a:pPr algn="ctr"/>
            <a:r>
              <a:rPr lang="en-GB" sz="2800">
                <a:latin typeface="Cambria Math" panose="02040503050406030204" pitchFamily="18" charset="0"/>
                <a:ea typeface="Cambria Math" panose="02040503050406030204" pitchFamily="18" charset="0"/>
                <a:cs typeface="Century Gothic"/>
              </a:rPr>
              <a:t>7</a:t>
            </a:r>
            <a:endParaRPr lang="en-US" sz="2800">
              <a:latin typeface="Cambria Math" panose="02040503050406030204" pitchFamily="18" charset="0"/>
              <a:ea typeface="Cambria Math" panose="02040503050406030204" pitchFamily="18" charset="0"/>
              <a:cs typeface="Century Gothic"/>
            </a:endParaRPr>
          </a:p>
        </p:txBody>
      </p:sp>
      <p:pic>
        <p:nvPicPr>
          <p:cNvPr id="4" name="Google Shape;466;p18">
            <a:extLst>
              <a:ext uri="{FF2B5EF4-FFF2-40B4-BE49-F238E27FC236}">
                <a16:creationId xmlns:a16="http://schemas.microsoft.com/office/drawing/2014/main" id="{7231E4B2-4ADF-7D91-19C9-DBB58C252868}"/>
              </a:ext>
            </a:extLst>
          </p:cNvPr>
          <p:cNvPicPr preferRelativeResize="0">
            <a:picLocks/>
          </p:cNvPicPr>
          <p:nvPr/>
        </p:nvPicPr>
        <p:blipFill rotWithShape="1">
          <a:blip r:embed="rId3">
            <a:alphaModFix/>
          </a:blip>
          <a:srcRect b="3909"/>
          <a:stretch/>
        </p:blipFill>
        <p:spPr>
          <a:xfrm>
            <a:off x="-27357" y="2575993"/>
            <a:ext cx="1652588" cy="3569528"/>
          </a:xfrm>
          <a:prstGeom prst="rect">
            <a:avLst/>
          </a:prstGeom>
          <a:noFill/>
          <a:ln>
            <a:noFill/>
          </a:ln>
        </p:spPr>
      </p:pic>
      <p:pic>
        <p:nvPicPr>
          <p:cNvPr id="5" name="Google Shape;467;p18" descr="Angie pencil.png">
            <a:extLst>
              <a:ext uri="{FF2B5EF4-FFF2-40B4-BE49-F238E27FC236}">
                <a16:creationId xmlns:a16="http://schemas.microsoft.com/office/drawing/2014/main" id="{A3715BFC-0E0E-F42C-0E8F-5A7C94BC37C9}"/>
              </a:ext>
            </a:extLst>
          </p:cNvPr>
          <p:cNvPicPr preferRelativeResize="0"/>
          <p:nvPr/>
        </p:nvPicPr>
        <p:blipFill rotWithShape="1">
          <a:blip r:embed="rId4">
            <a:alphaModFix/>
          </a:blip>
          <a:srcRect l="12078" t="1" r="6794" b="5166"/>
          <a:stretch/>
        </p:blipFill>
        <p:spPr>
          <a:xfrm>
            <a:off x="9314585" y="2461288"/>
            <a:ext cx="2036018" cy="3669095"/>
          </a:xfrm>
          <a:prstGeom prst="rect">
            <a:avLst/>
          </a:prstGeom>
          <a:noFill/>
          <a:ln>
            <a:noFill/>
          </a:ln>
        </p:spPr>
      </p:pic>
      <p:sp>
        <p:nvSpPr>
          <p:cNvPr id="29" name="Star: 5 Points 28">
            <a:extLst>
              <a:ext uri="{FF2B5EF4-FFF2-40B4-BE49-F238E27FC236}">
                <a16:creationId xmlns:a16="http://schemas.microsoft.com/office/drawing/2014/main" id="{AB77691E-ECE6-C8B3-18D3-CD0AF3AF9716}"/>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2F044420-07B7-7D84-4A6E-19766D9E8D0B}"/>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06BCDC38-533D-F1B1-C7B6-C4B7C50B287B}"/>
              </a:ext>
            </a:extLst>
          </p:cNvPr>
          <p:cNvSpPr/>
          <p:nvPr/>
        </p:nvSpPr>
        <p:spPr>
          <a:xfrm>
            <a:off x="2014172" y="4854747"/>
            <a:ext cx="2796018" cy="377321"/>
          </a:xfrm>
          <a:custGeom>
            <a:avLst/>
            <a:gdLst>
              <a:gd name="connsiteX0" fmla="*/ 3095625 w 3219450"/>
              <a:gd name="connsiteY0" fmla="*/ 71438 h 735069"/>
              <a:gd name="connsiteX1" fmla="*/ 3014663 w 3219450"/>
              <a:gd name="connsiteY1" fmla="*/ 57150 h 735069"/>
              <a:gd name="connsiteX2" fmla="*/ 2981325 w 3219450"/>
              <a:gd name="connsiteY2" fmla="*/ 47625 h 735069"/>
              <a:gd name="connsiteX3" fmla="*/ 2886075 w 3219450"/>
              <a:gd name="connsiteY3" fmla="*/ 28575 h 735069"/>
              <a:gd name="connsiteX4" fmla="*/ 2781300 w 3219450"/>
              <a:gd name="connsiteY4" fmla="*/ 23813 h 735069"/>
              <a:gd name="connsiteX5" fmla="*/ 2709863 w 3219450"/>
              <a:gd name="connsiteY5" fmla="*/ 14288 h 735069"/>
              <a:gd name="connsiteX6" fmla="*/ 2657475 w 3219450"/>
              <a:gd name="connsiteY6" fmla="*/ 0 h 735069"/>
              <a:gd name="connsiteX7" fmla="*/ 2400300 w 3219450"/>
              <a:gd name="connsiteY7" fmla="*/ 9525 h 735069"/>
              <a:gd name="connsiteX8" fmla="*/ 2328863 w 3219450"/>
              <a:gd name="connsiteY8" fmla="*/ 14288 h 735069"/>
              <a:gd name="connsiteX9" fmla="*/ 1947863 w 3219450"/>
              <a:gd name="connsiteY9" fmla="*/ 28575 h 735069"/>
              <a:gd name="connsiteX10" fmla="*/ 966788 w 3219450"/>
              <a:gd name="connsiteY10" fmla="*/ 38100 h 735069"/>
              <a:gd name="connsiteX11" fmla="*/ 766763 w 3219450"/>
              <a:gd name="connsiteY11" fmla="*/ 47625 h 735069"/>
              <a:gd name="connsiteX12" fmla="*/ 738188 w 3219450"/>
              <a:gd name="connsiteY12" fmla="*/ 52388 h 735069"/>
              <a:gd name="connsiteX13" fmla="*/ 514350 w 3219450"/>
              <a:gd name="connsiteY13" fmla="*/ 61913 h 735069"/>
              <a:gd name="connsiteX14" fmla="*/ 376238 w 3219450"/>
              <a:gd name="connsiteY14" fmla="*/ 76200 h 735069"/>
              <a:gd name="connsiteX15" fmla="*/ 347663 w 3219450"/>
              <a:gd name="connsiteY15" fmla="*/ 80963 h 735069"/>
              <a:gd name="connsiteX16" fmla="*/ 295275 w 3219450"/>
              <a:gd name="connsiteY16" fmla="*/ 95250 h 735069"/>
              <a:gd name="connsiteX17" fmla="*/ 238125 w 3219450"/>
              <a:gd name="connsiteY17" fmla="*/ 114300 h 735069"/>
              <a:gd name="connsiteX18" fmla="*/ 219075 w 3219450"/>
              <a:gd name="connsiteY18" fmla="*/ 123825 h 735069"/>
              <a:gd name="connsiteX19" fmla="*/ 171450 w 3219450"/>
              <a:gd name="connsiteY19" fmla="*/ 142875 h 735069"/>
              <a:gd name="connsiteX20" fmla="*/ 142875 w 3219450"/>
              <a:gd name="connsiteY20" fmla="*/ 147638 h 735069"/>
              <a:gd name="connsiteX21" fmla="*/ 114300 w 3219450"/>
              <a:gd name="connsiteY21" fmla="*/ 157163 h 735069"/>
              <a:gd name="connsiteX22" fmla="*/ 61913 w 3219450"/>
              <a:gd name="connsiteY22" fmla="*/ 223838 h 735069"/>
              <a:gd name="connsiteX23" fmla="*/ 28575 w 3219450"/>
              <a:gd name="connsiteY23" fmla="*/ 266700 h 735069"/>
              <a:gd name="connsiteX24" fmla="*/ 19050 w 3219450"/>
              <a:gd name="connsiteY24" fmla="*/ 290513 h 735069"/>
              <a:gd name="connsiteX25" fmla="*/ 9525 w 3219450"/>
              <a:gd name="connsiteY25" fmla="*/ 309563 h 735069"/>
              <a:gd name="connsiteX26" fmla="*/ 0 w 3219450"/>
              <a:gd name="connsiteY26" fmla="*/ 342900 h 735069"/>
              <a:gd name="connsiteX27" fmla="*/ 33338 w 3219450"/>
              <a:gd name="connsiteY27" fmla="*/ 528638 h 735069"/>
              <a:gd name="connsiteX28" fmla="*/ 47625 w 3219450"/>
              <a:gd name="connsiteY28" fmla="*/ 542925 h 735069"/>
              <a:gd name="connsiteX29" fmla="*/ 66675 w 3219450"/>
              <a:gd name="connsiteY29" fmla="*/ 576263 h 735069"/>
              <a:gd name="connsiteX30" fmla="*/ 76200 w 3219450"/>
              <a:gd name="connsiteY30" fmla="*/ 595313 h 735069"/>
              <a:gd name="connsiteX31" fmla="*/ 95250 w 3219450"/>
              <a:gd name="connsiteY31" fmla="*/ 604838 h 735069"/>
              <a:gd name="connsiteX32" fmla="*/ 128588 w 3219450"/>
              <a:gd name="connsiteY32" fmla="*/ 642938 h 735069"/>
              <a:gd name="connsiteX33" fmla="*/ 147638 w 3219450"/>
              <a:gd name="connsiteY33" fmla="*/ 647700 h 735069"/>
              <a:gd name="connsiteX34" fmla="*/ 195263 w 3219450"/>
              <a:gd name="connsiteY34" fmla="*/ 676275 h 735069"/>
              <a:gd name="connsiteX35" fmla="*/ 266700 w 3219450"/>
              <a:gd name="connsiteY35" fmla="*/ 700088 h 735069"/>
              <a:gd name="connsiteX36" fmla="*/ 442913 w 3219450"/>
              <a:gd name="connsiteY36" fmla="*/ 709613 h 735069"/>
              <a:gd name="connsiteX37" fmla="*/ 552450 w 3219450"/>
              <a:gd name="connsiteY37" fmla="*/ 714375 h 735069"/>
              <a:gd name="connsiteX38" fmla="*/ 595313 w 3219450"/>
              <a:gd name="connsiteY38" fmla="*/ 719138 h 735069"/>
              <a:gd name="connsiteX39" fmla="*/ 619125 w 3219450"/>
              <a:gd name="connsiteY39" fmla="*/ 723900 h 735069"/>
              <a:gd name="connsiteX40" fmla="*/ 695325 w 3219450"/>
              <a:gd name="connsiteY40" fmla="*/ 728663 h 735069"/>
              <a:gd name="connsiteX41" fmla="*/ 728663 w 3219450"/>
              <a:gd name="connsiteY41" fmla="*/ 733425 h 735069"/>
              <a:gd name="connsiteX42" fmla="*/ 1319213 w 3219450"/>
              <a:gd name="connsiteY42" fmla="*/ 719138 h 735069"/>
              <a:gd name="connsiteX43" fmla="*/ 1404938 w 3219450"/>
              <a:gd name="connsiteY43" fmla="*/ 695325 h 735069"/>
              <a:gd name="connsiteX44" fmla="*/ 1457325 w 3219450"/>
              <a:gd name="connsiteY44" fmla="*/ 690563 h 735069"/>
              <a:gd name="connsiteX45" fmla="*/ 1504950 w 3219450"/>
              <a:gd name="connsiteY45" fmla="*/ 685800 h 735069"/>
              <a:gd name="connsiteX46" fmla="*/ 1528763 w 3219450"/>
              <a:gd name="connsiteY46" fmla="*/ 681038 h 735069"/>
              <a:gd name="connsiteX47" fmla="*/ 1557338 w 3219450"/>
              <a:gd name="connsiteY47" fmla="*/ 676275 h 735069"/>
              <a:gd name="connsiteX48" fmla="*/ 1581150 w 3219450"/>
              <a:gd name="connsiteY48" fmla="*/ 671513 h 735069"/>
              <a:gd name="connsiteX49" fmla="*/ 1676400 w 3219450"/>
              <a:gd name="connsiteY49" fmla="*/ 666750 h 735069"/>
              <a:gd name="connsiteX50" fmla="*/ 1743075 w 3219450"/>
              <a:gd name="connsiteY50" fmla="*/ 661988 h 735069"/>
              <a:gd name="connsiteX51" fmla="*/ 2286000 w 3219450"/>
              <a:gd name="connsiteY51" fmla="*/ 647700 h 735069"/>
              <a:gd name="connsiteX52" fmla="*/ 3219450 w 3219450"/>
              <a:gd name="connsiteY52" fmla="*/ 647700 h 7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19450" h="735069">
                <a:moveTo>
                  <a:pt x="3095625" y="71438"/>
                </a:moveTo>
                <a:cubicBezTo>
                  <a:pt x="3068638" y="66675"/>
                  <a:pt x="3041491" y="62739"/>
                  <a:pt x="3014663" y="57150"/>
                </a:cubicBezTo>
                <a:cubicBezTo>
                  <a:pt x="3003349" y="54793"/>
                  <a:pt x="2992492" y="50603"/>
                  <a:pt x="2981325" y="47625"/>
                </a:cubicBezTo>
                <a:cubicBezTo>
                  <a:pt x="2950673" y="39451"/>
                  <a:pt x="2917509" y="31348"/>
                  <a:pt x="2886075" y="28575"/>
                </a:cubicBezTo>
                <a:cubicBezTo>
                  <a:pt x="2851249" y="25502"/>
                  <a:pt x="2816225" y="25400"/>
                  <a:pt x="2781300" y="23813"/>
                </a:cubicBezTo>
                <a:cubicBezTo>
                  <a:pt x="2739242" y="13297"/>
                  <a:pt x="2784834" y="23659"/>
                  <a:pt x="2709863" y="14288"/>
                </a:cubicBezTo>
                <a:cubicBezTo>
                  <a:pt x="2688324" y="11596"/>
                  <a:pt x="2678697" y="7074"/>
                  <a:pt x="2657475" y="0"/>
                </a:cubicBezTo>
                <a:lnTo>
                  <a:pt x="2400300" y="9525"/>
                </a:lnTo>
                <a:cubicBezTo>
                  <a:pt x="2376457" y="10562"/>
                  <a:pt x="2352704" y="13204"/>
                  <a:pt x="2328863" y="14288"/>
                </a:cubicBezTo>
                <a:lnTo>
                  <a:pt x="1947863" y="28575"/>
                </a:lnTo>
                <a:cubicBezTo>
                  <a:pt x="1598663" y="37416"/>
                  <a:pt x="1363230" y="35559"/>
                  <a:pt x="966788" y="38100"/>
                </a:cubicBezTo>
                <a:lnTo>
                  <a:pt x="766763" y="47625"/>
                </a:lnTo>
                <a:cubicBezTo>
                  <a:pt x="757137" y="48395"/>
                  <a:pt x="747829" y="51842"/>
                  <a:pt x="738188" y="52388"/>
                </a:cubicBezTo>
                <a:cubicBezTo>
                  <a:pt x="663627" y="56609"/>
                  <a:pt x="514350" y="61913"/>
                  <a:pt x="514350" y="61913"/>
                </a:cubicBezTo>
                <a:cubicBezTo>
                  <a:pt x="468313" y="66675"/>
                  <a:pt x="421891" y="68590"/>
                  <a:pt x="376238" y="76200"/>
                </a:cubicBezTo>
                <a:cubicBezTo>
                  <a:pt x="366713" y="77788"/>
                  <a:pt x="357031" y="78621"/>
                  <a:pt x="347663" y="80963"/>
                </a:cubicBezTo>
                <a:cubicBezTo>
                  <a:pt x="251032" y="105122"/>
                  <a:pt x="377611" y="78785"/>
                  <a:pt x="295275" y="95250"/>
                </a:cubicBezTo>
                <a:cubicBezTo>
                  <a:pt x="267212" y="123315"/>
                  <a:pt x="295390" y="101086"/>
                  <a:pt x="238125" y="114300"/>
                </a:cubicBezTo>
                <a:cubicBezTo>
                  <a:pt x="231207" y="115896"/>
                  <a:pt x="225600" y="121028"/>
                  <a:pt x="219075" y="123825"/>
                </a:cubicBezTo>
                <a:cubicBezTo>
                  <a:pt x="203360" y="130560"/>
                  <a:pt x="188315" y="140064"/>
                  <a:pt x="171450" y="142875"/>
                </a:cubicBezTo>
                <a:cubicBezTo>
                  <a:pt x="161925" y="144463"/>
                  <a:pt x="152243" y="145296"/>
                  <a:pt x="142875" y="147638"/>
                </a:cubicBezTo>
                <a:cubicBezTo>
                  <a:pt x="133135" y="150073"/>
                  <a:pt x="114300" y="157163"/>
                  <a:pt x="114300" y="157163"/>
                </a:cubicBezTo>
                <a:cubicBezTo>
                  <a:pt x="50483" y="220980"/>
                  <a:pt x="106213" y="159402"/>
                  <a:pt x="61913" y="223838"/>
                </a:cubicBezTo>
                <a:cubicBezTo>
                  <a:pt x="51659" y="238753"/>
                  <a:pt x="35297" y="249894"/>
                  <a:pt x="28575" y="266700"/>
                </a:cubicBezTo>
                <a:cubicBezTo>
                  <a:pt x="25400" y="274638"/>
                  <a:pt x="22522" y="282701"/>
                  <a:pt x="19050" y="290513"/>
                </a:cubicBezTo>
                <a:cubicBezTo>
                  <a:pt x="16167" y="297001"/>
                  <a:pt x="12322" y="303037"/>
                  <a:pt x="9525" y="309563"/>
                </a:cubicBezTo>
                <a:cubicBezTo>
                  <a:pt x="5427" y="319124"/>
                  <a:pt x="2416" y="333239"/>
                  <a:pt x="0" y="342900"/>
                </a:cubicBezTo>
                <a:cubicBezTo>
                  <a:pt x="1667" y="362902"/>
                  <a:pt x="3963" y="499263"/>
                  <a:pt x="33338" y="528638"/>
                </a:cubicBezTo>
                <a:cubicBezTo>
                  <a:pt x="38100" y="533400"/>
                  <a:pt x="43763" y="537407"/>
                  <a:pt x="47625" y="542925"/>
                </a:cubicBezTo>
                <a:cubicBezTo>
                  <a:pt x="54965" y="553410"/>
                  <a:pt x="60546" y="565027"/>
                  <a:pt x="66675" y="576263"/>
                </a:cubicBezTo>
                <a:cubicBezTo>
                  <a:pt x="70075" y="582496"/>
                  <a:pt x="71180" y="590293"/>
                  <a:pt x="76200" y="595313"/>
                </a:cubicBezTo>
                <a:cubicBezTo>
                  <a:pt x="81220" y="600333"/>
                  <a:pt x="88900" y="601663"/>
                  <a:pt x="95250" y="604838"/>
                </a:cubicBezTo>
                <a:cubicBezTo>
                  <a:pt x="98037" y="608322"/>
                  <a:pt x="120677" y="638417"/>
                  <a:pt x="128588" y="642938"/>
                </a:cubicBezTo>
                <a:cubicBezTo>
                  <a:pt x="134271" y="646185"/>
                  <a:pt x="141288" y="646113"/>
                  <a:pt x="147638" y="647700"/>
                </a:cubicBezTo>
                <a:cubicBezTo>
                  <a:pt x="166632" y="661946"/>
                  <a:pt x="171094" y="667068"/>
                  <a:pt x="195263" y="676275"/>
                </a:cubicBezTo>
                <a:cubicBezTo>
                  <a:pt x="218719" y="685211"/>
                  <a:pt x="242888" y="692151"/>
                  <a:pt x="266700" y="700088"/>
                </a:cubicBezTo>
                <a:cubicBezTo>
                  <a:pt x="332501" y="722022"/>
                  <a:pt x="272905" y="703648"/>
                  <a:pt x="442913" y="709613"/>
                </a:cubicBezTo>
                <a:lnTo>
                  <a:pt x="552450" y="714375"/>
                </a:lnTo>
                <a:cubicBezTo>
                  <a:pt x="566738" y="715963"/>
                  <a:pt x="581082" y="717105"/>
                  <a:pt x="595313" y="719138"/>
                </a:cubicBezTo>
                <a:cubicBezTo>
                  <a:pt x="603326" y="720283"/>
                  <a:pt x="611067" y="723133"/>
                  <a:pt x="619125" y="723900"/>
                </a:cubicBezTo>
                <a:cubicBezTo>
                  <a:pt x="644460" y="726313"/>
                  <a:pt x="669925" y="727075"/>
                  <a:pt x="695325" y="728663"/>
                </a:cubicBezTo>
                <a:cubicBezTo>
                  <a:pt x="706438" y="730250"/>
                  <a:pt x="717438" y="733425"/>
                  <a:pt x="728663" y="733425"/>
                </a:cubicBezTo>
                <a:cubicBezTo>
                  <a:pt x="1193342" y="733425"/>
                  <a:pt x="1065333" y="742218"/>
                  <a:pt x="1319213" y="719138"/>
                </a:cubicBezTo>
                <a:cubicBezTo>
                  <a:pt x="1347788" y="711200"/>
                  <a:pt x="1375896" y="701334"/>
                  <a:pt x="1404938" y="695325"/>
                </a:cubicBezTo>
                <a:cubicBezTo>
                  <a:pt x="1422109" y="691772"/>
                  <a:pt x="1439870" y="692225"/>
                  <a:pt x="1457325" y="690563"/>
                </a:cubicBezTo>
                <a:cubicBezTo>
                  <a:pt x="1473207" y="689050"/>
                  <a:pt x="1489136" y="687909"/>
                  <a:pt x="1504950" y="685800"/>
                </a:cubicBezTo>
                <a:cubicBezTo>
                  <a:pt x="1512974" y="684730"/>
                  <a:pt x="1520799" y="682486"/>
                  <a:pt x="1528763" y="681038"/>
                </a:cubicBezTo>
                <a:cubicBezTo>
                  <a:pt x="1538264" y="679311"/>
                  <a:pt x="1547837" y="678002"/>
                  <a:pt x="1557338" y="676275"/>
                </a:cubicBezTo>
                <a:cubicBezTo>
                  <a:pt x="1565302" y="674827"/>
                  <a:pt x="1573081" y="672159"/>
                  <a:pt x="1581150" y="671513"/>
                </a:cubicBezTo>
                <a:cubicBezTo>
                  <a:pt x="1612838" y="668978"/>
                  <a:pt x="1644665" y="668617"/>
                  <a:pt x="1676400" y="666750"/>
                </a:cubicBezTo>
                <a:cubicBezTo>
                  <a:pt x="1698643" y="665442"/>
                  <a:pt x="1720817" y="663015"/>
                  <a:pt x="1743075" y="661988"/>
                </a:cubicBezTo>
                <a:cubicBezTo>
                  <a:pt x="1941997" y="652807"/>
                  <a:pt x="2082610" y="648485"/>
                  <a:pt x="2286000" y="647700"/>
                </a:cubicBezTo>
                <a:lnTo>
                  <a:pt x="3219450" y="64770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16" name="Group 9215">
            <a:extLst>
              <a:ext uri="{FF2B5EF4-FFF2-40B4-BE49-F238E27FC236}">
                <a16:creationId xmlns:a16="http://schemas.microsoft.com/office/drawing/2014/main" id="{F6959812-AD4F-21C3-F304-B6AB842A0139}"/>
              </a:ext>
            </a:extLst>
          </p:cNvPr>
          <p:cNvGrpSpPr>
            <a:grpSpLocks noChangeAspect="1"/>
          </p:cNvGrpSpPr>
          <p:nvPr/>
        </p:nvGrpSpPr>
        <p:grpSpPr>
          <a:xfrm>
            <a:off x="2522165" y="4730695"/>
            <a:ext cx="276486" cy="284576"/>
            <a:chOff x="6150220" y="3131756"/>
            <a:chExt cx="538630" cy="554390"/>
          </a:xfrm>
        </p:grpSpPr>
        <p:pic>
          <p:nvPicPr>
            <p:cNvPr id="9217" name="Google Shape;698;p26">
              <a:extLst>
                <a:ext uri="{FF2B5EF4-FFF2-40B4-BE49-F238E27FC236}">
                  <a16:creationId xmlns:a16="http://schemas.microsoft.com/office/drawing/2014/main" id="{69B5AE77-0370-9AF0-6808-22EF3F0ECDDE}"/>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18" name="Oval 9217">
              <a:extLst>
                <a:ext uri="{FF2B5EF4-FFF2-40B4-BE49-F238E27FC236}">
                  <a16:creationId xmlns:a16="http://schemas.microsoft.com/office/drawing/2014/main" id="{B7DB6C0E-11E0-5634-7661-27D74544A222}"/>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19" name="Group 9218">
            <a:extLst>
              <a:ext uri="{FF2B5EF4-FFF2-40B4-BE49-F238E27FC236}">
                <a16:creationId xmlns:a16="http://schemas.microsoft.com/office/drawing/2014/main" id="{2ED47B29-8878-321C-AEB3-C1E359D0B656}"/>
              </a:ext>
            </a:extLst>
          </p:cNvPr>
          <p:cNvGrpSpPr>
            <a:grpSpLocks noChangeAspect="1"/>
          </p:cNvGrpSpPr>
          <p:nvPr/>
        </p:nvGrpSpPr>
        <p:grpSpPr>
          <a:xfrm>
            <a:off x="2213571" y="4737036"/>
            <a:ext cx="276486" cy="284576"/>
            <a:chOff x="6150220" y="3131756"/>
            <a:chExt cx="538630" cy="554390"/>
          </a:xfrm>
        </p:grpSpPr>
        <p:pic>
          <p:nvPicPr>
            <p:cNvPr id="9221" name="Google Shape;698;p26">
              <a:extLst>
                <a:ext uri="{FF2B5EF4-FFF2-40B4-BE49-F238E27FC236}">
                  <a16:creationId xmlns:a16="http://schemas.microsoft.com/office/drawing/2014/main" id="{3B07CDBA-3209-E89D-4399-BFC2018024FA}"/>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22" name="Oval 9221">
              <a:extLst>
                <a:ext uri="{FF2B5EF4-FFF2-40B4-BE49-F238E27FC236}">
                  <a16:creationId xmlns:a16="http://schemas.microsoft.com/office/drawing/2014/main" id="{572721E6-9950-8107-7D6A-A92C2922AA27}"/>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23" name="Group 9222">
            <a:extLst>
              <a:ext uri="{FF2B5EF4-FFF2-40B4-BE49-F238E27FC236}">
                <a16:creationId xmlns:a16="http://schemas.microsoft.com/office/drawing/2014/main" id="{03D8C210-6DC4-FC3D-3A3F-B14F95A71401}"/>
              </a:ext>
            </a:extLst>
          </p:cNvPr>
          <p:cNvGrpSpPr>
            <a:grpSpLocks noChangeAspect="1"/>
          </p:cNvGrpSpPr>
          <p:nvPr/>
        </p:nvGrpSpPr>
        <p:grpSpPr>
          <a:xfrm>
            <a:off x="2830759" y="4734104"/>
            <a:ext cx="276486" cy="284576"/>
            <a:chOff x="6150220" y="3131756"/>
            <a:chExt cx="538630" cy="554390"/>
          </a:xfrm>
        </p:grpSpPr>
        <p:pic>
          <p:nvPicPr>
            <p:cNvPr id="9224" name="Google Shape;698;p26">
              <a:extLst>
                <a:ext uri="{FF2B5EF4-FFF2-40B4-BE49-F238E27FC236}">
                  <a16:creationId xmlns:a16="http://schemas.microsoft.com/office/drawing/2014/main" id="{F5683E0F-FF58-782E-6FC5-019831A116EE}"/>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25" name="Oval 9224">
              <a:extLst>
                <a:ext uri="{FF2B5EF4-FFF2-40B4-BE49-F238E27FC236}">
                  <a16:creationId xmlns:a16="http://schemas.microsoft.com/office/drawing/2014/main" id="{C6710F0C-E328-0749-F110-74A2675E95C4}"/>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26" name="Group 9225">
            <a:extLst>
              <a:ext uri="{FF2B5EF4-FFF2-40B4-BE49-F238E27FC236}">
                <a16:creationId xmlns:a16="http://schemas.microsoft.com/office/drawing/2014/main" id="{2AD12D62-758D-6A33-596D-A16FCCAC50F4}"/>
              </a:ext>
            </a:extLst>
          </p:cNvPr>
          <p:cNvGrpSpPr>
            <a:grpSpLocks noChangeAspect="1"/>
          </p:cNvGrpSpPr>
          <p:nvPr/>
        </p:nvGrpSpPr>
        <p:grpSpPr>
          <a:xfrm>
            <a:off x="3138784" y="4719176"/>
            <a:ext cx="276486" cy="284576"/>
            <a:chOff x="6150220" y="3131756"/>
            <a:chExt cx="538630" cy="554390"/>
          </a:xfrm>
        </p:grpSpPr>
        <p:pic>
          <p:nvPicPr>
            <p:cNvPr id="9227" name="Google Shape;698;p26">
              <a:extLst>
                <a:ext uri="{FF2B5EF4-FFF2-40B4-BE49-F238E27FC236}">
                  <a16:creationId xmlns:a16="http://schemas.microsoft.com/office/drawing/2014/main" id="{CD219D60-CD1C-8DA5-056A-A078308FE303}"/>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28" name="Oval 9227">
              <a:extLst>
                <a:ext uri="{FF2B5EF4-FFF2-40B4-BE49-F238E27FC236}">
                  <a16:creationId xmlns:a16="http://schemas.microsoft.com/office/drawing/2014/main" id="{CB7306B0-280D-A78E-2434-C5E28EA60A76}"/>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29" name="Group 9228">
            <a:extLst>
              <a:ext uri="{FF2B5EF4-FFF2-40B4-BE49-F238E27FC236}">
                <a16:creationId xmlns:a16="http://schemas.microsoft.com/office/drawing/2014/main" id="{6C1BE983-D790-7671-C410-F552BD4B9BE3}"/>
              </a:ext>
            </a:extLst>
          </p:cNvPr>
          <p:cNvGrpSpPr>
            <a:grpSpLocks noChangeAspect="1"/>
          </p:cNvGrpSpPr>
          <p:nvPr/>
        </p:nvGrpSpPr>
        <p:grpSpPr>
          <a:xfrm>
            <a:off x="2537027" y="5057276"/>
            <a:ext cx="276486" cy="284576"/>
            <a:chOff x="6150220" y="3131756"/>
            <a:chExt cx="538630" cy="554390"/>
          </a:xfrm>
        </p:grpSpPr>
        <p:pic>
          <p:nvPicPr>
            <p:cNvPr id="9230" name="Google Shape;698;p26">
              <a:extLst>
                <a:ext uri="{FF2B5EF4-FFF2-40B4-BE49-F238E27FC236}">
                  <a16:creationId xmlns:a16="http://schemas.microsoft.com/office/drawing/2014/main" id="{164B985F-55C1-8D44-0647-70ABBEFCC09F}"/>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31" name="Oval 9230">
              <a:extLst>
                <a:ext uri="{FF2B5EF4-FFF2-40B4-BE49-F238E27FC236}">
                  <a16:creationId xmlns:a16="http://schemas.microsoft.com/office/drawing/2014/main" id="{35E30835-1E7F-4CA5-6AC7-8F13220E1DE6}"/>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32" name="Group 9231">
            <a:extLst>
              <a:ext uri="{FF2B5EF4-FFF2-40B4-BE49-F238E27FC236}">
                <a16:creationId xmlns:a16="http://schemas.microsoft.com/office/drawing/2014/main" id="{58D7738C-3D1F-2CA3-0AF4-2E93A37EA845}"/>
              </a:ext>
            </a:extLst>
          </p:cNvPr>
          <p:cNvGrpSpPr>
            <a:grpSpLocks noChangeAspect="1"/>
          </p:cNvGrpSpPr>
          <p:nvPr/>
        </p:nvGrpSpPr>
        <p:grpSpPr>
          <a:xfrm>
            <a:off x="2228432" y="5063617"/>
            <a:ext cx="276486" cy="284576"/>
            <a:chOff x="6150220" y="3131756"/>
            <a:chExt cx="538630" cy="554390"/>
          </a:xfrm>
        </p:grpSpPr>
        <p:pic>
          <p:nvPicPr>
            <p:cNvPr id="9233" name="Google Shape;698;p26">
              <a:extLst>
                <a:ext uri="{FF2B5EF4-FFF2-40B4-BE49-F238E27FC236}">
                  <a16:creationId xmlns:a16="http://schemas.microsoft.com/office/drawing/2014/main" id="{32328733-4542-2AA2-078B-8D0E9EA3B877}"/>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34" name="Oval 9233">
              <a:extLst>
                <a:ext uri="{FF2B5EF4-FFF2-40B4-BE49-F238E27FC236}">
                  <a16:creationId xmlns:a16="http://schemas.microsoft.com/office/drawing/2014/main" id="{7BB419AD-B042-7AFF-523D-CA76F4A1AA8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35" name="Group 9234">
            <a:extLst>
              <a:ext uri="{FF2B5EF4-FFF2-40B4-BE49-F238E27FC236}">
                <a16:creationId xmlns:a16="http://schemas.microsoft.com/office/drawing/2014/main" id="{3EF7B2D3-6FFC-173B-E2A5-C10329D74964}"/>
              </a:ext>
            </a:extLst>
          </p:cNvPr>
          <p:cNvGrpSpPr>
            <a:grpSpLocks noChangeAspect="1"/>
          </p:cNvGrpSpPr>
          <p:nvPr/>
        </p:nvGrpSpPr>
        <p:grpSpPr>
          <a:xfrm>
            <a:off x="2845621" y="5060685"/>
            <a:ext cx="276486" cy="284576"/>
            <a:chOff x="6150220" y="3131756"/>
            <a:chExt cx="538630" cy="554390"/>
          </a:xfrm>
        </p:grpSpPr>
        <p:pic>
          <p:nvPicPr>
            <p:cNvPr id="9236" name="Google Shape;698;p26">
              <a:extLst>
                <a:ext uri="{FF2B5EF4-FFF2-40B4-BE49-F238E27FC236}">
                  <a16:creationId xmlns:a16="http://schemas.microsoft.com/office/drawing/2014/main" id="{EDCB9323-5EED-AC0C-9786-FFE2E76D5E1F}"/>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37" name="Oval 9236">
              <a:extLst>
                <a:ext uri="{FF2B5EF4-FFF2-40B4-BE49-F238E27FC236}">
                  <a16:creationId xmlns:a16="http://schemas.microsoft.com/office/drawing/2014/main" id="{32263E20-EF70-3D0F-9580-54DA162AE038}"/>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38" name="Group 9237">
            <a:extLst>
              <a:ext uri="{FF2B5EF4-FFF2-40B4-BE49-F238E27FC236}">
                <a16:creationId xmlns:a16="http://schemas.microsoft.com/office/drawing/2014/main" id="{48983B4E-55EC-F476-72C3-DF0919D05EA2}"/>
              </a:ext>
            </a:extLst>
          </p:cNvPr>
          <p:cNvGrpSpPr>
            <a:grpSpLocks noChangeAspect="1"/>
          </p:cNvGrpSpPr>
          <p:nvPr/>
        </p:nvGrpSpPr>
        <p:grpSpPr>
          <a:xfrm>
            <a:off x="3761676" y="4714843"/>
            <a:ext cx="276486" cy="284576"/>
            <a:chOff x="6150220" y="3131756"/>
            <a:chExt cx="538630" cy="554390"/>
          </a:xfrm>
        </p:grpSpPr>
        <p:pic>
          <p:nvPicPr>
            <p:cNvPr id="9239" name="Google Shape;698;p26">
              <a:extLst>
                <a:ext uri="{FF2B5EF4-FFF2-40B4-BE49-F238E27FC236}">
                  <a16:creationId xmlns:a16="http://schemas.microsoft.com/office/drawing/2014/main" id="{5C5474A9-9609-2592-6A8A-F029617D668E}"/>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40" name="Oval 9239">
              <a:extLst>
                <a:ext uri="{FF2B5EF4-FFF2-40B4-BE49-F238E27FC236}">
                  <a16:creationId xmlns:a16="http://schemas.microsoft.com/office/drawing/2014/main" id="{A8FD8A37-8258-4A10-7578-E7F7A7CEC66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86" name="Group 9285">
            <a:extLst>
              <a:ext uri="{FF2B5EF4-FFF2-40B4-BE49-F238E27FC236}">
                <a16:creationId xmlns:a16="http://schemas.microsoft.com/office/drawing/2014/main" id="{37B22665-EAB2-5133-AB94-6A5358A7D451}"/>
              </a:ext>
            </a:extLst>
          </p:cNvPr>
          <p:cNvGrpSpPr>
            <a:grpSpLocks noChangeAspect="1"/>
          </p:cNvGrpSpPr>
          <p:nvPr/>
        </p:nvGrpSpPr>
        <p:grpSpPr>
          <a:xfrm>
            <a:off x="3147621" y="5058774"/>
            <a:ext cx="277200" cy="284400"/>
            <a:chOff x="2518817" y="2033561"/>
            <a:chExt cx="277200" cy="284400"/>
          </a:xfrm>
        </p:grpSpPr>
        <p:pic>
          <p:nvPicPr>
            <p:cNvPr id="9250" name="Google Shape;699;p26">
              <a:extLst>
                <a:ext uri="{FF2B5EF4-FFF2-40B4-BE49-F238E27FC236}">
                  <a16:creationId xmlns:a16="http://schemas.microsoft.com/office/drawing/2014/main" id="{3713361C-35A4-9EF7-BF12-49D680D5646C}"/>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279" name="Oval 9278">
              <a:extLst>
                <a:ext uri="{FF2B5EF4-FFF2-40B4-BE49-F238E27FC236}">
                  <a16:creationId xmlns:a16="http://schemas.microsoft.com/office/drawing/2014/main" id="{493127E1-4E30-16CB-BE5F-AFA8A336FC91}"/>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80" name="Group 9279">
            <a:extLst>
              <a:ext uri="{FF2B5EF4-FFF2-40B4-BE49-F238E27FC236}">
                <a16:creationId xmlns:a16="http://schemas.microsoft.com/office/drawing/2014/main" id="{3344E782-0DC4-28DE-6584-9F2D34BC657A}"/>
              </a:ext>
            </a:extLst>
          </p:cNvPr>
          <p:cNvGrpSpPr>
            <a:grpSpLocks noChangeAspect="1"/>
          </p:cNvGrpSpPr>
          <p:nvPr/>
        </p:nvGrpSpPr>
        <p:grpSpPr>
          <a:xfrm>
            <a:off x="3446809" y="4712459"/>
            <a:ext cx="276486" cy="284576"/>
            <a:chOff x="6150220" y="3131756"/>
            <a:chExt cx="538630" cy="554390"/>
          </a:xfrm>
        </p:grpSpPr>
        <p:pic>
          <p:nvPicPr>
            <p:cNvPr id="9281" name="Google Shape;698;p26">
              <a:extLst>
                <a:ext uri="{FF2B5EF4-FFF2-40B4-BE49-F238E27FC236}">
                  <a16:creationId xmlns:a16="http://schemas.microsoft.com/office/drawing/2014/main" id="{49996A67-C7A0-F9A7-B68B-F93A5CBA93A2}"/>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82" name="Oval 9281">
              <a:extLst>
                <a:ext uri="{FF2B5EF4-FFF2-40B4-BE49-F238E27FC236}">
                  <a16:creationId xmlns:a16="http://schemas.microsoft.com/office/drawing/2014/main" id="{FE9058B4-4716-7D12-8B33-5ABECC11F880}"/>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83" name="Group 9282">
            <a:extLst>
              <a:ext uri="{FF2B5EF4-FFF2-40B4-BE49-F238E27FC236}">
                <a16:creationId xmlns:a16="http://schemas.microsoft.com/office/drawing/2014/main" id="{78B6EAC3-BD5F-C4C8-E4AA-FB8C9E5CBA43}"/>
              </a:ext>
            </a:extLst>
          </p:cNvPr>
          <p:cNvGrpSpPr>
            <a:grpSpLocks noChangeAspect="1"/>
          </p:cNvGrpSpPr>
          <p:nvPr/>
        </p:nvGrpSpPr>
        <p:grpSpPr>
          <a:xfrm>
            <a:off x="4079050" y="4722408"/>
            <a:ext cx="276486" cy="284576"/>
            <a:chOff x="6150220" y="3131756"/>
            <a:chExt cx="538630" cy="554390"/>
          </a:xfrm>
        </p:grpSpPr>
        <p:pic>
          <p:nvPicPr>
            <p:cNvPr id="9284" name="Google Shape;698;p26">
              <a:extLst>
                <a:ext uri="{FF2B5EF4-FFF2-40B4-BE49-F238E27FC236}">
                  <a16:creationId xmlns:a16="http://schemas.microsoft.com/office/drawing/2014/main" id="{1E416780-A5A3-ECDA-5F91-4D18A340DFBF}"/>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85" name="Oval 9284">
              <a:extLst>
                <a:ext uri="{FF2B5EF4-FFF2-40B4-BE49-F238E27FC236}">
                  <a16:creationId xmlns:a16="http://schemas.microsoft.com/office/drawing/2014/main" id="{C398EC56-D799-DD43-4FF9-33AE282ACAF0}"/>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87" name="Group 9286">
            <a:extLst>
              <a:ext uri="{FF2B5EF4-FFF2-40B4-BE49-F238E27FC236}">
                <a16:creationId xmlns:a16="http://schemas.microsoft.com/office/drawing/2014/main" id="{8B80D0DE-1A71-DE9C-1BC7-3C9F2CEFDB81}"/>
              </a:ext>
            </a:extLst>
          </p:cNvPr>
          <p:cNvGrpSpPr>
            <a:grpSpLocks noChangeAspect="1"/>
          </p:cNvGrpSpPr>
          <p:nvPr/>
        </p:nvGrpSpPr>
        <p:grpSpPr>
          <a:xfrm>
            <a:off x="3449136" y="5062224"/>
            <a:ext cx="277200" cy="284400"/>
            <a:chOff x="2518817" y="2033561"/>
            <a:chExt cx="277200" cy="284400"/>
          </a:xfrm>
        </p:grpSpPr>
        <p:pic>
          <p:nvPicPr>
            <p:cNvPr id="9288" name="Google Shape;699;p26">
              <a:extLst>
                <a:ext uri="{FF2B5EF4-FFF2-40B4-BE49-F238E27FC236}">
                  <a16:creationId xmlns:a16="http://schemas.microsoft.com/office/drawing/2014/main" id="{D30974C9-1AA4-32E0-0BD1-A4708FD625C8}"/>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289" name="Oval 9288">
              <a:extLst>
                <a:ext uri="{FF2B5EF4-FFF2-40B4-BE49-F238E27FC236}">
                  <a16:creationId xmlns:a16="http://schemas.microsoft.com/office/drawing/2014/main" id="{37BEB986-4830-60A1-6A81-340F4A988613}"/>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90" name="Group 9289">
            <a:extLst>
              <a:ext uri="{FF2B5EF4-FFF2-40B4-BE49-F238E27FC236}">
                <a16:creationId xmlns:a16="http://schemas.microsoft.com/office/drawing/2014/main" id="{A5EAA773-60AC-6898-0CF0-076B00B93D05}"/>
              </a:ext>
            </a:extLst>
          </p:cNvPr>
          <p:cNvGrpSpPr>
            <a:grpSpLocks noChangeAspect="1"/>
          </p:cNvGrpSpPr>
          <p:nvPr/>
        </p:nvGrpSpPr>
        <p:grpSpPr>
          <a:xfrm>
            <a:off x="3768765" y="5051901"/>
            <a:ext cx="277200" cy="284400"/>
            <a:chOff x="2518817" y="2033561"/>
            <a:chExt cx="277200" cy="284400"/>
          </a:xfrm>
        </p:grpSpPr>
        <p:pic>
          <p:nvPicPr>
            <p:cNvPr id="9291" name="Google Shape;699;p26">
              <a:extLst>
                <a:ext uri="{FF2B5EF4-FFF2-40B4-BE49-F238E27FC236}">
                  <a16:creationId xmlns:a16="http://schemas.microsoft.com/office/drawing/2014/main" id="{16EFA46D-1B51-C8D8-3AAD-242EB98C40F1}"/>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292" name="Oval 9291">
              <a:extLst>
                <a:ext uri="{FF2B5EF4-FFF2-40B4-BE49-F238E27FC236}">
                  <a16:creationId xmlns:a16="http://schemas.microsoft.com/office/drawing/2014/main" id="{36AEF16E-3F48-BCB9-B2C9-DFD4B097428E}"/>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93" name="Group 9292">
            <a:extLst>
              <a:ext uri="{FF2B5EF4-FFF2-40B4-BE49-F238E27FC236}">
                <a16:creationId xmlns:a16="http://schemas.microsoft.com/office/drawing/2014/main" id="{AC836CEB-6C95-C669-ADDD-59CD535E546E}"/>
              </a:ext>
            </a:extLst>
          </p:cNvPr>
          <p:cNvGrpSpPr>
            <a:grpSpLocks noChangeAspect="1"/>
          </p:cNvGrpSpPr>
          <p:nvPr/>
        </p:nvGrpSpPr>
        <p:grpSpPr>
          <a:xfrm>
            <a:off x="4086139" y="5041029"/>
            <a:ext cx="277200" cy="284400"/>
            <a:chOff x="2518817" y="2033561"/>
            <a:chExt cx="277200" cy="284400"/>
          </a:xfrm>
        </p:grpSpPr>
        <p:pic>
          <p:nvPicPr>
            <p:cNvPr id="9294" name="Google Shape;699;p26">
              <a:extLst>
                <a:ext uri="{FF2B5EF4-FFF2-40B4-BE49-F238E27FC236}">
                  <a16:creationId xmlns:a16="http://schemas.microsoft.com/office/drawing/2014/main" id="{3BD4A387-C911-7C39-17B0-4330F36D7578}"/>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295" name="Oval 9294">
              <a:extLst>
                <a:ext uri="{FF2B5EF4-FFF2-40B4-BE49-F238E27FC236}">
                  <a16:creationId xmlns:a16="http://schemas.microsoft.com/office/drawing/2014/main" id="{8B220C80-13A5-B178-BC8C-C933A75251F5}"/>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ular Callout 12"/>
          <p:cNvSpPr/>
          <p:nvPr/>
        </p:nvSpPr>
        <p:spPr>
          <a:xfrm flipH="1">
            <a:off x="4417900" y="955563"/>
            <a:ext cx="5971285" cy="1655872"/>
          </a:xfrm>
          <a:prstGeom prst="wedgeRectCallout">
            <a:avLst>
              <a:gd name="adj1" fmla="val -36624"/>
              <a:gd name="adj2" fmla="val 7659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a:cs typeface="Century Gothic"/>
              </a:rPr>
              <a:t>I’ll use ‘Make ten’. I need to add three to seven to make ten. Then there’s another four left to add. That’s fourteen altogether. </a:t>
            </a:r>
          </a:p>
          <a:p>
            <a:pPr algn="ctr"/>
            <a:r>
              <a:rPr lang="en-GB" sz="2200">
                <a:solidFill>
                  <a:schemeClr val="tx1"/>
                </a:solidFill>
                <a:latin typeface="Century Gothic"/>
                <a:cs typeface="Century Gothic"/>
              </a:rPr>
              <a:t>Double seven is fourteen.</a:t>
            </a:r>
            <a:endParaRPr lang="en-US" sz="2200">
              <a:solidFill>
                <a:schemeClr val="tx1"/>
              </a:solidFill>
              <a:latin typeface="Century Gothic"/>
              <a:cs typeface="Century Gothic"/>
            </a:endParaRPr>
          </a:p>
        </p:txBody>
      </p:sp>
      <p:sp>
        <p:nvSpPr>
          <p:cNvPr id="17" name="Rectangular Callout 16"/>
          <p:cNvSpPr/>
          <p:nvPr/>
        </p:nvSpPr>
        <p:spPr>
          <a:xfrm>
            <a:off x="2014172" y="3067663"/>
            <a:ext cx="4195242" cy="1223556"/>
          </a:xfrm>
          <a:prstGeom prst="wedgeRectCallout">
            <a:avLst>
              <a:gd name="adj1" fmla="val -64570"/>
              <a:gd name="adj2" fmla="val -1770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chemeClr val="tx1"/>
                </a:solidFill>
                <a:latin typeface="Century Gothic"/>
                <a:cs typeface="Century Gothic"/>
              </a:rPr>
              <a:t>I can see a group of ten beads and four more beads. </a:t>
            </a:r>
          </a:p>
          <a:p>
            <a:pPr algn="ctr"/>
            <a:r>
              <a:rPr lang="en-GB" sz="2200">
                <a:solidFill>
                  <a:schemeClr val="tx1"/>
                </a:solidFill>
                <a:latin typeface="Century Gothic"/>
                <a:cs typeface="Century Gothic"/>
              </a:rPr>
              <a:t>Double seven is fourteen.</a:t>
            </a:r>
            <a:endParaRPr lang="en-US" sz="2200">
              <a:solidFill>
                <a:schemeClr val="tx1"/>
              </a:solidFill>
              <a:latin typeface="Century Gothic"/>
              <a:cs typeface="Century Gothic"/>
            </a:endParaRPr>
          </a:p>
        </p:txBody>
      </p:sp>
      <p:sp>
        <p:nvSpPr>
          <p:cNvPr id="2" name="TextBox 1">
            <a:extLst>
              <a:ext uri="{FF2B5EF4-FFF2-40B4-BE49-F238E27FC236}">
                <a16:creationId xmlns:a16="http://schemas.microsoft.com/office/drawing/2014/main" id="{85F1F8F8-316F-8575-810C-900B1B2F0242}"/>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6" name="Picture 5">
            <a:extLst>
              <a:ext uri="{FF2B5EF4-FFF2-40B4-BE49-F238E27FC236}">
                <a16:creationId xmlns:a16="http://schemas.microsoft.com/office/drawing/2014/main" id="{B0691930-32EC-03C8-78F5-3F716B486287}"/>
              </a:ext>
            </a:extLst>
          </p:cNvPr>
          <p:cNvPicPr>
            <a:picLocks noChangeAspect="1"/>
          </p:cNvPicPr>
          <p:nvPr/>
        </p:nvPicPr>
        <p:blipFill>
          <a:blip r:embed="rId7"/>
          <a:stretch>
            <a:fillRect/>
          </a:stretch>
        </p:blipFill>
        <p:spPr>
          <a:xfrm>
            <a:off x="8056343" y="-28580"/>
            <a:ext cx="4135658" cy="905619"/>
          </a:xfrm>
          <a:prstGeom prst="rect">
            <a:avLst/>
          </a:prstGeom>
        </p:spPr>
      </p:pic>
    </p:spTree>
    <p:extLst>
      <p:ext uri="{BB962C8B-B14F-4D97-AF65-F5344CB8AC3E}">
        <p14:creationId xmlns:p14="http://schemas.microsoft.com/office/powerpoint/2010/main" val="1270814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6102F-96BC-1986-1A7B-4913CF55843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0D0A71C-8DBD-6958-D5B0-8C4EC841FB2A}"/>
              </a:ext>
            </a:extLst>
          </p:cNvPr>
          <p:cNvSpPr>
            <a:spLocks noGrp="1"/>
          </p:cNvSpPr>
          <p:nvPr>
            <p:ph type="body" sz="quarter" idx="11"/>
          </p:nvPr>
        </p:nvSpPr>
        <p:spPr>
          <a:xfrm>
            <a:off x="1007878" y="6015678"/>
            <a:ext cx="8761504" cy="521160"/>
          </a:xfrm>
        </p:spPr>
        <p:txBody>
          <a:bodyPr/>
          <a:lstStyle/>
          <a:p>
            <a:r>
              <a:rPr lang="en-GB"/>
              <a:t>double      known fact      near double      number bond</a:t>
            </a:r>
          </a:p>
        </p:txBody>
      </p:sp>
      <p:sp>
        <p:nvSpPr>
          <p:cNvPr id="15" name="Rectangular Callout 14">
            <a:extLst>
              <a:ext uri="{FF2B5EF4-FFF2-40B4-BE49-F238E27FC236}">
                <a16:creationId xmlns:a16="http://schemas.microsoft.com/office/drawing/2014/main" id="{7559B6F7-E2E9-42B0-D14C-F984AA65A18C}"/>
              </a:ext>
            </a:extLst>
          </p:cNvPr>
          <p:cNvSpPr/>
          <p:nvPr/>
        </p:nvSpPr>
        <p:spPr>
          <a:xfrm>
            <a:off x="244888" y="1730763"/>
            <a:ext cx="3477547" cy="708236"/>
          </a:xfrm>
          <a:prstGeom prst="wedgeRectCallout">
            <a:avLst>
              <a:gd name="adj1" fmla="val -35254"/>
              <a:gd name="adj2" fmla="val 17305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tx1"/>
                </a:solidFill>
                <a:latin typeface="Century Gothic"/>
                <a:cs typeface="Century Gothic"/>
              </a:rPr>
              <a:t>I’ve chosen 8.</a:t>
            </a:r>
          </a:p>
        </p:txBody>
      </p:sp>
      <p:sp>
        <p:nvSpPr>
          <p:cNvPr id="18" name="Rounded Rectangle 9">
            <a:extLst>
              <a:ext uri="{FF2B5EF4-FFF2-40B4-BE49-F238E27FC236}">
                <a16:creationId xmlns:a16="http://schemas.microsoft.com/office/drawing/2014/main" id="{22A459A1-2703-A887-CB08-2F5E0FB04F7D}"/>
              </a:ext>
            </a:extLst>
          </p:cNvPr>
          <p:cNvSpPr/>
          <p:nvPr/>
        </p:nvSpPr>
        <p:spPr>
          <a:xfrm>
            <a:off x="2680173" y="1551757"/>
            <a:ext cx="781282" cy="962299"/>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rIns="90000" bIns="90000" rtlCol="0" anchor="ctr"/>
          <a:lstStyle/>
          <a:p>
            <a:pPr algn="ctr"/>
            <a:r>
              <a:rPr lang="en-GB" sz="2800" dirty="0">
                <a:latin typeface="Cambria Math" panose="02040503050406030204" pitchFamily="18" charset="0"/>
                <a:ea typeface="Cambria Math" panose="02040503050406030204" pitchFamily="18" charset="0"/>
                <a:cs typeface="Century Gothic"/>
              </a:rPr>
              <a:t>8</a:t>
            </a:r>
            <a:endParaRPr lang="en-US" sz="2800" dirty="0">
              <a:latin typeface="Cambria Math" panose="02040503050406030204" pitchFamily="18" charset="0"/>
              <a:ea typeface="Cambria Math" panose="02040503050406030204" pitchFamily="18" charset="0"/>
              <a:cs typeface="Century Gothic"/>
            </a:endParaRPr>
          </a:p>
        </p:txBody>
      </p:sp>
      <p:pic>
        <p:nvPicPr>
          <p:cNvPr id="4" name="Google Shape;466;p18">
            <a:extLst>
              <a:ext uri="{FF2B5EF4-FFF2-40B4-BE49-F238E27FC236}">
                <a16:creationId xmlns:a16="http://schemas.microsoft.com/office/drawing/2014/main" id="{389E421B-220B-6689-8E50-027D62E93A96}"/>
              </a:ext>
            </a:extLst>
          </p:cNvPr>
          <p:cNvPicPr preferRelativeResize="0">
            <a:picLocks/>
          </p:cNvPicPr>
          <p:nvPr/>
        </p:nvPicPr>
        <p:blipFill rotWithShape="1">
          <a:blip r:embed="rId3">
            <a:alphaModFix/>
          </a:blip>
          <a:srcRect b="3909"/>
          <a:stretch/>
        </p:blipFill>
        <p:spPr>
          <a:xfrm>
            <a:off x="-27357" y="2575993"/>
            <a:ext cx="1652588" cy="3569528"/>
          </a:xfrm>
          <a:prstGeom prst="rect">
            <a:avLst/>
          </a:prstGeom>
          <a:noFill/>
          <a:ln>
            <a:noFill/>
          </a:ln>
        </p:spPr>
      </p:pic>
      <p:pic>
        <p:nvPicPr>
          <p:cNvPr id="5" name="Google Shape;467;p18" descr="Angie pencil.png">
            <a:extLst>
              <a:ext uri="{FF2B5EF4-FFF2-40B4-BE49-F238E27FC236}">
                <a16:creationId xmlns:a16="http://schemas.microsoft.com/office/drawing/2014/main" id="{83B4BDF2-ADC7-C7D5-5FE4-703038D1C262}"/>
              </a:ext>
            </a:extLst>
          </p:cNvPr>
          <p:cNvPicPr preferRelativeResize="0"/>
          <p:nvPr/>
        </p:nvPicPr>
        <p:blipFill rotWithShape="1">
          <a:blip r:embed="rId4">
            <a:alphaModFix/>
          </a:blip>
          <a:srcRect l="12078" t="1" r="6794" b="5166"/>
          <a:stretch/>
        </p:blipFill>
        <p:spPr>
          <a:xfrm>
            <a:off x="9314585" y="2461288"/>
            <a:ext cx="2036018" cy="3669095"/>
          </a:xfrm>
          <a:prstGeom prst="rect">
            <a:avLst/>
          </a:prstGeom>
          <a:noFill/>
          <a:ln>
            <a:noFill/>
          </a:ln>
        </p:spPr>
      </p:pic>
      <p:sp>
        <p:nvSpPr>
          <p:cNvPr id="29" name="Star: 5 Points 28">
            <a:extLst>
              <a:ext uri="{FF2B5EF4-FFF2-40B4-BE49-F238E27FC236}">
                <a16:creationId xmlns:a16="http://schemas.microsoft.com/office/drawing/2014/main" id="{65F951DD-40B9-4C39-0823-C5365CBC57E1}"/>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9F4CF82E-B263-7DFD-7263-02D3E0F8F61C}"/>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6C6DFBFA-575C-5DF7-CDB3-B2C1FB5C042D}"/>
              </a:ext>
            </a:extLst>
          </p:cNvPr>
          <p:cNvSpPr/>
          <p:nvPr/>
        </p:nvSpPr>
        <p:spPr>
          <a:xfrm>
            <a:off x="2014172" y="4854747"/>
            <a:ext cx="2796018" cy="377321"/>
          </a:xfrm>
          <a:custGeom>
            <a:avLst/>
            <a:gdLst>
              <a:gd name="connsiteX0" fmla="*/ 3095625 w 3219450"/>
              <a:gd name="connsiteY0" fmla="*/ 71438 h 735069"/>
              <a:gd name="connsiteX1" fmla="*/ 3014663 w 3219450"/>
              <a:gd name="connsiteY1" fmla="*/ 57150 h 735069"/>
              <a:gd name="connsiteX2" fmla="*/ 2981325 w 3219450"/>
              <a:gd name="connsiteY2" fmla="*/ 47625 h 735069"/>
              <a:gd name="connsiteX3" fmla="*/ 2886075 w 3219450"/>
              <a:gd name="connsiteY3" fmla="*/ 28575 h 735069"/>
              <a:gd name="connsiteX4" fmla="*/ 2781300 w 3219450"/>
              <a:gd name="connsiteY4" fmla="*/ 23813 h 735069"/>
              <a:gd name="connsiteX5" fmla="*/ 2709863 w 3219450"/>
              <a:gd name="connsiteY5" fmla="*/ 14288 h 735069"/>
              <a:gd name="connsiteX6" fmla="*/ 2657475 w 3219450"/>
              <a:gd name="connsiteY6" fmla="*/ 0 h 735069"/>
              <a:gd name="connsiteX7" fmla="*/ 2400300 w 3219450"/>
              <a:gd name="connsiteY7" fmla="*/ 9525 h 735069"/>
              <a:gd name="connsiteX8" fmla="*/ 2328863 w 3219450"/>
              <a:gd name="connsiteY8" fmla="*/ 14288 h 735069"/>
              <a:gd name="connsiteX9" fmla="*/ 1947863 w 3219450"/>
              <a:gd name="connsiteY9" fmla="*/ 28575 h 735069"/>
              <a:gd name="connsiteX10" fmla="*/ 966788 w 3219450"/>
              <a:gd name="connsiteY10" fmla="*/ 38100 h 735069"/>
              <a:gd name="connsiteX11" fmla="*/ 766763 w 3219450"/>
              <a:gd name="connsiteY11" fmla="*/ 47625 h 735069"/>
              <a:gd name="connsiteX12" fmla="*/ 738188 w 3219450"/>
              <a:gd name="connsiteY12" fmla="*/ 52388 h 735069"/>
              <a:gd name="connsiteX13" fmla="*/ 514350 w 3219450"/>
              <a:gd name="connsiteY13" fmla="*/ 61913 h 735069"/>
              <a:gd name="connsiteX14" fmla="*/ 376238 w 3219450"/>
              <a:gd name="connsiteY14" fmla="*/ 76200 h 735069"/>
              <a:gd name="connsiteX15" fmla="*/ 347663 w 3219450"/>
              <a:gd name="connsiteY15" fmla="*/ 80963 h 735069"/>
              <a:gd name="connsiteX16" fmla="*/ 295275 w 3219450"/>
              <a:gd name="connsiteY16" fmla="*/ 95250 h 735069"/>
              <a:gd name="connsiteX17" fmla="*/ 238125 w 3219450"/>
              <a:gd name="connsiteY17" fmla="*/ 114300 h 735069"/>
              <a:gd name="connsiteX18" fmla="*/ 219075 w 3219450"/>
              <a:gd name="connsiteY18" fmla="*/ 123825 h 735069"/>
              <a:gd name="connsiteX19" fmla="*/ 171450 w 3219450"/>
              <a:gd name="connsiteY19" fmla="*/ 142875 h 735069"/>
              <a:gd name="connsiteX20" fmla="*/ 142875 w 3219450"/>
              <a:gd name="connsiteY20" fmla="*/ 147638 h 735069"/>
              <a:gd name="connsiteX21" fmla="*/ 114300 w 3219450"/>
              <a:gd name="connsiteY21" fmla="*/ 157163 h 735069"/>
              <a:gd name="connsiteX22" fmla="*/ 61913 w 3219450"/>
              <a:gd name="connsiteY22" fmla="*/ 223838 h 735069"/>
              <a:gd name="connsiteX23" fmla="*/ 28575 w 3219450"/>
              <a:gd name="connsiteY23" fmla="*/ 266700 h 735069"/>
              <a:gd name="connsiteX24" fmla="*/ 19050 w 3219450"/>
              <a:gd name="connsiteY24" fmla="*/ 290513 h 735069"/>
              <a:gd name="connsiteX25" fmla="*/ 9525 w 3219450"/>
              <a:gd name="connsiteY25" fmla="*/ 309563 h 735069"/>
              <a:gd name="connsiteX26" fmla="*/ 0 w 3219450"/>
              <a:gd name="connsiteY26" fmla="*/ 342900 h 735069"/>
              <a:gd name="connsiteX27" fmla="*/ 33338 w 3219450"/>
              <a:gd name="connsiteY27" fmla="*/ 528638 h 735069"/>
              <a:gd name="connsiteX28" fmla="*/ 47625 w 3219450"/>
              <a:gd name="connsiteY28" fmla="*/ 542925 h 735069"/>
              <a:gd name="connsiteX29" fmla="*/ 66675 w 3219450"/>
              <a:gd name="connsiteY29" fmla="*/ 576263 h 735069"/>
              <a:gd name="connsiteX30" fmla="*/ 76200 w 3219450"/>
              <a:gd name="connsiteY30" fmla="*/ 595313 h 735069"/>
              <a:gd name="connsiteX31" fmla="*/ 95250 w 3219450"/>
              <a:gd name="connsiteY31" fmla="*/ 604838 h 735069"/>
              <a:gd name="connsiteX32" fmla="*/ 128588 w 3219450"/>
              <a:gd name="connsiteY32" fmla="*/ 642938 h 735069"/>
              <a:gd name="connsiteX33" fmla="*/ 147638 w 3219450"/>
              <a:gd name="connsiteY33" fmla="*/ 647700 h 735069"/>
              <a:gd name="connsiteX34" fmla="*/ 195263 w 3219450"/>
              <a:gd name="connsiteY34" fmla="*/ 676275 h 735069"/>
              <a:gd name="connsiteX35" fmla="*/ 266700 w 3219450"/>
              <a:gd name="connsiteY35" fmla="*/ 700088 h 735069"/>
              <a:gd name="connsiteX36" fmla="*/ 442913 w 3219450"/>
              <a:gd name="connsiteY36" fmla="*/ 709613 h 735069"/>
              <a:gd name="connsiteX37" fmla="*/ 552450 w 3219450"/>
              <a:gd name="connsiteY37" fmla="*/ 714375 h 735069"/>
              <a:gd name="connsiteX38" fmla="*/ 595313 w 3219450"/>
              <a:gd name="connsiteY38" fmla="*/ 719138 h 735069"/>
              <a:gd name="connsiteX39" fmla="*/ 619125 w 3219450"/>
              <a:gd name="connsiteY39" fmla="*/ 723900 h 735069"/>
              <a:gd name="connsiteX40" fmla="*/ 695325 w 3219450"/>
              <a:gd name="connsiteY40" fmla="*/ 728663 h 735069"/>
              <a:gd name="connsiteX41" fmla="*/ 728663 w 3219450"/>
              <a:gd name="connsiteY41" fmla="*/ 733425 h 735069"/>
              <a:gd name="connsiteX42" fmla="*/ 1319213 w 3219450"/>
              <a:gd name="connsiteY42" fmla="*/ 719138 h 735069"/>
              <a:gd name="connsiteX43" fmla="*/ 1404938 w 3219450"/>
              <a:gd name="connsiteY43" fmla="*/ 695325 h 735069"/>
              <a:gd name="connsiteX44" fmla="*/ 1457325 w 3219450"/>
              <a:gd name="connsiteY44" fmla="*/ 690563 h 735069"/>
              <a:gd name="connsiteX45" fmla="*/ 1504950 w 3219450"/>
              <a:gd name="connsiteY45" fmla="*/ 685800 h 735069"/>
              <a:gd name="connsiteX46" fmla="*/ 1528763 w 3219450"/>
              <a:gd name="connsiteY46" fmla="*/ 681038 h 735069"/>
              <a:gd name="connsiteX47" fmla="*/ 1557338 w 3219450"/>
              <a:gd name="connsiteY47" fmla="*/ 676275 h 735069"/>
              <a:gd name="connsiteX48" fmla="*/ 1581150 w 3219450"/>
              <a:gd name="connsiteY48" fmla="*/ 671513 h 735069"/>
              <a:gd name="connsiteX49" fmla="*/ 1676400 w 3219450"/>
              <a:gd name="connsiteY49" fmla="*/ 666750 h 735069"/>
              <a:gd name="connsiteX50" fmla="*/ 1743075 w 3219450"/>
              <a:gd name="connsiteY50" fmla="*/ 661988 h 735069"/>
              <a:gd name="connsiteX51" fmla="*/ 2286000 w 3219450"/>
              <a:gd name="connsiteY51" fmla="*/ 647700 h 735069"/>
              <a:gd name="connsiteX52" fmla="*/ 3219450 w 3219450"/>
              <a:gd name="connsiteY52" fmla="*/ 647700 h 7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19450" h="735069">
                <a:moveTo>
                  <a:pt x="3095625" y="71438"/>
                </a:moveTo>
                <a:cubicBezTo>
                  <a:pt x="3068638" y="66675"/>
                  <a:pt x="3041491" y="62739"/>
                  <a:pt x="3014663" y="57150"/>
                </a:cubicBezTo>
                <a:cubicBezTo>
                  <a:pt x="3003349" y="54793"/>
                  <a:pt x="2992492" y="50603"/>
                  <a:pt x="2981325" y="47625"/>
                </a:cubicBezTo>
                <a:cubicBezTo>
                  <a:pt x="2950673" y="39451"/>
                  <a:pt x="2917509" y="31348"/>
                  <a:pt x="2886075" y="28575"/>
                </a:cubicBezTo>
                <a:cubicBezTo>
                  <a:pt x="2851249" y="25502"/>
                  <a:pt x="2816225" y="25400"/>
                  <a:pt x="2781300" y="23813"/>
                </a:cubicBezTo>
                <a:cubicBezTo>
                  <a:pt x="2739242" y="13297"/>
                  <a:pt x="2784834" y="23659"/>
                  <a:pt x="2709863" y="14288"/>
                </a:cubicBezTo>
                <a:cubicBezTo>
                  <a:pt x="2688324" y="11596"/>
                  <a:pt x="2678697" y="7074"/>
                  <a:pt x="2657475" y="0"/>
                </a:cubicBezTo>
                <a:lnTo>
                  <a:pt x="2400300" y="9525"/>
                </a:lnTo>
                <a:cubicBezTo>
                  <a:pt x="2376457" y="10562"/>
                  <a:pt x="2352704" y="13204"/>
                  <a:pt x="2328863" y="14288"/>
                </a:cubicBezTo>
                <a:lnTo>
                  <a:pt x="1947863" y="28575"/>
                </a:lnTo>
                <a:cubicBezTo>
                  <a:pt x="1598663" y="37416"/>
                  <a:pt x="1363230" y="35559"/>
                  <a:pt x="966788" y="38100"/>
                </a:cubicBezTo>
                <a:lnTo>
                  <a:pt x="766763" y="47625"/>
                </a:lnTo>
                <a:cubicBezTo>
                  <a:pt x="757137" y="48395"/>
                  <a:pt x="747829" y="51842"/>
                  <a:pt x="738188" y="52388"/>
                </a:cubicBezTo>
                <a:cubicBezTo>
                  <a:pt x="663627" y="56609"/>
                  <a:pt x="514350" y="61913"/>
                  <a:pt x="514350" y="61913"/>
                </a:cubicBezTo>
                <a:cubicBezTo>
                  <a:pt x="468313" y="66675"/>
                  <a:pt x="421891" y="68590"/>
                  <a:pt x="376238" y="76200"/>
                </a:cubicBezTo>
                <a:cubicBezTo>
                  <a:pt x="366713" y="77788"/>
                  <a:pt x="357031" y="78621"/>
                  <a:pt x="347663" y="80963"/>
                </a:cubicBezTo>
                <a:cubicBezTo>
                  <a:pt x="251032" y="105122"/>
                  <a:pt x="377611" y="78785"/>
                  <a:pt x="295275" y="95250"/>
                </a:cubicBezTo>
                <a:cubicBezTo>
                  <a:pt x="267212" y="123315"/>
                  <a:pt x="295390" y="101086"/>
                  <a:pt x="238125" y="114300"/>
                </a:cubicBezTo>
                <a:cubicBezTo>
                  <a:pt x="231207" y="115896"/>
                  <a:pt x="225600" y="121028"/>
                  <a:pt x="219075" y="123825"/>
                </a:cubicBezTo>
                <a:cubicBezTo>
                  <a:pt x="203360" y="130560"/>
                  <a:pt x="188315" y="140064"/>
                  <a:pt x="171450" y="142875"/>
                </a:cubicBezTo>
                <a:cubicBezTo>
                  <a:pt x="161925" y="144463"/>
                  <a:pt x="152243" y="145296"/>
                  <a:pt x="142875" y="147638"/>
                </a:cubicBezTo>
                <a:cubicBezTo>
                  <a:pt x="133135" y="150073"/>
                  <a:pt x="114300" y="157163"/>
                  <a:pt x="114300" y="157163"/>
                </a:cubicBezTo>
                <a:cubicBezTo>
                  <a:pt x="50483" y="220980"/>
                  <a:pt x="106213" y="159402"/>
                  <a:pt x="61913" y="223838"/>
                </a:cubicBezTo>
                <a:cubicBezTo>
                  <a:pt x="51659" y="238753"/>
                  <a:pt x="35297" y="249894"/>
                  <a:pt x="28575" y="266700"/>
                </a:cubicBezTo>
                <a:cubicBezTo>
                  <a:pt x="25400" y="274638"/>
                  <a:pt x="22522" y="282701"/>
                  <a:pt x="19050" y="290513"/>
                </a:cubicBezTo>
                <a:cubicBezTo>
                  <a:pt x="16167" y="297001"/>
                  <a:pt x="12322" y="303037"/>
                  <a:pt x="9525" y="309563"/>
                </a:cubicBezTo>
                <a:cubicBezTo>
                  <a:pt x="5427" y="319124"/>
                  <a:pt x="2416" y="333239"/>
                  <a:pt x="0" y="342900"/>
                </a:cubicBezTo>
                <a:cubicBezTo>
                  <a:pt x="1667" y="362902"/>
                  <a:pt x="3963" y="499263"/>
                  <a:pt x="33338" y="528638"/>
                </a:cubicBezTo>
                <a:cubicBezTo>
                  <a:pt x="38100" y="533400"/>
                  <a:pt x="43763" y="537407"/>
                  <a:pt x="47625" y="542925"/>
                </a:cubicBezTo>
                <a:cubicBezTo>
                  <a:pt x="54965" y="553410"/>
                  <a:pt x="60546" y="565027"/>
                  <a:pt x="66675" y="576263"/>
                </a:cubicBezTo>
                <a:cubicBezTo>
                  <a:pt x="70075" y="582496"/>
                  <a:pt x="71180" y="590293"/>
                  <a:pt x="76200" y="595313"/>
                </a:cubicBezTo>
                <a:cubicBezTo>
                  <a:pt x="81220" y="600333"/>
                  <a:pt x="88900" y="601663"/>
                  <a:pt x="95250" y="604838"/>
                </a:cubicBezTo>
                <a:cubicBezTo>
                  <a:pt x="98037" y="608322"/>
                  <a:pt x="120677" y="638417"/>
                  <a:pt x="128588" y="642938"/>
                </a:cubicBezTo>
                <a:cubicBezTo>
                  <a:pt x="134271" y="646185"/>
                  <a:pt x="141288" y="646113"/>
                  <a:pt x="147638" y="647700"/>
                </a:cubicBezTo>
                <a:cubicBezTo>
                  <a:pt x="166632" y="661946"/>
                  <a:pt x="171094" y="667068"/>
                  <a:pt x="195263" y="676275"/>
                </a:cubicBezTo>
                <a:cubicBezTo>
                  <a:pt x="218719" y="685211"/>
                  <a:pt x="242888" y="692151"/>
                  <a:pt x="266700" y="700088"/>
                </a:cubicBezTo>
                <a:cubicBezTo>
                  <a:pt x="332501" y="722022"/>
                  <a:pt x="272905" y="703648"/>
                  <a:pt x="442913" y="709613"/>
                </a:cubicBezTo>
                <a:lnTo>
                  <a:pt x="552450" y="714375"/>
                </a:lnTo>
                <a:cubicBezTo>
                  <a:pt x="566738" y="715963"/>
                  <a:pt x="581082" y="717105"/>
                  <a:pt x="595313" y="719138"/>
                </a:cubicBezTo>
                <a:cubicBezTo>
                  <a:pt x="603326" y="720283"/>
                  <a:pt x="611067" y="723133"/>
                  <a:pt x="619125" y="723900"/>
                </a:cubicBezTo>
                <a:cubicBezTo>
                  <a:pt x="644460" y="726313"/>
                  <a:pt x="669925" y="727075"/>
                  <a:pt x="695325" y="728663"/>
                </a:cubicBezTo>
                <a:cubicBezTo>
                  <a:pt x="706438" y="730250"/>
                  <a:pt x="717438" y="733425"/>
                  <a:pt x="728663" y="733425"/>
                </a:cubicBezTo>
                <a:cubicBezTo>
                  <a:pt x="1193342" y="733425"/>
                  <a:pt x="1065333" y="742218"/>
                  <a:pt x="1319213" y="719138"/>
                </a:cubicBezTo>
                <a:cubicBezTo>
                  <a:pt x="1347788" y="711200"/>
                  <a:pt x="1375896" y="701334"/>
                  <a:pt x="1404938" y="695325"/>
                </a:cubicBezTo>
                <a:cubicBezTo>
                  <a:pt x="1422109" y="691772"/>
                  <a:pt x="1439870" y="692225"/>
                  <a:pt x="1457325" y="690563"/>
                </a:cubicBezTo>
                <a:cubicBezTo>
                  <a:pt x="1473207" y="689050"/>
                  <a:pt x="1489136" y="687909"/>
                  <a:pt x="1504950" y="685800"/>
                </a:cubicBezTo>
                <a:cubicBezTo>
                  <a:pt x="1512974" y="684730"/>
                  <a:pt x="1520799" y="682486"/>
                  <a:pt x="1528763" y="681038"/>
                </a:cubicBezTo>
                <a:cubicBezTo>
                  <a:pt x="1538264" y="679311"/>
                  <a:pt x="1547837" y="678002"/>
                  <a:pt x="1557338" y="676275"/>
                </a:cubicBezTo>
                <a:cubicBezTo>
                  <a:pt x="1565302" y="674827"/>
                  <a:pt x="1573081" y="672159"/>
                  <a:pt x="1581150" y="671513"/>
                </a:cubicBezTo>
                <a:cubicBezTo>
                  <a:pt x="1612838" y="668978"/>
                  <a:pt x="1644665" y="668617"/>
                  <a:pt x="1676400" y="666750"/>
                </a:cubicBezTo>
                <a:cubicBezTo>
                  <a:pt x="1698643" y="665442"/>
                  <a:pt x="1720817" y="663015"/>
                  <a:pt x="1743075" y="661988"/>
                </a:cubicBezTo>
                <a:cubicBezTo>
                  <a:pt x="1941997" y="652807"/>
                  <a:pt x="2082610" y="648485"/>
                  <a:pt x="2286000" y="647700"/>
                </a:cubicBezTo>
                <a:lnTo>
                  <a:pt x="3219450" y="64770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16" name="Group 9215">
            <a:extLst>
              <a:ext uri="{FF2B5EF4-FFF2-40B4-BE49-F238E27FC236}">
                <a16:creationId xmlns:a16="http://schemas.microsoft.com/office/drawing/2014/main" id="{BEDBD3EF-C2D7-65AA-198F-F7E0F9293E14}"/>
              </a:ext>
            </a:extLst>
          </p:cNvPr>
          <p:cNvGrpSpPr>
            <a:grpSpLocks noChangeAspect="1"/>
          </p:cNvGrpSpPr>
          <p:nvPr/>
        </p:nvGrpSpPr>
        <p:grpSpPr>
          <a:xfrm>
            <a:off x="2522165" y="4730695"/>
            <a:ext cx="276486" cy="284576"/>
            <a:chOff x="6150220" y="3131756"/>
            <a:chExt cx="538630" cy="554390"/>
          </a:xfrm>
        </p:grpSpPr>
        <p:pic>
          <p:nvPicPr>
            <p:cNvPr id="9217" name="Google Shape;698;p26">
              <a:extLst>
                <a:ext uri="{FF2B5EF4-FFF2-40B4-BE49-F238E27FC236}">
                  <a16:creationId xmlns:a16="http://schemas.microsoft.com/office/drawing/2014/main" id="{6E81B870-B64A-10AC-72CB-EC7100296AD5}"/>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18" name="Oval 9217">
              <a:extLst>
                <a:ext uri="{FF2B5EF4-FFF2-40B4-BE49-F238E27FC236}">
                  <a16:creationId xmlns:a16="http://schemas.microsoft.com/office/drawing/2014/main" id="{D1B64772-5D29-3075-955E-4B16AAB196A1}"/>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19" name="Group 9218">
            <a:extLst>
              <a:ext uri="{FF2B5EF4-FFF2-40B4-BE49-F238E27FC236}">
                <a16:creationId xmlns:a16="http://schemas.microsoft.com/office/drawing/2014/main" id="{6F41AE6C-F925-2451-5A67-FF4C15867BA8}"/>
              </a:ext>
            </a:extLst>
          </p:cNvPr>
          <p:cNvGrpSpPr>
            <a:grpSpLocks noChangeAspect="1"/>
          </p:cNvGrpSpPr>
          <p:nvPr/>
        </p:nvGrpSpPr>
        <p:grpSpPr>
          <a:xfrm>
            <a:off x="2213571" y="4737036"/>
            <a:ext cx="276486" cy="284576"/>
            <a:chOff x="6150220" y="3131756"/>
            <a:chExt cx="538630" cy="554390"/>
          </a:xfrm>
        </p:grpSpPr>
        <p:pic>
          <p:nvPicPr>
            <p:cNvPr id="9221" name="Google Shape;698;p26">
              <a:extLst>
                <a:ext uri="{FF2B5EF4-FFF2-40B4-BE49-F238E27FC236}">
                  <a16:creationId xmlns:a16="http://schemas.microsoft.com/office/drawing/2014/main" id="{80D90EC6-71A0-68A1-F494-13C367351495}"/>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22" name="Oval 9221">
              <a:extLst>
                <a:ext uri="{FF2B5EF4-FFF2-40B4-BE49-F238E27FC236}">
                  <a16:creationId xmlns:a16="http://schemas.microsoft.com/office/drawing/2014/main" id="{62E61CB6-39D2-36CA-14E8-17EFC1956FF5}"/>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23" name="Group 9222">
            <a:extLst>
              <a:ext uri="{FF2B5EF4-FFF2-40B4-BE49-F238E27FC236}">
                <a16:creationId xmlns:a16="http://schemas.microsoft.com/office/drawing/2014/main" id="{BEF07B36-8ACA-74DB-48D0-E717BB51330A}"/>
              </a:ext>
            </a:extLst>
          </p:cNvPr>
          <p:cNvGrpSpPr>
            <a:grpSpLocks noChangeAspect="1"/>
          </p:cNvGrpSpPr>
          <p:nvPr/>
        </p:nvGrpSpPr>
        <p:grpSpPr>
          <a:xfrm>
            <a:off x="2830759" y="4734104"/>
            <a:ext cx="276486" cy="284576"/>
            <a:chOff x="6150220" y="3131756"/>
            <a:chExt cx="538630" cy="554390"/>
          </a:xfrm>
        </p:grpSpPr>
        <p:pic>
          <p:nvPicPr>
            <p:cNvPr id="9224" name="Google Shape;698;p26">
              <a:extLst>
                <a:ext uri="{FF2B5EF4-FFF2-40B4-BE49-F238E27FC236}">
                  <a16:creationId xmlns:a16="http://schemas.microsoft.com/office/drawing/2014/main" id="{40E7E823-BC1C-CBC3-9E91-4C763E420E51}"/>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25" name="Oval 9224">
              <a:extLst>
                <a:ext uri="{FF2B5EF4-FFF2-40B4-BE49-F238E27FC236}">
                  <a16:creationId xmlns:a16="http://schemas.microsoft.com/office/drawing/2014/main" id="{7B3039C3-B195-C4D8-6CBA-73CEB028C4DA}"/>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26" name="Group 9225">
            <a:extLst>
              <a:ext uri="{FF2B5EF4-FFF2-40B4-BE49-F238E27FC236}">
                <a16:creationId xmlns:a16="http://schemas.microsoft.com/office/drawing/2014/main" id="{76FF8D68-060F-D4EF-3AF0-CF72A500931A}"/>
              </a:ext>
            </a:extLst>
          </p:cNvPr>
          <p:cNvGrpSpPr>
            <a:grpSpLocks noChangeAspect="1"/>
          </p:cNvGrpSpPr>
          <p:nvPr/>
        </p:nvGrpSpPr>
        <p:grpSpPr>
          <a:xfrm>
            <a:off x="3138784" y="4719176"/>
            <a:ext cx="276486" cy="284576"/>
            <a:chOff x="6150220" y="3131756"/>
            <a:chExt cx="538630" cy="554390"/>
          </a:xfrm>
        </p:grpSpPr>
        <p:pic>
          <p:nvPicPr>
            <p:cNvPr id="9227" name="Google Shape;698;p26">
              <a:extLst>
                <a:ext uri="{FF2B5EF4-FFF2-40B4-BE49-F238E27FC236}">
                  <a16:creationId xmlns:a16="http://schemas.microsoft.com/office/drawing/2014/main" id="{B01B07BC-DD57-2112-6470-222EB323C1BD}"/>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28" name="Oval 9227">
              <a:extLst>
                <a:ext uri="{FF2B5EF4-FFF2-40B4-BE49-F238E27FC236}">
                  <a16:creationId xmlns:a16="http://schemas.microsoft.com/office/drawing/2014/main" id="{67179421-CE38-BF5A-9DAF-8F85E12FACA4}"/>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29" name="Group 9228">
            <a:extLst>
              <a:ext uri="{FF2B5EF4-FFF2-40B4-BE49-F238E27FC236}">
                <a16:creationId xmlns:a16="http://schemas.microsoft.com/office/drawing/2014/main" id="{69862CE9-908B-3E72-FB34-15E1618192DE}"/>
              </a:ext>
            </a:extLst>
          </p:cNvPr>
          <p:cNvGrpSpPr>
            <a:grpSpLocks noChangeAspect="1"/>
          </p:cNvGrpSpPr>
          <p:nvPr/>
        </p:nvGrpSpPr>
        <p:grpSpPr>
          <a:xfrm>
            <a:off x="2537027" y="5057276"/>
            <a:ext cx="276486" cy="284576"/>
            <a:chOff x="6150220" y="3131756"/>
            <a:chExt cx="538630" cy="554390"/>
          </a:xfrm>
        </p:grpSpPr>
        <p:pic>
          <p:nvPicPr>
            <p:cNvPr id="9230" name="Google Shape;698;p26">
              <a:extLst>
                <a:ext uri="{FF2B5EF4-FFF2-40B4-BE49-F238E27FC236}">
                  <a16:creationId xmlns:a16="http://schemas.microsoft.com/office/drawing/2014/main" id="{4EEF67A6-164C-404B-0C9C-4D3C222B2191}"/>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31" name="Oval 9230">
              <a:extLst>
                <a:ext uri="{FF2B5EF4-FFF2-40B4-BE49-F238E27FC236}">
                  <a16:creationId xmlns:a16="http://schemas.microsoft.com/office/drawing/2014/main" id="{AD4F1637-C89F-3DBA-82FA-7FE9BC8D338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32" name="Group 9231">
            <a:extLst>
              <a:ext uri="{FF2B5EF4-FFF2-40B4-BE49-F238E27FC236}">
                <a16:creationId xmlns:a16="http://schemas.microsoft.com/office/drawing/2014/main" id="{62A960F7-0BC3-E248-1B58-9CA0B499A9CA}"/>
              </a:ext>
            </a:extLst>
          </p:cNvPr>
          <p:cNvGrpSpPr>
            <a:grpSpLocks noChangeAspect="1"/>
          </p:cNvGrpSpPr>
          <p:nvPr/>
        </p:nvGrpSpPr>
        <p:grpSpPr>
          <a:xfrm>
            <a:off x="2228432" y="5063617"/>
            <a:ext cx="276486" cy="284576"/>
            <a:chOff x="6150220" y="3131756"/>
            <a:chExt cx="538630" cy="554390"/>
          </a:xfrm>
        </p:grpSpPr>
        <p:pic>
          <p:nvPicPr>
            <p:cNvPr id="9233" name="Google Shape;698;p26">
              <a:extLst>
                <a:ext uri="{FF2B5EF4-FFF2-40B4-BE49-F238E27FC236}">
                  <a16:creationId xmlns:a16="http://schemas.microsoft.com/office/drawing/2014/main" id="{6A7D3144-0F15-1C16-656A-A47E7BDD048C}"/>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34" name="Oval 9233">
              <a:extLst>
                <a:ext uri="{FF2B5EF4-FFF2-40B4-BE49-F238E27FC236}">
                  <a16:creationId xmlns:a16="http://schemas.microsoft.com/office/drawing/2014/main" id="{4075E189-D007-84CB-887F-DB3D0F334D07}"/>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35" name="Group 9234">
            <a:extLst>
              <a:ext uri="{FF2B5EF4-FFF2-40B4-BE49-F238E27FC236}">
                <a16:creationId xmlns:a16="http://schemas.microsoft.com/office/drawing/2014/main" id="{66EF54D6-DED9-B7B8-2B6B-703914BC641F}"/>
              </a:ext>
            </a:extLst>
          </p:cNvPr>
          <p:cNvGrpSpPr>
            <a:grpSpLocks noChangeAspect="1"/>
          </p:cNvGrpSpPr>
          <p:nvPr/>
        </p:nvGrpSpPr>
        <p:grpSpPr>
          <a:xfrm>
            <a:off x="2845621" y="5060685"/>
            <a:ext cx="276486" cy="284576"/>
            <a:chOff x="6150220" y="3131756"/>
            <a:chExt cx="538630" cy="554390"/>
          </a:xfrm>
        </p:grpSpPr>
        <p:pic>
          <p:nvPicPr>
            <p:cNvPr id="9236" name="Google Shape;698;p26">
              <a:extLst>
                <a:ext uri="{FF2B5EF4-FFF2-40B4-BE49-F238E27FC236}">
                  <a16:creationId xmlns:a16="http://schemas.microsoft.com/office/drawing/2014/main" id="{9177BBF2-0749-1C71-26C9-9726A32A2BCC}"/>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37" name="Oval 9236">
              <a:extLst>
                <a:ext uri="{FF2B5EF4-FFF2-40B4-BE49-F238E27FC236}">
                  <a16:creationId xmlns:a16="http://schemas.microsoft.com/office/drawing/2014/main" id="{36C16819-9757-CB19-E200-6666FC52AB59}"/>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38" name="Group 9237">
            <a:extLst>
              <a:ext uri="{FF2B5EF4-FFF2-40B4-BE49-F238E27FC236}">
                <a16:creationId xmlns:a16="http://schemas.microsoft.com/office/drawing/2014/main" id="{BF7BC4ED-C6A2-5C8D-5E38-793BFAF5F78A}"/>
              </a:ext>
            </a:extLst>
          </p:cNvPr>
          <p:cNvGrpSpPr>
            <a:grpSpLocks noChangeAspect="1"/>
          </p:cNvGrpSpPr>
          <p:nvPr/>
        </p:nvGrpSpPr>
        <p:grpSpPr>
          <a:xfrm>
            <a:off x="3761676" y="4714843"/>
            <a:ext cx="276486" cy="284576"/>
            <a:chOff x="6150220" y="3131756"/>
            <a:chExt cx="538630" cy="554390"/>
          </a:xfrm>
        </p:grpSpPr>
        <p:pic>
          <p:nvPicPr>
            <p:cNvPr id="9239" name="Google Shape;698;p26">
              <a:extLst>
                <a:ext uri="{FF2B5EF4-FFF2-40B4-BE49-F238E27FC236}">
                  <a16:creationId xmlns:a16="http://schemas.microsoft.com/office/drawing/2014/main" id="{B9C2DDB3-767F-A00F-70BD-E3EB86DB0495}"/>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40" name="Oval 9239">
              <a:extLst>
                <a:ext uri="{FF2B5EF4-FFF2-40B4-BE49-F238E27FC236}">
                  <a16:creationId xmlns:a16="http://schemas.microsoft.com/office/drawing/2014/main" id="{2E2E8455-739A-D5FF-9B55-3BC4D04253A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86" name="Group 9285">
            <a:extLst>
              <a:ext uri="{FF2B5EF4-FFF2-40B4-BE49-F238E27FC236}">
                <a16:creationId xmlns:a16="http://schemas.microsoft.com/office/drawing/2014/main" id="{A8D8F1D1-5C91-7BC0-5857-5AFD4D32675A}"/>
              </a:ext>
            </a:extLst>
          </p:cNvPr>
          <p:cNvGrpSpPr>
            <a:grpSpLocks noChangeAspect="1"/>
          </p:cNvGrpSpPr>
          <p:nvPr/>
        </p:nvGrpSpPr>
        <p:grpSpPr>
          <a:xfrm>
            <a:off x="3147621" y="5058774"/>
            <a:ext cx="277200" cy="284400"/>
            <a:chOff x="2518817" y="2033561"/>
            <a:chExt cx="277200" cy="284400"/>
          </a:xfrm>
        </p:grpSpPr>
        <p:pic>
          <p:nvPicPr>
            <p:cNvPr id="9250" name="Google Shape;699;p26">
              <a:extLst>
                <a:ext uri="{FF2B5EF4-FFF2-40B4-BE49-F238E27FC236}">
                  <a16:creationId xmlns:a16="http://schemas.microsoft.com/office/drawing/2014/main" id="{B1608862-E233-67DC-1553-A202FECD1271}"/>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279" name="Oval 9278">
              <a:extLst>
                <a:ext uri="{FF2B5EF4-FFF2-40B4-BE49-F238E27FC236}">
                  <a16:creationId xmlns:a16="http://schemas.microsoft.com/office/drawing/2014/main" id="{1A7DD070-CE95-B765-9641-AAE0E3F82101}"/>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80" name="Group 9279">
            <a:extLst>
              <a:ext uri="{FF2B5EF4-FFF2-40B4-BE49-F238E27FC236}">
                <a16:creationId xmlns:a16="http://schemas.microsoft.com/office/drawing/2014/main" id="{5B77D55A-138C-3477-EB88-0F6034010349}"/>
              </a:ext>
            </a:extLst>
          </p:cNvPr>
          <p:cNvGrpSpPr>
            <a:grpSpLocks noChangeAspect="1"/>
          </p:cNvGrpSpPr>
          <p:nvPr/>
        </p:nvGrpSpPr>
        <p:grpSpPr>
          <a:xfrm>
            <a:off x="3446809" y="4712459"/>
            <a:ext cx="276486" cy="284576"/>
            <a:chOff x="6150220" y="3131756"/>
            <a:chExt cx="538630" cy="554390"/>
          </a:xfrm>
        </p:grpSpPr>
        <p:pic>
          <p:nvPicPr>
            <p:cNvPr id="9281" name="Google Shape;698;p26">
              <a:extLst>
                <a:ext uri="{FF2B5EF4-FFF2-40B4-BE49-F238E27FC236}">
                  <a16:creationId xmlns:a16="http://schemas.microsoft.com/office/drawing/2014/main" id="{9DF9CE15-238E-D7F3-32F5-5D416D442663}"/>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82" name="Oval 9281">
              <a:extLst>
                <a:ext uri="{FF2B5EF4-FFF2-40B4-BE49-F238E27FC236}">
                  <a16:creationId xmlns:a16="http://schemas.microsoft.com/office/drawing/2014/main" id="{D18FF681-D200-3895-8687-0F305B42E329}"/>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83" name="Group 9282">
            <a:extLst>
              <a:ext uri="{FF2B5EF4-FFF2-40B4-BE49-F238E27FC236}">
                <a16:creationId xmlns:a16="http://schemas.microsoft.com/office/drawing/2014/main" id="{E7DC0103-DB11-738D-0C76-FFA734347642}"/>
              </a:ext>
            </a:extLst>
          </p:cNvPr>
          <p:cNvGrpSpPr>
            <a:grpSpLocks noChangeAspect="1"/>
          </p:cNvGrpSpPr>
          <p:nvPr/>
        </p:nvGrpSpPr>
        <p:grpSpPr>
          <a:xfrm>
            <a:off x="4079050" y="4722408"/>
            <a:ext cx="276486" cy="284576"/>
            <a:chOff x="6150220" y="3131756"/>
            <a:chExt cx="538630" cy="554390"/>
          </a:xfrm>
        </p:grpSpPr>
        <p:pic>
          <p:nvPicPr>
            <p:cNvPr id="9284" name="Google Shape;698;p26">
              <a:extLst>
                <a:ext uri="{FF2B5EF4-FFF2-40B4-BE49-F238E27FC236}">
                  <a16:creationId xmlns:a16="http://schemas.microsoft.com/office/drawing/2014/main" id="{C23C5656-A50B-33AE-55AA-DE59604D4A92}"/>
                </a:ext>
              </a:extLst>
            </p:cNvPr>
            <p:cNvPicPr preferRelativeResize="0">
              <a:picLocks/>
            </p:cNvPicPr>
            <p:nvPr/>
          </p:nvPicPr>
          <p:blipFill rotWithShape="1">
            <a:blip r:embed="rId5">
              <a:alphaModFix/>
            </a:blip>
            <a:srcRect/>
            <a:stretch/>
          </p:blipFill>
          <p:spPr>
            <a:xfrm>
              <a:off x="6150220" y="3131756"/>
              <a:ext cx="538630" cy="554390"/>
            </a:xfrm>
            <a:prstGeom prst="rect">
              <a:avLst/>
            </a:prstGeom>
            <a:noFill/>
            <a:ln>
              <a:noFill/>
            </a:ln>
          </p:spPr>
        </p:pic>
        <p:sp>
          <p:nvSpPr>
            <p:cNvPr id="9285" name="Oval 9284">
              <a:extLst>
                <a:ext uri="{FF2B5EF4-FFF2-40B4-BE49-F238E27FC236}">
                  <a16:creationId xmlns:a16="http://schemas.microsoft.com/office/drawing/2014/main" id="{E914F25D-4465-034F-AE0F-757B2A969B0C}"/>
                </a:ext>
              </a:extLst>
            </p:cNvPr>
            <p:cNvSpPr/>
            <p:nvPr/>
          </p:nvSpPr>
          <p:spPr>
            <a:xfrm>
              <a:off x="6164031" y="3152038"/>
              <a:ext cx="524819" cy="5138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87" name="Group 9286">
            <a:extLst>
              <a:ext uri="{FF2B5EF4-FFF2-40B4-BE49-F238E27FC236}">
                <a16:creationId xmlns:a16="http://schemas.microsoft.com/office/drawing/2014/main" id="{3C648183-DDA4-345D-3697-6DAF5825663E}"/>
              </a:ext>
            </a:extLst>
          </p:cNvPr>
          <p:cNvGrpSpPr>
            <a:grpSpLocks noChangeAspect="1"/>
          </p:cNvGrpSpPr>
          <p:nvPr/>
        </p:nvGrpSpPr>
        <p:grpSpPr>
          <a:xfrm>
            <a:off x="3449136" y="5062224"/>
            <a:ext cx="277200" cy="284400"/>
            <a:chOff x="2518817" y="2033561"/>
            <a:chExt cx="277200" cy="284400"/>
          </a:xfrm>
        </p:grpSpPr>
        <p:pic>
          <p:nvPicPr>
            <p:cNvPr id="9288" name="Google Shape;699;p26">
              <a:extLst>
                <a:ext uri="{FF2B5EF4-FFF2-40B4-BE49-F238E27FC236}">
                  <a16:creationId xmlns:a16="http://schemas.microsoft.com/office/drawing/2014/main" id="{66962616-3C5D-457D-9197-7F536C366ED8}"/>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289" name="Oval 9288">
              <a:extLst>
                <a:ext uri="{FF2B5EF4-FFF2-40B4-BE49-F238E27FC236}">
                  <a16:creationId xmlns:a16="http://schemas.microsoft.com/office/drawing/2014/main" id="{D1215580-C6AD-FD67-55E4-A65B781AF6E2}"/>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90" name="Group 9289">
            <a:extLst>
              <a:ext uri="{FF2B5EF4-FFF2-40B4-BE49-F238E27FC236}">
                <a16:creationId xmlns:a16="http://schemas.microsoft.com/office/drawing/2014/main" id="{40C77726-6B31-46EC-8B50-7E90316AFE4E}"/>
              </a:ext>
            </a:extLst>
          </p:cNvPr>
          <p:cNvGrpSpPr>
            <a:grpSpLocks noChangeAspect="1"/>
          </p:cNvGrpSpPr>
          <p:nvPr/>
        </p:nvGrpSpPr>
        <p:grpSpPr>
          <a:xfrm>
            <a:off x="3768765" y="5051901"/>
            <a:ext cx="277200" cy="284400"/>
            <a:chOff x="2518817" y="2033561"/>
            <a:chExt cx="277200" cy="284400"/>
          </a:xfrm>
        </p:grpSpPr>
        <p:pic>
          <p:nvPicPr>
            <p:cNvPr id="9291" name="Google Shape;699;p26">
              <a:extLst>
                <a:ext uri="{FF2B5EF4-FFF2-40B4-BE49-F238E27FC236}">
                  <a16:creationId xmlns:a16="http://schemas.microsoft.com/office/drawing/2014/main" id="{19116F25-36EC-5A3C-A86B-9DFFDD60A918}"/>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292" name="Oval 9291">
              <a:extLst>
                <a:ext uri="{FF2B5EF4-FFF2-40B4-BE49-F238E27FC236}">
                  <a16:creationId xmlns:a16="http://schemas.microsoft.com/office/drawing/2014/main" id="{91F28B51-8B45-E037-0D03-411C9F344EDB}"/>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93" name="Group 9292">
            <a:extLst>
              <a:ext uri="{FF2B5EF4-FFF2-40B4-BE49-F238E27FC236}">
                <a16:creationId xmlns:a16="http://schemas.microsoft.com/office/drawing/2014/main" id="{907920AC-CDBA-0B02-4F10-8AD10E83E62C}"/>
              </a:ext>
            </a:extLst>
          </p:cNvPr>
          <p:cNvGrpSpPr>
            <a:grpSpLocks noChangeAspect="1"/>
          </p:cNvGrpSpPr>
          <p:nvPr/>
        </p:nvGrpSpPr>
        <p:grpSpPr>
          <a:xfrm>
            <a:off x="4086139" y="5041029"/>
            <a:ext cx="277200" cy="284400"/>
            <a:chOff x="2518817" y="2033561"/>
            <a:chExt cx="277200" cy="284400"/>
          </a:xfrm>
        </p:grpSpPr>
        <p:pic>
          <p:nvPicPr>
            <p:cNvPr id="9294" name="Google Shape;699;p26">
              <a:extLst>
                <a:ext uri="{FF2B5EF4-FFF2-40B4-BE49-F238E27FC236}">
                  <a16:creationId xmlns:a16="http://schemas.microsoft.com/office/drawing/2014/main" id="{4F686636-A569-10A2-5B87-BD57B98E96D9}"/>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9295" name="Oval 9294">
              <a:extLst>
                <a:ext uri="{FF2B5EF4-FFF2-40B4-BE49-F238E27FC236}">
                  <a16:creationId xmlns:a16="http://schemas.microsoft.com/office/drawing/2014/main" id="{01A1B18F-3CA2-94E7-1DC0-D43804D49FFC}"/>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ular Callout 12">
            <a:extLst>
              <a:ext uri="{FF2B5EF4-FFF2-40B4-BE49-F238E27FC236}">
                <a16:creationId xmlns:a16="http://schemas.microsoft.com/office/drawing/2014/main" id="{97BB2268-AFCD-145E-0F5A-4696E4EAD964}"/>
              </a:ext>
            </a:extLst>
          </p:cNvPr>
          <p:cNvSpPr/>
          <p:nvPr/>
        </p:nvSpPr>
        <p:spPr>
          <a:xfrm flipH="1">
            <a:off x="4832066" y="1279366"/>
            <a:ext cx="5971285" cy="1655872"/>
          </a:xfrm>
          <a:prstGeom prst="wedgeRectCallout">
            <a:avLst>
              <a:gd name="adj1" fmla="val -36624"/>
              <a:gd name="adj2" fmla="val 7659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dirty="0">
                <a:solidFill>
                  <a:schemeClr val="tx1"/>
                </a:solidFill>
                <a:latin typeface="Century Gothic"/>
                <a:cs typeface="Century Gothic"/>
              </a:rPr>
              <a:t>I’ll use ‘Make ten’. I need to add two to eight to make ten. Then there’s another six left to add. That’s sixteen altogether. </a:t>
            </a:r>
          </a:p>
          <a:p>
            <a:pPr algn="ctr"/>
            <a:r>
              <a:rPr lang="en-GB" sz="2200" dirty="0">
                <a:solidFill>
                  <a:schemeClr val="tx1"/>
                </a:solidFill>
                <a:latin typeface="Century Gothic"/>
                <a:cs typeface="Century Gothic"/>
              </a:rPr>
              <a:t>Double eight is…</a:t>
            </a:r>
            <a:endParaRPr lang="en-US" sz="2200" dirty="0">
              <a:solidFill>
                <a:schemeClr val="tx1"/>
              </a:solidFill>
              <a:latin typeface="Century Gothic"/>
              <a:cs typeface="Century Gothic"/>
            </a:endParaRPr>
          </a:p>
        </p:txBody>
      </p:sp>
      <p:sp>
        <p:nvSpPr>
          <p:cNvPr id="17" name="Rectangular Callout 16">
            <a:extLst>
              <a:ext uri="{FF2B5EF4-FFF2-40B4-BE49-F238E27FC236}">
                <a16:creationId xmlns:a16="http://schemas.microsoft.com/office/drawing/2014/main" id="{918147DB-2013-2A56-86CC-FF2FD01CFE35}"/>
              </a:ext>
            </a:extLst>
          </p:cNvPr>
          <p:cNvSpPr/>
          <p:nvPr/>
        </p:nvSpPr>
        <p:spPr>
          <a:xfrm>
            <a:off x="2014172" y="3067663"/>
            <a:ext cx="4195242" cy="1223556"/>
          </a:xfrm>
          <a:prstGeom prst="wedgeRectCallout">
            <a:avLst>
              <a:gd name="adj1" fmla="val -64570"/>
              <a:gd name="adj2" fmla="val -17702"/>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dirty="0">
                <a:solidFill>
                  <a:schemeClr val="tx1"/>
                </a:solidFill>
                <a:latin typeface="Century Gothic"/>
                <a:cs typeface="Century Gothic"/>
              </a:rPr>
              <a:t>I can see a group of ten beads and … more beads. </a:t>
            </a:r>
          </a:p>
          <a:p>
            <a:pPr algn="ctr"/>
            <a:r>
              <a:rPr lang="en-GB" sz="2200" dirty="0">
                <a:solidFill>
                  <a:schemeClr val="tx1"/>
                </a:solidFill>
                <a:latin typeface="Century Gothic"/>
                <a:cs typeface="Century Gothic"/>
              </a:rPr>
              <a:t>Double eight is…</a:t>
            </a:r>
            <a:endParaRPr lang="en-US" sz="2200" dirty="0">
              <a:solidFill>
                <a:schemeClr val="tx1"/>
              </a:solidFill>
              <a:latin typeface="Century Gothic"/>
              <a:cs typeface="Century Gothic"/>
            </a:endParaRPr>
          </a:p>
        </p:txBody>
      </p:sp>
      <p:grpSp>
        <p:nvGrpSpPr>
          <p:cNvPr id="2" name="Group 1">
            <a:extLst>
              <a:ext uri="{FF2B5EF4-FFF2-40B4-BE49-F238E27FC236}">
                <a16:creationId xmlns:a16="http://schemas.microsoft.com/office/drawing/2014/main" id="{69526978-7610-942F-9A35-66F1DE9D4FA0}"/>
              </a:ext>
            </a:extLst>
          </p:cNvPr>
          <p:cNvGrpSpPr>
            <a:grpSpLocks noChangeAspect="1"/>
          </p:cNvGrpSpPr>
          <p:nvPr/>
        </p:nvGrpSpPr>
        <p:grpSpPr>
          <a:xfrm>
            <a:off x="4698191" y="5021833"/>
            <a:ext cx="277200" cy="284400"/>
            <a:chOff x="2518817" y="2033561"/>
            <a:chExt cx="277200" cy="284400"/>
          </a:xfrm>
        </p:grpSpPr>
        <p:pic>
          <p:nvPicPr>
            <p:cNvPr id="6" name="Google Shape;699;p26">
              <a:extLst>
                <a:ext uri="{FF2B5EF4-FFF2-40B4-BE49-F238E27FC236}">
                  <a16:creationId xmlns:a16="http://schemas.microsoft.com/office/drawing/2014/main" id="{28844653-AD2F-3E97-6A86-4103148F8F70}"/>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7" name="Oval 6">
              <a:extLst>
                <a:ext uri="{FF2B5EF4-FFF2-40B4-BE49-F238E27FC236}">
                  <a16:creationId xmlns:a16="http://schemas.microsoft.com/office/drawing/2014/main" id="{751CD210-73C9-DFAB-1966-73B67673EF29}"/>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9779E10-B534-BE2F-A134-D21FF24C1B80}"/>
              </a:ext>
            </a:extLst>
          </p:cNvPr>
          <p:cNvGrpSpPr>
            <a:grpSpLocks noChangeAspect="1"/>
          </p:cNvGrpSpPr>
          <p:nvPr/>
        </p:nvGrpSpPr>
        <p:grpSpPr>
          <a:xfrm>
            <a:off x="4394785" y="5018680"/>
            <a:ext cx="277200" cy="284400"/>
            <a:chOff x="2518817" y="2033561"/>
            <a:chExt cx="277200" cy="284400"/>
          </a:xfrm>
        </p:grpSpPr>
        <p:pic>
          <p:nvPicPr>
            <p:cNvPr id="9" name="Google Shape;699;p26">
              <a:extLst>
                <a:ext uri="{FF2B5EF4-FFF2-40B4-BE49-F238E27FC236}">
                  <a16:creationId xmlns:a16="http://schemas.microsoft.com/office/drawing/2014/main" id="{5B9977DF-378D-CD45-0E31-A7BF6724336A}"/>
                </a:ext>
              </a:extLst>
            </p:cNvPr>
            <p:cNvPicPr preferRelativeResize="0">
              <a:picLocks/>
            </p:cNvPicPr>
            <p:nvPr/>
          </p:nvPicPr>
          <p:blipFill rotWithShape="1">
            <a:blip r:embed="rId6">
              <a:alphaModFix/>
            </a:blip>
            <a:srcRect/>
            <a:stretch/>
          </p:blipFill>
          <p:spPr>
            <a:xfrm>
              <a:off x="2518817" y="2033561"/>
              <a:ext cx="277200" cy="284400"/>
            </a:xfrm>
            <a:prstGeom prst="rect">
              <a:avLst/>
            </a:prstGeom>
            <a:noFill/>
            <a:ln>
              <a:noFill/>
            </a:ln>
          </p:spPr>
        </p:pic>
        <p:sp>
          <p:nvSpPr>
            <p:cNvPr id="10" name="Oval 9">
              <a:extLst>
                <a:ext uri="{FF2B5EF4-FFF2-40B4-BE49-F238E27FC236}">
                  <a16:creationId xmlns:a16="http://schemas.microsoft.com/office/drawing/2014/main" id="{6E9A8A75-6250-1DF5-A03E-84654179EF6F}"/>
                </a:ext>
              </a:extLst>
            </p:cNvPr>
            <p:cNvSpPr/>
            <p:nvPr/>
          </p:nvSpPr>
          <p:spPr>
            <a:xfrm>
              <a:off x="2522719" y="2043885"/>
              <a:ext cx="269397" cy="2637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53659064-D4D6-1BEF-9A9E-B854D58AD4D6}"/>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12" name="Picture 11">
            <a:extLst>
              <a:ext uri="{FF2B5EF4-FFF2-40B4-BE49-F238E27FC236}">
                <a16:creationId xmlns:a16="http://schemas.microsoft.com/office/drawing/2014/main" id="{019EFF85-AD7F-F116-2633-06D6E83F8BF4}"/>
              </a:ext>
            </a:extLst>
          </p:cNvPr>
          <p:cNvPicPr>
            <a:picLocks noChangeAspect="1"/>
          </p:cNvPicPr>
          <p:nvPr/>
        </p:nvPicPr>
        <p:blipFill>
          <a:blip r:embed="rId7"/>
          <a:stretch>
            <a:fillRect/>
          </a:stretch>
        </p:blipFill>
        <p:spPr>
          <a:xfrm>
            <a:off x="8056343" y="-28580"/>
            <a:ext cx="4135658" cy="905619"/>
          </a:xfrm>
          <a:prstGeom prst="rect">
            <a:avLst/>
          </a:prstGeom>
        </p:spPr>
      </p:pic>
    </p:spTree>
    <p:extLst>
      <p:ext uri="{BB962C8B-B14F-4D97-AF65-F5344CB8AC3E}">
        <p14:creationId xmlns:p14="http://schemas.microsoft.com/office/powerpoint/2010/main" val="2565824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2521"/>
            <a:ext cx="10515600" cy="1325563"/>
          </a:xfrm>
        </p:spPr>
        <p:txBody>
          <a:bodyPr/>
          <a:lstStyle/>
          <a:p>
            <a:r>
              <a:rPr lang="en-US" dirty="0"/>
              <a:t>What is the missing number?</a:t>
            </a:r>
          </a:p>
        </p:txBody>
      </p:sp>
      <p:sp>
        <p:nvSpPr>
          <p:cNvPr id="4" name="Text Placeholder 3"/>
          <p:cNvSpPr>
            <a:spLocks noGrp="1"/>
          </p:cNvSpPr>
          <p:nvPr>
            <p:ph type="body" sz="quarter" idx="10"/>
          </p:nvPr>
        </p:nvSpPr>
        <p:spPr>
          <a:xfrm>
            <a:off x="219228" y="4428700"/>
            <a:ext cx="10606088" cy="996170"/>
          </a:xfrm>
        </p:spPr>
        <p:txBody>
          <a:bodyPr/>
          <a:lstStyle/>
          <a:p>
            <a:r>
              <a:rPr lang="en-GB" sz="2800" dirty="0">
                <a:latin typeface="Century Gothic" panose="020B0502020202020204" pitchFamily="34" charset="0"/>
              </a:rPr>
              <a:t>What do you already know that will help you?</a:t>
            </a:r>
          </a:p>
          <a:p>
            <a:r>
              <a:rPr lang="en-GB" sz="2800" dirty="0">
                <a:latin typeface="Century Gothic" panose="020B0502020202020204" pitchFamily="34" charset="0"/>
              </a:rPr>
              <a:t>How did you calculate the missing number?</a:t>
            </a:r>
          </a:p>
        </p:txBody>
      </p:sp>
      <p:sp>
        <p:nvSpPr>
          <p:cNvPr id="9" name="TextBox 8">
            <a:extLst>
              <a:ext uri="{FF2B5EF4-FFF2-40B4-BE49-F238E27FC236}">
                <a16:creationId xmlns:a16="http://schemas.microsoft.com/office/drawing/2014/main" id="{A11D0358-EEEF-1E8A-C33B-6BBC08450550}"/>
              </a:ext>
            </a:extLst>
          </p:cNvPr>
          <p:cNvSpPr txBox="1"/>
          <p:nvPr/>
        </p:nvSpPr>
        <p:spPr>
          <a:xfrm>
            <a:off x="2212400" y="2234000"/>
            <a:ext cx="2566428" cy="584775"/>
          </a:xfrm>
          <a:prstGeom prst="rect">
            <a:avLst/>
          </a:prstGeom>
          <a:noFill/>
        </p:spPr>
        <p:txBody>
          <a:bodyPr wrap="square" rtlCol="0">
            <a:spAutoFit/>
          </a:bodyPr>
          <a:lstStyle/>
          <a:p>
            <a:r>
              <a:rPr lang="en-GB" sz="2800">
                <a:latin typeface="Cambria Math" panose="02040503050406030204" pitchFamily="18" charset="0"/>
                <a:ea typeface="Cambria Math" panose="02040503050406030204" pitchFamily="18" charset="0"/>
              </a:rPr>
              <a:t>=</a:t>
            </a:r>
            <a:r>
              <a:rPr lang="en-GB" sz="3200">
                <a:latin typeface="Cambria Math" panose="02040503050406030204" pitchFamily="18" charset="0"/>
                <a:ea typeface="Cambria Math" panose="02040503050406030204" pitchFamily="18" charset="0"/>
              </a:rPr>
              <a:t> 4 + 5 </a:t>
            </a:r>
            <a:endParaRPr lang="en-GB" sz="2800">
              <a:latin typeface="Cambria Math" panose="02040503050406030204" pitchFamily="18" charset="0"/>
              <a:ea typeface="Cambria Math" panose="02040503050406030204" pitchFamily="18" charset="0"/>
            </a:endParaRPr>
          </a:p>
        </p:txBody>
      </p:sp>
      <p:sp>
        <p:nvSpPr>
          <p:cNvPr id="13" name="Rounded Rectangle 9">
            <a:extLst>
              <a:ext uri="{FF2B5EF4-FFF2-40B4-BE49-F238E27FC236}">
                <a16:creationId xmlns:a16="http://schemas.microsoft.com/office/drawing/2014/main" id="{A01D73CD-A8E4-74DD-E1AF-E6EEA0A10F16}"/>
              </a:ext>
            </a:extLst>
          </p:cNvPr>
          <p:cNvSpPr/>
          <p:nvPr/>
        </p:nvSpPr>
        <p:spPr>
          <a:xfrm>
            <a:off x="981210" y="2120567"/>
            <a:ext cx="1137702" cy="75008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3" name="TextBox 2">
            <a:extLst>
              <a:ext uri="{FF2B5EF4-FFF2-40B4-BE49-F238E27FC236}">
                <a16:creationId xmlns:a16="http://schemas.microsoft.com/office/drawing/2014/main" id="{C7F996C4-827F-B556-ECD6-DB24851BEC89}"/>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5" name="Picture 4">
            <a:extLst>
              <a:ext uri="{FF2B5EF4-FFF2-40B4-BE49-F238E27FC236}">
                <a16:creationId xmlns:a16="http://schemas.microsoft.com/office/drawing/2014/main" id="{1B0BC376-2AC0-16C4-CD5A-BCDE2F516318}"/>
              </a:ext>
            </a:extLst>
          </p:cNvPr>
          <p:cNvPicPr>
            <a:picLocks noChangeAspect="1"/>
          </p:cNvPicPr>
          <p:nvPr/>
        </p:nvPicPr>
        <p:blipFill>
          <a:blip r:embed="rId3"/>
          <a:stretch>
            <a:fillRect/>
          </a:stretch>
        </p:blipFill>
        <p:spPr>
          <a:xfrm>
            <a:off x="8056343" y="-28580"/>
            <a:ext cx="4135658" cy="905619"/>
          </a:xfrm>
          <a:prstGeom prst="rect">
            <a:avLst/>
          </a:prstGeom>
        </p:spPr>
      </p:pic>
    </p:spTree>
    <p:extLst>
      <p:ext uri="{BB962C8B-B14F-4D97-AF65-F5344CB8AC3E}">
        <p14:creationId xmlns:p14="http://schemas.microsoft.com/office/powerpoint/2010/main" val="2617722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1914" y="1624400"/>
            <a:ext cx="2294285" cy="646331"/>
          </a:xfrm>
          <a:prstGeom prst="rect">
            <a:avLst/>
          </a:prstGeom>
          <a:noFill/>
        </p:spPr>
        <p:txBody>
          <a:bodyPr wrap="square" rtlCol="0">
            <a:spAutoFit/>
          </a:bodyPr>
          <a:lstStyle/>
          <a:p>
            <a:r>
              <a:rPr lang="en-GB" sz="3600">
                <a:latin typeface="Cambria Math" panose="02040503050406030204" pitchFamily="18" charset="0"/>
                <a:ea typeface="Cambria Math" panose="02040503050406030204" pitchFamily="18" charset="0"/>
              </a:rPr>
              <a:t>= 4 + 5 </a:t>
            </a:r>
          </a:p>
        </p:txBody>
      </p:sp>
      <p:sp>
        <p:nvSpPr>
          <p:cNvPr id="2" name="Title 1"/>
          <p:cNvSpPr>
            <a:spLocks noGrp="1"/>
          </p:cNvSpPr>
          <p:nvPr>
            <p:ph type="title"/>
          </p:nvPr>
        </p:nvSpPr>
        <p:spPr>
          <a:xfrm>
            <a:off x="289516" y="939401"/>
            <a:ext cx="10606548" cy="608269"/>
          </a:xfrm>
        </p:spPr>
        <p:txBody>
          <a:bodyPr>
            <a:normAutofit fontScale="90000"/>
          </a:bodyPr>
          <a:lstStyle/>
          <a:p>
            <a:r>
              <a:rPr lang="en-US" dirty="0"/>
              <a:t>Double plus one</a:t>
            </a:r>
          </a:p>
        </p:txBody>
      </p:sp>
      <p:grpSp>
        <p:nvGrpSpPr>
          <p:cNvPr id="5" name="Group 4">
            <a:extLst>
              <a:ext uri="{FF2B5EF4-FFF2-40B4-BE49-F238E27FC236}">
                <a16:creationId xmlns:a16="http://schemas.microsoft.com/office/drawing/2014/main" id="{4B86A622-0F4B-9B17-2FB5-8EC9B9A4DF0E}"/>
              </a:ext>
            </a:extLst>
          </p:cNvPr>
          <p:cNvGrpSpPr>
            <a:grpSpLocks noChangeAspect="1"/>
          </p:cNvGrpSpPr>
          <p:nvPr/>
        </p:nvGrpSpPr>
        <p:grpSpPr>
          <a:xfrm>
            <a:off x="5909795" y="3491016"/>
            <a:ext cx="413217" cy="512441"/>
            <a:chOff x="2305050" y="5353050"/>
            <a:chExt cx="600075" cy="725025"/>
          </a:xfrm>
        </p:grpSpPr>
        <p:sp>
          <p:nvSpPr>
            <p:cNvPr id="7" name="Rectangle: Top Corners Rounded 6">
              <a:extLst>
                <a:ext uri="{FF2B5EF4-FFF2-40B4-BE49-F238E27FC236}">
                  <a16:creationId xmlns:a16="http://schemas.microsoft.com/office/drawing/2014/main" id="{B6BE49FE-3005-931F-FFC3-96C43BBAC3CC}"/>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42F718E-ABD1-2E59-CCB0-0CC62B1C720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C6DEA53-F070-2698-C889-C3449736A5D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1503BF1A-FF96-02C3-1E3F-DD6180E34046}"/>
              </a:ext>
            </a:extLst>
          </p:cNvPr>
          <p:cNvGrpSpPr>
            <a:grpSpLocks noChangeAspect="1"/>
          </p:cNvGrpSpPr>
          <p:nvPr/>
        </p:nvGrpSpPr>
        <p:grpSpPr>
          <a:xfrm>
            <a:off x="5909795" y="3068022"/>
            <a:ext cx="413217" cy="512441"/>
            <a:chOff x="2305050" y="5353050"/>
            <a:chExt cx="600075" cy="725025"/>
          </a:xfrm>
        </p:grpSpPr>
        <p:sp>
          <p:nvSpPr>
            <p:cNvPr id="12" name="Rectangle: Top Corners Rounded 11">
              <a:extLst>
                <a:ext uri="{FF2B5EF4-FFF2-40B4-BE49-F238E27FC236}">
                  <a16:creationId xmlns:a16="http://schemas.microsoft.com/office/drawing/2014/main" id="{8066FFAA-FE8D-FF40-4F5E-3D260251F1AC}"/>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1590F58-141B-02C9-2238-7B355345668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37FD218-B1EC-7DDC-04A1-B1084CB96A7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CF1B9563-C896-77CA-D5F6-C865AF783A3D}"/>
              </a:ext>
            </a:extLst>
          </p:cNvPr>
          <p:cNvGrpSpPr>
            <a:grpSpLocks noChangeAspect="1"/>
          </p:cNvGrpSpPr>
          <p:nvPr/>
        </p:nvGrpSpPr>
        <p:grpSpPr>
          <a:xfrm>
            <a:off x="5909795" y="2645028"/>
            <a:ext cx="413217" cy="512441"/>
            <a:chOff x="2305050" y="5353050"/>
            <a:chExt cx="600075" cy="725025"/>
          </a:xfrm>
        </p:grpSpPr>
        <p:sp>
          <p:nvSpPr>
            <p:cNvPr id="17" name="Rectangle: Top Corners Rounded 16">
              <a:extLst>
                <a:ext uri="{FF2B5EF4-FFF2-40B4-BE49-F238E27FC236}">
                  <a16:creationId xmlns:a16="http://schemas.microsoft.com/office/drawing/2014/main" id="{974737A1-98A6-C490-CB32-ED4C35C2A0C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2C6E8CA-A005-30F9-33C6-B9A71B4052D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2DA69C9-2D21-0408-39B6-A9A5A353A14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770FC119-51B8-7E9E-CBCE-ECCD6B827930}"/>
              </a:ext>
            </a:extLst>
          </p:cNvPr>
          <p:cNvGrpSpPr>
            <a:grpSpLocks noChangeAspect="1"/>
          </p:cNvGrpSpPr>
          <p:nvPr/>
        </p:nvGrpSpPr>
        <p:grpSpPr>
          <a:xfrm>
            <a:off x="5909795" y="2222033"/>
            <a:ext cx="413217" cy="512441"/>
            <a:chOff x="2305050" y="5353050"/>
            <a:chExt cx="600075" cy="725025"/>
          </a:xfrm>
        </p:grpSpPr>
        <p:sp>
          <p:nvSpPr>
            <p:cNvPr id="21" name="Rectangle: Top Corners Rounded 20">
              <a:extLst>
                <a:ext uri="{FF2B5EF4-FFF2-40B4-BE49-F238E27FC236}">
                  <a16:creationId xmlns:a16="http://schemas.microsoft.com/office/drawing/2014/main" id="{DF51E008-8454-DC24-F2AA-78580B349A5C}"/>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B9B00F4-3A83-8C0B-3AB3-679F5521BCE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D8DC70D-A4BE-8894-1816-FC552203DF19}"/>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ounded Rectangle 9">
            <a:extLst>
              <a:ext uri="{FF2B5EF4-FFF2-40B4-BE49-F238E27FC236}">
                <a16:creationId xmlns:a16="http://schemas.microsoft.com/office/drawing/2014/main" id="{B5755493-0D25-293C-3392-CB23C849F52B}"/>
              </a:ext>
            </a:extLst>
          </p:cNvPr>
          <p:cNvSpPr/>
          <p:nvPr/>
        </p:nvSpPr>
        <p:spPr>
          <a:xfrm>
            <a:off x="403284" y="1631453"/>
            <a:ext cx="1137702" cy="750087"/>
          </a:xfrm>
          <a:prstGeom prst="roundRect">
            <a:avLst/>
          </a:prstGeom>
          <a:ln w="19050"/>
        </p:spPr>
        <p:style>
          <a:lnRef idx="2">
            <a:schemeClr val="accent1"/>
          </a:lnRef>
          <a:fillRef idx="1">
            <a:schemeClr val="lt1"/>
          </a:fillRef>
          <a:effectRef idx="0">
            <a:schemeClr val="accent1"/>
          </a:effectRef>
          <a:fontRef idx="minor">
            <a:schemeClr val="dk1"/>
          </a:fontRef>
        </p:style>
        <p:txBody>
          <a:bodyPr lIns="90000" tIns="90000" bIns="90000" rtlCol="0" anchor="ctr"/>
          <a:lstStyle/>
          <a:p>
            <a:pPr algn="ctr"/>
            <a:endParaRPr lang="en-US" sz="2800">
              <a:solidFill>
                <a:schemeClr val="tx1"/>
              </a:solidFill>
              <a:latin typeface="Cambria Math" panose="02040503050406030204" pitchFamily="18" charset="0"/>
              <a:ea typeface="Cambria Math" panose="02040503050406030204" pitchFamily="18" charset="0"/>
              <a:cs typeface="Century Gothic"/>
            </a:endParaRPr>
          </a:p>
        </p:txBody>
      </p:sp>
      <p:sp>
        <p:nvSpPr>
          <p:cNvPr id="13" name="Text Placeholder 12">
            <a:extLst>
              <a:ext uri="{FF2B5EF4-FFF2-40B4-BE49-F238E27FC236}">
                <a16:creationId xmlns:a16="http://schemas.microsoft.com/office/drawing/2014/main" id="{92529238-C6ED-D5D3-3CF9-084CBE06515B}"/>
              </a:ext>
            </a:extLst>
          </p:cNvPr>
          <p:cNvSpPr>
            <a:spLocks noGrp="1"/>
          </p:cNvSpPr>
          <p:nvPr>
            <p:ph type="body" sz="quarter" idx="10"/>
          </p:nvPr>
        </p:nvSpPr>
        <p:spPr>
          <a:xfrm>
            <a:off x="2841295" y="4155128"/>
            <a:ext cx="5502991" cy="523220"/>
          </a:xfrm>
        </p:spPr>
        <p:txBody>
          <a:bodyPr/>
          <a:lstStyle/>
          <a:p>
            <a:pPr algn="ctr"/>
            <a:r>
              <a:rPr lang="en-GB">
                <a:latin typeface="Cambria Math" panose="02040503050406030204" pitchFamily="18" charset="0"/>
                <a:ea typeface="Cambria Math" panose="02040503050406030204" pitchFamily="18" charset="0"/>
              </a:rPr>
              <a:t>4 + 5      =      4 + 4 + 1 </a:t>
            </a:r>
          </a:p>
        </p:txBody>
      </p:sp>
      <p:grpSp>
        <p:nvGrpSpPr>
          <p:cNvPr id="23" name="Group 22">
            <a:extLst>
              <a:ext uri="{FF2B5EF4-FFF2-40B4-BE49-F238E27FC236}">
                <a16:creationId xmlns:a16="http://schemas.microsoft.com/office/drawing/2014/main" id="{D6E7B653-9A7D-65AA-4EA1-2095A7FE840A}"/>
              </a:ext>
            </a:extLst>
          </p:cNvPr>
          <p:cNvGrpSpPr>
            <a:grpSpLocks noChangeAspect="1"/>
          </p:cNvGrpSpPr>
          <p:nvPr/>
        </p:nvGrpSpPr>
        <p:grpSpPr>
          <a:xfrm>
            <a:off x="6792674" y="3491017"/>
            <a:ext cx="413217" cy="512441"/>
            <a:chOff x="2305050" y="5353050"/>
            <a:chExt cx="600075" cy="725025"/>
          </a:xfrm>
        </p:grpSpPr>
        <p:sp>
          <p:nvSpPr>
            <p:cNvPr id="24" name="Rectangle: Top Corners Rounded 23">
              <a:extLst>
                <a:ext uri="{FF2B5EF4-FFF2-40B4-BE49-F238E27FC236}">
                  <a16:creationId xmlns:a16="http://schemas.microsoft.com/office/drawing/2014/main" id="{A0AD3FB5-F443-E852-7BF7-304EE632EA0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F2BBEE1-0A54-D98F-7E7F-C4ED9F0CC48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661376E-7454-FD75-1F32-348ABBB39E7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C33120F2-988F-9863-BBB9-847C6347E2BE}"/>
              </a:ext>
            </a:extLst>
          </p:cNvPr>
          <p:cNvGrpSpPr>
            <a:grpSpLocks noChangeAspect="1"/>
          </p:cNvGrpSpPr>
          <p:nvPr/>
        </p:nvGrpSpPr>
        <p:grpSpPr>
          <a:xfrm>
            <a:off x="6792674" y="3070069"/>
            <a:ext cx="413217" cy="512441"/>
            <a:chOff x="2305050" y="5353050"/>
            <a:chExt cx="600075" cy="725025"/>
          </a:xfrm>
        </p:grpSpPr>
        <p:sp>
          <p:nvSpPr>
            <p:cNvPr id="28" name="Rectangle: Top Corners Rounded 27">
              <a:extLst>
                <a:ext uri="{FF2B5EF4-FFF2-40B4-BE49-F238E27FC236}">
                  <a16:creationId xmlns:a16="http://schemas.microsoft.com/office/drawing/2014/main" id="{F543668D-5983-1B22-0A72-0E1E5CB2E14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45E3B821-6DE2-35D5-CCD7-E83D8622F5E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B13486E-2768-AEB8-7577-1C6545E5425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BD3EB009-D373-6236-84B9-8FF06BCB355A}"/>
              </a:ext>
            </a:extLst>
          </p:cNvPr>
          <p:cNvGrpSpPr>
            <a:grpSpLocks noChangeAspect="1"/>
          </p:cNvGrpSpPr>
          <p:nvPr/>
        </p:nvGrpSpPr>
        <p:grpSpPr>
          <a:xfrm>
            <a:off x="6792674" y="2649121"/>
            <a:ext cx="413217" cy="512441"/>
            <a:chOff x="2305050" y="5353050"/>
            <a:chExt cx="600075" cy="725025"/>
          </a:xfrm>
        </p:grpSpPr>
        <p:sp>
          <p:nvSpPr>
            <p:cNvPr id="34" name="Rectangle: Top Corners Rounded 33">
              <a:extLst>
                <a:ext uri="{FF2B5EF4-FFF2-40B4-BE49-F238E27FC236}">
                  <a16:creationId xmlns:a16="http://schemas.microsoft.com/office/drawing/2014/main" id="{B6265F30-0510-CE20-21C6-2A0B8DE4109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C80CE6E-E622-4250-448A-2CD3F8833B8D}"/>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F4D26CBD-25D8-33E1-8B56-AF21EB1F76F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F86115E7-C4DC-8D30-458B-A8C40575F86C}"/>
              </a:ext>
            </a:extLst>
          </p:cNvPr>
          <p:cNvGrpSpPr>
            <a:grpSpLocks noChangeAspect="1"/>
          </p:cNvGrpSpPr>
          <p:nvPr/>
        </p:nvGrpSpPr>
        <p:grpSpPr>
          <a:xfrm>
            <a:off x="6792674" y="2228173"/>
            <a:ext cx="413217" cy="512441"/>
            <a:chOff x="2305050" y="5353050"/>
            <a:chExt cx="600075" cy="725025"/>
          </a:xfrm>
        </p:grpSpPr>
        <p:sp>
          <p:nvSpPr>
            <p:cNvPr id="58" name="Rectangle: Top Corners Rounded 57">
              <a:extLst>
                <a:ext uri="{FF2B5EF4-FFF2-40B4-BE49-F238E27FC236}">
                  <a16:creationId xmlns:a16="http://schemas.microsoft.com/office/drawing/2014/main" id="{FE954E7A-5212-9D74-2251-7B977588FC5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BD4057FE-A78E-40C0-02CA-F3C46CF2743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82EAB399-EFEF-12C1-1888-8802EBD40E7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717C4464-0C89-8C35-FEBE-64BF1F10166D}"/>
              </a:ext>
            </a:extLst>
          </p:cNvPr>
          <p:cNvGrpSpPr>
            <a:grpSpLocks noChangeAspect="1"/>
          </p:cNvGrpSpPr>
          <p:nvPr/>
        </p:nvGrpSpPr>
        <p:grpSpPr>
          <a:xfrm>
            <a:off x="6791891" y="1808213"/>
            <a:ext cx="414000" cy="511453"/>
            <a:chOff x="2305050" y="5353050"/>
            <a:chExt cx="600075" cy="725025"/>
          </a:xfrm>
        </p:grpSpPr>
        <p:sp>
          <p:nvSpPr>
            <p:cNvPr id="53" name="Rectangle: Top Corners Rounded 52">
              <a:extLst>
                <a:ext uri="{FF2B5EF4-FFF2-40B4-BE49-F238E27FC236}">
                  <a16:creationId xmlns:a16="http://schemas.microsoft.com/office/drawing/2014/main" id="{FF616962-FC03-B5B0-E3C0-6E3DD6D134C0}"/>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46FECE04-68A4-CB69-2501-DE118EF88143}"/>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48717F0B-A432-E9DA-EB27-5D7D9B92000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83A69551-53F5-4B0D-AA45-D9EF57DD0D91}"/>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9" name="Picture 8">
            <a:extLst>
              <a:ext uri="{FF2B5EF4-FFF2-40B4-BE49-F238E27FC236}">
                <a16:creationId xmlns:a16="http://schemas.microsoft.com/office/drawing/2014/main" id="{FF9894D6-8511-44D7-FBD9-FC89A1C041BF}"/>
              </a:ext>
            </a:extLst>
          </p:cNvPr>
          <p:cNvPicPr>
            <a:picLocks noChangeAspect="1"/>
          </p:cNvPicPr>
          <p:nvPr/>
        </p:nvPicPr>
        <p:blipFill>
          <a:blip r:embed="rId3"/>
          <a:stretch>
            <a:fillRect/>
          </a:stretch>
        </p:blipFill>
        <p:spPr>
          <a:xfrm>
            <a:off x="8056343" y="-28580"/>
            <a:ext cx="4135658" cy="905619"/>
          </a:xfrm>
          <a:prstGeom prst="rect">
            <a:avLst/>
          </a:prstGeom>
        </p:spPr>
      </p:pic>
    </p:spTree>
    <p:extLst>
      <p:ext uri="{BB962C8B-B14F-4D97-AF65-F5344CB8AC3E}">
        <p14:creationId xmlns:p14="http://schemas.microsoft.com/office/powerpoint/2010/main" val="317838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681" y="592159"/>
            <a:ext cx="10515600" cy="1325563"/>
          </a:xfrm>
        </p:spPr>
        <p:txBody>
          <a:bodyPr/>
          <a:lstStyle/>
          <a:p>
            <a:r>
              <a:rPr lang="en-US" dirty="0"/>
              <a:t>Who do you agree with? Why?</a:t>
            </a:r>
          </a:p>
        </p:txBody>
      </p:sp>
      <p:sp>
        <p:nvSpPr>
          <p:cNvPr id="24" name="Rectangular Callout 23"/>
          <p:cNvSpPr/>
          <p:nvPr/>
        </p:nvSpPr>
        <p:spPr>
          <a:xfrm>
            <a:off x="1993166" y="3139950"/>
            <a:ext cx="4963263" cy="1091744"/>
          </a:xfrm>
          <a:prstGeom prst="wedgeRectCallout">
            <a:avLst>
              <a:gd name="adj1" fmla="val -59890"/>
              <a:gd name="adj2" fmla="val -53395"/>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To calculate 3 + 4, I can double three and then add one.</a:t>
            </a:r>
          </a:p>
        </p:txBody>
      </p:sp>
      <p:sp>
        <p:nvSpPr>
          <p:cNvPr id="25" name="Rectangular Callout 24"/>
          <p:cNvSpPr/>
          <p:nvPr/>
        </p:nvSpPr>
        <p:spPr>
          <a:xfrm flipH="1">
            <a:off x="3614367" y="1695396"/>
            <a:ext cx="4963263" cy="1091744"/>
          </a:xfrm>
          <a:prstGeom prst="wedgeRectCallout">
            <a:avLst>
              <a:gd name="adj1" fmla="val -53268"/>
              <a:gd name="adj2" fmla="val 6685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To calculate 3 + 4, I can double four and then add one.</a:t>
            </a:r>
          </a:p>
        </p:txBody>
      </p:sp>
      <p:pic>
        <p:nvPicPr>
          <p:cNvPr id="6" name="Picture 5">
            <a:extLst>
              <a:ext uri="{FF2B5EF4-FFF2-40B4-BE49-F238E27FC236}">
                <a16:creationId xmlns:a16="http://schemas.microsoft.com/office/drawing/2014/main" id="{DFE9C238-309F-9B4E-FC4B-EA5322231C7B}"/>
              </a:ext>
            </a:extLst>
          </p:cNvPr>
          <p:cNvPicPr>
            <a:picLocks noChangeAspect="1"/>
          </p:cNvPicPr>
          <p:nvPr/>
        </p:nvPicPr>
        <p:blipFill rotWithShape="1">
          <a:blip r:embed="rId3">
            <a:extLst>
              <a:ext uri="{28A0092B-C50C-407E-A947-70E740481C1C}">
                <a14:useLocalDpi xmlns:a14="http://schemas.microsoft.com/office/drawing/2010/main" val="0"/>
              </a:ext>
            </a:extLst>
          </a:blip>
          <a:srcRect t="-1" b="2772"/>
          <a:stretch/>
        </p:blipFill>
        <p:spPr>
          <a:xfrm>
            <a:off x="107140" y="1675717"/>
            <a:ext cx="1439082" cy="3896139"/>
          </a:xfrm>
          <a:prstGeom prst="rect">
            <a:avLst/>
          </a:prstGeom>
        </p:spPr>
      </p:pic>
      <p:pic>
        <p:nvPicPr>
          <p:cNvPr id="7" name="Google Shape;467;p18" descr="Angie pencil.png">
            <a:extLst>
              <a:ext uri="{FF2B5EF4-FFF2-40B4-BE49-F238E27FC236}">
                <a16:creationId xmlns:a16="http://schemas.microsoft.com/office/drawing/2014/main" id="{0BD24846-7802-5050-16D6-E630BDB0E7CF}"/>
              </a:ext>
            </a:extLst>
          </p:cNvPr>
          <p:cNvPicPr preferRelativeResize="0"/>
          <p:nvPr/>
        </p:nvPicPr>
        <p:blipFill rotWithShape="1">
          <a:blip r:embed="rId4">
            <a:alphaModFix/>
          </a:blip>
          <a:srcRect l="12078" t="1" r="6794" b="5166"/>
          <a:stretch/>
        </p:blipFill>
        <p:spPr>
          <a:xfrm>
            <a:off x="8735474" y="1902761"/>
            <a:ext cx="2036018" cy="3669095"/>
          </a:xfrm>
          <a:prstGeom prst="rect">
            <a:avLst/>
          </a:prstGeom>
          <a:noFill/>
          <a:ln>
            <a:noFill/>
          </a:ln>
        </p:spPr>
      </p:pic>
      <p:sp>
        <p:nvSpPr>
          <p:cNvPr id="3" name="TextBox 2">
            <a:extLst>
              <a:ext uri="{FF2B5EF4-FFF2-40B4-BE49-F238E27FC236}">
                <a16:creationId xmlns:a16="http://schemas.microsoft.com/office/drawing/2014/main" id="{DE3DDF6E-4AFC-BBB8-A55A-2F0077ADA60E}"/>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4" name="Picture 3">
            <a:extLst>
              <a:ext uri="{FF2B5EF4-FFF2-40B4-BE49-F238E27FC236}">
                <a16:creationId xmlns:a16="http://schemas.microsoft.com/office/drawing/2014/main" id="{BD449641-21C8-F762-AA38-AB101348E356}"/>
              </a:ext>
            </a:extLst>
          </p:cNvPr>
          <p:cNvPicPr>
            <a:picLocks noChangeAspect="1"/>
          </p:cNvPicPr>
          <p:nvPr/>
        </p:nvPicPr>
        <p:blipFill>
          <a:blip r:embed="rId5"/>
          <a:stretch>
            <a:fillRect/>
          </a:stretch>
        </p:blipFill>
        <p:spPr>
          <a:xfrm>
            <a:off x="8056343" y="-28580"/>
            <a:ext cx="4135658" cy="905619"/>
          </a:xfrm>
          <a:prstGeom prst="rect">
            <a:avLst/>
          </a:prstGeom>
        </p:spPr>
      </p:pic>
    </p:spTree>
    <p:extLst>
      <p:ext uri="{BB962C8B-B14F-4D97-AF65-F5344CB8AC3E}">
        <p14:creationId xmlns:p14="http://schemas.microsoft.com/office/powerpoint/2010/main" val="1044646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9075" y="1495231"/>
            <a:ext cx="10606088" cy="523220"/>
          </a:xfrm>
        </p:spPr>
        <p:txBody>
          <a:bodyPr/>
          <a:lstStyle/>
          <a:p>
            <a:r>
              <a:rPr lang="en-GB" sz="2800">
                <a:latin typeface="Century Gothic" panose="020B0502020202020204" pitchFamily="34" charset="0"/>
              </a:rPr>
              <a:t>If I know 2 + 2 = 4, then I know ...</a:t>
            </a:r>
          </a:p>
        </p:txBody>
      </p:sp>
      <p:grpSp>
        <p:nvGrpSpPr>
          <p:cNvPr id="7" name="Group 6">
            <a:extLst>
              <a:ext uri="{FF2B5EF4-FFF2-40B4-BE49-F238E27FC236}">
                <a16:creationId xmlns:a16="http://schemas.microsoft.com/office/drawing/2014/main" id="{B0CBF0A3-CA4D-0D65-1495-63D51FD6590C}"/>
              </a:ext>
            </a:extLst>
          </p:cNvPr>
          <p:cNvGrpSpPr>
            <a:grpSpLocks noChangeAspect="1"/>
          </p:cNvGrpSpPr>
          <p:nvPr/>
        </p:nvGrpSpPr>
        <p:grpSpPr>
          <a:xfrm>
            <a:off x="903752" y="4025671"/>
            <a:ext cx="540959" cy="653599"/>
            <a:chOff x="2305050" y="5353050"/>
            <a:chExt cx="600075" cy="725025"/>
          </a:xfrm>
        </p:grpSpPr>
        <p:sp>
          <p:nvSpPr>
            <p:cNvPr id="10" name="Rectangle: Top Corners Rounded 9">
              <a:extLst>
                <a:ext uri="{FF2B5EF4-FFF2-40B4-BE49-F238E27FC236}">
                  <a16:creationId xmlns:a16="http://schemas.microsoft.com/office/drawing/2014/main" id="{109FE114-19AA-F577-3A5F-45981F7A38A7}"/>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85B8D45-82B0-041D-2C70-E7BC1B126DDB}"/>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0668F85-339A-B29C-1521-BC53B91B5CA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AF8127E5-551A-C419-3747-3397BDCA80F3}"/>
              </a:ext>
            </a:extLst>
          </p:cNvPr>
          <p:cNvGrpSpPr>
            <a:grpSpLocks noChangeAspect="1"/>
          </p:cNvGrpSpPr>
          <p:nvPr/>
        </p:nvGrpSpPr>
        <p:grpSpPr>
          <a:xfrm>
            <a:off x="903752" y="3484161"/>
            <a:ext cx="540959" cy="653599"/>
            <a:chOff x="2305050" y="5353050"/>
            <a:chExt cx="600075" cy="725025"/>
          </a:xfrm>
        </p:grpSpPr>
        <p:sp>
          <p:nvSpPr>
            <p:cNvPr id="16" name="Rectangle: Top Corners Rounded 15">
              <a:extLst>
                <a:ext uri="{FF2B5EF4-FFF2-40B4-BE49-F238E27FC236}">
                  <a16:creationId xmlns:a16="http://schemas.microsoft.com/office/drawing/2014/main" id="{F67EF795-3861-EB62-266E-CDF629131CF5}"/>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7C85167-8240-4BAF-C1A5-C29A5300677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E1E4733-702C-ADCA-C42A-17CDE1610365}"/>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FDE3DA64-CF4A-48DB-43E4-F53D9BC04016}"/>
              </a:ext>
            </a:extLst>
          </p:cNvPr>
          <p:cNvGrpSpPr>
            <a:grpSpLocks noChangeAspect="1"/>
          </p:cNvGrpSpPr>
          <p:nvPr/>
        </p:nvGrpSpPr>
        <p:grpSpPr>
          <a:xfrm>
            <a:off x="1880547" y="4025671"/>
            <a:ext cx="540959" cy="653599"/>
            <a:chOff x="2305050" y="5353050"/>
            <a:chExt cx="600075" cy="725025"/>
          </a:xfrm>
        </p:grpSpPr>
        <p:sp>
          <p:nvSpPr>
            <p:cNvPr id="20" name="Rectangle: Top Corners Rounded 19">
              <a:extLst>
                <a:ext uri="{FF2B5EF4-FFF2-40B4-BE49-F238E27FC236}">
                  <a16:creationId xmlns:a16="http://schemas.microsoft.com/office/drawing/2014/main" id="{1CDD16BC-5DC1-B527-B98B-2AD4312237F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8A6F49C-95D2-1BE9-4188-C2D5D7DB390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FAB7A30-656B-343F-7EDF-F254B3989EE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F4A68C68-6180-0414-8394-B11A1B0144FC}"/>
              </a:ext>
            </a:extLst>
          </p:cNvPr>
          <p:cNvGrpSpPr>
            <a:grpSpLocks noChangeAspect="1"/>
          </p:cNvGrpSpPr>
          <p:nvPr/>
        </p:nvGrpSpPr>
        <p:grpSpPr>
          <a:xfrm>
            <a:off x="1880547" y="3484161"/>
            <a:ext cx="540959" cy="653599"/>
            <a:chOff x="2305050" y="5353050"/>
            <a:chExt cx="600075" cy="725025"/>
          </a:xfrm>
        </p:grpSpPr>
        <p:sp>
          <p:nvSpPr>
            <p:cNvPr id="31" name="Rectangle: Top Corners Rounded 30">
              <a:extLst>
                <a:ext uri="{FF2B5EF4-FFF2-40B4-BE49-F238E27FC236}">
                  <a16:creationId xmlns:a16="http://schemas.microsoft.com/office/drawing/2014/main" id="{00E32A5D-14EB-3AC5-D927-C4143998DB4C}"/>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C5BDCAE-B4C5-1004-C196-231613451103}"/>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105D6A9F-7D67-3B8F-CFBC-CCB37DC56CEE}"/>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9" name="Group 78">
            <a:extLst>
              <a:ext uri="{FF2B5EF4-FFF2-40B4-BE49-F238E27FC236}">
                <a16:creationId xmlns:a16="http://schemas.microsoft.com/office/drawing/2014/main" id="{298D5BA9-2086-C169-4A21-6B1CB17FFC85}"/>
              </a:ext>
            </a:extLst>
          </p:cNvPr>
          <p:cNvGrpSpPr>
            <a:grpSpLocks noChangeAspect="1"/>
          </p:cNvGrpSpPr>
          <p:nvPr/>
        </p:nvGrpSpPr>
        <p:grpSpPr>
          <a:xfrm>
            <a:off x="4721266" y="4025671"/>
            <a:ext cx="540959" cy="653599"/>
            <a:chOff x="2305050" y="5353050"/>
            <a:chExt cx="600075" cy="725025"/>
          </a:xfrm>
        </p:grpSpPr>
        <p:sp>
          <p:nvSpPr>
            <p:cNvPr id="84" name="Rectangle: Top Corners Rounded 83">
              <a:extLst>
                <a:ext uri="{FF2B5EF4-FFF2-40B4-BE49-F238E27FC236}">
                  <a16:creationId xmlns:a16="http://schemas.microsoft.com/office/drawing/2014/main" id="{55E98E6E-35C8-319E-62E3-2A82EF02FEEA}"/>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704A80FD-C46F-7111-98D8-AA1CB85ED7EF}"/>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C6E6CE51-ECE8-07D3-DB78-CA39CC7E9EE8}"/>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0" name="Group 79">
            <a:extLst>
              <a:ext uri="{FF2B5EF4-FFF2-40B4-BE49-F238E27FC236}">
                <a16:creationId xmlns:a16="http://schemas.microsoft.com/office/drawing/2014/main" id="{D7B81D65-C96A-6158-EB06-34CC3AF8986A}"/>
              </a:ext>
            </a:extLst>
          </p:cNvPr>
          <p:cNvGrpSpPr>
            <a:grpSpLocks noChangeAspect="1"/>
          </p:cNvGrpSpPr>
          <p:nvPr/>
        </p:nvGrpSpPr>
        <p:grpSpPr>
          <a:xfrm>
            <a:off x="4721266" y="3484161"/>
            <a:ext cx="540959" cy="653599"/>
            <a:chOff x="2305050" y="5353050"/>
            <a:chExt cx="600075" cy="725025"/>
          </a:xfrm>
        </p:grpSpPr>
        <p:sp>
          <p:nvSpPr>
            <p:cNvPr id="81" name="Rectangle: Top Corners Rounded 80">
              <a:extLst>
                <a:ext uri="{FF2B5EF4-FFF2-40B4-BE49-F238E27FC236}">
                  <a16:creationId xmlns:a16="http://schemas.microsoft.com/office/drawing/2014/main" id="{8C231CD1-A187-493B-0B90-C737B3DC7908}"/>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6E10F67B-B5B9-5C93-FC75-85906568F66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BFA38593-C45F-E897-69F9-C531816EAE1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a:extLst>
              <a:ext uri="{FF2B5EF4-FFF2-40B4-BE49-F238E27FC236}">
                <a16:creationId xmlns:a16="http://schemas.microsoft.com/office/drawing/2014/main" id="{D6BB0BD8-5C53-AAE9-E8C6-5E51B3147423}"/>
              </a:ext>
            </a:extLst>
          </p:cNvPr>
          <p:cNvGrpSpPr>
            <a:grpSpLocks noChangeAspect="1"/>
          </p:cNvGrpSpPr>
          <p:nvPr/>
        </p:nvGrpSpPr>
        <p:grpSpPr>
          <a:xfrm>
            <a:off x="5698061" y="4025671"/>
            <a:ext cx="540959" cy="653599"/>
            <a:chOff x="2305050" y="5353050"/>
            <a:chExt cx="600075" cy="725025"/>
          </a:xfrm>
        </p:grpSpPr>
        <p:sp>
          <p:nvSpPr>
            <p:cNvPr id="93" name="Rectangle: Top Corners Rounded 92">
              <a:extLst>
                <a:ext uri="{FF2B5EF4-FFF2-40B4-BE49-F238E27FC236}">
                  <a16:creationId xmlns:a16="http://schemas.microsoft.com/office/drawing/2014/main" id="{672D249F-02EC-0F31-0F25-89CAA2C9047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CA93DFEF-483E-FAEF-F888-EBB8FEE86A4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8D7E7E19-41F9-26DE-5A95-0DA1EA067A41}"/>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9" name="Group 88">
            <a:extLst>
              <a:ext uri="{FF2B5EF4-FFF2-40B4-BE49-F238E27FC236}">
                <a16:creationId xmlns:a16="http://schemas.microsoft.com/office/drawing/2014/main" id="{0F94A2C4-7717-E945-18EF-F34A314F9DFF}"/>
              </a:ext>
            </a:extLst>
          </p:cNvPr>
          <p:cNvGrpSpPr>
            <a:grpSpLocks noChangeAspect="1"/>
          </p:cNvGrpSpPr>
          <p:nvPr/>
        </p:nvGrpSpPr>
        <p:grpSpPr>
          <a:xfrm>
            <a:off x="5698061" y="3484161"/>
            <a:ext cx="540959" cy="653599"/>
            <a:chOff x="2305050" y="5353050"/>
            <a:chExt cx="600075" cy="725025"/>
          </a:xfrm>
        </p:grpSpPr>
        <p:sp>
          <p:nvSpPr>
            <p:cNvPr id="90" name="Rectangle: Top Corners Rounded 89">
              <a:extLst>
                <a:ext uri="{FF2B5EF4-FFF2-40B4-BE49-F238E27FC236}">
                  <a16:creationId xmlns:a16="http://schemas.microsoft.com/office/drawing/2014/main" id="{87FDC4F7-0066-C010-F8E6-741071D72E1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5A395B4D-DE5E-49CD-60DE-8A8CCAAF086A}"/>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5B3A7245-A125-DDBE-69A5-49D342E2770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E0396F62-F982-95AC-A037-0159E02333F5}"/>
              </a:ext>
            </a:extLst>
          </p:cNvPr>
          <p:cNvGrpSpPr>
            <a:grpSpLocks noChangeAspect="1"/>
          </p:cNvGrpSpPr>
          <p:nvPr/>
        </p:nvGrpSpPr>
        <p:grpSpPr>
          <a:xfrm>
            <a:off x="8315463" y="4025671"/>
            <a:ext cx="540959" cy="653599"/>
            <a:chOff x="2305050" y="5353050"/>
            <a:chExt cx="600075" cy="725025"/>
          </a:xfrm>
        </p:grpSpPr>
        <p:sp>
          <p:nvSpPr>
            <p:cNvPr id="102" name="Rectangle: Top Corners Rounded 101">
              <a:extLst>
                <a:ext uri="{FF2B5EF4-FFF2-40B4-BE49-F238E27FC236}">
                  <a16:creationId xmlns:a16="http://schemas.microsoft.com/office/drawing/2014/main" id="{D68EBBAA-DF2D-B027-A65B-06FF60C1F28F}"/>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98EC112D-CC10-AC96-22C8-7AF78C50D67B}"/>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DE8C85A4-9F87-22E5-0B2D-8E41C9D016A6}"/>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F1154A21-A57B-8699-A2CD-31697E6D7D7D}"/>
              </a:ext>
            </a:extLst>
          </p:cNvPr>
          <p:cNvGrpSpPr>
            <a:grpSpLocks noChangeAspect="1"/>
          </p:cNvGrpSpPr>
          <p:nvPr/>
        </p:nvGrpSpPr>
        <p:grpSpPr>
          <a:xfrm>
            <a:off x="8315463" y="3484161"/>
            <a:ext cx="540959" cy="653599"/>
            <a:chOff x="2305050" y="5353050"/>
            <a:chExt cx="600075" cy="725025"/>
          </a:xfrm>
        </p:grpSpPr>
        <p:sp>
          <p:nvSpPr>
            <p:cNvPr id="99" name="Rectangle: Top Corners Rounded 98">
              <a:extLst>
                <a:ext uri="{FF2B5EF4-FFF2-40B4-BE49-F238E27FC236}">
                  <a16:creationId xmlns:a16="http://schemas.microsoft.com/office/drawing/2014/main" id="{DE25B3BB-E605-ED6E-104A-38B42DF1356D}"/>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24127A52-FD25-05D5-2A42-C8DA937B4F2E}"/>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D9B495C-A047-33ED-175F-D08D337F294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316832CA-70FC-80C5-4758-CDD1E08BA1C5}"/>
              </a:ext>
            </a:extLst>
          </p:cNvPr>
          <p:cNvGrpSpPr>
            <a:grpSpLocks noChangeAspect="1"/>
          </p:cNvGrpSpPr>
          <p:nvPr/>
        </p:nvGrpSpPr>
        <p:grpSpPr>
          <a:xfrm>
            <a:off x="9292258" y="4025671"/>
            <a:ext cx="540959" cy="653599"/>
            <a:chOff x="2305050" y="5353050"/>
            <a:chExt cx="600075" cy="725025"/>
          </a:xfrm>
        </p:grpSpPr>
        <p:sp>
          <p:nvSpPr>
            <p:cNvPr id="111" name="Rectangle: Top Corners Rounded 110">
              <a:extLst>
                <a:ext uri="{FF2B5EF4-FFF2-40B4-BE49-F238E27FC236}">
                  <a16:creationId xmlns:a16="http://schemas.microsoft.com/office/drawing/2014/main" id="{FEF00FE8-9CE9-1B50-238F-0BE9A005847B}"/>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F9D25A6F-0597-5F0E-84A3-BBCABB28D11D}"/>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2B8EB661-F938-CA40-623F-3C33901224CE}"/>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5A7297B2-3E71-AF0B-24AF-DF11E33B6D55}"/>
              </a:ext>
            </a:extLst>
          </p:cNvPr>
          <p:cNvGrpSpPr>
            <a:grpSpLocks noChangeAspect="1"/>
          </p:cNvGrpSpPr>
          <p:nvPr/>
        </p:nvGrpSpPr>
        <p:grpSpPr>
          <a:xfrm>
            <a:off x="9292258" y="3484161"/>
            <a:ext cx="540959" cy="653599"/>
            <a:chOff x="2305050" y="5353050"/>
            <a:chExt cx="600075" cy="725025"/>
          </a:xfrm>
        </p:grpSpPr>
        <p:sp>
          <p:nvSpPr>
            <p:cNvPr id="108" name="Rectangle: Top Corners Rounded 107">
              <a:extLst>
                <a:ext uri="{FF2B5EF4-FFF2-40B4-BE49-F238E27FC236}">
                  <a16:creationId xmlns:a16="http://schemas.microsoft.com/office/drawing/2014/main" id="{46FB8B99-3A84-E24F-EB91-C0E1F7930553}"/>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003B7693-2C7E-0201-42B4-A92B61831608}"/>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19E13832-5CF8-7C9C-B43E-4F8C83FFA19A}"/>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Rectangle: Top Corners Rounded 71">
            <a:extLst>
              <a:ext uri="{FF2B5EF4-FFF2-40B4-BE49-F238E27FC236}">
                <a16:creationId xmlns:a16="http://schemas.microsoft.com/office/drawing/2014/main" id="{C0B3FA86-2A07-70F3-56F6-D32A155F45CD}"/>
              </a:ext>
            </a:extLst>
          </p:cNvPr>
          <p:cNvSpPr/>
          <p:nvPr/>
        </p:nvSpPr>
        <p:spPr>
          <a:xfrm>
            <a:off x="4886938" y="2947282"/>
            <a:ext cx="210574" cy="12000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53041DCE-F74C-8EA1-D744-12CCCF152547}"/>
              </a:ext>
            </a:extLst>
          </p:cNvPr>
          <p:cNvSpPr/>
          <p:nvPr/>
        </p:nvSpPr>
        <p:spPr>
          <a:xfrm>
            <a:off x="4722225" y="3058710"/>
            <a:ext cx="540000" cy="541012"/>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221C3A21-252B-C885-B60A-D3CBD9CA4620}"/>
              </a:ext>
            </a:extLst>
          </p:cNvPr>
          <p:cNvSpPr/>
          <p:nvPr/>
        </p:nvSpPr>
        <p:spPr>
          <a:xfrm>
            <a:off x="4855082" y="3192074"/>
            <a:ext cx="274286" cy="274285"/>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Top Corners Rounded 75">
            <a:extLst>
              <a:ext uri="{FF2B5EF4-FFF2-40B4-BE49-F238E27FC236}">
                <a16:creationId xmlns:a16="http://schemas.microsoft.com/office/drawing/2014/main" id="{237E7063-3E10-635A-AF4D-9057141D6CB4}"/>
              </a:ext>
            </a:extLst>
          </p:cNvPr>
          <p:cNvSpPr/>
          <p:nvPr/>
        </p:nvSpPr>
        <p:spPr>
          <a:xfrm>
            <a:off x="9456971" y="2947282"/>
            <a:ext cx="210574" cy="12000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6896A2E9-621B-585A-8C6F-016D0C9FA0E8}"/>
              </a:ext>
            </a:extLst>
          </p:cNvPr>
          <p:cNvSpPr/>
          <p:nvPr/>
        </p:nvSpPr>
        <p:spPr>
          <a:xfrm>
            <a:off x="9292258" y="3058710"/>
            <a:ext cx="540000" cy="541012"/>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D3A6E8BA-2748-948C-305B-E009CBEC97F1}"/>
              </a:ext>
            </a:extLst>
          </p:cNvPr>
          <p:cNvSpPr/>
          <p:nvPr/>
        </p:nvSpPr>
        <p:spPr>
          <a:xfrm>
            <a:off x="9425115" y="3192074"/>
            <a:ext cx="274286" cy="274285"/>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53ACBC6-43BB-A843-E626-0F785ED7D98B}"/>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8" name="Picture 7">
            <a:extLst>
              <a:ext uri="{FF2B5EF4-FFF2-40B4-BE49-F238E27FC236}">
                <a16:creationId xmlns:a16="http://schemas.microsoft.com/office/drawing/2014/main" id="{D2F2D131-E35D-D61D-796F-059908C70985}"/>
              </a:ext>
            </a:extLst>
          </p:cNvPr>
          <p:cNvPicPr>
            <a:picLocks noChangeAspect="1"/>
          </p:cNvPicPr>
          <p:nvPr/>
        </p:nvPicPr>
        <p:blipFill>
          <a:blip r:embed="rId3"/>
          <a:stretch>
            <a:fillRect/>
          </a:stretch>
        </p:blipFill>
        <p:spPr>
          <a:xfrm>
            <a:off x="8056343" y="-28580"/>
            <a:ext cx="4135658" cy="905619"/>
          </a:xfrm>
          <a:prstGeom prst="rect">
            <a:avLst/>
          </a:prstGeom>
        </p:spPr>
      </p:pic>
    </p:spTree>
    <p:extLst>
      <p:ext uri="{BB962C8B-B14F-4D97-AF65-F5344CB8AC3E}">
        <p14:creationId xmlns:p14="http://schemas.microsoft.com/office/powerpoint/2010/main" val="262955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F0BA-CEED-E29D-FEE5-9940F07FFB68}"/>
              </a:ext>
            </a:extLst>
          </p:cNvPr>
          <p:cNvSpPr>
            <a:spLocks noGrp="1"/>
          </p:cNvSpPr>
          <p:nvPr>
            <p:ph type="title"/>
          </p:nvPr>
        </p:nvSpPr>
        <p:spPr/>
        <p:txBody>
          <a:bodyPr/>
          <a:lstStyle/>
          <a:p>
            <a:r>
              <a:rPr lang="en-GB"/>
              <a:t>Recap</a:t>
            </a:r>
          </a:p>
        </p:txBody>
      </p:sp>
      <p:sp>
        <p:nvSpPr>
          <p:cNvPr id="3" name="Content Placeholder 2">
            <a:extLst>
              <a:ext uri="{FF2B5EF4-FFF2-40B4-BE49-F238E27FC236}">
                <a16:creationId xmlns:a16="http://schemas.microsoft.com/office/drawing/2014/main" id="{C64EAB1E-80D3-6608-8146-DF162FAE764E}"/>
              </a:ext>
            </a:extLst>
          </p:cNvPr>
          <p:cNvSpPr>
            <a:spLocks noGrp="1"/>
          </p:cNvSpPr>
          <p:nvPr>
            <p:ph idx="1"/>
          </p:nvPr>
        </p:nvSpPr>
        <p:spPr>
          <a:xfrm>
            <a:off x="838200" y="1351950"/>
            <a:ext cx="10515600" cy="5844445"/>
          </a:xfrm>
        </p:spPr>
        <p:txBody>
          <a:bodyPr vert="horz" lIns="91440" tIns="45720" rIns="91440" bIns="45720" rtlCol="0" anchor="t">
            <a:normAutofit fontScale="92500"/>
          </a:bodyPr>
          <a:lstStyle/>
          <a:p>
            <a:pPr marL="0" indent="0">
              <a:buNone/>
            </a:pPr>
            <a:r>
              <a:rPr lang="en-GB" sz="9600">
                <a:latin typeface="Comic Sans MS"/>
                <a:ea typeface="+mn-lt"/>
                <a:cs typeface="+mn-lt"/>
              </a:rPr>
              <a:t>v       c       </a:t>
            </a:r>
            <a:r>
              <a:rPr lang="en-GB" sz="9600" err="1">
                <a:latin typeface="Comic Sans MS"/>
                <a:ea typeface="+mn-lt"/>
                <a:cs typeface="+mn-lt"/>
              </a:rPr>
              <a:t>ph</a:t>
            </a:r>
            <a:r>
              <a:rPr lang="en-GB" sz="9600">
                <a:latin typeface="Comic Sans MS"/>
                <a:ea typeface="+mn-lt"/>
                <a:cs typeface="+mn-lt"/>
              </a:rPr>
              <a:t>      g</a:t>
            </a:r>
            <a:endParaRPr lang="en-US" sz="6600">
              <a:latin typeface="Comic Sans MS"/>
              <a:ea typeface="+mn-lt"/>
              <a:cs typeface="+mn-lt"/>
            </a:endParaRPr>
          </a:p>
          <a:p>
            <a:pPr marL="0" indent="0">
              <a:buNone/>
            </a:pPr>
            <a:r>
              <a:rPr lang="en-GB" sz="9600">
                <a:latin typeface="Comic Sans MS"/>
                <a:ea typeface="+mn-lt"/>
                <a:cs typeface="+mn-lt"/>
              </a:rPr>
              <a:t>     y     </a:t>
            </a:r>
            <a:r>
              <a:rPr lang="en-GB" sz="9600" err="1">
                <a:latin typeface="Comic Sans MS"/>
                <a:ea typeface="+mn-lt"/>
                <a:cs typeface="+mn-lt"/>
              </a:rPr>
              <a:t>ea</a:t>
            </a:r>
            <a:r>
              <a:rPr lang="en-GB" sz="9600">
                <a:latin typeface="Comic Sans MS"/>
                <a:ea typeface="+mn-lt"/>
                <a:cs typeface="+mn-lt"/>
              </a:rPr>
              <a:t>        </a:t>
            </a:r>
            <a:r>
              <a:rPr lang="en-GB" sz="9600" err="1">
                <a:latin typeface="Comic Sans MS"/>
                <a:ea typeface="+mn-lt"/>
                <a:cs typeface="+mn-lt"/>
              </a:rPr>
              <a:t>wh</a:t>
            </a:r>
            <a:r>
              <a:rPr lang="en-GB" sz="9600">
                <a:latin typeface="Comic Sans MS"/>
                <a:ea typeface="+mn-lt"/>
                <a:cs typeface="+mn-lt"/>
              </a:rPr>
              <a:t> </a:t>
            </a:r>
            <a:endParaRPr lang="en-US" sz="6600">
              <a:latin typeface="Comic Sans MS"/>
              <a:ea typeface="+mn-lt"/>
              <a:cs typeface="+mn-lt"/>
            </a:endParaRPr>
          </a:p>
          <a:p>
            <a:pPr marL="0" indent="0">
              <a:buNone/>
            </a:pPr>
            <a:r>
              <a:rPr lang="en-GB" sz="9600">
                <a:latin typeface="Comic Sans MS"/>
                <a:ea typeface="+mn-lt"/>
                <a:cs typeface="+mn-lt"/>
              </a:rPr>
              <a:t>ow     </a:t>
            </a:r>
            <a:r>
              <a:rPr lang="en-GB" sz="9600" err="1">
                <a:latin typeface="Comic Sans MS"/>
                <a:ea typeface="+mn-lt"/>
                <a:cs typeface="+mn-lt"/>
              </a:rPr>
              <a:t>oe</a:t>
            </a:r>
            <a:r>
              <a:rPr lang="en-GB" sz="9600">
                <a:latin typeface="Comic Sans MS"/>
                <a:ea typeface="+mn-lt"/>
                <a:cs typeface="+mn-lt"/>
              </a:rPr>
              <a:t>      </a:t>
            </a:r>
            <a:r>
              <a:rPr lang="en-GB" sz="9600" err="1">
                <a:latin typeface="Comic Sans MS"/>
                <a:ea typeface="+mn-lt"/>
                <a:cs typeface="+mn-lt"/>
              </a:rPr>
              <a:t>ou</a:t>
            </a:r>
            <a:r>
              <a:rPr lang="en-GB" sz="9600">
                <a:latin typeface="Comic Sans MS"/>
                <a:ea typeface="+mn-lt"/>
                <a:cs typeface="+mn-lt"/>
              </a:rPr>
              <a:t>  </a:t>
            </a:r>
            <a:endParaRPr lang="en-US" sz="6600">
              <a:latin typeface="Comic Sans MS"/>
              <a:ea typeface="+mn-lt"/>
              <a:cs typeface="+mn-lt"/>
            </a:endParaRPr>
          </a:p>
          <a:p>
            <a:pPr marL="0" indent="0">
              <a:buNone/>
            </a:pPr>
            <a:r>
              <a:rPr lang="en-GB" sz="9600">
                <a:latin typeface="Comic Sans MS"/>
                <a:ea typeface="+mn-lt"/>
                <a:cs typeface="+mn-lt"/>
              </a:rPr>
              <a:t>     le        al</a:t>
            </a:r>
            <a:endParaRPr lang="en-US" sz="6600">
              <a:latin typeface="Comic Sans MS"/>
            </a:endParaRPr>
          </a:p>
        </p:txBody>
      </p:sp>
      <p:sp>
        <p:nvSpPr>
          <p:cNvPr id="4" name="TextBox 3">
            <a:extLst>
              <a:ext uri="{FF2B5EF4-FFF2-40B4-BE49-F238E27FC236}">
                <a16:creationId xmlns:a16="http://schemas.microsoft.com/office/drawing/2014/main" id="{91046C2E-4540-C818-164A-A25D13F8EB06}"/>
              </a:ext>
            </a:extLst>
          </p:cNvPr>
          <p:cNvSpPr txBox="1"/>
          <p:nvPr/>
        </p:nvSpPr>
        <p:spPr>
          <a:xfrm>
            <a:off x="8564451" y="166352"/>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GB" sz="1800" b="1" i="0" u="sng" baseline="0">
                <a:solidFill>
                  <a:srgbClr val="A02B93"/>
                </a:solidFill>
                <a:latin typeface="Sassoon Primary"/>
                <a:ea typeface="Segoe UI"/>
                <a:cs typeface="Segoe UI"/>
              </a:rPr>
              <a:t>T</a:t>
            </a:r>
            <a:r>
              <a:rPr lang="en-GB" sz="1800" b="1" i="0" u="sng" baseline="0">
                <a:solidFill>
                  <a:srgbClr val="000000"/>
                </a:solidFill>
                <a:latin typeface="Sassoon Primary"/>
                <a:ea typeface="Segoe UI"/>
                <a:cs typeface="Segoe UI"/>
              </a:rPr>
              <a:t>hursday 22nd </a:t>
            </a:r>
            <a:r>
              <a:rPr lang="en-GB" sz="1800" b="1" i="0" u="sng" baseline="0">
                <a:solidFill>
                  <a:srgbClr val="A02B93"/>
                </a:solidFill>
                <a:latin typeface="Sassoon Primary"/>
                <a:ea typeface="Segoe UI"/>
                <a:cs typeface="Segoe UI"/>
              </a:rPr>
              <a:t>J</a:t>
            </a:r>
            <a:r>
              <a:rPr lang="en-GB" sz="1800" b="1" i="0" u="sng" baseline="0">
                <a:solidFill>
                  <a:srgbClr val="000000"/>
                </a:solidFill>
                <a:latin typeface="Sassoon Primary"/>
                <a:ea typeface="Segoe UI"/>
                <a:cs typeface="Segoe UI"/>
              </a:rPr>
              <a:t>anuary 2026</a:t>
            </a:r>
            <a:r>
              <a:rPr lang="en-US" sz="1800" b="0" i="0">
                <a:solidFill>
                  <a:srgbClr val="000000"/>
                </a:solidFill>
                <a:latin typeface="Sassoon Primary"/>
                <a:ea typeface="Segoe UI"/>
                <a:cs typeface="Segoe UI"/>
              </a:rPr>
              <a:t>​</a:t>
            </a:r>
          </a:p>
          <a:p>
            <a:pPr algn="l" rtl="0">
              <a:lnSpc>
                <a:spcPts val="1425"/>
              </a:lnSpc>
            </a:pPr>
            <a:r>
              <a:rPr lang="en-GB" sz="1800" b="1" i="0" u="sng" baseline="0">
                <a:solidFill>
                  <a:srgbClr val="000000"/>
                </a:solidFill>
                <a:latin typeface="Sassoon Primary"/>
                <a:ea typeface="Segoe UI"/>
                <a:cs typeface="Segoe UI"/>
              </a:rPr>
              <a:t>22/1/26</a:t>
            </a:r>
          </a:p>
          <a:p>
            <a:pPr algn="ctr"/>
            <a:endParaRPr lang="en-GB"/>
          </a:p>
        </p:txBody>
      </p:sp>
    </p:spTree>
    <p:extLst>
      <p:ext uri="{BB962C8B-B14F-4D97-AF65-F5344CB8AC3E}">
        <p14:creationId xmlns:p14="http://schemas.microsoft.com/office/powerpoint/2010/main" val="2186170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014" y="896753"/>
            <a:ext cx="10515600" cy="1325563"/>
          </a:xfrm>
        </p:spPr>
        <p:txBody>
          <a:bodyPr>
            <a:normAutofit/>
          </a:bodyPr>
          <a:lstStyle/>
          <a:p>
            <a:r>
              <a:rPr lang="en-US" dirty="0"/>
              <a:t>Do you agree or disagree? Why?</a:t>
            </a:r>
          </a:p>
        </p:txBody>
      </p:sp>
      <p:sp>
        <p:nvSpPr>
          <p:cNvPr id="14" name="Rectangular Callout 13"/>
          <p:cNvSpPr/>
          <p:nvPr/>
        </p:nvSpPr>
        <p:spPr>
          <a:xfrm>
            <a:off x="2819474" y="2902241"/>
            <a:ext cx="4036163" cy="1474041"/>
          </a:xfrm>
          <a:prstGeom prst="wedgeRectCallout">
            <a:avLst>
              <a:gd name="adj1" fmla="val -73200"/>
              <a:gd name="adj2" fmla="val 1645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latin typeface="Century Gothic" panose="020B0502020202020204" pitchFamily="34" charset="0"/>
              </a:rPr>
              <a:t>I can use the fact that double five is ten to help me calculate 6 + 7.</a:t>
            </a:r>
          </a:p>
        </p:txBody>
      </p:sp>
      <p:pic>
        <p:nvPicPr>
          <p:cNvPr id="6" name="Google Shape;466;p18">
            <a:extLst>
              <a:ext uri="{FF2B5EF4-FFF2-40B4-BE49-F238E27FC236}">
                <a16:creationId xmlns:a16="http://schemas.microsoft.com/office/drawing/2014/main" id="{A2FB353D-7B60-F408-9D25-471EF63D82A4}"/>
              </a:ext>
            </a:extLst>
          </p:cNvPr>
          <p:cNvPicPr preferRelativeResize="0">
            <a:picLocks/>
          </p:cNvPicPr>
          <p:nvPr/>
        </p:nvPicPr>
        <p:blipFill rotWithShape="1">
          <a:blip r:embed="rId3">
            <a:alphaModFix/>
          </a:blip>
          <a:srcRect b="3909"/>
          <a:stretch/>
        </p:blipFill>
        <p:spPr>
          <a:xfrm>
            <a:off x="390332" y="2009862"/>
            <a:ext cx="1652588" cy="3569528"/>
          </a:xfrm>
          <a:prstGeom prst="rect">
            <a:avLst/>
          </a:prstGeom>
          <a:noFill/>
          <a:ln>
            <a:noFill/>
          </a:ln>
        </p:spPr>
      </p:pic>
      <p:sp>
        <p:nvSpPr>
          <p:cNvPr id="3" name="TextBox 2">
            <a:extLst>
              <a:ext uri="{FF2B5EF4-FFF2-40B4-BE49-F238E27FC236}">
                <a16:creationId xmlns:a16="http://schemas.microsoft.com/office/drawing/2014/main" id="{7FB2139C-6C71-442C-1F77-A64F6E7E67C0}"/>
              </a:ext>
            </a:extLst>
          </p:cNvPr>
          <p:cNvSpPr txBox="1"/>
          <p:nvPr/>
        </p:nvSpPr>
        <p:spPr>
          <a:xfrm>
            <a:off x="170120" y="193048"/>
            <a:ext cx="7309905" cy="461665"/>
          </a:xfrm>
          <a:prstGeom prst="rect">
            <a:avLst/>
          </a:prstGeom>
          <a:noFill/>
        </p:spPr>
        <p:txBody>
          <a:bodyPr wrap="square">
            <a:spAutoFit/>
          </a:bodyPr>
          <a:lstStyle/>
          <a:p>
            <a:pPr marL="0" indent="0">
              <a:buNone/>
            </a:pPr>
            <a:r>
              <a:rPr lang="en-US" sz="2400" dirty="0"/>
              <a:t>TBAT: </a:t>
            </a:r>
            <a:r>
              <a:rPr lang="en-US" sz="2400" dirty="0">
                <a:latin typeface="Century Gothic"/>
                <a:cs typeface="Century Gothic"/>
              </a:rPr>
              <a:t>To use doubles to calculate near doubles</a:t>
            </a:r>
            <a:endParaRPr lang="en-US" sz="2400" dirty="0"/>
          </a:p>
        </p:txBody>
      </p:sp>
      <p:pic>
        <p:nvPicPr>
          <p:cNvPr id="4" name="Picture 3">
            <a:extLst>
              <a:ext uri="{FF2B5EF4-FFF2-40B4-BE49-F238E27FC236}">
                <a16:creationId xmlns:a16="http://schemas.microsoft.com/office/drawing/2014/main" id="{91B94810-8EFE-7FE3-3CA1-5A6D03EDB71F}"/>
              </a:ext>
            </a:extLst>
          </p:cNvPr>
          <p:cNvPicPr>
            <a:picLocks noChangeAspect="1"/>
          </p:cNvPicPr>
          <p:nvPr/>
        </p:nvPicPr>
        <p:blipFill>
          <a:blip r:embed="rId4"/>
          <a:stretch>
            <a:fillRect/>
          </a:stretch>
        </p:blipFill>
        <p:spPr>
          <a:xfrm>
            <a:off x="8056343" y="-28580"/>
            <a:ext cx="4135658" cy="905619"/>
          </a:xfrm>
          <a:prstGeom prst="rect">
            <a:avLst/>
          </a:prstGeom>
        </p:spPr>
      </p:pic>
    </p:spTree>
    <p:extLst>
      <p:ext uri="{BB962C8B-B14F-4D97-AF65-F5344CB8AC3E}">
        <p14:creationId xmlns:p14="http://schemas.microsoft.com/office/powerpoint/2010/main" val="1756409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sp>
        <p:nvSpPr>
          <p:cNvPr id="16" name="TextBox 15">
            <a:extLst>
              <a:ext uri="{FF2B5EF4-FFF2-40B4-BE49-F238E27FC236}">
                <a16:creationId xmlns:a16="http://schemas.microsoft.com/office/drawing/2014/main" id="{DAD6B84D-2F66-1CD5-05FD-69C50D7A8F1D}"/>
              </a:ext>
            </a:extLst>
          </p:cNvPr>
          <p:cNvSpPr txBox="1"/>
          <p:nvPr/>
        </p:nvSpPr>
        <p:spPr>
          <a:xfrm>
            <a:off x="5740318" y="5032577"/>
            <a:ext cx="2850623" cy="954107"/>
          </a:xfrm>
          <a:prstGeom prst="rect">
            <a:avLst/>
          </a:prstGeom>
          <a:noFill/>
        </p:spPr>
        <p:txBody>
          <a:bodyPr wrap="square" rtlCol="0">
            <a:spAutoFit/>
          </a:bodyPr>
          <a:lstStyle/>
          <a:p>
            <a:r>
              <a:rPr lang="en-GB" sz="2800"/>
              <a:t>Use </a:t>
            </a:r>
            <a:r>
              <a:rPr lang="en-GB" sz="2800" dirty="0"/>
              <a:t>the stamps to print </a:t>
            </a:r>
            <a:r>
              <a:rPr lang="en-GB" sz="2800"/>
              <a:t>your </a:t>
            </a:r>
            <a:r>
              <a:rPr lang="en-GB" sz="2800" dirty="0"/>
              <a:t>name </a:t>
            </a:r>
            <a:endParaRPr lang="en-GB" sz="2800"/>
          </a:p>
        </p:txBody>
      </p:sp>
      <p:pic>
        <p:nvPicPr>
          <p:cNvPr id="19" name="Picture 18">
            <a:extLst>
              <a:ext uri="{FF2B5EF4-FFF2-40B4-BE49-F238E27FC236}">
                <a16:creationId xmlns:a16="http://schemas.microsoft.com/office/drawing/2014/main" id="{A3EC0014-6BDA-DCF3-66CC-870A41EAAE77}"/>
              </a:ext>
            </a:extLst>
          </p:cNvPr>
          <p:cNvPicPr>
            <a:picLocks noChangeAspect="1"/>
          </p:cNvPicPr>
          <p:nvPr/>
        </p:nvPicPr>
        <p:blipFill>
          <a:blip r:embed="rId2"/>
          <a:stretch>
            <a:fillRect/>
          </a:stretch>
        </p:blipFill>
        <p:spPr>
          <a:xfrm>
            <a:off x="7995421" y="5621990"/>
            <a:ext cx="839926" cy="877637"/>
          </a:xfrm>
          <a:prstGeom prst="rect">
            <a:avLst/>
          </a:prstGeom>
        </p:spPr>
      </p:pic>
      <p:pic>
        <p:nvPicPr>
          <p:cNvPr id="1026" name="Picture 2">
            <a:extLst>
              <a:ext uri="{FF2B5EF4-FFF2-40B4-BE49-F238E27FC236}">
                <a16:creationId xmlns:a16="http://schemas.microsoft.com/office/drawing/2014/main" id="{ECA966A1-F8A4-7FC9-E651-C31185CE9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3267" y="5331619"/>
            <a:ext cx="880483" cy="8804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C409F9A-22BF-476A-886A-9A752FC34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561" y="5675766"/>
            <a:ext cx="847131" cy="847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2420788-5022-444B-2090-A5ED4EB8F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5470" y="5177631"/>
            <a:ext cx="921147" cy="9211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at in the hat cartoon&#10;&#10;AI-generated content may be incorrect.">
            <a:extLst>
              <a:ext uri="{FF2B5EF4-FFF2-40B4-BE49-F238E27FC236}">
                <a16:creationId xmlns:a16="http://schemas.microsoft.com/office/drawing/2014/main" id="{D59DF9D2-8F47-8948-CF1E-DCA237F3524D}"/>
              </a:ext>
            </a:extLst>
          </p:cNvPr>
          <p:cNvPicPr>
            <a:picLocks noChangeAspect="1"/>
          </p:cNvPicPr>
          <p:nvPr/>
        </p:nvPicPr>
        <p:blipFill>
          <a:blip r:embed="rId6"/>
          <a:stretch>
            <a:fillRect/>
          </a:stretch>
        </p:blipFill>
        <p:spPr>
          <a:xfrm>
            <a:off x="614027" y="1947795"/>
            <a:ext cx="1616031" cy="2168213"/>
          </a:xfrm>
          <a:prstGeom prst="rect">
            <a:avLst/>
          </a:prstGeom>
        </p:spPr>
      </p:pic>
      <p:sp>
        <p:nvSpPr>
          <p:cNvPr id="11" name="TextBox 10">
            <a:extLst>
              <a:ext uri="{FF2B5EF4-FFF2-40B4-BE49-F238E27FC236}">
                <a16:creationId xmlns:a16="http://schemas.microsoft.com/office/drawing/2014/main" id="{019C5F4E-672B-E89A-0986-3D1222E067CB}"/>
              </a:ext>
            </a:extLst>
          </p:cNvPr>
          <p:cNvSpPr txBox="1"/>
          <p:nvPr/>
        </p:nvSpPr>
        <p:spPr>
          <a:xfrm>
            <a:off x="2567765" y="2180449"/>
            <a:ext cx="2409969" cy="1631216"/>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t>Write an instruction that the Cat in the Hat is giving to Thing 1 and Thing 2 to clear up the mess.</a:t>
            </a:r>
            <a:r>
              <a:rPr lang="en-GB" dirty="0"/>
              <a:t> </a:t>
            </a:r>
          </a:p>
        </p:txBody>
      </p:sp>
      <p:pic>
        <p:nvPicPr>
          <p:cNvPr id="12" name="Picture 11" descr="A screenshot of a card&#10;&#10;AI-generated content may be incorrect.">
            <a:extLst>
              <a:ext uri="{FF2B5EF4-FFF2-40B4-BE49-F238E27FC236}">
                <a16:creationId xmlns:a16="http://schemas.microsoft.com/office/drawing/2014/main" id="{5C466D4B-E4F7-CF83-7472-2F7CB782B0B5}"/>
              </a:ext>
            </a:extLst>
          </p:cNvPr>
          <p:cNvPicPr>
            <a:picLocks noChangeAspect="1"/>
          </p:cNvPicPr>
          <p:nvPr/>
        </p:nvPicPr>
        <p:blipFill>
          <a:blip r:embed="rId7"/>
          <a:stretch>
            <a:fillRect/>
          </a:stretch>
        </p:blipFill>
        <p:spPr>
          <a:xfrm>
            <a:off x="3949474" y="4475408"/>
            <a:ext cx="1363111" cy="2028423"/>
          </a:xfrm>
          <a:prstGeom prst="rect">
            <a:avLst/>
          </a:prstGeom>
        </p:spPr>
      </p:pic>
      <p:sp>
        <p:nvSpPr>
          <p:cNvPr id="13" name="TextBox 12">
            <a:extLst>
              <a:ext uri="{FF2B5EF4-FFF2-40B4-BE49-F238E27FC236}">
                <a16:creationId xmlns:a16="http://schemas.microsoft.com/office/drawing/2014/main" id="{F09B77DD-7960-1911-92FA-0C1D89CC51BE}"/>
              </a:ext>
            </a:extLst>
          </p:cNvPr>
          <p:cNvSpPr txBox="1"/>
          <p:nvPr/>
        </p:nvSpPr>
        <p:spPr>
          <a:xfrm>
            <a:off x="602492" y="4791249"/>
            <a:ext cx="3141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Sort the old and new toys.</a:t>
            </a:r>
          </a:p>
        </p:txBody>
      </p:sp>
      <p:pic>
        <p:nvPicPr>
          <p:cNvPr id="14" name="Picture 13" descr="A collage of toys&#10;&#10;AI-generated content may be incorrect.">
            <a:extLst>
              <a:ext uri="{FF2B5EF4-FFF2-40B4-BE49-F238E27FC236}">
                <a16:creationId xmlns:a16="http://schemas.microsoft.com/office/drawing/2014/main" id="{F67A5AF6-EE28-434C-353B-E3398C6F3DA9}"/>
              </a:ext>
            </a:extLst>
          </p:cNvPr>
          <p:cNvPicPr>
            <a:picLocks noChangeAspect="1"/>
          </p:cNvPicPr>
          <p:nvPr/>
        </p:nvPicPr>
        <p:blipFill>
          <a:blip r:embed="rId8"/>
          <a:stretch>
            <a:fillRect/>
          </a:stretch>
        </p:blipFill>
        <p:spPr>
          <a:xfrm>
            <a:off x="1306132" y="5178849"/>
            <a:ext cx="1981200" cy="1447934"/>
          </a:xfrm>
          <a:prstGeom prst="rect">
            <a:avLst/>
          </a:prstGeom>
        </p:spPr>
      </p:pic>
      <p:pic>
        <p:nvPicPr>
          <p:cNvPr id="15" name="Picture 14" descr="A group of dominoes with black dots&#10;&#10;AI-generated content may be incorrect.">
            <a:extLst>
              <a:ext uri="{FF2B5EF4-FFF2-40B4-BE49-F238E27FC236}">
                <a16:creationId xmlns:a16="http://schemas.microsoft.com/office/drawing/2014/main" id="{4316452E-9AA2-D4A7-4B8C-449E6C93C2F1}"/>
              </a:ext>
            </a:extLst>
          </p:cNvPr>
          <p:cNvPicPr>
            <a:picLocks noChangeAspect="1"/>
          </p:cNvPicPr>
          <p:nvPr/>
        </p:nvPicPr>
        <p:blipFill>
          <a:blip r:embed="rId9"/>
          <a:stretch>
            <a:fillRect/>
          </a:stretch>
        </p:blipFill>
        <p:spPr>
          <a:xfrm>
            <a:off x="5741026" y="2315448"/>
            <a:ext cx="2019300" cy="1819275"/>
          </a:xfrm>
          <a:prstGeom prst="rect">
            <a:avLst/>
          </a:prstGeom>
        </p:spPr>
      </p:pic>
      <p:sp>
        <p:nvSpPr>
          <p:cNvPr id="17" name="TextBox 16">
            <a:extLst>
              <a:ext uri="{FF2B5EF4-FFF2-40B4-BE49-F238E27FC236}">
                <a16:creationId xmlns:a16="http://schemas.microsoft.com/office/drawing/2014/main" id="{6F831CC1-E83B-F43B-678F-0BABE49DBAA9}"/>
              </a:ext>
            </a:extLst>
          </p:cNvPr>
          <p:cNvSpPr txBox="1"/>
          <p:nvPr/>
        </p:nvSpPr>
        <p:spPr>
          <a:xfrm>
            <a:off x="7990198" y="2108723"/>
            <a:ext cx="309853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Use the dominoes to calculate doubles and near doubles.</a:t>
            </a:r>
            <a:r>
              <a:rPr lang="en-GB" dirty="0"/>
              <a:t> </a:t>
            </a:r>
          </a:p>
        </p:txBody>
      </p:sp>
    </p:spTree>
    <p:extLst>
      <p:ext uri="{BB962C8B-B14F-4D97-AF65-F5344CB8AC3E}">
        <p14:creationId xmlns:p14="http://schemas.microsoft.com/office/powerpoint/2010/main" val="192748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103938" y="793750"/>
            <a:ext cx="7553854"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latin typeface="Sassoon Primary"/>
                <a:cs typeface="Calibri" panose="020F0502020204030204"/>
              </a:rPr>
              <a:t>face</a:t>
            </a:r>
          </a:p>
          <a:p>
            <a:r>
              <a:rPr lang="en-US" sz="6000">
                <a:latin typeface="Sassoon Primary"/>
                <a:cs typeface="Calibri" panose="020F0502020204030204"/>
              </a:rPr>
              <a:t>space</a:t>
            </a:r>
          </a:p>
          <a:p>
            <a:r>
              <a:rPr lang="en-US" sz="6000">
                <a:latin typeface="Sassoon Primary"/>
                <a:cs typeface="Calibri" panose="020F0502020204030204"/>
              </a:rPr>
              <a:t>whisper</a:t>
            </a:r>
          </a:p>
          <a:p>
            <a:r>
              <a:rPr lang="en-US" sz="6000">
                <a:latin typeface="Sassoon Primary"/>
                <a:cs typeface="Calibri" panose="020F0502020204030204"/>
              </a:rPr>
              <a:t>bubble</a:t>
            </a:r>
          </a:p>
          <a:p>
            <a:r>
              <a:rPr lang="en-US" sz="6000">
                <a:latin typeface="Sassoon Primary"/>
                <a:cs typeface="Calibri" panose="020F0502020204030204"/>
              </a:rPr>
              <a:t>pedal</a:t>
            </a:r>
          </a:p>
          <a:p>
            <a:r>
              <a:rPr lang="en-US" sz="6000">
                <a:latin typeface="Sassoon Primary"/>
                <a:cs typeface="Calibri" panose="020F0502020204030204"/>
              </a:rPr>
              <a:t>petal</a:t>
            </a:r>
          </a:p>
          <a:p>
            <a:endParaRPr lang="en-US" sz="6000">
              <a:latin typeface="Sassoon Primary"/>
              <a:cs typeface="Calibri" panose="020F0502020204030204"/>
            </a:endParaRPr>
          </a:p>
          <a:p>
            <a:endParaRPr lang="en-US" sz="3200">
              <a:latin typeface="Sassoon Primary"/>
              <a:cs typeface="Calibri" panose="020F0502020204030204"/>
            </a:endParaRPr>
          </a:p>
          <a:p>
            <a:pPr algn="l"/>
            <a:endParaRPr lang="en-US" sz="3200">
              <a:latin typeface="Sassoon Primary"/>
              <a:cs typeface="Calibri" panose="020F0502020204030204"/>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Segment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endParaRPr lang="en-US" sz="6000">
              <a:latin typeface="Sassoon Primary"/>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What are the digraphs?</a:t>
            </a:r>
          </a:p>
          <a:p>
            <a:pPr algn="ctr"/>
            <a:endParaRPr lang="en-US" sz="3500">
              <a:latin typeface="Sassoon Primary"/>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Blend and say words</a:t>
            </a:r>
            <a:endParaRPr lang="en-US"/>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7EA460-A73B-CB75-AB0C-37A643CC7C3F}"/>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22/1/26</a:t>
            </a:r>
            <a:endParaRPr lang="en-GB"/>
          </a:p>
        </p:txBody>
      </p:sp>
    </p:spTree>
    <p:extLst>
      <p:ext uri="{BB962C8B-B14F-4D97-AF65-F5344CB8AC3E}">
        <p14:creationId xmlns:p14="http://schemas.microsoft.com/office/powerpoint/2010/main" val="274050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930427" y="395419"/>
            <a:ext cx="905031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g-</a:t>
            </a:r>
            <a:r>
              <a:rPr lang="en-GB" sz="9600" err="1">
                <a:latin typeface="Sassoon Primary"/>
                <a:cs typeface="Calibri"/>
              </a:rPr>
              <a:t>i</a:t>
            </a:r>
            <a:r>
              <a:rPr lang="en-GB" sz="9600">
                <a:latin typeface="Sassoon Primary"/>
                <a:cs typeface="Calibri"/>
              </a:rPr>
              <a:t>-</a:t>
            </a:r>
            <a:r>
              <a:rPr lang="en-GB" sz="9600" b="1" err="1">
                <a:latin typeface="Sassoon Primary"/>
                <a:cs typeface="Calibri"/>
              </a:rPr>
              <a:t>ve</a:t>
            </a:r>
            <a:endParaRPr lang="en-GB" sz="9600" b="1">
              <a:latin typeface="Sassoon Primary"/>
              <a:cs typeface="Calibri"/>
            </a:endParaRPr>
          </a:p>
          <a:p>
            <a:r>
              <a:rPr lang="en-GB" sz="9600">
                <a:latin typeface="Sassoon Primary"/>
                <a:cs typeface="Calibri"/>
              </a:rPr>
              <a:t>s-o-l-</a:t>
            </a:r>
            <a:r>
              <a:rPr lang="en-GB" sz="9600" b="1" err="1">
                <a:latin typeface="Sassoon Primary"/>
                <a:cs typeface="Calibri"/>
              </a:rPr>
              <a:t>ve</a:t>
            </a:r>
            <a:endParaRPr lang="en-GB" sz="9600" b="1">
              <a:latin typeface="Sassoon Primary"/>
              <a:cs typeface="Calibri"/>
            </a:endParaRPr>
          </a:p>
          <a:p>
            <a:r>
              <a:rPr lang="en-GB" sz="9600">
                <a:latin typeface="Sassoon Primary"/>
                <a:cs typeface="Calibri"/>
              </a:rPr>
              <a:t>l-</a:t>
            </a:r>
            <a:r>
              <a:rPr lang="en-GB" sz="9600" err="1">
                <a:latin typeface="Sassoon Primary"/>
                <a:cs typeface="Calibri"/>
              </a:rPr>
              <a:t>ea</a:t>
            </a:r>
            <a:r>
              <a:rPr lang="en-GB" sz="9600">
                <a:latin typeface="Sassoon Primary"/>
                <a:cs typeface="Calibri"/>
              </a:rPr>
              <a:t>-</a:t>
            </a:r>
            <a:r>
              <a:rPr lang="en-GB" sz="9600" b="1" err="1">
                <a:latin typeface="Sassoon Primary"/>
                <a:cs typeface="Calibri"/>
              </a:rPr>
              <a:t>ve</a:t>
            </a:r>
            <a:endParaRPr lang="en-GB" sz="9600" b="1">
              <a:latin typeface="Sassoon Primary"/>
              <a:cs typeface="Calibri"/>
            </a:endParaRPr>
          </a:p>
        </p:txBody>
      </p:sp>
      <p:sp>
        <p:nvSpPr>
          <p:cNvPr id="4" name="TextBox 3">
            <a:extLst>
              <a:ext uri="{FF2B5EF4-FFF2-40B4-BE49-F238E27FC236}">
                <a16:creationId xmlns:a16="http://schemas.microsoft.com/office/drawing/2014/main" id="{1C9DD727-F1BE-6BB3-DFE4-2984C24CF0C9}"/>
              </a:ext>
            </a:extLst>
          </p:cNvPr>
          <p:cNvSpPr txBox="1"/>
          <p:nvPr/>
        </p:nvSpPr>
        <p:spPr>
          <a:xfrm>
            <a:off x="822853" y="2391833"/>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Sounds out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p>
          <a:p>
            <a:pPr algn="ctr"/>
            <a:endParaRPr lang="en-US" sz="3500">
              <a:latin typeface="Sassoon Primary"/>
              <a:cs typeface="Calibri" panose="020F0502020204030204"/>
            </a:endParaRPr>
          </a:p>
        </p:txBody>
      </p:sp>
      <p:sp>
        <p:nvSpPr>
          <p:cNvPr id="5" name="TextBox 4">
            <a:extLst>
              <a:ext uri="{FF2B5EF4-FFF2-40B4-BE49-F238E27FC236}">
                <a16:creationId xmlns:a16="http://schemas.microsoft.com/office/drawing/2014/main" id="{14FEAB55-C447-7EC6-BC8C-880E4574366D}"/>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22/1/26</a:t>
            </a:r>
            <a:endParaRPr lang="en-GB"/>
          </a:p>
        </p:txBody>
      </p:sp>
    </p:spTree>
    <p:extLst>
      <p:ext uri="{BB962C8B-B14F-4D97-AF65-F5344CB8AC3E}">
        <p14:creationId xmlns:p14="http://schemas.microsoft.com/office/powerpoint/2010/main" val="36696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824593" y="289586"/>
            <a:ext cx="9050316" cy="44781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500">
                <a:latin typeface="Sassoon Primary"/>
                <a:cs typeface="Calibri"/>
              </a:rPr>
              <a:t>give</a:t>
            </a:r>
          </a:p>
          <a:p>
            <a:r>
              <a:rPr lang="en-GB" sz="9500">
                <a:latin typeface="Sassoon Primary"/>
                <a:cs typeface="Calibri"/>
              </a:rPr>
              <a:t>solve</a:t>
            </a:r>
          </a:p>
          <a:p>
            <a:r>
              <a:rPr lang="en-GB" sz="9500">
                <a:latin typeface="Sassoon Primary"/>
                <a:cs typeface="Calibri"/>
              </a:rPr>
              <a:t>leave</a:t>
            </a:r>
          </a:p>
        </p:txBody>
      </p:sp>
      <p:sp>
        <p:nvSpPr>
          <p:cNvPr id="4" name="TextBox 3">
            <a:extLst>
              <a:ext uri="{FF2B5EF4-FFF2-40B4-BE49-F238E27FC236}">
                <a16:creationId xmlns:a16="http://schemas.microsoft.com/office/drawing/2014/main" id="{0242AB3A-34C9-9F4D-67C1-3D57D95BF835}"/>
              </a:ext>
            </a:extLst>
          </p:cNvPr>
          <p:cNvSpPr txBox="1"/>
          <p:nvPr/>
        </p:nvSpPr>
        <p:spPr>
          <a:xfrm>
            <a:off x="685270" y="2158999"/>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Read, sound talk and blend</a:t>
            </a:r>
          </a:p>
        </p:txBody>
      </p:sp>
      <p:sp>
        <p:nvSpPr>
          <p:cNvPr id="2" name="TextBox 1">
            <a:extLst>
              <a:ext uri="{FF2B5EF4-FFF2-40B4-BE49-F238E27FC236}">
                <a16:creationId xmlns:a16="http://schemas.microsoft.com/office/drawing/2014/main" id="{2445C098-07F4-E96F-92A7-371A0F5A57F4}"/>
              </a:ext>
            </a:extLst>
          </p:cNvPr>
          <p:cNvSpPr txBox="1"/>
          <p:nvPr/>
        </p:nvSpPr>
        <p:spPr>
          <a:xfrm>
            <a:off x="685269" y="4159248"/>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And again... FASTER!</a:t>
            </a:r>
          </a:p>
        </p:txBody>
      </p:sp>
      <p:sp>
        <p:nvSpPr>
          <p:cNvPr id="6" name="Arrow: Down 5">
            <a:extLst>
              <a:ext uri="{FF2B5EF4-FFF2-40B4-BE49-F238E27FC236}">
                <a16:creationId xmlns:a16="http://schemas.microsoft.com/office/drawing/2014/main" id="{144DC73D-AA4C-BFDA-DB24-5167F0DE48E2}"/>
              </a:ext>
            </a:extLst>
          </p:cNvPr>
          <p:cNvSpPr/>
          <p:nvPr/>
        </p:nvSpPr>
        <p:spPr>
          <a:xfrm>
            <a:off x="2156354" y="3436937"/>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962E87-1125-AD6C-E1B2-95EF2C610AF2}"/>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22/1/26</a:t>
            </a:r>
            <a:endParaRPr lang="en-GB"/>
          </a:p>
        </p:txBody>
      </p:sp>
    </p:spTree>
    <p:extLst>
      <p:ext uri="{BB962C8B-B14F-4D97-AF65-F5344CB8AC3E}">
        <p14:creationId xmlns:p14="http://schemas.microsoft.com/office/powerpoint/2010/main" val="277194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103938" y="793750"/>
            <a:ext cx="7553854"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latin typeface="Sassoon Primary"/>
                <a:cs typeface="Calibri" panose="020F0502020204030204"/>
              </a:rPr>
              <a:t>give</a:t>
            </a:r>
          </a:p>
          <a:p>
            <a:r>
              <a:rPr lang="en-US" sz="6000">
                <a:latin typeface="Sassoon Primary"/>
                <a:cs typeface="Calibri" panose="020F0502020204030204"/>
              </a:rPr>
              <a:t>have</a:t>
            </a:r>
          </a:p>
          <a:p>
            <a:r>
              <a:rPr lang="en-US" sz="6000">
                <a:latin typeface="Sassoon Primary"/>
                <a:cs typeface="Calibri" panose="020F0502020204030204"/>
              </a:rPr>
              <a:t>live</a:t>
            </a:r>
          </a:p>
          <a:p>
            <a:r>
              <a:rPr lang="en-US" sz="6000">
                <a:latin typeface="Sassoon Primary"/>
                <a:cs typeface="Calibri" panose="020F0502020204030204"/>
              </a:rPr>
              <a:t>solve</a:t>
            </a:r>
          </a:p>
          <a:p>
            <a:r>
              <a:rPr lang="en-US" sz="6000">
                <a:latin typeface="Sassoon Primary"/>
                <a:cs typeface="Calibri" panose="020F0502020204030204"/>
              </a:rPr>
              <a:t>leave</a:t>
            </a:r>
          </a:p>
          <a:p>
            <a:endParaRPr lang="en-US" sz="6000">
              <a:latin typeface="Sassoon Primary"/>
              <a:cs typeface="Calibri" panose="020F0502020204030204"/>
            </a:endParaRPr>
          </a:p>
          <a:p>
            <a:endParaRPr lang="en-US" sz="6000">
              <a:latin typeface="Sassoon Primary"/>
              <a:cs typeface="Calibri" panose="020F0502020204030204"/>
            </a:endParaRPr>
          </a:p>
          <a:p>
            <a:endParaRPr lang="en-US" sz="6000">
              <a:latin typeface="Sassoon Primary"/>
              <a:cs typeface="Calibri" panose="020F0502020204030204"/>
            </a:endParaRPr>
          </a:p>
          <a:p>
            <a:endParaRPr lang="en-US" sz="3200">
              <a:latin typeface="Sassoon Primary"/>
              <a:cs typeface="Calibri" panose="020F0502020204030204"/>
            </a:endParaRPr>
          </a:p>
          <a:p>
            <a:pPr algn="l"/>
            <a:endParaRPr lang="en-US" sz="3200">
              <a:latin typeface="Sassoon Primary"/>
              <a:cs typeface="Calibri" panose="020F0502020204030204"/>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Segment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endParaRPr lang="en-US" sz="6000">
              <a:latin typeface="Sassoon Primary"/>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What are the digraphs?</a:t>
            </a:r>
          </a:p>
          <a:p>
            <a:pPr algn="ctr"/>
            <a:endParaRPr lang="en-US" sz="3500">
              <a:latin typeface="Sassoon Primary"/>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Blend and say words</a:t>
            </a:r>
            <a:endParaRPr lang="en-US"/>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7DD5F1-2702-A9CA-285B-1DAD2478B710}"/>
              </a:ext>
            </a:extLst>
          </p:cNvPr>
          <p:cNvSpPr txBox="1"/>
          <p:nvPr/>
        </p:nvSpPr>
        <p:spPr>
          <a:xfrm>
            <a:off x="8568022" y="101891"/>
            <a:ext cx="35428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solidFill>
                  <a:schemeClr val="accent5"/>
                </a:solidFill>
                <a:latin typeface="Sassoon Primary"/>
              </a:rPr>
              <a:t>T</a:t>
            </a:r>
            <a:r>
              <a:rPr lang="en-GB" b="1" u="sng">
                <a:latin typeface="Sassoon Primary"/>
              </a:rPr>
              <a:t>hursday 22nd </a:t>
            </a:r>
            <a:r>
              <a:rPr lang="en-GB" b="1" u="sng">
                <a:solidFill>
                  <a:schemeClr val="accent5"/>
                </a:solidFill>
                <a:latin typeface="Sassoon Primary"/>
              </a:rPr>
              <a:t>J</a:t>
            </a:r>
            <a:r>
              <a:rPr lang="en-GB" b="1" u="sng">
                <a:latin typeface="Sassoon Primary"/>
              </a:rPr>
              <a:t>anuary 2026</a:t>
            </a:r>
            <a:endParaRPr lang="en-US">
              <a:latin typeface="Sassoon Primary"/>
            </a:endParaRPr>
          </a:p>
          <a:p>
            <a:r>
              <a:rPr lang="en-GB" b="1" u="sng">
                <a:latin typeface="Sassoon Primary"/>
              </a:rPr>
              <a:t>22/1/26</a:t>
            </a:r>
            <a:endParaRPr lang="en-GB"/>
          </a:p>
        </p:txBody>
      </p:sp>
    </p:spTree>
    <p:extLst>
      <p:ext uri="{BB962C8B-B14F-4D97-AF65-F5344CB8AC3E}">
        <p14:creationId xmlns:p14="http://schemas.microsoft.com/office/powerpoint/2010/main" val="2827019970"/>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B3A429-78AD-41C4-8B4D-42E9A458FD4D}">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13DFD4-EB7D-4513-ADA9-69ACE2633A5C}"/>
</file>

<file path=customXml/itemProps3.xml><?xml version="1.0" encoding="utf-8"?>
<ds:datastoreItem xmlns:ds="http://schemas.openxmlformats.org/officeDocument/2006/customXml" ds:itemID="{8A017BC8-F780-4175-BA3E-CEBDCC15AB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Template>
  <Application>Microsoft Office PowerPoint</Application>
  <PresentationFormat>Widescreen</PresentationFormat>
  <Slides>51</Slides>
  <Notes>39</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Classroom</vt:lpstr>
      <vt:lpstr>Thursday 22nd January 2026</vt:lpstr>
      <vt:lpstr>PowerPoint Presentation</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New tricky word</vt:lpstr>
      <vt:lpstr>PowerPoint Presentation</vt:lpstr>
      <vt:lpstr>PowerPoint Presentation</vt:lpstr>
      <vt:lpstr>PowerPoint Presentation</vt:lpstr>
      <vt:lpstr>PowerPoint Presentation</vt:lpstr>
      <vt:lpstr>What is a Christian faith family?</vt:lpstr>
      <vt:lpstr>What is a Christian faith family?</vt:lpstr>
      <vt:lpstr>What is a Christian faith family?</vt:lpstr>
      <vt:lpstr>What is a Christian faith family?</vt:lpstr>
      <vt:lpstr>What is a Christian faith family?</vt:lpstr>
      <vt:lpstr>What is a Christian faith family?</vt:lpstr>
      <vt:lpstr>What is a Christian faith family?</vt:lpstr>
      <vt:lpstr>How do Christian faith families show they belong?</vt:lpstr>
      <vt:lpstr>How do Christian faith families show they belong?</vt:lpstr>
      <vt:lpstr>How do Christian faith families show they belong?</vt:lpstr>
      <vt:lpstr>How do Christian faith families show they belong?</vt:lpstr>
      <vt:lpstr>How do Christian faith families show they belong?</vt:lpstr>
      <vt:lpstr>How do Christian faith families show they belong?</vt:lpstr>
      <vt:lpstr>How do Christian faith families show they belong?</vt:lpstr>
      <vt:lpstr>How do Christian faith families show they belong?</vt:lpstr>
      <vt:lpstr>How do Christian faith families show they belong?</vt:lpstr>
      <vt:lpstr>Christians and their faith family</vt:lpstr>
      <vt:lpstr>Break</vt:lpstr>
      <vt:lpstr>Yoga – TBAT: develop flexibility when holding poses. </vt:lpstr>
      <vt:lpstr>Wild West</vt:lpstr>
      <vt:lpstr>Skill development</vt:lpstr>
      <vt:lpstr>Plenary</vt:lpstr>
      <vt:lpstr>Lunch</vt:lpstr>
      <vt:lpstr>Blue / Green Come up with sentences about the part, part, whole models.  If I know … then I know … because …</vt:lpstr>
      <vt:lpstr>3 in 3  Find the doubles   </vt:lpstr>
      <vt:lpstr>TBAT: use doubles to calculate near doubles</vt:lpstr>
      <vt:lpstr>Blue / Green  What does double mean?  What methods could you use to double?</vt:lpstr>
      <vt:lpstr>Buy one get one free</vt:lpstr>
      <vt:lpstr>PowerPoint Presentation</vt:lpstr>
      <vt:lpstr>PowerPoint Presentation</vt:lpstr>
      <vt:lpstr>What is the missing number?</vt:lpstr>
      <vt:lpstr>Double plus one</vt:lpstr>
      <vt:lpstr>Who do you agree with? Why?</vt:lpstr>
      <vt:lpstr>PowerPoint Presentation</vt:lpstr>
      <vt:lpstr>Do you agree or disagree? Why?</vt:lpstr>
      <vt:lpstr>Independent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33</cp:revision>
  <dcterms:created xsi:type="dcterms:W3CDTF">2025-12-10T19:26:25Z</dcterms:created>
  <dcterms:modified xsi:type="dcterms:W3CDTF">2026-01-22T08:10:36Z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314800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