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2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701" r:id="rId5"/>
  </p:sldMasterIdLst>
  <p:notesMasterIdLst>
    <p:notesMasterId r:id="rId65"/>
  </p:notesMasterIdLst>
  <p:sldIdLst>
    <p:sldId id="256" r:id="rId6"/>
    <p:sldId id="258" r:id="rId7"/>
    <p:sldId id="292" r:id="rId8"/>
    <p:sldId id="295" r:id="rId9"/>
    <p:sldId id="293" r:id="rId10"/>
    <p:sldId id="297" r:id="rId11"/>
    <p:sldId id="289" r:id="rId12"/>
    <p:sldId id="325" r:id="rId13"/>
    <p:sldId id="288" r:id="rId14"/>
    <p:sldId id="280" r:id="rId15"/>
    <p:sldId id="286" r:id="rId16"/>
    <p:sldId id="509" r:id="rId17"/>
    <p:sldId id="259" r:id="rId18"/>
    <p:sldId id="261" r:id="rId19"/>
    <p:sldId id="262" r:id="rId20"/>
    <p:sldId id="263" r:id="rId21"/>
    <p:sldId id="264" r:id="rId22"/>
    <p:sldId id="266" r:id="rId23"/>
    <p:sldId id="267" r:id="rId24"/>
    <p:sldId id="508" r:id="rId25"/>
    <p:sldId id="268" r:id="rId26"/>
    <p:sldId id="269" r:id="rId27"/>
    <p:sldId id="272" r:id="rId28"/>
    <p:sldId id="273" r:id="rId29"/>
    <p:sldId id="275" r:id="rId30"/>
    <p:sldId id="276" r:id="rId31"/>
    <p:sldId id="277" r:id="rId32"/>
    <p:sldId id="278" r:id="rId33"/>
    <p:sldId id="281" r:id="rId34"/>
    <p:sldId id="283" r:id="rId35"/>
    <p:sldId id="285" r:id="rId36"/>
    <p:sldId id="582" r:id="rId37"/>
    <p:sldId id="603" r:id="rId38"/>
    <p:sldId id="583" r:id="rId39"/>
    <p:sldId id="584" r:id="rId40"/>
    <p:sldId id="585" r:id="rId41"/>
    <p:sldId id="586" r:id="rId42"/>
    <p:sldId id="587" r:id="rId43"/>
    <p:sldId id="588" r:id="rId44"/>
    <p:sldId id="589" r:id="rId45"/>
    <p:sldId id="590" r:id="rId46"/>
    <p:sldId id="591" r:id="rId47"/>
    <p:sldId id="592" r:id="rId48"/>
    <p:sldId id="593" r:id="rId49"/>
    <p:sldId id="594" r:id="rId50"/>
    <p:sldId id="595" r:id="rId51"/>
    <p:sldId id="596" r:id="rId52"/>
    <p:sldId id="597" r:id="rId53"/>
    <p:sldId id="598" r:id="rId54"/>
    <p:sldId id="599" r:id="rId55"/>
    <p:sldId id="600" r:id="rId56"/>
    <p:sldId id="601" r:id="rId57"/>
    <p:sldId id="505" r:id="rId58"/>
    <p:sldId id="334" r:id="rId59"/>
    <p:sldId id="336" r:id="rId60"/>
    <p:sldId id="339" r:id="rId61"/>
    <p:sldId id="340" r:id="rId62"/>
    <p:sldId id="341" r:id="rId63"/>
    <p:sldId id="602" r:id="rId6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E9D738-4E21-7AA3-2DED-F1D58ED8752B}" v="268" dt="2026-01-15T07:51:18.353"/>
    <p1510:client id="{FC91DB39-91CF-44DA-B52D-79C3F8E6D834}" v="30" dt="2026-01-14T15:51:24.3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theme" Target="theme/theme1.xml"/><Relationship Id="rId7" Type="http://schemas.openxmlformats.org/officeDocument/2006/relationships/slide" Target="slides/slide2.xml"/><Relationship Id="rId71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 Freel" userId="S::afreel@ohacademy.co.uk::f6dead3d-cc44-4b49-aee1-60fe86f08dbd" providerId="AD" clId="Web-{AE86AE36-6C3B-77F3-63FA-29F336728FDB}"/>
    <pc:docChg chg="addSld modSld">
      <pc:chgData name="A Freel" userId="S::afreel@ohacademy.co.uk::f6dead3d-cc44-4b49-aee1-60fe86f08dbd" providerId="AD" clId="Web-{AE86AE36-6C3B-77F3-63FA-29F336728FDB}" dt="2026-01-07T21:30:05.999" v="8"/>
      <pc:docMkLst>
        <pc:docMk/>
      </pc:docMkLst>
      <pc:sldChg chg="delSp modSp">
        <pc:chgData name="A Freel" userId="S::afreel@ohacademy.co.uk::f6dead3d-cc44-4b49-aee1-60fe86f08dbd" providerId="AD" clId="Web-{AE86AE36-6C3B-77F3-63FA-29F336728FDB}" dt="2026-01-07T21:30:05.999" v="8"/>
        <pc:sldMkLst>
          <pc:docMk/>
          <pc:sldMk cId="109857222" sldId="256"/>
        </pc:sldMkLst>
        <pc:spChg chg="mod">
          <ac:chgData name="A Freel" userId="S::afreel@ohacademy.co.uk::f6dead3d-cc44-4b49-aee1-60fe86f08dbd" providerId="AD" clId="Web-{AE86AE36-6C3B-77F3-63FA-29F336728FDB}" dt="2026-01-07T21:29:59.234" v="7" actId="20577"/>
          <ac:spMkLst>
            <pc:docMk/>
            <pc:sldMk cId="109857222" sldId="256"/>
            <ac:spMk id="2" creationId="{00000000-0000-0000-0000-000000000000}"/>
          </ac:spMkLst>
        </pc:spChg>
      </pc:sldChg>
      <pc:sldChg chg="delSp">
        <pc:chgData name="A Freel" userId="S::afreel@ohacademy.co.uk::f6dead3d-cc44-4b49-aee1-60fe86f08dbd" providerId="AD" clId="Web-{AE86AE36-6C3B-77F3-63FA-29F336728FDB}" dt="2026-01-07T21:28:04.450" v="5"/>
        <pc:sldMkLst>
          <pc:docMk/>
          <pc:sldMk cId="1120572278" sldId="258"/>
        </pc:sldMkLst>
      </pc:sldChg>
      <pc:sldChg chg="add">
        <pc:chgData name="A Freel" userId="S::afreel@ohacademy.co.uk::f6dead3d-cc44-4b49-aee1-60fe86f08dbd" providerId="AD" clId="Web-{AE86AE36-6C3B-77F3-63FA-29F336728FDB}" dt="2026-01-07T21:21:15.232" v="0"/>
        <pc:sldMkLst>
          <pc:docMk/>
          <pc:sldMk cId="4110216635" sldId="582"/>
        </pc:sldMkLst>
      </pc:sldChg>
      <pc:sldChg chg="add">
        <pc:chgData name="A Freel" userId="S::afreel@ohacademy.co.uk::f6dead3d-cc44-4b49-aee1-60fe86f08dbd" providerId="AD" clId="Web-{AE86AE36-6C3B-77F3-63FA-29F336728FDB}" dt="2026-01-07T21:24:13.848" v="1"/>
        <pc:sldMkLst>
          <pc:docMk/>
          <pc:sldMk cId="3772315522" sldId="583"/>
        </pc:sldMkLst>
      </pc:sldChg>
      <pc:sldMasterChg chg="addSldLayout">
        <pc:chgData name="A Freel" userId="S::afreel@ohacademy.co.uk::f6dead3d-cc44-4b49-aee1-60fe86f08dbd" providerId="AD" clId="Web-{AE86AE36-6C3B-77F3-63FA-29F336728FDB}" dt="2026-01-07T21:24:13.848" v="1"/>
        <pc:sldMasterMkLst>
          <pc:docMk/>
          <pc:sldMasterMk cId="3432638412" sldId="2147483672"/>
        </pc:sldMasterMkLst>
        <pc:sldLayoutChg chg="add">
          <pc:chgData name="A Freel" userId="S::afreel@ohacademy.co.uk::f6dead3d-cc44-4b49-aee1-60fe86f08dbd" providerId="AD" clId="Web-{AE86AE36-6C3B-77F3-63FA-29F336728FDB}" dt="2026-01-07T21:24:13.848" v="1"/>
          <pc:sldLayoutMkLst>
            <pc:docMk/>
            <pc:sldMasterMk cId="3432638412" sldId="2147483672"/>
            <pc:sldLayoutMk cId="3093295450" sldId="2147483700"/>
          </pc:sldLayoutMkLst>
        </pc:sldLayoutChg>
      </pc:sldMasterChg>
    </pc:docChg>
  </pc:docChgLst>
  <pc:docChgLst>
    <pc:chgData name="A Freel" userId="S::afreel@ohacademy.co.uk::f6dead3d-cc44-4b49-aee1-60fe86f08dbd" providerId="AD" clId="Web-{F0E9D738-4E21-7AA3-2DED-F1D58ED8752B}"/>
    <pc:docChg chg="addSld delSld modSld">
      <pc:chgData name="A Freel" userId="S::afreel@ohacademy.co.uk::f6dead3d-cc44-4b49-aee1-60fe86f08dbd" providerId="AD" clId="Web-{F0E9D738-4E21-7AA3-2DED-F1D58ED8752B}" dt="2026-01-15T07:51:18.353" v="344" actId="1076"/>
      <pc:docMkLst>
        <pc:docMk/>
      </pc:docMkLst>
      <pc:sldChg chg="addSp modSp">
        <pc:chgData name="A Freel" userId="S::afreel@ohacademy.co.uk::f6dead3d-cc44-4b49-aee1-60fe86f08dbd" providerId="AD" clId="Web-{F0E9D738-4E21-7AA3-2DED-F1D58ED8752B}" dt="2026-01-09T14:16:20.005" v="139" actId="1076"/>
        <pc:sldMkLst>
          <pc:docMk/>
          <pc:sldMk cId="1120572278" sldId="258"/>
        </pc:sldMkLst>
        <pc:picChg chg="add mod">
          <ac:chgData name="A Freel" userId="S::afreel@ohacademy.co.uk::f6dead3d-cc44-4b49-aee1-60fe86f08dbd" providerId="AD" clId="Web-{F0E9D738-4E21-7AA3-2DED-F1D58ED8752B}" dt="2026-01-09T14:16:20.005" v="139" actId="1076"/>
          <ac:picMkLst>
            <pc:docMk/>
            <pc:sldMk cId="1120572278" sldId="258"/>
            <ac:picMk id="2" creationId="{2BDA5D11-1688-02EC-0AB8-2AAFFE68988B}"/>
          </ac:picMkLst>
        </pc:picChg>
      </pc:sldChg>
      <pc:sldChg chg="addSp modSp add del">
        <pc:chgData name="A Freel" userId="S::afreel@ohacademy.co.uk::f6dead3d-cc44-4b49-aee1-60fe86f08dbd" providerId="AD" clId="Web-{F0E9D738-4E21-7AA3-2DED-F1D58ED8752B}" dt="2026-01-15T07:43:17.609" v="163"/>
        <pc:sldMkLst>
          <pc:docMk/>
          <pc:sldMk cId="0" sldId="259"/>
        </pc:sldMkLst>
        <pc:picChg chg="add mod">
          <ac:chgData name="A Freel" userId="S::afreel@ohacademy.co.uk::f6dead3d-cc44-4b49-aee1-60fe86f08dbd" providerId="AD" clId="Web-{F0E9D738-4E21-7AA3-2DED-F1D58ED8752B}" dt="2026-01-15T07:41:50.262" v="141" actId="1076"/>
          <ac:picMkLst>
            <pc:docMk/>
            <pc:sldMk cId="0" sldId="259"/>
            <ac:picMk id="2" creationId="{B518C510-EB2B-1B09-17EC-3D2A77DF7471}"/>
          </ac:picMkLst>
        </pc:picChg>
      </pc:sldChg>
      <pc:sldChg chg="add del">
        <pc:chgData name="A Freel" userId="S::afreel@ohacademy.co.uk::f6dead3d-cc44-4b49-aee1-60fe86f08dbd" providerId="AD" clId="Web-{F0E9D738-4E21-7AA3-2DED-F1D58ED8752B}" dt="2026-01-15T07:43:17.750" v="164"/>
        <pc:sldMkLst>
          <pc:docMk/>
          <pc:sldMk cId="0" sldId="261"/>
        </pc:sldMkLst>
      </pc:sldChg>
      <pc:sldChg chg="add del">
        <pc:chgData name="A Freel" userId="S::afreel@ohacademy.co.uk::f6dead3d-cc44-4b49-aee1-60fe86f08dbd" providerId="AD" clId="Web-{F0E9D738-4E21-7AA3-2DED-F1D58ED8752B}" dt="2026-01-15T07:43:17.875" v="165"/>
        <pc:sldMkLst>
          <pc:docMk/>
          <pc:sldMk cId="0" sldId="262"/>
        </pc:sldMkLst>
      </pc:sldChg>
      <pc:sldChg chg="add del">
        <pc:chgData name="A Freel" userId="S::afreel@ohacademy.co.uk::f6dead3d-cc44-4b49-aee1-60fe86f08dbd" providerId="AD" clId="Web-{F0E9D738-4E21-7AA3-2DED-F1D58ED8752B}" dt="2026-01-15T07:43:18.047" v="166"/>
        <pc:sldMkLst>
          <pc:docMk/>
          <pc:sldMk cId="0" sldId="263"/>
        </pc:sldMkLst>
      </pc:sldChg>
      <pc:sldChg chg="add del">
        <pc:chgData name="A Freel" userId="S::afreel@ohacademy.co.uk::f6dead3d-cc44-4b49-aee1-60fe86f08dbd" providerId="AD" clId="Web-{F0E9D738-4E21-7AA3-2DED-F1D58ED8752B}" dt="2026-01-15T07:43:18.219" v="167"/>
        <pc:sldMkLst>
          <pc:docMk/>
          <pc:sldMk cId="0" sldId="264"/>
        </pc:sldMkLst>
      </pc:sldChg>
      <pc:sldChg chg="add del">
        <pc:chgData name="A Freel" userId="S::afreel@ohacademy.co.uk::f6dead3d-cc44-4b49-aee1-60fe86f08dbd" providerId="AD" clId="Web-{F0E9D738-4E21-7AA3-2DED-F1D58ED8752B}" dt="2026-01-15T07:43:18.328" v="168"/>
        <pc:sldMkLst>
          <pc:docMk/>
          <pc:sldMk cId="0" sldId="266"/>
        </pc:sldMkLst>
      </pc:sldChg>
      <pc:sldChg chg="add del">
        <pc:chgData name="A Freel" userId="S::afreel@ohacademy.co.uk::f6dead3d-cc44-4b49-aee1-60fe86f08dbd" providerId="AD" clId="Web-{F0E9D738-4E21-7AA3-2DED-F1D58ED8752B}" dt="2026-01-15T07:43:18.422" v="169"/>
        <pc:sldMkLst>
          <pc:docMk/>
          <pc:sldMk cId="0" sldId="267"/>
        </pc:sldMkLst>
      </pc:sldChg>
      <pc:sldChg chg="add del">
        <pc:chgData name="A Freel" userId="S::afreel@ohacademy.co.uk::f6dead3d-cc44-4b49-aee1-60fe86f08dbd" providerId="AD" clId="Web-{F0E9D738-4E21-7AA3-2DED-F1D58ED8752B}" dt="2026-01-15T07:43:18.594" v="171"/>
        <pc:sldMkLst>
          <pc:docMk/>
          <pc:sldMk cId="0" sldId="268"/>
        </pc:sldMkLst>
      </pc:sldChg>
      <pc:sldChg chg="add del">
        <pc:chgData name="A Freel" userId="S::afreel@ohacademy.co.uk::f6dead3d-cc44-4b49-aee1-60fe86f08dbd" providerId="AD" clId="Web-{F0E9D738-4E21-7AA3-2DED-F1D58ED8752B}" dt="2026-01-15T07:43:18.688" v="172"/>
        <pc:sldMkLst>
          <pc:docMk/>
          <pc:sldMk cId="0" sldId="269"/>
        </pc:sldMkLst>
      </pc:sldChg>
      <pc:sldChg chg="add del">
        <pc:chgData name="A Freel" userId="S::afreel@ohacademy.co.uk::f6dead3d-cc44-4b49-aee1-60fe86f08dbd" providerId="AD" clId="Web-{F0E9D738-4E21-7AA3-2DED-F1D58ED8752B}" dt="2026-01-15T07:43:18.781" v="173"/>
        <pc:sldMkLst>
          <pc:docMk/>
          <pc:sldMk cId="0" sldId="272"/>
        </pc:sldMkLst>
      </pc:sldChg>
      <pc:sldChg chg="add del">
        <pc:chgData name="A Freel" userId="S::afreel@ohacademy.co.uk::f6dead3d-cc44-4b49-aee1-60fe86f08dbd" providerId="AD" clId="Web-{F0E9D738-4E21-7AA3-2DED-F1D58ED8752B}" dt="2026-01-15T07:43:18.891" v="174"/>
        <pc:sldMkLst>
          <pc:docMk/>
          <pc:sldMk cId="0" sldId="273"/>
        </pc:sldMkLst>
      </pc:sldChg>
      <pc:sldChg chg="add del">
        <pc:chgData name="A Freel" userId="S::afreel@ohacademy.co.uk::f6dead3d-cc44-4b49-aee1-60fe86f08dbd" providerId="AD" clId="Web-{F0E9D738-4E21-7AA3-2DED-F1D58ED8752B}" dt="2026-01-15T07:43:19.063" v="175"/>
        <pc:sldMkLst>
          <pc:docMk/>
          <pc:sldMk cId="0" sldId="275"/>
        </pc:sldMkLst>
      </pc:sldChg>
      <pc:sldChg chg="add del">
        <pc:chgData name="A Freel" userId="S::afreel@ohacademy.co.uk::f6dead3d-cc44-4b49-aee1-60fe86f08dbd" providerId="AD" clId="Web-{F0E9D738-4E21-7AA3-2DED-F1D58ED8752B}" dt="2026-01-15T07:43:19.203" v="176"/>
        <pc:sldMkLst>
          <pc:docMk/>
          <pc:sldMk cId="0" sldId="276"/>
        </pc:sldMkLst>
      </pc:sldChg>
      <pc:sldChg chg="add del">
        <pc:chgData name="A Freel" userId="S::afreel@ohacademy.co.uk::f6dead3d-cc44-4b49-aee1-60fe86f08dbd" providerId="AD" clId="Web-{F0E9D738-4E21-7AA3-2DED-F1D58ED8752B}" dt="2026-01-15T07:43:19.313" v="177"/>
        <pc:sldMkLst>
          <pc:docMk/>
          <pc:sldMk cId="0" sldId="277"/>
        </pc:sldMkLst>
      </pc:sldChg>
      <pc:sldChg chg="add del">
        <pc:chgData name="A Freel" userId="S::afreel@ohacademy.co.uk::f6dead3d-cc44-4b49-aee1-60fe86f08dbd" providerId="AD" clId="Web-{F0E9D738-4E21-7AA3-2DED-F1D58ED8752B}" dt="2026-01-15T07:43:19.438" v="178"/>
        <pc:sldMkLst>
          <pc:docMk/>
          <pc:sldMk cId="0" sldId="278"/>
        </pc:sldMkLst>
      </pc:sldChg>
      <pc:sldChg chg="add del">
        <pc:chgData name="A Freel" userId="S::afreel@ohacademy.co.uk::f6dead3d-cc44-4b49-aee1-60fe86f08dbd" providerId="AD" clId="Web-{F0E9D738-4E21-7AA3-2DED-F1D58ED8752B}" dt="2026-01-15T07:43:19.625" v="179"/>
        <pc:sldMkLst>
          <pc:docMk/>
          <pc:sldMk cId="0" sldId="281"/>
        </pc:sldMkLst>
      </pc:sldChg>
      <pc:sldChg chg="add del">
        <pc:chgData name="A Freel" userId="S::afreel@ohacademy.co.uk::f6dead3d-cc44-4b49-aee1-60fe86f08dbd" providerId="AD" clId="Web-{F0E9D738-4E21-7AA3-2DED-F1D58ED8752B}" dt="2026-01-15T07:43:19.813" v="180"/>
        <pc:sldMkLst>
          <pc:docMk/>
          <pc:sldMk cId="0" sldId="283"/>
        </pc:sldMkLst>
      </pc:sldChg>
      <pc:sldChg chg="add del">
        <pc:chgData name="A Freel" userId="S::afreel@ohacademy.co.uk::f6dead3d-cc44-4b49-aee1-60fe86f08dbd" providerId="AD" clId="Web-{F0E9D738-4E21-7AA3-2DED-F1D58ED8752B}" dt="2026-01-15T07:43:19.859" v="181"/>
        <pc:sldMkLst>
          <pc:docMk/>
          <pc:sldMk cId="0" sldId="285"/>
        </pc:sldMkLst>
      </pc:sldChg>
      <pc:sldChg chg="add del">
        <pc:chgData name="A Freel" userId="S::afreel@ohacademy.co.uk::f6dead3d-cc44-4b49-aee1-60fe86f08dbd" providerId="AD" clId="Web-{F0E9D738-4E21-7AA3-2DED-F1D58ED8752B}" dt="2026-01-15T07:43:18.500" v="170"/>
        <pc:sldMkLst>
          <pc:docMk/>
          <pc:sldMk cId="2698603588" sldId="508"/>
        </pc:sldMkLst>
      </pc:sldChg>
      <pc:sldChg chg="add del">
        <pc:chgData name="A Freel" userId="S::afreel@ohacademy.co.uk::f6dead3d-cc44-4b49-aee1-60fe86f08dbd" providerId="AD" clId="Web-{F0E9D738-4E21-7AA3-2DED-F1D58ED8752B}" dt="2026-01-15T07:43:17.516" v="162"/>
        <pc:sldMkLst>
          <pc:docMk/>
          <pc:sldMk cId="3867151702" sldId="509"/>
        </pc:sldMkLst>
      </pc:sldChg>
      <pc:sldChg chg="addSp delSp modSp add del replId">
        <pc:chgData name="A Freel" userId="S::afreel@ohacademy.co.uk::f6dead3d-cc44-4b49-aee1-60fe86f08dbd" providerId="AD" clId="Web-{F0E9D738-4E21-7AA3-2DED-F1D58ED8752B}" dt="2026-01-15T07:48:49.851" v="271" actId="20577"/>
        <pc:sldMkLst>
          <pc:docMk/>
          <pc:sldMk cId="2378526062" sldId="584"/>
        </pc:sldMkLst>
        <pc:spChg chg="add mod">
          <ac:chgData name="A Freel" userId="S::afreel@ohacademy.co.uk::f6dead3d-cc44-4b49-aee1-60fe86f08dbd" providerId="AD" clId="Web-{F0E9D738-4E21-7AA3-2DED-F1D58ED8752B}" dt="2026-01-09T13:37:13.444" v="43" actId="20577"/>
          <ac:spMkLst>
            <pc:docMk/>
            <pc:sldMk cId="2378526062" sldId="584"/>
            <ac:spMk id="2" creationId="{D54A85A6-7F7B-9937-5DE7-6F0516826133}"/>
          </ac:spMkLst>
        </pc:spChg>
        <pc:spChg chg="add mod">
          <ac:chgData name="A Freel" userId="S::afreel@ohacademy.co.uk::f6dead3d-cc44-4b49-aee1-60fe86f08dbd" providerId="AD" clId="Web-{F0E9D738-4E21-7AA3-2DED-F1D58ED8752B}" dt="2026-01-15T07:46:20.036" v="231" actId="1076"/>
          <ac:spMkLst>
            <pc:docMk/>
            <pc:sldMk cId="2378526062" sldId="584"/>
            <ac:spMk id="7" creationId="{B6EE0E93-6D64-1DB0-7013-2C9E39EA2CBA}"/>
          </ac:spMkLst>
        </pc:spChg>
        <pc:spChg chg="add mod">
          <ac:chgData name="A Freel" userId="S::afreel@ohacademy.co.uk::f6dead3d-cc44-4b49-aee1-60fe86f08dbd" providerId="AD" clId="Web-{F0E9D738-4E21-7AA3-2DED-F1D58ED8752B}" dt="2026-01-15T07:48:49.851" v="271" actId="20577"/>
          <ac:spMkLst>
            <pc:docMk/>
            <pc:sldMk cId="2378526062" sldId="584"/>
            <ac:spMk id="11" creationId="{2DAA4A9A-5929-CF10-7272-AA7BE29F4CD3}"/>
          </ac:spMkLst>
        </pc:spChg>
        <pc:picChg chg="add mod">
          <ac:chgData name="A Freel" userId="S::afreel@ohacademy.co.uk::f6dead3d-cc44-4b49-aee1-60fe86f08dbd" providerId="AD" clId="Web-{F0E9D738-4E21-7AA3-2DED-F1D58ED8752B}" dt="2026-01-15T07:48:12.351" v="249" actId="1076"/>
          <ac:picMkLst>
            <pc:docMk/>
            <pc:sldMk cId="2378526062" sldId="584"/>
            <ac:picMk id="3" creationId="{86B440AE-0475-46F0-1ABF-5A95A92114EC}"/>
          </ac:picMkLst>
        </pc:picChg>
        <pc:picChg chg="add mod">
          <ac:chgData name="A Freel" userId="S::afreel@ohacademy.co.uk::f6dead3d-cc44-4b49-aee1-60fe86f08dbd" providerId="AD" clId="Web-{F0E9D738-4E21-7AA3-2DED-F1D58ED8752B}" dt="2026-01-15T07:48:10.538" v="248" actId="1076"/>
          <ac:picMkLst>
            <pc:docMk/>
            <pc:sldMk cId="2378526062" sldId="584"/>
            <ac:picMk id="5" creationId="{693776E4-A38D-00BD-9E5D-932CB2BE1B05}"/>
          </ac:picMkLst>
        </pc:picChg>
        <pc:picChg chg="add mod">
          <ac:chgData name="A Freel" userId="S::afreel@ohacademy.co.uk::f6dead3d-cc44-4b49-aee1-60fe86f08dbd" providerId="AD" clId="Web-{F0E9D738-4E21-7AA3-2DED-F1D58ED8752B}" dt="2026-01-15T07:48:14.273" v="250" actId="1076"/>
          <ac:picMkLst>
            <pc:docMk/>
            <pc:sldMk cId="2378526062" sldId="584"/>
            <ac:picMk id="6" creationId="{B4AD7257-171A-11CB-6E8F-BC46D96C4BC4}"/>
          </ac:picMkLst>
        </pc:picChg>
        <pc:picChg chg="add mod">
          <ac:chgData name="A Freel" userId="S::afreel@ohacademy.co.uk::f6dead3d-cc44-4b49-aee1-60fe86f08dbd" providerId="AD" clId="Web-{F0E9D738-4E21-7AA3-2DED-F1D58ED8752B}" dt="2026-01-15T07:48:16.757" v="251" actId="1076"/>
          <ac:picMkLst>
            <pc:docMk/>
            <pc:sldMk cId="2378526062" sldId="584"/>
            <ac:picMk id="8" creationId="{31BCE3E0-EDF9-DEC5-685A-9CA8E0C2AA3A}"/>
          </ac:picMkLst>
        </pc:picChg>
        <pc:picChg chg="add mod">
          <ac:chgData name="A Freel" userId="S::afreel@ohacademy.co.uk::f6dead3d-cc44-4b49-aee1-60fe86f08dbd" providerId="AD" clId="Web-{F0E9D738-4E21-7AA3-2DED-F1D58ED8752B}" dt="2026-01-15T07:48:18.601" v="252" actId="1076"/>
          <ac:picMkLst>
            <pc:docMk/>
            <pc:sldMk cId="2378526062" sldId="584"/>
            <ac:picMk id="9" creationId="{E9EE58CA-5ACB-7913-A0C5-9535D78856CF}"/>
          </ac:picMkLst>
        </pc:picChg>
        <pc:picChg chg="add mod">
          <ac:chgData name="A Freel" userId="S::afreel@ohacademy.co.uk::f6dead3d-cc44-4b49-aee1-60fe86f08dbd" providerId="AD" clId="Web-{F0E9D738-4E21-7AA3-2DED-F1D58ED8752B}" dt="2026-01-15T07:48:22.101" v="253" actId="1076"/>
          <ac:picMkLst>
            <pc:docMk/>
            <pc:sldMk cId="2378526062" sldId="584"/>
            <ac:picMk id="10" creationId="{B76E9C36-5E72-D6B5-8BFF-42657DCCE675}"/>
          </ac:picMkLst>
        </pc:picChg>
      </pc:sldChg>
      <pc:sldChg chg="addSp modSp add del replId">
        <pc:chgData name="A Freel" userId="S::afreel@ohacademy.co.uk::f6dead3d-cc44-4b49-aee1-60fe86f08dbd" providerId="AD" clId="Web-{F0E9D738-4E21-7AA3-2DED-F1D58ED8752B}" dt="2026-01-15T07:44:02.845" v="201"/>
        <pc:sldMkLst>
          <pc:docMk/>
          <pc:sldMk cId="2921624919" sldId="585"/>
        </pc:sldMkLst>
        <pc:picChg chg="add mod">
          <ac:chgData name="A Freel" userId="S::afreel@ohacademy.co.uk::f6dead3d-cc44-4b49-aee1-60fe86f08dbd" providerId="AD" clId="Web-{F0E9D738-4E21-7AA3-2DED-F1D58ED8752B}" dt="2026-01-09T13:38:33.699" v="52" actId="1076"/>
          <ac:picMkLst>
            <pc:docMk/>
            <pc:sldMk cId="2921624919" sldId="585"/>
            <ac:picMk id="3" creationId="{DA6003B7-067B-868B-FE1C-EA3D347EE174}"/>
          </ac:picMkLst>
        </pc:picChg>
      </pc:sldChg>
      <pc:sldChg chg="addSp modSp add del replId">
        <pc:chgData name="A Freel" userId="S::afreel@ohacademy.co.uk::f6dead3d-cc44-4b49-aee1-60fe86f08dbd" providerId="AD" clId="Web-{F0E9D738-4E21-7AA3-2DED-F1D58ED8752B}" dt="2026-01-15T07:44:02.955" v="202"/>
        <pc:sldMkLst>
          <pc:docMk/>
          <pc:sldMk cId="2520339037" sldId="586"/>
        </pc:sldMkLst>
        <pc:picChg chg="add mod">
          <ac:chgData name="A Freel" userId="S::afreel@ohacademy.co.uk::f6dead3d-cc44-4b49-aee1-60fe86f08dbd" providerId="AD" clId="Web-{F0E9D738-4E21-7AA3-2DED-F1D58ED8752B}" dt="2026-01-09T13:39:14.295" v="54" actId="1076"/>
          <ac:picMkLst>
            <pc:docMk/>
            <pc:sldMk cId="2520339037" sldId="586"/>
            <ac:picMk id="3" creationId="{4127E559-30B7-55D2-C536-D7BD7DFC777D}"/>
          </ac:picMkLst>
        </pc:picChg>
      </pc:sldChg>
      <pc:sldChg chg="addSp modSp add del replId">
        <pc:chgData name="A Freel" userId="S::afreel@ohacademy.co.uk::f6dead3d-cc44-4b49-aee1-60fe86f08dbd" providerId="AD" clId="Web-{F0E9D738-4E21-7AA3-2DED-F1D58ED8752B}" dt="2026-01-15T07:44:03.048" v="203"/>
        <pc:sldMkLst>
          <pc:docMk/>
          <pc:sldMk cId="3047027241" sldId="587"/>
        </pc:sldMkLst>
        <pc:picChg chg="add mod">
          <ac:chgData name="A Freel" userId="S::afreel@ohacademy.co.uk::f6dead3d-cc44-4b49-aee1-60fe86f08dbd" providerId="AD" clId="Web-{F0E9D738-4E21-7AA3-2DED-F1D58ED8752B}" dt="2026-01-09T13:40:12.189" v="56" actId="1076"/>
          <ac:picMkLst>
            <pc:docMk/>
            <pc:sldMk cId="3047027241" sldId="587"/>
            <ac:picMk id="3" creationId="{B36C050A-2A26-D366-A479-1727B89A1E2F}"/>
          </ac:picMkLst>
        </pc:picChg>
      </pc:sldChg>
      <pc:sldChg chg="addSp modSp add del replId">
        <pc:chgData name="A Freel" userId="S::afreel@ohacademy.co.uk::f6dead3d-cc44-4b49-aee1-60fe86f08dbd" providerId="AD" clId="Web-{F0E9D738-4E21-7AA3-2DED-F1D58ED8752B}" dt="2026-01-15T07:51:18.353" v="344" actId="1076"/>
        <pc:sldMkLst>
          <pc:docMk/>
          <pc:sldMk cId="3551876565" sldId="588"/>
        </pc:sldMkLst>
        <pc:spChg chg="add mod">
          <ac:chgData name="A Freel" userId="S::afreel@ohacademy.co.uk::f6dead3d-cc44-4b49-aee1-60fe86f08dbd" providerId="AD" clId="Web-{F0E9D738-4E21-7AA3-2DED-F1D58ED8752B}" dt="2026-01-15T07:49:34.993" v="290" actId="20577"/>
          <ac:spMkLst>
            <pc:docMk/>
            <pc:sldMk cId="3551876565" sldId="588"/>
            <ac:spMk id="5" creationId="{C2C3E984-EF4D-16C5-D838-8A9E7C75433F}"/>
          </ac:spMkLst>
        </pc:spChg>
        <pc:spChg chg="add mod">
          <ac:chgData name="A Freel" userId="S::afreel@ohacademy.co.uk::f6dead3d-cc44-4b49-aee1-60fe86f08dbd" providerId="AD" clId="Web-{F0E9D738-4E21-7AA3-2DED-F1D58ED8752B}" dt="2026-01-15T07:50:20.087" v="317" actId="20577"/>
          <ac:spMkLst>
            <pc:docMk/>
            <pc:sldMk cId="3551876565" sldId="588"/>
            <ac:spMk id="6" creationId="{DA50FDA5-5B44-6237-C5F7-E6513F1E888E}"/>
          </ac:spMkLst>
        </pc:spChg>
        <pc:spChg chg="add mod">
          <ac:chgData name="A Freel" userId="S::afreel@ohacademy.co.uk::f6dead3d-cc44-4b49-aee1-60fe86f08dbd" providerId="AD" clId="Web-{F0E9D738-4E21-7AA3-2DED-F1D58ED8752B}" dt="2026-01-15T07:50:48.306" v="342" actId="20577"/>
          <ac:spMkLst>
            <pc:docMk/>
            <pc:sldMk cId="3551876565" sldId="588"/>
            <ac:spMk id="7" creationId="{6B0EA83D-76D9-9A4C-5428-9A0DED59ABD0}"/>
          </ac:spMkLst>
        </pc:spChg>
        <pc:picChg chg="add mod">
          <ac:chgData name="A Freel" userId="S::afreel@ohacademy.co.uk::f6dead3d-cc44-4b49-aee1-60fe86f08dbd" providerId="AD" clId="Web-{F0E9D738-4E21-7AA3-2DED-F1D58ED8752B}" dt="2026-01-15T07:49:49.821" v="293" actId="1076"/>
          <ac:picMkLst>
            <pc:docMk/>
            <pc:sldMk cId="3551876565" sldId="588"/>
            <ac:picMk id="3" creationId="{82B738F2-12CF-6738-2860-6311EDC2E005}"/>
          </ac:picMkLst>
        </pc:picChg>
        <pc:picChg chg="add mod">
          <ac:chgData name="A Freel" userId="S::afreel@ohacademy.co.uk::f6dead3d-cc44-4b49-aee1-60fe86f08dbd" providerId="AD" clId="Web-{F0E9D738-4E21-7AA3-2DED-F1D58ED8752B}" dt="2026-01-15T07:51:18.353" v="344" actId="1076"/>
          <ac:picMkLst>
            <pc:docMk/>
            <pc:sldMk cId="3551876565" sldId="588"/>
            <ac:picMk id="8" creationId="{9E56512A-09FF-C490-78DA-2242CC64E36C}"/>
          </ac:picMkLst>
        </pc:picChg>
      </pc:sldChg>
      <pc:sldChg chg="addSp modSp add del replId">
        <pc:chgData name="A Freel" userId="S::afreel@ohacademy.co.uk::f6dead3d-cc44-4b49-aee1-60fe86f08dbd" providerId="AD" clId="Web-{F0E9D738-4E21-7AA3-2DED-F1D58ED8752B}" dt="2026-01-15T07:44:03.267" v="205"/>
        <pc:sldMkLst>
          <pc:docMk/>
          <pc:sldMk cId="2669619692" sldId="589"/>
        </pc:sldMkLst>
        <pc:picChg chg="add mod">
          <ac:chgData name="A Freel" userId="S::afreel@ohacademy.co.uk::f6dead3d-cc44-4b49-aee1-60fe86f08dbd" providerId="AD" clId="Web-{F0E9D738-4E21-7AA3-2DED-F1D58ED8752B}" dt="2026-01-09T13:40:50.440" v="60" actId="1076"/>
          <ac:picMkLst>
            <pc:docMk/>
            <pc:sldMk cId="2669619692" sldId="589"/>
            <ac:picMk id="3" creationId="{8B8E1BAD-AF5D-5242-1D68-0214E91EE40E}"/>
          </ac:picMkLst>
        </pc:picChg>
      </pc:sldChg>
      <pc:sldChg chg="addSp modSp add del replId">
        <pc:chgData name="A Freel" userId="S::afreel@ohacademy.co.uk::f6dead3d-cc44-4b49-aee1-60fe86f08dbd" providerId="AD" clId="Web-{F0E9D738-4E21-7AA3-2DED-F1D58ED8752B}" dt="2026-01-15T07:44:03.345" v="206"/>
        <pc:sldMkLst>
          <pc:docMk/>
          <pc:sldMk cId="3801980977" sldId="590"/>
        </pc:sldMkLst>
        <pc:picChg chg="add mod">
          <ac:chgData name="A Freel" userId="S::afreel@ohacademy.co.uk::f6dead3d-cc44-4b49-aee1-60fe86f08dbd" providerId="AD" clId="Web-{F0E9D738-4E21-7AA3-2DED-F1D58ED8752B}" dt="2026-01-09T13:41:14.348" v="62" actId="1076"/>
          <ac:picMkLst>
            <pc:docMk/>
            <pc:sldMk cId="3801980977" sldId="590"/>
            <ac:picMk id="3" creationId="{5BBAF8CC-E4DB-FDE1-7E72-1A5E73B571EF}"/>
          </ac:picMkLst>
        </pc:picChg>
      </pc:sldChg>
      <pc:sldChg chg="addSp modSp add del replId">
        <pc:chgData name="A Freel" userId="S::afreel@ohacademy.co.uk::f6dead3d-cc44-4b49-aee1-60fe86f08dbd" providerId="AD" clId="Web-{F0E9D738-4E21-7AA3-2DED-F1D58ED8752B}" dt="2026-01-15T07:44:03.470" v="207"/>
        <pc:sldMkLst>
          <pc:docMk/>
          <pc:sldMk cId="3917006957" sldId="591"/>
        </pc:sldMkLst>
        <pc:picChg chg="add mod">
          <ac:chgData name="A Freel" userId="S::afreel@ohacademy.co.uk::f6dead3d-cc44-4b49-aee1-60fe86f08dbd" providerId="AD" clId="Web-{F0E9D738-4E21-7AA3-2DED-F1D58ED8752B}" dt="2026-01-09T13:41:35.989" v="64" actId="1076"/>
          <ac:picMkLst>
            <pc:docMk/>
            <pc:sldMk cId="3917006957" sldId="591"/>
            <ac:picMk id="3" creationId="{84E72D0E-AC15-434D-147F-85A8DEFEAD75}"/>
          </ac:picMkLst>
        </pc:picChg>
      </pc:sldChg>
      <pc:sldChg chg="addSp delSp modSp add del replId">
        <pc:chgData name="A Freel" userId="S::afreel@ohacademy.co.uk::f6dead3d-cc44-4b49-aee1-60fe86f08dbd" providerId="AD" clId="Web-{F0E9D738-4E21-7AA3-2DED-F1D58ED8752B}" dt="2026-01-15T07:44:03.580" v="208"/>
        <pc:sldMkLst>
          <pc:docMk/>
          <pc:sldMk cId="1643756295" sldId="592"/>
        </pc:sldMkLst>
        <pc:picChg chg="add mod">
          <ac:chgData name="A Freel" userId="S::afreel@ohacademy.co.uk::f6dead3d-cc44-4b49-aee1-60fe86f08dbd" providerId="AD" clId="Web-{F0E9D738-4E21-7AA3-2DED-F1D58ED8752B}" dt="2026-01-09T13:43:06.211" v="73" actId="1076"/>
          <ac:picMkLst>
            <pc:docMk/>
            <pc:sldMk cId="1643756295" sldId="592"/>
            <ac:picMk id="5" creationId="{E195520D-4BFB-7918-FAFC-ECC368F5CB5E}"/>
          </ac:picMkLst>
        </pc:picChg>
      </pc:sldChg>
      <pc:sldChg chg="addSp modSp add del replId">
        <pc:chgData name="A Freel" userId="S::afreel@ohacademy.co.uk::f6dead3d-cc44-4b49-aee1-60fe86f08dbd" providerId="AD" clId="Web-{F0E9D738-4E21-7AA3-2DED-F1D58ED8752B}" dt="2026-01-15T07:44:03.658" v="209"/>
        <pc:sldMkLst>
          <pc:docMk/>
          <pc:sldMk cId="3975149898" sldId="593"/>
        </pc:sldMkLst>
        <pc:picChg chg="add mod">
          <ac:chgData name="A Freel" userId="S::afreel@ohacademy.co.uk::f6dead3d-cc44-4b49-aee1-60fe86f08dbd" providerId="AD" clId="Web-{F0E9D738-4E21-7AA3-2DED-F1D58ED8752B}" dt="2026-01-09T13:43:27.852" v="74"/>
          <ac:picMkLst>
            <pc:docMk/>
            <pc:sldMk cId="3975149898" sldId="593"/>
            <ac:picMk id="3" creationId="{A0206401-ED7D-89CB-A57A-9454043C8D57}"/>
          </ac:picMkLst>
        </pc:picChg>
      </pc:sldChg>
      <pc:sldChg chg="addSp modSp add del replId">
        <pc:chgData name="A Freel" userId="S::afreel@ohacademy.co.uk::f6dead3d-cc44-4b49-aee1-60fe86f08dbd" providerId="AD" clId="Web-{F0E9D738-4E21-7AA3-2DED-F1D58ED8752B}" dt="2026-01-15T07:44:03.736" v="210"/>
        <pc:sldMkLst>
          <pc:docMk/>
          <pc:sldMk cId="3728854077" sldId="594"/>
        </pc:sldMkLst>
        <pc:picChg chg="add mod">
          <ac:chgData name="A Freel" userId="S::afreel@ohacademy.co.uk::f6dead3d-cc44-4b49-aee1-60fe86f08dbd" providerId="AD" clId="Web-{F0E9D738-4E21-7AA3-2DED-F1D58ED8752B}" dt="2026-01-09T13:43:55.634" v="77" actId="14100"/>
          <ac:picMkLst>
            <pc:docMk/>
            <pc:sldMk cId="3728854077" sldId="594"/>
            <ac:picMk id="3" creationId="{B0663520-8817-8807-787E-AF40EA57FD84}"/>
          </ac:picMkLst>
        </pc:picChg>
      </pc:sldChg>
      <pc:sldChg chg="addSp modSp add del replId">
        <pc:chgData name="A Freel" userId="S::afreel@ohacademy.co.uk::f6dead3d-cc44-4b49-aee1-60fe86f08dbd" providerId="AD" clId="Web-{F0E9D738-4E21-7AA3-2DED-F1D58ED8752B}" dt="2026-01-15T07:44:03.861" v="211"/>
        <pc:sldMkLst>
          <pc:docMk/>
          <pc:sldMk cId="2101227977" sldId="595"/>
        </pc:sldMkLst>
        <pc:picChg chg="add mod">
          <ac:chgData name="A Freel" userId="S::afreel@ohacademy.co.uk::f6dead3d-cc44-4b49-aee1-60fe86f08dbd" providerId="AD" clId="Web-{F0E9D738-4E21-7AA3-2DED-F1D58ED8752B}" dt="2026-01-09T13:44:20.088" v="79" actId="1076"/>
          <ac:picMkLst>
            <pc:docMk/>
            <pc:sldMk cId="2101227977" sldId="595"/>
            <ac:picMk id="3" creationId="{90F1A66B-9C23-03E8-D880-347F73B857A0}"/>
          </ac:picMkLst>
        </pc:picChg>
      </pc:sldChg>
      <pc:sldChg chg="addSp modSp add del replId">
        <pc:chgData name="A Freel" userId="S::afreel@ohacademy.co.uk::f6dead3d-cc44-4b49-aee1-60fe86f08dbd" providerId="AD" clId="Web-{F0E9D738-4E21-7AA3-2DED-F1D58ED8752B}" dt="2026-01-15T07:44:03.939" v="212"/>
        <pc:sldMkLst>
          <pc:docMk/>
          <pc:sldMk cId="1817757872" sldId="596"/>
        </pc:sldMkLst>
        <pc:picChg chg="add mod">
          <ac:chgData name="A Freel" userId="S::afreel@ohacademy.co.uk::f6dead3d-cc44-4b49-aee1-60fe86f08dbd" providerId="AD" clId="Web-{F0E9D738-4E21-7AA3-2DED-F1D58ED8752B}" dt="2026-01-09T13:44:44.510" v="82" actId="14100"/>
          <ac:picMkLst>
            <pc:docMk/>
            <pc:sldMk cId="1817757872" sldId="596"/>
            <ac:picMk id="3" creationId="{3244C43C-00E8-D8BD-D3A0-F80FC6006135}"/>
          </ac:picMkLst>
        </pc:picChg>
      </pc:sldChg>
      <pc:sldChg chg="addSp modSp add del replId">
        <pc:chgData name="A Freel" userId="S::afreel@ohacademy.co.uk::f6dead3d-cc44-4b49-aee1-60fe86f08dbd" providerId="AD" clId="Web-{F0E9D738-4E21-7AA3-2DED-F1D58ED8752B}" dt="2026-01-15T07:44:04.064" v="213"/>
        <pc:sldMkLst>
          <pc:docMk/>
          <pc:sldMk cId="3485809259" sldId="597"/>
        </pc:sldMkLst>
        <pc:picChg chg="add mod">
          <ac:chgData name="A Freel" userId="S::afreel@ohacademy.co.uk::f6dead3d-cc44-4b49-aee1-60fe86f08dbd" providerId="AD" clId="Web-{F0E9D738-4E21-7AA3-2DED-F1D58ED8752B}" dt="2026-01-09T13:45:27.980" v="87" actId="1076"/>
          <ac:picMkLst>
            <pc:docMk/>
            <pc:sldMk cId="3485809259" sldId="597"/>
            <ac:picMk id="3" creationId="{24F79B19-290C-7D06-7BEB-0794917347C9}"/>
          </ac:picMkLst>
        </pc:picChg>
      </pc:sldChg>
      <pc:sldChg chg="addSp modSp add del replId">
        <pc:chgData name="A Freel" userId="S::afreel@ohacademy.co.uk::f6dead3d-cc44-4b49-aee1-60fe86f08dbd" providerId="AD" clId="Web-{F0E9D738-4E21-7AA3-2DED-F1D58ED8752B}" dt="2026-01-15T07:44:04.126" v="214"/>
        <pc:sldMkLst>
          <pc:docMk/>
          <pc:sldMk cId="1133690684" sldId="598"/>
        </pc:sldMkLst>
        <pc:picChg chg="add mod">
          <ac:chgData name="A Freel" userId="S::afreel@ohacademy.co.uk::f6dead3d-cc44-4b49-aee1-60fe86f08dbd" providerId="AD" clId="Web-{F0E9D738-4E21-7AA3-2DED-F1D58ED8752B}" dt="2026-01-09T13:45:46.075" v="89" actId="1076"/>
          <ac:picMkLst>
            <pc:docMk/>
            <pc:sldMk cId="1133690684" sldId="598"/>
            <ac:picMk id="3" creationId="{BDDB9B2C-4870-20D5-5818-95B8D714CAEF}"/>
          </ac:picMkLst>
        </pc:picChg>
      </pc:sldChg>
      <pc:sldChg chg="addSp modSp add del replId">
        <pc:chgData name="A Freel" userId="S::afreel@ohacademy.co.uk::f6dead3d-cc44-4b49-aee1-60fe86f08dbd" providerId="AD" clId="Web-{F0E9D738-4E21-7AA3-2DED-F1D58ED8752B}" dt="2026-01-15T07:44:04.220" v="215"/>
        <pc:sldMkLst>
          <pc:docMk/>
          <pc:sldMk cId="57164283" sldId="599"/>
        </pc:sldMkLst>
        <pc:picChg chg="add mod">
          <ac:chgData name="A Freel" userId="S::afreel@ohacademy.co.uk::f6dead3d-cc44-4b49-aee1-60fe86f08dbd" providerId="AD" clId="Web-{F0E9D738-4E21-7AA3-2DED-F1D58ED8752B}" dt="2026-01-09T13:46:16.419" v="91" actId="1076"/>
          <ac:picMkLst>
            <pc:docMk/>
            <pc:sldMk cId="57164283" sldId="599"/>
            <ac:picMk id="3" creationId="{DBD0BAE0-FC95-19FD-CE43-C5CC6FE4BC76}"/>
          </ac:picMkLst>
        </pc:picChg>
      </pc:sldChg>
      <pc:sldChg chg="addSp modSp add del replId">
        <pc:chgData name="A Freel" userId="S::afreel@ohacademy.co.uk::f6dead3d-cc44-4b49-aee1-60fe86f08dbd" providerId="AD" clId="Web-{F0E9D738-4E21-7AA3-2DED-F1D58ED8752B}" dt="2026-01-15T07:44:04.330" v="216"/>
        <pc:sldMkLst>
          <pc:docMk/>
          <pc:sldMk cId="1630080598" sldId="600"/>
        </pc:sldMkLst>
        <pc:picChg chg="add mod">
          <ac:chgData name="A Freel" userId="S::afreel@ohacademy.co.uk::f6dead3d-cc44-4b49-aee1-60fe86f08dbd" providerId="AD" clId="Web-{F0E9D738-4E21-7AA3-2DED-F1D58ED8752B}" dt="2026-01-09T13:46:34.638" v="94" actId="1076"/>
          <ac:picMkLst>
            <pc:docMk/>
            <pc:sldMk cId="1630080598" sldId="600"/>
            <ac:picMk id="3" creationId="{0453E6F8-8D17-A915-8F50-32084B29DBEC}"/>
          </ac:picMkLst>
        </pc:picChg>
      </pc:sldChg>
      <pc:sldChg chg="addSp modSp add del replId">
        <pc:chgData name="A Freel" userId="S::afreel@ohacademy.co.uk::f6dead3d-cc44-4b49-aee1-60fe86f08dbd" providerId="AD" clId="Web-{F0E9D738-4E21-7AA3-2DED-F1D58ED8752B}" dt="2026-01-15T07:44:04.423" v="217"/>
        <pc:sldMkLst>
          <pc:docMk/>
          <pc:sldMk cId="3839732977" sldId="601"/>
        </pc:sldMkLst>
        <pc:spChg chg="add mod">
          <ac:chgData name="A Freel" userId="S::afreel@ohacademy.co.uk::f6dead3d-cc44-4b49-aee1-60fe86f08dbd" providerId="AD" clId="Web-{F0E9D738-4E21-7AA3-2DED-F1D58ED8752B}" dt="2026-01-09T13:57:24.079" v="114" actId="20577"/>
          <ac:spMkLst>
            <pc:docMk/>
            <pc:sldMk cId="3839732977" sldId="601"/>
            <ac:spMk id="5" creationId="{71D1BF6D-B587-B029-DBE9-25E92314F126}"/>
          </ac:spMkLst>
        </pc:spChg>
        <pc:spChg chg="add mod">
          <ac:chgData name="A Freel" userId="S::afreel@ohacademy.co.uk::f6dead3d-cc44-4b49-aee1-60fe86f08dbd" providerId="AD" clId="Web-{F0E9D738-4E21-7AA3-2DED-F1D58ED8752B}" dt="2026-01-09T13:57:38.752" v="119" actId="20577"/>
          <ac:spMkLst>
            <pc:docMk/>
            <pc:sldMk cId="3839732977" sldId="601"/>
            <ac:spMk id="6" creationId="{32431F8E-7230-7AFB-901B-12E298F89FD0}"/>
          </ac:spMkLst>
        </pc:spChg>
        <pc:picChg chg="add mod">
          <ac:chgData name="A Freel" userId="S::afreel@ohacademy.co.uk::f6dead3d-cc44-4b49-aee1-60fe86f08dbd" providerId="AD" clId="Web-{F0E9D738-4E21-7AA3-2DED-F1D58ED8752B}" dt="2026-01-09T13:57:12.735" v="97" actId="14100"/>
          <ac:picMkLst>
            <pc:docMk/>
            <pc:sldMk cId="3839732977" sldId="601"/>
            <ac:picMk id="3" creationId="{BF54F829-7E7E-206A-7CFA-D708E117E45C}"/>
          </ac:picMkLst>
        </pc:picChg>
        <pc:picChg chg="add mod">
          <ac:chgData name="A Freel" userId="S::afreel@ohacademy.co.uk::f6dead3d-cc44-4b49-aee1-60fe86f08dbd" providerId="AD" clId="Web-{F0E9D738-4E21-7AA3-2DED-F1D58ED8752B}" dt="2026-01-09T13:58:03.987" v="121" actId="1076"/>
          <ac:picMkLst>
            <pc:docMk/>
            <pc:sldMk cId="3839732977" sldId="601"/>
            <ac:picMk id="7" creationId="{BCAA810D-FB08-06FE-5F1E-669B73504CEC}"/>
          </ac:picMkLst>
        </pc:picChg>
      </pc:sldChg>
      <pc:sldChg chg="addSp delSp modSp new">
        <pc:chgData name="A Freel" userId="S::afreel@ohacademy.co.uk::f6dead3d-cc44-4b49-aee1-60fe86f08dbd" providerId="AD" clId="Web-{F0E9D738-4E21-7AA3-2DED-F1D58ED8752B}" dt="2026-01-15T07:44:47.628" v="222"/>
        <pc:sldMkLst>
          <pc:docMk/>
          <pc:sldMk cId="3945159404" sldId="603"/>
        </pc:sldMkLst>
        <pc:spChg chg="mod">
          <ac:chgData name="A Freel" userId="S::afreel@ohacademy.co.uk::f6dead3d-cc44-4b49-aee1-60fe86f08dbd" providerId="AD" clId="Web-{F0E9D738-4E21-7AA3-2DED-F1D58ED8752B}" dt="2026-01-15T07:44:14.127" v="220" actId="20577"/>
          <ac:spMkLst>
            <pc:docMk/>
            <pc:sldMk cId="3945159404" sldId="603"/>
            <ac:spMk id="2" creationId="{B5A492F3-5C12-3101-1BA4-021E78B86C74}"/>
          </ac:spMkLst>
        </pc:spChg>
        <pc:spChg chg="del">
          <ac:chgData name="A Freel" userId="S::afreel@ohacademy.co.uk::f6dead3d-cc44-4b49-aee1-60fe86f08dbd" providerId="AD" clId="Web-{F0E9D738-4E21-7AA3-2DED-F1D58ED8752B}" dt="2026-01-15T07:44:16.439" v="221"/>
          <ac:spMkLst>
            <pc:docMk/>
            <pc:sldMk cId="3945159404" sldId="603"/>
            <ac:spMk id="3" creationId="{A33A4736-C7D2-06FC-0D52-0438D56E7EC5}"/>
          </ac:spMkLst>
        </pc:spChg>
        <pc:picChg chg="add mod">
          <ac:chgData name="A Freel" userId="S::afreel@ohacademy.co.uk::f6dead3d-cc44-4b49-aee1-60fe86f08dbd" providerId="AD" clId="Web-{F0E9D738-4E21-7AA3-2DED-F1D58ED8752B}" dt="2026-01-15T07:44:47.628" v="222"/>
          <ac:picMkLst>
            <pc:docMk/>
            <pc:sldMk cId="3945159404" sldId="603"/>
            <ac:picMk id="4" creationId="{4635CCDD-C7E3-27D7-CED4-0965ECB8F825}"/>
          </ac:picMkLst>
        </pc:picChg>
      </pc:sldChg>
    </pc:docChg>
  </pc:docChgLst>
  <pc:docChgLst>
    <pc:chgData name="P McKenzie-Cook" userId="6605cc89-aaff-4d80-9ee6-20e4afa4ef0c" providerId="ADAL" clId="{C1EED9DC-9EC8-4349-96AA-3A3934B357C5}"/>
    <pc:docChg chg="undo custSel addSld delSld modSld sldOrd modMainMaster modNotesMaster">
      <pc:chgData name="P McKenzie-Cook" userId="6605cc89-aaff-4d80-9ee6-20e4afa4ef0c" providerId="ADAL" clId="{C1EED9DC-9EC8-4349-96AA-3A3934B357C5}" dt="2026-01-14T15:51:24.309" v="1218"/>
      <pc:docMkLst>
        <pc:docMk/>
      </pc:docMkLst>
      <pc:sldChg chg="modSp">
        <pc:chgData name="P McKenzie-Cook" userId="6605cc89-aaff-4d80-9ee6-20e4afa4ef0c" providerId="ADAL" clId="{C1EED9DC-9EC8-4349-96AA-3A3934B357C5}" dt="2026-01-05T15:00:45.608" v="0"/>
        <pc:sldMkLst>
          <pc:docMk/>
          <pc:sldMk cId="109857222" sldId="256"/>
        </pc:sldMkLst>
        <pc:spChg chg="mod">
          <ac:chgData name="P McKenzie-Cook" userId="6605cc89-aaff-4d80-9ee6-20e4afa4ef0c" providerId="ADAL" clId="{C1EED9DC-9EC8-4349-96AA-3A3934B357C5}" dt="2026-01-05T15:00:45.608" v="0"/>
          <ac:spMkLst>
            <pc:docMk/>
            <pc:sldMk cId="109857222" sldId="256"/>
            <ac:spMk id="2" creationId="{00000000-0000-0000-0000-000000000000}"/>
          </ac:spMkLst>
        </pc:spChg>
      </pc:sldChg>
      <pc:sldChg chg="addSp delSp modSp add mod setBg modNotes">
        <pc:chgData name="P McKenzie-Cook" userId="6605cc89-aaff-4d80-9ee6-20e4afa4ef0c" providerId="ADAL" clId="{C1EED9DC-9EC8-4349-96AA-3A3934B357C5}" dt="2026-01-14T15:51:24.309" v="1218"/>
        <pc:sldMkLst>
          <pc:docMk/>
          <pc:sldMk cId="0" sldId="259"/>
        </pc:sldMkLst>
        <pc:spChg chg="add mod">
          <ac:chgData name="P McKenzie-Cook" userId="6605cc89-aaff-4d80-9ee6-20e4afa4ef0c" providerId="ADAL" clId="{C1EED9DC-9EC8-4349-96AA-3A3934B357C5}" dt="2026-01-05T15:29:15.884" v="158" actId="20577"/>
          <ac:spMkLst>
            <pc:docMk/>
            <pc:sldMk cId="0" sldId="259"/>
            <ac:spMk id="6" creationId="{625CC7AA-CBD6-F69F-2C14-8C6BC8AFA150}"/>
          </ac:spMkLst>
        </pc:spChg>
        <pc:spChg chg="mod">
          <ac:chgData name="P McKenzie-Cook" userId="6605cc89-aaff-4d80-9ee6-20e4afa4ef0c" providerId="ADAL" clId="{C1EED9DC-9EC8-4349-96AA-3A3934B357C5}" dt="2026-01-05T15:41:21.883" v="408" actId="1076"/>
          <ac:spMkLst>
            <pc:docMk/>
            <pc:sldMk cId="0" sldId="259"/>
            <ac:spMk id="952" creationId="{00000000-0000-0000-0000-000000000000}"/>
          </ac:spMkLst>
        </pc:spChg>
        <pc:spChg chg="mod">
          <ac:chgData name="P McKenzie-Cook" userId="6605cc89-aaff-4d80-9ee6-20e4afa4ef0c" providerId="ADAL" clId="{C1EED9DC-9EC8-4349-96AA-3A3934B357C5}" dt="2026-01-05T15:28:45.072" v="111" actId="1036"/>
          <ac:spMkLst>
            <pc:docMk/>
            <pc:sldMk cId="0" sldId="259"/>
            <ac:spMk id="953" creationId="{00000000-0000-0000-0000-000000000000}"/>
          </ac:spMkLst>
        </pc:spChg>
        <pc:spChg chg="mod">
          <ac:chgData name="P McKenzie-Cook" userId="6605cc89-aaff-4d80-9ee6-20e4afa4ef0c" providerId="ADAL" clId="{C1EED9DC-9EC8-4349-96AA-3A3934B357C5}" dt="2026-01-05T15:28:53.512" v="141" actId="1036"/>
          <ac:spMkLst>
            <pc:docMk/>
            <pc:sldMk cId="0" sldId="259"/>
            <ac:spMk id="954" creationId="{00000000-0000-0000-0000-000000000000}"/>
          </ac:spMkLst>
        </pc:spChg>
        <pc:spChg chg="mod">
          <ac:chgData name="P McKenzie-Cook" userId="6605cc89-aaff-4d80-9ee6-20e4afa4ef0c" providerId="ADAL" clId="{C1EED9DC-9EC8-4349-96AA-3A3934B357C5}" dt="2026-01-05T15:41:19.492" v="407" actId="1076"/>
          <ac:spMkLst>
            <pc:docMk/>
            <pc:sldMk cId="0" sldId="259"/>
            <ac:spMk id="955" creationId="{00000000-0000-0000-0000-000000000000}"/>
          </ac:spMkLst>
        </pc:spChg>
        <pc:spChg chg="mod">
          <ac:chgData name="P McKenzie-Cook" userId="6605cc89-aaff-4d80-9ee6-20e4afa4ef0c" providerId="ADAL" clId="{C1EED9DC-9EC8-4349-96AA-3A3934B357C5}" dt="2026-01-05T15:41:29.763" v="410" actId="1076"/>
          <ac:spMkLst>
            <pc:docMk/>
            <pc:sldMk cId="0" sldId="259"/>
            <ac:spMk id="956" creationId="{00000000-0000-0000-0000-000000000000}"/>
          </ac:spMkLst>
        </pc:spChg>
        <pc:spChg chg="mod">
          <ac:chgData name="P McKenzie-Cook" userId="6605cc89-aaff-4d80-9ee6-20e4afa4ef0c" providerId="ADAL" clId="{C1EED9DC-9EC8-4349-96AA-3A3934B357C5}" dt="2026-01-05T15:41:25.061" v="409" actId="1076"/>
          <ac:spMkLst>
            <pc:docMk/>
            <pc:sldMk cId="0" sldId="259"/>
            <ac:spMk id="957" creationId="{00000000-0000-0000-0000-000000000000}"/>
          </ac:spMkLst>
        </pc:spChg>
        <pc:picChg chg="add mod">
          <ac:chgData name="P McKenzie-Cook" userId="6605cc89-aaff-4d80-9ee6-20e4afa4ef0c" providerId="ADAL" clId="{C1EED9DC-9EC8-4349-96AA-3A3934B357C5}" dt="2026-01-05T15:29:26.265" v="160" actId="14100"/>
          <ac:picMkLst>
            <pc:docMk/>
            <pc:sldMk cId="0" sldId="259"/>
            <ac:picMk id="5" creationId="{53674294-C2C7-4C94-3254-538C92676C5B}"/>
          </ac:picMkLst>
        </pc:picChg>
        <pc:picChg chg="add mod">
          <ac:chgData name="P McKenzie-Cook" userId="6605cc89-aaff-4d80-9ee6-20e4afa4ef0c" providerId="ADAL" clId="{C1EED9DC-9EC8-4349-96AA-3A3934B357C5}" dt="2026-01-05T15:49:10.839" v="595" actId="14100"/>
          <ac:picMkLst>
            <pc:docMk/>
            <pc:sldMk cId="0" sldId="259"/>
            <ac:picMk id="8" creationId="{935F5981-0E7E-0D02-B8E0-C0D7B9E8F955}"/>
          </ac:picMkLst>
        </pc:picChg>
      </pc:sldChg>
      <pc:sldChg chg="addSp delSp modSp add mod setBg modNotes">
        <pc:chgData name="P McKenzie-Cook" userId="6605cc89-aaff-4d80-9ee6-20e4afa4ef0c" providerId="ADAL" clId="{C1EED9DC-9EC8-4349-96AA-3A3934B357C5}" dt="2026-01-14T15:51:24.309" v="1218"/>
        <pc:sldMkLst>
          <pc:docMk/>
          <pc:sldMk cId="0" sldId="261"/>
        </pc:sldMkLst>
        <pc:spChg chg="mod">
          <ac:chgData name="P McKenzie-Cook" userId="6605cc89-aaff-4d80-9ee6-20e4afa4ef0c" providerId="ADAL" clId="{C1EED9DC-9EC8-4349-96AA-3A3934B357C5}" dt="2026-01-05T15:45:11.422" v="423" actId="1076"/>
          <ac:spMkLst>
            <pc:docMk/>
            <pc:sldMk cId="0" sldId="261"/>
            <ac:spMk id="970" creationId="{00000000-0000-0000-0000-000000000000}"/>
          </ac:spMkLst>
        </pc:spChg>
        <pc:spChg chg="mod">
          <ac:chgData name="P McKenzie-Cook" userId="6605cc89-aaff-4d80-9ee6-20e4afa4ef0c" providerId="ADAL" clId="{C1EED9DC-9EC8-4349-96AA-3A3934B357C5}" dt="2026-01-05T15:30:09.737" v="165" actId="2711"/>
          <ac:spMkLst>
            <pc:docMk/>
            <pc:sldMk cId="0" sldId="261"/>
            <ac:spMk id="972" creationId="{00000000-0000-0000-0000-000000000000}"/>
          </ac:spMkLst>
        </pc:spChg>
        <pc:spChg chg="mod">
          <ac:chgData name="P McKenzie-Cook" userId="6605cc89-aaff-4d80-9ee6-20e4afa4ef0c" providerId="ADAL" clId="{C1EED9DC-9EC8-4349-96AA-3A3934B357C5}" dt="2026-01-05T15:30:00.765" v="163" actId="2711"/>
          <ac:spMkLst>
            <pc:docMk/>
            <pc:sldMk cId="0" sldId="261"/>
            <ac:spMk id="974" creationId="{00000000-0000-0000-0000-000000000000}"/>
          </ac:spMkLst>
        </pc:spChg>
        <pc:picChg chg="add mod">
          <ac:chgData name="P McKenzie-Cook" userId="6605cc89-aaff-4d80-9ee6-20e4afa4ef0c" providerId="ADAL" clId="{C1EED9DC-9EC8-4349-96AA-3A3934B357C5}" dt="2026-01-05T15:29:40.318" v="162" actId="14100"/>
          <ac:picMkLst>
            <pc:docMk/>
            <pc:sldMk cId="0" sldId="261"/>
            <ac:picMk id="2" creationId="{607C4B09-8B8D-B1F7-134B-05D6D24F99AB}"/>
          </ac:picMkLst>
        </pc:picChg>
        <pc:picChg chg="add mod">
          <ac:chgData name="P McKenzie-Cook" userId="6605cc89-aaff-4d80-9ee6-20e4afa4ef0c" providerId="ADAL" clId="{C1EED9DC-9EC8-4349-96AA-3A3934B357C5}" dt="2026-01-05T15:49:17.169" v="596"/>
          <ac:picMkLst>
            <pc:docMk/>
            <pc:sldMk cId="0" sldId="261"/>
            <ac:picMk id="5" creationId="{48846035-97C0-349C-EC75-E1E44C08C07B}"/>
          </ac:picMkLst>
        </pc:picChg>
      </pc:sldChg>
      <pc:sldChg chg="addSp delSp modSp add mod setBg modNotes">
        <pc:chgData name="P McKenzie-Cook" userId="6605cc89-aaff-4d80-9ee6-20e4afa4ef0c" providerId="ADAL" clId="{C1EED9DC-9EC8-4349-96AA-3A3934B357C5}" dt="2026-01-14T15:51:24.309" v="1218"/>
        <pc:sldMkLst>
          <pc:docMk/>
          <pc:sldMk cId="0" sldId="262"/>
        </pc:sldMkLst>
        <pc:spChg chg="mod">
          <ac:chgData name="P McKenzie-Cook" userId="6605cc89-aaff-4d80-9ee6-20e4afa4ef0c" providerId="ADAL" clId="{C1EED9DC-9EC8-4349-96AA-3A3934B357C5}" dt="2026-01-05T15:45:39.547" v="428" actId="1076"/>
          <ac:spMkLst>
            <pc:docMk/>
            <pc:sldMk cId="0" sldId="262"/>
            <ac:spMk id="981" creationId="{00000000-0000-0000-0000-000000000000}"/>
          </ac:spMkLst>
        </pc:spChg>
        <pc:spChg chg="mod">
          <ac:chgData name="P McKenzie-Cook" userId="6605cc89-aaff-4d80-9ee6-20e4afa4ef0c" providerId="ADAL" clId="{C1EED9DC-9EC8-4349-96AA-3A3934B357C5}" dt="2026-01-09T15:52:40.335" v="827" actId="207"/>
          <ac:spMkLst>
            <pc:docMk/>
            <pc:sldMk cId="0" sldId="262"/>
            <ac:spMk id="988" creationId="{00000000-0000-0000-0000-000000000000}"/>
          </ac:spMkLst>
        </pc:spChg>
        <pc:picChg chg="add mod">
          <ac:chgData name="P McKenzie-Cook" userId="6605cc89-aaff-4d80-9ee6-20e4afa4ef0c" providerId="ADAL" clId="{C1EED9DC-9EC8-4349-96AA-3A3934B357C5}" dt="2026-01-05T15:30:17.335" v="167" actId="14100"/>
          <ac:picMkLst>
            <pc:docMk/>
            <pc:sldMk cId="0" sldId="262"/>
            <ac:picMk id="2" creationId="{6743E361-4159-D9BF-A636-40FB1DC91FA3}"/>
          </ac:picMkLst>
        </pc:picChg>
        <pc:picChg chg="add mod ord">
          <ac:chgData name="P McKenzie-Cook" userId="6605cc89-aaff-4d80-9ee6-20e4afa4ef0c" providerId="ADAL" clId="{C1EED9DC-9EC8-4349-96AA-3A3934B357C5}" dt="2026-01-05T15:49:36.005" v="600" actId="14100"/>
          <ac:picMkLst>
            <pc:docMk/>
            <pc:sldMk cId="0" sldId="262"/>
            <ac:picMk id="5" creationId="{0966AD3A-A740-5D2F-797C-899FF0F6853E}"/>
          </ac:picMkLst>
        </pc:picChg>
        <pc:picChg chg="add mod">
          <ac:chgData name="P McKenzie-Cook" userId="6605cc89-aaff-4d80-9ee6-20e4afa4ef0c" providerId="ADAL" clId="{C1EED9DC-9EC8-4349-96AA-3A3934B357C5}" dt="2026-01-05T15:49:22.417" v="598"/>
          <ac:picMkLst>
            <pc:docMk/>
            <pc:sldMk cId="0" sldId="262"/>
            <ac:picMk id="6" creationId="{C9DED74F-E72E-FF6D-9083-4E73CC7EF51F}"/>
          </ac:picMkLst>
        </pc:picChg>
        <pc:picChg chg="mod">
          <ac:chgData name="P McKenzie-Cook" userId="6605cc89-aaff-4d80-9ee6-20e4afa4ef0c" providerId="ADAL" clId="{C1EED9DC-9EC8-4349-96AA-3A3934B357C5}" dt="2026-01-05T15:45:36.317" v="427" actId="1076"/>
          <ac:picMkLst>
            <pc:docMk/>
            <pc:sldMk cId="0" sldId="262"/>
            <ac:picMk id="987" creationId="{00000000-0000-0000-0000-000000000000}"/>
          </ac:picMkLst>
        </pc:picChg>
      </pc:sldChg>
      <pc:sldChg chg="addSp modSp add mod setBg modNotes">
        <pc:chgData name="P McKenzie-Cook" userId="6605cc89-aaff-4d80-9ee6-20e4afa4ef0c" providerId="ADAL" clId="{C1EED9DC-9EC8-4349-96AA-3A3934B357C5}" dt="2026-01-14T15:51:24.309" v="1218"/>
        <pc:sldMkLst>
          <pc:docMk/>
          <pc:sldMk cId="0" sldId="263"/>
        </pc:sldMkLst>
        <pc:spChg chg="mod">
          <ac:chgData name="P McKenzie-Cook" userId="6605cc89-aaff-4d80-9ee6-20e4afa4ef0c" providerId="ADAL" clId="{C1EED9DC-9EC8-4349-96AA-3A3934B357C5}" dt="2026-01-05T15:31:01.373" v="174" actId="2711"/>
          <ac:spMkLst>
            <pc:docMk/>
            <pc:sldMk cId="0" sldId="263"/>
            <ac:spMk id="996" creationId="{00000000-0000-0000-0000-000000000000}"/>
          </ac:spMkLst>
        </pc:spChg>
        <pc:picChg chg="add mod">
          <ac:chgData name="P McKenzie-Cook" userId="6605cc89-aaff-4d80-9ee6-20e4afa4ef0c" providerId="ADAL" clId="{C1EED9DC-9EC8-4349-96AA-3A3934B357C5}" dt="2026-01-05T15:30:53.425" v="173" actId="14100"/>
          <ac:picMkLst>
            <pc:docMk/>
            <pc:sldMk cId="0" sldId="263"/>
            <ac:picMk id="2" creationId="{8B57D1A8-62E2-A54B-E196-EBB9C11D2CFF}"/>
          </ac:picMkLst>
        </pc:picChg>
        <pc:picChg chg="add mod">
          <ac:chgData name="P McKenzie-Cook" userId="6605cc89-aaff-4d80-9ee6-20e4afa4ef0c" providerId="ADAL" clId="{C1EED9DC-9EC8-4349-96AA-3A3934B357C5}" dt="2026-01-05T15:49:20.865" v="597"/>
          <ac:picMkLst>
            <pc:docMk/>
            <pc:sldMk cId="0" sldId="263"/>
            <ac:picMk id="3" creationId="{B9E8D9A3-AFB0-8DFA-99C6-07E45B4D946F}"/>
          </ac:picMkLst>
        </pc:picChg>
      </pc:sldChg>
      <pc:sldChg chg="addSp modSp add mod setBg modNotes">
        <pc:chgData name="P McKenzie-Cook" userId="6605cc89-aaff-4d80-9ee6-20e4afa4ef0c" providerId="ADAL" clId="{C1EED9DC-9EC8-4349-96AA-3A3934B357C5}" dt="2026-01-14T15:51:24.309" v="1218"/>
        <pc:sldMkLst>
          <pc:docMk/>
          <pc:sldMk cId="0" sldId="264"/>
        </pc:sldMkLst>
        <pc:spChg chg="mod">
          <ac:chgData name="P McKenzie-Cook" userId="6605cc89-aaff-4d80-9ee6-20e4afa4ef0c" providerId="ADAL" clId="{C1EED9DC-9EC8-4349-96AA-3A3934B357C5}" dt="2026-01-05T15:31:26.063" v="177" actId="2711"/>
          <ac:spMkLst>
            <pc:docMk/>
            <pc:sldMk cId="0" sldId="264"/>
            <ac:spMk id="1014" creationId="{00000000-0000-0000-0000-000000000000}"/>
          </ac:spMkLst>
        </pc:spChg>
        <pc:spChg chg="mod">
          <ac:chgData name="P McKenzie-Cook" userId="6605cc89-aaff-4d80-9ee6-20e4afa4ef0c" providerId="ADAL" clId="{C1EED9DC-9EC8-4349-96AA-3A3934B357C5}" dt="2026-01-05T15:31:19.786" v="176" actId="2711"/>
          <ac:spMkLst>
            <pc:docMk/>
            <pc:sldMk cId="0" sldId="264"/>
            <ac:spMk id="1015" creationId="{00000000-0000-0000-0000-000000000000}"/>
          </ac:spMkLst>
        </pc:spChg>
        <pc:spChg chg="mod">
          <ac:chgData name="P McKenzie-Cook" userId="6605cc89-aaff-4d80-9ee6-20e4afa4ef0c" providerId="ADAL" clId="{C1EED9DC-9EC8-4349-96AA-3A3934B357C5}" dt="2026-01-05T15:31:29.635" v="178" actId="2711"/>
          <ac:spMkLst>
            <pc:docMk/>
            <pc:sldMk cId="0" sldId="264"/>
            <ac:spMk id="1019" creationId="{00000000-0000-0000-0000-000000000000}"/>
          </ac:spMkLst>
        </pc:spChg>
        <pc:spChg chg="mod">
          <ac:chgData name="P McKenzie-Cook" userId="6605cc89-aaff-4d80-9ee6-20e4afa4ef0c" providerId="ADAL" clId="{C1EED9DC-9EC8-4349-96AA-3A3934B357C5}" dt="2026-01-05T15:31:14.162" v="175" actId="2711"/>
          <ac:spMkLst>
            <pc:docMk/>
            <pc:sldMk cId="0" sldId="264"/>
            <ac:spMk id="1022" creationId="{00000000-0000-0000-0000-000000000000}"/>
          </ac:spMkLst>
        </pc:spChg>
        <pc:picChg chg="add mod">
          <ac:chgData name="P McKenzie-Cook" userId="6605cc89-aaff-4d80-9ee6-20e4afa4ef0c" providerId="ADAL" clId="{C1EED9DC-9EC8-4349-96AA-3A3934B357C5}" dt="2026-01-05T15:31:50.884" v="181" actId="14100"/>
          <ac:picMkLst>
            <pc:docMk/>
            <pc:sldMk cId="0" sldId="264"/>
            <ac:picMk id="2" creationId="{EA2935DB-C7AB-2BBE-E598-7AE1FA6C8672}"/>
          </ac:picMkLst>
        </pc:picChg>
        <pc:picChg chg="add mod">
          <ac:chgData name="P McKenzie-Cook" userId="6605cc89-aaff-4d80-9ee6-20e4afa4ef0c" providerId="ADAL" clId="{C1EED9DC-9EC8-4349-96AA-3A3934B357C5}" dt="2026-01-05T15:49:40.094" v="601"/>
          <ac:picMkLst>
            <pc:docMk/>
            <pc:sldMk cId="0" sldId="264"/>
            <ac:picMk id="3" creationId="{95ACC18D-36D4-C24A-0C6C-56C7893FF630}"/>
          </ac:picMkLst>
        </pc:picChg>
      </pc:sldChg>
      <pc:sldChg chg="addSp modSp add mod setBg modNotes">
        <pc:chgData name="P McKenzie-Cook" userId="6605cc89-aaff-4d80-9ee6-20e4afa4ef0c" providerId="ADAL" clId="{C1EED9DC-9EC8-4349-96AA-3A3934B357C5}" dt="2026-01-14T15:51:24.309" v="1218"/>
        <pc:sldMkLst>
          <pc:docMk/>
          <pc:sldMk cId="0" sldId="266"/>
        </pc:sldMkLst>
        <pc:spChg chg="mod">
          <ac:chgData name="P McKenzie-Cook" userId="6605cc89-aaff-4d80-9ee6-20e4afa4ef0c" providerId="ADAL" clId="{C1EED9DC-9EC8-4349-96AA-3A3934B357C5}" dt="2026-01-05T15:32:03.833" v="184" actId="2711"/>
          <ac:spMkLst>
            <pc:docMk/>
            <pc:sldMk cId="0" sldId="266"/>
            <ac:spMk id="1040" creationId="{00000000-0000-0000-0000-000000000000}"/>
          </ac:spMkLst>
        </pc:spChg>
        <pc:picChg chg="add mod">
          <ac:chgData name="P McKenzie-Cook" userId="6605cc89-aaff-4d80-9ee6-20e4afa4ef0c" providerId="ADAL" clId="{C1EED9DC-9EC8-4349-96AA-3A3934B357C5}" dt="2026-01-05T15:31:57.896" v="183" actId="14100"/>
          <ac:picMkLst>
            <pc:docMk/>
            <pc:sldMk cId="0" sldId="266"/>
            <ac:picMk id="2" creationId="{68812E51-FAC9-37D3-AF24-14B56ED2B897}"/>
          </ac:picMkLst>
        </pc:picChg>
        <pc:picChg chg="add mod">
          <ac:chgData name="P McKenzie-Cook" userId="6605cc89-aaff-4d80-9ee6-20e4afa4ef0c" providerId="ADAL" clId="{C1EED9DC-9EC8-4349-96AA-3A3934B357C5}" dt="2026-01-05T15:49:41.675" v="602"/>
          <ac:picMkLst>
            <pc:docMk/>
            <pc:sldMk cId="0" sldId="266"/>
            <ac:picMk id="3" creationId="{E8A8B615-9293-1E05-1FB0-A61DA5FAA3F6}"/>
          </ac:picMkLst>
        </pc:picChg>
      </pc:sldChg>
      <pc:sldChg chg="addSp modSp add mod setBg modNotes">
        <pc:chgData name="P McKenzie-Cook" userId="6605cc89-aaff-4d80-9ee6-20e4afa4ef0c" providerId="ADAL" clId="{C1EED9DC-9EC8-4349-96AA-3A3934B357C5}" dt="2026-01-14T15:51:24.309" v="1218"/>
        <pc:sldMkLst>
          <pc:docMk/>
          <pc:sldMk cId="0" sldId="267"/>
        </pc:sldMkLst>
        <pc:spChg chg="mod">
          <ac:chgData name="P McKenzie-Cook" userId="6605cc89-aaff-4d80-9ee6-20e4afa4ef0c" providerId="ADAL" clId="{C1EED9DC-9EC8-4349-96AA-3A3934B357C5}" dt="2026-01-05T15:32:14.187" v="187" actId="2711"/>
          <ac:spMkLst>
            <pc:docMk/>
            <pc:sldMk cId="0" sldId="267"/>
            <ac:spMk id="1050" creationId="{00000000-0000-0000-0000-000000000000}"/>
          </ac:spMkLst>
        </pc:spChg>
        <pc:picChg chg="add mod">
          <ac:chgData name="P McKenzie-Cook" userId="6605cc89-aaff-4d80-9ee6-20e4afa4ef0c" providerId="ADAL" clId="{C1EED9DC-9EC8-4349-96AA-3A3934B357C5}" dt="2026-01-05T15:32:10.358" v="186" actId="14100"/>
          <ac:picMkLst>
            <pc:docMk/>
            <pc:sldMk cId="0" sldId="267"/>
            <ac:picMk id="2" creationId="{553494E3-2A53-68BA-C353-5C238C1B64D4}"/>
          </ac:picMkLst>
        </pc:picChg>
        <pc:picChg chg="add mod">
          <ac:chgData name="P McKenzie-Cook" userId="6605cc89-aaff-4d80-9ee6-20e4afa4ef0c" providerId="ADAL" clId="{C1EED9DC-9EC8-4349-96AA-3A3934B357C5}" dt="2026-01-05T15:49:43.352" v="603"/>
          <ac:picMkLst>
            <pc:docMk/>
            <pc:sldMk cId="0" sldId="267"/>
            <ac:picMk id="3" creationId="{1F385A8C-961F-9CBB-0DDB-512AE85D296B}"/>
          </ac:picMkLst>
        </pc:picChg>
      </pc:sldChg>
      <pc:sldChg chg="addSp modSp add mod setBg modNotes">
        <pc:chgData name="P McKenzie-Cook" userId="6605cc89-aaff-4d80-9ee6-20e4afa4ef0c" providerId="ADAL" clId="{C1EED9DC-9EC8-4349-96AA-3A3934B357C5}" dt="2026-01-14T15:51:24.309" v="1218"/>
        <pc:sldMkLst>
          <pc:docMk/>
          <pc:sldMk cId="0" sldId="268"/>
        </pc:sldMkLst>
        <pc:spChg chg="mod">
          <ac:chgData name="P McKenzie-Cook" userId="6605cc89-aaff-4d80-9ee6-20e4afa4ef0c" providerId="ADAL" clId="{C1EED9DC-9EC8-4349-96AA-3A3934B357C5}" dt="2026-01-05T15:32:29.673" v="188" actId="2711"/>
          <ac:spMkLst>
            <pc:docMk/>
            <pc:sldMk cId="0" sldId="268"/>
            <ac:spMk id="1056" creationId="{00000000-0000-0000-0000-000000000000}"/>
          </ac:spMkLst>
        </pc:spChg>
        <pc:spChg chg="mod">
          <ac:chgData name="P McKenzie-Cook" userId="6605cc89-aaff-4d80-9ee6-20e4afa4ef0c" providerId="ADAL" clId="{C1EED9DC-9EC8-4349-96AA-3A3934B357C5}" dt="2026-01-05T15:32:36.179" v="189" actId="2711"/>
          <ac:spMkLst>
            <pc:docMk/>
            <pc:sldMk cId="0" sldId="268"/>
            <ac:spMk id="1057" creationId="{00000000-0000-0000-0000-000000000000}"/>
          </ac:spMkLst>
        </pc:spChg>
        <pc:picChg chg="add mod">
          <ac:chgData name="P McKenzie-Cook" userId="6605cc89-aaff-4d80-9ee6-20e4afa4ef0c" providerId="ADAL" clId="{C1EED9DC-9EC8-4349-96AA-3A3934B357C5}" dt="2026-01-05T15:32:44.451" v="191" actId="14100"/>
          <ac:picMkLst>
            <pc:docMk/>
            <pc:sldMk cId="0" sldId="268"/>
            <ac:picMk id="2" creationId="{2364B7FD-10F8-6B6A-DDB2-D7D05207F629}"/>
          </ac:picMkLst>
        </pc:picChg>
        <pc:picChg chg="add mod">
          <ac:chgData name="P McKenzie-Cook" userId="6605cc89-aaff-4d80-9ee6-20e4afa4ef0c" providerId="ADAL" clId="{C1EED9DC-9EC8-4349-96AA-3A3934B357C5}" dt="2026-01-05T15:49:45.284" v="605"/>
          <ac:picMkLst>
            <pc:docMk/>
            <pc:sldMk cId="0" sldId="268"/>
            <ac:picMk id="3" creationId="{8C3DB045-1078-368C-FC39-69F0926578AA}"/>
          </ac:picMkLst>
        </pc:picChg>
      </pc:sldChg>
      <pc:sldChg chg="addSp modSp add setBg modNotes">
        <pc:chgData name="P McKenzie-Cook" userId="6605cc89-aaff-4d80-9ee6-20e4afa4ef0c" providerId="ADAL" clId="{C1EED9DC-9EC8-4349-96AA-3A3934B357C5}" dt="2026-01-14T15:51:24.309" v="1218"/>
        <pc:sldMkLst>
          <pc:docMk/>
          <pc:sldMk cId="0" sldId="269"/>
        </pc:sldMkLst>
        <pc:picChg chg="add mod">
          <ac:chgData name="P McKenzie-Cook" userId="6605cc89-aaff-4d80-9ee6-20e4afa4ef0c" providerId="ADAL" clId="{C1EED9DC-9EC8-4349-96AA-3A3934B357C5}" dt="2026-01-05T15:36:55.827" v="357"/>
          <ac:picMkLst>
            <pc:docMk/>
            <pc:sldMk cId="0" sldId="269"/>
            <ac:picMk id="2" creationId="{97633DA7-B605-0D23-DD27-AE66C7C32D52}"/>
          </ac:picMkLst>
        </pc:picChg>
        <pc:picChg chg="add mod">
          <ac:chgData name="P McKenzie-Cook" userId="6605cc89-aaff-4d80-9ee6-20e4afa4ef0c" providerId="ADAL" clId="{C1EED9DC-9EC8-4349-96AA-3A3934B357C5}" dt="2026-01-05T15:49:46.186" v="606"/>
          <ac:picMkLst>
            <pc:docMk/>
            <pc:sldMk cId="0" sldId="269"/>
            <ac:picMk id="3" creationId="{4665D295-5232-D420-FE93-3D35CC2981EB}"/>
          </ac:picMkLst>
        </pc:picChg>
      </pc:sldChg>
      <pc:sldChg chg="addSp modSp add mod setBg modNotes">
        <pc:chgData name="P McKenzie-Cook" userId="6605cc89-aaff-4d80-9ee6-20e4afa4ef0c" providerId="ADAL" clId="{C1EED9DC-9EC8-4349-96AA-3A3934B357C5}" dt="2026-01-14T15:51:24.309" v="1218"/>
        <pc:sldMkLst>
          <pc:docMk/>
          <pc:sldMk cId="0" sldId="272"/>
        </pc:sldMkLst>
        <pc:spChg chg="mod">
          <ac:chgData name="P McKenzie-Cook" userId="6605cc89-aaff-4d80-9ee6-20e4afa4ef0c" providerId="ADAL" clId="{C1EED9DC-9EC8-4349-96AA-3A3934B357C5}" dt="2026-01-05T15:53:43.030" v="648" actId="1076"/>
          <ac:spMkLst>
            <pc:docMk/>
            <pc:sldMk cId="0" sldId="272"/>
            <ac:spMk id="1104" creationId="{00000000-0000-0000-0000-000000000000}"/>
          </ac:spMkLst>
        </pc:spChg>
        <pc:picChg chg="add mod">
          <ac:chgData name="P McKenzie-Cook" userId="6605cc89-aaff-4d80-9ee6-20e4afa4ef0c" providerId="ADAL" clId="{C1EED9DC-9EC8-4349-96AA-3A3934B357C5}" dt="2026-01-05T15:37:02.997" v="359"/>
          <ac:picMkLst>
            <pc:docMk/>
            <pc:sldMk cId="0" sldId="272"/>
            <ac:picMk id="2" creationId="{93BCC632-33A8-E0FA-7D7C-06172CDD4C0C}"/>
          </ac:picMkLst>
        </pc:picChg>
        <pc:picChg chg="add mod">
          <ac:chgData name="P McKenzie-Cook" userId="6605cc89-aaff-4d80-9ee6-20e4afa4ef0c" providerId="ADAL" clId="{C1EED9DC-9EC8-4349-96AA-3A3934B357C5}" dt="2026-01-05T15:43:47.056" v="415" actId="1076"/>
          <ac:picMkLst>
            <pc:docMk/>
            <pc:sldMk cId="0" sldId="272"/>
            <ac:picMk id="4" creationId="{D6FF5BC3-8C43-5737-6942-133F0ABF94F4}"/>
          </ac:picMkLst>
        </pc:picChg>
        <pc:picChg chg="add mod">
          <ac:chgData name="P McKenzie-Cook" userId="6605cc89-aaff-4d80-9ee6-20e4afa4ef0c" providerId="ADAL" clId="{C1EED9DC-9EC8-4349-96AA-3A3934B357C5}" dt="2026-01-05T15:49:47.286" v="607"/>
          <ac:picMkLst>
            <pc:docMk/>
            <pc:sldMk cId="0" sldId="272"/>
            <ac:picMk id="5" creationId="{ECABCB75-5397-26CD-1707-0B82BF0BD7F4}"/>
          </ac:picMkLst>
        </pc:picChg>
      </pc:sldChg>
      <pc:sldChg chg="addSp modSp add setBg modNotes">
        <pc:chgData name="P McKenzie-Cook" userId="6605cc89-aaff-4d80-9ee6-20e4afa4ef0c" providerId="ADAL" clId="{C1EED9DC-9EC8-4349-96AA-3A3934B357C5}" dt="2026-01-14T15:51:24.309" v="1218"/>
        <pc:sldMkLst>
          <pc:docMk/>
          <pc:sldMk cId="0" sldId="273"/>
        </pc:sldMkLst>
        <pc:spChg chg="mod">
          <ac:chgData name="P McKenzie-Cook" userId="6605cc89-aaff-4d80-9ee6-20e4afa4ef0c" providerId="ADAL" clId="{C1EED9DC-9EC8-4349-96AA-3A3934B357C5}" dt="2026-01-05T15:37:18.173" v="360" actId="2711"/>
          <ac:spMkLst>
            <pc:docMk/>
            <pc:sldMk cId="0" sldId="273"/>
            <ac:spMk id="1111" creationId="{00000000-0000-0000-0000-000000000000}"/>
          </ac:spMkLst>
        </pc:spChg>
        <pc:picChg chg="add mod">
          <ac:chgData name="P McKenzie-Cook" userId="6605cc89-aaff-4d80-9ee6-20e4afa4ef0c" providerId="ADAL" clId="{C1EED9DC-9EC8-4349-96AA-3A3934B357C5}" dt="2026-01-05T15:37:21.653" v="361"/>
          <ac:picMkLst>
            <pc:docMk/>
            <pc:sldMk cId="0" sldId="273"/>
            <ac:picMk id="2" creationId="{9CAA1F18-CE97-0BCB-D18E-2EF6A3287756}"/>
          </ac:picMkLst>
        </pc:picChg>
        <pc:picChg chg="add mod">
          <ac:chgData name="P McKenzie-Cook" userId="6605cc89-aaff-4d80-9ee6-20e4afa4ef0c" providerId="ADAL" clId="{C1EED9DC-9EC8-4349-96AA-3A3934B357C5}" dt="2026-01-05T15:49:47.835" v="608"/>
          <ac:picMkLst>
            <pc:docMk/>
            <pc:sldMk cId="0" sldId="273"/>
            <ac:picMk id="3" creationId="{EFE08A86-C346-04DF-042A-4E0EFA12EDBB}"/>
          </ac:picMkLst>
        </pc:picChg>
      </pc:sldChg>
      <pc:sldChg chg="addSp modSp add mod setBg modNotes">
        <pc:chgData name="P McKenzie-Cook" userId="6605cc89-aaff-4d80-9ee6-20e4afa4ef0c" providerId="ADAL" clId="{C1EED9DC-9EC8-4349-96AA-3A3934B357C5}" dt="2026-01-14T15:51:24.309" v="1218"/>
        <pc:sldMkLst>
          <pc:docMk/>
          <pc:sldMk cId="0" sldId="275"/>
        </pc:sldMkLst>
        <pc:spChg chg="mod">
          <ac:chgData name="P McKenzie-Cook" userId="6605cc89-aaff-4d80-9ee6-20e4afa4ef0c" providerId="ADAL" clId="{C1EED9DC-9EC8-4349-96AA-3A3934B357C5}" dt="2026-01-05T15:38:06.591" v="366" actId="2711"/>
          <ac:spMkLst>
            <pc:docMk/>
            <pc:sldMk cId="0" sldId="275"/>
            <ac:spMk id="1143" creationId="{00000000-0000-0000-0000-000000000000}"/>
          </ac:spMkLst>
        </pc:spChg>
        <pc:spChg chg="mod">
          <ac:chgData name="P McKenzie-Cook" userId="6605cc89-aaff-4d80-9ee6-20e4afa4ef0c" providerId="ADAL" clId="{C1EED9DC-9EC8-4349-96AA-3A3934B357C5}" dt="2026-01-05T15:38:01.800" v="365" actId="2711"/>
          <ac:spMkLst>
            <pc:docMk/>
            <pc:sldMk cId="0" sldId="275"/>
            <ac:spMk id="1146" creationId="{00000000-0000-0000-0000-000000000000}"/>
          </ac:spMkLst>
        </pc:spChg>
        <pc:picChg chg="add mod">
          <ac:chgData name="P McKenzie-Cook" userId="6605cc89-aaff-4d80-9ee6-20e4afa4ef0c" providerId="ADAL" clId="{C1EED9DC-9EC8-4349-96AA-3A3934B357C5}" dt="2026-01-05T15:38:15.978" v="368"/>
          <ac:picMkLst>
            <pc:docMk/>
            <pc:sldMk cId="0" sldId="275"/>
            <ac:picMk id="2" creationId="{7D6C93F6-7666-0EA1-1968-26D775705565}"/>
          </ac:picMkLst>
        </pc:picChg>
        <pc:picChg chg="add mod">
          <ac:chgData name="P McKenzie-Cook" userId="6605cc89-aaff-4d80-9ee6-20e4afa4ef0c" providerId="ADAL" clId="{C1EED9DC-9EC8-4349-96AA-3A3934B357C5}" dt="2026-01-05T15:49:48.686" v="609"/>
          <ac:picMkLst>
            <pc:docMk/>
            <pc:sldMk cId="0" sldId="275"/>
            <ac:picMk id="3" creationId="{8CDD25AA-3498-391B-FD7A-057DAADD5E9F}"/>
          </ac:picMkLst>
        </pc:picChg>
      </pc:sldChg>
      <pc:sldChg chg="addSp modSp add mod setBg modNotes">
        <pc:chgData name="P McKenzie-Cook" userId="6605cc89-aaff-4d80-9ee6-20e4afa4ef0c" providerId="ADAL" clId="{C1EED9DC-9EC8-4349-96AA-3A3934B357C5}" dt="2026-01-14T15:51:24.309" v="1218"/>
        <pc:sldMkLst>
          <pc:docMk/>
          <pc:sldMk cId="0" sldId="276"/>
        </pc:sldMkLst>
        <pc:spChg chg="mod">
          <ac:chgData name="P McKenzie-Cook" userId="6605cc89-aaff-4d80-9ee6-20e4afa4ef0c" providerId="ADAL" clId="{C1EED9DC-9EC8-4349-96AA-3A3934B357C5}" dt="2026-01-05T15:37:53.900" v="364" actId="2711"/>
          <ac:spMkLst>
            <pc:docMk/>
            <pc:sldMk cId="0" sldId="276"/>
            <ac:spMk id="1154" creationId="{00000000-0000-0000-0000-000000000000}"/>
          </ac:spMkLst>
        </pc:spChg>
        <pc:spChg chg="mod">
          <ac:chgData name="P McKenzie-Cook" userId="6605cc89-aaff-4d80-9ee6-20e4afa4ef0c" providerId="ADAL" clId="{C1EED9DC-9EC8-4349-96AA-3A3934B357C5}" dt="2026-01-05T15:37:50.124" v="363" actId="2711"/>
          <ac:spMkLst>
            <pc:docMk/>
            <pc:sldMk cId="0" sldId="276"/>
            <ac:spMk id="1156" creationId="{00000000-0000-0000-0000-000000000000}"/>
          </ac:spMkLst>
        </pc:spChg>
        <pc:spChg chg="mod">
          <ac:chgData name="P McKenzie-Cook" userId="6605cc89-aaff-4d80-9ee6-20e4afa4ef0c" providerId="ADAL" clId="{C1EED9DC-9EC8-4349-96AA-3A3934B357C5}" dt="2026-01-05T15:37:41.145" v="362" actId="2711"/>
          <ac:spMkLst>
            <pc:docMk/>
            <pc:sldMk cId="0" sldId="276"/>
            <ac:spMk id="1159" creationId="{00000000-0000-0000-0000-000000000000}"/>
          </ac:spMkLst>
        </pc:spChg>
        <pc:picChg chg="add mod">
          <ac:chgData name="P McKenzie-Cook" userId="6605cc89-aaff-4d80-9ee6-20e4afa4ef0c" providerId="ADAL" clId="{C1EED9DC-9EC8-4349-96AA-3A3934B357C5}" dt="2026-01-05T15:38:17.929" v="369"/>
          <ac:picMkLst>
            <pc:docMk/>
            <pc:sldMk cId="0" sldId="276"/>
            <ac:picMk id="2" creationId="{E94473EE-3E35-EAC6-80D4-75C7D47A2487}"/>
          </ac:picMkLst>
        </pc:picChg>
        <pc:picChg chg="add mod">
          <ac:chgData name="P McKenzie-Cook" userId="6605cc89-aaff-4d80-9ee6-20e4afa4ef0c" providerId="ADAL" clId="{C1EED9DC-9EC8-4349-96AA-3A3934B357C5}" dt="2026-01-05T15:49:49.427" v="610"/>
          <ac:picMkLst>
            <pc:docMk/>
            <pc:sldMk cId="0" sldId="276"/>
            <ac:picMk id="3" creationId="{D8A0D58F-585B-B748-9852-97CA2AFDC9D3}"/>
          </ac:picMkLst>
        </pc:picChg>
      </pc:sldChg>
      <pc:sldChg chg="addSp modSp add mod setBg modNotes">
        <pc:chgData name="P McKenzie-Cook" userId="6605cc89-aaff-4d80-9ee6-20e4afa4ef0c" providerId="ADAL" clId="{C1EED9DC-9EC8-4349-96AA-3A3934B357C5}" dt="2026-01-14T15:51:24.309" v="1218"/>
        <pc:sldMkLst>
          <pc:docMk/>
          <pc:sldMk cId="0" sldId="277"/>
        </pc:sldMkLst>
        <pc:spChg chg="mod">
          <ac:chgData name="P McKenzie-Cook" userId="6605cc89-aaff-4d80-9ee6-20e4afa4ef0c" providerId="ADAL" clId="{C1EED9DC-9EC8-4349-96AA-3A3934B357C5}" dt="2026-01-05T15:38:27.112" v="371" actId="2711"/>
          <ac:spMkLst>
            <pc:docMk/>
            <pc:sldMk cId="0" sldId="277"/>
            <ac:spMk id="1168" creationId="{00000000-0000-0000-0000-000000000000}"/>
          </ac:spMkLst>
        </pc:spChg>
        <pc:picChg chg="add mod">
          <ac:chgData name="P McKenzie-Cook" userId="6605cc89-aaff-4d80-9ee6-20e4afa4ef0c" providerId="ADAL" clId="{C1EED9DC-9EC8-4349-96AA-3A3934B357C5}" dt="2026-01-05T15:38:19.732" v="370"/>
          <ac:picMkLst>
            <pc:docMk/>
            <pc:sldMk cId="0" sldId="277"/>
            <ac:picMk id="2" creationId="{F138CE73-8567-B296-CABA-ED6396546611}"/>
          </ac:picMkLst>
        </pc:picChg>
        <pc:picChg chg="add mod">
          <ac:chgData name="P McKenzie-Cook" userId="6605cc89-aaff-4d80-9ee6-20e4afa4ef0c" providerId="ADAL" clId="{C1EED9DC-9EC8-4349-96AA-3A3934B357C5}" dt="2026-01-05T15:49:50.165" v="611"/>
          <ac:picMkLst>
            <pc:docMk/>
            <pc:sldMk cId="0" sldId="277"/>
            <ac:picMk id="3" creationId="{8C7538AC-568F-3AAA-0AC8-50D43C7E7232}"/>
          </ac:picMkLst>
        </pc:picChg>
      </pc:sldChg>
      <pc:sldChg chg="addSp modSp add mod setBg modNotes">
        <pc:chgData name="P McKenzie-Cook" userId="6605cc89-aaff-4d80-9ee6-20e4afa4ef0c" providerId="ADAL" clId="{C1EED9DC-9EC8-4349-96AA-3A3934B357C5}" dt="2026-01-14T15:51:24.309" v="1218"/>
        <pc:sldMkLst>
          <pc:docMk/>
          <pc:sldMk cId="0" sldId="278"/>
        </pc:sldMkLst>
        <pc:spChg chg="mod">
          <ac:chgData name="P McKenzie-Cook" userId="6605cc89-aaff-4d80-9ee6-20e4afa4ef0c" providerId="ADAL" clId="{C1EED9DC-9EC8-4349-96AA-3A3934B357C5}" dt="2026-01-05T15:38:33.636" v="373" actId="2711"/>
          <ac:spMkLst>
            <pc:docMk/>
            <pc:sldMk cId="0" sldId="278"/>
            <ac:spMk id="1178" creationId="{00000000-0000-0000-0000-000000000000}"/>
          </ac:spMkLst>
        </pc:spChg>
        <pc:spChg chg="mod">
          <ac:chgData name="P McKenzie-Cook" userId="6605cc89-aaff-4d80-9ee6-20e4afa4ef0c" providerId="ADAL" clId="{C1EED9DC-9EC8-4349-96AA-3A3934B357C5}" dt="2026-01-05T15:38:41.335" v="375" actId="2711"/>
          <ac:spMkLst>
            <pc:docMk/>
            <pc:sldMk cId="0" sldId="278"/>
            <ac:spMk id="1180" creationId="{00000000-0000-0000-0000-000000000000}"/>
          </ac:spMkLst>
        </pc:spChg>
        <pc:spChg chg="mod">
          <ac:chgData name="P McKenzie-Cook" userId="6605cc89-aaff-4d80-9ee6-20e4afa4ef0c" providerId="ADAL" clId="{C1EED9DC-9EC8-4349-96AA-3A3934B357C5}" dt="2026-01-05T15:38:37.544" v="374" actId="2711"/>
          <ac:spMkLst>
            <pc:docMk/>
            <pc:sldMk cId="0" sldId="278"/>
            <ac:spMk id="1183" creationId="{00000000-0000-0000-0000-000000000000}"/>
          </ac:spMkLst>
        </pc:spChg>
        <pc:picChg chg="add mod">
          <ac:chgData name="P McKenzie-Cook" userId="6605cc89-aaff-4d80-9ee6-20e4afa4ef0c" providerId="ADAL" clId="{C1EED9DC-9EC8-4349-96AA-3A3934B357C5}" dt="2026-01-05T15:38:29.191" v="372"/>
          <ac:picMkLst>
            <pc:docMk/>
            <pc:sldMk cId="0" sldId="278"/>
            <ac:picMk id="2" creationId="{CCA69E7A-754B-6889-F00B-73E99A5ADB56}"/>
          </ac:picMkLst>
        </pc:picChg>
        <pc:picChg chg="add mod">
          <ac:chgData name="P McKenzie-Cook" userId="6605cc89-aaff-4d80-9ee6-20e4afa4ef0c" providerId="ADAL" clId="{C1EED9DC-9EC8-4349-96AA-3A3934B357C5}" dt="2026-01-05T15:49:51.062" v="612"/>
          <ac:picMkLst>
            <pc:docMk/>
            <pc:sldMk cId="0" sldId="278"/>
            <ac:picMk id="3" creationId="{D61C2A0E-1B52-2F0C-DAF9-62D61DF5AE14}"/>
          </ac:picMkLst>
        </pc:picChg>
      </pc:sldChg>
      <pc:sldChg chg="addSp modSp add mod setBg modNotes">
        <pc:chgData name="P McKenzie-Cook" userId="6605cc89-aaff-4d80-9ee6-20e4afa4ef0c" providerId="ADAL" clId="{C1EED9DC-9EC8-4349-96AA-3A3934B357C5}" dt="2026-01-14T15:51:24.309" v="1218"/>
        <pc:sldMkLst>
          <pc:docMk/>
          <pc:sldMk cId="0" sldId="281"/>
        </pc:sldMkLst>
        <pc:spChg chg="mod">
          <ac:chgData name="P McKenzie-Cook" userId="6605cc89-aaff-4d80-9ee6-20e4afa4ef0c" providerId="ADAL" clId="{C1EED9DC-9EC8-4349-96AA-3A3934B357C5}" dt="2026-01-05T15:39:39.101" v="400" actId="2711"/>
          <ac:spMkLst>
            <pc:docMk/>
            <pc:sldMk cId="0" sldId="281"/>
            <ac:spMk id="1210" creationId="{00000000-0000-0000-0000-000000000000}"/>
          </ac:spMkLst>
        </pc:spChg>
        <pc:spChg chg="mod">
          <ac:chgData name="P McKenzie-Cook" userId="6605cc89-aaff-4d80-9ee6-20e4afa4ef0c" providerId="ADAL" clId="{C1EED9DC-9EC8-4349-96AA-3A3934B357C5}" dt="2026-01-05T15:39:52.666" v="405" actId="2711"/>
          <ac:spMkLst>
            <pc:docMk/>
            <pc:sldMk cId="0" sldId="281"/>
            <ac:spMk id="1212" creationId="{00000000-0000-0000-0000-000000000000}"/>
          </ac:spMkLst>
        </pc:spChg>
        <pc:spChg chg="mod">
          <ac:chgData name="P McKenzie-Cook" userId="6605cc89-aaff-4d80-9ee6-20e4afa4ef0c" providerId="ADAL" clId="{C1EED9DC-9EC8-4349-96AA-3A3934B357C5}" dt="2026-01-05T15:47:49.686" v="436" actId="14100"/>
          <ac:spMkLst>
            <pc:docMk/>
            <pc:sldMk cId="0" sldId="281"/>
            <ac:spMk id="1215" creationId="{00000000-0000-0000-0000-000000000000}"/>
          </ac:spMkLst>
        </pc:spChg>
        <pc:picChg chg="add mod">
          <ac:chgData name="P McKenzie-Cook" userId="6605cc89-aaff-4d80-9ee6-20e4afa4ef0c" providerId="ADAL" clId="{C1EED9DC-9EC8-4349-96AA-3A3934B357C5}" dt="2026-01-05T15:39:31.636" v="399"/>
          <ac:picMkLst>
            <pc:docMk/>
            <pc:sldMk cId="0" sldId="281"/>
            <ac:picMk id="2" creationId="{3B54358A-D9B0-23A2-B670-7336F789992E}"/>
          </ac:picMkLst>
        </pc:picChg>
        <pc:picChg chg="add mod">
          <ac:chgData name="P McKenzie-Cook" userId="6605cc89-aaff-4d80-9ee6-20e4afa4ef0c" providerId="ADAL" clId="{C1EED9DC-9EC8-4349-96AA-3A3934B357C5}" dt="2026-01-05T15:47:38.383" v="433" actId="1076"/>
          <ac:picMkLst>
            <pc:docMk/>
            <pc:sldMk cId="0" sldId="281"/>
            <ac:picMk id="3" creationId="{DD177D6D-C85E-AFE9-ECA9-73272567D766}"/>
          </ac:picMkLst>
        </pc:picChg>
        <pc:picChg chg="add mod">
          <ac:chgData name="P McKenzie-Cook" userId="6605cc89-aaff-4d80-9ee6-20e4afa4ef0c" providerId="ADAL" clId="{C1EED9DC-9EC8-4349-96AA-3A3934B357C5}" dt="2026-01-05T15:49:52.028" v="613"/>
          <ac:picMkLst>
            <pc:docMk/>
            <pc:sldMk cId="0" sldId="281"/>
            <ac:picMk id="4" creationId="{6B01BF97-5E76-6C06-DBDA-C0E654061495}"/>
          </ac:picMkLst>
        </pc:picChg>
      </pc:sldChg>
      <pc:sldChg chg="addSp modSp add setBg modAnim modNotes">
        <pc:chgData name="P McKenzie-Cook" userId="6605cc89-aaff-4d80-9ee6-20e4afa4ef0c" providerId="ADAL" clId="{C1EED9DC-9EC8-4349-96AA-3A3934B357C5}" dt="2026-01-14T15:51:24.309" v="1218"/>
        <pc:sldMkLst>
          <pc:docMk/>
          <pc:sldMk cId="0" sldId="283"/>
        </pc:sldMkLst>
        <pc:spChg chg="mod">
          <ac:chgData name="P McKenzie-Cook" userId="6605cc89-aaff-4d80-9ee6-20e4afa4ef0c" providerId="ADAL" clId="{C1EED9DC-9EC8-4349-96AA-3A3934B357C5}" dt="2026-01-05T15:55:07.746" v="809" actId="207"/>
          <ac:spMkLst>
            <pc:docMk/>
            <pc:sldMk cId="0" sldId="283"/>
            <ac:spMk id="1234" creationId="{00000000-0000-0000-0000-000000000000}"/>
          </ac:spMkLst>
        </pc:spChg>
        <pc:picChg chg="add mod">
          <ac:chgData name="P McKenzie-Cook" userId="6605cc89-aaff-4d80-9ee6-20e4afa4ef0c" providerId="ADAL" clId="{C1EED9DC-9EC8-4349-96AA-3A3934B357C5}" dt="2026-01-05T15:46:48.887" v="430"/>
          <ac:picMkLst>
            <pc:docMk/>
            <pc:sldMk cId="0" sldId="283"/>
            <ac:picMk id="2" creationId="{99FDA3F7-4D15-3E75-66B4-DB63BCC91B69}"/>
          </ac:picMkLst>
        </pc:picChg>
        <pc:picChg chg="add mod">
          <ac:chgData name="P McKenzie-Cook" userId="6605cc89-aaff-4d80-9ee6-20e4afa4ef0c" providerId="ADAL" clId="{C1EED9DC-9EC8-4349-96AA-3A3934B357C5}" dt="2026-01-05T15:49:53.028" v="614"/>
          <ac:picMkLst>
            <pc:docMk/>
            <pc:sldMk cId="0" sldId="283"/>
            <ac:picMk id="3" creationId="{209C7C48-75CA-ADCD-850B-4B66EDE72D45}"/>
          </ac:picMkLst>
        </pc:picChg>
      </pc:sldChg>
      <pc:sldChg chg="addSp delSp modSp add mod setBg modClrScheme chgLayout modNotes">
        <pc:chgData name="P McKenzie-Cook" userId="6605cc89-aaff-4d80-9ee6-20e4afa4ef0c" providerId="ADAL" clId="{C1EED9DC-9EC8-4349-96AA-3A3934B357C5}" dt="2026-01-14T15:51:24.309" v="1218"/>
        <pc:sldMkLst>
          <pc:docMk/>
          <pc:sldMk cId="0" sldId="285"/>
        </pc:sldMkLst>
        <pc:spChg chg="mod">
          <ac:chgData name="P McKenzie-Cook" userId="6605cc89-aaff-4d80-9ee6-20e4afa4ef0c" providerId="ADAL" clId="{C1EED9DC-9EC8-4349-96AA-3A3934B357C5}" dt="2026-01-05T15:24:23.421" v="67" actId="26606"/>
          <ac:spMkLst>
            <pc:docMk/>
            <pc:sldMk cId="0" sldId="285"/>
            <ac:spMk id="1258" creationId="{00000000-0000-0000-0000-000000000000}"/>
          </ac:spMkLst>
        </pc:spChg>
        <pc:spChg chg="mod">
          <ac:chgData name="P McKenzie-Cook" userId="6605cc89-aaff-4d80-9ee6-20e4afa4ef0c" providerId="ADAL" clId="{C1EED9DC-9EC8-4349-96AA-3A3934B357C5}" dt="2026-01-05T15:24:23.421" v="67" actId="26606"/>
          <ac:spMkLst>
            <pc:docMk/>
            <pc:sldMk cId="0" sldId="285"/>
            <ac:spMk id="1259" creationId="{00000000-0000-0000-0000-000000000000}"/>
          </ac:spMkLst>
        </pc:spChg>
        <pc:picChg chg="add mod">
          <ac:chgData name="P McKenzie-Cook" userId="6605cc89-aaff-4d80-9ee6-20e4afa4ef0c" providerId="ADAL" clId="{C1EED9DC-9EC8-4349-96AA-3A3934B357C5}" dt="2026-01-05T15:49:53.773" v="615"/>
          <ac:picMkLst>
            <pc:docMk/>
            <pc:sldMk cId="0" sldId="285"/>
            <ac:picMk id="2" creationId="{2B56407C-4475-8133-642D-73947D2442E0}"/>
          </ac:picMkLst>
        </pc:picChg>
      </pc:sldChg>
      <pc:sldChg chg="addSp modSp">
        <pc:chgData name="P McKenzie-Cook" userId="6605cc89-aaff-4d80-9ee6-20e4afa4ef0c" providerId="ADAL" clId="{C1EED9DC-9EC8-4349-96AA-3A3934B357C5}" dt="2026-01-05T15:05:36.467" v="1"/>
        <pc:sldMkLst>
          <pc:docMk/>
          <pc:sldMk cId="1954125503" sldId="286"/>
        </pc:sldMkLst>
      </pc:sldChg>
      <pc:sldChg chg="addSp delSp modSp add mod ord">
        <pc:chgData name="P McKenzie-Cook" userId="6605cc89-aaff-4d80-9ee6-20e4afa4ef0c" providerId="ADAL" clId="{C1EED9DC-9EC8-4349-96AA-3A3934B357C5}" dt="2026-01-14T15:50:18.831" v="1207"/>
        <pc:sldMkLst>
          <pc:docMk/>
          <pc:sldMk cId="3587687161" sldId="334"/>
        </pc:sldMkLst>
        <pc:spChg chg="mod">
          <ac:chgData name="P McKenzie-Cook" userId="6605cc89-aaff-4d80-9ee6-20e4afa4ef0c" providerId="ADAL" clId="{C1EED9DC-9EC8-4349-96AA-3A3934B357C5}" dt="2026-01-14T15:40:43.221" v="915" actId="20577"/>
          <ac:spMkLst>
            <pc:docMk/>
            <pc:sldMk cId="3587687161" sldId="334"/>
            <ac:spMk id="2" creationId="{FD182AF4-A08D-8426-A19C-3DEBBF743D13}"/>
          </ac:spMkLst>
        </pc:spChg>
        <pc:spChg chg="add mod">
          <ac:chgData name="P McKenzie-Cook" userId="6605cc89-aaff-4d80-9ee6-20e4afa4ef0c" providerId="ADAL" clId="{C1EED9DC-9EC8-4349-96AA-3A3934B357C5}" dt="2026-01-14T15:50:18.831" v="1207"/>
          <ac:spMkLst>
            <pc:docMk/>
            <pc:sldMk cId="3587687161" sldId="334"/>
            <ac:spMk id="4" creationId="{98455F2E-31C4-09E0-B964-17D5DF2341CC}"/>
          </ac:spMkLst>
        </pc:spChg>
        <pc:spChg chg="del">
          <ac:chgData name="P McKenzie-Cook" userId="6605cc89-aaff-4d80-9ee6-20e4afa4ef0c" providerId="ADAL" clId="{C1EED9DC-9EC8-4349-96AA-3A3934B357C5}" dt="2026-01-14T15:50:18.046" v="1206" actId="478"/>
          <ac:spMkLst>
            <pc:docMk/>
            <pc:sldMk cId="3587687161" sldId="334"/>
            <ac:spMk id="5" creationId="{9CC19BBE-49CB-7601-C377-A574E3D45EEB}"/>
          </ac:spMkLst>
        </pc:spChg>
      </pc:sldChg>
      <pc:sldChg chg="add del ord">
        <pc:chgData name="P McKenzie-Cook" userId="6605cc89-aaff-4d80-9ee6-20e4afa4ef0c" providerId="ADAL" clId="{C1EED9DC-9EC8-4349-96AA-3A3934B357C5}" dt="2026-01-14T15:40:32.540" v="910" actId="47"/>
        <pc:sldMkLst>
          <pc:docMk/>
          <pc:sldMk cId="1632852033" sldId="335"/>
        </pc:sldMkLst>
      </pc:sldChg>
      <pc:sldChg chg="addSp delSp modSp add mod ord">
        <pc:chgData name="P McKenzie-Cook" userId="6605cc89-aaff-4d80-9ee6-20e4afa4ef0c" providerId="ADAL" clId="{C1EED9DC-9EC8-4349-96AA-3A3934B357C5}" dt="2026-01-14T15:50:31.905" v="1211" actId="1076"/>
        <pc:sldMkLst>
          <pc:docMk/>
          <pc:sldMk cId="4088611444" sldId="336"/>
        </pc:sldMkLst>
        <pc:spChg chg="mod">
          <ac:chgData name="P McKenzie-Cook" userId="6605cc89-aaff-4d80-9ee6-20e4afa4ef0c" providerId="ADAL" clId="{C1EED9DC-9EC8-4349-96AA-3A3934B357C5}" dt="2026-01-14T15:41:05.586" v="917" actId="20577"/>
          <ac:spMkLst>
            <pc:docMk/>
            <pc:sldMk cId="4088611444" sldId="336"/>
            <ac:spMk id="3" creationId="{AFEC4A46-C49E-2B12-096B-0E5F0ACFEB18}"/>
          </ac:spMkLst>
        </pc:spChg>
        <pc:spChg chg="del">
          <ac:chgData name="P McKenzie-Cook" userId="6605cc89-aaff-4d80-9ee6-20e4afa4ef0c" providerId="ADAL" clId="{C1EED9DC-9EC8-4349-96AA-3A3934B357C5}" dt="2026-01-14T15:46:11.798" v="927" actId="478"/>
          <ac:spMkLst>
            <pc:docMk/>
            <pc:sldMk cId="4088611444" sldId="336"/>
            <ac:spMk id="6" creationId="{6DE0E522-00EC-2239-B68F-9690D59CB15B}"/>
          </ac:spMkLst>
        </pc:spChg>
        <pc:spChg chg="add mod">
          <ac:chgData name="P McKenzie-Cook" userId="6605cc89-aaff-4d80-9ee6-20e4afa4ef0c" providerId="ADAL" clId="{C1EED9DC-9EC8-4349-96AA-3A3934B357C5}" dt="2026-01-14T15:50:25.261" v="1210" actId="5793"/>
          <ac:spMkLst>
            <pc:docMk/>
            <pc:sldMk cId="4088611444" sldId="336"/>
            <ac:spMk id="7" creationId="{2C34BEB0-9191-7444-8CC4-B5A4FBE576F8}"/>
          </ac:spMkLst>
        </pc:spChg>
        <pc:spChg chg="del">
          <ac:chgData name="P McKenzie-Cook" userId="6605cc89-aaff-4d80-9ee6-20e4afa4ef0c" providerId="ADAL" clId="{C1EED9DC-9EC8-4349-96AA-3A3934B357C5}" dt="2026-01-14T15:46:14.868" v="928" actId="478"/>
          <ac:spMkLst>
            <pc:docMk/>
            <pc:sldMk cId="4088611444" sldId="336"/>
            <ac:spMk id="9" creationId="{9157A8C9-F4B2-1C30-B0C2-706F3B91FD62}"/>
          </ac:spMkLst>
        </pc:spChg>
        <pc:spChg chg="add mod">
          <ac:chgData name="P McKenzie-Cook" userId="6605cc89-aaff-4d80-9ee6-20e4afa4ef0c" providerId="ADAL" clId="{C1EED9DC-9EC8-4349-96AA-3A3934B357C5}" dt="2026-01-14T15:50:31.905" v="1211" actId="1076"/>
          <ac:spMkLst>
            <pc:docMk/>
            <pc:sldMk cId="4088611444" sldId="336"/>
            <ac:spMk id="10" creationId="{E33EB272-3814-2049-DD06-DFD0F9D9443E}"/>
          </ac:spMkLst>
        </pc:spChg>
      </pc:sldChg>
      <pc:sldChg chg="add del ord">
        <pc:chgData name="P McKenzie-Cook" userId="6605cc89-aaff-4d80-9ee6-20e4afa4ef0c" providerId="ADAL" clId="{C1EED9DC-9EC8-4349-96AA-3A3934B357C5}" dt="2026-01-14T15:41:14.018" v="918" actId="47"/>
        <pc:sldMkLst>
          <pc:docMk/>
          <pc:sldMk cId="4100845336" sldId="337"/>
        </pc:sldMkLst>
      </pc:sldChg>
      <pc:sldChg chg="add del ord">
        <pc:chgData name="P McKenzie-Cook" userId="6605cc89-aaff-4d80-9ee6-20e4afa4ef0c" providerId="ADAL" clId="{C1EED9DC-9EC8-4349-96AA-3A3934B357C5}" dt="2026-01-14T15:41:19.356" v="919" actId="47"/>
        <pc:sldMkLst>
          <pc:docMk/>
          <pc:sldMk cId="645594442" sldId="338"/>
        </pc:sldMkLst>
      </pc:sldChg>
      <pc:sldChg chg="addSp delSp modSp add mod ord">
        <pc:chgData name="P McKenzie-Cook" userId="6605cc89-aaff-4d80-9ee6-20e4afa4ef0c" providerId="ADAL" clId="{C1EED9DC-9EC8-4349-96AA-3A3934B357C5}" dt="2026-01-14T15:50:42.264" v="1213"/>
        <pc:sldMkLst>
          <pc:docMk/>
          <pc:sldMk cId="3272570082" sldId="339"/>
        </pc:sldMkLst>
        <pc:spChg chg="add mod">
          <ac:chgData name="P McKenzie-Cook" userId="6605cc89-aaff-4d80-9ee6-20e4afa4ef0c" providerId="ADAL" clId="{C1EED9DC-9EC8-4349-96AA-3A3934B357C5}" dt="2026-01-14T15:46:26.225" v="930"/>
          <ac:spMkLst>
            <pc:docMk/>
            <pc:sldMk cId="3272570082" sldId="339"/>
            <ac:spMk id="3" creationId="{02FB4991-E126-0BE2-2638-FF7C5FAEE249}"/>
          </ac:spMkLst>
        </pc:spChg>
        <pc:spChg chg="del">
          <ac:chgData name="P McKenzie-Cook" userId="6605cc89-aaff-4d80-9ee6-20e4afa4ef0c" providerId="ADAL" clId="{C1EED9DC-9EC8-4349-96AA-3A3934B357C5}" dt="2026-01-14T15:50:41.403" v="1212" actId="478"/>
          <ac:spMkLst>
            <pc:docMk/>
            <pc:sldMk cId="3272570082" sldId="339"/>
            <ac:spMk id="4" creationId="{4E58F19A-3A81-8498-D423-49054F4A46F5}"/>
          </ac:spMkLst>
        </pc:spChg>
        <pc:spChg chg="del">
          <ac:chgData name="P McKenzie-Cook" userId="6605cc89-aaff-4d80-9ee6-20e4afa4ef0c" providerId="ADAL" clId="{C1EED9DC-9EC8-4349-96AA-3A3934B357C5}" dt="2026-01-14T15:46:07.515" v="926" actId="478"/>
          <ac:spMkLst>
            <pc:docMk/>
            <pc:sldMk cId="3272570082" sldId="339"/>
            <ac:spMk id="6" creationId="{6F156625-C26B-08CC-426B-7D02294C3317}"/>
          </ac:spMkLst>
        </pc:spChg>
        <pc:spChg chg="add mod">
          <ac:chgData name="P McKenzie-Cook" userId="6605cc89-aaff-4d80-9ee6-20e4afa4ef0c" providerId="ADAL" clId="{C1EED9DC-9EC8-4349-96AA-3A3934B357C5}" dt="2026-01-14T15:50:42.264" v="1213"/>
          <ac:spMkLst>
            <pc:docMk/>
            <pc:sldMk cId="3272570082" sldId="339"/>
            <ac:spMk id="8" creationId="{4635A963-6E4B-1B44-2E10-F12D58095034}"/>
          </ac:spMkLst>
        </pc:spChg>
        <pc:spChg chg="mod">
          <ac:chgData name="P McKenzie-Cook" userId="6605cc89-aaff-4d80-9ee6-20e4afa4ef0c" providerId="ADAL" clId="{C1EED9DC-9EC8-4349-96AA-3A3934B357C5}" dt="2026-01-14T15:45:21.367" v="921" actId="20577"/>
          <ac:spMkLst>
            <pc:docMk/>
            <pc:sldMk cId="3272570082" sldId="339"/>
            <ac:spMk id="10" creationId="{41BF58E9-C2D7-C2B6-A82A-4F686C94107A}"/>
          </ac:spMkLst>
        </pc:spChg>
      </pc:sldChg>
      <pc:sldChg chg="addSp delSp modSp add mod ord">
        <pc:chgData name="P McKenzie-Cook" userId="6605cc89-aaff-4d80-9ee6-20e4afa4ef0c" providerId="ADAL" clId="{C1EED9DC-9EC8-4349-96AA-3A3934B357C5}" dt="2026-01-14T15:50:44.322" v="1214"/>
        <pc:sldMkLst>
          <pc:docMk/>
          <pc:sldMk cId="1586558715" sldId="340"/>
        </pc:sldMkLst>
        <pc:spChg chg="add mod">
          <ac:chgData name="P McKenzie-Cook" userId="6605cc89-aaff-4d80-9ee6-20e4afa4ef0c" providerId="ADAL" clId="{C1EED9DC-9EC8-4349-96AA-3A3934B357C5}" dt="2026-01-14T15:46:27.725" v="931"/>
          <ac:spMkLst>
            <pc:docMk/>
            <pc:sldMk cId="1586558715" sldId="340"/>
            <ac:spMk id="4" creationId="{9AE858F8-ABF5-842E-5631-17F8F840B1C9}"/>
          </ac:spMkLst>
        </pc:spChg>
        <pc:spChg chg="del">
          <ac:chgData name="P McKenzie-Cook" userId="6605cc89-aaff-4d80-9ee6-20e4afa4ef0c" providerId="ADAL" clId="{C1EED9DC-9EC8-4349-96AA-3A3934B357C5}" dt="2026-01-14T15:46:04.287" v="925" actId="478"/>
          <ac:spMkLst>
            <pc:docMk/>
            <pc:sldMk cId="1586558715" sldId="340"/>
            <ac:spMk id="6" creationId="{6F156625-C26B-08CC-426B-7D02294C3317}"/>
          </ac:spMkLst>
        </pc:spChg>
        <pc:spChg chg="del">
          <ac:chgData name="P McKenzie-Cook" userId="6605cc89-aaff-4d80-9ee6-20e4afa4ef0c" providerId="ADAL" clId="{C1EED9DC-9EC8-4349-96AA-3A3934B357C5}" dt="2026-01-14T15:45:56.715" v="923" actId="478"/>
          <ac:spMkLst>
            <pc:docMk/>
            <pc:sldMk cId="1586558715" sldId="340"/>
            <ac:spMk id="7" creationId="{BB1566A7-50AF-725A-53C2-1BE87D4F5024}"/>
          </ac:spMkLst>
        </pc:spChg>
        <pc:spChg chg="add mod">
          <ac:chgData name="P McKenzie-Cook" userId="6605cc89-aaff-4d80-9ee6-20e4afa4ef0c" providerId="ADAL" clId="{C1EED9DC-9EC8-4349-96AA-3A3934B357C5}" dt="2026-01-14T15:50:44.322" v="1214"/>
          <ac:spMkLst>
            <pc:docMk/>
            <pc:sldMk cId="1586558715" sldId="340"/>
            <ac:spMk id="8" creationId="{8C9889F6-8E97-C9EB-030C-BAF9B0317766}"/>
          </ac:spMkLst>
        </pc:spChg>
      </pc:sldChg>
      <pc:sldChg chg="addSp delSp modSp add mod ord">
        <pc:chgData name="P McKenzie-Cook" userId="6605cc89-aaff-4d80-9ee6-20e4afa4ef0c" providerId="ADAL" clId="{C1EED9DC-9EC8-4349-96AA-3A3934B357C5}" dt="2026-01-14T15:50:52.648" v="1217" actId="20577"/>
        <pc:sldMkLst>
          <pc:docMk/>
          <pc:sldMk cId="1747420917" sldId="341"/>
        </pc:sldMkLst>
        <pc:spChg chg="add mod">
          <ac:chgData name="P McKenzie-Cook" userId="6605cc89-aaff-4d80-9ee6-20e4afa4ef0c" providerId="ADAL" clId="{C1EED9DC-9EC8-4349-96AA-3A3934B357C5}" dt="2026-01-14T15:46:29.756" v="932"/>
          <ac:spMkLst>
            <pc:docMk/>
            <pc:sldMk cId="1747420917" sldId="341"/>
            <ac:spMk id="4" creationId="{D1A74EB2-F726-1161-148B-D6FB918C0293}"/>
          </ac:spMkLst>
        </pc:spChg>
        <pc:spChg chg="del">
          <ac:chgData name="P McKenzie-Cook" userId="6605cc89-aaff-4d80-9ee6-20e4afa4ef0c" providerId="ADAL" clId="{C1EED9DC-9EC8-4349-96AA-3A3934B357C5}" dt="2026-01-14T15:46:00.726" v="924" actId="478"/>
          <ac:spMkLst>
            <pc:docMk/>
            <pc:sldMk cId="1747420917" sldId="341"/>
            <ac:spMk id="6" creationId="{6F156625-C26B-08CC-426B-7D02294C3317}"/>
          </ac:spMkLst>
        </pc:spChg>
        <pc:spChg chg="del">
          <ac:chgData name="P McKenzie-Cook" userId="6605cc89-aaff-4d80-9ee6-20e4afa4ef0c" providerId="ADAL" clId="{C1EED9DC-9EC8-4349-96AA-3A3934B357C5}" dt="2026-01-14T15:45:52.095" v="922" actId="478"/>
          <ac:spMkLst>
            <pc:docMk/>
            <pc:sldMk cId="1747420917" sldId="341"/>
            <ac:spMk id="7" creationId="{DD143E64-32BA-2D41-235B-32F1518595F1}"/>
          </ac:spMkLst>
        </pc:spChg>
        <pc:spChg chg="mod">
          <ac:chgData name="P McKenzie-Cook" userId="6605cc89-aaff-4d80-9ee6-20e4afa4ef0c" providerId="ADAL" clId="{C1EED9DC-9EC8-4349-96AA-3A3934B357C5}" dt="2026-01-14T15:50:52.648" v="1217" actId="20577"/>
          <ac:spMkLst>
            <pc:docMk/>
            <pc:sldMk cId="1747420917" sldId="341"/>
            <ac:spMk id="8" creationId="{16492C74-3AE8-3705-55E1-697D1745F6BB}"/>
          </ac:spMkLst>
        </pc:spChg>
        <pc:spChg chg="add mod">
          <ac:chgData name="P McKenzie-Cook" userId="6605cc89-aaff-4d80-9ee6-20e4afa4ef0c" providerId="ADAL" clId="{C1EED9DC-9EC8-4349-96AA-3A3934B357C5}" dt="2026-01-14T15:50:46.080" v="1215"/>
          <ac:spMkLst>
            <pc:docMk/>
            <pc:sldMk cId="1747420917" sldId="341"/>
            <ac:spMk id="9" creationId="{4EB646A1-F2E2-B7D6-CE9C-9892850A66B9}"/>
          </ac:spMkLst>
        </pc:spChg>
      </pc:sldChg>
      <pc:sldChg chg="addSp delSp modSp add mod setBg">
        <pc:chgData name="P McKenzie-Cook" userId="6605cc89-aaff-4d80-9ee6-20e4afa4ef0c" providerId="ADAL" clId="{C1EED9DC-9EC8-4349-96AA-3A3934B357C5}" dt="2026-01-14T15:38:37.023" v="906" actId="1076"/>
        <pc:sldMkLst>
          <pc:docMk/>
          <pc:sldMk cId="3188333873" sldId="505"/>
        </pc:sldMkLst>
        <pc:spChg chg="mod">
          <ac:chgData name="P McKenzie-Cook" userId="6605cc89-aaff-4d80-9ee6-20e4afa4ef0c" providerId="ADAL" clId="{C1EED9DC-9EC8-4349-96AA-3A3934B357C5}" dt="2026-01-05T15:07:39.321" v="64" actId="1076"/>
          <ac:spMkLst>
            <pc:docMk/>
            <pc:sldMk cId="3188333873" sldId="505"/>
            <ac:spMk id="3" creationId="{FE1FB400-1CAC-E414-73B0-5C1844FC3BE2}"/>
          </ac:spMkLst>
        </pc:spChg>
        <pc:spChg chg="mod">
          <ac:chgData name="P McKenzie-Cook" userId="6605cc89-aaff-4d80-9ee6-20e4afa4ef0c" providerId="ADAL" clId="{C1EED9DC-9EC8-4349-96AA-3A3934B357C5}" dt="2026-01-14T15:38:02.666" v="902" actId="313"/>
          <ac:spMkLst>
            <pc:docMk/>
            <pc:sldMk cId="3188333873" sldId="505"/>
            <ac:spMk id="15" creationId="{206A15D7-41B3-1EBE-069A-FCFE7129A79F}"/>
          </ac:spMkLst>
        </pc:spChg>
        <pc:picChg chg="add mod">
          <ac:chgData name="P McKenzie-Cook" userId="6605cc89-aaff-4d80-9ee6-20e4afa4ef0c" providerId="ADAL" clId="{C1EED9DC-9EC8-4349-96AA-3A3934B357C5}" dt="2026-01-14T15:37:26.449" v="831" actId="1076"/>
          <ac:picMkLst>
            <pc:docMk/>
            <pc:sldMk cId="3188333873" sldId="505"/>
            <ac:picMk id="16" creationId="{A5AC1777-CFE4-B1B4-C6D5-CE7F78325D87}"/>
          </ac:picMkLst>
        </pc:picChg>
        <pc:picChg chg="add mod">
          <ac:chgData name="P McKenzie-Cook" userId="6605cc89-aaff-4d80-9ee6-20e4afa4ef0c" providerId="ADAL" clId="{C1EED9DC-9EC8-4349-96AA-3A3934B357C5}" dt="2026-01-14T15:38:37.023" v="906" actId="1076"/>
          <ac:picMkLst>
            <pc:docMk/>
            <pc:sldMk cId="3188333873" sldId="505"/>
            <ac:picMk id="18" creationId="{4415BA4F-FBA9-6601-C94D-29B6D8C0C647}"/>
          </ac:picMkLst>
        </pc:picChg>
        <pc:picChg chg="del">
          <ac:chgData name="P McKenzie-Cook" userId="6605cc89-aaff-4d80-9ee6-20e4afa4ef0c" providerId="ADAL" clId="{C1EED9DC-9EC8-4349-96AA-3A3934B357C5}" dt="2026-01-14T15:38:04.247" v="903" actId="478"/>
          <ac:picMkLst>
            <pc:docMk/>
            <pc:sldMk cId="3188333873" sldId="505"/>
            <ac:picMk id="19" creationId="{46A9413F-9643-88AC-C317-F5C6078B7331}"/>
          </ac:picMkLst>
        </pc:picChg>
      </pc:sldChg>
      <pc:sldChg chg="addSp delSp modSp add mod ord setBg modAnim modNotes">
        <pc:chgData name="P McKenzie-Cook" userId="6605cc89-aaff-4d80-9ee6-20e4afa4ef0c" providerId="ADAL" clId="{C1EED9DC-9EC8-4349-96AA-3A3934B357C5}" dt="2026-01-14T15:51:24.309" v="1218"/>
        <pc:sldMkLst>
          <pc:docMk/>
          <pc:sldMk cId="2698603588" sldId="508"/>
        </pc:sldMkLst>
        <pc:spChg chg="mod">
          <ac:chgData name="P McKenzie-Cook" userId="6605cc89-aaff-4d80-9ee6-20e4afa4ef0c" providerId="ADAL" clId="{C1EED9DC-9EC8-4349-96AA-3A3934B357C5}" dt="2026-01-05T15:54:39.802" v="792" actId="207"/>
          <ac:spMkLst>
            <pc:docMk/>
            <pc:sldMk cId="2698603588" sldId="508"/>
            <ac:spMk id="1040" creationId="{354C2CB6-D1DE-E8D9-A3E4-FC867B8B3C20}"/>
          </ac:spMkLst>
        </pc:spChg>
        <pc:picChg chg="add mod">
          <ac:chgData name="P McKenzie-Cook" userId="6605cc89-aaff-4d80-9ee6-20e4afa4ef0c" providerId="ADAL" clId="{C1EED9DC-9EC8-4349-96AA-3A3934B357C5}" dt="2026-01-05T15:49:44.321" v="604"/>
          <ac:picMkLst>
            <pc:docMk/>
            <pc:sldMk cId="2698603588" sldId="508"/>
            <ac:picMk id="4" creationId="{1C1C4E85-5990-62EE-3D2A-406FFA347CC5}"/>
          </ac:picMkLst>
        </pc:picChg>
        <pc:picChg chg="add mod">
          <ac:chgData name="P McKenzie-Cook" userId="6605cc89-aaff-4d80-9ee6-20e4afa4ef0c" providerId="ADAL" clId="{C1EED9DC-9EC8-4349-96AA-3A3934B357C5}" dt="2026-01-05T15:36:20.679" v="354" actId="1076"/>
          <ac:picMkLst>
            <pc:docMk/>
            <pc:sldMk cId="2698603588" sldId="508"/>
            <ac:picMk id="1026" creationId="{683A5B01-C9A0-2FF0-5445-E029F060EE4C}"/>
          </ac:picMkLst>
        </pc:picChg>
      </pc:sldChg>
      <pc:sldChg chg="addSp delSp modSp add mod setBg modNotes">
        <pc:chgData name="P McKenzie-Cook" userId="6605cc89-aaff-4d80-9ee6-20e4afa4ef0c" providerId="ADAL" clId="{C1EED9DC-9EC8-4349-96AA-3A3934B357C5}" dt="2026-01-14T15:51:24.309" v="1218"/>
        <pc:sldMkLst>
          <pc:docMk/>
          <pc:sldMk cId="3867151702" sldId="509"/>
        </pc:sldMkLst>
        <pc:spChg chg="mod">
          <ac:chgData name="P McKenzie-Cook" userId="6605cc89-aaff-4d80-9ee6-20e4afa4ef0c" providerId="ADAL" clId="{C1EED9DC-9EC8-4349-96AA-3A3934B357C5}" dt="2026-01-05T15:50:32.670" v="636" actId="20577"/>
          <ac:spMkLst>
            <pc:docMk/>
            <pc:sldMk cId="3867151702" sldId="509"/>
            <ac:spMk id="953" creationId="{A141E397-BDC7-48B5-8F86-2D91D49BCC68}"/>
          </ac:spMkLst>
        </pc:spChg>
        <pc:picChg chg="add">
          <ac:chgData name="P McKenzie-Cook" userId="6605cc89-aaff-4d80-9ee6-20e4afa4ef0c" providerId="ADAL" clId="{C1EED9DC-9EC8-4349-96AA-3A3934B357C5}" dt="2026-01-05T15:52:19.598" v="647" actId="22"/>
          <ac:picMkLst>
            <pc:docMk/>
            <pc:sldMk cId="3867151702" sldId="509"/>
            <ac:picMk id="16" creationId="{032120BD-D39A-0D44-1C02-2BF537E6499F}"/>
          </ac:picMkLst>
        </pc:picChg>
      </pc:sldChg>
      <pc:sldChg chg="modNotes">
        <pc:chgData name="P McKenzie-Cook" userId="6605cc89-aaff-4d80-9ee6-20e4afa4ef0c" providerId="ADAL" clId="{C1EED9DC-9EC8-4349-96AA-3A3934B357C5}" dt="2026-01-14T15:51:24.309" v="1218"/>
        <pc:sldMkLst>
          <pc:docMk/>
          <pc:sldMk cId="3772315522" sldId="583"/>
        </pc:sldMkLst>
      </pc:sldChg>
      <pc:sldChg chg="addSp modSp new mod">
        <pc:chgData name="P McKenzie-Cook" userId="6605cc89-aaff-4d80-9ee6-20e4afa4ef0c" providerId="ADAL" clId="{C1EED9DC-9EC8-4349-96AA-3A3934B357C5}" dt="2026-01-14T15:50:48.432" v="1216"/>
        <pc:sldMkLst>
          <pc:docMk/>
          <pc:sldMk cId="788893234" sldId="602"/>
        </pc:sldMkLst>
        <pc:spChg chg="mod">
          <ac:chgData name="P McKenzie-Cook" userId="6605cc89-aaff-4d80-9ee6-20e4afa4ef0c" providerId="ADAL" clId="{C1EED9DC-9EC8-4349-96AA-3A3934B357C5}" dt="2026-01-14T15:49:40.464" v="1204" actId="1076"/>
          <ac:spMkLst>
            <pc:docMk/>
            <pc:sldMk cId="788893234" sldId="602"/>
            <ac:spMk id="2" creationId="{49DCFF1A-FC82-6389-9C06-CD502BD042D0}"/>
          </ac:spMkLst>
        </pc:spChg>
        <pc:spChg chg="mod">
          <ac:chgData name="P McKenzie-Cook" userId="6605cc89-aaff-4d80-9ee6-20e4afa4ef0c" providerId="ADAL" clId="{C1EED9DC-9EC8-4349-96AA-3A3934B357C5}" dt="2026-01-14T15:49:12.050" v="1195" actId="403"/>
          <ac:spMkLst>
            <pc:docMk/>
            <pc:sldMk cId="788893234" sldId="602"/>
            <ac:spMk id="3" creationId="{3D48AE71-F706-F0AA-9FF6-7DBA3054D685}"/>
          </ac:spMkLst>
        </pc:spChg>
        <pc:spChg chg="add mod">
          <ac:chgData name="P McKenzie-Cook" userId="6605cc89-aaff-4d80-9ee6-20e4afa4ef0c" providerId="ADAL" clId="{C1EED9DC-9EC8-4349-96AA-3A3934B357C5}" dt="2026-01-14T15:49:46.810" v="1205"/>
          <ac:spMkLst>
            <pc:docMk/>
            <pc:sldMk cId="788893234" sldId="602"/>
            <ac:spMk id="4" creationId="{ACC0A493-4391-172C-20A0-D3F6DDBFDAC1}"/>
          </ac:spMkLst>
        </pc:spChg>
        <pc:spChg chg="add mod">
          <ac:chgData name="P McKenzie-Cook" userId="6605cc89-aaff-4d80-9ee6-20e4afa4ef0c" providerId="ADAL" clId="{C1EED9DC-9EC8-4349-96AA-3A3934B357C5}" dt="2026-01-14T15:50:48.432" v="1216"/>
          <ac:spMkLst>
            <pc:docMk/>
            <pc:sldMk cId="788893234" sldId="602"/>
            <ac:spMk id="5" creationId="{1FC451E8-D5BB-6027-45E4-5B942789725A}"/>
          </ac:spMkLst>
        </pc:spChg>
      </pc:sldChg>
      <pc:sldMasterChg chg="delSldLayout">
        <pc:chgData name="P McKenzie-Cook" userId="6605cc89-aaff-4d80-9ee6-20e4afa4ef0c" providerId="ADAL" clId="{C1EED9DC-9EC8-4349-96AA-3A3934B357C5}" dt="2026-01-05T15:46:32.457" v="429" actId="47"/>
        <pc:sldMasterMkLst>
          <pc:docMk/>
          <pc:sldMasterMk cId="3432638412" sldId="2147483672"/>
        </pc:sldMasterMkLst>
      </pc:sldMasterChg>
    </pc:docChg>
  </pc:docChgLst>
  <pc:docChgLst>
    <pc:chgData name="A Freel" userId="S::afreel@ohacademy.co.uk::f6dead3d-cc44-4b49-aee1-60fe86f08dbd" providerId="AD" clId="Web-{D60D5746-75D1-B2BC-B046-1ED97E9E27A2}"/>
    <pc:docChg chg="modSld">
      <pc:chgData name="A Freel" userId="S::afreel@ohacademy.co.uk::f6dead3d-cc44-4b49-aee1-60fe86f08dbd" providerId="AD" clId="Web-{D60D5746-75D1-B2BC-B046-1ED97E9E27A2}" dt="2026-01-08T18:56:12.042" v="40" actId="1076"/>
      <pc:docMkLst>
        <pc:docMk/>
      </pc:docMkLst>
      <pc:sldChg chg="modSp">
        <pc:chgData name="A Freel" userId="S::afreel@ohacademy.co.uk::f6dead3d-cc44-4b49-aee1-60fe86f08dbd" providerId="AD" clId="Web-{D60D5746-75D1-B2BC-B046-1ED97E9E27A2}" dt="2026-01-08T18:52:55.609" v="0" actId="1076"/>
        <pc:sldMkLst>
          <pc:docMk/>
          <pc:sldMk cId="3929488901" sldId="292"/>
        </pc:sldMkLst>
        <pc:spChg chg="mod">
          <ac:chgData name="A Freel" userId="S::afreel@ohacademy.co.uk::f6dead3d-cc44-4b49-aee1-60fe86f08dbd" providerId="AD" clId="Web-{D60D5746-75D1-B2BC-B046-1ED97E9E27A2}" dt="2026-01-08T18:52:55.609" v="0" actId="1076"/>
          <ac:spMkLst>
            <pc:docMk/>
            <pc:sldMk cId="3929488901" sldId="292"/>
            <ac:spMk id="4" creationId="{3FDCFB28-36FF-FB9D-CD36-805F92E5BCFA}"/>
          </ac:spMkLst>
        </pc:spChg>
      </pc:sldChg>
      <pc:sldChg chg="addSp delSp modSp">
        <pc:chgData name="A Freel" userId="S::afreel@ohacademy.co.uk::f6dead3d-cc44-4b49-aee1-60fe86f08dbd" providerId="AD" clId="Web-{D60D5746-75D1-B2BC-B046-1ED97E9E27A2}" dt="2026-01-08T18:56:12.042" v="40" actId="1076"/>
        <pc:sldMkLst>
          <pc:docMk/>
          <pc:sldMk cId="3188333873" sldId="505"/>
        </pc:sldMkLst>
        <pc:spChg chg="add mod">
          <ac:chgData name="A Freel" userId="S::afreel@ohacademy.co.uk::f6dead3d-cc44-4b49-aee1-60fe86f08dbd" providerId="AD" clId="Web-{D60D5746-75D1-B2BC-B046-1ED97E9E27A2}" dt="2026-01-08T18:56:02.745" v="35" actId="20577"/>
          <ac:spMkLst>
            <pc:docMk/>
            <pc:sldMk cId="3188333873" sldId="505"/>
            <ac:spMk id="12" creationId="{45949364-DFCB-78E5-0AA3-EAD8C82BE1B0}"/>
          </ac:spMkLst>
        </pc:spChg>
        <pc:picChg chg="add mod">
          <ac:chgData name="A Freel" userId="S::afreel@ohacademy.co.uk::f6dead3d-cc44-4b49-aee1-60fe86f08dbd" providerId="AD" clId="Web-{D60D5746-75D1-B2BC-B046-1ED97E9E27A2}" dt="2026-01-08T18:53:32.924" v="6" actId="1076"/>
          <ac:picMkLst>
            <pc:docMk/>
            <pc:sldMk cId="3188333873" sldId="505"/>
            <ac:picMk id="11" creationId="{2518895E-E9D1-2C0E-73DC-92CE244385BD}"/>
          </ac:picMkLst>
        </pc:picChg>
        <pc:picChg chg="add mod">
          <ac:chgData name="A Freel" userId="S::afreel@ohacademy.co.uk::f6dead3d-cc44-4b49-aee1-60fe86f08dbd" providerId="AD" clId="Web-{D60D5746-75D1-B2BC-B046-1ED97E9E27A2}" dt="2026-01-08T18:56:12.042" v="40" actId="1076"/>
          <ac:picMkLst>
            <pc:docMk/>
            <pc:sldMk cId="3188333873" sldId="505"/>
            <ac:picMk id="13" creationId="{FB11D7BA-D40D-C8A6-020E-386C76699CAA}"/>
          </ac:picMkLst>
        </pc:picChg>
      </pc:sldChg>
    </pc:docChg>
  </pc:docChgLst>
  <pc:docChgLst>
    <pc:chgData name="A Freel" userId="S::afreel@ohacademy.co.uk::f6dead3d-cc44-4b49-aee1-60fe86f08dbd" providerId="AD" clId="Web-{4484D5E7-61A8-0D32-DCB7-044E03B634C0}"/>
    <pc:docChg chg="addSld modSld">
      <pc:chgData name="A Freel" userId="S::afreel@ohacademy.co.uk::f6dead3d-cc44-4b49-aee1-60fe86f08dbd" providerId="AD" clId="Web-{4484D5E7-61A8-0D32-DCB7-044E03B634C0}" dt="2025-12-19T11:53:55.633" v="24" actId="20577"/>
      <pc:docMkLst>
        <pc:docMk/>
      </pc:docMkLst>
      <pc:sldChg chg="add">
        <pc:chgData name="A Freel" userId="S::afreel@ohacademy.co.uk::f6dead3d-cc44-4b49-aee1-60fe86f08dbd" providerId="AD" clId="Web-{4484D5E7-61A8-0D32-DCB7-044E03B634C0}" dt="2025-12-19T11:43:24.597" v="0"/>
        <pc:sldMkLst>
          <pc:docMk/>
          <pc:sldMk cId="1120572278" sldId="258"/>
        </pc:sldMkLst>
      </pc:sldChg>
      <pc:sldChg chg="modSp add">
        <pc:chgData name="A Freel" userId="S::afreel@ohacademy.co.uk::f6dead3d-cc44-4b49-aee1-60fe86f08dbd" providerId="AD" clId="Web-{4484D5E7-61A8-0D32-DCB7-044E03B634C0}" dt="2025-12-19T11:53:51.241" v="23" actId="20577"/>
        <pc:sldMkLst>
          <pc:docMk/>
          <pc:sldMk cId="2440247911" sldId="280"/>
        </pc:sldMkLst>
        <pc:spChg chg="mod">
          <ac:chgData name="A Freel" userId="S::afreel@ohacademy.co.uk::f6dead3d-cc44-4b49-aee1-60fe86f08dbd" providerId="AD" clId="Web-{4484D5E7-61A8-0D32-DCB7-044E03B634C0}" dt="2025-12-19T11:53:51.241" v="23" actId="20577"/>
          <ac:spMkLst>
            <pc:docMk/>
            <pc:sldMk cId="2440247911" sldId="280"/>
            <ac:spMk id="5" creationId="{6D56F99B-9FFA-D1A4-5631-072F76946007}"/>
          </ac:spMkLst>
        </pc:spChg>
      </pc:sldChg>
      <pc:sldChg chg="modSp add">
        <pc:chgData name="A Freel" userId="S::afreel@ohacademy.co.uk::f6dead3d-cc44-4b49-aee1-60fe86f08dbd" providerId="AD" clId="Web-{4484D5E7-61A8-0D32-DCB7-044E03B634C0}" dt="2025-12-19T11:53:55.633" v="24" actId="20577"/>
        <pc:sldMkLst>
          <pc:docMk/>
          <pc:sldMk cId="1954125503" sldId="286"/>
        </pc:sldMkLst>
        <pc:spChg chg="mod">
          <ac:chgData name="A Freel" userId="S::afreel@ohacademy.co.uk::f6dead3d-cc44-4b49-aee1-60fe86f08dbd" providerId="AD" clId="Web-{4484D5E7-61A8-0D32-DCB7-044E03B634C0}" dt="2025-12-19T11:53:55.633" v="24" actId="20577"/>
          <ac:spMkLst>
            <pc:docMk/>
            <pc:sldMk cId="1954125503" sldId="286"/>
            <ac:spMk id="4" creationId="{570DDD3A-061F-9406-5976-78B667A08408}"/>
          </ac:spMkLst>
        </pc:spChg>
      </pc:sldChg>
      <pc:sldChg chg="modSp add">
        <pc:chgData name="A Freel" userId="S::afreel@ohacademy.co.uk::f6dead3d-cc44-4b49-aee1-60fe86f08dbd" providerId="AD" clId="Web-{4484D5E7-61A8-0D32-DCB7-044E03B634C0}" dt="2025-12-19T11:53:46.600" v="22" actId="20577"/>
        <pc:sldMkLst>
          <pc:docMk/>
          <pc:sldMk cId="268480551" sldId="288"/>
        </pc:sldMkLst>
        <pc:spChg chg="mod">
          <ac:chgData name="A Freel" userId="S::afreel@ohacademy.co.uk::f6dead3d-cc44-4b49-aee1-60fe86f08dbd" providerId="AD" clId="Web-{4484D5E7-61A8-0D32-DCB7-044E03B634C0}" dt="2025-12-19T11:53:46.600" v="22" actId="20577"/>
          <ac:spMkLst>
            <pc:docMk/>
            <pc:sldMk cId="268480551" sldId="288"/>
            <ac:spMk id="20" creationId="{94B0E239-24E2-125A-C1CE-FBC80590FB36}"/>
          </ac:spMkLst>
        </pc:spChg>
      </pc:sldChg>
      <pc:sldChg chg="modSp add">
        <pc:chgData name="A Freel" userId="S::afreel@ohacademy.co.uk::f6dead3d-cc44-4b49-aee1-60fe86f08dbd" providerId="AD" clId="Web-{4484D5E7-61A8-0D32-DCB7-044E03B634C0}" dt="2025-12-19T11:53:39.411" v="20" actId="20577"/>
        <pc:sldMkLst>
          <pc:docMk/>
          <pc:sldMk cId="2771947949" sldId="289"/>
        </pc:sldMkLst>
        <pc:spChg chg="mod">
          <ac:chgData name="A Freel" userId="S::afreel@ohacademy.co.uk::f6dead3d-cc44-4b49-aee1-60fe86f08dbd" providerId="AD" clId="Web-{4484D5E7-61A8-0D32-DCB7-044E03B634C0}" dt="2025-12-19T11:53:39.411" v="20" actId="20577"/>
          <ac:spMkLst>
            <pc:docMk/>
            <pc:sldMk cId="2771947949" sldId="289"/>
            <ac:spMk id="8" creationId="{A681B75C-A8AA-D2FA-3AB0-69A0B3BC4D46}"/>
          </ac:spMkLst>
        </pc:spChg>
      </pc:sldChg>
      <pc:sldChg chg="addSp modSp add">
        <pc:chgData name="A Freel" userId="S::afreel@ohacademy.co.uk::f6dead3d-cc44-4b49-aee1-60fe86f08dbd" providerId="AD" clId="Web-{4484D5E7-61A8-0D32-DCB7-044E03B634C0}" dt="2025-12-19T11:53:27.596" v="17"/>
        <pc:sldMkLst>
          <pc:docMk/>
          <pc:sldMk cId="3929488901" sldId="292"/>
        </pc:sldMkLst>
        <pc:spChg chg="add mod">
          <ac:chgData name="A Freel" userId="S::afreel@ohacademy.co.uk::f6dead3d-cc44-4b49-aee1-60fe86f08dbd" providerId="AD" clId="Web-{4484D5E7-61A8-0D32-DCB7-044E03B634C0}" dt="2025-12-19T11:53:27.596" v="17"/>
          <ac:spMkLst>
            <pc:docMk/>
            <pc:sldMk cId="3929488901" sldId="292"/>
            <ac:spMk id="4" creationId="{3FDCFB28-36FF-FB9D-CD36-805F92E5BCFA}"/>
          </ac:spMkLst>
        </pc:spChg>
      </pc:sldChg>
      <pc:sldChg chg="modSp add">
        <pc:chgData name="A Freel" userId="S::afreel@ohacademy.co.uk::f6dead3d-cc44-4b49-aee1-60fe86f08dbd" providerId="AD" clId="Web-{4484D5E7-61A8-0D32-DCB7-044E03B634C0}" dt="2025-12-19T11:53:31.632" v="18" actId="20577"/>
        <pc:sldMkLst>
          <pc:docMk/>
          <pc:sldMk cId="2740508882" sldId="293"/>
        </pc:sldMkLst>
        <pc:spChg chg="mod">
          <ac:chgData name="A Freel" userId="S::afreel@ohacademy.co.uk::f6dead3d-cc44-4b49-aee1-60fe86f08dbd" providerId="AD" clId="Web-{4484D5E7-61A8-0D32-DCB7-044E03B634C0}" dt="2025-12-19T11:53:31.632" v="18" actId="20577"/>
          <ac:spMkLst>
            <pc:docMk/>
            <pc:sldMk cId="2740508882" sldId="293"/>
            <ac:spMk id="12" creationId="{573B0316-FCF1-B530-FE4B-BFDC505CD31E}"/>
          </ac:spMkLst>
        </pc:spChg>
      </pc:sldChg>
      <pc:sldChg chg="modSp add">
        <pc:chgData name="A Freel" userId="S::afreel@ohacademy.co.uk::f6dead3d-cc44-4b49-aee1-60fe86f08dbd" providerId="AD" clId="Web-{4484D5E7-61A8-0D32-DCB7-044E03B634C0}" dt="2025-12-19T11:53:24.126" v="15" actId="20577"/>
        <pc:sldMkLst>
          <pc:docMk/>
          <pc:sldMk cId="1260638067" sldId="295"/>
        </pc:sldMkLst>
        <pc:spChg chg="mod">
          <ac:chgData name="A Freel" userId="S::afreel@ohacademy.co.uk::f6dead3d-cc44-4b49-aee1-60fe86f08dbd" providerId="AD" clId="Web-{4484D5E7-61A8-0D32-DCB7-044E03B634C0}" dt="2025-12-19T11:53:24.126" v="15" actId="20577"/>
          <ac:spMkLst>
            <pc:docMk/>
            <pc:sldMk cId="1260638067" sldId="295"/>
            <ac:spMk id="6" creationId="{F3866C31-0780-0D73-241E-EE05A61E3BEA}"/>
          </ac:spMkLst>
        </pc:spChg>
      </pc:sldChg>
      <pc:sldChg chg="modSp add">
        <pc:chgData name="A Freel" userId="S::afreel@ohacademy.co.uk::f6dead3d-cc44-4b49-aee1-60fe86f08dbd" providerId="AD" clId="Web-{4484D5E7-61A8-0D32-DCB7-044E03B634C0}" dt="2025-12-19T11:53:35.019" v="19" actId="20577"/>
        <pc:sldMkLst>
          <pc:docMk/>
          <pc:sldMk cId="3517137688" sldId="297"/>
        </pc:sldMkLst>
        <pc:spChg chg="mod">
          <ac:chgData name="A Freel" userId="S::afreel@ohacademy.co.uk::f6dead3d-cc44-4b49-aee1-60fe86f08dbd" providerId="AD" clId="Web-{4484D5E7-61A8-0D32-DCB7-044E03B634C0}" dt="2025-12-19T11:53:35.019" v="19" actId="20577"/>
          <ac:spMkLst>
            <pc:docMk/>
            <pc:sldMk cId="3517137688" sldId="297"/>
            <ac:spMk id="5" creationId="{63FD6A1B-181D-B87D-5385-2AB34CEAB8A5}"/>
          </ac:spMkLst>
        </pc:spChg>
      </pc:sldChg>
      <pc:sldChg chg="modSp add">
        <pc:chgData name="A Freel" userId="S::afreel@ohacademy.co.uk::f6dead3d-cc44-4b49-aee1-60fe86f08dbd" providerId="AD" clId="Web-{4484D5E7-61A8-0D32-DCB7-044E03B634C0}" dt="2025-12-19T11:53:42.615" v="21" actId="20577"/>
        <pc:sldMkLst>
          <pc:docMk/>
          <pc:sldMk cId="2827019970" sldId="325"/>
        </pc:sldMkLst>
        <pc:spChg chg="mod">
          <ac:chgData name="A Freel" userId="S::afreel@ohacademy.co.uk::f6dead3d-cc44-4b49-aee1-60fe86f08dbd" providerId="AD" clId="Web-{4484D5E7-61A8-0D32-DCB7-044E03B634C0}" dt="2025-12-19T11:53:42.615" v="21" actId="20577"/>
          <ac:spMkLst>
            <pc:docMk/>
            <pc:sldMk cId="2827019970" sldId="325"/>
            <ac:spMk id="12" creationId="{41019317-527E-DAAA-EFB8-17B53D4F12A7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16T09:02:55.9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17833 4262 16383 0 0,'14'0'0'0'0,"17"0"0"0"0,14 5 0 0 0,8 1 0 0 0,8 0 0 0 0,-1-2 0 0 0,2 4 0 0 0,0 0 0 0 0,4 4 0 0 0,-6-1 0 0 0,10-2 0 0 0,3 2 0 0 0,6-1 0 0 0,0-6 0 0 0,4 0 0 0 0,-3-1 0 0 0,-1 0 0 0 0,-6-1 0 0 0,0-1 0 0 0,-9 0 0 0 0,-1-1 0 0 0,-3 0 0 0 0,7 0 0 0 0,1 0 0 0 0,3 0 0 0 0,-2 0 0 0 0,-7-1 0 0 0,-2 1 0 0 0,-1 0 0 0 0,3-4 0 0 0,-5-2 0 0 0,-7 0 0 0 0,-12 1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8T09:42:47.9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20246 3059 16383 0 0,'0'0'0'0'0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F4EE7-BB93-4D0F-A1C1-3725C1A41661}" type="datetimeFigureOut">
              <a:t>1/14/2026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B4FC1-2900-4BA3-ADDB-7BF45AE3613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453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6C9FA-517C-40DC-9183-35B2EDD9551A}" type="slidenum">
              <a:rPr lang="en-GB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0824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7">
          <a:extLst>
            <a:ext uri="{FF2B5EF4-FFF2-40B4-BE49-F238E27FC236}">
              <a16:creationId xmlns:a16="http://schemas.microsoft.com/office/drawing/2014/main" id="{AC91722D-9899-30F3-8237-2A86774F51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g3397287cca0_0_31:notes">
            <a:extLst>
              <a:ext uri="{FF2B5EF4-FFF2-40B4-BE49-F238E27FC236}">
                <a16:creationId xmlns:a16="http://schemas.microsoft.com/office/drawing/2014/main" id="{6570E087-735C-1A89-813E-61B495A64F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9" name="Google Shape;949;g3397287cca0_0_31:notes">
            <a:extLst>
              <a:ext uri="{FF2B5EF4-FFF2-40B4-BE49-F238E27FC236}">
                <a16:creationId xmlns:a16="http://schemas.microsoft.com/office/drawing/2014/main" id="{A467B682-90E7-EEA8-CFF0-DD0A7A1F76E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03773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g3397287cca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9" name="Google Shape;949;g3397287cca0_0_3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g36c5555f91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8" name="Google Shape;968;g36c5555f912_0_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g3397287cca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9" name="Google Shape;979;g3397287cca0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Google Shape;993;g36e504528a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4" name="Google Shape;994;g36e504528ad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g36d62163b6a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2" name="Google Shape;1012;g36d62163b6a_0_1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g36e504528ad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6" name="Google Shape;1036;g36e504528ad_0_2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g36e504528ad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6" name="Google Shape;1046;g36e504528ad_0_5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4">
          <a:extLst>
            <a:ext uri="{FF2B5EF4-FFF2-40B4-BE49-F238E27FC236}">
              <a16:creationId xmlns:a16="http://schemas.microsoft.com/office/drawing/2014/main" id="{B68B3117-7234-7575-01D1-B2005E2DD3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g36e504528ad_0_27:notes">
            <a:extLst>
              <a:ext uri="{FF2B5EF4-FFF2-40B4-BE49-F238E27FC236}">
                <a16:creationId xmlns:a16="http://schemas.microsoft.com/office/drawing/2014/main" id="{9B4B6378-33D3-3376-0F86-0AEE392A360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6" name="Google Shape;1036;g36e504528ad_0_27:notes">
            <a:extLst>
              <a:ext uri="{FF2B5EF4-FFF2-40B4-BE49-F238E27FC236}">
                <a16:creationId xmlns:a16="http://schemas.microsoft.com/office/drawing/2014/main" id="{C92DFAE2-8DB5-AFAC-7C0A-374A96B41DE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73176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g36e504528ad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4" name="Google Shape;1054;g36e504528ad_0_8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6C9FA-517C-40DC-9183-35B2EDD9551A}" type="slidenum">
              <a:rPr lang="en-GB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0438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g3397287cca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4" name="Google Shape;1064;g3397287cca0_0_1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g36e504528ad_0_1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2" name="Google Shape;1102;g36e504528ad_0_108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g36d62163b6a_0_16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9" name="Google Shape;1109;g36d62163b6a_0_161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g36d62163b6a_0_16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3" name="Google Shape;1133;g36d62163b6a_0_163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Google Shape;1149;g36e504528ad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0" name="Google Shape;1150;g36e504528ad_0_1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Google Shape;1161;g36d62163b6a_0_16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2" name="Google Shape;1162;g36d62163b6a_0_165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Google Shape;1173;g36e504528ad_0_1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4" name="Google Shape;1174;g36e504528ad_0_114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Google Shape;1205;g36d62163b6a_0_16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6" name="Google Shape;1206;g36d62163b6a_0_166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g339d3ee0655_0_20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0" name="Google Shape;1230;g339d3ee0655_0_202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GB" sz="1200"/>
              <a:t>You might have said: </a:t>
            </a:r>
          </a:p>
          <a:p>
            <a:pPr marL="0" indent="0">
              <a:spcBef>
                <a:spcPts val="1333"/>
              </a:spcBef>
              <a:buNone/>
            </a:pPr>
            <a:r>
              <a:rPr lang="en-GB" sz="1200">
                <a:latin typeface="Kalam"/>
                <a:ea typeface="Kalam"/>
                <a:cs typeface="Kalam"/>
                <a:sym typeface="Kalam"/>
              </a:rPr>
              <a:t>Each person has a </a:t>
            </a:r>
            <a:r>
              <a:rPr lang="en-GB" sz="1200" b="1">
                <a:latin typeface="Kalam"/>
                <a:ea typeface="Kalam"/>
                <a:cs typeface="Kalam"/>
                <a:sym typeface="Kalam"/>
              </a:rPr>
              <a:t>symbol</a:t>
            </a:r>
            <a:r>
              <a:rPr lang="en-GB" sz="1200">
                <a:latin typeface="Kalam"/>
                <a:ea typeface="Kalam"/>
                <a:cs typeface="Kalam"/>
                <a:sym typeface="Kalam"/>
              </a:rPr>
              <a:t> to show what they believe and to              show that they </a:t>
            </a:r>
            <a:r>
              <a:rPr lang="en-GB" sz="1200" b="1">
                <a:latin typeface="Kalam"/>
                <a:ea typeface="Kalam"/>
                <a:cs typeface="Kalam"/>
                <a:sym typeface="Kalam"/>
              </a:rPr>
              <a:t>belong</a:t>
            </a:r>
            <a:r>
              <a:rPr lang="en-GB" sz="1200">
                <a:latin typeface="Kalam"/>
                <a:ea typeface="Kalam"/>
                <a:cs typeface="Kalam"/>
                <a:sym typeface="Kalam"/>
              </a:rPr>
              <a:t> to their group. The </a:t>
            </a:r>
            <a:r>
              <a:rPr lang="en-GB" sz="1200" b="1">
                <a:latin typeface="Kalam"/>
                <a:ea typeface="Kalam"/>
                <a:cs typeface="Kalam"/>
                <a:sym typeface="Kalam"/>
              </a:rPr>
              <a:t>symbols</a:t>
            </a:r>
            <a:r>
              <a:rPr lang="en-GB" sz="1200">
                <a:latin typeface="Kalam"/>
                <a:ea typeface="Kalam"/>
                <a:cs typeface="Kalam"/>
                <a:sym typeface="Kalam"/>
              </a:rPr>
              <a:t> show something important to that person.</a:t>
            </a:r>
          </a:p>
          <a:p>
            <a:pPr marL="0" indent="0">
              <a:spcBef>
                <a:spcPts val="1333"/>
              </a:spcBef>
              <a:buNone/>
            </a:pPr>
            <a:r>
              <a:rPr lang="en-GB" sz="1200">
                <a:latin typeface="Kalam"/>
                <a:ea typeface="Kalam"/>
                <a:cs typeface="Kalam"/>
                <a:sym typeface="Kalam"/>
              </a:rPr>
              <a:t>Fiona’s </a:t>
            </a:r>
            <a:r>
              <a:rPr lang="en-GB" sz="1200" b="1">
                <a:latin typeface="Kalam"/>
                <a:ea typeface="Kalam"/>
                <a:cs typeface="Kalam"/>
                <a:sym typeface="Kalam"/>
              </a:rPr>
              <a:t>symbol</a:t>
            </a:r>
            <a:r>
              <a:rPr lang="en-GB" sz="1200">
                <a:latin typeface="Kalam"/>
                <a:ea typeface="Kalam"/>
                <a:cs typeface="Kalam"/>
                <a:sym typeface="Kalam"/>
              </a:rPr>
              <a:t> is a cross. She wears it on a necklace. It reminds her of Jesus. </a:t>
            </a:r>
          </a:p>
          <a:p>
            <a:pPr marL="0" indent="0">
              <a:spcBef>
                <a:spcPts val="1333"/>
              </a:spcBef>
              <a:buNone/>
            </a:pPr>
            <a:r>
              <a:rPr lang="en-GB" sz="1200">
                <a:latin typeface="Kalam"/>
                <a:ea typeface="Kalam"/>
                <a:cs typeface="Kalam"/>
                <a:sym typeface="Kalam"/>
              </a:rPr>
              <a:t>Rafi has a </a:t>
            </a:r>
            <a:r>
              <a:rPr lang="en-GB" sz="1200" b="1">
                <a:latin typeface="Kalam"/>
                <a:ea typeface="Kalam"/>
                <a:cs typeface="Kalam"/>
                <a:sym typeface="Kalam"/>
              </a:rPr>
              <a:t>mezuzah </a:t>
            </a:r>
            <a:r>
              <a:rPr lang="en-GB" sz="1200">
                <a:latin typeface="Kalam"/>
                <a:ea typeface="Kalam"/>
                <a:cs typeface="Kalam"/>
                <a:sym typeface="Kalam"/>
              </a:rPr>
              <a:t>case on his door. He touches it to remind him to love God. </a:t>
            </a:r>
          </a:p>
          <a:p>
            <a:pPr marL="0" indent="0">
              <a:spcBef>
                <a:spcPts val="1333"/>
              </a:spcBef>
              <a:spcAft>
                <a:spcPts val="1333"/>
              </a:spcAft>
              <a:buNone/>
            </a:pPr>
            <a:r>
              <a:rPr lang="en-GB" sz="1200">
                <a:latin typeface="Kalam"/>
                <a:ea typeface="Kalam"/>
                <a:cs typeface="Kalam"/>
                <a:sym typeface="Kalam"/>
              </a:rPr>
              <a:t>Diane wears the happy human badge. It reminds her to be kind and make good choices.</a:t>
            </a:r>
            <a:endParaRPr lang="en-GB">
              <a:latin typeface="Kalam"/>
              <a:ea typeface="Kalam"/>
              <a:cs typeface="Kalam"/>
              <a:sym typeface="Kala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Google Shape;1255;g2fbf164177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6" name="Google Shape;1256;g2fbf1641776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6C9FA-517C-40DC-9183-35B2EDD9551A}" type="slidenum">
              <a:rPr lang="en-GB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4978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6C9FA-517C-40DC-9183-35B2EDD9551A}" type="slidenum">
              <a:rPr lang="en-GB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6428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eca61e715e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23838" y="808038"/>
            <a:ext cx="7185026" cy="4041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eca61e715e_0_148:notes"/>
          <p:cNvSpPr txBox="1">
            <a:spLocks noGrp="1"/>
          </p:cNvSpPr>
          <p:nvPr>
            <p:ph type="body" idx="1"/>
          </p:nvPr>
        </p:nvSpPr>
        <p:spPr>
          <a:xfrm>
            <a:off x="673788" y="5118725"/>
            <a:ext cx="5390305" cy="48493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6FD64E-576C-D2A3-7EAD-269B9016C5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A958C4-67BC-71C2-0154-E8B8F0DBEC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C62D1D-8D27-89C2-6764-552E59C99C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FF0711-C7CE-BC62-64BA-57FF33CB02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6C9FA-517C-40DC-9183-35B2EDD9551A}" type="slidenum">
              <a:rPr lang="en-GB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5323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BADA4F-3D82-6371-1D03-1A785A0E29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BFB343-23C9-51DD-FE57-5BC75FFD74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F503A7-7F46-EB25-9B57-BD6B287C33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30BB31-613B-8244-0A24-1D522E534F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6C9FA-517C-40DC-9183-35B2EDD9551A}" type="slidenum">
              <a:rPr lang="en-GB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4901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B2F743-9F69-8A57-D1BD-150712F8ED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1A6AED-6590-83C5-B199-B336877A0E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C1C0BF-213B-EC11-CF68-2823876696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801B4F-C8CF-F109-034F-DE47C8E855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6C9FA-517C-40DC-9183-35B2EDD9551A}" type="slidenum">
              <a:rPr lang="en-GB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5980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EC54A5-D5BC-59FD-5DA1-89733A367C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F9C841-5B1A-F69B-3283-138B0B6F3F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6D2D82-0D7A-7A6C-4017-E9038CE5AA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C589FA-8766-C6E7-5ABB-D78AE4BE7F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6C9FA-517C-40DC-9183-35B2EDD9551A}" type="slidenum">
              <a:rPr lang="en-GB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90145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4E7160-B8D9-2B6A-CEAD-5E4026E941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25D3DE-D4D4-88DF-3D8C-DAC3E44059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2C82B3-5A95-7E1A-926B-692CF15CB8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E14D75-BD6C-56F1-83D6-A574E91028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6C9FA-517C-40DC-9183-35B2EDD9551A}" type="slidenum">
              <a:rPr lang="en-GB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71941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4087B-85E9-BD39-636B-AC656C133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41E180-BC02-55BB-DD9B-CD67020E47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D55833-7B1B-163C-594C-E649955F7C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183B0E-3A47-5AEE-7C67-C1B0AD6DA9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6C9FA-517C-40DC-9183-35B2EDD9551A}" type="slidenum">
              <a:rPr lang="en-GB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22779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F319D-B1CD-58F0-91E2-8DB60062F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1E3917-A93C-DDF2-2E9B-74E2AC1745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8E8852-CBDE-2638-4673-4F900BF01C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BF4D33-659F-E8EE-1A85-A110B33230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6C9FA-517C-40DC-9183-35B2EDD9551A}" type="slidenum">
              <a:rPr lang="en-GB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09781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B0DBF1-722E-8AAB-9846-FAFA6B0E9B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4C0B21-187D-4413-106F-0D92573EEF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B5F783-8758-DA79-B8C5-C94C2F82BA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4D0C31-8502-8D3F-1A9A-71CD861B5E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6C9FA-517C-40DC-9183-35B2EDD9551A}" type="slidenum">
              <a:rPr lang="en-GB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70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6C9FA-517C-40DC-9183-35B2EDD9551A}" type="slidenum">
              <a:rPr lang="en-GB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0148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487273-DE15-565C-AD34-887C2EF58D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721278-F4A8-CC70-6CBD-A374521AC7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2345C3-311B-5169-1FD8-4E1AA8612E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4C847C-4580-74BA-D11C-1BEEF2AC9B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6C9FA-517C-40DC-9183-35B2EDD9551A}" type="slidenum">
              <a:rPr lang="en-GB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94734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5549B6-83CF-D618-05CD-AF583C8059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AA6509-5024-6196-8A85-BA9434B854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8D0DD5-B982-E0FC-5E37-C400FEBA78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F9704D-56F8-DB14-9ACB-762F631405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6C9FA-517C-40DC-9183-35B2EDD9551A}" type="slidenum">
              <a:rPr lang="en-GB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32944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7E45F4-DE7B-874E-7501-FC9E5358FB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E6A9B5-423C-1171-2BFF-14F1671924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C4EC54-2027-3D50-033F-64AADD1BD8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BE5A38-C025-CA9A-5F77-260876C934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6C9FA-517C-40DC-9183-35B2EDD9551A}" type="slidenum">
              <a:rPr lang="en-GB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5822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DB07B3-C10C-5C98-6433-49B34B2BAD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1DF920-B45B-5D9B-E3DB-9A6B46FC86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9B4B89-BF33-8733-8FFA-B9F1C5B5DB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11902E-DC31-4259-EA7A-C27D25DA05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6C9FA-517C-40DC-9183-35B2EDD9551A}" type="slidenum">
              <a:rPr lang="en-GB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27320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AE6DE1-1433-4018-8F06-E663EF2383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2862F6-897D-1E3A-36AA-E4F0EDEA2E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2F154A-9709-B438-04B8-3C08E8175F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17564-447A-42F8-2B9F-4D3660FA7F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6C9FA-517C-40DC-9183-35B2EDD9551A}" type="slidenum">
              <a:rPr lang="en-GB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35392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DE9930-CDDD-9F40-48B6-A8397F38C0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3C3F4C-2B43-7AEE-3D5F-E3176B9EE2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860395-817F-891A-FDCE-76E3075568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F2FEEC-27C8-630C-4840-7CA08DD893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6C9FA-517C-40DC-9183-35B2EDD9551A}" type="slidenum">
              <a:rPr lang="en-GB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84478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D8A84B-2873-3D36-54E6-A43130FCEF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323492-3452-541C-BCE9-E53761C78A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898789-872E-AB91-16D3-1154FAEC81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17A9C8-D048-DE48-9B9F-58CF33672F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6C9FA-517C-40DC-9183-35B2EDD9551A}" type="slidenum">
              <a:rPr lang="en-GB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78379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2F7F21-44CB-1896-01E6-9D3A1101E0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958E4B-7B76-D9D5-C0E5-3FEB27A2B6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8C0402-2EBC-AF69-343F-672C212143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0FFDB7-6BF0-ADC5-4D7C-C20A9D4404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6C9FA-517C-40DC-9183-35B2EDD9551A}" type="slidenum">
              <a:rPr lang="en-GB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18679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88C1CE-3118-5CA0-4E9B-A5727B3472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4E3977-BFEF-D69C-194E-B3DC97C634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6C101E-FAB5-E743-D666-9486D4F2BB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E9ECB1-8669-E2DB-E40C-7AC33CC38B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6C9FA-517C-40DC-9183-35B2EDD9551A}" type="slidenum">
              <a:rPr lang="en-GB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05348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ABB15F-5442-5F8D-FC80-AAC007366F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986265-0DA2-BA5C-5989-674ABFD9D9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B7D992-FCC0-4143-2B73-B9D7CC5C12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B49A2D-0758-62FF-3424-AF03272EFE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6C9FA-517C-40DC-9183-35B2EDD9551A}" type="slidenum">
              <a:rPr lang="en-GB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229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6C9FA-517C-40DC-9183-35B2EDD9551A}" type="slidenum">
              <a:rPr lang="en-GB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72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6C9FA-517C-40DC-9183-35B2EDD9551A}" type="slidenum">
              <a:rPr lang="en-GB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202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6C9FA-517C-40DC-9183-35B2EDD9551A}" type="slidenum">
              <a:rPr lang="en-GB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708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6C9FA-517C-40DC-9183-35B2EDD9551A}" type="slidenum">
              <a:rPr lang="en-GB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3344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6C9FA-517C-40DC-9183-35B2EDD9551A}" type="slidenum">
              <a:rPr lang="en-GB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983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A4A5F-1714-DECB-689C-DE994BC4F5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498885-7AFC-68E5-F1A9-CE44A433BD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70354-844B-92E6-5E9A-9D1C6D23F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CD90B-0649-7600-AB5A-C3B1F630D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6C8AF-81E9-94FF-1C63-87548C781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655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2D996-BA6D-4A0E-9EAB-8B9335E40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DCB7D4-3315-50E8-A478-8378A94768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F7BAD-1202-2A75-0100-2B0852455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14E05-82A5-A430-9719-33C7848EC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406565-49A8-B614-059D-7C41C00EB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178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EAA645-31EC-D69D-7395-29D7674ED7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15480F-CDA7-D9D6-E337-A3E405968C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F0CF6-C8F4-627D-8F9B-6CCDEF460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055995-F408-B127-FB8F-82682AB86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95313-A9E7-1A8E-AA33-D4C8190AE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221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.0 Keywords (3)">
  <p:cSld name="9.0 Keywords (3)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242;p25"/>
          <p:cNvGrpSpPr/>
          <p:nvPr/>
        </p:nvGrpSpPr>
        <p:grpSpPr>
          <a:xfrm>
            <a:off x="0" y="2"/>
            <a:ext cx="12201603" cy="865645"/>
            <a:chOff x="0" y="1"/>
            <a:chExt cx="9151202" cy="649234"/>
          </a:xfrm>
        </p:grpSpPr>
        <p:sp>
          <p:nvSpPr>
            <p:cNvPr id="243" name="Google Shape;243;p25"/>
            <p:cNvSpPr/>
            <p:nvPr/>
          </p:nvSpPr>
          <p:spPr>
            <a:xfrm>
              <a:off x="0" y="1"/>
              <a:ext cx="9144300" cy="54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pic>
          <p:nvPicPr>
            <p:cNvPr id="244" name="Google Shape;244;p25"/>
            <p:cNvPicPr preferRelativeResize="0"/>
            <p:nvPr/>
          </p:nvPicPr>
          <p:blipFill rotWithShape="1">
            <a:blip r:embed="rId2">
              <a:alphaModFix/>
            </a:blip>
            <a:srcRect t="1699" b="1709"/>
            <a:stretch/>
          </p:blipFill>
          <p:spPr>
            <a:xfrm>
              <a:off x="0" y="532525"/>
              <a:ext cx="9151202" cy="11670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5" name="Google Shape;245;p25"/>
          <p:cNvSpPr/>
          <p:nvPr/>
        </p:nvSpPr>
        <p:spPr>
          <a:xfrm>
            <a:off x="432000" y="152600"/>
            <a:ext cx="8895600" cy="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67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Keywords</a:t>
            </a:r>
            <a:endParaRPr sz="2667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25"/>
          <p:cNvSpPr txBox="1">
            <a:spLocks noGrp="1"/>
          </p:cNvSpPr>
          <p:nvPr>
            <p:ph type="subTitle" idx="1"/>
          </p:nvPr>
        </p:nvSpPr>
        <p:spPr>
          <a:xfrm>
            <a:off x="432000" y="1080000"/>
            <a:ext cx="2938000" cy="471989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667" b="1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333"/>
              </a:spcBef>
              <a:spcAft>
                <a:spcPts val="0"/>
              </a:spcAft>
              <a:buSzPts val="2000"/>
              <a:buFont typeface="Lexend"/>
              <a:buNone/>
              <a:defRPr sz="2667"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1333"/>
              </a:spcBef>
              <a:spcAft>
                <a:spcPts val="0"/>
              </a:spcAft>
              <a:buSzPts val="2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1067"/>
              </a:spcBef>
              <a:spcAft>
                <a:spcPts val="0"/>
              </a:spcAft>
              <a:buSzPts val="2000"/>
              <a:buFont typeface="Lexend"/>
              <a:buNone/>
              <a:defRPr sz="2667"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1067"/>
              </a:spcBef>
              <a:spcAft>
                <a:spcPts val="0"/>
              </a:spcAft>
              <a:buSzPts val="2000"/>
              <a:buFont typeface="Lexend"/>
              <a:buNone/>
              <a:defRPr sz="2667"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800"/>
              </a:spcBef>
              <a:spcAft>
                <a:spcPts val="0"/>
              </a:spcAft>
              <a:buSzPts val="2000"/>
              <a:buFont typeface="Lexend"/>
              <a:buNone/>
              <a:defRPr sz="2667"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800"/>
              </a:spcBef>
              <a:spcAft>
                <a:spcPts val="0"/>
              </a:spcAft>
              <a:buSzPts val="2000"/>
              <a:buFont typeface="Lexend"/>
              <a:buNone/>
              <a:defRPr sz="2667"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533"/>
              </a:spcBef>
              <a:spcAft>
                <a:spcPts val="0"/>
              </a:spcAft>
              <a:buSzPts val="2000"/>
              <a:buFont typeface="Lexend"/>
              <a:buNone/>
              <a:defRPr sz="2667"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533"/>
              </a:spcBef>
              <a:spcAft>
                <a:spcPts val="267"/>
              </a:spcAft>
              <a:buSzPts val="2000"/>
              <a:buFont typeface="Lexend"/>
              <a:buNone/>
              <a:defRPr sz="2667"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247" name="Google Shape;247;p25"/>
          <p:cNvSpPr txBox="1">
            <a:spLocks noGrp="1"/>
          </p:cNvSpPr>
          <p:nvPr>
            <p:ph type="subTitle" idx="2"/>
          </p:nvPr>
        </p:nvSpPr>
        <p:spPr>
          <a:xfrm>
            <a:off x="3599100" y="1080000"/>
            <a:ext cx="5397200" cy="424732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1333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1333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1067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1067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33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33"/>
              </a:spcBef>
              <a:spcAft>
                <a:spcPts val="267"/>
              </a:spcAft>
              <a:buSzPts val="18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248" name="Google Shape;248;p25"/>
          <p:cNvSpPr txBox="1">
            <a:spLocks noGrp="1"/>
          </p:cNvSpPr>
          <p:nvPr>
            <p:ph type="subTitle" idx="3"/>
          </p:nvPr>
        </p:nvSpPr>
        <p:spPr>
          <a:xfrm>
            <a:off x="432000" y="2807200"/>
            <a:ext cx="2938000" cy="471989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667" b="1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333"/>
              </a:spcBef>
              <a:spcAft>
                <a:spcPts val="0"/>
              </a:spcAft>
              <a:buSzPts val="2000"/>
              <a:buFont typeface="Lexend"/>
              <a:buNone/>
              <a:defRPr sz="2667"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1333"/>
              </a:spcBef>
              <a:spcAft>
                <a:spcPts val="0"/>
              </a:spcAft>
              <a:buSzPts val="2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1067"/>
              </a:spcBef>
              <a:spcAft>
                <a:spcPts val="0"/>
              </a:spcAft>
              <a:buSzPts val="2000"/>
              <a:buFont typeface="Lexend"/>
              <a:buNone/>
              <a:defRPr sz="2667"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1067"/>
              </a:spcBef>
              <a:spcAft>
                <a:spcPts val="0"/>
              </a:spcAft>
              <a:buSzPts val="2000"/>
              <a:buFont typeface="Lexend"/>
              <a:buNone/>
              <a:defRPr sz="2667"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800"/>
              </a:spcBef>
              <a:spcAft>
                <a:spcPts val="0"/>
              </a:spcAft>
              <a:buSzPts val="2000"/>
              <a:buFont typeface="Lexend"/>
              <a:buNone/>
              <a:defRPr sz="2667"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800"/>
              </a:spcBef>
              <a:spcAft>
                <a:spcPts val="0"/>
              </a:spcAft>
              <a:buSzPts val="2000"/>
              <a:buFont typeface="Lexend"/>
              <a:buNone/>
              <a:defRPr sz="2667"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533"/>
              </a:spcBef>
              <a:spcAft>
                <a:spcPts val="0"/>
              </a:spcAft>
              <a:buSzPts val="2000"/>
              <a:buFont typeface="Lexend"/>
              <a:buNone/>
              <a:defRPr sz="2667"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533"/>
              </a:spcBef>
              <a:spcAft>
                <a:spcPts val="267"/>
              </a:spcAft>
              <a:buSzPts val="2000"/>
              <a:buFont typeface="Lexend"/>
              <a:buNone/>
              <a:defRPr sz="2667"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249" name="Google Shape;249;p25"/>
          <p:cNvSpPr txBox="1">
            <a:spLocks noGrp="1"/>
          </p:cNvSpPr>
          <p:nvPr>
            <p:ph type="subTitle" idx="4"/>
          </p:nvPr>
        </p:nvSpPr>
        <p:spPr>
          <a:xfrm>
            <a:off x="3599100" y="2807200"/>
            <a:ext cx="5397200" cy="424732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1333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1333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1067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1067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33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33"/>
              </a:spcBef>
              <a:spcAft>
                <a:spcPts val="267"/>
              </a:spcAft>
              <a:buSzPts val="18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250" name="Google Shape;250;p25"/>
          <p:cNvSpPr txBox="1">
            <a:spLocks noGrp="1"/>
          </p:cNvSpPr>
          <p:nvPr>
            <p:ph type="subTitle" idx="5"/>
          </p:nvPr>
        </p:nvSpPr>
        <p:spPr>
          <a:xfrm>
            <a:off x="432000" y="4534400"/>
            <a:ext cx="2938000" cy="471989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667" b="1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333"/>
              </a:spcBef>
              <a:spcAft>
                <a:spcPts val="0"/>
              </a:spcAft>
              <a:buSzPts val="2000"/>
              <a:buFont typeface="Lexend"/>
              <a:buNone/>
              <a:defRPr sz="2667"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1333"/>
              </a:spcBef>
              <a:spcAft>
                <a:spcPts val="0"/>
              </a:spcAft>
              <a:buSzPts val="2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1067"/>
              </a:spcBef>
              <a:spcAft>
                <a:spcPts val="0"/>
              </a:spcAft>
              <a:buSzPts val="2000"/>
              <a:buFont typeface="Lexend"/>
              <a:buNone/>
              <a:defRPr sz="2667"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1067"/>
              </a:spcBef>
              <a:spcAft>
                <a:spcPts val="0"/>
              </a:spcAft>
              <a:buSzPts val="2000"/>
              <a:buFont typeface="Lexend"/>
              <a:buNone/>
              <a:defRPr sz="2667"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800"/>
              </a:spcBef>
              <a:spcAft>
                <a:spcPts val="0"/>
              </a:spcAft>
              <a:buSzPts val="2000"/>
              <a:buFont typeface="Lexend"/>
              <a:buNone/>
              <a:defRPr sz="2667"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800"/>
              </a:spcBef>
              <a:spcAft>
                <a:spcPts val="0"/>
              </a:spcAft>
              <a:buSzPts val="2000"/>
              <a:buFont typeface="Lexend"/>
              <a:buNone/>
              <a:defRPr sz="2667"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533"/>
              </a:spcBef>
              <a:spcAft>
                <a:spcPts val="0"/>
              </a:spcAft>
              <a:buSzPts val="2000"/>
              <a:buFont typeface="Lexend"/>
              <a:buNone/>
              <a:defRPr sz="2667"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533"/>
              </a:spcBef>
              <a:spcAft>
                <a:spcPts val="267"/>
              </a:spcAft>
              <a:buSzPts val="2000"/>
              <a:buFont typeface="Lexend"/>
              <a:buNone/>
              <a:defRPr sz="2667"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251" name="Google Shape;251;p25"/>
          <p:cNvSpPr txBox="1">
            <a:spLocks noGrp="1"/>
          </p:cNvSpPr>
          <p:nvPr>
            <p:ph type="subTitle" idx="6"/>
          </p:nvPr>
        </p:nvSpPr>
        <p:spPr>
          <a:xfrm>
            <a:off x="3599100" y="4534400"/>
            <a:ext cx="5397200" cy="424732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1333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1333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1067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1067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33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33"/>
              </a:spcBef>
              <a:spcAft>
                <a:spcPts val="267"/>
              </a:spcAft>
              <a:buSzPts val="18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252" name="Google Shape;252;p25"/>
          <p:cNvSpPr txBox="1">
            <a:spLocks noGrp="1"/>
          </p:cNvSpPr>
          <p:nvPr>
            <p:ph type="body" idx="7"/>
          </p:nvPr>
        </p:nvSpPr>
        <p:spPr>
          <a:xfrm>
            <a:off x="437500" y="6331067"/>
            <a:ext cx="10939600" cy="110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609585" lvl="0" indent="-35559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Char char="●"/>
              <a:defRPr sz="800">
                <a:solidFill>
                  <a:schemeClr val="dk2"/>
                </a:solidFill>
              </a:defRPr>
            </a:lvl1pPr>
            <a:lvl2pPr marL="1219170" lvl="1" indent="-355591">
              <a:spcBef>
                <a:spcPts val="1333"/>
              </a:spcBef>
              <a:spcAft>
                <a:spcPts val="0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2pPr>
            <a:lvl3pPr marL="1828754" lvl="2" indent="-355591">
              <a:spcBef>
                <a:spcPts val="1333"/>
              </a:spcBef>
              <a:spcAft>
                <a:spcPts val="0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3pPr>
            <a:lvl4pPr marL="2438339" lvl="3" indent="-355591"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4pPr>
            <a:lvl5pPr marL="3047924" lvl="4" indent="-355591"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5pPr>
            <a:lvl6pPr marL="3657509" lvl="5" indent="-355591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6pPr>
            <a:lvl7pPr marL="4267093" lvl="6" indent="-355591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7pPr>
            <a:lvl8pPr marL="4876678" lvl="7" indent="-355591">
              <a:spcBef>
                <a:spcPts val="533"/>
              </a:spcBef>
              <a:spcAft>
                <a:spcPts val="0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8pPr>
            <a:lvl9pPr marL="5486263" lvl="8" indent="-355591">
              <a:spcBef>
                <a:spcPts val="533"/>
              </a:spcBef>
              <a:spcAft>
                <a:spcPts val="267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4204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.00 Explanation blank - purple  1 1">
  <p:cSld name="1.00 Explanation blank - purple  1 1"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0" name="Google Shape;910;p74"/>
          <p:cNvGrpSpPr/>
          <p:nvPr/>
        </p:nvGrpSpPr>
        <p:grpSpPr>
          <a:xfrm>
            <a:off x="-1" y="-2"/>
            <a:ext cx="12201604" cy="865636"/>
            <a:chOff x="-1" y="-2"/>
            <a:chExt cx="9151203" cy="649227"/>
          </a:xfrm>
        </p:grpSpPr>
        <p:pic>
          <p:nvPicPr>
            <p:cNvPr id="911" name="Google Shape;911;p7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532525"/>
              <a:ext cx="9151202" cy="116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2" name="Google Shape;912;p74"/>
            <p:cNvSpPr/>
            <p:nvPr/>
          </p:nvSpPr>
          <p:spPr>
            <a:xfrm>
              <a:off x="-1" y="-2"/>
              <a:ext cx="9147600" cy="540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13" name="Google Shape;913;p74"/>
          <p:cNvSpPr txBox="1">
            <a:spLocks noGrp="1"/>
          </p:cNvSpPr>
          <p:nvPr>
            <p:ph type="body" idx="1"/>
          </p:nvPr>
        </p:nvSpPr>
        <p:spPr>
          <a:xfrm>
            <a:off x="432000" y="1080000"/>
            <a:ext cx="10983600" cy="519053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609585" lvl="0" indent="-49105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Lexend"/>
              <a:buChar char="●"/>
              <a:defRPr sz="2933">
                <a:latin typeface="Lexend"/>
                <a:ea typeface="Lexend"/>
                <a:cs typeface="Lexend"/>
                <a:sym typeface="Lexend"/>
              </a:defRPr>
            </a:lvl1pPr>
            <a:lvl2pPr marL="1219170" lvl="1" indent="-491054">
              <a:spcBef>
                <a:spcPts val="1333"/>
              </a:spcBef>
              <a:spcAft>
                <a:spcPts val="0"/>
              </a:spcAft>
              <a:buSzPts val="2200"/>
              <a:buFont typeface="Lexend"/>
              <a:buChar char="–"/>
              <a:defRPr sz="2933">
                <a:latin typeface="Lexend"/>
                <a:ea typeface="Lexend"/>
                <a:cs typeface="Lexend"/>
                <a:sym typeface="Lexend"/>
              </a:defRPr>
            </a:lvl2pPr>
            <a:lvl3pPr marL="1828754" lvl="2" indent="-474121">
              <a:spcBef>
                <a:spcPts val="1333"/>
              </a:spcBef>
              <a:spcAft>
                <a:spcPts val="0"/>
              </a:spcAft>
              <a:buSzPts val="20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2438339" lvl="3" indent="-491054">
              <a:spcBef>
                <a:spcPts val="1067"/>
              </a:spcBef>
              <a:spcAft>
                <a:spcPts val="0"/>
              </a:spcAft>
              <a:buSzPts val="2200"/>
              <a:buFont typeface="Lexend"/>
              <a:buChar char="–"/>
              <a:defRPr sz="2933">
                <a:latin typeface="Lexend"/>
                <a:ea typeface="Lexend"/>
                <a:cs typeface="Lexend"/>
                <a:sym typeface="Lexend"/>
              </a:defRPr>
            </a:lvl4pPr>
            <a:lvl5pPr marL="3047924" lvl="4" indent="-457189">
              <a:spcBef>
                <a:spcPts val="1067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3657509" lvl="5" indent="-457189">
              <a:spcBef>
                <a:spcPts val="800"/>
              </a:spcBef>
              <a:spcAft>
                <a:spcPts val="0"/>
              </a:spcAft>
              <a:buSzPts val="1800"/>
              <a:buFont typeface="Lexend"/>
              <a:buChar char="–"/>
              <a:defRPr sz="2400">
                <a:latin typeface="Lexend"/>
                <a:ea typeface="Lexend"/>
                <a:cs typeface="Lexend"/>
                <a:sym typeface="Lexend"/>
              </a:defRPr>
            </a:lvl6pPr>
            <a:lvl7pPr marL="4267093" lvl="6" indent="-457189">
              <a:spcBef>
                <a:spcPts val="800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4876678" lvl="7" indent="-457189">
              <a:spcBef>
                <a:spcPts val="533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5486263" lvl="8" indent="-457189">
              <a:spcBef>
                <a:spcPts val="533"/>
              </a:spcBef>
              <a:spcAft>
                <a:spcPts val="267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pic>
        <p:nvPicPr>
          <p:cNvPr id="914" name="Google Shape;914;p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35933" y="-750"/>
            <a:ext cx="666267" cy="666267"/>
          </a:xfrm>
          <a:prstGeom prst="rect">
            <a:avLst/>
          </a:prstGeom>
          <a:noFill/>
          <a:ln>
            <a:noFill/>
          </a:ln>
        </p:spPr>
      </p:pic>
      <p:sp>
        <p:nvSpPr>
          <p:cNvPr id="915" name="Google Shape;915;p74"/>
          <p:cNvSpPr txBox="1"/>
          <p:nvPr/>
        </p:nvSpPr>
        <p:spPr>
          <a:xfrm>
            <a:off x="10945667" y="585014"/>
            <a:ext cx="1246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F3EEFB"/>
                </a:solidFill>
                <a:latin typeface="Lexend"/>
                <a:ea typeface="Lexend"/>
                <a:cs typeface="Lexend"/>
                <a:sym typeface="Lexend"/>
              </a:rPr>
              <a:t>Explanation</a:t>
            </a:r>
            <a:endParaRPr sz="1200" b="1">
              <a:solidFill>
                <a:srgbClr val="F3EEFB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16" name="Google Shape;916;p74"/>
          <p:cNvSpPr txBox="1">
            <a:spLocks noGrp="1"/>
          </p:cNvSpPr>
          <p:nvPr>
            <p:ph type="title"/>
          </p:nvPr>
        </p:nvSpPr>
        <p:spPr>
          <a:xfrm>
            <a:off x="432000" y="188784"/>
            <a:ext cx="9513600" cy="410433"/>
          </a:xfrm>
          <a:prstGeom prst="rect">
            <a:avLst/>
          </a:prstGeom>
        </p:spPr>
        <p:txBody>
          <a:bodyPr spcFirstLastPara="1" wrap="square" lIns="0" tIns="0" rIns="0" bIns="0" anchor="ctr" anchorCtr="0">
            <a:sp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xend"/>
              <a:buNone/>
              <a:defRPr sz="2667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1441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.00 Explanation blank - purple ">
  <p:cSld name="1.00 Explanation blank - purple "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0" name="Google Shape;350;p32"/>
          <p:cNvGrpSpPr/>
          <p:nvPr/>
        </p:nvGrpSpPr>
        <p:grpSpPr>
          <a:xfrm>
            <a:off x="-1" y="-2"/>
            <a:ext cx="12201604" cy="865636"/>
            <a:chOff x="-1" y="-2"/>
            <a:chExt cx="9151203" cy="649227"/>
          </a:xfrm>
        </p:grpSpPr>
        <p:pic>
          <p:nvPicPr>
            <p:cNvPr id="351" name="Google Shape;351;p3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532525"/>
              <a:ext cx="9151202" cy="116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2" name="Google Shape;352;p32"/>
            <p:cNvSpPr/>
            <p:nvPr/>
          </p:nvSpPr>
          <p:spPr>
            <a:xfrm>
              <a:off x="-1" y="-2"/>
              <a:ext cx="9147600" cy="540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3" name="Google Shape;353;p32"/>
          <p:cNvSpPr txBox="1">
            <a:spLocks noGrp="1"/>
          </p:cNvSpPr>
          <p:nvPr>
            <p:ph type="body" idx="1"/>
          </p:nvPr>
        </p:nvSpPr>
        <p:spPr>
          <a:xfrm>
            <a:off x="432000" y="1080000"/>
            <a:ext cx="10983600" cy="519053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609585" lvl="0" indent="-49105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Lexend"/>
              <a:buChar char="●"/>
              <a:defRPr sz="2933">
                <a:latin typeface="Lexend"/>
                <a:ea typeface="Lexend"/>
                <a:cs typeface="Lexend"/>
                <a:sym typeface="Lexend"/>
              </a:defRPr>
            </a:lvl1pPr>
            <a:lvl2pPr marL="1219170" lvl="1" indent="-491054" rtl="0">
              <a:spcBef>
                <a:spcPts val="1333"/>
              </a:spcBef>
              <a:spcAft>
                <a:spcPts val="0"/>
              </a:spcAft>
              <a:buSzPts val="2200"/>
              <a:buFont typeface="Lexend"/>
              <a:buChar char="–"/>
              <a:defRPr sz="2933">
                <a:latin typeface="Lexend"/>
                <a:ea typeface="Lexend"/>
                <a:cs typeface="Lexend"/>
                <a:sym typeface="Lexend"/>
              </a:defRPr>
            </a:lvl2pPr>
            <a:lvl3pPr marL="1828754" lvl="2" indent="-474121" rtl="0">
              <a:spcBef>
                <a:spcPts val="1333"/>
              </a:spcBef>
              <a:spcAft>
                <a:spcPts val="0"/>
              </a:spcAft>
              <a:buSzPts val="20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2438339" lvl="3" indent="-491054" rtl="0">
              <a:spcBef>
                <a:spcPts val="1067"/>
              </a:spcBef>
              <a:spcAft>
                <a:spcPts val="0"/>
              </a:spcAft>
              <a:buSzPts val="2200"/>
              <a:buFont typeface="Lexend"/>
              <a:buChar char="–"/>
              <a:defRPr sz="2933">
                <a:latin typeface="Lexend"/>
                <a:ea typeface="Lexend"/>
                <a:cs typeface="Lexend"/>
                <a:sym typeface="Lexend"/>
              </a:defRPr>
            </a:lvl4pPr>
            <a:lvl5pPr marL="3047924" lvl="4" indent="-457189" rtl="0">
              <a:spcBef>
                <a:spcPts val="1067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3657509" lvl="5" indent="-457189" rtl="0">
              <a:spcBef>
                <a:spcPts val="800"/>
              </a:spcBef>
              <a:spcAft>
                <a:spcPts val="0"/>
              </a:spcAft>
              <a:buSzPts val="1800"/>
              <a:buFont typeface="Lexend"/>
              <a:buChar char="–"/>
              <a:defRPr sz="2400">
                <a:latin typeface="Lexend"/>
                <a:ea typeface="Lexend"/>
                <a:cs typeface="Lexend"/>
                <a:sym typeface="Lexend"/>
              </a:defRPr>
            </a:lvl6pPr>
            <a:lvl7pPr marL="4267093" lvl="6" indent="-457189" rtl="0">
              <a:spcBef>
                <a:spcPts val="800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4876678" lvl="7" indent="-457189" rtl="0">
              <a:spcBef>
                <a:spcPts val="533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5486263" lvl="8" indent="-457189" rtl="0">
              <a:spcBef>
                <a:spcPts val="533"/>
              </a:spcBef>
              <a:spcAft>
                <a:spcPts val="267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pic>
        <p:nvPicPr>
          <p:cNvPr id="354" name="Google Shape;354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35933" y="-750"/>
            <a:ext cx="666267" cy="666267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32"/>
          <p:cNvSpPr txBox="1"/>
          <p:nvPr/>
        </p:nvSpPr>
        <p:spPr>
          <a:xfrm>
            <a:off x="10945667" y="585014"/>
            <a:ext cx="1246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F3EEFB"/>
                </a:solidFill>
                <a:latin typeface="Lexend"/>
                <a:ea typeface="Lexend"/>
                <a:cs typeface="Lexend"/>
                <a:sym typeface="Lexend"/>
              </a:rPr>
              <a:t>Explanation</a:t>
            </a:r>
            <a:endParaRPr sz="1200" b="1">
              <a:solidFill>
                <a:srgbClr val="F3EEFB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56" name="Google Shape;356;p32"/>
          <p:cNvSpPr txBox="1">
            <a:spLocks noGrp="1"/>
          </p:cNvSpPr>
          <p:nvPr>
            <p:ph type="title"/>
          </p:nvPr>
        </p:nvSpPr>
        <p:spPr>
          <a:xfrm>
            <a:off x="432000" y="188784"/>
            <a:ext cx="9513600" cy="410433"/>
          </a:xfrm>
          <a:prstGeom prst="rect">
            <a:avLst/>
          </a:prstGeom>
        </p:spPr>
        <p:txBody>
          <a:bodyPr spcFirstLastPara="1" wrap="square" lIns="0" tIns="0" rIns="0" bIns="0" anchor="ctr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xend"/>
              <a:buNone/>
              <a:defRPr sz="2667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32"/>
          <p:cNvSpPr txBox="1">
            <a:spLocks noGrp="1"/>
          </p:cNvSpPr>
          <p:nvPr>
            <p:ph type="body" idx="2"/>
          </p:nvPr>
        </p:nvSpPr>
        <p:spPr>
          <a:xfrm>
            <a:off x="437500" y="6331067"/>
            <a:ext cx="10939600" cy="110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609585" lvl="0" indent="-35559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Char char="●"/>
              <a:defRPr sz="800">
                <a:solidFill>
                  <a:schemeClr val="dk2"/>
                </a:solidFill>
              </a:defRPr>
            </a:lvl1pPr>
            <a:lvl2pPr marL="1219170" lvl="1" indent="-355591">
              <a:spcBef>
                <a:spcPts val="1333"/>
              </a:spcBef>
              <a:spcAft>
                <a:spcPts val="0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2pPr>
            <a:lvl3pPr marL="1828754" lvl="2" indent="-355591">
              <a:spcBef>
                <a:spcPts val="1333"/>
              </a:spcBef>
              <a:spcAft>
                <a:spcPts val="0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3pPr>
            <a:lvl4pPr marL="2438339" lvl="3" indent="-355591"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4pPr>
            <a:lvl5pPr marL="3047924" lvl="4" indent="-355591"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5pPr>
            <a:lvl6pPr marL="3657509" lvl="5" indent="-355591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6pPr>
            <a:lvl7pPr marL="4267093" lvl="6" indent="-355591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7pPr>
            <a:lvl8pPr marL="4876678" lvl="7" indent="-355591">
              <a:spcBef>
                <a:spcPts val="533"/>
              </a:spcBef>
              <a:spcAft>
                <a:spcPts val="0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8pPr>
            <a:lvl9pPr marL="5486263" lvl="8" indent="-355591">
              <a:spcBef>
                <a:spcPts val="533"/>
              </a:spcBef>
              <a:spcAft>
                <a:spcPts val="267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4809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.00 Explanation now next steps 3 - purple">
  <p:cSld name="1.00 Explanation now next steps 3 - purple"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8" name="Google Shape;918;p75"/>
          <p:cNvGrpSpPr/>
          <p:nvPr/>
        </p:nvGrpSpPr>
        <p:grpSpPr>
          <a:xfrm>
            <a:off x="-1" y="-2"/>
            <a:ext cx="12201604" cy="865636"/>
            <a:chOff x="-1" y="-2"/>
            <a:chExt cx="9151203" cy="649227"/>
          </a:xfrm>
        </p:grpSpPr>
        <p:pic>
          <p:nvPicPr>
            <p:cNvPr id="919" name="Google Shape;919;p75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0" y="532525"/>
              <a:ext cx="9151202" cy="116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20" name="Google Shape;920;p75"/>
            <p:cNvSpPr/>
            <p:nvPr/>
          </p:nvSpPr>
          <p:spPr>
            <a:xfrm>
              <a:off x="-1" y="-2"/>
              <a:ext cx="9147600" cy="540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21" name="Google Shape;921;p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35933" y="-750"/>
            <a:ext cx="666267" cy="666267"/>
          </a:xfrm>
          <a:prstGeom prst="rect">
            <a:avLst/>
          </a:prstGeom>
          <a:noFill/>
          <a:ln>
            <a:noFill/>
          </a:ln>
        </p:spPr>
      </p:pic>
      <p:sp>
        <p:nvSpPr>
          <p:cNvPr id="922" name="Google Shape;922;p75"/>
          <p:cNvSpPr txBox="1"/>
          <p:nvPr/>
        </p:nvSpPr>
        <p:spPr>
          <a:xfrm>
            <a:off x="10945667" y="585014"/>
            <a:ext cx="1246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1200" b="1" i="0" u="none" strike="noStrike" cap="none">
                <a:solidFill>
                  <a:srgbClr val="F3EEFB"/>
                </a:solidFill>
                <a:latin typeface="Lexend"/>
                <a:ea typeface="Lexend"/>
                <a:cs typeface="Lexend"/>
                <a:sym typeface="Lexend"/>
              </a:rPr>
              <a:t>Explanation</a:t>
            </a:r>
            <a:endParaRPr sz="1200" b="1" i="0" u="none" strike="noStrike" cap="none">
              <a:solidFill>
                <a:srgbClr val="F3EEFB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23" name="Google Shape;923;p75"/>
          <p:cNvSpPr>
            <a:spLocks noGrp="1"/>
          </p:cNvSpPr>
          <p:nvPr>
            <p:ph type="pic" idx="2"/>
          </p:nvPr>
        </p:nvSpPr>
        <p:spPr>
          <a:xfrm>
            <a:off x="432000" y="1079933"/>
            <a:ext cx="3417600" cy="3089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924" name="Google Shape;924;p75"/>
          <p:cNvSpPr txBox="1">
            <a:spLocks noGrp="1"/>
          </p:cNvSpPr>
          <p:nvPr>
            <p:ph type="body" idx="1"/>
          </p:nvPr>
        </p:nvSpPr>
        <p:spPr>
          <a:xfrm>
            <a:off x="432000" y="4320000"/>
            <a:ext cx="3417600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Lexend"/>
              <a:buChar char="●"/>
              <a:defRPr sz="2400">
                <a:latin typeface="Lexend"/>
                <a:ea typeface="Lexend"/>
                <a:cs typeface="Lexend"/>
                <a:sym typeface="Lexend"/>
              </a:defRPr>
            </a:lvl1pPr>
            <a:lvl2pPr marL="1219170" lvl="1" indent="-457189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1800"/>
              <a:buFont typeface="Lexend"/>
              <a:buChar char="–"/>
              <a:defRPr sz="2400">
                <a:latin typeface="Lexend"/>
                <a:ea typeface="Lexend"/>
                <a:cs typeface="Lexend"/>
                <a:sym typeface="Lexend"/>
              </a:defRPr>
            </a:lvl2pPr>
            <a:lvl3pPr marL="1828754" lvl="2" indent="-457189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1800"/>
              <a:buFont typeface="Lexend"/>
              <a:buChar char="–"/>
              <a:defRPr sz="2400">
                <a:latin typeface="Lexend"/>
                <a:ea typeface="Lexend"/>
                <a:cs typeface="Lexend"/>
                <a:sym typeface="Lexend"/>
              </a:defRPr>
            </a:lvl3pPr>
            <a:lvl4pPr marL="2438339" lvl="3" indent="-457189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1800"/>
              <a:buFont typeface="Lexend"/>
              <a:buChar char="–"/>
              <a:defRPr sz="2400">
                <a:latin typeface="Lexend"/>
                <a:ea typeface="Lexend"/>
                <a:cs typeface="Lexend"/>
                <a:sym typeface="Lexend"/>
              </a:defRPr>
            </a:lvl4pPr>
            <a:lvl5pPr marL="3047924" lvl="4" indent="-457189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3657509" lvl="5" indent="-457189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6pPr>
            <a:lvl7pPr marL="4267093" lvl="6" indent="-457189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4876678" lvl="7" indent="-457189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5486263" lvl="8" indent="-457189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925" name="Google Shape;925;p75"/>
          <p:cNvSpPr txBox="1">
            <a:spLocks noGrp="1"/>
          </p:cNvSpPr>
          <p:nvPr>
            <p:ph type="body" idx="3"/>
          </p:nvPr>
        </p:nvSpPr>
        <p:spPr>
          <a:xfrm>
            <a:off x="4387200" y="4320000"/>
            <a:ext cx="3417600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Lexend"/>
              <a:buChar char="●"/>
              <a:defRPr sz="2400">
                <a:latin typeface="Lexend"/>
                <a:ea typeface="Lexend"/>
                <a:cs typeface="Lexend"/>
                <a:sym typeface="Lexend"/>
              </a:defRPr>
            </a:lvl1pPr>
            <a:lvl2pPr marL="1219170" lvl="1" indent="-457189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1800"/>
              <a:buFont typeface="Lexend"/>
              <a:buChar char="–"/>
              <a:defRPr sz="2400">
                <a:latin typeface="Lexend"/>
                <a:ea typeface="Lexend"/>
                <a:cs typeface="Lexend"/>
                <a:sym typeface="Lexend"/>
              </a:defRPr>
            </a:lvl2pPr>
            <a:lvl3pPr marL="1828754" lvl="2" indent="-457189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1800"/>
              <a:buFont typeface="Lexend"/>
              <a:buChar char="–"/>
              <a:defRPr sz="2400">
                <a:latin typeface="Lexend"/>
                <a:ea typeface="Lexend"/>
                <a:cs typeface="Lexend"/>
                <a:sym typeface="Lexend"/>
              </a:defRPr>
            </a:lvl3pPr>
            <a:lvl4pPr marL="2438339" lvl="3" indent="-457189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1800"/>
              <a:buFont typeface="Lexend"/>
              <a:buChar char="–"/>
              <a:defRPr sz="2400">
                <a:latin typeface="Lexend"/>
                <a:ea typeface="Lexend"/>
                <a:cs typeface="Lexend"/>
                <a:sym typeface="Lexend"/>
              </a:defRPr>
            </a:lvl4pPr>
            <a:lvl5pPr marL="3047924" lvl="4" indent="-457189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3657509" lvl="5" indent="-457189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6pPr>
            <a:lvl7pPr marL="4267093" lvl="6" indent="-457189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4876678" lvl="7" indent="-457189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5486263" lvl="8" indent="-457189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926" name="Google Shape;926;p75"/>
          <p:cNvSpPr>
            <a:spLocks noGrp="1"/>
          </p:cNvSpPr>
          <p:nvPr>
            <p:ph type="pic" idx="4"/>
          </p:nvPr>
        </p:nvSpPr>
        <p:spPr>
          <a:xfrm>
            <a:off x="4387200" y="1079933"/>
            <a:ext cx="3417600" cy="3089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927" name="Google Shape;927;p75"/>
          <p:cNvSpPr>
            <a:spLocks noGrp="1"/>
          </p:cNvSpPr>
          <p:nvPr>
            <p:ph type="pic" idx="5"/>
          </p:nvPr>
        </p:nvSpPr>
        <p:spPr>
          <a:xfrm>
            <a:off x="8342400" y="1079933"/>
            <a:ext cx="3417600" cy="3089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928" name="Google Shape;928;p75"/>
          <p:cNvSpPr txBox="1">
            <a:spLocks noGrp="1"/>
          </p:cNvSpPr>
          <p:nvPr>
            <p:ph type="body" idx="6"/>
          </p:nvPr>
        </p:nvSpPr>
        <p:spPr>
          <a:xfrm>
            <a:off x="8349600" y="4320000"/>
            <a:ext cx="3417600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Lexend"/>
              <a:buChar char="●"/>
              <a:defRPr sz="2400">
                <a:latin typeface="Lexend"/>
                <a:ea typeface="Lexend"/>
                <a:cs typeface="Lexend"/>
                <a:sym typeface="Lexend"/>
              </a:defRPr>
            </a:lvl1pPr>
            <a:lvl2pPr marL="1219170" lvl="1" indent="-457189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1800"/>
              <a:buFont typeface="Lexend"/>
              <a:buChar char="–"/>
              <a:defRPr sz="2400">
                <a:latin typeface="Lexend"/>
                <a:ea typeface="Lexend"/>
                <a:cs typeface="Lexend"/>
                <a:sym typeface="Lexend"/>
              </a:defRPr>
            </a:lvl2pPr>
            <a:lvl3pPr marL="1828754" lvl="2" indent="-457189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1800"/>
              <a:buFont typeface="Lexend"/>
              <a:buChar char="–"/>
              <a:defRPr sz="2400">
                <a:latin typeface="Lexend"/>
                <a:ea typeface="Lexend"/>
                <a:cs typeface="Lexend"/>
                <a:sym typeface="Lexend"/>
              </a:defRPr>
            </a:lvl3pPr>
            <a:lvl4pPr marL="2438339" lvl="3" indent="-457189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1800"/>
              <a:buFont typeface="Lexend"/>
              <a:buChar char="–"/>
              <a:defRPr sz="2400">
                <a:latin typeface="Lexend"/>
                <a:ea typeface="Lexend"/>
                <a:cs typeface="Lexend"/>
                <a:sym typeface="Lexend"/>
              </a:defRPr>
            </a:lvl4pPr>
            <a:lvl5pPr marL="3047924" lvl="4" indent="-457189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3657509" lvl="5" indent="-457189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6pPr>
            <a:lvl7pPr marL="4267093" lvl="6" indent="-457189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4876678" lvl="7" indent="-457189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5486263" lvl="8" indent="-457189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929" name="Google Shape;929;p75"/>
          <p:cNvSpPr txBox="1">
            <a:spLocks noGrp="1"/>
          </p:cNvSpPr>
          <p:nvPr>
            <p:ph type="title"/>
          </p:nvPr>
        </p:nvSpPr>
        <p:spPr>
          <a:xfrm>
            <a:off x="432000" y="188784"/>
            <a:ext cx="10513600" cy="410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xend"/>
              <a:buNone/>
              <a:defRPr sz="2667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30" name="Google Shape;930;p75"/>
          <p:cNvSpPr txBox="1">
            <a:spLocks noGrp="1"/>
          </p:cNvSpPr>
          <p:nvPr>
            <p:ph type="body" idx="7"/>
          </p:nvPr>
        </p:nvSpPr>
        <p:spPr>
          <a:xfrm>
            <a:off x="432000" y="6331200"/>
            <a:ext cx="10866000" cy="160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609585" lvl="0" indent="-35559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Char char="●"/>
              <a:defRPr sz="800">
                <a:solidFill>
                  <a:schemeClr val="dk2"/>
                </a:solidFill>
              </a:defRPr>
            </a:lvl1pPr>
            <a:lvl2pPr marL="1219170" lvl="1" indent="-355591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2pPr>
            <a:lvl3pPr marL="1828754" lvl="2" indent="-355591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3pPr>
            <a:lvl4pPr marL="2438339" lvl="3" indent="-355591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4pPr>
            <a:lvl5pPr marL="3047924" lvl="4" indent="-355591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5pPr>
            <a:lvl6pPr marL="3657509" lvl="5" indent="-355591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6pPr>
            <a:lvl7pPr marL="4267093" lvl="6" indent="-355591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7pPr>
            <a:lvl8pPr marL="4876678" lvl="7" indent="-355591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8pPr>
            <a:lvl9pPr marL="5486263" lvl="8" indent="-355591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308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.02 CfU true/false/why - purple">
  <p:cSld name="1.02 CfU true/false/why - purple">
    <p:bg>
      <p:bgPr>
        <a:solidFill>
          <a:srgbClr val="F3EEFB"/>
        </a:solidFill>
        <a:effectLst/>
      </p:bgPr>
    </p:bg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" name="Google Shape;444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239685" y="2780422"/>
            <a:ext cx="609900" cy="60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31985" y="2780422"/>
            <a:ext cx="609900" cy="60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10034"/>
            <a:ext cx="12201603" cy="155612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40"/>
          <p:cNvSpPr/>
          <p:nvPr/>
        </p:nvSpPr>
        <p:spPr>
          <a:xfrm>
            <a:off x="-1" y="-3"/>
            <a:ext cx="12192400" cy="720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8" name="Google Shape;448;p40"/>
          <p:cNvSpPr txBox="1"/>
          <p:nvPr/>
        </p:nvSpPr>
        <p:spPr>
          <a:xfrm>
            <a:off x="4033767" y="2859567"/>
            <a:ext cx="1718800" cy="451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33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True</a:t>
            </a:r>
            <a:endParaRPr sz="2933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49" name="Google Shape;449;p40"/>
          <p:cNvSpPr txBox="1"/>
          <p:nvPr/>
        </p:nvSpPr>
        <p:spPr>
          <a:xfrm>
            <a:off x="7241467" y="2829267"/>
            <a:ext cx="1413600" cy="451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33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False</a:t>
            </a:r>
            <a:endParaRPr sz="2933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50" name="Google Shape;450;p40"/>
          <p:cNvSpPr txBox="1">
            <a:spLocks noGrp="1"/>
          </p:cNvSpPr>
          <p:nvPr>
            <p:ph type="subTitle" idx="1"/>
          </p:nvPr>
        </p:nvSpPr>
        <p:spPr>
          <a:xfrm>
            <a:off x="432000" y="4769500"/>
            <a:ext cx="10812400" cy="406201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Kalam"/>
              <a:buNone/>
              <a:defRPr sz="2933">
                <a:latin typeface="Kalam"/>
                <a:ea typeface="Kalam"/>
                <a:cs typeface="Kalam"/>
                <a:sym typeface="Kalam"/>
              </a:defRPr>
            </a:lvl1pPr>
            <a:lvl2pPr lvl="1" rtl="0">
              <a:spcBef>
                <a:spcPts val="1333"/>
              </a:spcBef>
              <a:spcAft>
                <a:spcPts val="0"/>
              </a:spcAft>
              <a:buSzPts val="2100"/>
              <a:buFont typeface="Kalam"/>
              <a:buNone/>
              <a:defRPr>
                <a:latin typeface="Kalam"/>
                <a:ea typeface="Kalam"/>
                <a:cs typeface="Kalam"/>
                <a:sym typeface="Kalam"/>
              </a:defRPr>
            </a:lvl2pPr>
            <a:lvl3pPr lvl="2" rtl="0">
              <a:spcBef>
                <a:spcPts val="1333"/>
              </a:spcBef>
              <a:spcAft>
                <a:spcPts val="0"/>
              </a:spcAft>
              <a:buSzPts val="2000"/>
              <a:buFont typeface="Kalam"/>
              <a:buNone/>
              <a:defRPr>
                <a:latin typeface="Kalam"/>
                <a:ea typeface="Kalam"/>
                <a:cs typeface="Kalam"/>
                <a:sym typeface="Kalam"/>
              </a:defRPr>
            </a:lvl3pPr>
            <a:lvl4pPr lvl="3" rtl="0">
              <a:spcBef>
                <a:spcPts val="1067"/>
              </a:spcBef>
              <a:spcAft>
                <a:spcPts val="0"/>
              </a:spcAft>
              <a:buSzPts val="1900"/>
              <a:buFont typeface="Kalam"/>
              <a:buNone/>
              <a:defRPr>
                <a:latin typeface="Kalam"/>
                <a:ea typeface="Kalam"/>
                <a:cs typeface="Kalam"/>
                <a:sym typeface="Kalam"/>
              </a:defRPr>
            </a:lvl4pPr>
            <a:lvl5pPr lvl="4" rtl="0">
              <a:spcBef>
                <a:spcPts val="1067"/>
              </a:spcBef>
              <a:spcAft>
                <a:spcPts val="0"/>
              </a:spcAft>
              <a:buSzPts val="1800"/>
              <a:buFont typeface="Kalam"/>
              <a:buNone/>
              <a:defRPr>
                <a:latin typeface="Kalam"/>
                <a:ea typeface="Kalam"/>
                <a:cs typeface="Kalam"/>
                <a:sym typeface="Kalam"/>
              </a:defRPr>
            </a:lvl5pPr>
            <a:lvl6pPr lvl="5" rtl="0">
              <a:spcBef>
                <a:spcPts val="800"/>
              </a:spcBef>
              <a:spcAft>
                <a:spcPts val="0"/>
              </a:spcAft>
              <a:buSzPts val="1800"/>
              <a:buFont typeface="Kalam"/>
              <a:buNone/>
              <a:defRPr>
                <a:latin typeface="Kalam"/>
                <a:ea typeface="Kalam"/>
                <a:cs typeface="Kalam"/>
                <a:sym typeface="Kalam"/>
              </a:defRPr>
            </a:lvl6pPr>
            <a:lvl7pPr lvl="6" rtl="0">
              <a:spcBef>
                <a:spcPts val="800"/>
              </a:spcBef>
              <a:spcAft>
                <a:spcPts val="0"/>
              </a:spcAft>
              <a:buSzPts val="1800"/>
              <a:buFont typeface="Kalam"/>
              <a:buNone/>
              <a:defRPr>
                <a:latin typeface="Kalam"/>
                <a:ea typeface="Kalam"/>
                <a:cs typeface="Kalam"/>
                <a:sym typeface="Kalam"/>
              </a:defRPr>
            </a:lvl7pPr>
            <a:lvl8pPr lvl="7" rtl="0">
              <a:spcBef>
                <a:spcPts val="533"/>
              </a:spcBef>
              <a:spcAft>
                <a:spcPts val="0"/>
              </a:spcAft>
              <a:buSzPts val="1800"/>
              <a:buFont typeface="Kalam"/>
              <a:buNone/>
              <a:defRPr>
                <a:latin typeface="Kalam"/>
                <a:ea typeface="Kalam"/>
                <a:cs typeface="Kalam"/>
                <a:sym typeface="Kalam"/>
              </a:defRPr>
            </a:lvl8pPr>
            <a:lvl9pPr lvl="8" rtl="0">
              <a:spcBef>
                <a:spcPts val="533"/>
              </a:spcBef>
              <a:spcAft>
                <a:spcPts val="267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51" name="Google Shape;451;p40"/>
          <p:cNvSpPr txBox="1">
            <a:spLocks noGrp="1"/>
          </p:cNvSpPr>
          <p:nvPr>
            <p:ph type="subTitle" idx="2"/>
          </p:nvPr>
        </p:nvSpPr>
        <p:spPr>
          <a:xfrm>
            <a:off x="432000" y="1440000"/>
            <a:ext cx="9513600" cy="406201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Lexend"/>
              <a:buNone/>
              <a:defRPr sz="2933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333"/>
              </a:spcBef>
              <a:spcAft>
                <a:spcPts val="0"/>
              </a:spcAft>
              <a:buSzPts val="2100"/>
              <a:buNone/>
              <a:defRPr/>
            </a:lvl2pPr>
            <a:lvl3pPr lvl="2" rtl="0">
              <a:spcBef>
                <a:spcPts val="1333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1067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1067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33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33"/>
              </a:spcBef>
              <a:spcAft>
                <a:spcPts val="267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52" name="Google Shape;452;p40"/>
          <p:cNvSpPr txBox="1"/>
          <p:nvPr/>
        </p:nvSpPr>
        <p:spPr>
          <a:xfrm>
            <a:off x="432000" y="881001"/>
            <a:ext cx="291880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33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True or false?</a:t>
            </a:r>
            <a:r>
              <a:rPr lang="en-GB" sz="32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 </a:t>
            </a:r>
            <a:endParaRPr sz="3200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453" name="Google Shape;453;p40"/>
          <p:cNvSpPr txBox="1"/>
          <p:nvPr/>
        </p:nvSpPr>
        <p:spPr>
          <a:xfrm>
            <a:off x="3272651" y="2900551"/>
            <a:ext cx="544000" cy="3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</a:t>
            </a:r>
            <a:endParaRPr sz="24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54" name="Google Shape;454;p40"/>
          <p:cNvSpPr txBox="1"/>
          <p:nvPr/>
        </p:nvSpPr>
        <p:spPr>
          <a:xfrm>
            <a:off x="6464951" y="2900551"/>
            <a:ext cx="544000" cy="3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F</a:t>
            </a:r>
            <a:endParaRPr sz="24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455" name="Google Shape;455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71447" y="-15299"/>
            <a:ext cx="666267" cy="666267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40"/>
          <p:cNvSpPr txBox="1"/>
          <p:nvPr/>
        </p:nvSpPr>
        <p:spPr>
          <a:xfrm>
            <a:off x="11302080" y="585000"/>
            <a:ext cx="8052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F3EEFB"/>
                </a:solidFill>
                <a:latin typeface="Lexend"/>
                <a:ea typeface="Lexend"/>
                <a:cs typeface="Lexend"/>
                <a:sym typeface="Lexend"/>
              </a:rPr>
              <a:t>Check</a:t>
            </a:r>
            <a:endParaRPr sz="1200" b="1">
              <a:solidFill>
                <a:srgbClr val="F3EEFB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57" name="Google Shape;457;p40"/>
          <p:cNvSpPr txBox="1">
            <a:spLocks noGrp="1"/>
          </p:cNvSpPr>
          <p:nvPr>
            <p:ph type="title"/>
          </p:nvPr>
        </p:nvSpPr>
        <p:spPr>
          <a:xfrm>
            <a:off x="432000" y="188784"/>
            <a:ext cx="10513600" cy="410433"/>
          </a:xfrm>
          <a:prstGeom prst="rect">
            <a:avLst/>
          </a:prstGeom>
        </p:spPr>
        <p:txBody>
          <a:bodyPr spcFirstLastPara="1" wrap="square" lIns="0" tIns="0" rIns="0" bIns="0" anchor="ctr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xend"/>
              <a:buNone/>
              <a:defRPr sz="2667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8" name="Google Shape;458;p40"/>
          <p:cNvSpPr txBox="1">
            <a:spLocks noGrp="1"/>
          </p:cNvSpPr>
          <p:nvPr>
            <p:ph type="body" idx="3"/>
          </p:nvPr>
        </p:nvSpPr>
        <p:spPr>
          <a:xfrm>
            <a:off x="437500" y="6331067"/>
            <a:ext cx="10939600" cy="110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609585" lvl="0" indent="-35559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Char char="●"/>
              <a:defRPr sz="800">
                <a:solidFill>
                  <a:schemeClr val="dk2"/>
                </a:solidFill>
              </a:defRPr>
            </a:lvl1pPr>
            <a:lvl2pPr marL="1219170" lvl="1" indent="-355591">
              <a:spcBef>
                <a:spcPts val="1333"/>
              </a:spcBef>
              <a:spcAft>
                <a:spcPts val="0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2pPr>
            <a:lvl3pPr marL="1828754" lvl="2" indent="-355591">
              <a:spcBef>
                <a:spcPts val="1333"/>
              </a:spcBef>
              <a:spcAft>
                <a:spcPts val="0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3pPr>
            <a:lvl4pPr marL="2438339" lvl="3" indent="-355591"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4pPr>
            <a:lvl5pPr marL="3047924" lvl="4" indent="-355591"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5pPr>
            <a:lvl6pPr marL="3657509" lvl="5" indent="-355591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6pPr>
            <a:lvl7pPr marL="4267093" lvl="6" indent="-355591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7pPr>
            <a:lvl8pPr marL="4876678" lvl="7" indent="-355591">
              <a:spcBef>
                <a:spcPts val="533"/>
              </a:spcBef>
              <a:spcAft>
                <a:spcPts val="0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8pPr>
            <a:lvl9pPr marL="5486263" lvl="8" indent="-355591">
              <a:spcBef>
                <a:spcPts val="533"/>
              </a:spcBef>
              <a:spcAft>
                <a:spcPts val="267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6481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.07 Practice - purple ">
  <p:cSld name="1.07 Practice - purple "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6" name="Google Shape;796;p6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710034"/>
            <a:ext cx="12201603" cy="155612"/>
          </a:xfrm>
          <a:prstGeom prst="rect">
            <a:avLst/>
          </a:prstGeom>
          <a:noFill/>
          <a:ln>
            <a:noFill/>
          </a:ln>
        </p:spPr>
      </p:pic>
      <p:sp>
        <p:nvSpPr>
          <p:cNvPr id="797" name="Google Shape;797;p60"/>
          <p:cNvSpPr/>
          <p:nvPr/>
        </p:nvSpPr>
        <p:spPr>
          <a:xfrm>
            <a:off x="-1" y="-3"/>
            <a:ext cx="12192400" cy="720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798" name="Google Shape;798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56657" y="-15299"/>
            <a:ext cx="666267" cy="666267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Google Shape;799;p60"/>
          <p:cNvSpPr txBox="1"/>
          <p:nvPr/>
        </p:nvSpPr>
        <p:spPr>
          <a:xfrm>
            <a:off x="11302080" y="585000"/>
            <a:ext cx="8052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EBEDFE"/>
                </a:solidFill>
                <a:latin typeface="Lexend"/>
                <a:ea typeface="Lexend"/>
                <a:cs typeface="Lexend"/>
                <a:sym typeface="Lexend"/>
              </a:rPr>
              <a:t>Practice</a:t>
            </a:r>
            <a:endParaRPr sz="1200" b="1">
              <a:solidFill>
                <a:srgbClr val="EBEDFE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00" name="Google Shape;800;p60"/>
          <p:cNvSpPr txBox="1"/>
          <p:nvPr/>
        </p:nvSpPr>
        <p:spPr>
          <a:xfrm>
            <a:off x="432000" y="58433"/>
            <a:ext cx="1755600" cy="5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67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rPr>
              <a:t>Task A</a:t>
            </a:r>
            <a:endParaRPr sz="2667" b="1">
              <a:solidFill>
                <a:srgbClr val="FFFFF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01" name="Google Shape;801;p60"/>
          <p:cNvSpPr txBox="1">
            <a:spLocks noGrp="1"/>
          </p:cNvSpPr>
          <p:nvPr>
            <p:ph type="title"/>
          </p:nvPr>
        </p:nvSpPr>
        <p:spPr>
          <a:xfrm>
            <a:off x="1932400" y="195567"/>
            <a:ext cx="7655200" cy="332399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02" name="Google Shape;802;p60"/>
          <p:cNvSpPr txBox="1">
            <a:spLocks noGrp="1"/>
          </p:cNvSpPr>
          <p:nvPr>
            <p:ph type="body" idx="1"/>
          </p:nvPr>
        </p:nvSpPr>
        <p:spPr>
          <a:xfrm>
            <a:off x="432000" y="1080000"/>
            <a:ext cx="10983600" cy="519053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609585" lvl="0" indent="-49105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Lexend"/>
              <a:buChar char="●"/>
              <a:defRPr sz="2933">
                <a:latin typeface="Lexend"/>
                <a:ea typeface="Lexend"/>
                <a:cs typeface="Lexend"/>
                <a:sym typeface="Lexend"/>
              </a:defRPr>
            </a:lvl1pPr>
            <a:lvl2pPr marL="1219170" lvl="1" indent="-491054" rtl="0">
              <a:spcBef>
                <a:spcPts val="1333"/>
              </a:spcBef>
              <a:spcAft>
                <a:spcPts val="0"/>
              </a:spcAft>
              <a:buSzPts val="2200"/>
              <a:buFont typeface="Lexend"/>
              <a:buChar char="–"/>
              <a:defRPr sz="2933">
                <a:latin typeface="Lexend"/>
                <a:ea typeface="Lexend"/>
                <a:cs typeface="Lexend"/>
                <a:sym typeface="Lexend"/>
              </a:defRPr>
            </a:lvl2pPr>
            <a:lvl3pPr marL="1828754" lvl="2" indent="-474121" rtl="0">
              <a:spcBef>
                <a:spcPts val="1333"/>
              </a:spcBef>
              <a:spcAft>
                <a:spcPts val="0"/>
              </a:spcAft>
              <a:buSzPts val="20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2438339" lvl="3" indent="-491054" rtl="0">
              <a:spcBef>
                <a:spcPts val="1067"/>
              </a:spcBef>
              <a:spcAft>
                <a:spcPts val="0"/>
              </a:spcAft>
              <a:buSzPts val="2200"/>
              <a:buFont typeface="Lexend"/>
              <a:buChar char="–"/>
              <a:defRPr sz="2933">
                <a:latin typeface="Lexend"/>
                <a:ea typeface="Lexend"/>
                <a:cs typeface="Lexend"/>
                <a:sym typeface="Lexend"/>
              </a:defRPr>
            </a:lvl4pPr>
            <a:lvl5pPr marL="3047924" lvl="4" indent="-457189" rtl="0">
              <a:spcBef>
                <a:spcPts val="1067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3657509" lvl="5" indent="-457189" rtl="0">
              <a:spcBef>
                <a:spcPts val="800"/>
              </a:spcBef>
              <a:spcAft>
                <a:spcPts val="0"/>
              </a:spcAft>
              <a:buSzPts val="1800"/>
              <a:buFont typeface="Lexend"/>
              <a:buChar char="–"/>
              <a:defRPr sz="2400">
                <a:latin typeface="Lexend"/>
                <a:ea typeface="Lexend"/>
                <a:cs typeface="Lexend"/>
                <a:sym typeface="Lexend"/>
              </a:defRPr>
            </a:lvl6pPr>
            <a:lvl7pPr marL="4267093" lvl="6" indent="-457189" rtl="0">
              <a:spcBef>
                <a:spcPts val="800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4876678" lvl="7" indent="-457189" rtl="0">
              <a:spcBef>
                <a:spcPts val="533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5486263" lvl="8" indent="-457189" rtl="0">
              <a:spcBef>
                <a:spcPts val="533"/>
              </a:spcBef>
              <a:spcAft>
                <a:spcPts val="267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803" name="Google Shape;803;p60"/>
          <p:cNvSpPr txBox="1">
            <a:spLocks noGrp="1"/>
          </p:cNvSpPr>
          <p:nvPr>
            <p:ph type="body" idx="2"/>
          </p:nvPr>
        </p:nvSpPr>
        <p:spPr>
          <a:xfrm>
            <a:off x="437500" y="6331067"/>
            <a:ext cx="10939600" cy="110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609585" lvl="0" indent="-35559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Char char="●"/>
              <a:defRPr sz="800">
                <a:solidFill>
                  <a:schemeClr val="dk2"/>
                </a:solidFill>
              </a:defRPr>
            </a:lvl1pPr>
            <a:lvl2pPr marL="1219170" lvl="1" indent="-355591">
              <a:spcBef>
                <a:spcPts val="1333"/>
              </a:spcBef>
              <a:spcAft>
                <a:spcPts val="0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2pPr>
            <a:lvl3pPr marL="1828754" lvl="2" indent="-355591">
              <a:spcBef>
                <a:spcPts val="1333"/>
              </a:spcBef>
              <a:spcAft>
                <a:spcPts val="0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3pPr>
            <a:lvl4pPr marL="2438339" lvl="3" indent="-355591"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4pPr>
            <a:lvl5pPr marL="3047924" lvl="4" indent="-355591"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5pPr>
            <a:lvl6pPr marL="3657509" lvl="5" indent="-355591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6pPr>
            <a:lvl7pPr marL="4267093" lvl="6" indent="-355591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7pPr>
            <a:lvl8pPr marL="4876678" lvl="7" indent="-355591">
              <a:spcBef>
                <a:spcPts val="533"/>
              </a:spcBef>
              <a:spcAft>
                <a:spcPts val="0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8pPr>
            <a:lvl9pPr marL="5486263" lvl="8" indent="-355591">
              <a:spcBef>
                <a:spcPts val="533"/>
              </a:spcBef>
              <a:spcAft>
                <a:spcPts val="267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60850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.00 Explanation blank - jade">
  <p:cSld name="2.00 Explanation blank - jade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" name="Google Shape;359;p33"/>
          <p:cNvGrpSpPr/>
          <p:nvPr/>
        </p:nvGrpSpPr>
        <p:grpSpPr>
          <a:xfrm>
            <a:off x="-1" y="-3"/>
            <a:ext cx="12201604" cy="865648"/>
            <a:chOff x="-1" y="-2"/>
            <a:chExt cx="9151203" cy="649236"/>
          </a:xfrm>
        </p:grpSpPr>
        <p:pic>
          <p:nvPicPr>
            <p:cNvPr id="360" name="Google Shape;360;p33"/>
            <p:cNvPicPr preferRelativeResize="0"/>
            <p:nvPr/>
          </p:nvPicPr>
          <p:blipFill rotWithShape="1">
            <a:blip r:embed="rId2">
              <a:alphaModFix/>
            </a:blip>
            <a:srcRect t="1662" b="1672"/>
            <a:stretch/>
          </p:blipFill>
          <p:spPr>
            <a:xfrm>
              <a:off x="0" y="532525"/>
              <a:ext cx="9151202" cy="1167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1" name="Google Shape;361;p33"/>
            <p:cNvSpPr/>
            <p:nvPr/>
          </p:nvSpPr>
          <p:spPr>
            <a:xfrm>
              <a:off x="-1" y="-2"/>
              <a:ext cx="9144300" cy="5403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2" name="Google Shape;362;p33"/>
          <p:cNvSpPr txBox="1"/>
          <p:nvPr/>
        </p:nvSpPr>
        <p:spPr>
          <a:xfrm>
            <a:off x="10945667" y="585014"/>
            <a:ext cx="1246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E6F2F2"/>
                </a:solidFill>
                <a:latin typeface="Lexend"/>
                <a:ea typeface="Lexend"/>
                <a:cs typeface="Lexend"/>
                <a:sym typeface="Lexend"/>
              </a:rPr>
              <a:t>Explanation</a:t>
            </a:r>
            <a:endParaRPr sz="1200" b="1">
              <a:solidFill>
                <a:srgbClr val="E6F2F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363" name="Google Shape;363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35933" y="-750"/>
            <a:ext cx="666267" cy="666267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33"/>
          <p:cNvSpPr txBox="1">
            <a:spLocks noGrp="1"/>
          </p:cNvSpPr>
          <p:nvPr>
            <p:ph type="title"/>
          </p:nvPr>
        </p:nvSpPr>
        <p:spPr>
          <a:xfrm>
            <a:off x="432000" y="188784"/>
            <a:ext cx="9513600" cy="410433"/>
          </a:xfrm>
          <a:prstGeom prst="rect">
            <a:avLst/>
          </a:prstGeom>
        </p:spPr>
        <p:txBody>
          <a:bodyPr spcFirstLastPara="1" wrap="square" lIns="0" tIns="0" rIns="0" bIns="0" anchor="ctr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xend"/>
              <a:buNone/>
              <a:defRPr sz="2667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p33"/>
          <p:cNvSpPr txBox="1">
            <a:spLocks noGrp="1"/>
          </p:cNvSpPr>
          <p:nvPr>
            <p:ph type="body" idx="1"/>
          </p:nvPr>
        </p:nvSpPr>
        <p:spPr>
          <a:xfrm>
            <a:off x="432000" y="1080000"/>
            <a:ext cx="10983600" cy="519053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609585" lvl="0" indent="-49105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Lexend"/>
              <a:buChar char="●"/>
              <a:defRPr sz="2933">
                <a:latin typeface="Lexend"/>
                <a:ea typeface="Lexend"/>
                <a:cs typeface="Lexend"/>
                <a:sym typeface="Lexend"/>
              </a:defRPr>
            </a:lvl1pPr>
            <a:lvl2pPr marL="1219170" lvl="1" indent="-491054" rtl="0">
              <a:spcBef>
                <a:spcPts val="1333"/>
              </a:spcBef>
              <a:spcAft>
                <a:spcPts val="0"/>
              </a:spcAft>
              <a:buSzPts val="2200"/>
              <a:buFont typeface="Lexend"/>
              <a:buChar char="–"/>
              <a:defRPr sz="2933">
                <a:latin typeface="Lexend"/>
                <a:ea typeface="Lexend"/>
                <a:cs typeface="Lexend"/>
                <a:sym typeface="Lexend"/>
              </a:defRPr>
            </a:lvl2pPr>
            <a:lvl3pPr marL="1828754" lvl="2" indent="-474121" rtl="0">
              <a:spcBef>
                <a:spcPts val="1333"/>
              </a:spcBef>
              <a:spcAft>
                <a:spcPts val="0"/>
              </a:spcAft>
              <a:buSzPts val="20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2438339" lvl="3" indent="-491054" rtl="0">
              <a:spcBef>
                <a:spcPts val="1067"/>
              </a:spcBef>
              <a:spcAft>
                <a:spcPts val="0"/>
              </a:spcAft>
              <a:buSzPts val="2200"/>
              <a:buFont typeface="Lexend"/>
              <a:buChar char="–"/>
              <a:defRPr sz="2933">
                <a:latin typeface="Lexend"/>
                <a:ea typeface="Lexend"/>
                <a:cs typeface="Lexend"/>
                <a:sym typeface="Lexend"/>
              </a:defRPr>
            </a:lvl4pPr>
            <a:lvl5pPr marL="3047924" lvl="4" indent="-457189" rtl="0">
              <a:spcBef>
                <a:spcPts val="1067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3657509" lvl="5" indent="-457189" rtl="0">
              <a:spcBef>
                <a:spcPts val="800"/>
              </a:spcBef>
              <a:spcAft>
                <a:spcPts val="0"/>
              </a:spcAft>
              <a:buSzPts val="1800"/>
              <a:buFont typeface="Lexend"/>
              <a:buChar char="–"/>
              <a:defRPr sz="2400">
                <a:latin typeface="Lexend"/>
                <a:ea typeface="Lexend"/>
                <a:cs typeface="Lexend"/>
                <a:sym typeface="Lexend"/>
              </a:defRPr>
            </a:lvl6pPr>
            <a:lvl7pPr marL="4267093" lvl="6" indent="-457189" rtl="0">
              <a:spcBef>
                <a:spcPts val="800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4876678" lvl="7" indent="-457189" rtl="0">
              <a:spcBef>
                <a:spcPts val="533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5486263" lvl="8" indent="-457189" rtl="0">
              <a:spcBef>
                <a:spcPts val="533"/>
              </a:spcBef>
              <a:spcAft>
                <a:spcPts val="267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366" name="Google Shape;366;p33"/>
          <p:cNvSpPr txBox="1">
            <a:spLocks noGrp="1"/>
          </p:cNvSpPr>
          <p:nvPr>
            <p:ph type="body" idx="2"/>
          </p:nvPr>
        </p:nvSpPr>
        <p:spPr>
          <a:xfrm>
            <a:off x="437500" y="6331067"/>
            <a:ext cx="10939600" cy="110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609585" lvl="0" indent="-35559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Char char="●"/>
              <a:defRPr sz="800">
                <a:solidFill>
                  <a:schemeClr val="dk2"/>
                </a:solidFill>
              </a:defRPr>
            </a:lvl1pPr>
            <a:lvl2pPr marL="1219170" lvl="1" indent="-355591">
              <a:spcBef>
                <a:spcPts val="1333"/>
              </a:spcBef>
              <a:spcAft>
                <a:spcPts val="0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2pPr>
            <a:lvl3pPr marL="1828754" lvl="2" indent="-355591">
              <a:spcBef>
                <a:spcPts val="1333"/>
              </a:spcBef>
              <a:spcAft>
                <a:spcPts val="0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3pPr>
            <a:lvl4pPr marL="2438339" lvl="3" indent="-355591"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4pPr>
            <a:lvl5pPr marL="3047924" lvl="4" indent="-355591"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5pPr>
            <a:lvl6pPr marL="3657509" lvl="5" indent="-355591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6pPr>
            <a:lvl7pPr marL="4267093" lvl="6" indent="-355591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7pPr>
            <a:lvl8pPr marL="4876678" lvl="7" indent="-355591">
              <a:spcBef>
                <a:spcPts val="533"/>
              </a:spcBef>
              <a:spcAft>
                <a:spcPts val="0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8pPr>
            <a:lvl9pPr marL="5486263" lvl="8" indent="-355591">
              <a:spcBef>
                <a:spcPts val="533"/>
              </a:spcBef>
              <a:spcAft>
                <a:spcPts val="267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50239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.07 Practice - jade">
  <p:cSld name="2.07 Practice - jade"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5" name="Google Shape;805;p61"/>
          <p:cNvPicPr preferRelativeResize="0"/>
          <p:nvPr/>
        </p:nvPicPr>
        <p:blipFill rotWithShape="1">
          <a:blip r:embed="rId2">
            <a:alphaModFix/>
          </a:blip>
          <a:srcRect t="1662" b="1672"/>
          <a:stretch/>
        </p:blipFill>
        <p:spPr>
          <a:xfrm>
            <a:off x="0" y="710034"/>
            <a:ext cx="12201603" cy="155612"/>
          </a:xfrm>
          <a:prstGeom prst="rect">
            <a:avLst/>
          </a:prstGeom>
          <a:noFill/>
          <a:ln>
            <a:noFill/>
          </a:ln>
        </p:spPr>
      </p:pic>
      <p:sp>
        <p:nvSpPr>
          <p:cNvPr id="806" name="Google Shape;806;p61"/>
          <p:cNvSpPr/>
          <p:nvPr/>
        </p:nvSpPr>
        <p:spPr>
          <a:xfrm>
            <a:off x="-1" y="-3"/>
            <a:ext cx="12192400" cy="720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7" name="Google Shape;807;p61"/>
          <p:cNvSpPr txBox="1"/>
          <p:nvPr/>
        </p:nvSpPr>
        <p:spPr>
          <a:xfrm>
            <a:off x="11302080" y="585000"/>
            <a:ext cx="8052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E6F2F2"/>
                </a:solidFill>
                <a:latin typeface="Lexend"/>
                <a:ea typeface="Lexend"/>
                <a:cs typeface="Lexend"/>
                <a:sym typeface="Lexend"/>
              </a:rPr>
              <a:t>Practice</a:t>
            </a:r>
            <a:endParaRPr sz="1200" b="1">
              <a:solidFill>
                <a:srgbClr val="E6F2F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808" name="Google Shape;808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56657" y="-15299"/>
            <a:ext cx="666267" cy="666267"/>
          </a:xfrm>
          <a:prstGeom prst="rect">
            <a:avLst/>
          </a:prstGeom>
          <a:noFill/>
          <a:ln>
            <a:noFill/>
          </a:ln>
        </p:spPr>
      </p:pic>
      <p:sp>
        <p:nvSpPr>
          <p:cNvPr id="809" name="Google Shape;809;p61"/>
          <p:cNvSpPr txBox="1"/>
          <p:nvPr/>
        </p:nvSpPr>
        <p:spPr>
          <a:xfrm>
            <a:off x="432000" y="58433"/>
            <a:ext cx="1755600" cy="5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67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rPr>
              <a:t>Task B</a:t>
            </a:r>
            <a:endParaRPr sz="2667" b="1">
              <a:solidFill>
                <a:srgbClr val="FFFFF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10" name="Google Shape;810;p61"/>
          <p:cNvSpPr txBox="1">
            <a:spLocks noGrp="1"/>
          </p:cNvSpPr>
          <p:nvPr>
            <p:ph type="title"/>
          </p:nvPr>
        </p:nvSpPr>
        <p:spPr>
          <a:xfrm>
            <a:off x="1932400" y="195567"/>
            <a:ext cx="7655200" cy="332399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11" name="Google Shape;811;p61"/>
          <p:cNvSpPr txBox="1">
            <a:spLocks noGrp="1"/>
          </p:cNvSpPr>
          <p:nvPr>
            <p:ph type="body" idx="1"/>
          </p:nvPr>
        </p:nvSpPr>
        <p:spPr>
          <a:xfrm>
            <a:off x="432000" y="1080000"/>
            <a:ext cx="10983600" cy="519053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609585" lvl="0" indent="-49105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Lexend"/>
              <a:buChar char="●"/>
              <a:defRPr sz="2933">
                <a:latin typeface="Lexend"/>
                <a:ea typeface="Lexend"/>
                <a:cs typeface="Lexend"/>
                <a:sym typeface="Lexend"/>
              </a:defRPr>
            </a:lvl1pPr>
            <a:lvl2pPr marL="1219170" lvl="1" indent="-491054" rtl="0">
              <a:spcBef>
                <a:spcPts val="1333"/>
              </a:spcBef>
              <a:spcAft>
                <a:spcPts val="0"/>
              </a:spcAft>
              <a:buSzPts val="2200"/>
              <a:buFont typeface="Lexend"/>
              <a:buChar char="–"/>
              <a:defRPr sz="2933">
                <a:latin typeface="Lexend"/>
                <a:ea typeface="Lexend"/>
                <a:cs typeface="Lexend"/>
                <a:sym typeface="Lexend"/>
              </a:defRPr>
            </a:lvl2pPr>
            <a:lvl3pPr marL="1828754" lvl="2" indent="-474121" rtl="0">
              <a:spcBef>
                <a:spcPts val="1333"/>
              </a:spcBef>
              <a:spcAft>
                <a:spcPts val="0"/>
              </a:spcAft>
              <a:buSzPts val="20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2438339" lvl="3" indent="-491054" rtl="0">
              <a:spcBef>
                <a:spcPts val="1067"/>
              </a:spcBef>
              <a:spcAft>
                <a:spcPts val="0"/>
              </a:spcAft>
              <a:buSzPts val="2200"/>
              <a:buFont typeface="Lexend"/>
              <a:buChar char="–"/>
              <a:defRPr sz="2933">
                <a:latin typeface="Lexend"/>
                <a:ea typeface="Lexend"/>
                <a:cs typeface="Lexend"/>
                <a:sym typeface="Lexend"/>
              </a:defRPr>
            </a:lvl4pPr>
            <a:lvl5pPr marL="3047924" lvl="4" indent="-457189" rtl="0">
              <a:spcBef>
                <a:spcPts val="1067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3657509" lvl="5" indent="-457189" rtl="0">
              <a:spcBef>
                <a:spcPts val="800"/>
              </a:spcBef>
              <a:spcAft>
                <a:spcPts val="0"/>
              </a:spcAft>
              <a:buSzPts val="1800"/>
              <a:buFont typeface="Lexend"/>
              <a:buChar char="–"/>
              <a:defRPr sz="2400">
                <a:latin typeface="Lexend"/>
                <a:ea typeface="Lexend"/>
                <a:cs typeface="Lexend"/>
                <a:sym typeface="Lexend"/>
              </a:defRPr>
            </a:lvl6pPr>
            <a:lvl7pPr marL="4267093" lvl="6" indent="-457189" rtl="0">
              <a:spcBef>
                <a:spcPts val="800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4876678" lvl="7" indent="-457189" rtl="0">
              <a:spcBef>
                <a:spcPts val="533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5486263" lvl="8" indent="-457189" rtl="0">
              <a:spcBef>
                <a:spcPts val="533"/>
              </a:spcBef>
              <a:spcAft>
                <a:spcPts val="267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812" name="Google Shape;812;p61"/>
          <p:cNvSpPr txBox="1">
            <a:spLocks noGrp="1"/>
          </p:cNvSpPr>
          <p:nvPr>
            <p:ph type="body" idx="2"/>
          </p:nvPr>
        </p:nvSpPr>
        <p:spPr>
          <a:xfrm>
            <a:off x="437500" y="6331067"/>
            <a:ext cx="10939600" cy="110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609585" lvl="0" indent="-35559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Char char="●"/>
              <a:defRPr sz="800">
                <a:solidFill>
                  <a:schemeClr val="dk2"/>
                </a:solidFill>
              </a:defRPr>
            </a:lvl1pPr>
            <a:lvl2pPr marL="1219170" lvl="1" indent="-355591">
              <a:spcBef>
                <a:spcPts val="1333"/>
              </a:spcBef>
              <a:spcAft>
                <a:spcPts val="0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2pPr>
            <a:lvl3pPr marL="1828754" lvl="2" indent="-355591">
              <a:spcBef>
                <a:spcPts val="1333"/>
              </a:spcBef>
              <a:spcAft>
                <a:spcPts val="0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3pPr>
            <a:lvl4pPr marL="2438339" lvl="3" indent="-355591"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4pPr>
            <a:lvl5pPr marL="3047924" lvl="4" indent="-355591"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5pPr>
            <a:lvl6pPr marL="3657509" lvl="5" indent="-355591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6pPr>
            <a:lvl7pPr marL="4267093" lvl="6" indent="-355591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7pPr>
            <a:lvl8pPr marL="4876678" lvl="7" indent="-355591">
              <a:spcBef>
                <a:spcPts val="533"/>
              </a:spcBef>
              <a:spcAft>
                <a:spcPts val="0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8pPr>
            <a:lvl9pPr marL="5486263" lvl="8" indent="-355591">
              <a:spcBef>
                <a:spcPts val="533"/>
              </a:spcBef>
              <a:spcAft>
                <a:spcPts val="267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9983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E2926-2C38-41BF-8893-B1F6D17EF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CDED1-04C0-A166-5442-26BA1A485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72904E-1626-69D2-C643-1E9F133DB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EB4DC-F607-56E7-B601-0D70C007F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02C69-FE25-40B9-FF94-F72393684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734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.6 Summary 1">
  <p:cSld name="9.6 Summary 1"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8" name="Google Shape;868;p68"/>
          <p:cNvGrpSpPr/>
          <p:nvPr/>
        </p:nvGrpSpPr>
        <p:grpSpPr>
          <a:xfrm>
            <a:off x="0" y="0"/>
            <a:ext cx="12201603" cy="870045"/>
            <a:chOff x="0" y="0"/>
            <a:chExt cx="9151202" cy="652534"/>
          </a:xfrm>
        </p:grpSpPr>
        <p:sp>
          <p:nvSpPr>
            <p:cNvPr id="869" name="Google Shape;869;p68"/>
            <p:cNvSpPr/>
            <p:nvPr/>
          </p:nvSpPr>
          <p:spPr>
            <a:xfrm>
              <a:off x="0" y="0"/>
              <a:ext cx="9144300" cy="54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pic>
          <p:nvPicPr>
            <p:cNvPr id="870" name="Google Shape;870;p68"/>
            <p:cNvPicPr preferRelativeResize="0"/>
            <p:nvPr/>
          </p:nvPicPr>
          <p:blipFill rotWithShape="1">
            <a:blip r:embed="rId2">
              <a:alphaModFix/>
            </a:blip>
            <a:srcRect t="1699" b="1709"/>
            <a:stretch/>
          </p:blipFill>
          <p:spPr>
            <a:xfrm>
              <a:off x="0" y="535825"/>
              <a:ext cx="9151202" cy="11670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71" name="Google Shape;871;p68"/>
          <p:cNvSpPr txBox="1"/>
          <p:nvPr/>
        </p:nvSpPr>
        <p:spPr>
          <a:xfrm>
            <a:off x="432000" y="58433"/>
            <a:ext cx="1755600" cy="5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67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Summary</a:t>
            </a:r>
            <a:endParaRPr sz="2667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72" name="Google Shape;872;p68"/>
          <p:cNvSpPr txBox="1">
            <a:spLocks noGrp="1"/>
          </p:cNvSpPr>
          <p:nvPr>
            <p:ph type="title"/>
          </p:nvPr>
        </p:nvSpPr>
        <p:spPr>
          <a:xfrm>
            <a:off x="2246400" y="158833"/>
            <a:ext cx="7655200" cy="369397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73" name="Google Shape;873;p68"/>
          <p:cNvSpPr txBox="1">
            <a:spLocks noGrp="1"/>
          </p:cNvSpPr>
          <p:nvPr>
            <p:ph type="body" idx="1"/>
          </p:nvPr>
        </p:nvSpPr>
        <p:spPr>
          <a:xfrm>
            <a:off x="432000" y="1080000"/>
            <a:ext cx="10983600" cy="519053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609585" lvl="0" indent="-49105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Lexend"/>
              <a:buChar char="●"/>
              <a:defRPr sz="2933">
                <a:latin typeface="Lexend"/>
                <a:ea typeface="Lexend"/>
                <a:cs typeface="Lexend"/>
                <a:sym typeface="Lexend"/>
              </a:defRPr>
            </a:lvl1pPr>
            <a:lvl2pPr marL="1219170" lvl="1" indent="-491054" rtl="0">
              <a:spcBef>
                <a:spcPts val="1333"/>
              </a:spcBef>
              <a:spcAft>
                <a:spcPts val="0"/>
              </a:spcAft>
              <a:buSzPts val="2200"/>
              <a:buFont typeface="Lexend"/>
              <a:buChar char="–"/>
              <a:defRPr sz="2933">
                <a:latin typeface="Lexend"/>
                <a:ea typeface="Lexend"/>
                <a:cs typeface="Lexend"/>
                <a:sym typeface="Lexend"/>
              </a:defRPr>
            </a:lvl2pPr>
            <a:lvl3pPr marL="1828754" lvl="2" indent="-474121" rtl="0">
              <a:spcBef>
                <a:spcPts val="1333"/>
              </a:spcBef>
              <a:spcAft>
                <a:spcPts val="0"/>
              </a:spcAft>
              <a:buSzPts val="20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2438339" lvl="3" indent="-491054" rtl="0">
              <a:spcBef>
                <a:spcPts val="1067"/>
              </a:spcBef>
              <a:spcAft>
                <a:spcPts val="0"/>
              </a:spcAft>
              <a:buSzPts val="2200"/>
              <a:buFont typeface="Lexend"/>
              <a:buChar char="–"/>
              <a:defRPr sz="2933">
                <a:latin typeface="Lexend"/>
                <a:ea typeface="Lexend"/>
                <a:cs typeface="Lexend"/>
                <a:sym typeface="Lexend"/>
              </a:defRPr>
            </a:lvl4pPr>
            <a:lvl5pPr marL="3047924" lvl="4" indent="-457189" rtl="0">
              <a:spcBef>
                <a:spcPts val="1067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3657509" lvl="5" indent="-457189" rtl="0">
              <a:spcBef>
                <a:spcPts val="800"/>
              </a:spcBef>
              <a:spcAft>
                <a:spcPts val="0"/>
              </a:spcAft>
              <a:buSzPts val="1800"/>
              <a:buFont typeface="Lexend"/>
              <a:buChar char="–"/>
              <a:defRPr sz="2400">
                <a:latin typeface="Lexend"/>
                <a:ea typeface="Lexend"/>
                <a:cs typeface="Lexend"/>
                <a:sym typeface="Lexend"/>
              </a:defRPr>
            </a:lvl6pPr>
            <a:lvl7pPr marL="4267093" lvl="6" indent="-457189" rtl="0">
              <a:spcBef>
                <a:spcPts val="800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4876678" lvl="7" indent="-457189" rtl="0">
              <a:spcBef>
                <a:spcPts val="533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5486263" lvl="8" indent="-457189" rtl="0">
              <a:spcBef>
                <a:spcPts val="533"/>
              </a:spcBef>
              <a:spcAft>
                <a:spcPts val="267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874" name="Google Shape;874;p68"/>
          <p:cNvSpPr txBox="1">
            <a:spLocks noGrp="1"/>
          </p:cNvSpPr>
          <p:nvPr>
            <p:ph type="body" idx="2"/>
          </p:nvPr>
        </p:nvSpPr>
        <p:spPr>
          <a:xfrm>
            <a:off x="437500" y="6331067"/>
            <a:ext cx="10939600" cy="110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609585" lvl="0" indent="-35559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Char char="●"/>
              <a:defRPr sz="800">
                <a:solidFill>
                  <a:schemeClr val="dk2"/>
                </a:solidFill>
              </a:defRPr>
            </a:lvl1pPr>
            <a:lvl2pPr marL="1219170" lvl="1" indent="-355591">
              <a:spcBef>
                <a:spcPts val="1333"/>
              </a:spcBef>
              <a:spcAft>
                <a:spcPts val="0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2pPr>
            <a:lvl3pPr marL="1828754" lvl="2" indent="-355591">
              <a:spcBef>
                <a:spcPts val="1333"/>
              </a:spcBef>
              <a:spcAft>
                <a:spcPts val="0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3pPr>
            <a:lvl4pPr marL="2438339" lvl="3" indent="-355591"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4pPr>
            <a:lvl5pPr marL="3047924" lvl="4" indent="-355591"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5pPr>
            <a:lvl6pPr marL="3657509" lvl="5" indent="-355591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6pPr>
            <a:lvl7pPr marL="4267093" lvl="6" indent="-355591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7pPr>
            <a:lvl8pPr marL="4876678" lvl="7" indent="-355591">
              <a:spcBef>
                <a:spcPts val="533"/>
              </a:spcBef>
              <a:spcAft>
                <a:spcPts val="0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8pPr>
            <a:lvl9pPr marL="5486263" lvl="8" indent="-355591">
              <a:spcBef>
                <a:spcPts val="533"/>
              </a:spcBef>
              <a:spcAft>
                <a:spcPts val="267"/>
              </a:spcAft>
              <a:buClr>
                <a:schemeClr val="dk2"/>
              </a:buClr>
              <a:buSzPts val="600"/>
              <a:buChar char="–"/>
              <a:defRPr sz="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63872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932954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8D6B6-9C57-6C2C-9C7A-8E468D2A2B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949765-37C9-EE84-2F92-D743DBED43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D67DF1-BC5A-0106-577B-30008EEB3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5C264-2FA7-4526-B65A-7220366E93AF}" type="datetimeFigureOut">
              <a:rPr lang="en-GB" smtClean="0"/>
              <a:t>14/01/2026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08CC0F-5ACA-5259-2299-21FD851CC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A60CA2-2B7F-DEC2-F3E5-1990EE51C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466EA-A722-4B89-A481-683CEE2EC6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1674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C49E1-C2C6-037E-847C-6B251ED76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81847-6AC2-F16B-81FC-60DD2E883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EC4F8-13C3-AC80-141F-C879E8DD2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5C264-2FA7-4526-B65A-7220366E93AF}" type="datetimeFigureOut">
              <a:rPr lang="en-GB" smtClean="0"/>
              <a:t>14/01/2026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1F040-432B-5B34-4BBC-5C2E20A3A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1A5EA-BFE7-6EE3-3A89-230E88647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466EA-A722-4B89-A481-683CEE2EC6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8732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9BD60-B5BC-88E0-92F7-BA125CDFD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F0BD53-5768-15FC-9118-4DFB62CB93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CE3404-6A5E-DD9D-6D52-33845C03B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5C264-2FA7-4526-B65A-7220366E93AF}" type="datetimeFigureOut">
              <a:rPr lang="en-GB" smtClean="0"/>
              <a:t>14/01/2026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5A454-DFCC-D62B-3F92-3FB97A8E2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955E-61DF-D570-EC7B-41456AD57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466EA-A722-4B89-A481-683CEE2EC6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184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28B67-D969-E1EB-B7C2-30EEE0A2A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C03CB-BCC9-04EB-FEE4-AF9B71F4BC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08D5F0-25DA-F898-C910-A3DF7C3D6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BF97F5-B85E-BC3C-B829-4C91CCCA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5C264-2FA7-4526-B65A-7220366E93AF}" type="datetimeFigureOut">
              <a:rPr lang="en-GB" smtClean="0"/>
              <a:t>14/01/2026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4477F0-0C8A-FFDA-5ECC-B39D3DF16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4A78A5-5707-C310-336D-C250BB289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466EA-A722-4B89-A481-683CEE2EC6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84149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D9F93-E7F9-F2D1-3026-614A8D841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9B6CA-911E-A04A-F602-6A20765B87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5AF771-FD3F-289F-3BCD-0AEFBF7B61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F60A92-6DC5-E437-8729-F4F0C50DF9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181756-70C8-F684-7587-93281F1741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A7F74C-D9CA-4506-3E22-D3FEA68ED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5C264-2FA7-4526-B65A-7220366E93AF}" type="datetimeFigureOut">
              <a:rPr lang="en-GB" smtClean="0"/>
              <a:t>14/01/2026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C033E2-834D-487C-7004-C3EB38CB5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1F2DE5-DD3E-E74F-F1BD-903858D95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466EA-A722-4B89-A481-683CEE2EC6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1534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2484B-764F-D25D-04D2-45375E4CB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C92C24-B81B-DFC6-4BB0-07AC886DA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5C264-2FA7-4526-B65A-7220366E93AF}" type="datetimeFigureOut">
              <a:rPr lang="en-GB" smtClean="0"/>
              <a:t>14/01/2026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CF0216-493D-112B-23B5-0D80FD04E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2BB1C4-FB13-4AB9-35C3-F7ADCD176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466EA-A722-4B89-A481-683CEE2EC6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356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89CB0D-DB6E-F94B-12B5-2E4C8B9A2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5C264-2FA7-4526-B65A-7220366E93AF}" type="datetimeFigureOut">
              <a:rPr lang="en-GB" smtClean="0"/>
              <a:t>14/01/2026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48558D-6899-160F-5812-6B2ED02F2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35A56B-1463-C05F-0AC1-4B5FDA93C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466EA-A722-4B89-A481-683CEE2EC6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2306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BCB98-0BD6-B7B9-5716-963B5927B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4A1C3-5A17-4660-2C8B-F562CC700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EED4BA-5055-64C1-7730-5BC2663D05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399E28-801F-FED4-0BB8-BA7EACA66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5C264-2FA7-4526-B65A-7220366E93AF}" type="datetimeFigureOut">
              <a:rPr lang="en-GB" smtClean="0"/>
              <a:t>14/01/2026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F37E15-F05F-F6B7-90A2-07ED917A3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34F97D-CBF1-9A02-C253-E4AF7567A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466EA-A722-4B89-A481-683CEE2EC6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787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78814-5E73-84F4-96E4-92ED7EB0A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B4E3C4-1FC8-2CAA-E83D-A0A33D0213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4E918A-7F8F-37A6-9A59-EDA0597AB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7FD913-AEC2-B7C0-6CEE-EB7F519DD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F9F38-AA79-1064-1ADB-47744E8FC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5300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762AC-0D50-17C1-4552-5E86ECE2E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2FCFAB-B7BC-C2E9-A303-D892B125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3410FA-9AD7-3C38-F72D-55139A6CEE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7F7293-C875-CE25-3429-543E45B99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5C264-2FA7-4526-B65A-7220366E93AF}" type="datetimeFigureOut">
              <a:rPr lang="en-GB" smtClean="0"/>
              <a:t>14/01/2026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F5884B-7495-15FE-7DA0-050A6ACD2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836FE0-43C4-07A3-47B8-1015587F0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466EA-A722-4B89-A481-683CEE2EC6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6120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1A969-4E3F-C316-C84C-E3F00E308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3A1207-75CF-4D40-3F27-85C217A95F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AD095C-1A41-8D49-7CF9-BC84F0A63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5C264-2FA7-4526-B65A-7220366E93AF}" type="datetimeFigureOut">
              <a:rPr lang="en-GB" smtClean="0"/>
              <a:t>14/01/2026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A3B468-E32C-8CED-D839-92C39A4D9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C3A62-1ADC-554C-AC92-B8C7F7E6C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466EA-A722-4B89-A481-683CEE2EC6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7789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52430E-AC80-DC2B-735F-84AFD638E9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39761F-1B3C-5D8F-015F-8EF0983272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24D10E-1571-D34A-5671-D5180030D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5C264-2FA7-4526-B65A-7220366E93AF}" type="datetimeFigureOut">
              <a:rPr lang="en-GB" smtClean="0"/>
              <a:t>14/01/2026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F4E9D9-7C52-9C47-AF71-C5192F1E6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DC9EDF-1406-F6A9-C9C0-87B82BB5C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466EA-A722-4B89-A481-683CEE2EC6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867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3A012-67C6-E17C-6C32-960A03709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49A34-0B40-4025-D9A2-8D8F42974D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D9E805-39F6-F7BF-20B4-4EF0EF6E37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B8A509-9999-D07A-0E90-A93435FE2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ACCDD9-E7E9-D12B-7F17-53DF99C65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7DF17E-6CF1-053C-1EFB-8B492A9D9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619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8603D-AFCB-0677-7379-95F394D5A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94EADF-4D13-A6DF-9D0A-743150D15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5BD97A-9A5B-EB0C-E670-E253057C4A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068297-8BC3-E759-D821-551504690F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D35F66-F14F-BDC5-79FC-711E4E1F33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9BFE09-A1B5-975F-6FFD-9F4F97985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14/01/2026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32CD17-E8DD-E0D7-FF1B-838FF3FAF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662C68-532B-B541-069E-B10017C59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175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1CDBF-4852-5698-27FD-5E6C8635F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F04CCF-A174-8EC9-701C-CC1ECC60B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AB09EC-BB1E-5A82-BDF4-4CDA4DF05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CB764A-723A-9C4F-3EB0-01A1DCA88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235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B80A46-317B-1872-4028-B67FABFB5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14/01/2026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F46AC5-9213-3497-B9C4-726272E92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D679CC-5F1D-B25B-27AA-0621717BA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940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8091B-00B1-2C4E-AF3D-C50AB6529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7A60A-AD7F-3952-F5DC-2D2148B4D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628496-F423-17FC-670A-00C71D98E1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AD8042-F406-2EA4-6A7F-82FD837C2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B9972E-C86E-52B3-29C9-519D38AA5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7795B6-2038-8F6D-9F6F-C15DD1385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231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E98B9-0B2A-5BE8-BDD9-26C2C8FFB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3574F3-CA12-21B9-2004-3357F89FE5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E841F3-B5E0-C842-E8C4-D74006D53C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00EC39-57BB-71C5-DA3E-412A6F307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5524A-DC86-2975-06FE-D647A8FD1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923B31-6ACB-A536-FEED-4DCA4D3F7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653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6B0727-6BEF-24BA-2867-35B9C1652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0BF9F6-48E8-51DF-E8B3-C53425275B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261C5-ED1B-BA9B-9C9F-F052CF9562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14/01/2026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9927F4-EA52-8297-F984-AB40E07AC2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CC13C-D18C-FF38-0136-EB1205C66F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638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  <p:sldLayoutId id="2147483687" r:id="rId13"/>
    <p:sldLayoutId id="2147483688" r:id="rId14"/>
    <p:sldLayoutId id="2147483689" r:id="rId15"/>
    <p:sldLayoutId id="2147483691" r:id="rId16"/>
    <p:sldLayoutId id="2147483692" r:id="rId17"/>
    <p:sldLayoutId id="2147483694" r:id="rId18"/>
    <p:sldLayoutId id="2147483697" r:id="rId19"/>
    <p:sldLayoutId id="2147483699" r:id="rId20"/>
    <p:sldLayoutId id="2147483700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8FED9B-DF34-E0B1-2738-A32320787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81CFA-9418-B9A3-50B7-969A51E33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2092C2-47AD-971A-EF73-38164CAA4D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D5C264-2FA7-4526-B65A-7220366E93AF}" type="datetimeFigureOut">
              <a:rPr lang="en-GB" smtClean="0"/>
              <a:t>14/01/2026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C831D-DC0E-C144-54C8-B38BE8F6FA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02DEE3-85F2-D2D7-A629-97167F461B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8466EA-A722-4B89-A481-683CEE2EC6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143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6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0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shutterstock.com/" TargetMode="External"/><Relationship Id="rId5" Type="http://schemas.openxmlformats.org/officeDocument/2006/relationships/image" Target="../media/image29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png"/><Relationship Id="rId5" Type="http://schemas.openxmlformats.org/officeDocument/2006/relationships/image" Target="../media/image35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png"/><Relationship Id="rId5" Type="http://schemas.openxmlformats.org/officeDocument/2006/relationships/image" Target="../media/image32.pn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2.png"/><Relationship Id="rId5" Type="http://schemas.openxmlformats.org/officeDocument/2006/relationships/image" Target="../media/image15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45.jpe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16.png"/><Relationship Id="rId4" Type="http://schemas.openxmlformats.org/officeDocument/2006/relationships/image" Target="../media/image50.jpeg"/><Relationship Id="rId9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hyperlink" Target="https://connect.collins.co.uk/school/Primary/ME/MusicExpress.aspx#!/home/LessonBank/years/Activity" TargetMode="Externa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hyperlink" Target="https://connect.collins.co.uk/school/Primary/ME/MusicExpress.aspx#!/home/LessonBank/years/Activity" TargetMode="Externa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hyperlink" Target="https://connect.collins.co.uk/school/Primary/ME/MusicExpress.aspx#!/home/LessonBank/years/Activity" TargetMode="External"/><Relationship Id="rId1" Type="http://schemas.openxmlformats.org/officeDocument/2006/relationships/slideLayout" Target="../slideLayouts/slideLayout2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hyperlink" Target="https://connect.collins.co.uk/school/Primary/ME/MusicExpress.aspx#!/home/LessonBank/years/Activity" TargetMode="External"/><Relationship Id="rId1" Type="http://schemas.openxmlformats.org/officeDocument/2006/relationships/slideLayout" Target="../slideLayouts/slideLayout2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customXml" Target="../ink/ink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>
                <a:solidFill>
                  <a:schemeClr val="accent5"/>
                </a:solidFill>
              </a:rPr>
              <a:t>T</a:t>
            </a:r>
            <a:r>
              <a:rPr lang="en-GB"/>
              <a:t>hursday 15th </a:t>
            </a:r>
            <a:r>
              <a:rPr lang="en-GB">
                <a:solidFill>
                  <a:schemeClr val="accent5"/>
                </a:solidFill>
              </a:rPr>
              <a:t>J</a:t>
            </a:r>
            <a:r>
              <a:rPr lang="en-GB"/>
              <a:t>anuary 2026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6D2DFA-BD74-13B0-5BDB-0F4E49E5ADD1}"/>
              </a:ext>
            </a:extLst>
          </p:cNvPr>
          <p:cNvSpPr txBox="1"/>
          <p:nvPr/>
        </p:nvSpPr>
        <p:spPr>
          <a:xfrm>
            <a:off x="4251767" y="432122"/>
            <a:ext cx="533785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>
                <a:latin typeface="Sassoon Primary"/>
              </a:rPr>
              <a:t>Now let's read this sentence!</a:t>
            </a:r>
            <a:r>
              <a:rPr lang="en-GB">
                <a:latin typeface="Sassoon Primary"/>
              </a:rPr>
              <a:t>​</a:t>
            </a:r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BEA665-A566-0DD6-FDA7-9C7A2F594908}"/>
              </a:ext>
            </a:extLst>
          </p:cNvPr>
          <p:cNvSpPr txBox="1"/>
          <p:nvPr/>
        </p:nvSpPr>
        <p:spPr>
          <a:xfrm>
            <a:off x="2046280" y="4401967"/>
            <a:ext cx="12610284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>
                <a:latin typeface="Sassoon Primary"/>
                <a:cs typeface="Calibri"/>
              </a:rPr>
              <a:t>What </a:t>
            </a:r>
            <a:r>
              <a:rPr lang="en-GB" sz="4000" b="1" u="sng">
                <a:latin typeface="Sassoon Primary"/>
                <a:cs typeface="Calibri"/>
              </a:rPr>
              <a:t>digraphs</a:t>
            </a:r>
            <a:r>
              <a:rPr lang="en-GB" sz="4000">
                <a:latin typeface="Sassoon Primary"/>
                <a:cs typeface="Calibri"/>
              </a:rPr>
              <a:t> can you see?</a:t>
            </a:r>
          </a:p>
          <a:p>
            <a:r>
              <a:rPr lang="en-GB" sz="4000">
                <a:latin typeface="Sassoon Primary"/>
                <a:cs typeface="Calibri"/>
              </a:rPr>
              <a:t>What </a:t>
            </a:r>
            <a:r>
              <a:rPr lang="en-GB" sz="4000" b="1" u="sng">
                <a:latin typeface="Sassoon Primary"/>
                <a:cs typeface="Calibri"/>
              </a:rPr>
              <a:t>tricky words</a:t>
            </a:r>
            <a:r>
              <a:rPr lang="en-GB" sz="4000">
                <a:latin typeface="Sassoon Primary"/>
                <a:cs typeface="Calibri"/>
              </a:rPr>
              <a:t> can you see?</a:t>
            </a:r>
          </a:p>
        </p:txBody>
      </p:sp>
      <p:pic>
        <p:nvPicPr>
          <p:cNvPr id="3" name="Picture 2" descr="A close-up of a photo&#10;&#10;Description automatically generated">
            <a:extLst>
              <a:ext uri="{FF2B5EF4-FFF2-40B4-BE49-F238E27FC236}">
                <a16:creationId xmlns:a16="http://schemas.microsoft.com/office/drawing/2014/main" id="{D71EBF03-3549-148B-6480-DC0124E62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234" y="1219638"/>
            <a:ext cx="10638366" cy="22068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56F99B-9FFA-D1A4-5631-072F76946007}"/>
              </a:ext>
            </a:extLst>
          </p:cNvPr>
          <p:cNvSpPr txBox="1"/>
          <p:nvPr/>
        </p:nvSpPr>
        <p:spPr>
          <a:xfrm>
            <a:off x="8568022" y="101891"/>
            <a:ext cx="354280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chemeClr val="accent5"/>
                </a:solidFill>
                <a:latin typeface="Sassoon Primary"/>
              </a:rPr>
              <a:t>T</a:t>
            </a:r>
            <a:r>
              <a:rPr lang="en-GB" b="1" u="sng">
                <a:latin typeface="Sassoon Primary"/>
              </a:rPr>
              <a:t>hursday 15th January 2026</a:t>
            </a:r>
            <a:endParaRPr lang="en-US">
              <a:latin typeface="Sassoon Primary"/>
            </a:endParaRPr>
          </a:p>
          <a:p>
            <a:r>
              <a:rPr lang="en-GB" b="1" u="sng">
                <a:latin typeface="Sassoon Primary"/>
              </a:rPr>
              <a:t>15/1/26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247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3BEA665-A566-0DD6-FDA7-9C7A2F594908}"/>
              </a:ext>
            </a:extLst>
          </p:cNvPr>
          <p:cNvSpPr txBox="1"/>
          <p:nvPr/>
        </p:nvSpPr>
        <p:spPr>
          <a:xfrm>
            <a:off x="-1323754" y="263885"/>
            <a:ext cx="14843367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4000" b="1">
                <a:latin typeface="Sassoon Primary"/>
                <a:cs typeface="Calibri"/>
              </a:rPr>
              <a:t>Let's spell!</a:t>
            </a:r>
            <a:endParaRPr lang="en-US"/>
          </a:p>
          <a:p>
            <a:pPr algn="ctr"/>
            <a:r>
              <a:rPr lang="en-GB" sz="4000" b="1">
                <a:latin typeface="Sassoon Primary"/>
                <a:cs typeface="Calibri"/>
              </a:rPr>
              <a:t>How many sounds? Write it.</a:t>
            </a:r>
          </a:p>
          <a:p>
            <a:endParaRPr lang="en-GB" sz="4000">
              <a:latin typeface="Sassoon Primary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272F06-EEB0-50BF-A164-DA1CE0E84D05}"/>
              </a:ext>
            </a:extLst>
          </p:cNvPr>
          <p:cNvSpPr txBox="1"/>
          <p:nvPr/>
        </p:nvSpPr>
        <p:spPr>
          <a:xfrm>
            <a:off x="629625" y="3689858"/>
            <a:ext cx="12610284" cy="12464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500" b="1">
                <a:latin typeface="Sassoon Primary"/>
                <a:cs typeface="Calibri"/>
              </a:rPr>
              <a:t>Listen</a:t>
            </a:r>
            <a:r>
              <a:rPr lang="en-GB" sz="3500">
                <a:latin typeface="Sassoon Primary"/>
                <a:cs typeface="Calibri"/>
              </a:rPr>
              <a:t> to the sentence, </a:t>
            </a:r>
            <a:r>
              <a:rPr lang="en-GB" sz="3500" b="1">
                <a:latin typeface="Sassoon Primary"/>
                <a:cs typeface="Calibri"/>
              </a:rPr>
              <a:t>say it</a:t>
            </a:r>
            <a:r>
              <a:rPr lang="en-GB" sz="3500">
                <a:latin typeface="Sassoon Primary"/>
                <a:cs typeface="Calibri"/>
              </a:rPr>
              <a:t>, </a:t>
            </a:r>
            <a:r>
              <a:rPr lang="en-GB" sz="3500" b="1">
                <a:latin typeface="Sassoon Primary"/>
                <a:cs typeface="Calibri"/>
              </a:rPr>
              <a:t>write it</a:t>
            </a:r>
            <a:r>
              <a:rPr lang="en-GB" sz="3500">
                <a:latin typeface="Sassoon Primary"/>
                <a:cs typeface="Calibri"/>
              </a:rPr>
              <a:t> and </a:t>
            </a:r>
            <a:r>
              <a:rPr lang="en-GB" sz="3500" b="1">
                <a:latin typeface="Sassoon Primary"/>
                <a:cs typeface="Calibri"/>
              </a:rPr>
              <a:t>read it</a:t>
            </a:r>
            <a:r>
              <a:rPr lang="en-GB" sz="3500">
                <a:latin typeface="Sassoon Primary"/>
                <a:cs typeface="Calibri"/>
              </a:rPr>
              <a:t>!</a:t>
            </a:r>
          </a:p>
          <a:p>
            <a:endParaRPr lang="en-GB" sz="4000">
              <a:latin typeface="Sassoon Primary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2C1174-EA70-C596-2684-1A3F7869DDD7}"/>
              </a:ext>
            </a:extLst>
          </p:cNvPr>
          <p:cNvSpPr txBox="1"/>
          <p:nvPr/>
        </p:nvSpPr>
        <p:spPr>
          <a:xfrm>
            <a:off x="629624" y="1985941"/>
            <a:ext cx="12610284" cy="17851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7000">
                <a:latin typeface="Sassoon Primary"/>
                <a:cs typeface="Calibri"/>
              </a:rPr>
              <a:t>   photo   </a:t>
            </a:r>
            <a:r>
              <a:rPr lang="en-GB" sz="7000">
                <a:solidFill>
                  <a:srgbClr val="000000"/>
                </a:solidFill>
                <a:latin typeface="Sassoon Primary"/>
                <a:cs typeface="Calibri"/>
              </a:rPr>
              <a:t>dolphin      </a:t>
            </a:r>
            <a:r>
              <a:rPr lang="en-GB" sz="7000">
                <a:solidFill>
                  <a:srgbClr val="00B050"/>
                </a:solidFill>
                <a:latin typeface="Sassoon Primary"/>
                <a:cs typeface="Calibri"/>
              </a:rPr>
              <a:t> </a:t>
            </a:r>
            <a:r>
              <a:rPr lang="en-GB" sz="3500">
                <a:solidFill>
                  <a:srgbClr val="00B050"/>
                </a:solidFill>
                <a:latin typeface="Sassoon Primary"/>
                <a:cs typeface="Calibri"/>
              </a:rPr>
              <a:t> </a:t>
            </a:r>
          </a:p>
          <a:p>
            <a:endParaRPr lang="en-GB" sz="4000">
              <a:latin typeface="Sassoon Primary"/>
              <a:cs typeface="Calibri"/>
            </a:endParaRPr>
          </a:p>
        </p:txBody>
      </p:sp>
      <p:pic>
        <p:nvPicPr>
          <p:cNvPr id="8" name="Picture 7" descr="A person with a mustache&#10;&#10;Description automatically generated">
            <a:extLst>
              <a:ext uri="{FF2B5EF4-FFF2-40B4-BE49-F238E27FC236}">
                <a16:creationId xmlns:a16="http://schemas.microsoft.com/office/drawing/2014/main" id="{9811E174-6598-BCF5-DF40-FF7D21E9A5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328"/>
          <a:stretch/>
        </p:blipFill>
        <p:spPr>
          <a:xfrm>
            <a:off x="10125054" y="1719191"/>
            <a:ext cx="1692481" cy="1154551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B94DE69-F069-2BF9-98A1-B1DA702D45E6}"/>
              </a:ext>
            </a:extLst>
          </p:cNvPr>
          <p:cNvSpPr txBox="1"/>
          <p:nvPr/>
        </p:nvSpPr>
        <p:spPr>
          <a:xfrm>
            <a:off x="9686192" y="1609480"/>
            <a:ext cx="11430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>
                <a:latin typeface="Sassoon Primary"/>
                <a:cs typeface="Calibri"/>
              </a:rPr>
              <a:t>tricky words</a:t>
            </a:r>
            <a:endParaRPr lang="en-GB" sz="2400">
              <a:latin typeface="Sassoon Primary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E44BAC-859F-7CB9-97FA-469563374851}"/>
              </a:ext>
            </a:extLst>
          </p:cNvPr>
          <p:cNvSpPr txBox="1"/>
          <p:nvPr/>
        </p:nvSpPr>
        <p:spPr>
          <a:xfrm>
            <a:off x="2195958" y="4885775"/>
            <a:ext cx="7212784" cy="178510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3500" b="1" u="sng">
                <a:solidFill>
                  <a:srgbClr val="FF0000"/>
                </a:solidFill>
                <a:latin typeface="Sassoon Primary"/>
                <a:cs typeface="Calibri"/>
              </a:rPr>
              <a:t>Challenge</a:t>
            </a:r>
            <a:r>
              <a:rPr lang="en-GB" sz="3500">
                <a:solidFill>
                  <a:srgbClr val="FF0000"/>
                </a:solidFill>
                <a:latin typeface="Sassoon Primary"/>
                <a:cs typeface="Calibri"/>
              </a:rPr>
              <a:t> </a:t>
            </a:r>
            <a:endParaRPr lang="en-US"/>
          </a:p>
          <a:p>
            <a:pPr algn="ctr"/>
            <a:r>
              <a:rPr lang="en-GB" sz="3500">
                <a:latin typeface="Sassoon Primary"/>
                <a:cs typeface="Calibri"/>
              </a:rPr>
              <a:t>Extend the sentence using 'and' </a:t>
            </a:r>
          </a:p>
          <a:p>
            <a:endParaRPr lang="en-GB" sz="4000">
              <a:latin typeface="Sassoon Primary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0DDD3A-061F-9406-5976-78B667A08408}"/>
              </a:ext>
            </a:extLst>
          </p:cNvPr>
          <p:cNvSpPr txBox="1"/>
          <p:nvPr/>
        </p:nvSpPr>
        <p:spPr>
          <a:xfrm>
            <a:off x="8568022" y="101891"/>
            <a:ext cx="354280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chemeClr val="accent5"/>
                </a:solidFill>
                <a:latin typeface="Sassoon Primary"/>
              </a:rPr>
              <a:t>T</a:t>
            </a:r>
            <a:r>
              <a:rPr lang="en-GB" b="1" u="sng">
                <a:latin typeface="Sassoon Primary"/>
              </a:rPr>
              <a:t>hursday 15th January 2026</a:t>
            </a:r>
            <a:endParaRPr lang="en-US">
              <a:latin typeface="Sassoon Primary"/>
            </a:endParaRPr>
          </a:p>
          <a:p>
            <a:r>
              <a:rPr lang="en-GB" b="1" u="sng">
                <a:latin typeface="Sassoon Primary"/>
              </a:rPr>
              <a:t>15/1/26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125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0">
          <a:extLst>
            <a:ext uri="{FF2B5EF4-FFF2-40B4-BE49-F238E27FC236}">
              <a16:creationId xmlns:a16="http://schemas.microsoft.com/office/drawing/2014/main" id="{DEE1F3B0-7E02-9CC6-25DE-D497228DE2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79">
            <a:extLst>
              <a:ext uri="{FF2B5EF4-FFF2-40B4-BE49-F238E27FC236}">
                <a16:creationId xmlns:a16="http://schemas.microsoft.com/office/drawing/2014/main" id="{3D0D4852-5E1B-5D84-EE1D-1345BCBC14C4}"/>
              </a:ext>
            </a:extLst>
          </p:cNvPr>
          <p:cNvSpPr txBox="1">
            <a:spLocks noGrp="1"/>
          </p:cNvSpPr>
          <p:nvPr>
            <p:ph type="body" idx="7"/>
          </p:nvPr>
        </p:nvSpPr>
        <p:spPr>
          <a:xfrm>
            <a:off x="437500" y="6331067"/>
            <a:ext cx="10939600" cy="277512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marL="0" indent="0">
              <a:spcAft>
                <a:spcPts val="1333"/>
              </a:spcAft>
              <a:buNone/>
            </a:pPr>
            <a:endParaRPr/>
          </a:p>
        </p:txBody>
      </p:sp>
      <p:sp>
        <p:nvSpPr>
          <p:cNvPr id="953" name="Google Shape;953;p79">
            <a:extLst>
              <a:ext uri="{FF2B5EF4-FFF2-40B4-BE49-F238E27FC236}">
                <a16:creationId xmlns:a16="http://schemas.microsoft.com/office/drawing/2014/main" id="{A141E397-BDC7-48B5-8F86-2D91D49BCC6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32000" y="1656945"/>
            <a:ext cx="2938000" cy="8824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>
              <a:spcAft>
                <a:spcPts val="1333"/>
              </a:spcAft>
            </a:pPr>
            <a:r>
              <a:rPr lang="en-GB"/>
              <a:t>4 in 4 </a:t>
            </a:r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CB5F43-233F-13C9-3401-4535C760F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456"/>
            <a:ext cx="8230749" cy="7623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A565F6-F004-85DC-E00B-20077F3914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2441" y="-15546"/>
            <a:ext cx="4519559" cy="88640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2120BD-D39A-0D44-1C02-2BF537E649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1467" y="1580892"/>
            <a:ext cx="9069066" cy="36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151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79"/>
          <p:cNvSpPr txBox="1">
            <a:spLocks noGrp="1"/>
          </p:cNvSpPr>
          <p:nvPr>
            <p:ph type="body" idx="7"/>
          </p:nvPr>
        </p:nvSpPr>
        <p:spPr>
          <a:xfrm>
            <a:off x="437500" y="6331067"/>
            <a:ext cx="10939600" cy="277512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marL="0" indent="0">
              <a:spcAft>
                <a:spcPts val="1333"/>
              </a:spcAft>
              <a:buNone/>
            </a:pPr>
            <a:endParaRPr/>
          </a:p>
        </p:txBody>
      </p:sp>
      <p:sp>
        <p:nvSpPr>
          <p:cNvPr id="952" name="Google Shape;952;p79"/>
          <p:cNvSpPr txBox="1">
            <a:spLocks noGrp="1"/>
          </p:cNvSpPr>
          <p:nvPr>
            <p:ph type="subTitle" idx="4"/>
          </p:nvPr>
        </p:nvSpPr>
        <p:spPr>
          <a:xfrm>
            <a:off x="3599100" y="3243774"/>
            <a:ext cx="8160800" cy="3696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>
              <a:spcAft>
                <a:spcPts val="1333"/>
              </a:spcAft>
            </a:pPr>
            <a:r>
              <a:rPr lang="en-GB"/>
              <a:t>to be accepted, respected, and valued within a group</a:t>
            </a:r>
            <a:endParaRPr/>
          </a:p>
        </p:txBody>
      </p:sp>
      <p:sp>
        <p:nvSpPr>
          <p:cNvPr id="953" name="Google Shape;953;p79"/>
          <p:cNvSpPr txBox="1">
            <a:spLocks noGrp="1"/>
          </p:cNvSpPr>
          <p:nvPr>
            <p:ph type="subTitle" idx="1"/>
          </p:nvPr>
        </p:nvSpPr>
        <p:spPr>
          <a:xfrm>
            <a:off x="432000" y="1656945"/>
            <a:ext cx="2938000" cy="8824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>
              <a:spcAft>
                <a:spcPts val="1333"/>
              </a:spcAft>
            </a:pPr>
            <a:r>
              <a:rPr lang="en-GB"/>
              <a:t>symbol</a:t>
            </a:r>
            <a:endParaRPr/>
          </a:p>
        </p:txBody>
      </p:sp>
      <p:sp>
        <p:nvSpPr>
          <p:cNvPr id="954" name="Google Shape;954;p79"/>
          <p:cNvSpPr txBox="1">
            <a:spLocks noGrp="1"/>
          </p:cNvSpPr>
          <p:nvPr>
            <p:ph type="subTitle" idx="2"/>
          </p:nvPr>
        </p:nvSpPr>
        <p:spPr>
          <a:xfrm>
            <a:off x="3599100" y="1700487"/>
            <a:ext cx="8160800" cy="3696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>
              <a:spcAft>
                <a:spcPts val="1333"/>
              </a:spcAft>
            </a:pPr>
            <a:r>
              <a:rPr lang="en-GB"/>
              <a:t>a picture, sign, or object that helps us to       understand what someone believes or where they belong</a:t>
            </a:r>
            <a:endParaRPr/>
          </a:p>
        </p:txBody>
      </p:sp>
      <p:sp>
        <p:nvSpPr>
          <p:cNvPr id="955" name="Google Shape;955;p79"/>
          <p:cNvSpPr txBox="1">
            <a:spLocks noGrp="1"/>
          </p:cNvSpPr>
          <p:nvPr>
            <p:ph type="subTitle" idx="3"/>
          </p:nvPr>
        </p:nvSpPr>
        <p:spPr>
          <a:xfrm>
            <a:off x="432000" y="3219687"/>
            <a:ext cx="2938000" cy="8824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>
              <a:spcAft>
                <a:spcPts val="1333"/>
              </a:spcAft>
            </a:pPr>
            <a:r>
              <a:rPr lang="en-GB"/>
              <a:t>belong</a:t>
            </a:r>
            <a:endParaRPr/>
          </a:p>
        </p:txBody>
      </p:sp>
      <p:sp>
        <p:nvSpPr>
          <p:cNvPr id="956" name="Google Shape;956;p79"/>
          <p:cNvSpPr txBox="1">
            <a:spLocks noGrp="1"/>
          </p:cNvSpPr>
          <p:nvPr>
            <p:ph type="subTitle" idx="6"/>
          </p:nvPr>
        </p:nvSpPr>
        <p:spPr>
          <a:xfrm>
            <a:off x="3599100" y="4604177"/>
            <a:ext cx="8160800" cy="3696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>
              <a:spcAft>
                <a:spcPts val="1333"/>
              </a:spcAft>
            </a:pPr>
            <a:r>
              <a:rPr lang="en-GB"/>
              <a:t>a tiny scroll with special words from the Torah, contained in a small case on the door of a Jewish home</a:t>
            </a:r>
            <a:endParaRPr/>
          </a:p>
        </p:txBody>
      </p:sp>
      <p:sp>
        <p:nvSpPr>
          <p:cNvPr id="957" name="Google Shape;957;p79"/>
          <p:cNvSpPr txBox="1">
            <a:spLocks noGrp="1"/>
          </p:cNvSpPr>
          <p:nvPr>
            <p:ph type="subTitle" idx="5"/>
          </p:nvPr>
        </p:nvSpPr>
        <p:spPr>
          <a:xfrm>
            <a:off x="432000" y="4604177"/>
            <a:ext cx="2938000" cy="8824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>
              <a:spcAft>
                <a:spcPts val="1333"/>
              </a:spcAft>
            </a:pPr>
            <a:r>
              <a:rPr lang="en-GB"/>
              <a:t>mezuzah</a:t>
            </a:r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674294-C2C7-4C94-3254-538C92676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456"/>
            <a:ext cx="8230749" cy="762321"/>
          </a:xfrm>
          <a:prstGeom prst="rect">
            <a:avLst/>
          </a:prstGeom>
        </p:spPr>
      </p:pic>
      <p:sp>
        <p:nvSpPr>
          <p:cNvPr id="6" name="Google Shape;954;p79">
            <a:extLst>
              <a:ext uri="{FF2B5EF4-FFF2-40B4-BE49-F238E27FC236}">
                <a16:creationId xmlns:a16="http://schemas.microsoft.com/office/drawing/2014/main" id="{625CC7AA-CBD6-F69F-2C14-8C6BC8AFA150}"/>
              </a:ext>
            </a:extLst>
          </p:cNvPr>
          <p:cNvSpPr txBox="1">
            <a:spLocks/>
          </p:cNvSpPr>
          <p:nvPr/>
        </p:nvSpPr>
        <p:spPr>
          <a:xfrm>
            <a:off x="572871" y="756087"/>
            <a:ext cx="8160800" cy="3696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228600" lvl="0" indent="-2286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 defTabSz="914400" rtl="0" eaLnBrk="1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SzPts val="1800"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SzPts val="1800"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latinLnBrk="0" hangingPunct="1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1800"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latinLnBrk="0" hangingPunct="1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18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latinLnBrk="0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8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latinLnBrk="0" hangingPunct="1">
              <a:lnSpc>
                <a:spcPct val="90000"/>
              </a:lnSpc>
              <a:spcBef>
                <a:spcPts val="533"/>
              </a:spcBef>
              <a:spcAft>
                <a:spcPts val="267"/>
              </a:spcAft>
              <a:buSzPts val="1800"/>
              <a:buFont typeface="Lexend"/>
              <a:buNone/>
              <a:defRPr sz="1800" kern="1200">
                <a:solidFill>
                  <a:schemeClr val="tx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pPr marL="0" indent="0">
              <a:spcAft>
                <a:spcPts val="1333"/>
              </a:spcAft>
            </a:pPr>
            <a:r>
              <a:rPr lang="en-GB"/>
              <a:t>Key Vocabulary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5F5981-0E7E-0D02-B8E0-C0D7B9E8F9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2441" y="-15546"/>
            <a:ext cx="4519559" cy="88640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518C510-EB2B-1B09-17EC-3D2A77DF74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2717" y="4110364"/>
            <a:ext cx="1476375" cy="20193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p81"/>
          <p:cNvSpPr txBox="1">
            <a:spLocks noGrp="1"/>
          </p:cNvSpPr>
          <p:nvPr>
            <p:ph type="body" idx="1"/>
          </p:nvPr>
        </p:nvSpPr>
        <p:spPr>
          <a:xfrm>
            <a:off x="432000" y="1486275"/>
            <a:ext cx="9260400" cy="707886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marL="0" indent="0">
              <a:buNone/>
            </a:pPr>
            <a:r>
              <a:rPr lang="en-GB" sz="2000">
                <a:solidFill>
                  <a:srgbClr val="000000"/>
                </a:solidFill>
                <a:latin typeface="+mj-lt"/>
              </a:rPr>
              <a:t>Laura explains why it is useful to learn about a range of people in religious education.</a:t>
            </a:r>
            <a:endParaRPr sz="20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971" name="Google Shape;971;p81"/>
          <p:cNvSpPr txBox="1">
            <a:spLocks noGrp="1"/>
          </p:cNvSpPr>
          <p:nvPr>
            <p:ph type="title"/>
          </p:nvPr>
        </p:nvSpPr>
        <p:spPr>
          <a:xfrm>
            <a:off x="432000" y="203184"/>
            <a:ext cx="9513600" cy="410433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spAutoFit/>
          </a:bodyPr>
          <a:lstStyle/>
          <a:p>
            <a:r>
              <a:rPr lang="en-GB"/>
              <a:t>What are symbols and why do people use them?</a:t>
            </a:r>
            <a:endParaRPr sz="2933"/>
          </a:p>
        </p:txBody>
      </p:sp>
      <p:sp>
        <p:nvSpPr>
          <p:cNvPr id="972" name="Google Shape;972;p81"/>
          <p:cNvSpPr txBox="1">
            <a:spLocks noGrp="1"/>
          </p:cNvSpPr>
          <p:nvPr>
            <p:ph type="body" idx="1"/>
          </p:nvPr>
        </p:nvSpPr>
        <p:spPr>
          <a:xfrm>
            <a:off x="432000" y="5375033"/>
            <a:ext cx="10864000" cy="943976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marL="0" indent="0">
              <a:buNone/>
            </a:pPr>
            <a:r>
              <a:rPr lang="en-GB" sz="2667">
                <a:solidFill>
                  <a:srgbClr val="000000"/>
                </a:solidFill>
                <a:latin typeface="+mj-lt"/>
              </a:rPr>
              <a:t>Today, we will look at the </a:t>
            </a:r>
            <a:r>
              <a:rPr lang="en-GB" sz="2667" b="1">
                <a:solidFill>
                  <a:srgbClr val="000000"/>
                </a:solidFill>
                <a:latin typeface="+mj-lt"/>
              </a:rPr>
              <a:t>symbols</a:t>
            </a:r>
            <a:r>
              <a:rPr lang="en-GB" sz="2667">
                <a:solidFill>
                  <a:srgbClr val="000000"/>
                </a:solidFill>
                <a:latin typeface="+mj-lt"/>
              </a:rPr>
              <a:t> and objects people use in their everyday lives to show they </a:t>
            </a:r>
            <a:r>
              <a:rPr lang="en-GB" sz="2667" b="1">
                <a:solidFill>
                  <a:srgbClr val="000000"/>
                </a:solidFill>
                <a:latin typeface="+mj-lt"/>
              </a:rPr>
              <a:t>belong</a:t>
            </a:r>
            <a:r>
              <a:rPr lang="en-GB" sz="2667">
                <a:solidFill>
                  <a:srgbClr val="000000"/>
                </a:solidFill>
                <a:latin typeface="+mj-lt"/>
              </a:rPr>
              <a:t>.</a:t>
            </a:r>
            <a:endParaRPr sz="2667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973" name="Google Shape;973;p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1267" y="2119701"/>
            <a:ext cx="9260564" cy="3171233"/>
          </a:xfrm>
          <a:prstGeom prst="rect">
            <a:avLst/>
          </a:prstGeom>
          <a:noFill/>
          <a:ln>
            <a:noFill/>
          </a:ln>
        </p:spPr>
      </p:pic>
      <p:sp>
        <p:nvSpPr>
          <p:cNvPr id="974" name="Google Shape;974;p81"/>
          <p:cNvSpPr txBox="1"/>
          <p:nvPr/>
        </p:nvSpPr>
        <p:spPr>
          <a:xfrm>
            <a:off x="1920233" y="2350500"/>
            <a:ext cx="9091600" cy="2076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-GB" sz="2933">
                <a:latin typeface="+mj-lt"/>
                <a:ea typeface="Lexend"/>
                <a:cs typeface="Lexend"/>
                <a:sym typeface="Lexend"/>
              </a:rPr>
              <a:t>We can better understand people’s beliefs and worldviews, and how they make a difference to their daily lives, if we find out what is important to them and talk to them about the way they live.</a:t>
            </a:r>
            <a:endParaRPr sz="2933">
              <a:latin typeface="+mj-lt"/>
              <a:ea typeface="Lexend"/>
              <a:cs typeface="Lexend"/>
              <a:sym typeface="Lexend"/>
            </a:endParaRPr>
          </a:p>
        </p:txBody>
      </p:sp>
      <p:pic>
        <p:nvPicPr>
          <p:cNvPr id="975" name="Google Shape;975;p8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2000" y="2363200"/>
            <a:ext cx="947133" cy="1597961"/>
          </a:xfrm>
          <a:prstGeom prst="rect">
            <a:avLst/>
          </a:prstGeom>
          <a:noFill/>
          <a:ln>
            <a:noFill/>
          </a:ln>
        </p:spPr>
      </p:pic>
      <p:sp>
        <p:nvSpPr>
          <p:cNvPr id="976" name="Google Shape;976;p81"/>
          <p:cNvSpPr txBox="1"/>
          <p:nvPr/>
        </p:nvSpPr>
        <p:spPr>
          <a:xfrm>
            <a:off x="503267" y="3886634"/>
            <a:ext cx="947200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SzPts val="1800"/>
            </a:pPr>
            <a:r>
              <a:rPr lang="en-GB" sz="2400">
                <a:solidFill>
                  <a:srgbClr val="222222"/>
                </a:solidFill>
                <a:latin typeface="Lexend"/>
                <a:ea typeface="Lexend"/>
                <a:cs typeface="Lexend"/>
                <a:sym typeface="Lexend"/>
              </a:rPr>
              <a:t>Laura</a:t>
            </a:r>
            <a:endParaRPr sz="2400">
              <a:solidFill>
                <a:srgbClr val="22222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7C4B09-8B8D-B1F7-134B-05D6D24F99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5456"/>
            <a:ext cx="8230749" cy="8436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846035-97C0-349C-EC75-E1E44C08C0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2441" y="-15546"/>
            <a:ext cx="4519559" cy="886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82"/>
          <p:cNvSpPr txBox="1">
            <a:spLocks noGrp="1"/>
          </p:cNvSpPr>
          <p:nvPr>
            <p:ph type="body" idx="1"/>
          </p:nvPr>
        </p:nvSpPr>
        <p:spPr>
          <a:xfrm>
            <a:off x="432000" y="1390203"/>
            <a:ext cx="5328000" cy="1371529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marL="0" indent="0">
              <a:buNone/>
            </a:pPr>
            <a:r>
              <a:rPr lang="en-GB">
                <a:latin typeface="+mj-lt"/>
              </a:rPr>
              <a:t>What are these? </a:t>
            </a:r>
            <a:endParaRPr>
              <a:latin typeface="+mj-lt"/>
            </a:endParaRPr>
          </a:p>
          <a:p>
            <a:pPr marL="0" indent="0">
              <a:spcBef>
                <a:spcPts val="1333"/>
              </a:spcBef>
              <a:spcAft>
                <a:spcPts val="1333"/>
              </a:spcAft>
              <a:buNone/>
            </a:pPr>
            <a:r>
              <a:rPr lang="en-GB">
                <a:latin typeface="+mj-lt"/>
              </a:rPr>
              <a:t>What do we use them for?</a:t>
            </a:r>
            <a:endParaRPr>
              <a:latin typeface="+mj-lt"/>
            </a:endParaRPr>
          </a:p>
        </p:txBody>
      </p:sp>
      <p:sp>
        <p:nvSpPr>
          <p:cNvPr id="982" name="Google Shape;982;p82"/>
          <p:cNvSpPr txBox="1">
            <a:spLocks noGrp="1"/>
          </p:cNvSpPr>
          <p:nvPr>
            <p:ph type="title"/>
          </p:nvPr>
        </p:nvSpPr>
        <p:spPr>
          <a:xfrm>
            <a:off x="432000" y="203200"/>
            <a:ext cx="9513600" cy="4104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-GB"/>
              <a:t>What are symbols and why do people use them?</a:t>
            </a:r>
            <a:endParaRPr/>
          </a:p>
        </p:txBody>
      </p:sp>
      <p:pic>
        <p:nvPicPr>
          <p:cNvPr id="984" name="Google Shape;984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3872" y="2161164"/>
            <a:ext cx="3424243" cy="302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5" name="Google Shape;985;p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2397" y="2161161"/>
            <a:ext cx="2877667" cy="2877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6" name="Google Shape;986;p8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220065" y="706430"/>
            <a:ext cx="761200" cy="74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87" name="Google Shape;987;p8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8654" y="2723447"/>
            <a:ext cx="3210931" cy="3020299"/>
          </a:xfrm>
          <a:prstGeom prst="rect">
            <a:avLst/>
          </a:prstGeom>
          <a:noFill/>
          <a:ln>
            <a:noFill/>
          </a:ln>
        </p:spPr>
      </p:pic>
      <p:sp>
        <p:nvSpPr>
          <p:cNvPr id="988" name="Google Shape;988;p82"/>
          <p:cNvSpPr txBox="1">
            <a:spLocks noGrp="1"/>
          </p:cNvSpPr>
          <p:nvPr>
            <p:ph type="body" idx="1"/>
          </p:nvPr>
        </p:nvSpPr>
        <p:spPr>
          <a:xfrm>
            <a:off x="437499" y="5811034"/>
            <a:ext cx="9795071" cy="685765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marL="0" indent="0">
              <a:spcAft>
                <a:spcPts val="1333"/>
              </a:spcAft>
              <a:buNone/>
            </a:pPr>
            <a:r>
              <a:rPr lang="en-GB">
                <a:solidFill>
                  <a:srgbClr val="0070C0"/>
                </a:solidFill>
                <a:latin typeface="+mj-lt"/>
              </a:rPr>
              <a:t>Blue </a:t>
            </a:r>
            <a:r>
              <a:rPr lang="en-GB">
                <a:latin typeface="+mj-lt"/>
              </a:rPr>
              <a:t>/ </a:t>
            </a:r>
            <a:r>
              <a:rPr lang="en-GB">
                <a:solidFill>
                  <a:srgbClr val="00B050"/>
                </a:solidFill>
                <a:latin typeface="+mj-lt"/>
              </a:rPr>
              <a:t>Green</a:t>
            </a:r>
            <a:r>
              <a:rPr lang="en-GB">
                <a:latin typeface="+mj-lt"/>
              </a:rPr>
              <a:t> - What other </a:t>
            </a:r>
            <a:r>
              <a:rPr lang="en-GB" b="1">
                <a:latin typeface="+mj-lt"/>
              </a:rPr>
              <a:t>symbols</a:t>
            </a:r>
            <a:r>
              <a:rPr lang="en-GB">
                <a:latin typeface="+mj-lt"/>
              </a:rPr>
              <a:t> have you seen?</a:t>
            </a:r>
            <a:endParaRPr>
              <a:latin typeface="+mj-lt"/>
            </a:endParaRPr>
          </a:p>
        </p:txBody>
      </p:sp>
      <p:sp>
        <p:nvSpPr>
          <p:cNvPr id="989" name="Google Shape;989;p82"/>
          <p:cNvSpPr txBox="1"/>
          <p:nvPr/>
        </p:nvSpPr>
        <p:spPr>
          <a:xfrm>
            <a:off x="432000" y="5165567"/>
            <a:ext cx="32108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heart</a:t>
            </a:r>
            <a:endParaRPr sz="2400"/>
          </a:p>
        </p:txBody>
      </p:sp>
      <p:sp>
        <p:nvSpPr>
          <p:cNvPr id="990" name="Google Shape;990;p82"/>
          <p:cNvSpPr txBox="1"/>
          <p:nvPr/>
        </p:nvSpPr>
        <p:spPr>
          <a:xfrm>
            <a:off x="4383867" y="5169784"/>
            <a:ext cx="32108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warning sign</a:t>
            </a:r>
            <a:endParaRPr sz="2400"/>
          </a:p>
        </p:txBody>
      </p:sp>
      <p:sp>
        <p:nvSpPr>
          <p:cNvPr id="991" name="Google Shape;991;p82"/>
          <p:cNvSpPr txBox="1"/>
          <p:nvPr/>
        </p:nvSpPr>
        <p:spPr>
          <a:xfrm>
            <a:off x="8335733" y="5169800"/>
            <a:ext cx="32108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toilet door sign</a:t>
            </a:r>
            <a:endParaRPr sz="24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43E361-4159-D9BF-A636-40FB1DC91F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5456"/>
            <a:ext cx="8230749" cy="8093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DED74F-E72E-FF6D-9083-4E73CC7EF5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72441" y="-15546"/>
            <a:ext cx="4519559" cy="8864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66AD3A-A740-5D2F-797C-899FF0F685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6614" y="443553"/>
            <a:ext cx="8476136" cy="863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p83"/>
          <p:cNvSpPr txBox="1">
            <a:spLocks noGrp="1"/>
          </p:cNvSpPr>
          <p:nvPr>
            <p:ph type="body" idx="1"/>
          </p:nvPr>
        </p:nvSpPr>
        <p:spPr>
          <a:xfrm>
            <a:off x="3849600" y="1376000"/>
            <a:ext cx="6096000" cy="1371529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marL="0" indent="0">
              <a:buNone/>
            </a:pPr>
            <a:r>
              <a:rPr lang="en-GB">
                <a:latin typeface="+mj-lt"/>
              </a:rPr>
              <a:t>Where do we see </a:t>
            </a:r>
            <a:r>
              <a:rPr lang="en-GB" b="1">
                <a:latin typeface="+mj-lt"/>
              </a:rPr>
              <a:t>symbols</a:t>
            </a:r>
            <a:r>
              <a:rPr lang="en-GB">
                <a:latin typeface="+mj-lt"/>
              </a:rPr>
              <a:t>?</a:t>
            </a:r>
            <a:endParaRPr>
              <a:latin typeface="+mj-lt"/>
            </a:endParaRPr>
          </a:p>
          <a:p>
            <a:pPr marL="0" indent="0">
              <a:spcBef>
                <a:spcPts val="1333"/>
              </a:spcBef>
              <a:spcAft>
                <a:spcPts val="1333"/>
              </a:spcAft>
              <a:buNone/>
            </a:pPr>
            <a:r>
              <a:rPr lang="en-GB">
                <a:latin typeface="+mj-lt"/>
              </a:rPr>
              <a:t>We see </a:t>
            </a:r>
            <a:r>
              <a:rPr lang="en-GB" b="1">
                <a:latin typeface="+mj-lt"/>
              </a:rPr>
              <a:t>symbols</a:t>
            </a:r>
            <a:r>
              <a:rPr lang="en-GB">
                <a:latin typeface="+mj-lt"/>
              </a:rPr>
              <a:t> all around us.</a:t>
            </a:r>
            <a:endParaRPr>
              <a:latin typeface="+mj-lt"/>
            </a:endParaRPr>
          </a:p>
        </p:txBody>
      </p:sp>
      <p:sp>
        <p:nvSpPr>
          <p:cNvPr id="997" name="Google Shape;997;p83"/>
          <p:cNvSpPr txBox="1">
            <a:spLocks noGrp="1"/>
          </p:cNvSpPr>
          <p:nvPr>
            <p:ph type="title"/>
          </p:nvPr>
        </p:nvSpPr>
        <p:spPr>
          <a:xfrm>
            <a:off x="432000" y="203200"/>
            <a:ext cx="9513600" cy="4104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-GB"/>
              <a:t>What are symbols and why do people use them?</a:t>
            </a:r>
            <a:endParaRPr/>
          </a:p>
        </p:txBody>
      </p:sp>
      <p:sp>
        <p:nvSpPr>
          <p:cNvPr id="998" name="Google Shape;998;p83"/>
          <p:cNvSpPr txBox="1">
            <a:spLocks noGrp="1"/>
          </p:cNvSpPr>
          <p:nvPr>
            <p:ph type="body" idx="2"/>
          </p:nvPr>
        </p:nvSpPr>
        <p:spPr>
          <a:xfrm>
            <a:off x="437500" y="6331067"/>
            <a:ext cx="10939600" cy="277512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marL="0" indent="0">
              <a:spcAft>
                <a:spcPts val="1333"/>
              </a:spcAft>
              <a:buNone/>
            </a:pPr>
            <a:r>
              <a:rPr lang="en-GB"/>
              <a:t>Right photo:</a:t>
            </a:r>
            <a:r>
              <a:rPr lang="en-GB">
                <a:highlight>
                  <a:srgbClr val="FFFFFF"/>
                </a:highlight>
              </a:rPr>
              <a:t> © Ken Welsh. All rights reserved 2024 / Bridgeman Images</a:t>
            </a:r>
            <a:endParaRPr/>
          </a:p>
        </p:txBody>
      </p:sp>
      <p:pic>
        <p:nvPicPr>
          <p:cNvPr id="999" name="Google Shape;999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500" y="1449900"/>
            <a:ext cx="3156368" cy="4208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0" name="Google Shape;1000;p8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37534" y="760334"/>
            <a:ext cx="858133" cy="842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1" name="Google Shape;1001;p8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90900" y="3225801"/>
            <a:ext cx="4048301" cy="2698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2" name="Google Shape;1002;p8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6">
            <a:alphaModFix/>
          </a:blip>
          <a:srcRect t="7706" b="1738"/>
          <a:stretch/>
        </p:blipFill>
        <p:spPr>
          <a:xfrm>
            <a:off x="8782845" y="3065634"/>
            <a:ext cx="2325521" cy="210233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</p:pic>
      <p:sp>
        <p:nvSpPr>
          <p:cNvPr id="1003" name="Google Shape;1003;p83"/>
          <p:cNvSpPr/>
          <p:nvPr/>
        </p:nvSpPr>
        <p:spPr>
          <a:xfrm>
            <a:off x="6049267" y="5360833"/>
            <a:ext cx="593200" cy="564000"/>
          </a:xfrm>
          <a:prstGeom prst="ellipse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>
              <a:latin typeface="Lexend"/>
              <a:ea typeface="Lexend"/>
              <a:cs typeface="Lexend"/>
              <a:sym typeface="Lexend"/>
            </a:endParaRPr>
          </a:p>
        </p:txBody>
      </p:sp>
      <p:cxnSp>
        <p:nvCxnSpPr>
          <p:cNvPr id="1004" name="Google Shape;1004;p83"/>
          <p:cNvCxnSpPr>
            <a:stCxn id="1003" idx="7"/>
            <a:endCxn id="1002" idx="1"/>
          </p:cNvCxnSpPr>
          <p:nvPr/>
        </p:nvCxnSpPr>
        <p:spPr>
          <a:xfrm rot="10800000" flipH="1">
            <a:off x="6555595" y="4116629"/>
            <a:ext cx="2227200" cy="132680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05" name="Google Shape;1005;p83"/>
          <p:cNvSpPr txBox="1"/>
          <p:nvPr/>
        </p:nvSpPr>
        <p:spPr>
          <a:xfrm>
            <a:off x="432000" y="5620233"/>
            <a:ext cx="4000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street signs</a:t>
            </a:r>
            <a:endParaRPr sz="1333"/>
          </a:p>
        </p:txBody>
      </p:sp>
      <p:sp>
        <p:nvSpPr>
          <p:cNvPr id="1006" name="Google Shape;1006;p83"/>
          <p:cNvSpPr txBox="1"/>
          <p:nvPr/>
        </p:nvSpPr>
        <p:spPr>
          <a:xfrm>
            <a:off x="4115051" y="5924833"/>
            <a:ext cx="4000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Buckingham Palace</a:t>
            </a:r>
            <a:endParaRPr sz="2400"/>
          </a:p>
        </p:txBody>
      </p:sp>
      <p:sp>
        <p:nvSpPr>
          <p:cNvPr id="1007" name="Google Shape;1007;p83"/>
          <p:cNvSpPr txBox="1"/>
          <p:nvPr/>
        </p:nvSpPr>
        <p:spPr>
          <a:xfrm>
            <a:off x="8782833" y="5167967"/>
            <a:ext cx="2325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royal crest</a:t>
            </a:r>
            <a:endParaRPr sz="2400"/>
          </a:p>
        </p:txBody>
      </p:sp>
      <p:sp>
        <p:nvSpPr>
          <p:cNvPr id="1008" name="Google Shape;1008;p83"/>
          <p:cNvSpPr/>
          <p:nvPr/>
        </p:nvSpPr>
        <p:spPr>
          <a:xfrm>
            <a:off x="8727333" y="3153767"/>
            <a:ext cx="2465600" cy="2014400"/>
          </a:xfrm>
          <a:prstGeom prst="ellipse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>
              <a:latin typeface="Lexend"/>
              <a:ea typeface="Lexend"/>
              <a:cs typeface="Lexend"/>
              <a:sym typeface="Lexend"/>
            </a:endParaRPr>
          </a:p>
        </p:txBody>
      </p:sp>
      <p:cxnSp>
        <p:nvCxnSpPr>
          <p:cNvPr id="1009" name="Google Shape;1009;p83"/>
          <p:cNvCxnSpPr>
            <a:stCxn id="1003" idx="6"/>
            <a:endCxn id="1008" idx="3"/>
          </p:cNvCxnSpPr>
          <p:nvPr/>
        </p:nvCxnSpPr>
        <p:spPr>
          <a:xfrm rot="10800000" flipH="1">
            <a:off x="6642467" y="4873233"/>
            <a:ext cx="2446000" cy="76960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8B57D1A8-62E2-A54B-E196-EBB9C11D2C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5456"/>
            <a:ext cx="8230749" cy="8738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9E8D9A3-AFB0-8DFA-99C6-07E45B4D94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72441" y="-15546"/>
            <a:ext cx="4519559" cy="886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p84"/>
          <p:cNvSpPr txBox="1">
            <a:spLocks noGrp="1"/>
          </p:cNvSpPr>
          <p:nvPr>
            <p:ph type="body" idx="3"/>
          </p:nvPr>
        </p:nvSpPr>
        <p:spPr>
          <a:xfrm>
            <a:off x="4387200" y="5132801"/>
            <a:ext cx="3417600" cy="12774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marL="0" indent="0">
              <a:spcBef>
                <a:spcPts val="1333"/>
              </a:spcBef>
              <a:spcAft>
                <a:spcPts val="1333"/>
              </a:spcAft>
              <a:buNone/>
            </a:pPr>
            <a:r>
              <a:rPr lang="en-GB" sz="2667">
                <a:latin typeface="+mj-lt"/>
              </a:rPr>
              <a:t>a </a:t>
            </a:r>
            <a:r>
              <a:rPr lang="en-GB" sz="2667" b="1">
                <a:latin typeface="+mj-lt"/>
              </a:rPr>
              <a:t>symbol</a:t>
            </a:r>
            <a:r>
              <a:rPr lang="en-GB" sz="2667">
                <a:latin typeface="+mj-lt"/>
              </a:rPr>
              <a:t> can show pride</a:t>
            </a:r>
            <a:endParaRPr sz="2667">
              <a:latin typeface="+mj-lt"/>
            </a:endParaRPr>
          </a:p>
        </p:txBody>
      </p:sp>
      <p:sp>
        <p:nvSpPr>
          <p:cNvPr id="1015" name="Google Shape;1015;p84"/>
          <p:cNvSpPr txBox="1">
            <a:spLocks noGrp="1"/>
          </p:cNvSpPr>
          <p:nvPr>
            <p:ph type="body" idx="1"/>
          </p:nvPr>
        </p:nvSpPr>
        <p:spPr>
          <a:xfrm>
            <a:off x="432000" y="5132800"/>
            <a:ext cx="3417600" cy="12774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marL="0" indent="0">
              <a:spcBef>
                <a:spcPts val="1333"/>
              </a:spcBef>
              <a:spcAft>
                <a:spcPts val="1333"/>
              </a:spcAft>
              <a:buNone/>
            </a:pPr>
            <a:r>
              <a:rPr lang="en-GB" sz="2667">
                <a:latin typeface="+mj-lt"/>
              </a:rPr>
              <a:t>a </a:t>
            </a:r>
            <a:r>
              <a:rPr lang="en-GB" sz="2667" b="1">
                <a:latin typeface="+mj-lt"/>
              </a:rPr>
              <a:t>symbol</a:t>
            </a:r>
            <a:r>
              <a:rPr lang="en-GB" sz="2667">
                <a:latin typeface="+mj-lt"/>
              </a:rPr>
              <a:t> can show a special event</a:t>
            </a:r>
            <a:endParaRPr sz="2667">
              <a:latin typeface="+mj-lt"/>
            </a:endParaRPr>
          </a:p>
        </p:txBody>
      </p:sp>
      <p:pic>
        <p:nvPicPr>
          <p:cNvPr id="1016" name="Google Shape;1016;p8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0067" t="51788" r="56046" b="2243"/>
          <a:stretch/>
        </p:blipFill>
        <p:spPr>
          <a:xfrm>
            <a:off x="432000" y="1892733"/>
            <a:ext cx="3417600" cy="3089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</p:pic>
      <p:pic>
        <p:nvPicPr>
          <p:cNvPr id="1017" name="Google Shape;1017;p84"/>
          <p:cNvPicPr preferRelativeResize="0">
            <a:picLocks noGrp="1"/>
          </p:cNvPicPr>
          <p:nvPr>
            <p:ph type="pic" idx="4"/>
          </p:nvPr>
        </p:nvPicPr>
        <p:blipFill rotWithShape="1">
          <a:blip r:embed="rId4">
            <a:alphaModFix/>
          </a:blip>
          <a:srcRect l="13137" r="13137"/>
          <a:stretch/>
        </p:blipFill>
        <p:spPr>
          <a:xfrm>
            <a:off x="4387200" y="1892733"/>
            <a:ext cx="3417600" cy="3089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</p:pic>
      <p:pic>
        <p:nvPicPr>
          <p:cNvPr id="1018" name="Google Shape;1018;p84"/>
          <p:cNvPicPr preferRelativeResize="0">
            <a:picLocks noGrp="1"/>
          </p:cNvPicPr>
          <p:nvPr>
            <p:ph type="pic" idx="5"/>
          </p:nvPr>
        </p:nvPicPr>
        <p:blipFill rotWithShape="1">
          <a:blip r:embed="rId5">
            <a:alphaModFix/>
          </a:blip>
          <a:srcRect t="7706" b="1738"/>
          <a:stretch/>
        </p:blipFill>
        <p:spPr>
          <a:xfrm>
            <a:off x="8342400" y="1892733"/>
            <a:ext cx="3417600" cy="3089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</p:pic>
      <p:sp>
        <p:nvSpPr>
          <p:cNvPr id="1019" name="Google Shape;1019;p84"/>
          <p:cNvSpPr txBox="1">
            <a:spLocks noGrp="1"/>
          </p:cNvSpPr>
          <p:nvPr>
            <p:ph type="body" idx="6"/>
          </p:nvPr>
        </p:nvSpPr>
        <p:spPr>
          <a:xfrm>
            <a:off x="8349600" y="5132801"/>
            <a:ext cx="3417600" cy="12774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marL="0" indent="0">
              <a:spcBef>
                <a:spcPts val="1333"/>
              </a:spcBef>
              <a:spcAft>
                <a:spcPts val="1333"/>
              </a:spcAft>
              <a:buNone/>
            </a:pPr>
            <a:r>
              <a:rPr lang="en-GB" sz="2667">
                <a:latin typeface="+mj-lt"/>
              </a:rPr>
              <a:t>a </a:t>
            </a:r>
            <a:r>
              <a:rPr lang="en-GB" sz="2667" b="1">
                <a:latin typeface="+mj-lt"/>
              </a:rPr>
              <a:t>symbol</a:t>
            </a:r>
            <a:r>
              <a:rPr lang="en-GB" sz="2667">
                <a:latin typeface="+mj-lt"/>
              </a:rPr>
              <a:t> can show identity</a:t>
            </a:r>
            <a:endParaRPr sz="2667" b="1">
              <a:latin typeface="+mj-lt"/>
            </a:endParaRPr>
          </a:p>
        </p:txBody>
      </p:sp>
      <p:sp>
        <p:nvSpPr>
          <p:cNvPr id="1020" name="Google Shape;1020;p84"/>
          <p:cNvSpPr txBox="1">
            <a:spLocks noGrp="1"/>
          </p:cNvSpPr>
          <p:nvPr>
            <p:ph type="title"/>
          </p:nvPr>
        </p:nvSpPr>
        <p:spPr>
          <a:xfrm>
            <a:off x="432000" y="203184"/>
            <a:ext cx="10513600" cy="41043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spAutoFit/>
          </a:bodyPr>
          <a:lstStyle/>
          <a:p>
            <a:r>
              <a:rPr lang="en-GB"/>
              <a:t>What are symbols and why do people use them?</a:t>
            </a:r>
            <a:endParaRPr/>
          </a:p>
        </p:txBody>
      </p:sp>
      <p:sp>
        <p:nvSpPr>
          <p:cNvPr id="1021" name="Google Shape;1021;p84"/>
          <p:cNvSpPr txBox="1">
            <a:spLocks noGrp="1"/>
          </p:cNvSpPr>
          <p:nvPr>
            <p:ph type="body" idx="7"/>
          </p:nvPr>
        </p:nvSpPr>
        <p:spPr>
          <a:xfrm>
            <a:off x="432000" y="6331200"/>
            <a:ext cx="10866000" cy="40677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marL="0" indent="0">
              <a:spcAft>
                <a:spcPts val="1333"/>
              </a:spcAft>
              <a:buNone/>
            </a:pPr>
            <a:r>
              <a:rPr lang="en-GB"/>
              <a:t>Middle photo: </a:t>
            </a:r>
            <a:r>
              <a:rPr lang="en-GB">
                <a:highlight>
                  <a:srgbClr val="FFFFFF"/>
                </a:highlight>
              </a:rPr>
              <a:t>Massimo Vernicesole/</a:t>
            </a:r>
            <a:r>
              <a:rPr lang="en-GB" u="sng">
                <a:highlight>
                  <a:srgbClr val="FFFFFF"/>
                </a:highlight>
                <a:hlinkClick r:id="rId6"/>
              </a:rPr>
              <a:t>Shutterstock.com</a:t>
            </a:r>
            <a:r>
              <a:rPr lang="en-GB">
                <a:highlight>
                  <a:srgbClr val="FFFFFF"/>
                </a:highlight>
              </a:rPr>
              <a:t> Right photo: © Ken Welsh. All rights reserved 2024 / Bridgeman Images</a:t>
            </a: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/>
          </a:p>
        </p:txBody>
      </p:sp>
      <p:sp>
        <p:nvSpPr>
          <p:cNvPr id="1022" name="Google Shape;1022;p84"/>
          <p:cNvSpPr txBox="1">
            <a:spLocks noGrp="1"/>
          </p:cNvSpPr>
          <p:nvPr>
            <p:ph type="body" idx="1"/>
          </p:nvPr>
        </p:nvSpPr>
        <p:spPr>
          <a:xfrm>
            <a:off x="432000" y="1080001"/>
            <a:ext cx="9513600" cy="49552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marL="0" indent="0">
              <a:buNone/>
            </a:pPr>
            <a:r>
              <a:rPr lang="en-GB" sz="2800" b="1">
                <a:latin typeface="+mj-lt"/>
              </a:rPr>
              <a:t>Symbols</a:t>
            </a:r>
            <a:r>
              <a:rPr lang="en-GB" sz="2800">
                <a:latin typeface="+mj-lt"/>
              </a:rPr>
              <a:t> help people show what is important to them.</a:t>
            </a:r>
            <a:endParaRPr sz="2800"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2935DB-C7AB-2BBE-E598-7AE1FA6C86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5456"/>
            <a:ext cx="8230749" cy="8512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ACC18D-36D4-C24A-0C6C-56C7893FF6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72441" y="-15546"/>
            <a:ext cx="4519559" cy="886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p86"/>
          <p:cNvSpPr txBox="1">
            <a:spLocks noGrp="1"/>
          </p:cNvSpPr>
          <p:nvPr>
            <p:ph type="title"/>
          </p:nvPr>
        </p:nvSpPr>
        <p:spPr>
          <a:xfrm>
            <a:off x="432000" y="203184"/>
            <a:ext cx="10513600" cy="41043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spAutoFit/>
          </a:bodyPr>
          <a:lstStyle/>
          <a:p>
            <a:r>
              <a:rPr lang="en-GB"/>
              <a:t>What are symbols and why do people use them?</a:t>
            </a:r>
            <a:endParaRPr/>
          </a:p>
        </p:txBody>
      </p:sp>
      <p:sp>
        <p:nvSpPr>
          <p:cNvPr id="1039" name="Google Shape;1039;p86"/>
          <p:cNvSpPr txBox="1">
            <a:spLocks noGrp="1"/>
          </p:cNvSpPr>
          <p:nvPr>
            <p:ph type="body" idx="7"/>
          </p:nvPr>
        </p:nvSpPr>
        <p:spPr>
          <a:xfrm>
            <a:off x="432000" y="6331200"/>
            <a:ext cx="10866000" cy="32675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marL="0" indent="0">
              <a:spcAft>
                <a:spcPts val="1333"/>
              </a:spcAft>
              <a:buNone/>
            </a:pPr>
            <a:endParaRPr/>
          </a:p>
        </p:txBody>
      </p:sp>
      <p:sp>
        <p:nvSpPr>
          <p:cNvPr id="1040" name="Google Shape;1040;p86"/>
          <p:cNvSpPr txBox="1">
            <a:spLocks noGrp="1"/>
          </p:cNvSpPr>
          <p:nvPr>
            <p:ph type="body" idx="1"/>
          </p:nvPr>
        </p:nvSpPr>
        <p:spPr>
          <a:xfrm>
            <a:off x="5153533" y="1689601"/>
            <a:ext cx="6606400" cy="2242922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marL="0" indent="0">
              <a:buNone/>
            </a:pPr>
            <a:r>
              <a:rPr lang="en-GB" sz="2933" b="1">
                <a:latin typeface="+mj-lt"/>
              </a:rPr>
              <a:t>Symbols </a:t>
            </a:r>
            <a:r>
              <a:rPr lang="en-GB" sz="2933">
                <a:latin typeface="+mj-lt"/>
              </a:rPr>
              <a:t>can help a person feel that they </a:t>
            </a:r>
            <a:r>
              <a:rPr lang="en-GB" sz="2933" b="1">
                <a:latin typeface="+mj-lt"/>
              </a:rPr>
              <a:t>belong</a:t>
            </a:r>
            <a:r>
              <a:rPr lang="en-GB" sz="2933">
                <a:latin typeface="+mj-lt"/>
              </a:rPr>
              <a:t>.</a:t>
            </a:r>
            <a:endParaRPr sz="2933">
              <a:latin typeface="+mj-lt"/>
            </a:endParaRPr>
          </a:p>
          <a:p>
            <a:pPr marL="0" indent="0">
              <a:spcBef>
                <a:spcPts val="1333"/>
              </a:spcBef>
              <a:buNone/>
            </a:pPr>
            <a:r>
              <a:rPr lang="en-GB" sz="2933">
                <a:latin typeface="+mj-lt"/>
              </a:rPr>
              <a:t>They can show others that a person </a:t>
            </a:r>
            <a:r>
              <a:rPr lang="en-GB" sz="2933" b="1">
                <a:latin typeface="+mj-lt"/>
              </a:rPr>
              <a:t>belongs</a:t>
            </a:r>
            <a:r>
              <a:rPr lang="en-GB" sz="2933">
                <a:latin typeface="+mj-lt"/>
              </a:rPr>
              <a:t> to a particular group.</a:t>
            </a:r>
            <a:endParaRPr sz="2933">
              <a:latin typeface="+mj-lt"/>
            </a:endParaRPr>
          </a:p>
        </p:txBody>
      </p:sp>
      <p:pic>
        <p:nvPicPr>
          <p:cNvPr id="1041" name="Google Shape;1041;p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001" y="1689601"/>
            <a:ext cx="4060801" cy="4060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2" name="Google Shape;1042;p8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63900" y="767567"/>
            <a:ext cx="747733" cy="734133"/>
          </a:xfrm>
          <a:prstGeom prst="rect">
            <a:avLst/>
          </a:prstGeom>
          <a:noFill/>
          <a:ln>
            <a:noFill/>
          </a:ln>
        </p:spPr>
      </p:pic>
      <p:sp>
        <p:nvSpPr>
          <p:cNvPr id="1043" name="Google Shape;1043;p86"/>
          <p:cNvSpPr txBox="1"/>
          <p:nvPr/>
        </p:nvSpPr>
        <p:spPr>
          <a:xfrm>
            <a:off x="442100" y="5779700"/>
            <a:ext cx="4050800" cy="5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GB" sz="2933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example of a </a:t>
            </a:r>
            <a:r>
              <a:rPr lang="en-GB" sz="2933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symbol</a:t>
            </a:r>
            <a:endParaRPr sz="2933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812E51-FAC9-37D3-AF24-14B56ED2B8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5456"/>
            <a:ext cx="8230749" cy="8969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8A8B615-9293-1E05-1FB0-A61DA5FAA3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2441" y="-15546"/>
            <a:ext cx="4519559" cy="886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p87"/>
          <p:cNvSpPr txBox="1">
            <a:spLocks noGrp="1"/>
          </p:cNvSpPr>
          <p:nvPr>
            <p:ph type="title"/>
          </p:nvPr>
        </p:nvSpPr>
        <p:spPr>
          <a:xfrm>
            <a:off x="432000" y="203184"/>
            <a:ext cx="10513600" cy="41043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spAutoFit/>
          </a:bodyPr>
          <a:lstStyle/>
          <a:p>
            <a:r>
              <a:rPr lang="en-GB"/>
              <a:t>What are symbols and why do people use them?</a:t>
            </a:r>
            <a:endParaRPr/>
          </a:p>
        </p:txBody>
      </p:sp>
      <p:sp>
        <p:nvSpPr>
          <p:cNvPr id="1049" name="Google Shape;1049;p87"/>
          <p:cNvSpPr txBox="1">
            <a:spLocks noGrp="1"/>
          </p:cNvSpPr>
          <p:nvPr>
            <p:ph type="body" idx="7"/>
          </p:nvPr>
        </p:nvSpPr>
        <p:spPr>
          <a:xfrm>
            <a:off x="432000" y="6331200"/>
            <a:ext cx="10866000" cy="32675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marL="0" indent="0">
              <a:spcAft>
                <a:spcPts val="1333"/>
              </a:spcAft>
              <a:buNone/>
            </a:pPr>
            <a:endParaRPr/>
          </a:p>
        </p:txBody>
      </p:sp>
      <p:sp>
        <p:nvSpPr>
          <p:cNvPr id="1050" name="Google Shape;1050;p87"/>
          <p:cNvSpPr txBox="1">
            <a:spLocks noGrp="1"/>
          </p:cNvSpPr>
          <p:nvPr>
            <p:ph type="body" idx="1"/>
          </p:nvPr>
        </p:nvSpPr>
        <p:spPr>
          <a:xfrm>
            <a:off x="3849600" y="1588000"/>
            <a:ext cx="7910400" cy="4300216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marL="0" indent="0">
              <a:buNone/>
            </a:pPr>
            <a:r>
              <a:rPr lang="en-GB" sz="2933">
                <a:latin typeface="+mj-lt"/>
              </a:rPr>
              <a:t>Some religious people also use </a:t>
            </a:r>
            <a:r>
              <a:rPr lang="en-GB" sz="2933" b="1">
                <a:latin typeface="+mj-lt"/>
              </a:rPr>
              <a:t>symbols</a:t>
            </a:r>
            <a:r>
              <a:rPr lang="en-GB" sz="2933">
                <a:latin typeface="+mj-lt"/>
              </a:rPr>
              <a:t>.</a:t>
            </a:r>
            <a:endParaRPr sz="2933">
              <a:latin typeface="+mj-lt"/>
            </a:endParaRPr>
          </a:p>
          <a:p>
            <a:pPr marL="0" indent="0">
              <a:spcBef>
                <a:spcPts val="1333"/>
              </a:spcBef>
              <a:buNone/>
            </a:pPr>
            <a:r>
              <a:rPr lang="en-GB" sz="2933">
                <a:latin typeface="+mj-lt"/>
              </a:rPr>
              <a:t>These special </a:t>
            </a:r>
            <a:r>
              <a:rPr lang="en-GB" sz="2933" b="1">
                <a:latin typeface="+mj-lt"/>
              </a:rPr>
              <a:t>symbols</a:t>
            </a:r>
            <a:r>
              <a:rPr lang="en-GB" sz="2933">
                <a:latin typeface="+mj-lt"/>
              </a:rPr>
              <a:t> can </a:t>
            </a:r>
            <a:r>
              <a:rPr lang="en-GB" sz="2933">
                <a:solidFill>
                  <a:schemeClr val="accent4"/>
                </a:solidFill>
                <a:latin typeface="+mj-lt"/>
              </a:rPr>
              <a:t>help them</a:t>
            </a:r>
            <a:r>
              <a:rPr lang="en-GB" sz="2933">
                <a:latin typeface="+mj-lt"/>
              </a:rPr>
              <a:t> feel they </a:t>
            </a:r>
            <a:r>
              <a:rPr lang="en-GB" sz="2933" b="1">
                <a:latin typeface="+mj-lt"/>
              </a:rPr>
              <a:t>belong</a:t>
            </a:r>
            <a:r>
              <a:rPr lang="en-GB" sz="2933">
                <a:latin typeface="+mj-lt"/>
              </a:rPr>
              <a:t> to a religion.</a:t>
            </a:r>
            <a:endParaRPr sz="2933">
              <a:latin typeface="+mj-lt"/>
            </a:endParaRPr>
          </a:p>
          <a:p>
            <a:pPr marL="0" indent="0">
              <a:spcBef>
                <a:spcPts val="1333"/>
              </a:spcBef>
              <a:buNone/>
            </a:pPr>
            <a:r>
              <a:rPr lang="en-GB" sz="2933">
                <a:latin typeface="+mj-lt"/>
              </a:rPr>
              <a:t>These special </a:t>
            </a:r>
            <a:r>
              <a:rPr lang="en-GB" sz="2933" b="1">
                <a:latin typeface="+mj-lt"/>
              </a:rPr>
              <a:t>symbols</a:t>
            </a:r>
            <a:r>
              <a:rPr lang="en-GB" sz="2933">
                <a:latin typeface="+mj-lt"/>
              </a:rPr>
              <a:t> can </a:t>
            </a:r>
            <a:r>
              <a:rPr lang="en-GB" sz="2933">
                <a:solidFill>
                  <a:schemeClr val="accent4"/>
                </a:solidFill>
                <a:latin typeface="+mj-lt"/>
              </a:rPr>
              <a:t>show others</a:t>
            </a:r>
            <a:r>
              <a:rPr lang="en-GB" sz="2933">
                <a:latin typeface="+mj-lt"/>
              </a:rPr>
              <a:t> that they </a:t>
            </a:r>
            <a:r>
              <a:rPr lang="en-GB" sz="2933" b="1">
                <a:latin typeface="+mj-lt"/>
              </a:rPr>
              <a:t>belong</a:t>
            </a:r>
            <a:r>
              <a:rPr lang="en-GB" sz="2933">
                <a:latin typeface="+mj-lt"/>
              </a:rPr>
              <a:t> to a religion.</a:t>
            </a:r>
            <a:endParaRPr sz="2933">
              <a:latin typeface="+mj-lt"/>
            </a:endParaRPr>
          </a:p>
          <a:p>
            <a:pPr marL="0" indent="0">
              <a:spcBef>
                <a:spcPts val="1333"/>
              </a:spcBef>
              <a:spcAft>
                <a:spcPts val="1333"/>
              </a:spcAft>
              <a:buNone/>
            </a:pPr>
            <a:r>
              <a:rPr lang="en-GB" sz="2933">
                <a:latin typeface="+mj-lt"/>
              </a:rPr>
              <a:t>The </a:t>
            </a:r>
            <a:r>
              <a:rPr lang="en-GB" sz="2933" b="1">
                <a:latin typeface="+mj-lt"/>
              </a:rPr>
              <a:t>symbols</a:t>
            </a:r>
            <a:r>
              <a:rPr lang="en-GB" sz="2933">
                <a:latin typeface="+mj-lt"/>
              </a:rPr>
              <a:t> might be worn or kept at home or used in a place of worship.</a:t>
            </a:r>
            <a:endParaRPr sz="2933">
              <a:latin typeface="+mj-lt"/>
            </a:endParaRPr>
          </a:p>
        </p:txBody>
      </p:sp>
      <p:pic>
        <p:nvPicPr>
          <p:cNvPr id="1051" name="Google Shape;1051;p87"/>
          <p:cNvPicPr preferRelativeResize="0"/>
          <p:nvPr/>
        </p:nvPicPr>
        <p:blipFill rotWithShape="1">
          <a:blip r:embed="rId3">
            <a:alphaModFix/>
          </a:blip>
          <a:srcRect l="16841" r="31797" b="11535"/>
          <a:stretch/>
        </p:blipFill>
        <p:spPr>
          <a:xfrm>
            <a:off x="431999" y="1737600"/>
            <a:ext cx="2684301" cy="3467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53494E3-2A53-68BA-C353-5C238C1B64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5456"/>
            <a:ext cx="8230749" cy="8512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385A8C-961F-9CBB-0DDB-512AE85D29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2441" y="-15546"/>
            <a:ext cx="4519559" cy="886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line of blue and grey lines&#10;&#10;Description automatically generated">
            <a:extLst>
              <a:ext uri="{FF2B5EF4-FFF2-40B4-BE49-F238E27FC236}">
                <a16:creationId xmlns:a16="http://schemas.microsoft.com/office/drawing/2014/main" id="{604768FA-990E-5175-1325-265C264B6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479" y="1492024"/>
            <a:ext cx="7962900" cy="172402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3E55996-49C3-341C-9E60-08338473CDB3}"/>
              </a:ext>
            </a:extLst>
          </p:cNvPr>
          <p:cNvSpPr>
            <a:spLocks noGrp="1"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Sassoon Primary"/>
              </a:rPr>
              <a:t>Morning Challenges:</a:t>
            </a: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60F0FEAA-2BFF-4C53-0ADC-FB0FE3336592}"/>
              </a:ext>
            </a:extLst>
          </p:cNvPr>
          <p:cNvSpPr txBox="1"/>
          <p:nvPr/>
        </p:nvSpPr>
        <p:spPr>
          <a:xfrm>
            <a:off x="8698876" y="1628472"/>
            <a:ext cx="3188082" cy="144655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>
                <a:latin typeface="Sassoon Primary"/>
              </a:rPr>
              <a:t>Name writing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DA5D11-1688-02EC-0AB8-2AAFFE689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1959" y="3413342"/>
            <a:ext cx="5879150" cy="344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572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7">
          <a:extLst>
            <a:ext uri="{FF2B5EF4-FFF2-40B4-BE49-F238E27FC236}">
              <a16:creationId xmlns:a16="http://schemas.microsoft.com/office/drawing/2014/main" id="{457DAAE0-A0FF-D68C-AB0A-999E65DD9B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p86">
            <a:extLst>
              <a:ext uri="{FF2B5EF4-FFF2-40B4-BE49-F238E27FC236}">
                <a16:creationId xmlns:a16="http://schemas.microsoft.com/office/drawing/2014/main" id="{93FC65D7-1C2D-C05D-782F-2D48AF8550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2000" y="203184"/>
            <a:ext cx="10513600" cy="41043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spAutoFit/>
          </a:bodyPr>
          <a:lstStyle/>
          <a:p>
            <a:r>
              <a:rPr lang="en-GB"/>
              <a:t>What are symbols and why do people use them?</a:t>
            </a:r>
            <a:endParaRPr/>
          </a:p>
        </p:txBody>
      </p:sp>
      <p:sp>
        <p:nvSpPr>
          <p:cNvPr id="1040" name="Google Shape;1040;p86">
            <a:extLst>
              <a:ext uri="{FF2B5EF4-FFF2-40B4-BE49-F238E27FC236}">
                <a16:creationId xmlns:a16="http://schemas.microsoft.com/office/drawing/2014/main" id="{354C2CB6-D1DE-E8D9-A3E4-FC867B8B3C2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62093" y="2106161"/>
            <a:ext cx="6606400" cy="4671472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marL="0" indent="0">
              <a:buNone/>
            </a:pPr>
            <a:r>
              <a:rPr lang="en-GB" sz="2933" b="1">
                <a:latin typeface="+mj-lt"/>
              </a:rPr>
              <a:t>This is our school logo, the symbol that shows our school. We wear this on our uniforms to show that we belong here.</a:t>
            </a:r>
          </a:p>
          <a:p>
            <a:pPr marL="0" indent="0">
              <a:buNone/>
            </a:pPr>
            <a:endParaRPr lang="en-GB" sz="2933" b="1">
              <a:latin typeface="+mj-lt"/>
            </a:endParaRPr>
          </a:p>
          <a:p>
            <a:pPr marL="0" indent="0">
              <a:buNone/>
            </a:pPr>
            <a:r>
              <a:rPr lang="en-GB" sz="2933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rPr>
              <a:t>Blue</a:t>
            </a:r>
            <a:r>
              <a:rPr lang="en-GB" sz="2933">
                <a:latin typeface="+mj-lt"/>
              </a:rPr>
              <a:t> / </a:t>
            </a:r>
            <a:r>
              <a:rPr lang="en-GB" sz="2933">
                <a:solidFill>
                  <a:srgbClr val="00B050"/>
                </a:solidFill>
                <a:latin typeface="+mj-lt"/>
              </a:rPr>
              <a:t>Green</a:t>
            </a:r>
          </a:p>
          <a:p>
            <a:pPr marL="0" indent="0">
              <a:buNone/>
            </a:pPr>
            <a:r>
              <a:rPr lang="en-GB" sz="2933" b="1">
                <a:latin typeface="+mj-lt"/>
              </a:rPr>
              <a:t>Can you think of any other places where people where a symbol on their clothes to show they belong?</a:t>
            </a:r>
          </a:p>
        </p:txBody>
      </p:sp>
      <p:pic>
        <p:nvPicPr>
          <p:cNvPr id="1042" name="Google Shape;1042;p86">
            <a:extLst>
              <a:ext uri="{FF2B5EF4-FFF2-40B4-BE49-F238E27FC236}">
                <a16:creationId xmlns:a16="http://schemas.microsoft.com/office/drawing/2014/main" id="{54F2356A-3DE9-5AAB-329E-C1D025C19B2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3900" y="767567"/>
            <a:ext cx="747733" cy="734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F8B00B7-953F-CEF1-C1CB-FFE40710E3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5456"/>
            <a:ext cx="8230749" cy="896996"/>
          </a:xfrm>
          <a:prstGeom prst="rect">
            <a:avLst/>
          </a:prstGeom>
        </p:spPr>
      </p:pic>
      <p:pic>
        <p:nvPicPr>
          <p:cNvPr id="1026" name="Picture 2" descr="Ormiston Herman Academy – Ormiston ...">
            <a:extLst>
              <a:ext uri="{FF2B5EF4-FFF2-40B4-BE49-F238E27FC236}">
                <a16:creationId xmlns:a16="http://schemas.microsoft.com/office/drawing/2014/main" id="{683A5B01-C9A0-2FF0-5445-E029F060E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92" y="1717189"/>
            <a:ext cx="3479482" cy="347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C1C4E85-5990-62EE-3D2A-406FFA347C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2441" y="-15546"/>
            <a:ext cx="4519559" cy="88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60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p88"/>
          <p:cNvSpPr txBox="1">
            <a:spLocks noGrp="1"/>
          </p:cNvSpPr>
          <p:nvPr>
            <p:ph type="subTitle" idx="1"/>
          </p:nvPr>
        </p:nvSpPr>
        <p:spPr>
          <a:xfrm>
            <a:off x="432000" y="4769501"/>
            <a:ext cx="10812400" cy="1204817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marL="0" indent="0">
              <a:lnSpc>
                <a:spcPct val="115000"/>
              </a:lnSpc>
              <a:spcAft>
                <a:spcPts val="1333"/>
              </a:spcAft>
            </a:pPr>
            <a:r>
              <a:rPr lang="en-GB" b="1">
                <a:latin typeface="+mj-lt"/>
              </a:rPr>
              <a:t>Symbols</a:t>
            </a:r>
            <a:r>
              <a:rPr lang="en-GB">
                <a:latin typeface="+mj-lt"/>
              </a:rPr>
              <a:t> can be used to represent information about lots of different ideas, not just religious ideas.</a:t>
            </a:r>
            <a:endParaRPr>
              <a:latin typeface="+mj-lt"/>
            </a:endParaRPr>
          </a:p>
        </p:txBody>
      </p:sp>
      <p:sp>
        <p:nvSpPr>
          <p:cNvPr id="1057" name="Google Shape;1057;p88"/>
          <p:cNvSpPr txBox="1">
            <a:spLocks noGrp="1"/>
          </p:cNvSpPr>
          <p:nvPr>
            <p:ph type="subTitle" idx="2"/>
          </p:nvPr>
        </p:nvSpPr>
        <p:spPr>
          <a:xfrm>
            <a:off x="432000" y="1440001"/>
            <a:ext cx="9513600" cy="685765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marL="0" indent="0">
              <a:lnSpc>
                <a:spcPct val="115000"/>
              </a:lnSpc>
              <a:spcAft>
                <a:spcPts val="1333"/>
              </a:spcAft>
            </a:pPr>
            <a:r>
              <a:rPr lang="en-GB">
                <a:latin typeface="+mj-lt"/>
              </a:rPr>
              <a:t>All </a:t>
            </a:r>
            <a:r>
              <a:rPr lang="en-GB" b="1">
                <a:latin typeface="+mj-lt"/>
              </a:rPr>
              <a:t>symbols</a:t>
            </a:r>
            <a:r>
              <a:rPr lang="en-GB">
                <a:latin typeface="+mj-lt"/>
              </a:rPr>
              <a:t> are religious.</a:t>
            </a:r>
            <a:endParaRPr>
              <a:latin typeface="+mj-lt"/>
            </a:endParaRPr>
          </a:p>
        </p:txBody>
      </p:sp>
      <p:sp>
        <p:nvSpPr>
          <p:cNvPr id="1058" name="Google Shape;1058;p88"/>
          <p:cNvSpPr txBox="1">
            <a:spLocks noGrp="1"/>
          </p:cNvSpPr>
          <p:nvPr>
            <p:ph type="title"/>
          </p:nvPr>
        </p:nvSpPr>
        <p:spPr>
          <a:xfrm>
            <a:off x="432000" y="172407"/>
            <a:ext cx="10513600" cy="471989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-GB"/>
              <a:t>What are symbols and why do people use them?</a:t>
            </a:r>
            <a:endParaRPr/>
          </a:p>
        </p:txBody>
      </p:sp>
      <p:sp>
        <p:nvSpPr>
          <p:cNvPr id="1059" name="Google Shape;1059;p88"/>
          <p:cNvSpPr txBox="1">
            <a:spLocks noGrp="1"/>
          </p:cNvSpPr>
          <p:nvPr>
            <p:ph type="body" idx="3"/>
          </p:nvPr>
        </p:nvSpPr>
        <p:spPr>
          <a:xfrm>
            <a:off x="432000" y="6331200"/>
            <a:ext cx="10955200" cy="277512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marL="0" indent="0">
              <a:spcAft>
                <a:spcPts val="1333"/>
              </a:spcAft>
              <a:buNone/>
            </a:pPr>
            <a:endParaRPr/>
          </a:p>
        </p:txBody>
      </p:sp>
      <p:pic>
        <p:nvPicPr>
          <p:cNvPr id="1060" name="Google Shape;1060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2411" y="2797100"/>
            <a:ext cx="528000" cy="55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1" name="Google Shape;1061;p88"/>
          <p:cNvSpPr txBox="1"/>
          <p:nvPr/>
        </p:nvSpPr>
        <p:spPr>
          <a:xfrm>
            <a:off x="432000" y="3971200"/>
            <a:ext cx="4000000" cy="876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21900" bIns="121900" anchor="t" anchorCtr="0">
            <a:spAutoFit/>
          </a:bodyPr>
          <a:lstStyle/>
          <a:p>
            <a:pPr>
              <a:lnSpc>
                <a:spcPct val="130000"/>
              </a:lnSpc>
              <a:spcAft>
                <a:spcPts val="1333"/>
              </a:spcAft>
            </a:pPr>
            <a:r>
              <a:rPr lang="en-GB" sz="2933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Why?</a:t>
            </a:r>
            <a:endParaRPr sz="2400"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64B7FD-10F8-6B6A-DDB2-D7D05207F6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5456"/>
            <a:ext cx="8230749" cy="8891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3DB045-1078-368C-FC39-69F0926578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2441" y="-15546"/>
            <a:ext cx="4519559" cy="886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p89"/>
          <p:cNvSpPr txBox="1">
            <a:spLocks noGrp="1"/>
          </p:cNvSpPr>
          <p:nvPr>
            <p:ph type="body" idx="2"/>
          </p:nvPr>
        </p:nvSpPr>
        <p:spPr>
          <a:xfrm>
            <a:off x="437500" y="6331067"/>
            <a:ext cx="10939600" cy="277512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marL="0" indent="0">
              <a:spcAft>
                <a:spcPts val="1333"/>
              </a:spcAft>
              <a:buNone/>
            </a:pPr>
            <a:r>
              <a:rPr lang="en-GB"/>
              <a:t>Middle photo: </a:t>
            </a:r>
            <a:r>
              <a:rPr lang="en-GB">
                <a:highlight>
                  <a:srgbClr val="FFFFFF"/>
                </a:highlight>
              </a:rPr>
              <a:t>Photo © Ken Welsh. All rights reserved 2024 / Bridgeman Images</a:t>
            </a:r>
            <a:endParaRPr/>
          </a:p>
        </p:txBody>
      </p:sp>
      <p:sp>
        <p:nvSpPr>
          <p:cNvPr id="1067" name="Google Shape;1067;p89"/>
          <p:cNvSpPr txBox="1">
            <a:spLocks noGrp="1"/>
          </p:cNvSpPr>
          <p:nvPr>
            <p:ph type="title"/>
          </p:nvPr>
        </p:nvSpPr>
        <p:spPr>
          <a:xfrm>
            <a:off x="1932400" y="195567"/>
            <a:ext cx="7655200" cy="3696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r>
              <a:rPr lang="en-GB"/>
              <a:t>What are symbols and why do people use them?</a:t>
            </a:r>
            <a:endParaRPr/>
          </a:p>
        </p:txBody>
      </p:sp>
      <p:sp>
        <p:nvSpPr>
          <p:cNvPr id="1068" name="Google Shape;1068;p89"/>
          <p:cNvSpPr txBox="1"/>
          <p:nvPr/>
        </p:nvSpPr>
        <p:spPr>
          <a:xfrm>
            <a:off x="432000" y="1080001"/>
            <a:ext cx="9418800" cy="685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333"/>
              </a:spcAft>
            </a:pPr>
            <a:r>
              <a:rPr lang="en-GB" sz="2933">
                <a:solidFill>
                  <a:srgbClr val="222222"/>
                </a:solidFill>
                <a:latin typeface="Lexend"/>
                <a:ea typeface="Lexend"/>
                <a:cs typeface="Lexend"/>
                <a:sym typeface="Lexend"/>
              </a:rPr>
              <a:t>Can you match these </a:t>
            </a:r>
            <a:r>
              <a:rPr lang="en-GB" sz="2933" b="1">
                <a:solidFill>
                  <a:srgbClr val="222222"/>
                </a:solidFill>
                <a:latin typeface="Lexend"/>
                <a:ea typeface="Lexend"/>
                <a:cs typeface="Lexend"/>
                <a:sym typeface="Lexend"/>
              </a:rPr>
              <a:t>symbols</a:t>
            </a:r>
            <a:r>
              <a:rPr lang="en-GB" sz="2933">
                <a:solidFill>
                  <a:srgbClr val="222222"/>
                </a:solidFill>
                <a:latin typeface="Lexend"/>
                <a:ea typeface="Lexend"/>
                <a:cs typeface="Lexend"/>
                <a:sym typeface="Lexend"/>
              </a:rPr>
              <a:t> to what they represent?</a:t>
            </a:r>
            <a:endParaRPr sz="2933">
              <a:solidFill>
                <a:srgbClr val="22222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069" name="Google Shape;1069;p89"/>
          <p:cNvPicPr preferRelativeResize="0"/>
          <p:nvPr/>
        </p:nvPicPr>
        <p:blipFill rotWithShape="1">
          <a:blip r:embed="rId3">
            <a:alphaModFix/>
          </a:blip>
          <a:srcRect l="5853" t="56178" r="56108"/>
          <a:stretch/>
        </p:blipFill>
        <p:spPr>
          <a:xfrm>
            <a:off x="437511" y="2146501"/>
            <a:ext cx="1738632" cy="1334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0" name="Google Shape;1070;p89"/>
          <p:cNvPicPr preferRelativeResize="0"/>
          <p:nvPr/>
        </p:nvPicPr>
        <p:blipFill rotWithShape="1">
          <a:blip r:embed="rId4">
            <a:alphaModFix/>
          </a:blip>
          <a:srcRect l="-8193" t="7938" r="-8193" b="2559"/>
          <a:stretch/>
        </p:blipFill>
        <p:spPr>
          <a:xfrm>
            <a:off x="324173" y="3577017"/>
            <a:ext cx="1738635" cy="133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1" name="Google Shape;1071;p89"/>
          <p:cNvPicPr preferRelativeResize="0"/>
          <p:nvPr/>
        </p:nvPicPr>
        <p:blipFill rotWithShape="1">
          <a:blip r:embed="rId5">
            <a:alphaModFix/>
          </a:blip>
          <a:srcRect t="6014" b="6058"/>
          <a:stretch/>
        </p:blipFill>
        <p:spPr>
          <a:xfrm>
            <a:off x="434500" y="5004801"/>
            <a:ext cx="1517947" cy="1334801"/>
          </a:xfrm>
          <a:prstGeom prst="rect">
            <a:avLst/>
          </a:prstGeom>
          <a:noFill/>
          <a:ln>
            <a:noFill/>
          </a:ln>
        </p:spPr>
      </p:pic>
      <p:sp>
        <p:nvSpPr>
          <p:cNvPr id="1072" name="Google Shape;1072;p89"/>
          <p:cNvSpPr txBox="1"/>
          <p:nvPr/>
        </p:nvSpPr>
        <p:spPr>
          <a:xfrm>
            <a:off x="5722404" y="5275217"/>
            <a:ext cx="544000" cy="3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endParaRPr sz="2400" b="1">
              <a:solidFill>
                <a:srgbClr val="FFFFF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73" name="Google Shape;1073;p89"/>
          <p:cNvSpPr txBox="1"/>
          <p:nvPr/>
        </p:nvSpPr>
        <p:spPr>
          <a:xfrm>
            <a:off x="3849600" y="5040001"/>
            <a:ext cx="7910400" cy="685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333"/>
              </a:spcAft>
            </a:pPr>
            <a:r>
              <a:rPr lang="en-GB" sz="2933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a special sporting event called the Olympics</a:t>
            </a:r>
            <a:endParaRPr sz="2400"/>
          </a:p>
        </p:txBody>
      </p:sp>
      <p:sp>
        <p:nvSpPr>
          <p:cNvPr id="1074" name="Google Shape;1074;p89"/>
          <p:cNvSpPr txBox="1"/>
          <p:nvPr/>
        </p:nvSpPr>
        <p:spPr>
          <a:xfrm>
            <a:off x="3849600" y="2160001"/>
            <a:ext cx="7910400" cy="685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333"/>
              </a:spcAft>
            </a:pPr>
            <a:r>
              <a:rPr lang="en-GB" sz="2933">
                <a:solidFill>
                  <a:srgbClr val="222222"/>
                </a:solidFill>
                <a:latin typeface="Lexend"/>
                <a:ea typeface="Lexend"/>
                <a:cs typeface="Lexend"/>
                <a:sym typeface="Lexend"/>
              </a:rPr>
              <a:t>a </a:t>
            </a:r>
            <a:r>
              <a:rPr lang="en-GB" sz="2933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coat of arms representing the Royal Family</a:t>
            </a:r>
            <a:endParaRPr sz="2933">
              <a:solidFill>
                <a:srgbClr val="22222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75" name="Google Shape;1075;p89"/>
          <p:cNvSpPr txBox="1"/>
          <p:nvPr/>
        </p:nvSpPr>
        <p:spPr>
          <a:xfrm>
            <a:off x="3849600" y="3600001"/>
            <a:ext cx="7910400" cy="1204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333"/>
              </a:spcAft>
            </a:pPr>
            <a:r>
              <a:rPr lang="en-GB" sz="2933" b="1">
                <a:solidFill>
                  <a:srgbClr val="222222"/>
                </a:solidFill>
                <a:latin typeface="Lexend"/>
                <a:ea typeface="Lexend"/>
                <a:cs typeface="Lexend"/>
                <a:sym typeface="Lexend"/>
              </a:rPr>
              <a:t>belonging</a:t>
            </a:r>
            <a:r>
              <a:rPr lang="en-GB" sz="2933">
                <a:solidFill>
                  <a:srgbClr val="222222"/>
                </a:solidFill>
                <a:latin typeface="Lexend"/>
                <a:ea typeface="Lexend"/>
                <a:cs typeface="Lexend"/>
                <a:sym typeface="Lexend"/>
              </a:rPr>
              <a:t> to a special group that helps to look after the environment</a:t>
            </a:r>
            <a:endParaRPr sz="2933">
              <a:solidFill>
                <a:srgbClr val="22222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633DA7-B605-0D23-DD27-AE66C7C32D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5456"/>
            <a:ext cx="8230749" cy="8891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65D295-5232-D420-FE93-3D35CC2981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72441" y="-15546"/>
            <a:ext cx="4519559" cy="886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Google Shape;1104;p92"/>
          <p:cNvSpPr txBox="1">
            <a:spLocks noGrp="1"/>
          </p:cNvSpPr>
          <p:nvPr>
            <p:ph type="body" idx="1"/>
          </p:nvPr>
        </p:nvSpPr>
        <p:spPr>
          <a:xfrm>
            <a:off x="432000" y="1768424"/>
            <a:ext cx="10983600" cy="3947876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marL="0" indent="0">
              <a:buNone/>
            </a:pPr>
            <a:r>
              <a:rPr lang="en-GB" b="1">
                <a:latin typeface="+mj-lt"/>
              </a:rPr>
              <a:t>Belonging</a:t>
            </a:r>
            <a:r>
              <a:rPr lang="en-GB">
                <a:latin typeface="+mj-lt"/>
              </a:rPr>
              <a:t> is important because it helps us to feel connected to other people. </a:t>
            </a:r>
            <a:endParaRPr>
              <a:latin typeface="+mj-lt"/>
            </a:endParaRPr>
          </a:p>
          <a:p>
            <a:pPr marL="0" indent="0">
              <a:spcBef>
                <a:spcPts val="1333"/>
              </a:spcBef>
              <a:buNone/>
            </a:pPr>
            <a:r>
              <a:rPr lang="en-GB" b="1">
                <a:latin typeface="+mj-lt"/>
              </a:rPr>
              <a:t>Belonging</a:t>
            </a:r>
            <a:r>
              <a:rPr lang="en-GB">
                <a:latin typeface="+mj-lt"/>
              </a:rPr>
              <a:t> means you are part of a group.</a:t>
            </a:r>
            <a:endParaRPr>
              <a:latin typeface="+mj-lt"/>
            </a:endParaRPr>
          </a:p>
          <a:p>
            <a:pPr marL="0" indent="0">
              <a:spcBef>
                <a:spcPts val="1333"/>
              </a:spcBef>
              <a:buNone/>
            </a:pPr>
            <a:r>
              <a:rPr lang="en-GB">
                <a:latin typeface="+mj-lt"/>
              </a:rPr>
              <a:t>When we </a:t>
            </a:r>
            <a:r>
              <a:rPr lang="en-GB" b="1">
                <a:latin typeface="+mj-lt"/>
              </a:rPr>
              <a:t>belong</a:t>
            </a:r>
            <a:r>
              <a:rPr lang="en-GB">
                <a:latin typeface="+mj-lt"/>
              </a:rPr>
              <a:t>, we feel safe, happy and cared for.</a:t>
            </a:r>
            <a:endParaRPr>
              <a:latin typeface="+mj-lt"/>
            </a:endParaRPr>
          </a:p>
          <a:p>
            <a:pPr marL="0" indent="0">
              <a:spcBef>
                <a:spcPts val="1333"/>
              </a:spcBef>
              <a:buNone/>
            </a:pPr>
            <a:r>
              <a:rPr lang="en-GB" b="1">
                <a:latin typeface="+mj-lt"/>
              </a:rPr>
              <a:t>Belonging</a:t>
            </a:r>
            <a:r>
              <a:rPr lang="en-GB">
                <a:latin typeface="+mj-lt"/>
              </a:rPr>
              <a:t> can help us understand who we are.</a:t>
            </a:r>
            <a:endParaRPr>
              <a:latin typeface="+mj-lt"/>
            </a:endParaRPr>
          </a:p>
          <a:p>
            <a:pPr marL="0" indent="0">
              <a:spcBef>
                <a:spcPts val="1333"/>
              </a:spcBef>
              <a:spcAft>
                <a:spcPts val="1333"/>
              </a:spcAft>
              <a:buNone/>
            </a:pPr>
            <a:r>
              <a:rPr lang="en-GB" b="1">
                <a:latin typeface="+mj-lt"/>
              </a:rPr>
              <a:t>Symbols</a:t>
            </a:r>
            <a:r>
              <a:rPr lang="en-GB">
                <a:latin typeface="+mj-lt"/>
              </a:rPr>
              <a:t> can be helpful in identifying where we </a:t>
            </a:r>
            <a:r>
              <a:rPr lang="en-GB" b="1">
                <a:latin typeface="+mj-lt"/>
              </a:rPr>
              <a:t>belong</a:t>
            </a:r>
            <a:r>
              <a:rPr lang="en-GB">
                <a:latin typeface="+mj-lt"/>
              </a:rPr>
              <a:t>.</a:t>
            </a:r>
            <a:endParaRPr>
              <a:latin typeface="+mj-lt"/>
            </a:endParaRPr>
          </a:p>
        </p:txBody>
      </p:sp>
      <p:sp>
        <p:nvSpPr>
          <p:cNvPr id="1105" name="Google Shape;1105;p92"/>
          <p:cNvSpPr txBox="1">
            <a:spLocks noGrp="1"/>
          </p:cNvSpPr>
          <p:nvPr>
            <p:ph type="title"/>
          </p:nvPr>
        </p:nvSpPr>
        <p:spPr>
          <a:xfrm>
            <a:off x="432000" y="203200"/>
            <a:ext cx="9513600" cy="3816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-GB"/>
              <a:t>How do symbols show belonging?</a:t>
            </a:r>
            <a:endParaRPr/>
          </a:p>
        </p:txBody>
      </p:sp>
      <p:sp>
        <p:nvSpPr>
          <p:cNvPr id="1106" name="Google Shape;1106;p92"/>
          <p:cNvSpPr txBox="1">
            <a:spLocks noGrp="1"/>
          </p:cNvSpPr>
          <p:nvPr>
            <p:ph type="body" idx="2"/>
          </p:nvPr>
        </p:nvSpPr>
        <p:spPr>
          <a:xfrm>
            <a:off x="437500" y="6331067"/>
            <a:ext cx="10939600" cy="277512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marL="0" indent="0">
              <a:spcAft>
                <a:spcPts val="1333"/>
              </a:spcAft>
              <a:buNone/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BCC632-33A8-E0FA-7D7C-06172CDD4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456"/>
            <a:ext cx="8230749" cy="8891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FF5BC3-8C43-5737-6942-133F0ABF94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371" y="580623"/>
            <a:ext cx="10078857" cy="905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ABCB75-5397-26CD-1707-0B82BF0BD7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2441" y="-15546"/>
            <a:ext cx="4519559" cy="886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93"/>
          <p:cNvSpPr txBox="1">
            <a:spLocks noGrp="1"/>
          </p:cNvSpPr>
          <p:nvPr>
            <p:ph type="body" idx="1"/>
          </p:nvPr>
        </p:nvSpPr>
        <p:spPr>
          <a:xfrm>
            <a:off x="432000" y="1080000"/>
            <a:ext cx="9513600" cy="2315506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marL="0" indent="0">
              <a:buNone/>
            </a:pPr>
            <a:r>
              <a:rPr lang="en-GB" sz="2800">
                <a:latin typeface="+mj-lt"/>
              </a:rPr>
              <a:t>Some people may use </a:t>
            </a:r>
            <a:r>
              <a:rPr lang="en-GB" sz="2800" b="1">
                <a:latin typeface="+mj-lt"/>
              </a:rPr>
              <a:t>symbols</a:t>
            </a:r>
            <a:r>
              <a:rPr lang="en-GB" sz="2800">
                <a:latin typeface="+mj-lt"/>
              </a:rPr>
              <a:t> or objects to show they </a:t>
            </a:r>
            <a:r>
              <a:rPr lang="en-GB" sz="2800" b="1">
                <a:latin typeface="+mj-lt"/>
              </a:rPr>
              <a:t>belong</a:t>
            </a:r>
            <a:r>
              <a:rPr lang="en-GB" sz="2800">
                <a:latin typeface="+mj-lt"/>
              </a:rPr>
              <a:t> to a religion or have a religious worldview.</a:t>
            </a:r>
            <a:endParaRPr sz="2800">
              <a:latin typeface="+mj-lt"/>
            </a:endParaRPr>
          </a:p>
          <a:p>
            <a:pPr marL="0" indent="0">
              <a:spcBef>
                <a:spcPts val="1333"/>
              </a:spcBef>
              <a:spcAft>
                <a:spcPts val="1333"/>
              </a:spcAft>
              <a:buNone/>
            </a:pPr>
            <a:r>
              <a:rPr lang="en-GB" sz="2800">
                <a:latin typeface="+mj-lt"/>
              </a:rPr>
              <a:t>These may be worn, used in the home or be placed on a building.</a:t>
            </a:r>
            <a:endParaRPr sz="2800">
              <a:latin typeface="+mj-lt"/>
            </a:endParaRPr>
          </a:p>
        </p:txBody>
      </p:sp>
      <p:sp>
        <p:nvSpPr>
          <p:cNvPr id="1112" name="Google Shape;1112;p93"/>
          <p:cNvSpPr txBox="1">
            <a:spLocks noGrp="1"/>
          </p:cNvSpPr>
          <p:nvPr>
            <p:ph type="title"/>
          </p:nvPr>
        </p:nvSpPr>
        <p:spPr>
          <a:xfrm>
            <a:off x="432000" y="203200"/>
            <a:ext cx="9513600" cy="3816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-GB"/>
              <a:t>How do symbols show belonging?</a:t>
            </a:r>
            <a:endParaRPr/>
          </a:p>
        </p:txBody>
      </p:sp>
      <p:sp>
        <p:nvSpPr>
          <p:cNvPr id="1113" name="Google Shape;1113;p93"/>
          <p:cNvSpPr txBox="1">
            <a:spLocks noGrp="1"/>
          </p:cNvSpPr>
          <p:nvPr>
            <p:ph type="body" idx="2"/>
          </p:nvPr>
        </p:nvSpPr>
        <p:spPr>
          <a:xfrm>
            <a:off x="437500" y="6331067"/>
            <a:ext cx="10939600" cy="277512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marL="0" indent="0">
              <a:spcAft>
                <a:spcPts val="1333"/>
              </a:spcAft>
              <a:buNone/>
            </a:pPr>
            <a:endParaRPr/>
          </a:p>
        </p:txBody>
      </p:sp>
      <p:pic>
        <p:nvPicPr>
          <p:cNvPr id="1114" name="Google Shape;1114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2867" y="3362000"/>
            <a:ext cx="3792883" cy="213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5" name="Google Shape;1115;p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2468" y="3362000"/>
            <a:ext cx="3200997" cy="2133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6" name="Google Shape;1116;p9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59494" y="3362167"/>
            <a:ext cx="3200999" cy="2133165"/>
          </a:xfrm>
          <a:prstGeom prst="rect">
            <a:avLst/>
          </a:prstGeom>
          <a:noFill/>
          <a:ln>
            <a:noFill/>
          </a:ln>
        </p:spPr>
      </p:pic>
      <p:sp>
        <p:nvSpPr>
          <p:cNvPr id="1117" name="Google Shape;1117;p93"/>
          <p:cNvSpPr txBox="1"/>
          <p:nvPr/>
        </p:nvSpPr>
        <p:spPr>
          <a:xfrm>
            <a:off x="697767" y="5510400"/>
            <a:ext cx="32012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Jewish boy wearing a kippah</a:t>
            </a: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18" name="Google Shape;1118;p93"/>
          <p:cNvSpPr txBox="1"/>
          <p:nvPr/>
        </p:nvSpPr>
        <p:spPr>
          <a:xfrm>
            <a:off x="4159500" y="5584000"/>
            <a:ext cx="3201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Christian Bible</a:t>
            </a:r>
            <a:endParaRPr sz="2400"/>
          </a:p>
        </p:txBody>
      </p:sp>
      <p:sp>
        <p:nvSpPr>
          <p:cNvPr id="1119" name="Google Shape;1119;p93"/>
          <p:cNvSpPr txBox="1"/>
          <p:nvPr/>
        </p:nvSpPr>
        <p:spPr>
          <a:xfrm>
            <a:off x="7699200" y="5584000"/>
            <a:ext cx="37928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Jewish </a:t>
            </a:r>
            <a:r>
              <a:rPr lang="en-GB"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symbo</a:t>
            </a:r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l on a synagogue</a:t>
            </a:r>
            <a:endParaRPr sz="24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AA1F18-CE97-0BCB-D18E-2EF6A32877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5456"/>
            <a:ext cx="8230749" cy="8891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E08A86-C346-04DF-042A-4E0EFA12ED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72441" y="-15546"/>
            <a:ext cx="4519559" cy="886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Google Shape;1135;p95"/>
          <p:cNvSpPr txBox="1">
            <a:spLocks noGrp="1"/>
          </p:cNvSpPr>
          <p:nvPr>
            <p:ph type="title"/>
          </p:nvPr>
        </p:nvSpPr>
        <p:spPr>
          <a:xfrm>
            <a:off x="432000" y="203200"/>
            <a:ext cx="9513600" cy="3816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-GB"/>
              <a:t>How do symbols show belonging?</a:t>
            </a:r>
            <a:endParaRPr/>
          </a:p>
        </p:txBody>
      </p:sp>
      <p:sp>
        <p:nvSpPr>
          <p:cNvPr id="1136" name="Google Shape;1136;p95"/>
          <p:cNvSpPr txBox="1">
            <a:spLocks noGrp="1"/>
          </p:cNvSpPr>
          <p:nvPr>
            <p:ph type="body" idx="2"/>
          </p:nvPr>
        </p:nvSpPr>
        <p:spPr>
          <a:xfrm>
            <a:off x="437500" y="6331067"/>
            <a:ext cx="10939600" cy="277512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marL="0" indent="0">
              <a:spcAft>
                <a:spcPts val="1333"/>
              </a:spcAft>
              <a:buNone/>
            </a:pPr>
            <a:endParaRPr/>
          </a:p>
        </p:txBody>
      </p:sp>
      <p:pic>
        <p:nvPicPr>
          <p:cNvPr id="1137" name="Google Shape;1137;p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1394" y="2133267"/>
            <a:ext cx="3200999" cy="2133165"/>
          </a:xfrm>
          <a:prstGeom prst="rect">
            <a:avLst/>
          </a:prstGeom>
          <a:noFill/>
          <a:ln>
            <a:noFill/>
          </a:ln>
        </p:spPr>
      </p:pic>
      <p:sp>
        <p:nvSpPr>
          <p:cNvPr id="1138" name="Google Shape;1138;p95"/>
          <p:cNvSpPr txBox="1"/>
          <p:nvPr/>
        </p:nvSpPr>
        <p:spPr>
          <a:xfrm>
            <a:off x="5511400" y="4355100"/>
            <a:ext cx="3201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Christian Bible</a:t>
            </a:r>
            <a:endParaRPr sz="2400"/>
          </a:p>
        </p:txBody>
      </p:sp>
      <p:pic>
        <p:nvPicPr>
          <p:cNvPr id="1139" name="Google Shape;1139;p95"/>
          <p:cNvPicPr preferRelativeResize="0"/>
          <p:nvPr/>
        </p:nvPicPr>
        <p:blipFill rotWithShape="1">
          <a:blip r:embed="rId4">
            <a:alphaModFix/>
          </a:blip>
          <a:srcRect l="2969"/>
          <a:stretch/>
        </p:blipFill>
        <p:spPr>
          <a:xfrm>
            <a:off x="2669167" y="2108201"/>
            <a:ext cx="2069968" cy="2133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0" name="Google Shape;1140;p95"/>
          <p:cNvPicPr preferRelativeResize="0"/>
          <p:nvPr/>
        </p:nvPicPr>
        <p:blipFill rotWithShape="1">
          <a:blip r:embed="rId5">
            <a:alphaModFix/>
          </a:blip>
          <a:srcRect t="12463" b="16679"/>
          <a:stretch/>
        </p:blipFill>
        <p:spPr>
          <a:xfrm>
            <a:off x="9223200" y="1973300"/>
            <a:ext cx="3200997" cy="2268064"/>
          </a:xfrm>
          <a:prstGeom prst="rect">
            <a:avLst/>
          </a:prstGeom>
          <a:noFill/>
          <a:ln>
            <a:noFill/>
          </a:ln>
        </p:spPr>
      </p:pic>
      <p:sp>
        <p:nvSpPr>
          <p:cNvPr id="1141" name="Google Shape;1141;p95"/>
          <p:cNvSpPr txBox="1"/>
          <p:nvPr/>
        </p:nvSpPr>
        <p:spPr>
          <a:xfrm>
            <a:off x="9223200" y="4330033"/>
            <a:ext cx="3201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praying hands</a:t>
            </a:r>
            <a:endParaRPr sz="2400"/>
          </a:p>
        </p:txBody>
      </p:sp>
      <p:sp>
        <p:nvSpPr>
          <p:cNvPr id="1142" name="Google Shape;1142;p95"/>
          <p:cNvSpPr txBox="1"/>
          <p:nvPr/>
        </p:nvSpPr>
        <p:spPr>
          <a:xfrm>
            <a:off x="2777067" y="4331067"/>
            <a:ext cx="15284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GB" sz="2933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fish</a:t>
            </a:r>
            <a:endParaRPr sz="2933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43" name="Google Shape;1143;p95"/>
          <p:cNvSpPr txBox="1"/>
          <p:nvPr/>
        </p:nvSpPr>
        <p:spPr>
          <a:xfrm>
            <a:off x="432000" y="1067133"/>
            <a:ext cx="9452400" cy="4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GB" sz="2933">
                <a:solidFill>
                  <a:schemeClr val="dk1"/>
                </a:solidFill>
                <a:latin typeface="+mj-lt"/>
                <a:ea typeface="Lexend"/>
                <a:cs typeface="Lexend"/>
                <a:sym typeface="Lexend"/>
              </a:rPr>
              <a:t>What are </a:t>
            </a:r>
            <a:r>
              <a:rPr lang="en-GB" sz="2933" b="1">
                <a:solidFill>
                  <a:schemeClr val="dk1"/>
                </a:solidFill>
                <a:latin typeface="+mj-lt"/>
                <a:ea typeface="Lexend"/>
                <a:cs typeface="Lexend"/>
                <a:sym typeface="Lexend"/>
              </a:rPr>
              <a:t>symbols</a:t>
            </a:r>
            <a:r>
              <a:rPr lang="en-GB" sz="2933">
                <a:solidFill>
                  <a:schemeClr val="dk1"/>
                </a:solidFill>
                <a:latin typeface="+mj-lt"/>
                <a:ea typeface="Lexend"/>
                <a:cs typeface="Lexend"/>
                <a:sym typeface="Lexend"/>
              </a:rPr>
              <a:t> of Christianity?</a:t>
            </a:r>
            <a:endParaRPr sz="2933">
              <a:solidFill>
                <a:schemeClr val="dk1"/>
              </a:solidFill>
              <a:latin typeface="+mj-lt"/>
              <a:ea typeface="Lexend"/>
              <a:cs typeface="Lexend"/>
              <a:sym typeface="Lexend"/>
            </a:endParaRPr>
          </a:p>
        </p:txBody>
      </p:sp>
      <p:pic>
        <p:nvPicPr>
          <p:cNvPr id="1144" name="Google Shape;1144;p9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9947" y="2108200"/>
            <a:ext cx="1528188" cy="2133165"/>
          </a:xfrm>
          <a:prstGeom prst="rect">
            <a:avLst/>
          </a:prstGeom>
          <a:noFill/>
          <a:ln>
            <a:noFill/>
          </a:ln>
        </p:spPr>
      </p:pic>
      <p:sp>
        <p:nvSpPr>
          <p:cNvPr id="1145" name="Google Shape;1145;p95"/>
          <p:cNvSpPr txBox="1"/>
          <p:nvPr/>
        </p:nvSpPr>
        <p:spPr>
          <a:xfrm>
            <a:off x="440267" y="4331067"/>
            <a:ext cx="15284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GB" sz="2933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cross</a:t>
            </a:r>
            <a:endParaRPr sz="2933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46" name="Google Shape;1146;p95"/>
          <p:cNvSpPr txBox="1"/>
          <p:nvPr/>
        </p:nvSpPr>
        <p:spPr>
          <a:xfrm>
            <a:off x="462600" y="5786100"/>
            <a:ext cx="10939600" cy="4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GB" sz="2933">
                <a:solidFill>
                  <a:schemeClr val="dk1"/>
                </a:solidFill>
                <a:latin typeface="+mj-lt"/>
                <a:ea typeface="Lexend"/>
                <a:cs typeface="Lexend"/>
                <a:sym typeface="Lexend"/>
              </a:rPr>
              <a:t>These </a:t>
            </a:r>
            <a:r>
              <a:rPr lang="en-GB" sz="2933" b="1">
                <a:solidFill>
                  <a:schemeClr val="dk1"/>
                </a:solidFill>
                <a:latin typeface="+mj-lt"/>
                <a:ea typeface="Lexend"/>
                <a:cs typeface="Lexend"/>
                <a:sym typeface="Lexend"/>
              </a:rPr>
              <a:t>symbols</a:t>
            </a:r>
            <a:r>
              <a:rPr lang="en-GB" sz="2933">
                <a:solidFill>
                  <a:schemeClr val="dk1"/>
                </a:solidFill>
                <a:latin typeface="+mj-lt"/>
                <a:ea typeface="Lexend"/>
                <a:cs typeface="Lexend"/>
                <a:sym typeface="Lexend"/>
              </a:rPr>
              <a:t> can be a sign that a person is a Christian</a:t>
            </a:r>
            <a:r>
              <a:rPr lang="en-GB" sz="2933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.</a:t>
            </a:r>
            <a:endParaRPr sz="2933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147" name="Google Shape;1147;p9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071597" y="749033"/>
            <a:ext cx="832633" cy="817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D6C93F6-7666-0EA1-1968-26D7757055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5456"/>
            <a:ext cx="8230749" cy="8891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DD25AA-3498-391B-FD7A-057DAADD5E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72441" y="-15546"/>
            <a:ext cx="4519559" cy="886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p96"/>
          <p:cNvSpPr txBox="1">
            <a:spLocks noGrp="1"/>
          </p:cNvSpPr>
          <p:nvPr>
            <p:ph type="title"/>
          </p:nvPr>
        </p:nvSpPr>
        <p:spPr>
          <a:xfrm>
            <a:off x="432000" y="203200"/>
            <a:ext cx="9513600" cy="3816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-GB"/>
              <a:t>How do symbols show belonging?</a:t>
            </a:r>
            <a:endParaRPr/>
          </a:p>
        </p:txBody>
      </p:sp>
      <p:sp>
        <p:nvSpPr>
          <p:cNvPr id="1153" name="Google Shape;1153;p96"/>
          <p:cNvSpPr txBox="1">
            <a:spLocks noGrp="1"/>
          </p:cNvSpPr>
          <p:nvPr>
            <p:ph type="body" idx="2"/>
          </p:nvPr>
        </p:nvSpPr>
        <p:spPr>
          <a:xfrm>
            <a:off x="437500" y="6331067"/>
            <a:ext cx="10939600" cy="277512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marL="0" indent="0">
              <a:spcAft>
                <a:spcPts val="1333"/>
              </a:spcAft>
              <a:buNone/>
            </a:pPr>
            <a:endParaRPr/>
          </a:p>
        </p:txBody>
      </p:sp>
      <p:sp>
        <p:nvSpPr>
          <p:cNvPr id="1154" name="Google Shape;1154;p96"/>
          <p:cNvSpPr txBox="1"/>
          <p:nvPr/>
        </p:nvSpPr>
        <p:spPr>
          <a:xfrm>
            <a:off x="432000" y="1067133"/>
            <a:ext cx="9452400" cy="4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GB" sz="2933">
                <a:solidFill>
                  <a:schemeClr val="dk1"/>
                </a:solidFill>
                <a:latin typeface="+mj-lt"/>
                <a:ea typeface="Lexend"/>
                <a:cs typeface="Lexend"/>
                <a:sym typeface="Lexend"/>
              </a:rPr>
              <a:t>Fiona is a Christian and she wears a necklace with the </a:t>
            </a:r>
            <a:r>
              <a:rPr lang="en-GB" sz="2933" b="1">
                <a:solidFill>
                  <a:schemeClr val="dk1"/>
                </a:solidFill>
                <a:latin typeface="+mj-lt"/>
                <a:ea typeface="Lexend"/>
                <a:cs typeface="Lexend"/>
                <a:sym typeface="Lexend"/>
              </a:rPr>
              <a:t>symbol</a:t>
            </a:r>
            <a:r>
              <a:rPr lang="en-GB" sz="2933">
                <a:solidFill>
                  <a:schemeClr val="dk1"/>
                </a:solidFill>
                <a:latin typeface="+mj-lt"/>
                <a:ea typeface="Lexend"/>
                <a:cs typeface="Lexend"/>
                <a:sym typeface="Lexend"/>
              </a:rPr>
              <a:t> of a cross.</a:t>
            </a:r>
            <a:endParaRPr sz="2933">
              <a:solidFill>
                <a:schemeClr val="dk1"/>
              </a:solidFill>
              <a:latin typeface="+mj-lt"/>
              <a:ea typeface="Lexend"/>
              <a:cs typeface="Lexend"/>
              <a:sym typeface="Lexend"/>
            </a:endParaRPr>
          </a:p>
        </p:txBody>
      </p:sp>
      <p:sp>
        <p:nvSpPr>
          <p:cNvPr id="1155" name="Google Shape;1155;p96"/>
          <p:cNvSpPr txBox="1"/>
          <p:nvPr/>
        </p:nvSpPr>
        <p:spPr>
          <a:xfrm>
            <a:off x="1068833" y="4737584"/>
            <a:ext cx="15284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Fiona</a:t>
            </a: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56" name="Google Shape;1156;p96"/>
          <p:cNvSpPr txBox="1"/>
          <p:nvPr/>
        </p:nvSpPr>
        <p:spPr>
          <a:xfrm>
            <a:off x="462600" y="5379700"/>
            <a:ext cx="10939600" cy="4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GB" sz="2933">
                <a:latin typeface="+mj-lt"/>
                <a:ea typeface="Lexend"/>
                <a:cs typeface="Lexend"/>
                <a:sym typeface="Lexend"/>
              </a:rPr>
              <a:t>The necklace shows other people that Fiona </a:t>
            </a:r>
            <a:r>
              <a:rPr lang="en-GB" sz="2933" b="1">
                <a:latin typeface="+mj-lt"/>
                <a:ea typeface="Lexend"/>
                <a:cs typeface="Lexend"/>
                <a:sym typeface="Lexend"/>
              </a:rPr>
              <a:t>belongs</a:t>
            </a:r>
            <a:r>
              <a:rPr lang="en-GB" sz="2933">
                <a:latin typeface="+mj-lt"/>
                <a:ea typeface="Lexend"/>
                <a:cs typeface="Lexend"/>
                <a:sym typeface="Lexend"/>
              </a:rPr>
              <a:t> to her religion.</a:t>
            </a:r>
            <a:endParaRPr sz="2933">
              <a:latin typeface="+mj-lt"/>
              <a:ea typeface="Lexend"/>
              <a:cs typeface="Lexend"/>
              <a:sym typeface="Lexend"/>
            </a:endParaRPr>
          </a:p>
        </p:txBody>
      </p:sp>
      <p:pic>
        <p:nvPicPr>
          <p:cNvPr id="1157" name="Google Shape;1157;p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868" y="2838251"/>
            <a:ext cx="2106777" cy="1851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8" name="Google Shape;1158;p9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71233" y="2165333"/>
            <a:ext cx="8988768" cy="2874667"/>
          </a:xfrm>
          <a:prstGeom prst="rect">
            <a:avLst/>
          </a:prstGeom>
          <a:noFill/>
          <a:ln>
            <a:noFill/>
          </a:ln>
        </p:spPr>
      </p:pic>
      <p:sp>
        <p:nvSpPr>
          <p:cNvPr id="1159" name="Google Shape;1159;p96"/>
          <p:cNvSpPr txBox="1"/>
          <p:nvPr/>
        </p:nvSpPr>
        <p:spPr>
          <a:xfrm>
            <a:off x="2942801" y="2294300"/>
            <a:ext cx="8713600" cy="2076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SzPts val="2200"/>
            </a:pPr>
            <a:r>
              <a:rPr lang="en-GB" sz="2933">
                <a:latin typeface="+mj-lt"/>
                <a:ea typeface="Lexend"/>
                <a:cs typeface="Lexend"/>
                <a:sym typeface="Lexend"/>
              </a:rPr>
              <a:t>I wear this cross because it reminds me I </a:t>
            </a:r>
            <a:r>
              <a:rPr lang="en-GB" sz="2933" b="1">
                <a:latin typeface="+mj-lt"/>
                <a:ea typeface="Lexend"/>
                <a:cs typeface="Lexend"/>
                <a:sym typeface="Lexend"/>
              </a:rPr>
              <a:t>belong</a:t>
            </a:r>
            <a:r>
              <a:rPr lang="en-GB" sz="2933">
                <a:latin typeface="+mj-lt"/>
                <a:ea typeface="Lexend"/>
                <a:cs typeface="Lexend"/>
                <a:sym typeface="Lexend"/>
              </a:rPr>
              <a:t> to my religion and my church. It’s a special </a:t>
            </a:r>
            <a:r>
              <a:rPr lang="en-GB" sz="2933" b="1">
                <a:latin typeface="+mj-lt"/>
                <a:ea typeface="Lexend"/>
                <a:cs typeface="Lexend"/>
                <a:sym typeface="Lexend"/>
              </a:rPr>
              <a:t>symbol </a:t>
            </a:r>
            <a:r>
              <a:rPr lang="en-GB" sz="2933">
                <a:latin typeface="+mj-lt"/>
                <a:ea typeface="Lexend"/>
                <a:cs typeface="Lexend"/>
                <a:sym typeface="Lexend"/>
              </a:rPr>
              <a:t>that reminds me of the story of Jesus and helps others know more about me.</a:t>
            </a:r>
            <a:endParaRPr sz="2933">
              <a:solidFill>
                <a:srgbClr val="000000"/>
              </a:solidFill>
              <a:latin typeface="+mj-lt"/>
              <a:ea typeface="Lexend"/>
              <a:cs typeface="Lexend"/>
              <a:sym typeface="Lexend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4473EE-3E35-EAC6-80D4-75C7D47A24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5456"/>
            <a:ext cx="8230749" cy="8891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A0D58F-585B-B748-9852-97CA2AFDC9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2441" y="-15546"/>
            <a:ext cx="4519559" cy="886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p97"/>
          <p:cNvSpPr txBox="1">
            <a:spLocks noGrp="1"/>
          </p:cNvSpPr>
          <p:nvPr>
            <p:ph type="title"/>
          </p:nvPr>
        </p:nvSpPr>
        <p:spPr>
          <a:xfrm>
            <a:off x="432000" y="203200"/>
            <a:ext cx="9513600" cy="3816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-GB"/>
              <a:t>How do symbols show belonging?</a:t>
            </a:r>
            <a:endParaRPr/>
          </a:p>
        </p:txBody>
      </p:sp>
      <p:sp>
        <p:nvSpPr>
          <p:cNvPr id="1165" name="Google Shape;1165;p97"/>
          <p:cNvSpPr txBox="1">
            <a:spLocks noGrp="1"/>
          </p:cNvSpPr>
          <p:nvPr>
            <p:ph type="body" idx="2"/>
          </p:nvPr>
        </p:nvSpPr>
        <p:spPr>
          <a:xfrm>
            <a:off x="437500" y="6331067"/>
            <a:ext cx="10939600" cy="277512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marL="0" indent="0">
              <a:spcAft>
                <a:spcPts val="1333"/>
              </a:spcAft>
              <a:buNone/>
            </a:pPr>
            <a:endParaRPr/>
          </a:p>
        </p:txBody>
      </p:sp>
      <p:sp>
        <p:nvSpPr>
          <p:cNvPr id="1166" name="Google Shape;1166;p97"/>
          <p:cNvSpPr txBox="1"/>
          <p:nvPr/>
        </p:nvSpPr>
        <p:spPr>
          <a:xfrm>
            <a:off x="6316800" y="5753467"/>
            <a:ext cx="44820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GB" sz="2933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Torah - Jewish scriptures</a:t>
            </a:r>
            <a:endParaRPr sz="2933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67" name="Google Shape;1167;p97"/>
          <p:cNvSpPr txBox="1"/>
          <p:nvPr/>
        </p:nvSpPr>
        <p:spPr>
          <a:xfrm>
            <a:off x="1354667" y="5753467"/>
            <a:ext cx="40524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GB" sz="2933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mezuzah </a:t>
            </a:r>
            <a:r>
              <a:rPr lang="en-GB" sz="2933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case</a:t>
            </a:r>
            <a:endParaRPr sz="2933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68" name="Google Shape;1168;p97"/>
          <p:cNvSpPr txBox="1"/>
          <p:nvPr/>
        </p:nvSpPr>
        <p:spPr>
          <a:xfrm>
            <a:off x="432000" y="1018400"/>
            <a:ext cx="9452400" cy="4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GB" sz="2933">
                <a:solidFill>
                  <a:schemeClr val="dk1"/>
                </a:solidFill>
                <a:latin typeface="+mj-lt"/>
                <a:ea typeface="Lexend"/>
                <a:cs typeface="Lexend"/>
                <a:sym typeface="Lexend"/>
              </a:rPr>
              <a:t>What are </a:t>
            </a:r>
            <a:r>
              <a:rPr lang="en-GB" sz="2933" b="1">
                <a:solidFill>
                  <a:schemeClr val="dk1"/>
                </a:solidFill>
                <a:latin typeface="+mj-lt"/>
                <a:ea typeface="Lexend"/>
                <a:cs typeface="Lexend"/>
                <a:sym typeface="Lexend"/>
              </a:rPr>
              <a:t>symbols</a:t>
            </a:r>
            <a:r>
              <a:rPr lang="en-GB" sz="2933">
                <a:solidFill>
                  <a:schemeClr val="dk1"/>
                </a:solidFill>
                <a:latin typeface="+mj-lt"/>
                <a:ea typeface="Lexend"/>
                <a:cs typeface="Lexend"/>
                <a:sym typeface="Lexend"/>
              </a:rPr>
              <a:t> of Judaism?</a:t>
            </a:r>
            <a:endParaRPr sz="2933">
              <a:solidFill>
                <a:schemeClr val="dk1"/>
              </a:solidFill>
              <a:latin typeface="+mj-lt"/>
              <a:ea typeface="Lexend"/>
              <a:cs typeface="Lexend"/>
              <a:sym typeface="Lexend"/>
            </a:endParaRPr>
          </a:p>
        </p:txBody>
      </p:sp>
      <p:pic>
        <p:nvPicPr>
          <p:cNvPr id="1169" name="Google Shape;1169;p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17035" y="739101"/>
            <a:ext cx="781467" cy="767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0" name="Google Shape;1170;p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54667" y="1704201"/>
            <a:ext cx="4052535" cy="4052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1" name="Google Shape;1171;p9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16801" y="2392067"/>
            <a:ext cx="4481864" cy="3361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138CE73-8567-B296-CABA-ED63965466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5456"/>
            <a:ext cx="8230749" cy="8891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7538AC-568F-3AAA-0AC8-50D43C7E72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72441" y="-15546"/>
            <a:ext cx="4519559" cy="886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98"/>
          <p:cNvSpPr txBox="1">
            <a:spLocks noGrp="1"/>
          </p:cNvSpPr>
          <p:nvPr>
            <p:ph type="title"/>
          </p:nvPr>
        </p:nvSpPr>
        <p:spPr>
          <a:xfrm>
            <a:off x="432000" y="203200"/>
            <a:ext cx="9513600" cy="3816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-GB"/>
              <a:t>How do symbols show belonging?</a:t>
            </a:r>
            <a:endParaRPr/>
          </a:p>
        </p:txBody>
      </p:sp>
      <p:sp>
        <p:nvSpPr>
          <p:cNvPr id="1177" name="Google Shape;1177;p98"/>
          <p:cNvSpPr txBox="1">
            <a:spLocks noGrp="1"/>
          </p:cNvSpPr>
          <p:nvPr>
            <p:ph type="body" idx="2"/>
          </p:nvPr>
        </p:nvSpPr>
        <p:spPr>
          <a:xfrm>
            <a:off x="437500" y="6331067"/>
            <a:ext cx="10939600" cy="277512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marL="0" indent="0">
              <a:spcAft>
                <a:spcPts val="1333"/>
              </a:spcAft>
              <a:buNone/>
            </a:pPr>
            <a:endParaRPr/>
          </a:p>
        </p:txBody>
      </p:sp>
      <p:sp>
        <p:nvSpPr>
          <p:cNvPr id="1178" name="Google Shape;1178;p98"/>
          <p:cNvSpPr txBox="1"/>
          <p:nvPr/>
        </p:nvSpPr>
        <p:spPr>
          <a:xfrm>
            <a:off x="432000" y="1067133"/>
            <a:ext cx="9452400" cy="4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GB" sz="2933">
                <a:solidFill>
                  <a:schemeClr val="dk1"/>
                </a:solidFill>
                <a:latin typeface="+mj-lt"/>
                <a:ea typeface="Lexend"/>
                <a:cs typeface="Lexend"/>
                <a:sym typeface="Lexend"/>
              </a:rPr>
              <a:t>Rafi is a Jew and has a </a:t>
            </a:r>
            <a:r>
              <a:rPr lang="en-GB" sz="2933" b="1">
                <a:solidFill>
                  <a:schemeClr val="dk1"/>
                </a:solidFill>
                <a:latin typeface="+mj-lt"/>
                <a:ea typeface="Lexend"/>
                <a:cs typeface="Lexend"/>
                <a:sym typeface="Lexend"/>
              </a:rPr>
              <a:t>mezuzah</a:t>
            </a:r>
            <a:r>
              <a:rPr lang="en-GB" sz="2933">
                <a:solidFill>
                  <a:schemeClr val="dk1"/>
                </a:solidFill>
                <a:latin typeface="+mj-lt"/>
                <a:ea typeface="Lexend"/>
                <a:cs typeface="Lexend"/>
                <a:sym typeface="Lexend"/>
              </a:rPr>
              <a:t> case on the doorpost of his front door.</a:t>
            </a:r>
            <a:endParaRPr sz="2933">
              <a:solidFill>
                <a:schemeClr val="dk1"/>
              </a:solidFill>
              <a:latin typeface="+mj-lt"/>
              <a:ea typeface="Lexend"/>
              <a:cs typeface="Lexend"/>
              <a:sym typeface="Lexend"/>
            </a:endParaRPr>
          </a:p>
        </p:txBody>
      </p:sp>
      <p:sp>
        <p:nvSpPr>
          <p:cNvPr id="1179" name="Google Shape;1179;p98"/>
          <p:cNvSpPr txBox="1"/>
          <p:nvPr/>
        </p:nvSpPr>
        <p:spPr>
          <a:xfrm>
            <a:off x="1151467" y="4692184"/>
            <a:ext cx="15284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Rafi</a:t>
            </a: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80" name="Google Shape;1180;p98"/>
          <p:cNvSpPr txBox="1"/>
          <p:nvPr/>
        </p:nvSpPr>
        <p:spPr>
          <a:xfrm>
            <a:off x="462600" y="5379700"/>
            <a:ext cx="10939600" cy="4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GB" sz="2933">
                <a:latin typeface="+mj-lt"/>
                <a:ea typeface="Lexend"/>
                <a:cs typeface="Lexend"/>
                <a:sym typeface="Lexend"/>
              </a:rPr>
              <a:t>The </a:t>
            </a:r>
            <a:r>
              <a:rPr lang="en-GB" sz="2933" b="1">
                <a:latin typeface="+mj-lt"/>
                <a:ea typeface="Lexend"/>
                <a:cs typeface="Lexend"/>
                <a:sym typeface="Lexend"/>
              </a:rPr>
              <a:t>mezuzah </a:t>
            </a:r>
            <a:r>
              <a:rPr lang="en-GB" sz="2933">
                <a:latin typeface="+mj-lt"/>
                <a:ea typeface="Lexend"/>
                <a:cs typeface="Lexend"/>
                <a:sym typeface="Lexend"/>
              </a:rPr>
              <a:t>case shows other people that Rafi’s family </a:t>
            </a:r>
            <a:r>
              <a:rPr lang="en-GB" sz="2933" b="1">
                <a:latin typeface="+mj-lt"/>
                <a:ea typeface="Lexend"/>
                <a:cs typeface="Lexend"/>
                <a:sym typeface="Lexend"/>
              </a:rPr>
              <a:t>belongs</a:t>
            </a:r>
            <a:r>
              <a:rPr lang="en-GB" sz="2933">
                <a:latin typeface="+mj-lt"/>
                <a:ea typeface="Lexend"/>
                <a:cs typeface="Lexend"/>
                <a:sym typeface="Lexend"/>
              </a:rPr>
              <a:t> to Judaism.</a:t>
            </a:r>
            <a:endParaRPr sz="2933">
              <a:latin typeface="+mj-lt"/>
              <a:ea typeface="Lexend"/>
              <a:cs typeface="Lexend"/>
              <a:sym typeface="Lexend"/>
            </a:endParaRPr>
          </a:p>
        </p:txBody>
      </p:sp>
      <p:pic>
        <p:nvPicPr>
          <p:cNvPr id="1181" name="Google Shape;1181;p98"/>
          <p:cNvPicPr preferRelativeResize="0"/>
          <p:nvPr/>
        </p:nvPicPr>
        <p:blipFill rotWithShape="1">
          <a:blip r:embed="rId3">
            <a:alphaModFix/>
          </a:blip>
          <a:srcRect t="6055" b="6055"/>
          <a:stretch/>
        </p:blipFill>
        <p:spPr>
          <a:xfrm>
            <a:off x="388868" y="2838252"/>
            <a:ext cx="2106777" cy="1851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2" name="Google Shape;1182;p9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71233" y="2165333"/>
            <a:ext cx="8988768" cy="2874667"/>
          </a:xfrm>
          <a:prstGeom prst="rect">
            <a:avLst/>
          </a:prstGeom>
          <a:noFill/>
          <a:ln>
            <a:noFill/>
          </a:ln>
        </p:spPr>
      </p:pic>
      <p:sp>
        <p:nvSpPr>
          <p:cNvPr id="1183" name="Google Shape;1183;p98"/>
          <p:cNvSpPr txBox="1"/>
          <p:nvPr/>
        </p:nvSpPr>
        <p:spPr>
          <a:xfrm>
            <a:off x="2942801" y="2294301"/>
            <a:ext cx="8713600" cy="2076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SzPts val="2200"/>
            </a:pPr>
            <a:r>
              <a:rPr lang="en-GB" sz="2933">
                <a:latin typeface="+mj-lt"/>
                <a:ea typeface="Lexend"/>
                <a:cs typeface="Lexend"/>
                <a:sym typeface="Lexend"/>
              </a:rPr>
              <a:t>The </a:t>
            </a:r>
            <a:r>
              <a:rPr lang="en-GB" sz="2933" b="1">
                <a:latin typeface="+mj-lt"/>
                <a:ea typeface="Lexend"/>
                <a:cs typeface="Lexend"/>
                <a:sym typeface="Lexend"/>
              </a:rPr>
              <a:t>mezuzah </a:t>
            </a:r>
            <a:r>
              <a:rPr lang="en-GB" sz="2933">
                <a:latin typeface="+mj-lt"/>
                <a:ea typeface="Lexend"/>
                <a:cs typeface="Lexend"/>
                <a:sym typeface="Lexend"/>
              </a:rPr>
              <a:t>case on our family’s door is a </a:t>
            </a:r>
            <a:r>
              <a:rPr lang="en-GB" sz="2933" b="1">
                <a:latin typeface="+mj-lt"/>
                <a:ea typeface="Lexend"/>
                <a:cs typeface="Lexend"/>
                <a:sym typeface="Lexend"/>
              </a:rPr>
              <a:t>symbol</a:t>
            </a:r>
            <a:r>
              <a:rPr lang="en-GB" sz="2933">
                <a:latin typeface="+mj-lt"/>
                <a:ea typeface="Lexend"/>
                <a:cs typeface="Lexend"/>
                <a:sym typeface="Lexend"/>
              </a:rPr>
              <a:t> that we </a:t>
            </a:r>
            <a:r>
              <a:rPr lang="en-GB" sz="2933" b="1">
                <a:latin typeface="+mj-lt"/>
                <a:ea typeface="Lexend"/>
                <a:cs typeface="Lexend"/>
                <a:sym typeface="Lexend"/>
              </a:rPr>
              <a:t>belong</a:t>
            </a:r>
            <a:r>
              <a:rPr lang="en-GB" sz="2933">
                <a:latin typeface="+mj-lt"/>
                <a:ea typeface="Lexend"/>
                <a:cs typeface="Lexend"/>
                <a:sym typeface="Lexend"/>
              </a:rPr>
              <a:t> to the Jewish faith. When I see it or touch it, it reminds me that God is with us in our home.</a:t>
            </a:r>
            <a:endParaRPr sz="2933">
              <a:solidFill>
                <a:srgbClr val="000000"/>
              </a:solidFill>
              <a:latin typeface="+mj-lt"/>
              <a:ea typeface="Lexend"/>
              <a:cs typeface="Lexend"/>
              <a:sym typeface="Lexend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A69E7A-754B-6889-F00B-73E99A5ADB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5456"/>
            <a:ext cx="8230749" cy="8891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61C2A0E-1B52-2F0C-DAF9-62D61DF5AE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2441" y="-15546"/>
            <a:ext cx="4519559" cy="886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Google Shape;1208;p101"/>
          <p:cNvSpPr txBox="1">
            <a:spLocks noGrp="1"/>
          </p:cNvSpPr>
          <p:nvPr>
            <p:ph type="title"/>
          </p:nvPr>
        </p:nvSpPr>
        <p:spPr>
          <a:xfrm>
            <a:off x="401400" y="215533"/>
            <a:ext cx="9513600" cy="3816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-GB"/>
              <a:t>How do symbols show belonging?</a:t>
            </a:r>
            <a:endParaRPr/>
          </a:p>
        </p:txBody>
      </p:sp>
      <p:sp>
        <p:nvSpPr>
          <p:cNvPr id="1209" name="Google Shape;1209;p101"/>
          <p:cNvSpPr txBox="1">
            <a:spLocks noGrp="1"/>
          </p:cNvSpPr>
          <p:nvPr>
            <p:ph type="body" idx="2"/>
          </p:nvPr>
        </p:nvSpPr>
        <p:spPr>
          <a:xfrm>
            <a:off x="437500" y="6331067"/>
            <a:ext cx="10939600" cy="277512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marL="0" indent="0">
              <a:spcAft>
                <a:spcPts val="1333"/>
              </a:spcAft>
              <a:buNone/>
            </a:pPr>
            <a:endParaRPr/>
          </a:p>
        </p:txBody>
      </p:sp>
      <p:sp>
        <p:nvSpPr>
          <p:cNvPr id="1210" name="Google Shape;1210;p101"/>
          <p:cNvSpPr txBox="1"/>
          <p:nvPr/>
        </p:nvSpPr>
        <p:spPr>
          <a:xfrm>
            <a:off x="432000" y="1067133"/>
            <a:ext cx="9452400" cy="4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GB" sz="2667">
                <a:solidFill>
                  <a:schemeClr val="dk1"/>
                </a:solidFill>
                <a:latin typeface="+mj-lt"/>
                <a:ea typeface="Lexend"/>
                <a:cs typeface="Lexend"/>
                <a:sym typeface="Lexend"/>
              </a:rPr>
              <a:t>Can a non-religious worldview use </a:t>
            </a:r>
            <a:r>
              <a:rPr lang="en-GB" sz="2667" b="1">
                <a:solidFill>
                  <a:schemeClr val="dk1"/>
                </a:solidFill>
                <a:latin typeface="+mj-lt"/>
                <a:ea typeface="Lexend"/>
                <a:cs typeface="Lexend"/>
                <a:sym typeface="Lexend"/>
              </a:rPr>
              <a:t>symbols</a:t>
            </a:r>
            <a:r>
              <a:rPr lang="en-GB" sz="2667">
                <a:solidFill>
                  <a:schemeClr val="dk1"/>
                </a:solidFill>
                <a:latin typeface="+mj-lt"/>
                <a:ea typeface="Lexend"/>
                <a:cs typeface="Lexend"/>
                <a:sym typeface="Lexend"/>
              </a:rPr>
              <a:t> to show </a:t>
            </a:r>
            <a:r>
              <a:rPr lang="en-GB" sz="2667" b="1">
                <a:solidFill>
                  <a:schemeClr val="dk1"/>
                </a:solidFill>
                <a:latin typeface="+mj-lt"/>
                <a:ea typeface="Lexend"/>
                <a:cs typeface="Lexend"/>
                <a:sym typeface="Lexend"/>
              </a:rPr>
              <a:t>belonging</a:t>
            </a:r>
            <a:r>
              <a:rPr lang="en-GB" sz="2667">
                <a:solidFill>
                  <a:schemeClr val="dk1"/>
                </a:solidFill>
                <a:latin typeface="+mj-lt"/>
                <a:ea typeface="Lexend"/>
                <a:cs typeface="Lexend"/>
                <a:sym typeface="Lexend"/>
              </a:rPr>
              <a:t>?</a:t>
            </a:r>
            <a:endParaRPr sz="2667">
              <a:solidFill>
                <a:schemeClr val="dk1"/>
              </a:solidFill>
              <a:latin typeface="+mj-lt"/>
              <a:ea typeface="Lexend"/>
              <a:cs typeface="Lexend"/>
              <a:sym typeface="Lexend"/>
            </a:endParaRPr>
          </a:p>
        </p:txBody>
      </p:sp>
      <p:sp>
        <p:nvSpPr>
          <p:cNvPr id="1211" name="Google Shape;1211;p101"/>
          <p:cNvSpPr txBox="1"/>
          <p:nvPr/>
        </p:nvSpPr>
        <p:spPr>
          <a:xfrm>
            <a:off x="1049867" y="4692184"/>
            <a:ext cx="15284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Diane</a:t>
            </a: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12" name="Google Shape;1212;p101"/>
          <p:cNvSpPr txBox="1"/>
          <p:nvPr/>
        </p:nvSpPr>
        <p:spPr>
          <a:xfrm>
            <a:off x="432000" y="5379700"/>
            <a:ext cx="10939600" cy="4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GB" sz="2667">
                <a:latin typeface="+mj-lt"/>
                <a:ea typeface="Lexend"/>
                <a:cs typeface="Lexend"/>
                <a:sym typeface="Lexend"/>
              </a:rPr>
              <a:t>The badge with the happy human </a:t>
            </a:r>
            <a:r>
              <a:rPr lang="en-GB" sz="2667" b="1">
                <a:latin typeface="+mj-lt"/>
                <a:ea typeface="Lexend"/>
                <a:cs typeface="Lexend"/>
                <a:sym typeface="Lexend"/>
              </a:rPr>
              <a:t>symbol</a:t>
            </a:r>
            <a:r>
              <a:rPr lang="en-GB" sz="2667">
                <a:latin typeface="+mj-lt"/>
                <a:ea typeface="Lexend"/>
                <a:cs typeface="Lexend"/>
                <a:sym typeface="Lexend"/>
              </a:rPr>
              <a:t> shows other people that Diane is a Humanist.</a:t>
            </a:r>
            <a:endParaRPr sz="2667">
              <a:latin typeface="+mj-lt"/>
              <a:ea typeface="Lexend"/>
              <a:cs typeface="Lexend"/>
              <a:sym typeface="Lexend"/>
            </a:endParaRPr>
          </a:p>
        </p:txBody>
      </p:sp>
      <p:pic>
        <p:nvPicPr>
          <p:cNvPr id="1213" name="Google Shape;1213;p101"/>
          <p:cNvPicPr preferRelativeResize="0"/>
          <p:nvPr/>
        </p:nvPicPr>
        <p:blipFill rotWithShape="1">
          <a:blip r:embed="rId3">
            <a:alphaModFix/>
          </a:blip>
          <a:srcRect t="6055" b="6055"/>
          <a:stretch/>
        </p:blipFill>
        <p:spPr>
          <a:xfrm>
            <a:off x="388868" y="2838252"/>
            <a:ext cx="2106777" cy="1851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4" name="Google Shape;1214;p10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71233" y="2165334"/>
            <a:ext cx="8988768" cy="2937268"/>
          </a:xfrm>
          <a:prstGeom prst="rect">
            <a:avLst/>
          </a:prstGeom>
          <a:noFill/>
          <a:ln>
            <a:noFill/>
          </a:ln>
        </p:spPr>
      </p:pic>
      <p:sp>
        <p:nvSpPr>
          <p:cNvPr id="1215" name="Google Shape;1215;p101"/>
          <p:cNvSpPr txBox="1"/>
          <p:nvPr/>
        </p:nvSpPr>
        <p:spPr>
          <a:xfrm>
            <a:off x="2942801" y="2294301"/>
            <a:ext cx="6477966" cy="1840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SzPts val="2200"/>
            </a:pPr>
            <a:r>
              <a:rPr lang="en-GB" sz="2000">
                <a:latin typeface="+mj-lt"/>
                <a:ea typeface="Lexend"/>
                <a:cs typeface="Lexend"/>
                <a:sym typeface="Lexend"/>
              </a:rPr>
              <a:t>Yes! I </a:t>
            </a:r>
            <a:r>
              <a:rPr lang="en-GB" sz="2000" b="1">
                <a:latin typeface="+mj-lt"/>
                <a:ea typeface="Lexend"/>
                <a:cs typeface="Lexend"/>
                <a:sym typeface="Lexend"/>
              </a:rPr>
              <a:t>belong</a:t>
            </a:r>
            <a:r>
              <a:rPr lang="en-GB" sz="2000">
                <a:latin typeface="+mj-lt"/>
                <a:ea typeface="Lexend"/>
                <a:cs typeface="Lexend"/>
                <a:sym typeface="Lexend"/>
              </a:rPr>
              <a:t> to a group called Humanists. Some of us wear a badge with a </a:t>
            </a:r>
            <a:r>
              <a:rPr lang="en-GB" sz="2000" b="1">
                <a:latin typeface="+mj-lt"/>
                <a:ea typeface="Lexend"/>
                <a:cs typeface="Lexend"/>
                <a:sym typeface="Lexend"/>
              </a:rPr>
              <a:t>symbol</a:t>
            </a:r>
            <a:r>
              <a:rPr lang="en-GB" sz="2000">
                <a:latin typeface="+mj-lt"/>
                <a:ea typeface="Lexend"/>
                <a:cs typeface="Lexend"/>
                <a:sym typeface="Lexend"/>
              </a:rPr>
              <a:t> on it known as the </a:t>
            </a:r>
            <a:r>
              <a:rPr lang="en-GB" sz="2000">
                <a:solidFill>
                  <a:schemeClr val="accent5"/>
                </a:solidFill>
                <a:latin typeface="+mj-lt"/>
                <a:ea typeface="Lexend"/>
                <a:cs typeface="Lexend"/>
                <a:sym typeface="Lexend"/>
              </a:rPr>
              <a:t>happy human</a:t>
            </a:r>
            <a:r>
              <a:rPr lang="en-GB" sz="2000">
                <a:latin typeface="+mj-lt"/>
                <a:ea typeface="Lexend"/>
                <a:cs typeface="Lexend"/>
                <a:sym typeface="Lexend"/>
              </a:rPr>
              <a:t>. It shows that a person </a:t>
            </a:r>
            <a:r>
              <a:rPr lang="en-GB" sz="2000" b="1">
                <a:latin typeface="+mj-lt"/>
                <a:ea typeface="Lexend"/>
                <a:cs typeface="Lexend"/>
                <a:sym typeface="Lexend"/>
              </a:rPr>
              <a:t>belongs</a:t>
            </a:r>
            <a:r>
              <a:rPr lang="en-GB" sz="2000">
                <a:latin typeface="+mj-lt"/>
                <a:ea typeface="Lexend"/>
                <a:cs typeface="Lexend"/>
                <a:sym typeface="Lexend"/>
              </a:rPr>
              <a:t> to the Humanist community. It reminds me to be kind, help others and enjoy life by making good choices.</a:t>
            </a:r>
            <a:r>
              <a:rPr lang="en-GB" sz="2400">
                <a:latin typeface="+mj-lt"/>
                <a:ea typeface="Lexend"/>
                <a:cs typeface="Lexend"/>
                <a:sym typeface="Lexend"/>
              </a:rPr>
              <a:t> </a:t>
            </a:r>
            <a:endParaRPr sz="2400">
              <a:solidFill>
                <a:srgbClr val="000000"/>
              </a:solidFill>
              <a:latin typeface="+mj-lt"/>
              <a:ea typeface="Lexend"/>
              <a:cs typeface="Lexend"/>
              <a:sym typeface="Lexend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54358A-D9B0-23A2-B670-7336F78999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5456"/>
            <a:ext cx="8230749" cy="889138"/>
          </a:xfrm>
          <a:prstGeom prst="rect">
            <a:avLst/>
          </a:prstGeom>
        </p:spPr>
      </p:pic>
      <p:pic>
        <p:nvPicPr>
          <p:cNvPr id="3" name="Google Shape;1203;p100">
            <a:extLst>
              <a:ext uri="{FF2B5EF4-FFF2-40B4-BE49-F238E27FC236}">
                <a16:creationId xmlns:a16="http://schemas.microsoft.com/office/drawing/2014/main" id="{DD177D6D-C85E-AFE9-ECA9-73272567D766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48865" y="1464632"/>
            <a:ext cx="4393068" cy="4393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01BF97-5E76-6C06-DBDA-C0E6540614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72441" y="-15546"/>
            <a:ext cx="4519559" cy="886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D91F615-2BE6-B723-60F2-91721913BD8C}"/>
              </a:ext>
            </a:extLst>
          </p:cNvPr>
          <p:cNvSpPr txBox="1"/>
          <p:nvPr/>
        </p:nvSpPr>
        <p:spPr>
          <a:xfrm>
            <a:off x="86425" y="106217"/>
            <a:ext cx="2334161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u="sng">
                <a:latin typeface="Sassoon Primary"/>
              </a:rPr>
              <a:t>Revisit and review</a:t>
            </a:r>
          </a:p>
        </p:txBody>
      </p:sp>
      <p:pic>
        <p:nvPicPr>
          <p:cNvPr id="7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3663937-D4DB-6A7D-7B3D-9FC475CFE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808" y="5535835"/>
            <a:ext cx="1112817" cy="1123549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FE7D65-CF4D-E8BF-0D83-241526821050}"/>
              </a:ext>
            </a:extLst>
          </p:cNvPr>
          <p:cNvSpPr txBox="1">
            <a:spLocks/>
          </p:cNvSpPr>
          <p:nvPr/>
        </p:nvSpPr>
        <p:spPr>
          <a:xfrm>
            <a:off x="4984239" y="5125327"/>
            <a:ext cx="3713287" cy="1490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9600">
              <a:latin typeface="Sassoon Primary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6BCAF-037B-4AF8-A998-449978A45F19}"/>
              </a:ext>
            </a:extLst>
          </p:cNvPr>
          <p:cNvSpPr txBox="1">
            <a:spLocks/>
          </p:cNvSpPr>
          <p:nvPr/>
        </p:nvSpPr>
        <p:spPr>
          <a:xfrm>
            <a:off x="6709103" y="5015873"/>
            <a:ext cx="3713287" cy="1490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9600">
              <a:latin typeface="Sassoon Primary"/>
              <a:cs typeface="Calibri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7FA057F-0B07-5FB0-1882-FCDF256EAEC5}"/>
              </a:ext>
            </a:extLst>
          </p:cNvPr>
          <p:cNvSpPr txBox="1">
            <a:spLocks/>
          </p:cNvSpPr>
          <p:nvPr/>
        </p:nvSpPr>
        <p:spPr>
          <a:xfrm>
            <a:off x="7830429" y="3886070"/>
            <a:ext cx="3713287" cy="1490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9600">
              <a:latin typeface="Sassoon Primary"/>
              <a:cs typeface="Calibri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0B5C20B-DA05-2FF6-3ECE-262BE97E698E}"/>
              </a:ext>
            </a:extLst>
          </p:cNvPr>
          <p:cNvSpPr txBox="1">
            <a:spLocks/>
          </p:cNvSpPr>
          <p:nvPr/>
        </p:nvSpPr>
        <p:spPr>
          <a:xfrm>
            <a:off x="7663415" y="2549960"/>
            <a:ext cx="3713287" cy="1490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9600">
              <a:latin typeface="Sassoon Primary"/>
              <a:cs typeface="Calibri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2008CDF-9D74-0D3A-CBED-E93BECCD3021}"/>
              </a:ext>
            </a:extLst>
          </p:cNvPr>
          <p:cNvSpPr txBox="1">
            <a:spLocks/>
          </p:cNvSpPr>
          <p:nvPr/>
        </p:nvSpPr>
        <p:spPr>
          <a:xfrm>
            <a:off x="5398291" y="4877713"/>
            <a:ext cx="3713287" cy="1490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9600">
              <a:latin typeface="Sassoon Primary"/>
              <a:cs typeface="Calibri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E348C95-D0DC-E6EC-FF01-73E872FE24E0}"/>
              </a:ext>
            </a:extLst>
          </p:cNvPr>
          <p:cNvSpPr txBox="1">
            <a:spLocks/>
          </p:cNvSpPr>
          <p:nvPr/>
        </p:nvSpPr>
        <p:spPr>
          <a:xfrm>
            <a:off x="843251" y="582040"/>
            <a:ext cx="12222287" cy="1490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9600">
                <a:latin typeface="Sassoon Primary"/>
                <a:cs typeface="Calibri"/>
              </a:rPr>
              <a:t>Today's Grapheme</a:t>
            </a:r>
          </a:p>
          <a:p>
            <a:pPr marL="0" indent="0">
              <a:buNone/>
            </a:pPr>
            <a:endParaRPr lang="en-GB" sz="9600">
              <a:latin typeface="Sassoon Primary"/>
              <a:cs typeface="Calibri"/>
            </a:endParaRPr>
          </a:p>
          <a:p>
            <a:pPr marL="0" indent="0">
              <a:buNone/>
            </a:pPr>
            <a:endParaRPr lang="en-GB" sz="9600">
              <a:latin typeface="Sassoon Primary"/>
              <a:cs typeface="Calibri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32C41CD-6C8C-0327-3189-062D97A81E33}"/>
              </a:ext>
            </a:extLst>
          </p:cNvPr>
          <p:cNvSpPr txBox="1">
            <a:spLocks/>
          </p:cNvSpPr>
          <p:nvPr/>
        </p:nvSpPr>
        <p:spPr>
          <a:xfrm>
            <a:off x="3961713" y="3190906"/>
            <a:ext cx="4401204" cy="18289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9600">
              <a:latin typeface="Sassoon Primary"/>
              <a:cs typeface="Calibri"/>
            </a:endParaRPr>
          </a:p>
          <a:p>
            <a:pPr marL="0" indent="0" algn="ctr">
              <a:buNone/>
            </a:pPr>
            <a:r>
              <a:rPr lang="en-GB" sz="9600" err="1">
                <a:latin typeface="Sassoon Primary"/>
                <a:cs typeface="Calibri"/>
              </a:rPr>
              <a:t>ph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DCFB28-36FF-FB9D-CD36-805F92E5BCFA}"/>
              </a:ext>
            </a:extLst>
          </p:cNvPr>
          <p:cNvSpPr txBox="1"/>
          <p:nvPr/>
        </p:nvSpPr>
        <p:spPr>
          <a:xfrm>
            <a:off x="8693239" y="112690"/>
            <a:ext cx="6096000" cy="7284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rtl="0">
              <a:lnSpc>
                <a:spcPts val="1425"/>
              </a:lnSpc>
            </a:pPr>
            <a:r>
              <a:rPr lang="en-GB" sz="1800" b="1" i="0" u="sng" baseline="0">
                <a:solidFill>
                  <a:srgbClr val="A02B93"/>
                </a:solidFill>
                <a:latin typeface="Sassoon Primary"/>
                <a:ea typeface="Segoe UI"/>
                <a:cs typeface="Segoe UI"/>
              </a:rPr>
              <a:t>T</a:t>
            </a:r>
            <a:r>
              <a:rPr lang="en-GB" sz="1800" b="1" i="0" u="sng" baseline="0">
                <a:solidFill>
                  <a:srgbClr val="000000"/>
                </a:solidFill>
                <a:latin typeface="Sassoon Primary"/>
                <a:ea typeface="Segoe UI"/>
                <a:cs typeface="Segoe UI"/>
              </a:rPr>
              <a:t>hursday 15th January 2026</a:t>
            </a:r>
            <a:r>
              <a:rPr lang="en-US" sz="1800" b="0" i="0">
                <a:solidFill>
                  <a:srgbClr val="000000"/>
                </a:solidFill>
                <a:latin typeface="Sassoon Primary"/>
                <a:ea typeface="Segoe UI"/>
                <a:cs typeface="Segoe UI"/>
              </a:rPr>
              <a:t>​</a:t>
            </a:r>
          </a:p>
          <a:p>
            <a:pPr algn="l" rtl="0">
              <a:lnSpc>
                <a:spcPts val="1425"/>
              </a:lnSpc>
            </a:pPr>
            <a:r>
              <a:rPr lang="en-GB" sz="1800" b="1" i="0" u="sng" baseline="0">
                <a:solidFill>
                  <a:srgbClr val="000000"/>
                </a:solidFill>
                <a:latin typeface="Sassoon Primary"/>
                <a:ea typeface="Segoe UI"/>
                <a:cs typeface="Segoe UI"/>
              </a:rPr>
              <a:t>15/1/26</a:t>
            </a:r>
          </a:p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4889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p103"/>
          <p:cNvSpPr txBox="1">
            <a:spLocks noGrp="1"/>
          </p:cNvSpPr>
          <p:nvPr>
            <p:ph type="body" idx="2"/>
          </p:nvPr>
        </p:nvSpPr>
        <p:spPr>
          <a:xfrm>
            <a:off x="437500" y="6331067"/>
            <a:ext cx="10939600" cy="277512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marL="0" indent="0">
              <a:spcAft>
                <a:spcPts val="1333"/>
              </a:spcAft>
              <a:buNone/>
            </a:pPr>
            <a:endParaRPr/>
          </a:p>
        </p:txBody>
      </p:sp>
      <p:sp>
        <p:nvSpPr>
          <p:cNvPr id="1233" name="Google Shape;1233;p103"/>
          <p:cNvSpPr txBox="1">
            <a:spLocks noGrp="1"/>
          </p:cNvSpPr>
          <p:nvPr>
            <p:ph type="title"/>
          </p:nvPr>
        </p:nvSpPr>
        <p:spPr>
          <a:xfrm>
            <a:off x="1932400" y="195567"/>
            <a:ext cx="7655200" cy="3696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r>
              <a:rPr lang="en-GB"/>
              <a:t>How do symbols show belonging?</a:t>
            </a:r>
            <a:endParaRPr/>
          </a:p>
        </p:txBody>
      </p:sp>
      <p:sp>
        <p:nvSpPr>
          <p:cNvPr id="1234" name="Google Shape;1234;p103"/>
          <p:cNvSpPr txBox="1"/>
          <p:nvPr/>
        </p:nvSpPr>
        <p:spPr>
          <a:xfrm>
            <a:off x="432000" y="1067133"/>
            <a:ext cx="9513600" cy="17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GB" sz="2933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Lexend"/>
                <a:cs typeface="Lexend"/>
                <a:sym typeface="Lexend"/>
              </a:rPr>
              <a:t>Blue</a:t>
            </a:r>
            <a:r>
              <a:rPr lang="en-GB" sz="2933">
                <a:solidFill>
                  <a:schemeClr val="dk1"/>
                </a:solidFill>
                <a:latin typeface="+mj-lt"/>
                <a:ea typeface="Lexend"/>
                <a:cs typeface="Lexend"/>
                <a:sym typeface="Lexend"/>
              </a:rPr>
              <a:t>/ </a:t>
            </a:r>
            <a:r>
              <a:rPr lang="en-GB" sz="2933">
                <a:solidFill>
                  <a:srgbClr val="00B050"/>
                </a:solidFill>
                <a:latin typeface="+mj-lt"/>
                <a:ea typeface="Lexend"/>
                <a:cs typeface="Lexend"/>
                <a:sym typeface="Lexend"/>
              </a:rPr>
              <a:t>Green</a:t>
            </a:r>
          </a:p>
          <a:p>
            <a:r>
              <a:rPr lang="en-GB" sz="2933">
                <a:solidFill>
                  <a:schemeClr val="dk1"/>
                </a:solidFill>
                <a:latin typeface="+mj-lt"/>
                <a:ea typeface="Lexend"/>
                <a:cs typeface="Lexend"/>
                <a:sym typeface="Lexend"/>
              </a:rPr>
              <a:t>Fiona, Rafi, and Diane all have a </a:t>
            </a:r>
            <a:r>
              <a:rPr lang="en-GB" sz="2933" b="1">
                <a:solidFill>
                  <a:schemeClr val="dk1"/>
                </a:solidFill>
                <a:latin typeface="+mj-lt"/>
                <a:ea typeface="Lexend"/>
                <a:cs typeface="Lexend"/>
                <a:sym typeface="Lexend"/>
              </a:rPr>
              <a:t>symbol</a:t>
            </a:r>
            <a:r>
              <a:rPr lang="en-GB" sz="2933">
                <a:solidFill>
                  <a:schemeClr val="dk1"/>
                </a:solidFill>
                <a:latin typeface="+mj-lt"/>
                <a:ea typeface="Lexend"/>
                <a:cs typeface="Lexend"/>
                <a:sym typeface="Lexend"/>
              </a:rPr>
              <a:t> they use.               Each </a:t>
            </a:r>
            <a:r>
              <a:rPr lang="en-GB" sz="2933" b="1">
                <a:solidFill>
                  <a:schemeClr val="dk1"/>
                </a:solidFill>
                <a:latin typeface="+mj-lt"/>
                <a:ea typeface="Lexend"/>
                <a:cs typeface="Lexend"/>
                <a:sym typeface="Lexend"/>
              </a:rPr>
              <a:t>symbol</a:t>
            </a:r>
            <a:r>
              <a:rPr lang="en-GB" sz="2933">
                <a:solidFill>
                  <a:schemeClr val="dk1"/>
                </a:solidFill>
                <a:latin typeface="+mj-lt"/>
                <a:ea typeface="Lexend"/>
                <a:cs typeface="Lexend"/>
                <a:sym typeface="Lexend"/>
              </a:rPr>
              <a:t> represents their worldview.</a:t>
            </a:r>
            <a:endParaRPr sz="2933">
              <a:solidFill>
                <a:schemeClr val="dk1"/>
              </a:solidFill>
              <a:latin typeface="+mj-lt"/>
              <a:ea typeface="Lexend"/>
              <a:cs typeface="Lexend"/>
              <a:sym typeface="Lexend"/>
            </a:endParaRPr>
          </a:p>
          <a:p>
            <a:pPr>
              <a:spcBef>
                <a:spcPts val="1333"/>
              </a:spcBef>
              <a:spcAft>
                <a:spcPts val="1333"/>
              </a:spcAft>
            </a:pPr>
            <a:r>
              <a:rPr lang="en-GB" sz="2933">
                <a:solidFill>
                  <a:schemeClr val="dk1"/>
                </a:solidFill>
                <a:latin typeface="+mj-lt"/>
                <a:ea typeface="Lexend"/>
                <a:cs typeface="Lexend"/>
                <a:sym typeface="Lexend"/>
              </a:rPr>
              <a:t>What is similar and different about them?</a:t>
            </a:r>
            <a:endParaRPr sz="2933">
              <a:solidFill>
                <a:schemeClr val="dk1"/>
              </a:solidFill>
              <a:latin typeface="+mj-lt"/>
              <a:ea typeface="Lexend"/>
              <a:cs typeface="Lexend"/>
              <a:sym typeface="Lexend"/>
            </a:endParaRPr>
          </a:p>
        </p:txBody>
      </p:sp>
      <p:sp>
        <p:nvSpPr>
          <p:cNvPr id="1235" name="Google Shape;1235;p103"/>
          <p:cNvSpPr txBox="1"/>
          <p:nvPr/>
        </p:nvSpPr>
        <p:spPr>
          <a:xfrm>
            <a:off x="1082200" y="5752967"/>
            <a:ext cx="15284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Fiona</a:t>
            </a: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236" name="Google Shape;1236;p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201" y="3899033"/>
            <a:ext cx="2106777" cy="1851667"/>
          </a:xfrm>
          <a:prstGeom prst="rect">
            <a:avLst/>
          </a:prstGeom>
          <a:noFill/>
          <a:ln>
            <a:noFill/>
          </a:ln>
        </p:spPr>
      </p:pic>
      <p:sp>
        <p:nvSpPr>
          <p:cNvPr id="1237" name="Google Shape;1237;p103"/>
          <p:cNvSpPr txBox="1"/>
          <p:nvPr/>
        </p:nvSpPr>
        <p:spPr>
          <a:xfrm>
            <a:off x="5317067" y="5809784"/>
            <a:ext cx="15284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Rafi</a:t>
            </a: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238" name="Google Shape;1238;p103"/>
          <p:cNvPicPr preferRelativeResize="0"/>
          <p:nvPr/>
        </p:nvPicPr>
        <p:blipFill rotWithShape="1">
          <a:blip r:embed="rId4">
            <a:alphaModFix/>
          </a:blip>
          <a:srcRect t="6055" b="6055"/>
          <a:stretch/>
        </p:blipFill>
        <p:spPr>
          <a:xfrm>
            <a:off x="4534618" y="3899034"/>
            <a:ext cx="2106777" cy="1851665"/>
          </a:xfrm>
          <a:prstGeom prst="rect">
            <a:avLst/>
          </a:prstGeom>
          <a:noFill/>
          <a:ln>
            <a:noFill/>
          </a:ln>
        </p:spPr>
      </p:pic>
      <p:sp>
        <p:nvSpPr>
          <p:cNvPr id="1239" name="Google Shape;1239;p103"/>
          <p:cNvSpPr txBox="1"/>
          <p:nvPr/>
        </p:nvSpPr>
        <p:spPr>
          <a:xfrm>
            <a:off x="9309067" y="5806251"/>
            <a:ext cx="15284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Diane</a:t>
            </a: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240" name="Google Shape;1240;p103"/>
          <p:cNvPicPr preferRelativeResize="0"/>
          <p:nvPr/>
        </p:nvPicPr>
        <p:blipFill rotWithShape="1">
          <a:blip r:embed="rId5">
            <a:alphaModFix/>
          </a:blip>
          <a:srcRect t="6055" b="6055"/>
          <a:stretch/>
        </p:blipFill>
        <p:spPr>
          <a:xfrm>
            <a:off x="8648068" y="3899034"/>
            <a:ext cx="2106777" cy="1851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1" name="Google Shape;1241;p10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543998" y="2871211"/>
            <a:ext cx="1215735" cy="1215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2" name="Google Shape;1242;p103"/>
          <p:cNvPicPr preferRelativeResize="0"/>
          <p:nvPr/>
        </p:nvPicPr>
        <p:blipFill rotWithShape="1">
          <a:blip r:embed="rId7">
            <a:alphaModFix/>
          </a:blip>
          <a:srcRect l="39477" t="13292" r="19545" b="14069"/>
          <a:stretch/>
        </p:blipFill>
        <p:spPr>
          <a:xfrm>
            <a:off x="6478785" y="3037467"/>
            <a:ext cx="685828" cy="1215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3" name="Google Shape;1243;p10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384731" y="3028670"/>
            <a:ext cx="799799" cy="1116503"/>
          </a:xfrm>
          <a:prstGeom prst="rect">
            <a:avLst/>
          </a:prstGeom>
          <a:noFill/>
          <a:ln>
            <a:noFill/>
          </a:ln>
        </p:spPr>
      </p:pic>
      <p:sp>
        <p:nvSpPr>
          <p:cNvPr id="1244" name="Google Shape;1244;p103"/>
          <p:cNvSpPr txBox="1"/>
          <p:nvPr/>
        </p:nvSpPr>
        <p:spPr>
          <a:xfrm>
            <a:off x="2318967" y="4151633"/>
            <a:ext cx="15284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cross</a:t>
            </a: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45" name="Google Shape;1245;p103"/>
          <p:cNvSpPr txBox="1"/>
          <p:nvPr/>
        </p:nvSpPr>
        <p:spPr>
          <a:xfrm>
            <a:off x="6460400" y="4253233"/>
            <a:ext cx="15284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GB"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Mezuzah </a:t>
            </a:r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case</a:t>
            </a:r>
            <a:r>
              <a:rPr lang="en-GB"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endParaRPr sz="24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46" name="Google Shape;1246;p103"/>
          <p:cNvSpPr txBox="1"/>
          <p:nvPr/>
        </p:nvSpPr>
        <p:spPr>
          <a:xfrm>
            <a:off x="10544000" y="4151633"/>
            <a:ext cx="15284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happy human</a:t>
            </a: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9FDA3F7-4D15-3E75-66B4-DB63BCC91B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-5456"/>
            <a:ext cx="8230749" cy="8891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9C7C48-75CA-ADCD-850B-4B66EDE72D4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72441" y="-15546"/>
            <a:ext cx="4519559" cy="886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p10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spcFirstLastPara="1" vert="horz" lIns="0" tIns="0" rIns="0" bIns="0" rtlCol="0" anchor="ctr" anchorCtr="0">
            <a:normAutofit/>
          </a:bodyPr>
          <a:lstStyle/>
          <a:p>
            <a:r>
              <a:rPr lang="en-GB"/>
              <a:t>Symbols of belonging</a:t>
            </a:r>
            <a:endParaRPr/>
          </a:p>
        </p:txBody>
      </p:sp>
      <p:sp>
        <p:nvSpPr>
          <p:cNvPr id="1259" name="Google Shape;1259;p105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spcFirstLastPara="1" vert="horz" lIns="0" tIns="0" rIns="0" bIns="0" rtlCol="0" anchorCtr="0">
            <a:normAutofit/>
          </a:bodyPr>
          <a:lstStyle/>
          <a:p>
            <a:pPr marL="0" indent="0">
              <a:buNone/>
            </a:pPr>
            <a:r>
              <a:rPr lang="en-GB"/>
              <a:t>We use </a:t>
            </a:r>
            <a:r>
              <a:rPr lang="en-GB" b="1"/>
              <a:t>symbols</a:t>
            </a:r>
            <a:r>
              <a:rPr lang="en-GB"/>
              <a:t> every day.</a:t>
            </a:r>
            <a:endParaRPr/>
          </a:p>
          <a:p>
            <a:pPr marL="0" indent="0">
              <a:spcBef>
                <a:spcPts val="1333"/>
              </a:spcBef>
              <a:buNone/>
            </a:pPr>
            <a:r>
              <a:rPr lang="en-GB" b="1"/>
              <a:t>Symbols</a:t>
            </a:r>
            <a:r>
              <a:rPr lang="en-GB"/>
              <a:t> give important information quickly.</a:t>
            </a:r>
            <a:endParaRPr/>
          </a:p>
          <a:p>
            <a:pPr marL="0" indent="0">
              <a:spcBef>
                <a:spcPts val="1333"/>
              </a:spcBef>
              <a:buNone/>
            </a:pPr>
            <a:r>
              <a:rPr lang="en-GB"/>
              <a:t>Some religious and non-religious people may use </a:t>
            </a:r>
            <a:r>
              <a:rPr lang="en-GB" b="1"/>
              <a:t>symbols</a:t>
            </a:r>
            <a:r>
              <a:rPr lang="en-GB"/>
              <a:t> to show they </a:t>
            </a:r>
            <a:r>
              <a:rPr lang="en-GB" b="1"/>
              <a:t>belong</a:t>
            </a:r>
            <a:r>
              <a:rPr lang="en-GB"/>
              <a:t> to a particular group.</a:t>
            </a:r>
            <a:endParaRPr/>
          </a:p>
          <a:p>
            <a:pPr marL="0" indent="0">
              <a:spcBef>
                <a:spcPts val="1333"/>
              </a:spcBef>
              <a:buNone/>
            </a:pPr>
            <a:r>
              <a:rPr lang="en-GB"/>
              <a:t>The cross is an important </a:t>
            </a:r>
            <a:r>
              <a:rPr lang="en-GB" b="1"/>
              <a:t>symbol</a:t>
            </a:r>
            <a:r>
              <a:rPr lang="en-GB"/>
              <a:t> for most Christians.</a:t>
            </a:r>
            <a:endParaRPr/>
          </a:p>
          <a:p>
            <a:pPr marL="0" indent="0">
              <a:spcBef>
                <a:spcPts val="1333"/>
              </a:spcBef>
              <a:buNone/>
            </a:pPr>
            <a:r>
              <a:rPr lang="en-GB"/>
              <a:t>Some Jews have a </a:t>
            </a:r>
            <a:r>
              <a:rPr lang="en-GB" b="1"/>
              <a:t>mezuzah </a:t>
            </a:r>
            <a:r>
              <a:rPr lang="en-GB"/>
              <a:t>case on their door post to remind them of God.</a:t>
            </a:r>
            <a:endParaRPr/>
          </a:p>
          <a:p>
            <a:pPr marL="0" indent="0">
              <a:spcBef>
                <a:spcPts val="1333"/>
              </a:spcBef>
              <a:spcAft>
                <a:spcPts val="1333"/>
              </a:spcAft>
              <a:buNone/>
            </a:pPr>
            <a:r>
              <a:rPr lang="en-GB"/>
              <a:t>Some Humanists wear a happy human badge.</a:t>
            </a: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56407C-4475-8133-642D-73947D244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2441" y="-15546"/>
            <a:ext cx="4519559" cy="886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BFAAF-9774-BA95-F307-4FC014E78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Sassoon Primary"/>
              </a:rPr>
              <a:t>Break</a:t>
            </a:r>
          </a:p>
        </p:txBody>
      </p:sp>
      <p:pic>
        <p:nvPicPr>
          <p:cNvPr id="4" name="Picture 4" descr="A picture containing text, doll, toy, clipart&#10;&#10;Description automatically generated">
            <a:extLst>
              <a:ext uri="{FF2B5EF4-FFF2-40B4-BE49-F238E27FC236}">
                <a16:creationId xmlns:a16="http://schemas.microsoft.com/office/drawing/2014/main" id="{80E16F55-9742-1DE8-655B-441A64BE4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2450" y="3063081"/>
            <a:ext cx="346710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2166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492F3-5C12-3101-1BA4-021E78B86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PE</a:t>
            </a:r>
          </a:p>
        </p:txBody>
      </p:sp>
      <p:pic>
        <p:nvPicPr>
          <p:cNvPr id="4" name="Picture 3" descr="A group of sports equipment&#10;&#10;AI-generated content may be incorrect.">
            <a:extLst>
              <a:ext uri="{FF2B5EF4-FFF2-40B4-BE49-F238E27FC236}">
                <a16:creationId xmlns:a16="http://schemas.microsoft.com/office/drawing/2014/main" id="{4635CCDD-C7E3-27D7-CED4-0965ECB8F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163" y="1943100"/>
            <a:ext cx="4257675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1594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>
                <a:latin typeface="Sassoon Primary"/>
              </a:rPr>
              <a:t>Lunch</a:t>
            </a:r>
            <a:endParaRPr>
              <a:latin typeface="Sassoon Primary"/>
            </a:endParaRPr>
          </a:p>
        </p:txBody>
      </p:sp>
      <p:pic>
        <p:nvPicPr>
          <p:cNvPr id="241" name="Google Shape;24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3699" y="1451533"/>
            <a:ext cx="5376165" cy="4555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23155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80C0FD-14ED-C311-D85F-CED5711158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BDE0EA6-4979-A39D-17C9-9CB72B8345BC}"/>
              </a:ext>
            </a:extLst>
          </p:cNvPr>
          <p:cNvSpPr txBox="1"/>
          <p:nvPr/>
        </p:nvSpPr>
        <p:spPr>
          <a:xfrm>
            <a:off x="8568022" y="101891"/>
            <a:ext cx="354280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chemeClr val="accent5"/>
                </a:solidFill>
                <a:latin typeface="Sassoon Primary"/>
              </a:rPr>
              <a:t>T</a:t>
            </a:r>
            <a:r>
              <a:rPr lang="en-GB" b="1" u="sng">
                <a:latin typeface="Sassoon Primary"/>
              </a:rPr>
              <a:t>hursday 15th January 2026</a:t>
            </a:r>
            <a:endParaRPr lang="en-US">
              <a:latin typeface="Sassoon Primary"/>
            </a:endParaRPr>
          </a:p>
          <a:p>
            <a:r>
              <a:rPr lang="en-GB" b="1" u="sng">
                <a:latin typeface="Sassoon Primary"/>
              </a:rPr>
              <a:t>15/1/26</a:t>
            </a:r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4A85A6-7F7B-9937-5DE7-6F0516826133}"/>
              </a:ext>
            </a:extLst>
          </p:cNvPr>
          <p:cNvSpPr txBox="1"/>
          <p:nvPr/>
        </p:nvSpPr>
        <p:spPr>
          <a:xfrm>
            <a:off x="258210" y="200831"/>
            <a:ext cx="470517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/>
              <a:t>TBAT: </a:t>
            </a:r>
            <a:r>
              <a:rPr lang="en-GB">
                <a:ea typeface="+mn-lt"/>
                <a:cs typeface="+mn-lt"/>
              </a:rPr>
              <a:t>able to say, write and check a full sentence that makes sense.</a:t>
            </a:r>
            <a:r>
              <a:rPr lang="en-GB"/>
              <a:t>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EE0E93-6D64-1DB0-7013-2C9E39EA2CBA}"/>
              </a:ext>
            </a:extLst>
          </p:cNvPr>
          <p:cNvSpPr txBox="1"/>
          <p:nvPr/>
        </p:nvSpPr>
        <p:spPr>
          <a:xfrm>
            <a:off x="258210" y="838618"/>
            <a:ext cx="342846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/>
              <a:t>3 in 3</a:t>
            </a:r>
          </a:p>
        </p:txBody>
      </p:sp>
      <p:pic>
        <p:nvPicPr>
          <p:cNvPr id="3" name="Picture 2" descr="A dotted lines on a white background&#10;&#10;AI-generated content may be incorrect.">
            <a:extLst>
              <a:ext uri="{FF2B5EF4-FFF2-40B4-BE49-F238E27FC236}">
                <a16:creationId xmlns:a16="http://schemas.microsoft.com/office/drawing/2014/main" id="{86B440AE-0475-46F0-1ABF-5A95A92114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2413" y="1333500"/>
            <a:ext cx="7877176" cy="1297782"/>
          </a:xfrm>
          <a:prstGeom prst="rect">
            <a:avLst/>
          </a:prstGeom>
        </p:spPr>
      </p:pic>
      <p:pic>
        <p:nvPicPr>
          <p:cNvPr id="5" name="Picture 4" descr="A close up of a flower&#10;&#10;AI-generated content may be incorrect.">
            <a:extLst>
              <a:ext uri="{FF2B5EF4-FFF2-40B4-BE49-F238E27FC236}">
                <a16:creationId xmlns:a16="http://schemas.microsoft.com/office/drawing/2014/main" id="{693776E4-A38D-00BD-9E5D-932CB2BE1B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412" y="1312066"/>
            <a:ext cx="2412208" cy="1316833"/>
          </a:xfrm>
          <a:prstGeom prst="rect">
            <a:avLst/>
          </a:prstGeom>
        </p:spPr>
      </p:pic>
      <p:pic>
        <p:nvPicPr>
          <p:cNvPr id="6" name="Picture 5" descr="A close up of a sign&#10;&#10;AI-generated content may be incorrect.">
            <a:extLst>
              <a:ext uri="{FF2B5EF4-FFF2-40B4-BE49-F238E27FC236}">
                <a16:creationId xmlns:a16="http://schemas.microsoft.com/office/drawing/2014/main" id="{B4AD7257-171A-11CB-6E8F-BC46D96C4B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5267" y="2964656"/>
            <a:ext cx="7891463" cy="1166813"/>
          </a:xfrm>
          <a:prstGeom prst="rect">
            <a:avLst/>
          </a:prstGeom>
        </p:spPr>
      </p:pic>
      <p:pic>
        <p:nvPicPr>
          <p:cNvPr id="8" name="Picture 7" descr="A cartoon of a child waving&#10;&#10;AI-generated content may be incorrect.">
            <a:extLst>
              <a:ext uri="{FF2B5EF4-FFF2-40B4-BE49-F238E27FC236}">
                <a16:creationId xmlns:a16="http://schemas.microsoft.com/office/drawing/2014/main" id="{31BCE3E0-EDF9-DEC5-685A-9CA8E0C2AA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125" y="2726531"/>
            <a:ext cx="1678782" cy="1631157"/>
          </a:xfrm>
          <a:prstGeom prst="rect">
            <a:avLst/>
          </a:prstGeom>
        </p:spPr>
      </p:pic>
      <p:pic>
        <p:nvPicPr>
          <p:cNvPr id="9" name="Picture 8" descr="A close up of a couple of letters&#10;&#10;AI-generated content may be incorrect.">
            <a:extLst>
              <a:ext uri="{FF2B5EF4-FFF2-40B4-BE49-F238E27FC236}">
                <a16:creationId xmlns:a16="http://schemas.microsoft.com/office/drawing/2014/main" id="{E9EE58CA-5ACB-7913-A0C5-9535D78856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57650" y="4693442"/>
            <a:ext cx="7731919" cy="1042988"/>
          </a:xfrm>
          <a:prstGeom prst="rect">
            <a:avLst/>
          </a:prstGeom>
        </p:spPr>
      </p:pic>
      <p:pic>
        <p:nvPicPr>
          <p:cNvPr id="10" name="Picture 9" descr="A cartoon of a dog with a bone in its mouth&#10;&#10;AI-generated content may be incorrect.">
            <a:extLst>
              <a:ext uri="{FF2B5EF4-FFF2-40B4-BE49-F238E27FC236}">
                <a16:creationId xmlns:a16="http://schemas.microsoft.com/office/drawing/2014/main" id="{B76E9C36-5E72-D6B5-8BFF-42657DCCE6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5362" y="4569618"/>
            <a:ext cx="1843088" cy="16478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DAA4A9A-5929-CF10-7272-AA7BE29F4CD3}"/>
              </a:ext>
            </a:extLst>
          </p:cNvPr>
          <p:cNvSpPr txBox="1"/>
          <p:nvPr/>
        </p:nvSpPr>
        <p:spPr>
          <a:xfrm>
            <a:off x="3996009" y="6010391"/>
            <a:ext cx="802477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>
                <a:solidFill>
                  <a:srgbClr val="FF0000"/>
                </a:solidFill>
              </a:rPr>
              <a:t>Challenge: How could each of these sentences be extended?</a:t>
            </a:r>
          </a:p>
        </p:txBody>
      </p:sp>
    </p:spTree>
    <p:extLst>
      <p:ext uri="{BB962C8B-B14F-4D97-AF65-F5344CB8AC3E}">
        <p14:creationId xmlns:p14="http://schemas.microsoft.com/office/powerpoint/2010/main" val="23785260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130CDE-1D51-0036-9BDA-82D236F26A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6E3DFF-1ADC-F356-910E-0DB382F4DF1E}"/>
              </a:ext>
            </a:extLst>
          </p:cNvPr>
          <p:cNvSpPr txBox="1"/>
          <p:nvPr/>
        </p:nvSpPr>
        <p:spPr>
          <a:xfrm>
            <a:off x="8568022" y="101891"/>
            <a:ext cx="354280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chemeClr val="accent5"/>
                </a:solidFill>
                <a:latin typeface="Sassoon Primary"/>
              </a:rPr>
              <a:t>T</a:t>
            </a:r>
            <a:r>
              <a:rPr lang="en-GB" b="1" u="sng">
                <a:latin typeface="Sassoon Primary"/>
              </a:rPr>
              <a:t>hursday 15th January 2026</a:t>
            </a:r>
            <a:endParaRPr lang="en-US">
              <a:latin typeface="Sassoon Primary"/>
            </a:endParaRPr>
          </a:p>
          <a:p>
            <a:r>
              <a:rPr lang="en-GB" b="1" u="sng">
                <a:latin typeface="Sassoon Primary"/>
              </a:rPr>
              <a:t>15/1/26</a:t>
            </a:r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F94214-74BA-D6A3-223C-05A53669B2E6}"/>
              </a:ext>
            </a:extLst>
          </p:cNvPr>
          <p:cNvSpPr txBox="1"/>
          <p:nvPr/>
        </p:nvSpPr>
        <p:spPr>
          <a:xfrm>
            <a:off x="258210" y="200831"/>
            <a:ext cx="470517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/>
              <a:t>TBAT: </a:t>
            </a:r>
            <a:r>
              <a:rPr lang="en-GB">
                <a:ea typeface="+mn-lt"/>
                <a:cs typeface="+mn-lt"/>
              </a:rPr>
              <a:t>able to say, write and check a full sentence that makes sense.</a:t>
            </a:r>
            <a:r>
              <a:rPr lang="en-GB"/>
              <a:t> </a:t>
            </a:r>
          </a:p>
        </p:txBody>
      </p:sp>
      <p:pic>
        <p:nvPicPr>
          <p:cNvPr id="3" name="Picture 2" descr="A white page with black text&#10;&#10;AI-generated content may be incorrect.">
            <a:extLst>
              <a:ext uri="{FF2B5EF4-FFF2-40B4-BE49-F238E27FC236}">
                <a16:creationId xmlns:a16="http://schemas.microsoft.com/office/drawing/2014/main" id="{DA6003B7-067B-868B-FE1C-EA3D347EE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13" y="1402654"/>
            <a:ext cx="1092517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6249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EEAE1A-27CB-0E00-2466-B5C5D9D49A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C814FE5-8857-B014-985F-904BFA909F49}"/>
              </a:ext>
            </a:extLst>
          </p:cNvPr>
          <p:cNvSpPr txBox="1"/>
          <p:nvPr/>
        </p:nvSpPr>
        <p:spPr>
          <a:xfrm>
            <a:off x="8568022" y="101891"/>
            <a:ext cx="354280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chemeClr val="accent5"/>
                </a:solidFill>
                <a:latin typeface="Sassoon Primary"/>
              </a:rPr>
              <a:t>T</a:t>
            </a:r>
            <a:r>
              <a:rPr lang="en-GB" b="1" u="sng">
                <a:latin typeface="Sassoon Primary"/>
              </a:rPr>
              <a:t>hursday 15th January 2026</a:t>
            </a:r>
            <a:endParaRPr lang="en-US">
              <a:latin typeface="Sassoon Primary"/>
            </a:endParaRPr>
          </a:p>
          <a:p>
            <a:r>
              <a:rPr lang="en-GB" b="1" u="sng">
                <a:latin typeface="Sassoon Primary"/>
              </a:rPr>
              <a:t>15/1/26</a:t>
            </a:r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522C52-2B01-B4E5-A6CA-20D24BFF1AB6}"/>
              </a:ext>
            </a:extLst>
          </p:cNvPr>
          <p:cNvSpPr txBox="1"/>
          <p:nvPr/>
        </p:nvSpPr>
        <p:spPr>
          <a:xfrm>
            <a:off x="258210" y="200831"/>
            <a:ext cx="470517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/>
              <a:t>TBAT: </a:t>
            </a:r>
            <a:r>
              <a:rPr lang="en-GB">
                <a:ea typeface="+mn-lt"/>
                <a:cs typeface="+mn-lt"/>
              </a:rPr>
              <a:t>able to say, write and check a full sentence that makes sense.</a:t>
            </a:r>
            <a:r>
              <a:rPr lang="en-GB"/>
              <a:t> 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27E559-30B7-55D2-C536-D7BD7DFC7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740" y="1449235"/>
            <a:ext cx="11430000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3390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294935-4B7D-6A95-6CF8-EE52A6475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5AC634-16AF-8693-33F1-4A740010B00A}"/>
              </a:ext>
            </a:extLst>
          </p:cNvPr>
          <p:cNvSpPr txBox="1"/>
          <p:nvPr/>
        </p:nvSpPr>
        <p:spPr>
          <a:xfrm>
            <a:off x="8568022" y="101891"/>
            <a:ext cx="354280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chemeClr val="accent5"/>
                </a:solidFill>
                <a:latin typeface="Sassoon Primary"/>
              </a:rPr>
              <a:t>T</a:t>
            </a:r>
            <a:r>
              <a:rPr lang="en-GB" b="1" u="sng">
                <a:latin typeface="Sassoon Primary"/>
              </a:rPr>
              <a:t>hursday 15th January 2026</a:t>
            </a:r>
            <a:endParaRPr lang="en-US">
              <a:latin typeface="Sassoon Primary"/>
            </a:endParaRPr>
          </a:p>
          <a:p>
            <a:r>
              <a:rPr lang="en-GB" b="1" u="sng">
                <a:latin typeface="Sassoon Primary"/>
              </a:rPr>
              <a:t>15/1/26</a:t>
            </a:r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A26420-FEBC-2CC2-FAD2-80FDC674E714}"/>
              </a:ext>
            </a:extLst>
          </p:cNvPr>
          <p:cNvSpPr txBox="1"/>
          <p:nvPr/>
        </p:nvSpPr>
        <p:spPr>
          <a:xfrm>
            <a:off x="258210" y="200831"/>
            <a:ext cx="470517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/>
              <a:t>TBAT: </a:t>
            </a:r>
            <a:r>
              <a:rPr lang="en-GB">
                <a:ea typeface="+mn-lt"/>
                <a:cs typeface="+mn-lt"/>
              </a:rPr>
              <a:t>able to say, write and check a full sentence that makes sense.</a:t>
            </a:r>
            <a:r>
              <a:rPr lang="en-GB"/>
              <a:t> </a:t>
            </a:r>
          </a:p>
        </p:txBody>
      </p:sp>
      <p:pic>
        <p:nvPicPr>
          <p:cNvPr id="3" name="Picture 2" descr="A cartoon of a hamster running on a hamster wheel&#10;&#10;AI-generated content may be incorrect.">
            <a:extLst>
              <a:ext uri="{FF2B5EF4-FFF2-40B4-BE49-F238E27FC236}">
                <a16:creationId xmlns:a16="http://schemas.microsoft.com/office/drawing/2014/main" id="{B36C050A-2A26-D366-A479-1727B89A1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" y="1350789"/>
            <a:ext cx="11258550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0272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0BD7F4-B821-4EC0-17F6-F137E9E03A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402FDA-8190-5863-854D-D0817162678B}"/>
              </a:ext>
            </a:extLst>
          </p:cNvPr>
          <p:cNvSpPr txBox="1"/>
          <p:nvPr/>
        </p:nvSpPr>
        <p:spPr>
          <a:xfrm>
            <a:off x="8568022" y="101891"/>
            <a:ext cx="354280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chemeClr val="accent5"/>
                </a:solidFill>
                <a:latin typeface="Sassoon Primary"/>
              </a:rPr>
              <a:t>T</a:t>
            </a:r>
            <a:r>
              <a:rPr lang="en-GB" b="1" u="sng">
                <a:latin typeface="Sassoon Primary"/>
              </a:rPr>
              <a:t>hursday 15th January 2026</a:t>
            </a:r>
            <a:endParaRPr lang="en-US">
              <a:latin typeface="Sassoon Primary"/>
            </a:endParaRPr>
          </a:p>
          <a:p>
            <a:r>
              <a:rPr lang="en-GB" b="1" u="sng">
                <a:latin typeface="Sassoon Primary"/>
              </a:rPr>
              <a:t>15/1/26</a:t>
            </a:r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BCAE00-F76F-5600-909E-16CBD7C55DCB}"/>
              </a:ext>
            </a:extLst>
          </p:cNvPr>
          <p:cNvSpPr txBox="1"/>
          <p:nvPr/>
        </p:nvSpPr>
        <p:spPr>
          <a:xfrm>
            <a:off x="258210" y="200831"/>
            <a:ext cx="470517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/>
              <a:t>TBAT: </a:t>
            </a:r>
            <a:r>
              <a:rPr lang="en-GB">
                <a:ea typeface="+mn-lt"/>
                <a:cs typeface="+mn-lt"/>
              </a:rPr>
              <a:t>able to say, write and check a full sentence that makes sense.</a:t>
            </a:r>
            <a:r>
              <a:rPr lang="en-GB"/>
              <a:t> </a:t>
            </a:r>
          </a:p>
        </p:txBody>
      </p:sp>
      <p:pic>
        <p:nvPicPr>
          <p:cNvPr id="3" name="Picture 2" descr="A cartoon of a squirrel&#10;&#10;AI-generated content may be incorrect.">
            <a:extLst>
              <a:ext uri="{FF2B5EF4-FFF2-40B4-BE49-F238E27FC236}">
                <a16:creationId xmlns:a16="http://schemas.microsoft.com/office/drawing/2014/main" id="{82B738F2-12CF-6738-2860-6311EDC2E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835" y="1718871"/>
            <a:ext cx="5846524" cy="28879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C3E984-EF4D-16C5-D838-8A9E7C75433F}"/>
              </a:ext>
            </a:extLst>
          </p:cNvPr>
          <p:cNvSpPr txBox="1"/>
          <p:nvPr/>
        </p:nvSpPr>
        <p:spPr>
          <a:xfrm>
            <a:off x="157796" y="1004153"/>
            <a:ext cx="532201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3200">
                <a:solidFill>
                  <a:srgbClr val="0070C0"/>
                </a:solidFill>
              </a:rPr>
              <a:t>Blue</a:t>
            </a:r>
            <a:r>
              <a:rPr lang="en-GB" sz="3200"/>
              <a:t>/</a:t>
            </a:r>
            <a:r>
              <a:rPr lang="en-GB" sz="3200">
                <a:solidFill>
                  <a:schemeClr val="accent6"/>
                </a:solidFill>
              </a:rPr>
              <a:t>Green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50FDA5-5B44-6237-C5F7-E6513F1E888E}"/>
              </a:ext>
            </a:extLst>
          </p:cNvPr>
          <p:cNvSpPr txBox="1"/>
          <p:nvPr/>
        </p:nvSpPr>
        <p:spPr>
          <a:xfrm>
            <a:off x="1334090" y="4676489"/>
            <a:ext cx="9410358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/>
              <a:t>What words could be added to the end to make this a full sentence?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0EA83D-76D9-9A4C-5428-9A0DED59ABD0}"/>
              </a:ext>
            </a:extLst>
          </p:cNvPr>
          <p:cNvSpPr txBox="1"/>
          <p:nvPr/>
        </p:nvSpPr>
        <p:spPr>
          <a:xfrm>
            <a:off x="1448850" y="6053614"/>
            <a:ext cx="879352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>
                <a:solidFill>
                  <a:srgbClr val="FF0000"/>
                </a:solidFill>
              </a:rPr>
              <a:t>Challenge: What type of words make sense here?</a:t>
            </a:r>
          </a:p>
        </p:txBody>
      </p:sp>
      <p:pic>
        <p:nvPicPr>
          <p:cNvPr id="8" name="Picture 7" descr="A number with a colorful background&#10;&#10;AI-generated content may be incorrect.">
            <a:extLst>
              <a:ext uri="{FF2B5EF4-FFF2-40B4-BE49-F238E27FC236}">
                <a16:creationId xmlns:a16="http://schemas.microsoft.com/office/drawing/2014/main" id="{9E56512A-09FF-C490-78DA-2242CC64E3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3939" y="1005148"/>
            <a:ext cx="280987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876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B00C9A4-8D3C-FFBF-20A7-BFFA24404438}"/>
              </a:ext>
            </a:extLst>
          </p:cNvPr>
          <p:cNvSpPr txBox="1"/>
          <p:nvPr/>
        </p:nvSpPr>
        <p:spPr>
          <a:xfrm>
            <a:off x="86425" y="106217"/>
            <a:ext cx="2165928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u="sng">
                <a:latin typeface="Sassoon Primary"/>
              </a:rPr>
              <a:t>Revisit and review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866C31-0780-0D73-241E-EE05A61E3BEA}"/>
              </a:ext>
            </a:extLst>
          </p:cNvPr>
          <p:cNvSpPr txBox="1"/>
          <p:nvPr/>
        </p:nvSpPr>
        <p:spPr>
          <a:xfrm>
            <a:off x="8568022" y="101891"/>
            <a:ext cx="354280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chemeClr val="accent5"/>
                </a:solidFill>
                <a:latin typeface="Sassoon Primary"/>
              </a:rPr>
              <a:t>T</a:t>
            </a:r>
            <a:r>
              <a:rPr lang="en-GB" b="1" u="sng">
                <a:latin typeface="Sassoon Primary"/>
              </a:rPr>
              <a:t>hursday 15th January 2026</a:t>
            </a:r>
          </a:p>
          <a:p>
            <a:r>
              <a:rPr lang="en-GB" b="1" u="sng">
                <a:latin typeface="Sassoon Primary"/>
              </a:rPr>
              <a:t>15/1/26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C01E74-2C7B-BDB2-A0A7-940AA74B1685}"/>
              </a:ext>
            </a:extLst>
          </p:cNvPr>
          <p:cNvSpPr txBox="1"/>
          <p:nvPr/>
        </p:nvSpPr>
        <p:spPr>
          <a:xfrm>
            <a:off x="829304" y="1043770"/>
            <a:ext cx="10738439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400" u="sng">
                <a:solidFill>
                  <a:srgbClr val="000000"/>
                </a:solidFill>
                <a:latin typeface="Sassoon Primary"/>
                <a:cs typeface="Calibri"/>
              </a:rPr>
              <a:t>Lesson focus: </a:t>
            </a:r>
          </a:p>
          <a:p>
            <a:endParaRPr lang="en-GB" sz="4400">
              <a:latin typeface="Sassoon Primary"/>
              <a:cs typeface="Calibri"/>
            </a:endParaRPr>
          </a:p>
          <a:p>
            <a:pPr algn="ctr"/>
            <a:r>
              <a:rPr lang="en-GB" sz="4400">
                <a:latin typeface="Sassoon Primary"/>
                <a:cs typeface="Calibri"/>
              </a:rPr>
              <a:t>Read words with the f/</a:t>
            </a:r>
            <a:r>
              <a:rPr lang="en-GB" sz="4400" err="1">
                <a:latin typeface="Sassoon Primary"/>
                <a:cs typeface="Calibri"/>
              </a:rPr>
              <a:t>ph</a:t>
            </a:r>
            <a:r>
              <a:rPr lang="en-GB" sz="4400">
                <a:latin typeface="Sassoon Primary"/>
                <a:cs typeface="Calibri"/>
              </a:rPr>
              <a:t>/ grapheme </a:t>
            </a:r>
          </a:p>
          <a:p>
            <a:endParaRPr lang="en-GB" sz="5400">
              <a:latin typeface="Sassoon Primary"/>
              <a:cs typeface="Calibri"/>
            </a:endParaRPr>
          </a:p>
          <a:p>
            <a:endParaRPr lang="en-GB" sz="5400">
              <a:latin typeface="Sassoon Primary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B5FAFE-AEDF-EAE9-4681-410383979DC3}"/>
              </a:ext>
            </a:extLst>
          </p:cNvPr>
          <p:cNvSpPr txBox="1"/>
          <p:nvPr/>
        </p:nvSpPr>
        <p:spPr>
          <a:xfrm>
            <a:off x="-314560" y="106138"/>
            <a:ext cx="8259238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 b="1">
                <a:latin typeface="Sassoon Primary"/>
                <a:cs typeface="Calibri"/>
              </a:rPr>
              <a:t>                                                      </a:t>
            </a:r>
            <a:r>
              <a:rPr lang="en-GB" sz="4400" b="1">
                <a:latin typeface="Sassoon Primary"/>
                <a:cs typeface="Calibri"/>
              </a:rPr>
              <a:t>Phonics     </a:t>
            </a:r>
            <a:r>
              <a:rPr lang="en-GB" sz="2400" b="1">
                <a:latin typeface="Sassoon Primary"/>
                <a:cs typeface="Calibri"/>
              </a:rPr>
              <a:t>       </a:t>
            </a:r>
            <a:endParaRPr lang="en-US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06380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04B398-6473-5D42-4525-1FBE799198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464D32F-8AA2-A873-8155-CFC485F174AD}"/>
              </a:ext>
            </a:extLst>
          </p:cNvPr>
          <p:cNvSpPr txBox="1"/>
          <p:nvPr/>
        </p:nvSpPr>
        <p:spPr>
          <a:xfrm>
            <a:off x="8568022" y="101891"/>
            <a:ext cx="354280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chemeClr val="accent5"/>
                </a:solidFill>
                <a:latin typeface="Sassoon Primary"/>
              </a:rPr>
              <a:t>T</a:t>
            </a:r>
            <a:r>
              <a:rPr lang="en-GB" b="1" u="sng">
                <a:latin typeface="Sassoon Primary"/>
              </a:rPr>
              <a:t>hursday 15th January 2026</a:t>
            </a:r>
            <a:endParaRPr lang="en-US">
              <a:latin typeface="Sassoon Primary"/>
            </a:endParaRPr>
          </a:p>
          <a:p>
            <a:r>
              <a:rPr lang="en-GB" b="1" u="sng">
                <a:latin typeface="Sassoon Primary"/>
              </a:rPr>
              <a:t>15/1/26</a:t>
            </a:r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8C39A3-510C-AAC7-0F5B-0936533849DA}"/>
              </a:ext>
            </a:extLst>
          </p:cNvPr>
          <p:cNvSpPr txBox="1"/>
          <p:nvPr/>
        </p:nvSpPr>
        <p:spPr>
          <a:xfrm>
            <a:off x="258210" y="200831"/>
            <a:ext cx="470517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/>
              <a:t>TBAT: </a:t>
            </a:r>
            <a:r>
              <a:rPr lang="en-GB">
                <a:ea typeface="+mn-lt"/>
                <a:cs typeface="+mn-lt"/>
              </a:rPr>
              <a:t>able to say, write and check a full sentence that makes sense.</a:t>
            </a:r>
            <a:r>
              <a:rPr lang="en-GB"/>
              <a:t> </a:t>
            </a:r>
          </a:p>
        </p:txBody>
      </p:sp>
      <p:pic>
        <p:nvPicPr>
          <p:cNvPr id="3" name="Picture 2" descr="A cartoon of a squirrel jumping&#10;&#10;AI-generated content may be incorrect.">
            <a:extLst>
              <a:ext uri="{FF2B5EF4-FFF2-40B4-BE49-F238E27FC236}">
                <a16:creationId xmlns:a16="http://schemas.microsoft.com/office/drawing/2014/main" id="{8B8E1BAD-AF5D-5242-1D68-0214E91EE4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5951" y="1189059"/>
            <a:ext cx="9267825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6196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052552-5F56-68E3-B42F-8FF1C6B0A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CB2CAD-EBCA-7DC4-D72D-23384C211FA8}"/>
              </a:ext>
            </a:extLst>
          </p:cNvPr>
          <p:cNvSpPr txBox="1"/>
          <p:nvPr/>
        </p:nvSpPr>
        <p:spPr>
          <a:xfrm>
            <a:off x="8568022" y="101891"/>
            <a:ext cx="354280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chemeClr val="accent5"/>
                </a:solidFill>
                <a:latin typeface="Sassoon Primary"/>
              </a:rPr>
              <a:t>T</a:t>
            </a:r>
            <a:r>
              <a:rPr lang="en-GB" b="1" u="sng">
                <a:latin typeface="Sassoon Primary"/>
              </a:rPr>
              <a:t>hursday 15th January 2026</a:t>
            </a:r>
            <a:endParaRPr lang="en-US">
              <a:latin typeface="Sassoon Primary"/>
            </a:endParaRPr>
          </a:p>
          <a:p>
            <a:r>
              <a:rPr lang="en-GB" b="1" u="sng">
                <a:latin typeface="Sassoon Primary"/>
              </a:rPr>
              <a:t>15/1/26</a:t>
            </a:r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49E1CC-9A7A-8CE3-F8ED-E48FA59B5525}"/>
              </a:ext>
            </a:extLst>
          </p:cNvPr>
          <p:cNvSpPr txBox="1"/>
          <p:nvPr/>
        </p:nvSpPr>
        <p:spPr>
          <a:xfrm>
            <a:off x="258210" y="200831"/>
            <a:ext cx="470517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/>
              <a:t>TBAT: </a:t>
            </a:r>
            <a:r>
              <a:rPr lang="en-GB">
                <a:ea typeface="+mn-lt"/>
                <a:cs typeface="+mn-lt"/>
              </a:rPr>
              <a:t>able to say, write and check a full sentence that makes sense.</a:t>
            </a:r>
            <a:r>
              <a:rPr lang="en-GB"/>
              <a:t> </a:t>
            </a:r>
          </a:p>
        </p:txBody>
      </p:sp>
      <p:pic>
        <p:nvPicPr>
          <p:cNvPr id="3" name="Picture 2" descr="A cartoon of a koala bear holding a tree&#10;&#10;AI-generated content may be incorrect.">
            <a:extLst>
              <a:ext uri="{FF2B5EF4-FFF2-40B4-BE49-F238E27FC236}">
                <a16:creationId xmlns:a16="http://schemas.microsoft.com/office/drawing/2014/main" id="{5BBAF8CC-E4DB-FDE1-7E72-1A5E73B57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" y="1381060"/>
            <a:ext cx="10591800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9809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29ACFD-2A5A-5A37-ABE3-8CF9955045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69AADBE-5C36-0330-D15D-14217F4B73A6}"/>
              </a:ext>
            </a:extLst>
          </p:cNvPr>
          <p:cNvSpPr txBox="1"/>
          <p:nvPr/>
        </p:nvSpPr>
        <p:spPr>
          <a:xfrm>
            <a:off x="8568022" y="101891"/>
            <a:ext cx="354280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chemeClr val="accent5"/>
                </a:solidFill>
                <a:latin typeface="Sassoon Primary"/>
              </a:rPr>
              <a:t>T</a:t>
            </a:r>
            <a:r>
              <a:rPr lang="en-GB" b="1" u="sng">
                <a:latin typeface="Sassoon Primary"/>
              </a:rPr>
              <a:t>hursday 15th January 2026</a:t>
            </a:r>
            <a:endParaRPr lang="en-US">
              <a:latin typeface="Sassoon Primary"/>
            </a:endParaRPr>
          </a:p>
          <a:p>
            <a:r>
              <a:rPr lang="en-GB" b="1" u="sng">
                <a:latin typeface="Sassoon Primary"/>
              </a:rPr>
              <a:t>15/1/26</a:t>
            </a:r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834A04-AA36-3557-6497-20F026C2949F}"/>
              </a:ext>
            </a:extLst>
          </p:cNvPr>
          <p:cNvSpPr txBox="1"/>
          <p:nvPr/>
        </p:nvSpPr>
        <p:spPr>
          <a:xfrm>
            <a:off x="258210" y="200831"/>
            <a:ext cx="470517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/>
              <a:t>TBAT: </a:t>
            </a:r>
            <a:r>
              <a:rPr lang="en-GB">
                <a:ea typeface="+mn-lt"/>
                <a:cs typeface="+mn-lt"/>
              </a:rPr>
              <a:t>able to say, write and check a full sentence that makes sense.</a:t>
            </a:r>
            <a:r>
              <a:rPr lang="en-GB"/>
              <a:t> </a:t>
            </a:r>
          </a:p>
        </p:txBody>
      </p:sp>
      <p:pic>
        <p:nvPicPr>
          <p:cNvPr id="3" name="Picture 2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84E72D0E-AC15-434D-147F-85A8DEFEA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160" y="1071497"/>
            <a:ext cx="8543925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0069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747DF8-49D0-B8F7-8882-E3847377ED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AC3CA3-F4BC-A8F5-1503-B04E3F9FBE5E}"/>
              </a:ext>
            </a:extLst>
          </p:cNvPr>
          <p:cNvSpPr txBox="1"/>
          <p:nvPr/>
        </p:nvSpPr>
        <p:spPr>
          <a:xfrm>
            <a:off x="8568022" y="101891"/>
            <a:ext cx="354280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chemeClr val="accent5"/>
                </a:solidFill>
                <a:latin typeface="Sassoon Primary"/>
              </a:rPr>
              <a:t>T</a:t>
            </a:r>
            <a:r>
              <a:rPr lang="en-GB" b="1" u="sng">
                <a:latin typeface="Sassoon Primary"/>
              </a:rPr>
              <a:t>hursday 15th January 2026</a:t>
            </a:r>
            <a:endParaRPr lang="en-US">
              <a:latin typeface="Sassoon Primary"/>
            </a:endParaRPr>
          </a:p>
          <a:p>
            <a:r>
              <a:rPr lang="en-GB" b="1" u="sng">
                <a:latin typeface="Sassoon Primary"/>
              </a:rPr>
              <a:t>15/1/26</a:t>
            </a:r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42DCE8-FA5D-63A6-9650-807968C3CBDD}"/>
              </a:ext>
            </a:extLst>
          </p:cNvPr>
          <p:cNvSpPr txBox="1"/>
          <p:nvPr/>
        </p:nvSpPr>
        <p:spPr>
          <a:xfrm>
            <a:off x="258210" y="200831"/>
            <a:ext cx="470517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/>
              <a:t>TBAT: </a:t>
            </a:r>
            <a:r>
              <a:rPr lang="en-GB">
                <a:ea typeface="+mn-lt"/>
                <a:cs typeface="+mn-lt"/>
              </a:rPr>
              <a:t>able to say, write and check a full sentence that makes sense.</a:t>
            </a:r>
            <a:r>
              <a:rPr lang="en-GB"/>
              <a:t> </a:t>
            </a:r>
          </a:p>
        </p:txBody>
      </p:sp>
      <p:pic>
        <p:nvPicPr>
          <p:cNvPr id="5" name="Picture 4" descr="A screenshot of a white background with black text&#10;&#10;AI-generated content may be incorrect.">
            <a:extLst>
              <a:ext uri="{FF2B5EF4-FFF2-40B4-BE49-F238E27FC236}">
                <a16:creationId xmlns:a16="http://schemas.microsoft.com/office/drawing/2014/main" id="{E195520D-4BFB-7918-FAFC-ECC368F5CB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725" y="845442"/>
            <a:ext cx="9734550" cy="587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7562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339C13-504D-82EE-EE7A-BE40AB040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B82F744-219D-0D51-F79B-FFB99876DB38}"/>
              </a:ext>
            </a:extLst>
          </p:cNvPr>
          <p:cNvSpPr txBox="1"/>
          <p:nvPr/>
        </p:nvSpPr>
        <p:spPr>
          <a:xfrm>
            <a:off x="8568022" y="101891"/>
            <a:ext cx="354280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chemeClr val="accent5"/>
                </a:solidFill>
                <a:latin typeface="Sassoon Primary"/>
              </a:rPr>
              <a:t>T</a:t>
            </a:r>
            <a:r>
              <a:rPr lang="en-GB" b="1" u="sng">
                <a:latin typeface="Sassoon Primary"/>
              </a:rPr>
              <a:t>hursday 15th January 2026</a:t>
            </a:r>
            <a:endParaRPr lang="en-US">
              <a:latin typeface="Sassoon Primary"/>
            </a:endParaRPr>
          </a:p>
          <a:p>
            <a:r>
              <a:rPr lang="en-GB" b="1" u="sng">
                <a:latin typeface="Sassoon Primary"/>
              </a:rPr>
              <a:t>15/1/26</a:t>
            </a:r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043E4F-C469-EFC1-A1E0-119D2C606B6D}"/>
              </a:ext>
            </a:extLst>
          </p:cNvPr>
          <p:cNvSpPr txBox="1"/>
          <p:nvPr/>
        </p:nvSpPr>
        <p:spPr>
          <a:xfrm>
            <a:off x="258210" y="200831"/>
            <a:ext cx="470517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/>
              <a:t>TBAT: </a:t>
            </a:r>
            <a:r>
              <a:rPr lang="en-GB">
                <a:ea typeface="+mn-lt"/>
                <a:cs typeface="+mn-lt"/>
              </a:rPr>
              <a:t>able to say, write and check a full sentence that makes sense.</a:t>
            </a:r>
            <a:r>
              <a:rPr lang="en-GB"/>
              <a:t> 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206401-ED7D-89CB-A57A-9454043C8D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350" y="1133475"/>
            <a:ext cx="9639300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1498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9F4595-B1FB-E30D-9C4F-1950900CDC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DE05D52-984D-7708-FE48-84B3C81F9C95}"/>
              </a:ext>
            </a:extLst>
          </p:cNvPr>
          <p:cNvSpPr txBox="1"/>
          <p:nvPr/>
        </p:nvSpPr>
        <p:spPr>
          <a:xfrm>
            <a:off x="8568022" y="101891"/>
            <a:ext cx="354280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chemeClr val="accent5"/>
                </a:solidFill>
                <a:latin typeface="Sassoon Primary"/>
              </a:rPr>
              <a:t>T</a:t>
            </a:r>
            <a:r>
              <a:rPr lang="en-GB" b="1" u="sng">
                <a:latin typeface="Sassoon Primary"/>
              </a:rPr>
              <a:t>hursday 15th January 2026</a:t>
            </a:r>
            <a:endParaRPr lang="en-US">
              <a:latin typeface="Sassoon Primary"/>
            </a:endParaRPr>
          </a:p>
          <a:p>
            <a:r>
              <a:rPr lang="en-GB" b="1" u="sng">
                <a:latin typeface="Sassoon Primary"/>
              </a:rPr>
              <a:t>15/1/26</a:t>
            </a:r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D8FAF4-5838-E853-FA88-12DBC91F8581}"/>
              </a:ext>
            </a:extLst>
          </p:cNvPr>
          <p:cNvSpPr txBox="1"/>
          <p:nvPr/>
        </p:nvSpPr>
        <p:spPr>
          <a:xfrm>
            <a:off x="258210" y="200831"/>
            <a:ext cx="470517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/>
              <a:t>TBAT: </a:t>
            </a:r>
            <a:r>
              <a:rPr lang="en-GB">
                <a:ea typeface="+mn-lt"/>
                <a:cs typeface="+mn-lt"/>
              </a:rPr>
              <a:t>able to say, write and check a full sentence that makes sense.</a:t>
            </a:r>
            <a:r>
              <a:rPr lang="en-GB"/>
              <a:t> </a:t>
            </a:r>
          </a:p>
        </p:txBody>
      </p:sp>
      <p:pic>
        <p:nvPicPr>
          <p:cNvPr id="3" name="Picture 2" descr="A screenshot of a cell phone&#10;&#10;AI-generated content may be incorrect.">
            <a:extLst>
              <a:ext uri="{FF2B5EF4-FFF2-40B4-BE49-F238E27FC236}">
                <a16:creationId xmlns:a16="http://schemas.microsoft.com/office/drawing/2014/main" id="{B0663520-8817-8807-787E-AF40EA57F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5048" y="1033463"/>
            <a:ext cx="9324453" cy="562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8540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D5715C-A808-1988-ABB9-636C2E4CA8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9D2F464-866F-EDC8-938C-47E28FBD68E7}"/>
              </a:ext>
            </a:extLst>
          </p:cNvPr>
          <p:cNvSpPr txBox="1"/>
          <p:nvPr/>
        </p:nvSpPr>
        <p:spPr>
          <a:xfrm>
            <a:off x="8568022" y="101891"/>
            <a:ext cx="354280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chemeClr val="accent5"/>
                </a:solidFill>
                <a:latin typeface="Sassoon Primary"/>
              </a:rPr>
              <a:t>T</a:t>
            </a:r>
            <a:r>
              <a:rPr lang="en-GB" b="1" u="sng">
                <a:latin typeface="Sassoon Primary"/>
              </a:rPr>
              <a:t>hursday 15th January 2026</a:t>
            </a:r>
            <a:endParaRPr lang="en-US">
              <a:latin typeface="Sassoon Primary"/>
            </a:endParaRPr>
          </a:p>
          <a:p>
            <a:r>
              <a:rPr lang="en-GB" b="1" u="sng">
                <a:latin typeface="Sassoon Primary"/>
              </a:rPr>
              <a:t>15/1/26</a:t>
            </a:r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D61B77-578C-2F7E-F4E0-5AAE127D2CA1}"/>
              </a:ext>
            </a:extLst>
          </p:cNvPr>
          <p:cNvSpPr txBox="1"/>
          <p:nvPr/>
        </p:nvSpPr>
        <p:spPr>
          <a:xfrm>
            <a:off x="258210" y="200831"/>
            <a:ext cx="470517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/>
              <a:t>TBAT: </a:t>
            </a:r>
            <a:r>
              <a:rPr lang="en-GB">
                <a:ea typeface="+mn-lt"/>
                <a:cs typeface="+mn-lt"/>
              </a:rPr>
              <a:t>able to say, write and check a full sentence that makes sense.</a:t>
            </a:r>
            <a:r>
              <a:rPr lang="en-GB"/>
              <a:t> </a:t>
            </a:r>
          </a:p>
        </p:txBody>
      </p:sp>
      <p:pic>
        <p:nvPicPr>
          <p:cNvPr id="3" name="Picture 2" descr="A chicken sitting on a nest with eggs&#10;&#10;AI-generated content may be incorrect.">
            <a:extLst>
              <a:ext uri="{FF2B5EF4-FFF2-40B4-BE49-F238E27FC236}">
                <a16:creationId xmlns:a16="http://schemas.microsoft.com/office/drawing/2014/main" id="{90F1A66B-9C23-03E8-D880-347F73B85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1108162"/>
            <a:ext cx="11353800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2279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39F57F-C861-9EE9-C7DC-B8560B9C9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53F9D5E-D324-F5C5-E57C-3BD476340642}"/>
              </a:ext>
            </a:extLst>
          </p:cNvPr>
          <p:cNvSpPr txBox="1"/>
          <p:nvPr/>
        </p:nvSpPr>
        <p:spPr>
          <a:xfrm>
            <a:off x="8568022" y="101891"/>
            <a:ext cx="354280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chemeClr val="accent5"/>
                </a:solidFill>
                <a:latin typeface="Sassoon Primary"/>
              </a:rPr>
              <a:t>T</a:t>
            </a:r>
            <a:r>
              <a:rPr lang="en-GB" b="1" u="sng">
                <a:latin typeface="Sassoon Primary"/>
              </a:rPr>
              <a:t>hursday 15th January 2026</a:t>
            </a:r>
            <a:endParaRPr lang="en-US">
              <a:latin typeface="Sassoon Primary"/>
            </a:endParaRPr>
          </a:p>
          <a:p>
            <a:r>
              <a:rPr lang="en-GB" b="1" u="sng">
                <a:latin typeface="Sassoon Primary"/>
              </a:rPr>
              <a:t>15/1/26</a:t>
            </a:r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5B2C1F-28CA-9D25-AB29-9346326E055D}"/>
              </a:ext>
            </a:extLst>
          </p:cNvPr>
          <p:cNvSpPr txBox="1"/>
          <p:nvPr/>
        </p:nvSpPr>
        <p:spPr>
          <a:xfrm>
            <a:off x="258210" y="200831"/>
            <a:ext cx="470517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/>
              <a:t>TBAT: </a:t>
            </a:r>
            <a:r>
              <a:rPr lang="en-GB">
                <a:ea typeface="+mn-lt"/>
                <a:cs typeface="+mn-lt"/>
              </a:rPr>
              <a:t>able to say, write and check a full sentence that makes sense.</a:t>
            </a:r>
            <a:r>
              <a:rPr lang="en-GB"/>
              <a:t> </a:t>
            </a:r>
          </a:p>
        </p:txBody>
      </p:sp>
      <p:pic>
        <p:nvPicPr>
          <p:cNvPr id="3" name="Picture 2" descr="A cartoon of a child on a swing&#10;&#10;AI-generated content may be incorrect.">
            <a:extLst>
              <a:ext uri="{FF2B5EF4-FFF2-40B4-BE49-F238E27FC236}">
                <a16:creationId xmlns:a16="http://schemas.microsoft.com/office/drawing/2014/main" id="{3244C43C-00E8-D8BD-D3A0-F80FC6006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404" y="1038225"/>
            <a:ext cx="9016150" cy="559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7578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5D4A0F-E244-9D53-2EF9-1E3CBC13B8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B3914C-0F1A-C030-E72C-5F781841DE55}"/>
              </a:ext>
            </a:extLst>
          </p:cNvPr>
          <p:cNvSpPr txBox="1"/>
          <p:nvPr/>
        </p:nvSpPr>
        <p:spPr>
          <a:xfrm>
            <a:off x="8568022" y="101891"/>
            <a:ext cx="354280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chemeClr val="accent5"/>
                </a:solidFill>
                <a:latin typeface="Sassoon Primary"/>
              </a:rPr>
              <a:t>T</a:t>
            </a:r>
            <a:r>
              <a:rPr lang="en-GB" b="1" u="sng">
                <a:latin typeface="Sassoon Primary"/>
              </a:rPr>
              <a:t>hursday 15th January 2026</a:t>
            </a:r>
            <a:endParaRPr lang="en-US">
              <a:latin typeface="Sassoon Primary"/>
            </a:endParaRPr>
          </a:p>
          <a:p>
            <a:r>
              <a:rPr lang="en-GB" b="1" u="sng">
                <a:latin typeface="Sassoon Primary"/>
              </a:rPr>
              <a:t>15/1/26</a:t>
            </a:r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12E3B4-35F3-F02E-A4FE-EC2DBFD11D58}"/>
              </a:ext>
            </a:extLst>
          </p:cNvPr>
          <p:cNvSpPr txBox="1"/>
          <p:nvPr/>
        </p:nvSpPr>
        <p:spPr>
          <a:xfrm>
            <a:off x="258210" y="200831"/>
            <a:ext cx="470517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/>
              <a:t>TBAT: </a:t>
            </a:r>
            <a:r>
              <a:rPr lang="en-GB">
                <a:ea typeface="+mn-lt"/>
                <a:cs typeface="+mn-lt"/>
              </a:rPr>
              <a:t>able to say, write and check a full sentence that makes sense.</a:t>
            </a:r>
            <a:r>
              <a:rPr lang="en-GB"/>
              <a:t> </a:t>
            </a:r>
          </a:p>
        </p:txBody>
      </p:sp>
      <p:pic>
        <p:nvPicPr>
          <p:cNvPr id="3" name="Picture 2" descr="A screenshot of a game&#10;&#10;AI-generated content may be incorrect.">
            <a:extLst>
              <a:ext uri="{FF2B5EF4-FFF2-40B4-BE49-F238E27FC236}">
                <a16:creationId xmlns:a16="http://schemas.microsoft.com/office/drawing/2014/main" id="{24F79B19-290C-7D06-7BEB-079491734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1185994"/>
            <a:ext cx="11201400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8092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EA6F86-6F75-7947-5EE8-8DF0C3377E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FB0A549-7F97-9502-687F-4FB49B3BE9FF}"/>
              </a:ext>
            </a:extLst>
          </p:cNvPr>
          <p:cNvSpPr txBox="1"/>
          <p:nvPr/>
        </p:nvSpPr>
        <p:spPr>
          <a:xfrm>
            <a:off x="8568022" y="101891"/>
            <a:ext cx="354280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chemeClr val="accent5"/>
                </a:solidFill>
                <a:latin typeface="Sassoon Primary"/>
              </a:rPr>
              <a:t>T</a:t>
            </a:r>
            <a:r>
              <a:rPr lang="en-GB" b="1" u="sng">
                <a:latin typeface="Sassoon Primary"/>
              </a:rPr>
              <a:t>hursday 15th January 2026</a:t>
            </a:r>
            <a:endParaRPr lang="en-US">
              <a:latin typeface="Sassoon Primary"/>
            </a:endParaRPr>
          </a:p>
          <a:p>
            <a:r>
              <a:rPr lang="en-GB" b="1" u="sng">
                <a:latin typeface="Sassoon Primary"/>
              </a:rPr>
              <a:t>15/1/26</a:t>
            </a:r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A33CD2-4CE7-44A2-3ECE-93759682976A}"/>
              </a:ext>
            </a:extLst>
          </p:cNvPr>
          <p:cNvSpPr txBox="1"/>
          <p:nvPr/>
        </p:nvSpPr>
        <p:spPr>
          <a:xfrm>
            <a:off x="258210" y="200831"/>
            <a:ext cx="470517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/>
              <a:t>TBAT: </a:t>
            </a:r>
            <a:r>
              <a:rPr lang="en-GB">
                <a:ea typeface="+mn-lt"/>
                <a:cs typeface="+mn-lt"/>
              </a:rPr>
              <a:t>able to say, write and check a full sentence that makes sense.</a:t>
            </a:r>
            <a:r>
              <a:rPr lang="en-GB"/>
              <a:t> </a:t>
            </a:r>
          </a:p>
        </p:txBody>
      </p:sp>
      <p:pic>
        <p:nvPicPr>
          <p:cNvPr id="3" name="Picture 2" descr="A screenshot of a test&#10;&#10;AI-generated content may be incorrect.">
            <a:extLst>
              <a:ext uri="{FF2B5EF4-FFF2-40B4-BE49-F238E27FC236}">
                <a16:creationId xmlns:a16="http://schemas.microsoft.com/office/drawing/2014/main" id="{BDDB9B2C-4870-20D5-5818-95B8D714CA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2166" y="1255604"/>
            <a:ext cx="7058025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690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B00C9A4-8D3C-FFBF-20A7-BFFA24404438}"/>
              </a:ext>
            </a:extLst>
          </p:cNvPr>
          <p:cNvSpPr txBox="1"/>
          <p:nvPr/>
        </p:nvSpPr>
        <p:spPr>
          <a:xfrm>
            <a:off x="86425" y="106217"/>
            <a:ext cx="2165928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u="sng">
                <a:latin typeface="Sassoon Primary"/>
              </a:rPr>
              <a:t>Revisit and review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EA2E2A-A6CB-3C11-63E1-91F3F7DF0471}"/>
              </a:ext>
            </a:extLst>
          </p:cNvPr>
          <p:cNvSpPr txBox="1"/>
          <p:nvPr/>
        </p:nvSpPr>
        <p:spPr>
          <a:xfrm>
            <a:off x="4724400" y="392064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A3A605-D9DF-9D6C-1928-0F6CD7BCC01B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22F654-5828-B20E-4BD4-FC2B2E35F93D}"/>
              </a:ext>
            </a:extLst>
          </p:cNvPr>
          <p:cNvSpPr txBox="1"/>
          <p:nvPr/>
        </p:nvSpPr>
        <p:spPr>
          <a:xfrm>
            <a:off x="6103938" y="793750"/>
            <a:ext cx="7553854" cy="75405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0">
                <a:latin typeface="Sassoon Primary"/>
                <a:cs typeface="Calibri" panose="020F0502020204030204"/>
              </a:rPr>
              <a:t>yellow</a:t>
            </a:r>
          </a:p>
          <a:p>
            <a:r>
              <a:rPr lang="en-US" sz="6000">
                <a:latin typeface="Sassoon Primary"/>
                <a:cs typeface="Calibri" panose="020F0502020204030204"/>
              </a:rPr>
              <a:t>follow</a:t>
            </a:r>
          </a:p>
          <a:p>
            <a:r>
              <a:rPr lang="en-US" sz="6000">
                <a:latin typeface="Sassoon Primary"/>
                <a:cs typeface="Calibri" panose="020F0502020204030204"/>
              </a:rPr>
              <a:t>energy</a:t>
            </a:r>
          </a:p>
          <a:p>
            <a:r>
              <a:rPr lang="en-US" sz="6000">
                <a:latin typeface="Sassoon Primary"/>
                <a:cs typeface="Calibri" panose="020F0502020204030204"/>
              </a:rPr>
              <a:t>brownie</a:t>
            </a:r>
          </a:p>
          <a:p>
            <a:r>
              <a:rPr lang="en-US" sz="6000">
                <a:latin typeface="Sassoon Primary"/>
                <a:cs typeface="Calibri" panose="020F0502020204030204"/>
              </a:rPr>
              <a:t>shower</a:t>
            </a:r>
          </a:p>
          <a:p>
            <a:r>
              <a:rPr lang="en-US" sz="6000">
                <a:latin typeface="Sassoon Primary"/>
                <a:cs typeface="Calibri" panose="020F0502020204030204"/>
              </a:rPr>
              <a:t>danger</a:t>
            </a:r>
          </a:p>
          <a:p>
            <a:endParaRPr lang="en-US" sz="6000">
              <a:latin typeface="Sassoon Primary"/>
              <a:cs typeface="Calibri" panose="020F0502020204030204"/>
            </a:endParaRPr>
          </a:p>
          <a:p>
            <a:endParaRPr lang="en-US" sz="3200">
              <a:latin typeface="Sassoon Primary"/>
              <a:cs typeface="Calibri" panose="020F0502020204030204"/>
            </a:endParaRPr>
          </a:p>
          <a:p>
            <a:pPr algn="l"/>
            <a:endParaRPr lang="en-US" sz="3200">
              <a:latin typeface="Sassoon Primary"/>
              <a:cs typeface="Calibri" panose="020F050202020403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AFD1E1-FA2E-CC0D-20FA-0F0E874ED338}"/>
              </a:ext>
            </a:extLst>
          </p:cNvPr>
          <p:cNvSpPr txBox="1"/>
          <p:nvPr/>
        </p:nvSpPr>
        <p:spPr>
          <a:xfrm>
            <a:off x="283103" y="2931583"/>
            <a:ext cx="4855104" cy="116955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500">
                <a:latin typeface="Sassoon Primary"/>
                <a:cs typeface="Calibri" panose="020F0502020204030204"/>
              </a:rPr>
              <a:t>Segment these </a:t>
            </a:r>
            <a:endParaRPr lang="en-US" sz="6000">
              <a:latin typeface="Sassoon Primary"/>
              <a:cs typeface="Calibri" panose="020F0502020204030204"/>
            </a:endParaRPr>
          </a:p>
          <a:p>
            <a:pPr algn="ctr"/>
            <a:r>
              <a:rPr lang="en-US" sz="3500">
                <a:latin typeface="Sassoon Primary"/>
                <a:cs typeface="Calibri" panose="020F0502020204030204"/>
              </a:rPr>
              <a:t>words and read them</a:t>
            </a:r>
            <a:endParaRPr lang="en-US" sz="6000">
              <a:latin typeface="Sassoon Primary"/>
              <a:cs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CC17B4-D9BE-5376-7F87-C2AA79B715F5}"/>
              </a:ext>
            </a:extLst>
          </p:cNvPr>
          <p:cNvSpPr txBox="1"/>
          <p:nvPr/>
        </p:nvSpPr>
        <p:spPr>
          <a:xfrm>
            <a:off x="209019" y="899582"/>
            <a:ext cx="4855104" cy="116955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500">
                <a:latin typeface="Sassoon Primary"/>
                <a:cs typeface="Calibri"/>
              </a:rPr>
              <a:t>What are the digraphs?</a:t>
            </a:r>
          </a:p>
          <a:p>
            <a:pPr algn="ctr"/>
            <a:endParaRPr lang="en-US" sz="3500">
              <a:latin typeface="Sassoon Primary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7A49EF-D969-662D-5D0F-CA80BC05CFB5}"/>
              </a:ext>
            </a:extLst>
          </p:cNvPr>
          <p:cNvSpPr txBox="1"/>
          <p:nvPr/>
        </p:nvSpPr>
        <p:spPr>
          <a:xfrm>
            <a:off x="283103" y="4847166"/>
            <a:ext cx="4855104" cy="63094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500">
                <a:latin typeface="Sassoon Primary"/>
                <a:cs typeface="Calibri" panose="020F0502020204030204"/>
              </a:rPr>
              <a:t>Blend and say words</a:t>
            </a:r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90BB2B8F-5D26-37F4-8B7D-34C726DBDC8B}"/>
              </a:ext>
            </a:extLst>
          </p:cNvPr>
          <p:cNvSpPr/>
          <p:nvPr/>
        </p:nvSpPr>
        <p:spPr>
          <a:xfrm>
            <a:off x="2473854" y="2156354"/>
            <a:ext cx="476250" cy="62441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C2C56D27-C5B4-40F1-738E-E97061C1311E}"/>
              </a:ext>
            </a:extLst>
          </p:cNvPr>
          <p:cNvSpPr/>
          <p:nvPr/>
        </p:nvSpPr>
        <p:spPr>
          <a:xfrm>
            <a:off x="2569103" y="4156603"/>
            <a:ext cx="476250" cy="62441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3B0316-FCF1-B530-FE4B-BFDC505CD31E}"/>
              </a:ext>
            </a:extLst>
          </p:cNvPr>
          <p:cNvSpPr txBox="1"/>
          <p:nvPr/>
        </p:nvSpPr>
        <p:spPr>
          <a:xfrm>
            <a:off x="8568022" y="101891"/>
            <a:ext cx="354280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chemeClr val="accent5"/>
                </a:solidFill>
                <a:latin typeface="Sassoon Primary"/>
              </a:rPr>
              <a:t>T</a:t>
            </a:r>
            <a:r>
              <a:rPr lang="en-GB" b="1" u="sng">
                <a:latin typeface="Sassoon Primary"/>
              </a:rPr>
              <a:t>hursday 15th January 2026</a:t>
            </a:r>
            <a:endParaRPr lang="en-US">
              <a:latin typeface="Sassoon Primary"/>
            </a:endParaRPr>
          </a:p>
          <a:p>
            <a:r>
              <a:rPr lang="en-GB" b="1" u="sng">
                <a:latin typeface="Sassoon Primary"/>
              </a:rPr>
              <a:t>15/1/26</a:t>
            </a:r>
            <a:endParaRPr lang="en-GB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525BB06-6644-815A-087D-B48595EA487E}"/>
                  </a:ext>
                </a:extLst>
              </p14:cNvPr>
              <p14:cNvContentPartPr/>
              <p14:nvPr/>
            </p14:nvContentPartPr>
            <p14:xfrm>
              <a:off x="7639290" y="1632512"/>
              <a:ext cx="738955" cy="38866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525BB06-6644-815A-087D-B48595EA487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21302" y="1614684"/>
                <a:ext cx="774572" cy="7416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405088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83EFB3-8FDC-359B-7106-19A21278C6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2C9AE2-B2F4-DEBF-3122-519CEFCCFF33}"/>
              </a:ext>
            </a:extLst>
          </p:cNvPr>
          <p:cNvSpPr txBox="1"/>
          <p:nvPr/>
        </p:nvSpPr>
        <p:spPr>
          <a:xfrm>
            <a:off x="8568022" y="101891"/>
            <a:ext cx="354280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chemeClr val="accent5"/>
                </a:solidFill>
                <a:latin typeface="Sassoon Primary"/>
              </a:rPr>
              <a:t>T</a:t>
            </a:r>
            <a:r>
              <a:rPr lang="en-GB" b="1" u="sng">
                <a:latin typeface="Sassoon Primary"/>
              </a:rPr>
              <a:t>hursday 15th January 2026</a:t>
            </a:r>
            <a:endParaRPr lang="en-US">
              <a:latin typeface="Sassoon Primary"/>
            </a:endParaRPr>
          </a:p>
          <a:p>
            <a:r>
              <a:rPr lang="en-GB" b="1" u="sng">
                <a:latin typeface="Sassoon Primary"/>
              </a:rPr>
              <a:t>15/1/26</a:t>
            </a:r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4EB82C-1777-0253-5780-029B8B1E93D2}"/>
              </a:ext>
            </a:extLst>
          </p:cNvPr>
          <p:cNvSpPr txBox="1"/>
          <p:nvPr/>
        </p:nvSpPr>
        <p:spPr>
          <a:xfrm>
            <a:off x="258210" y="200831"/>
            <a:ext cx="470517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/>
              <a:t>TBAT: </a:t>
            </a:r>
            <a:r>
              <a:rPr lang="en-GB">
                <a:ea typeface="+mn-lt"/>
                <a:cs typeface="+mn-lt"/>
              </a:rPr>
              <a:t>able to say, write and check a full sentence that makes sense.</a:t>
            </a:r>
            <a:r>
              <a:rPr lang="en-GB"/>
              <a:t> </a:t>
            </a:r>
          </a:p>
        </p:txBody>
      </p:sp>
      <p:pic>
        <p:nvPicPr>
          <p:cNvPr id="3" name="Picture 2" descr="A screenshot of a game&#10;&#10;AI-generated content may be incorrect.">
            <a:extLst>
              <a:ext uri="{FF2B5EF4-FFF2-40B4-BE49-F238E27FC236}">
                <a16:creationId xmlns:a16="http://schemas.microsoft.com/office/drawing/2014/main" id="{DBD0BAE0-FC95-19FD-CE43-C5CC6FE4B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268587"/>
            <a:ext cx="10972800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642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B9F0F3-B809-60E3-CA45-E0C4E60F18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DDCDA44-078C-361D-63DB-6D60C1D579E0}"/>
              </a:ext>
            </a:extLst>
          </p:cNvPr>
          <p:cNvSpPr txBox="1"/>
          <p:nvPr/>
        </p:nvSpPr>
        <p:spPr>
          <a:xfrm>
            <a:off x="8568022" y="101891"/>
            <a:ext cx="354280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chemeClr val="accent5"/>
                </a:solidFill>
                <a:latin typeface="Sassoon Primary"/>
              </a:rPr>
              <a:t>T</a:t>
            </a:r>
            <a:r>
              <a:rPr lang="en-GB" b="1" u="sng">
                <a:latin typeface="Sassoon Primary"/>
              </a:rPr>
              <a:t>hursday 15th January 2026</a:t>
            </a:r>
            <a:endParaRPr lang="en-US">
              <a:latin typeface="Sassoon Primary"/>
            </a:endParaRPr>
          </a:p>
          <a:p>
            <a:r>
              <a:rPr lang="en-GB" b="1" u="sng">
                <a:latin typeface="Sassoon Primary"/>
              </a:rPr>
              <a:t>15/1/26</a:t>
            </a:r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AF7848-88B1-4709-A4F4-4CF9DF537E8B}"/>
              </a:ext>
            </a:extLst>
          </p:cNvPr>
          <p:cNvSpPr txBox="1"/>
          <p:nvPr/>
        </p:nvSpPr>
        <p:spPr>
          <a:xfrm>
            <a:off x="258210" y="200831"/>
            <a:ext cx="470517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/>
              <a:t>TBAT: </a:t>
            </a:r>
            <a:r>
              <a:rPr lang="en-GB">
                <a:ea typeface="+mn-lt"/>
                <a:cs typeface="+mn-lt"/>
              </a:rPr>
              <a:t>able to say, write and check a full sentence that makes sense.</a:t>
            </a:r>
            <a:r>
              <a:rPr lang="en-GB"/>
              <a:t> </a:t>
            </a:r>
          </a:p>
        </p:txBody>
      </p:sp>
      <p:pic>
        <p:nvPicPr>
          <p:cNvPr id="3" name="Picture 2" descr="A cartoon mouse peeking over a piece of cheese&#10;&#10;AI-generated content may be incorrect.">
            <a:extLst>
              <a:ext uri="{FF2B5EF4-FFF2-40B4-BE49-F238E27FC236}">
                <a16:creationId xmlns:a16="http://schemas.microsoft.com/office/drawing/2014/main" id="{0453E6F8-8D17-A915-8F50-32084B29DB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275" y="1454324"/>
            <a:ext cx="1007745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08059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77C629-B15A-0FBA-8384-F10272E625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55953A-02AD-FCD0-6A7B-E22373CA5942}"/>
              </a:ext>
            </a:extLst>
          </p:cNvPr>
          <p:cNvSpPr txBox="1"/>
          <p:nvPr/>
        </p:nvSpPr>
        <p:spPr>
          <a:xfrm>
            <a:off x="8568022" y="101891"/>
            <a:ext cx="354280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chemeClr val="accent5"/>
                </a:solidFill>
                <a:latin typeface="Sassoon Primary"/>
              </a:rPr>
              <a:t>T</a:t>
            </a:r>
            <a:r>
              <a:rPr lang="en-GB" b="1" u="sng">
                <a:latin typeface="Sassoon Primary"/>
              </a:rPr>
              <a:t>hursday 15th January 2026</a:t>
            </a:r>
            <a:endParaRPr lang="en-US">
              <a:latin typeface="Sassoon Primary"/>
            </a:endParaRPr>
          </a:p>
          <a:p>
            <a:r>
              <a:rPr lang="en-GB" b="1" u="sng">
                <a:latin typeface="Sassoon Primary"/>
              </a:rPr>
              <a:t>15/1/26</a:t>
            </a:r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390608-6A0C-FB9A-623D-6B5B865AA3E7}"/>
              </a:ext>
            </a:extLst>
          </p:cNvPr>
          <p:cNvSpPr txBox="1"/>
          <p:nvPr/>
        </p:nvSpPr>
        <p:spPr>
          <a:xfrm>
            <a:off x="258210" y="200831"/>
            <a:ext cx="470517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/>
              <a:t>TBAT: </a:t>
            </a:r>
            <a:r>
              <a:rPr lang="en-GB">
                <a:ea typeface="+mn-lt"/>
                <a:cs typeface="+mn-lt"/>
              </a:rPr>
              <a:t>able to say, write and check a full sentence that makes sense.</a:t>
            </a:r>
            <a:r>
              <a:rPr lang="en-GB"/>
              <a:t> </a:t>
            </a:r>
          </a:p>
        </p:txBody>
      </p:sp>
      <p:pic>
        <p:nvPicPr>
          <p:cNvPr id="3" name="Picture 2" descr="A group of cards with words&#10;&#10;AI-generated content may be incorrect.">
            <a:extLst>
              <a:ext uri="{FF2B5EF4-FFF2-40B4-BE49-F238E27FC236}">
                <a16:creationId xmlns:a16="http://schemas.microsoft.com/office/drawing/2014/main" id="{BF54F829-7E7E-206A-7CFA-D708E117E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196" y="1828800"/>
            <a:ext cx="5948949" cy="41607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D1BF6D-B587-B029-DBE9-25E92314F126}"/>
              </a:ext>
            </a:extLst>
          </p:cNvPr>
          <p:cNvSpPr txBox="1"/>
          <p:nvPr/>
        </p:nvSpPr>
        <p:spPr>
          <a:xfrm>
            <a:off x="459042" y="1032844"/>
            <a:ext cx="407399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/>
              <a:t>Independent: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431F8E-7230-7AFB-901B-12E298F89FD0}"/>
              </a:ext>
            </a:extLst>
          </p:cNvPr>
          <p:cNvSpPr txBox="1"/>
          <p:nvPr/>
        </p:nvSpPr>
        <p:spPr>
          <a:xfrm>
            <a:off x="7682383" y="1032844"/>
            <a:ext cx="407399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>
                <a:solidFill>
                  <a:srgbClr val="FF0000"/>
                </a:solidFill>
              </a:rPr>
              <a:t>Challenge: </a:t>
            </a:r>
          </a:p>
        </p:txBody>
      </p:sp>
      <p:pic>
        <p:nvPicPr>
          <p:cNvPr id="7" name="Picture 6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BCAA810D-FB08-06FE-5F1E-669B73504C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4401" y="1716457"/>
            <a:ext cx="5286375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73297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3606D-D40B-3AD2-0B23-2CACD9974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assoon Primary"/>
              </a:rPr>
              <a:t>Independent Challenges: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3F23ED-72AD-B39A-08C4-36D3FAB1D74A}"/>
              </a:ext>
            </a:extLst>
          </p:cNvPr>
          <p:cNvSpPr/>
          <p:nvPr/>
        </p:nvSpPr>
        <p:spPr>
          <a:xfrm>
            <a:off x="476249" y="1523999"/>
            <a:ext cx="11120437" cy="521493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2308CD3-C9BB-80BB-EE10-0BAAB860796C}"/>
              </a:ext>
            </a:extLst>
          </p:cNvPr>
          <p:cNvCxnSpPr/>
          <p:nvPr/>
        </p:nvCxnSpPr>
        <p:spPr>
          <a:xfrm>
            <a:off x="5534025" y="1524000"/>
            <a:ext cx="57150" cy="5210175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A27820B-6037-666F-4A5B-706EBA85FAF9}"/>
              </a:ext>
            </a:extLst>
          </p:cNvPr>
          <p:cNvCxnSpPr>
            <a:cxnSpLocks/>
          </p:cNvCxnSpPr>
          <p:nvPr/>
        </p:nvCxnSpPr>
        <p:spPr>
          <a:xfrm flipV="1">
            <a:off x="476250" y="4276724"/>
            <a:ext cx="11115675" cy="19050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82155AE-15B6-A413-F74A-B102E5A77432}"/>
              </a:ext>
            </a:extLst>
          </p:cNvPr>
          <p:cNvSpPr txBox="1"/>
          <p:nvPr/>
        </p:nvSpPr>
        <p:spPr>
          <a:xfrm>
            <a:off x="1426368" y="1526381"/>
            <a:ext cx="370284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Sassoon Primary"/>
              </a:rPr>
              <a:t>Narrative Zone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B5B764-0079-9A46-9058-29D012F525FC}"/>
              </a:ext>
            </a:extLst>
          </p:cNvPr>
          <p:cNvSpPr txBox="1"/>
          <p:nvPr/>
        </p:nvSpPr>
        <p:spPr>
          <a:xfrm>
            <a:off x="1427654" y="4304591"/>
            <a:ext cx="370284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Sassoon Primary"/>
              </a:rPr>
              <a:t>Enquiry Zone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06AE84-F5F8-CEE4-7BA5-99F003A3EA8F}"/>
              </a:ext>
            </a:extLst>
          </p:cNvPr>
          <p:cNvSpPr txBox="1"/>
          <p:nvPr/>
        </p:nvSpPr>
        <p:spPr>
          <a:xfrm>
            <a:off x="7008017" y="1526380"/>
            <a:ext cx="370284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err="1">
                <a:latin typeface="Sassoon Primary"/>
              </a:rPr>
              <a:t>Maths</a:t>
            </a:r>
            <a:r>
              <a:rPr lang="en-US" sz="2800">
                <a:latin typeface="Sassoon Primary"/>
              </a:rPr>
              <a:t> Zone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D181A2-DA8D-F3C1-1B4A-E0FD999557A6}"/>
              </a:ext>
            </a:extLst>
          </p:cNvPr>
          <p:cNvSpPr txBox="1"/>
          <p:nvPr/>
        </p:nvSpPr>
        <p:spPr>
          <a:xfrm>
            <a:off x="6585828" y="4304591"/>
            <a:ext cx="3702843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Sassoon Primary"/>
              </a:rPr>
              <a:t>Creative Zone</a:t>
            </a:r>
          </a:p>
          <a:p>
            <a:endParaRPr lang="en-US" sz="2800">
              <a:latin typeface="Sassoon Primary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1FB400-1CAC-E414-73B0-5C1844FC3BE2}"/>
              </a:ext>
            </a:extLst>
          </p:cNvPr>
          <p:cNvSpPr txBox="1"/>
          <p:nvPr/>
        </p:nvSpPr>
        <p:spPr>
          <a:xfrm>
            <a:off x="5574537" y="2374062"/>
            <a:ext cx="3495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Draw the hands on the clocks to show the times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6A15D7-41B3-1EBE-069A-FCFE7129A79F}"/>
              </a:ext>
            </a:extLst>
          </p:cNvPr>
          <p:cNvSpPr txBox="1"/>
          <p:nvPr/>
        </p:nvSpPr>
        <p:spPr>
          <a:xfrm>
            <a:off x="5716672" y="4979148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Design your own ‘Thing 1’ and ‘Thing 2’</a:t>
            </a:r>
          </a:p>
        </p:txBody>
      </p:sp>
      <p:pic>
        <p:nvPicPr>
          <p:cNvPr id="11" name="Picture 10" descr="A cartoon of a cat in the hat holding a bowl of food&#10;&#10;AI-generated content may be incorrect.">
            <a:extLst>
              <a:ext uri="{FF2B5EF4-FFF2-40B4-BE49-F238E27FC236}">
                <a16:creationId xmlns:a16="http://schemas.microsoft.com/office/drawing/2014/main" id="{2518895E-E9D1-2C0E-73DC-92CE24438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1877" y="1997096"/>
            <a:ext cx="1266558" cy="18442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5949364-DFCB-78E5-0AA3-EAD8C82BE1B0}"/>
              </a:ext>
            </a:extLst>
          </p:cNvPr>
          <p:cNvSpPr txBox="1"/>
          <p:nvPr/>
        </p:nvSpPr>
        <p:spPr>
          <a:xfrm>
            <a:off x="817668" y="2194793"/>
            <a:ext cx="265383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/>
              <a:t>Draw and write about your favourite part of The Cat in the Hat</a:t>
            </a:r>
          </a:p>
        </p:txBody>
      </p:sp>
      <p:pic>
        <p:nvPicPr>
          <p:cNvPr id="13" name="Picture 12" descr="A cartoon of a child with text on it&#10;&#10;AI-generated content may be incorrect.">
            <a:extLst>
              <a:ext uri="{FF2B5EF4-FFF2-40B4-BE49-F238E27FC236}">
                <a16:creationId xmlns:a16="http://schemas.microsoft.com/office/drawing/2014/main" id="{FB11D7BA-D40D-C8A6-020E-386C76699C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6872" y="4849902"/>
            <a:ext cx="3006145" cy="18911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5AC1777-CFE4-B1B4-C6D5-CE7F78325D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7239" y="2204567"/>
            <a:ext cx="1991552" cy="18271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415BA4F-FBA9-6601-C94D-29B6D8C0C6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2873" y="4676931"/>
            <a:ext cx="1752069" cy="18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3338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182AF4-A08D-8426-A19C-3DEBBF743D13}"/>
              </a:ext>
            </a:extLst>
          </p:cNvPr>
          <p:cNvSpPr txBox="1"/>
          <p:nvPr/>
        </p:nvSpPr>
        <p:spPr>
          <a:xfrm>
            <a:off x="842697" y="1057009"/>
            <a:ext cx="9628187" cy="221599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ssoon Primary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ssoon Primary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rimary"/>
                <a:ea typeface="+mn-ea"/>
                <a:cs typeface="+mn-cs"/>
              </a:rPr>
              <a:t>Beat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rimary"/>
                <a:ea typeface="+mn-ea"/>
                <a:cs typeface="+mn-cs"/>
              </a:rPr>
              <a:t>  – 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Sassoon Primary"/>
                <a:ea typeface="+mn-ea"/>
                <a:cs typeface="Arial"/>
              </a:rPr>
              <a:t>the regular heartbeat of the music – the 'steady beat'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rimary"/>
                <a:ea typeface="+mn-ea"/>
                <a:cs typeface="+mn-cs"/>
              </a:rPr>
              <a:t>Tempo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rimary"/>
                <a:ea typeface="+mn-ea"/>
                <a:cs typeface="+mn-cs"/>
              </a:rPr>
              <a:t> - t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Sassoon Primary"/>
                <a:ea typeface="+mn-ea"/>
                <a:cs typeface="Arial"/>
              </a:rPr>
              <a:t>he speed at which music is performed, usually described in terms of fast/slow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ssoon Primary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Sassoon Primary"/>
                <a:ea typeface="+mn-ea"/>
                <a:cs typeface="Arial"/>
              </a:rPr>
              <a:t>Dynamics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Sassoon Primary"/>
                <a:ea typeface="+mn-ea"/>
                <a:cs typeface="Arial"/>
              </a:rPr>
              <a:t>- The loudness of the music </a:t>
            </a:r>
            <a:r>
              <a:rPr lang="en-US" sz="2400">
                <a:solidFill>
                  <a:srgbClr val="484848"/>
                </a:solidFill>
                <a:latin typeface="Sassoon Primary"/>
                <a:cs typeface="Arial"/>
              </a:rPr>
              <a:t>-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Sassoon Primary"/>
                <a:ea typeface="+mn-ea"/>
                <a:cs typeface="Arial"/>
              </a:rPr>
              <a:t>loud or quiet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573E18-EA8D-B91B-C07A-DF9C52DA619A}"/>
              </a:ext>
            </a:extLst>
          </p:cNvPr>
          <p:cNvSpPr txBox="1"/>
          <p:nvPr/>
        </p:nvSpPr>
        <p:spPr>
          <a:xfrm>
            <a:off x="3745839" y="1015007"/>
            <a:ext cx="10894218" cy="6617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rimary"/>
                <a:ea typeface="+mn-ea"/>
                <a:cs typeface="Calibri"/>
              </a:rPr>
              <a:t>Key vocabulary</a:t>
            </a:r>
            <a:endParaRPr kumimoji="0" lang="en-US" sz="3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ssoon Primary"/>
              <a:ea typeface="+mn-ea"/>
              <a:cs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B32854-630C-DAA6-0E8B-613C2B1EA1CD}"/>
              </a:ext>
            </a:extLst>
          </p:cNvPr>
          <p:cNvSpPr txBox="1"/>
          <p:nvPr/>
        </p:nvSpPr>
        <p:spPr>
          <a:xfrm>
            <a:off x="2675914" y="4281704"/>
            <a:ext cx="6359318" cy="255454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rimary"/>
                <a:ea typeface="+mn-ea"/>
                <a:cs typeface="+mn-cs"/>
              </a:rPr>
              <a:t>2 in 2 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rimary"/>
                <a:ea typeface="+mn-ea"/>
                <a:cs typeface="+mn-cs"/>
              </a:rPr>
              <a:t>What does steady beat mean?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rimary"/>
                <a:ea typeface="+mn-ea"/>
                <a:cs typeface="+mn-cs"/>
              </a:rPr>
              <a:t>What does body percussion mean? Give an example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ssoon Primary"/>
              <a:ea typeface="+mn-ea"/>
              <a:cs typeface="+mn-cs"/>
            </a:endParaRP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430406EC-5A11-395E-57FF-142B527F74BB}"/>
              </a:ext>
            </a:extLst>
          </p:cNvPr>
          <p:cNvSpPr>
            <a:spLocks noGrp="1"/>
          </p:cNvSpPr>
          <p:nvPr/>
        </p:nvSpPr>
        <p:spPr>
          <a:xfrm>
            <a:off x="107950" y="-31220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rimary"/>
                <a:ea typeface="+mj-ea"/>
                <a:cs typeface="Calibri Light"/>
              </a:rPr>
              <a:t>TBAT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rimary"/>
                <a:ea typeface="+mj-ea"/>
                <a:cs typeface="Calibri Light"/>
              </a:rPr>
              <a:t> – identify and perform a change in tempo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455F2E-31C4-09E0-B964-17D5DF2341CC}"/>
              </a:ext>
            </a:extLst>
          </p:cNvPr>
          <p:cNvSpPr txBox="1"/>
          <p:nvPr/>
        </p:nvSpPr>
        <p:spPr>
          <a:xfrm>
            <a:off x="8568022" y="101891"/>
            <a:ext cx="354280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chemeClr val="accent5"/>
                </a:solidFill>
                <a:latin typeface="Sassoon Primary"/>
              </a:rPr>
              <a:t>T</a:t>
            </a:r>
            <a:r>
              <a:rPr lang="en-GB" b="1" u="sng">
                <a:latin typeface="Sassoon Primary"/>
              </a:rPr>
              <a:t>hursday 15th January 2026</a:t>
            </a:r>
          </a:p>
          <a:p>
            <a:r>
              <a:rPr lang="en-GB" b="1" u="sng">
                <a:latin typeface="Sassoon Primary"/>
              </a:rPr>
              <a:t>15/1/26</a:t>
            </a:r>
          </a:p>
        </p:txBody>
      </p:sp>
    </p:spTree>
    <p:extLst>
      <p:ext uri="{BB962C8B-B14F-4D97-AF65-F5344CB8AC3E}">
        <p14:creationId xmlns:p14="http://schemas.microsoft.com/office/powerpoint/2010/main" val="358768716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88F8FB-F39E-75E3-D68F-C14227974651}"/>
              </a:ext>
            </a:extLst>
          </p:cNvPr>
          <p:cNvSpPr txBox="1"/>
          <p:nvPr/>
        </p:nvSpPr>
        <p:spPr>
          <a:xfrm>
            <a:off x="308975" y="631103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2"/>
              </a:rPr>
              <a:t>Collins Connect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A7220BA-6213-B5A7-BFE5-BFF7AEAEE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7704" y="234254"/>
            <a:ext cx="10515600" cy="1325563"/>
          </a:xfrm>
        </p:spPr>
        <p:txBody>
          <a:bodyPr/>
          <a:lstStyle/>
          <a:p>
            <a:br>
              <a:rPr lang="en-GB" u="sng">
                <a:latin typeface="Sassoon Primary"/>
              </a:rPr>
            </a:br>
            <a:endParaRPr lang="en-GB" u="sng">
              <a:latin typeface="Sassoon Primary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B32EEF-393E-15C7-D7DF-C0F5C2FAE2F4}"/>
              </a:ext>
            </a:extLst>
          </p:cNvPr>
          <p:cNvSpPr txBox="1"/>
          <p:nvPr/>
        </p:nvSpPr>
        <p:spPr>
          <a:xfrm>
            <a:off x="7961312" y="948530"/>
            <a:ext cx="3320521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ssoon Primary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ssoon Primary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ssoon Primary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ssoon Primary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EC4A46-C49E-2B12-096B-0E5F0ACFEB18}"/>
              </a:ext>
            </a:extLst>
          </p:cNvPr>
          <p:cNvSpPr txBox="1"/>
          <p:nvPr/>
        </p:nvSpPr>
        <p:spPr>
          <a:xfrm>
            <a:off x="4631182" y="531775"/>
            <a:ext cx="6992501" cy="95718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Sassoon Primary"/>
                <a:ea typeface="+mn-ea"/>
                <a:cs typeface="Arial"/>
              </a:rPr>
              <a:t>Listen to the first line of 'Marcello Copycats'</a:t>
            </a:r>
            <a:endParaRPr kumimoji="0" lang="en-US" sz="2400" b="1" i="0" u="sng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Sassoon Primary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Sassoon Primary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Sassoon Primary"/>
                <a:ea typeface="+mn-ea"/>
                <a:cs typeface="Arial"/>
              </a:rPr>
              <a:t>March on the spot and repeat the words.</a:t>
            </a:r>
            <a:endParaRPr kumimoji="0" lang="en-US" sz="2400" b="1" i="0" u="sng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Sassoon Primary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sng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Sassoon Primary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Sassoon Primary"/>
                <a:ea typeface="+mn-ea"/>
                <a:cs typeface="Arial"/>
              </a:rPr>
              <a:t>What do you notice about the speed of movements?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sng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Sassoon Primary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Sassoon Primary"/>
                <a:ea typeface="+mn-ea"/>
                <a:cs typeface="Arial"/>
              </a:rPr>
              <a:t>TALK PARTNERS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Sassoon Primary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Sassoon Primary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Sassoon Primary"/>
                <a:ea typeface="+mn-ea"/>
                <a:cs typeface="Arial"/>
              </a:rPr>
              <a:t>Body percussion – add movements to each verse – different tempo each time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Sassoon Primary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Sassoon Primary"/>
                <a:ea typeface="+mn-ea"/>
                <a:cs typeface="Arial"/>
              </a:rPr>
              <a:t>PARTNER WORK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Sassoon Primary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ssoon Primary"/>
                <a:ea typeface="+mn-ea"/>
                <a:cs typeface="Arial"/>
              </a:rPr>
              <a:t>CHALLENGE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ssoon Primary"/>
                <a:ea typeface="+mn-ea"/>
                <a:cs typeface="Arial"/>
              </a:rPr>
              <a:t> – Can you find three different movements – one for each speed?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Sassoon Primary"/>
                <a:ea typeface="+mn-ea"/>
                <a:cs typeface="Arial"/>
              </a:rPr>
              <a:t> 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Sassoon Primary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Sassoon Primary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Sassoon Primary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Sassoon Primary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Sassoon Primary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Sassoon Primary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Sassoon Primary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3" name="Picture 12" descr="A screenshot of a game&#10;&#10;Description automatically generated">
            <a:extLst>
              <a:ext uri="{FF2B5EF4-FFF2-40B4-BE49-F238E27FC236}">
                <a16:creationId xmlns:a16="http://schemas.microsoft.com/office/drawing/2014/main" id="{F7086467-22D3-E8CE-7ACB-826C21E39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150" y="727627"/>
            <a:ext cx="3817180" cy="2697094"/>
          </a:xfrm>
          <a:prstGeom prst="rect">
            <a:avLst/>
          </a:prstGeom>
        </p:spPr>
      </p:pic>
      <p:pic>
        <p:nvPicPr>
          <p:cNvPr id="4" name="Picture 3" descr="A screenshot of a video player&#10;&#10;Description automatically generated">
            <a:extLst>
              <a:ext uri="{FF2B5EF4-FFF2-40B4-BE49-F238E27FC236}">
                <a16:creationId xmlns:a16="http://schemas.microsoft.com/office/drawing/2014/main" id="{FD457061-2CDE-213D-E8EF-5A602BD48A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085" y="3548343"/>
            <a:ext cx="3903008" cy="2540373"/>
          </a:xfrm>
          <a:prstGeom prst="rect">
            <a:avLst/>
          </a:prstGeom>
        </p:spPr>
      </p:pic>
      <p:sp>
        <p:nvSpPr>
          <p:cNvPr id="7" name="Title 4">
            <a:extLst>
              <a:ext uri="{FF2B5EF4-FFF2-40B4-BE49-F238E27FC236}">
                <a16:creationId xmlns:a16="http://schemas.microsoft.com/office/drawing/2014/main" id="{2C34BEB0-9191-7444-8CC4-B5A4FBE576F8}"/>
              </a:ext>
            </a:extLst>
          </p:cNvPr>
          <p:cNvSpPr>
            <a:spLocks noGrp="1"/>
          </p:cNvSpPr>
          <p:nvPr/>
        </p:nvSpPr>
        <p:spPr>
          <a:xfrm>
            <a:off x="107950" y="-31220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rimary"/>
                <a:ea typeface="+mj-ea"/>
                <a:cs typeface="Calibri Light"/>
              </a:rPr>
              <a:t>Number – Mt </a:t>
            </a:r>
            <a:r>
              <a:rPr kumimoji="0" lang="en-US" sz="240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rimary"/>
                <a:ea typeface="+mj-ea"/>
                <a:cs typeface="Calibri Light"/>
              </a:rPr>
              <a:t>Macarella</a:t>
            </a: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rimary"/>
                <a:ea typeface="+mj-ea"/>
                <a:cs typeface="Calibri Light"/>
              </a:rPr>
              <a:t> –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rimary"/>
                <a:ea typeface="+mj-ea"/>
                <a:cs typeface="Calibri Light"/>
              </a:rPr>
              <a:t>TBAT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rimary"/>
                <a:ea typeface="+mj-ea"/>
                <a:cs typeface="Calibri Light"/>
              </a:rPr>
              <a:t> – identify and perform a change in tempo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3EB272-3814-2049-DD06-DFD0F9D9443E}"/>
              </a:ext>
            </a:extLst>
          </p:cNvPr>
          <p:cNvSpPr txBox="1"/>
          <p:nvPr/>
        </p:nvSpPr>
        <p:spPr>
          <a:xfrm>
            <a:off x="8583731" y="0"/>
            <a:ext cx="354280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chemeClr val="accent5"/>
                </a:solidFill>
                <a:latin typeface="Sassoon Primary"/>
              </a:rPr>
              <a:t>T</a:t>
            </a:r>
            <a:r>
              <a:rPr lang="en-GB" b="1" u="sng">
                <a:latin typeface="Sassoon Primary"/>
              </a:rPr>
              <a:t>hursday 15th January 2026</a:t>
            </a:r>
          </a:p>
          <a:p>
            <a:r>
              <a:rPr lang="en-GB" b="1" u="sng">
                <a:latin typeface="Sassoon Primary"/>
              </a:rPr>
              <a:t>15/1/26</a:t>
            </a:r>
          </a:p>
        </p:txBody>
      </p:sp>
    </p:spTree>
    <p:extLst>
      <p:ext uri="{BB962C8B-B14F-4D97-AF65-F5344CB8AC3E}">
        <p14:creationId xmlns:p14="http://schemas.microsoft.com/office/powerpoint/2010/main" val="408861144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88F8FB-F39E-75E3-D68F-C14227974651}"/>
              </a:ext>
            </a:extLst>
          </p:cNvPr>
          <p:cNvSpPr txBox="1"/>
          <p:nvPr/>
        </p:nvSpPr>
        <p:spPr>
          <a:xfrm>
            <a:off x="308975" y="631103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2"/>
              </a:rPr>
              <a:t>Collins Connect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A7220BA-6213-B5A7-BFE5-BFF7AEAEE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9128" y="199503"/>
            <a:ext cx="10515600" cy="1325563"/>
          </a:xfrm>
        </p:spPr>
        <p:txBody>
          <a:bodyPr>
            <a:normAutofit/>
          </a:bodyPr>
          <a:lstStyle/>
          <a:p>
            <a:r>
              <a:rPr lang="en-GB" sz="3000" u="sng">
                <a:latin typeface="Sassoon Primary"/>
              </a:rPr>
              <a:t>Mr Marcella's percussion</a:t>
            </a:r>
          </a:p>
        </p:txBody>
      </p:sp>
      <p:pic>
        <p:nvPicPr>
          <p:cNvPr id="7" name="Picture 6" descr="A screenshot of a video player&#10;&#10;Description automatically generated">
            <a:extLst>
              <a:ext uri="{FF2B5EF4-FFF2-40B4-BE49-F238E27FC236}">
                <a16:creationId xmlns:a16="http://schemas.microsoft.com/office/drawing/2014/main" id="{3BC5A60D-413D-1F15-C816-2503D7359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05" y="1175477"/>
            <a:ext cx="3361863" cy="243187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1BF58E9-C2D7-C2B6-A82A-4F686C94107A}"/>
              </a:ext>
            </a:extLst>
          </p:cNvPr>
          <p:cNvSpPr txBox="1"/>
          <p:nvPr/>
        </p:nvSpPr>
        <p:spPr>
          <a:xfrm>
            <a:off x="4984002" y="1598139"/>
            <a:ext cx="5674622" cy="35086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rimary"/>
                <a:ea typeface="+mn-ea"/>
                <a:cs typeface="+mn-cs"/>
              </a:rPr>
              <a:t>Use claves, drums or shakers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ssoon Primary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ssoon Primary"/>
                <a:ea typeface="+mn-ea"/>
                <a:cs typeface="Arial"/>
              </a:rPr>
              <a:t>Tap to the 8 beats (follow on the screen)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ssoon Primary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ssoon Primary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ssoon Primary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ssoon Primary"/>
                <a:ea typeface="+mn-ea"/>
                <a:cs typeface="Arial"/>
              </a:rPr>
              <a:t>CHALLENGE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ssoon Primary"/>
                <a:ea typeface="+mn-ea"/>
                <a:cs typeface="Arial"/>
              </a:rPr>
              <a:t>Can you do a crescendo (gradually tap louder or quieter)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ssoon Primary"/>
              <a:ea typeface="+mn-ea"/>
              <a:cs typeface="Arial"/>
            </a:endParaRPr>
          </a:p>
        </p:txBody>
      </p:sp>
      <p:pic>
        <p:nvPicPr>
          <p:cNvPr id="12" name="Picture 11" descr="A screenshot of a game&#10;&#10;Description automatically generated">
            <a:extLst>
              <a:ext uri="{FF2B5EF4-FFF2-40B4-BE49-F238E27FC236}">
                <a16:creationId xmlns:a16="http://schemas.microsoft.com/office/drawing/2014/main" id="{0B78E9FA-9560-D1B7-35F0-6A0544CEA8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615" y="3729934"/>
            <a:ext cx="3308075" cy="2280479"/>
          </a:xfrm>
          <a:prstGeom prst="rect">
            <a:avLst/>
          </a:prstGeom>
        </p:spPr>
      </p:pic>
      <p:sp>
        <p:nvSpPr>
          <p:cNvPr id="3" name="Title 4">
            <a:extLst>
              <a:ext uri="{FF2B5EF4-FFF2-40B4-BE49-F238E27FC236}">
                <a16:creationId xmlns:a16="http://schemas.microsoft.com/office/drawing/2014/main" id="{02FB4991-E126-0BE2-2638-FF7C5FAEE249}"/>
              </a:ext>
            </a:extLst>
          </p:cNvPr>
          <p:cNvSpPr>
            <a:spLocks noGrp="1"/>
          </p:cNvSpPr>
          <p:nvPr/>
        </p:nvSpPr>
        <p:spPr>
          <a:xfrm>
            <a:off x="107950" y="-31220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rimary"/>
                <a:ea typeface="+mj-ea"/>
                <a:cs typeface="Calibri Light"/>
              </a:rPr>
              <a:t>TBAT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rimary"/>
                <a:ea typeface="+mj-ea"/>
                <a:cs typeface="Calibri Light"/>
              </a:rPr>
              <a:t> – identify and perform a change in tempo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35A963-6E4B-1B44-2E10-F12D58095034}"/>
              </a:ext>
            </a:extLst>
          </p:cNvPr>
          <p:cNvSpPr txBox="1"/>
          <p:nvPr/>
        </p:nvSpPr>
        <p:spPr>
          <a:xfrm>
            <a:off x="8568022" y="101891"/>
            <a:ext cx="354280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chemeClr val="accent5"/>
                </a:solidFill>
                <a:latin typeface="Sassoon Primary"/>
              </a:rPr>
              <a:t>T</a:t>
            </a:r>
            <a:r>
              <a:rPr lang="en-GB" b="1" u="sng">
                <a:latin typeface="Sassoon Primary"/>
              </a:rPr>
              <a:t>hursday 15th January 2026</a:t>
            </a:r>
          </a:p>
          <a:p>
            <a:r>
              <a:rPr lang="en-GB" b="1" u="sng">
                <a:latin typeface="Sassoon Primary"/>
              </a:rPr>
              <a:t>15/1/26</a:t>
            </a:r>
          </a:p>
        </p:txBody>
      </p:sp>
    </p:spTree>
    <p:extLst>
      <p:ext uri="{BB962C8B-B14F-4D97-AF65-F5344CB8AC3E}">
        <p14:creationId xmlns:p14="http://schemas.microsoft.com/office/powerpoint/2010/main" val="327257008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88F8FB-F39E-75E3-D68F-C14227974651}"/>
              </a:ext>
            </a:extLst>
          </p:cNvPr>
          <p:cNvSpPr txBox="1"/>
          <p:nvPr/>
        </p:nvSpPr>
        <p:spPr>
          <a:xfrm>
            <a:off x="308975" y="631103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2"/>
              </a:rPr>
              <a:t>Collins Connect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A7220BA-6213-B5A7-BFE5-BFF7AEAEE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9128" y="199503"/>
            <a:ext cx="10515600" cy="1325563"/>
          </a:xfrm>
        </p:spPr>
        <p:txBody>
          <a:bodyPr>
            <a:normAutofit/>
          </a:bodyPr>
          <a:lstStyle/>
          <a:p>
            <a:r>
              <a:rPr lang="en-GB" sz="3000" u="sng">
                <a:latin typeface="Sassoon Primary"/>
              </a:rPr>
              <a:t>Mr Marcella's percussion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BF58E9-C2D7-C2B6-A82A-4F686C94107A}"/>
              </a:ext>
            </a:extLst>
          </p:cNvPr>
          <p:cNvSpPr txBox="1"/>
          <p:nvPr/>
        </p:nvSpPr>
        <p:spPr>
          <a:xfrm>
            <a:off x="6213162" y="2189069"/>
            <a:ext cx="5851317" cy="24622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rimary"/>
                <a:ea typeface="+mn-ea"/>
                <a:cs typeface="+mn-cs"/>
              </a:rPr>
              <a:t>Choose one of these characters and play their instrument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ssoon Primary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rimary"/>
                <a:ea typeface="+mn-ea"/>
                <a:cs typeface="+mn-cs"/>
              </a:rPr>
              <a:t>Choose body percussion movements for each character as a class.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ssoon Primary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ssoon Primary"/>
              <a:ea typeface="+mn-ea"/>
              <a:cs typeface="Arial"/>
            </a:endParaRPr>
          </a:p>
        </p:txBody>
      </p:sp>
      <p:pic>
        <p:nvPicPr>
          <p:cNvPr id="3" name="Picture 2" descr="A screenshot of a video&#10;&#10;Description automatically generated">
            <a:extLst>
              <a:ext uri="{FF2B5EF4-FFF2-40B4-BE49-F238E27FC236}">
                <a16:creationId xmlns:a16="http://schemas.microsoft.com/office/drawing/2014/main" id="{8FE0ACF9-78F6-3CB8-4652-AE9834C4D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942" y="1411495"/>
            <a:ext cx="5584549" cy="4134401"/>
          </a:xfrm>
          <a:prstGeom prst="rect">
            <a:avLst/>
          </a:prstGeom>
        </p:spPr>
      </p:pic>
      <p:sp>
        <p:nvSpPr>
          <p:cNvPr id="4" name="Title 4">
            <a:extLst>
              <a:ext uri="{FF2B5EF4-FFF2-40B4-BE49-F238E27FC236}">
                <a16:creationId xmlns:a16="http://schemas.microsoft.com/office/drawing/2014/main" id="{9AE858F8-ABF5-842E-5631-17F8F840B1C9}"/>
              </a:ext>
            </a:extLst>
          </p:cNvPr>
          <p:cNvSpPr>
            <a:spLocks noGrp="1"/>
          </p:cNvSpPr>
          <p:nvPr/>
        </p:nvSpPr>
        <p:spPr>
          <a:xfrm>
            <a:off x="107950" y="-31220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rimary"/>
                <a:ea typeface="+mj-ea"/>
                <a:cs typeface="Calibri Light"/>
              </a:rPr>
              <a:t>TBAT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rimary"/>
                <a:ea typeface="+mj-ea"/>
                <a:cs typeface="Calibri Light"/>
              </a:rPr>
              <a:t> – identify and perform a change in tempo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9889F6-8E97-C9EB-030C-BAF9B0317766}"/>
              </a:ext>
            </a:extLst>
          </p:cNvPr>
          <p:cNvSpPr txBox="1"/>
          <p:nvPr/>
        </p:nvSpPr>
        <p:spPr>
          <a:xfrm>
            <a:off x="8568022" y="101891"/>
            <a:ext cx="354280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chemeClr val="accent5"/>
                </a:solidFill>
                <a:latin typeface="Sassoon Primary"/>
              </a:rPr>
              <a:t>T</a:t>
            </a:r>
            <a:r>
              <a:rPr lang="en-GB" b="1" u="sng">
                <a:latin typeface="Sassoon Primary"/>
              </a:rPr>
              <a:t>hursday 15th January 2026</a:t>
            </a:r>
          </a:p>
          <a:p>
            <a:r>
              <a:rPr lang="en-GB" b="1" u="sng">
                <a:latin typeface="Sassoon Primary"/>
              </a:rPr>
              <a:t>15/1/26</a:t>
            </a:r>
          </a:p>
        </p:txBody>
      </p:sp>
    </p:spTree>
    <p:extLst>
      <p:ext uri="{BB962C8B-B14F-4D97-AF65-F5344CB8AC3E}">
        <p14:creationId xmlns:p14="http://schemas.microsoft.com/office/powerpoint/2010/main" val="158655871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88F8FB-F39E-75E3-D68F-C14227974651}"/>
              </a:ext>
            </a:extLst>
          </p:cNvPr>
          <p:cNvSpPr txBox="1"/>
          <p:nvPr/>
        </p:nvSpPr>
        <p:spPr>
          <a:xfrm>
            <a:off x="308975" y="631103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2"/>
              </a:rPr>
              <a:t>Collins Connect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A7220BA-6213-B5A7-BFE5-BFF7AEAEE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9128" y="199503"/>
            <a:ext cx="10515600" cy="1325563"/>
          </a:xfrm>
        </p:spPr>
        <p:txBody>
          <a:bodyPr>
            <a:normAutofit/>
          </a:bodyPr>
          <a:lstStyle/>
          <a:p>
            <a:r>
              <a:rPr lang="en-GB" sz="3000" u="sng">
                <a:latin typeface="Sassoon Primary"/>
              </a:rPr>
              <a:t>Mr Marcella's percussion</a:t>
            </a:r>
          </a:p>
        </p:txBody>
      </p:sp>
      <p:pic>
        <p:nvPicPr>
          <p:cNvPr id="3" name="Picture 2" descr="A screenshot of a video&#10;&#10;Description automatically generated">
            <a:extLst>
              <a:ext uri="{FF2B5EF4-FFF2-40B4-BE49-F238E27FC236}">
                <a16:creationId xmlns:a16="http://schemas.microsoft.com/office/drawing/2014/main" id="{8FE0ACF9-78F6-3CB8-4652-AE9834C4D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942" y="1411495"/>
            <a:ext cx="5584549" cy="41344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492C74-3AE8-3705-55E1-697D1745F6BB}"/>
              </a:ext>
            </a:extLst>
          </p:cNvPr>
          <p:cNvSpPr txBox="1"/>
          <p:nvPr/>
        </p:nvSpPr>
        <p:spPr>
          <a:xfrm>
            <a:off x="6213162" y="2189069"/>
            <a:ext cx="5851317" cy="21236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rimary"/>
                <a:ea typeface="+mn-ea"/>
                <a:cs typeface="+mn-cs"/>
              </a:rPr>
              <a:t>Practise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rimary"/>
                <a:ea typeface="+mn-ea"/>
                <a:cs typeface="+mn-cs"/>
              </a:rPr>
              <a:t> tapping to the 8 beats using your instrument.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ssoon Primary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ssoon Primary"/>
                <a:ea typeface="+mn-ea"/>
                <a:cs typeface="Arial"/>
              </a:rPr>
              <a:t>And again with the music!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ssoon Primary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ssoon Primary"/>
              <a:ea typeface="+mn-ea"/>
              <a:cs typeface="Arial"/>
            </a:endParaRP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D1A74EB2-F726-1161-148B-D6FB918C0293}"/>
              </a:ext>
            </a:extLst>
          </p:cNvPr>
          <p:cNvSpPr>
            <a:spLocks noGrp="1"/>
          </p:cNvSpPr>
          <p:nvPr/>
        </p:nvSpPr>
        <p:spPr>
          <a:xfrm>
            <a:off x="107950" y="-31220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rimary"/>
                <a:ea typeface="+mj-ea"/>
                <a:cs typeface="Calibri Light"/>
              </a:rPr>
              <a:t>TBAT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rimary"/>
                <a:ea typeface="+mj-ea"/>
                <a:cs typeface="Calibri Light"/>
              </a:rPr>
              <a:t> – identify and perform a change in tempo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B646A1-F2E2-B7D6-CE9C-9892850A66B9}"/>
              </a:ext>
            </a:extLst>
          </p:cNvPr>
          <p:cNvSpPr txBox="1"/>
          <p:nvPr/>
        </p:nvSpPr>
        <p:spPr>
          <a:xfrm>
            <a:off x="8568022" y="101891"/>
            <a:ext cx="354280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chemeClr val="accent5"/>
                </a:solidFill>
                <a:latin typeface="Sassoon Primary"/>
              </a:rPr>
              <a:t>T</a:t>
            </a:r>
            <a:r>
              <a:rPr lang="en-GB" b="1" u="sng">
                <a:latin typeface="Sassoon Primary"/>
              </a:rPr>
              <a:t>hursday 15th January 2026</a:t>
            </a:r>
          </a:p>
          <a:p>
            <a:r>
              <a:rPr lang="en-GB" b="1" u="sng">
                <a:latin typeface="Sassoon Primary"/>
              </a:rPr>
              <a:t>15/1/26</a:t>
            </a:r>
          </a:p>
        </p:txBody>
      </p:sp>
    </p:spTree>
    <p:extLst>
      <p:ext uri="{BB962C8B-B14F-4D97-AF65-F5344CB8AC3E}">
        <p14:creationId xmlns:p14="http://schemas.microsoft.com/office/powerpoint/2010/main" val="174742091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CFF1A-FC82-6389-9C06-CD502BD04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0562" y="783766"/>
            <a:ext cx="6774455" cy="1325563"/>
          </a:xfrm>
        </p:spPr>
        <p:txBody>
          <a:bodyPr>
            <a:normAutofit/>
          </a:bodyPr>
          <a:lstStyle/>
          <a:p>
            <a:r>
              <a:rPr lang="en-GB" sz="3200" b="1" u="sng">
                <a:latin typeface="Sassoon Infant Std" panose="020B0503020103030203" pitchFamily="34" charset="0"/>
              </a:rPr>
              <a:t>In the hall of the mountain king.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8AE71-F706-F0AA-9FF6-7DBA3054D6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>
                <a:latin typeface="Sassoon Infant Std" panose="020B0503020103030203" pitchFamily="34" charset="0"/>
              </a:rPr>
              <a:t>Listen and tap your knees in a steady beat. </a:t>
            </a:r>
          </a:p>
          <a:p>
            <a:pPr marL="0" indent="0">
              <a:buNone/>
            </a:pPr>
            <a:endParaRPr lang="en-GB" sz="3600">
              <a:latin typeface="Sassoon Infant Std" panose="020B0503020103030203" pitchFamily="34" charset="0"/>
            </a:endParaRPr>
          </a:p>
          <a:p>
            <a:pPr marL="0" indent="0">
              <a:buNone/>
            </a:pPr>
            <a:r>
              <a:rPr lang="en-GB" sz="3600">
                <a:latin typeface="Sassoon Infant Std" panose="020B0503020103030203" pitchFamily="34" charset="0"/>
              </a:rPr>
              <a:t>What do you notice about the beat of the song?</a:t>
            </a:r>
          </a:p>
          <a:p>
            <a:pPr marL="0" indent="0">
              <a:buNone/>
            </a:pPr>
            <a:endParaRPr lang="en-GB" sz="3600">
              <a:latin typeface="Sassoon Infant Std" panose="020B0503020103030203" pitchFamily="34" charset="0"/>
            </a:endParaRPr>
          </a:p>
          <a:p>
            <a:pPr marL="0" indent="0">
              <a:buNone/>
            </a:pPr>
            <a:r>
              <a:rPr lang="en-GB" sz="3600">
                <a:latin typeface="Sassoon Infant Std" panose="020B0503020103030203" pitchFamily="34" charset="0"/>
              </a:rPr>
              <a:t>Is it the same at the beginning and the end?</a:t>
            </a: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ACC0A493-4391-172C-20A0-D3F6DDBFDAC1}"/>
              </a:ext>
            </a:extLst>
          </p:cNvPr>
          <p:cNvSpPr>
            <a:spLocks noGrp="1"/>
          </p:cNvSpPr>
          <p:nvPr/>
        </p:nvSpPr>
        <p:spPr>
          <a:xfrm>
            <a:off x="107950" y="-31220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rimary"/>
                <a:ea typeface="+mj-ea"/>
                <a:cs typeface="Calibri Light"/>
              </a:rPr>
              <a:t>TBAT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rimary"/>
                <a:ea typeface="+mj-ea"/>
                <a:cs typeface="Calibri Light"/>
              </a:rPr>
              <a:t> – identify and perform a change in tempo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C451E8-D5BB-6027-45E4-5B942789725A}"/>
              </a:ext>
            </a:extLst>
          </p:cNvPr>
          <p:cNvSpPr txBox="1"/>
          <p:nvPr/>
        </p:nvSpPr>
        <p:spPr>
          <a:xfrm>
            <a:off x="8568022" y="101891"/>
            <a:ext cx="354280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chemeClr val="accent5"/>
                </a:solidFill>
                <a:latin typeface="Sassoon Primary"/>
              </a:rPr>
              <a:t>T</a:t>
            </a:r>
            <a:r>
              <a:rPr lang="en-GB" b="1" u="sng">
                <a:latin typeface="Sassoon Primary"/>
              </a:rPr>
              <a:t>hursday 15th January 2026</a:t>
            </a:r>
          </a:p>
          <a:p>
            <a:r>
              <a:rPr lang="en-GB" b="1" u="sng">
                <a:latin typeface="Sassoon Primary"/>
              </a:rPr>
              <a:t>15/1/26</a:t>
            </a:r>
          </a:p>
        </p:txBody>
      </p:sp>
    </p:spTree>
    <p:extLst>
      <p:ext uri="{BB962C8B-B14F-4D97-AF65-F5344CB8AC3E}">
        <p14:creationId xmlns:p14="http://schemas.microsoft.com/office/powerpoint/2010/main" val="788893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B00C9A4-8D3C-FFBF-20A7-BFFA24404438}"/>
              </a:ext>
            </a:extLst>
          </p:cNvPr>
          <p:cNvSpPr txBox="1"/>
          <p:nvPr/>
        </p:nvSpPr>
        <p:spPr>
          <a:xfrm>
            <a:off x="86425" y="106217"/>
            <a:ext cx="2165928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u="sng">
                <a:latin typeface="Sassoon Primary"/>
              </a:rPr>
              <a:t>Focus words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C01E74-2C7B-BDB2-A0A7-940AA74B1685}"/>
              </a:ext>
            </a:extLst>
          </p:cNvPr>
          <p:cNvSpPr txBox="1"/>
          <p:nvPr/>
        </p:nvSpPr>
        <p:spPr>
          <a:xfrm>
            <a:off x="4930427" y="395419"/>
            <a:ext cx="9050316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9600" b="1" err="1">
                <a:latin typeface="Sassoon Primary"/>
                <a:cs typeface="Calibri"/>
              </a:rPr>
              <a:t>ph</a:t>
            </a:r>
            <a:r>
              <a:rPr lang="en-GB" sz="9600">
                <a:latin typeface="Sassoon Primary"/>
                <a:cs typeface="Calibri"/>
              </a:rPr>
              <a:t>-a-s-e</a:t>
            </a:r>
          </a:p>
          <a:p>
            <a:r>
              <a:rPr lang="en-GB" sz="9600" b="1" err="1">
                <a:latin typeface="Sassoon Primary"/>
                <a:cs typeface="Calibri"/>
              </a:rPr>
              <a:t>ph</a:t>
            </a:r>
            <a:r>
              <a:rPr lang="en-GB" sz="9600">
                <a:latin typeface="Sassoon Primary"/>
                <a:cs typeface="Calibri"/>
              </a:rPr>
              <a:t>-o-t-o</a:t>
            </a:r>
          </a:p>
          <a:p>
            <a:r>
              <a:rPr lang="en-GB" sz="9600">
                <a:latin typeface="Sassoon Primary"/>
                <a:cs typeface="Calibri"/>
              </a:rPr>
              <a:t>d-o-l-</a:t>
            </a:r>
            <a:r>
              <a:rPr lang="en-GB" sz="9600" b="1" err="1">
                <a:latin typeface="Sassoon Primary"/>
                <a:cs typeface="Calibri"/>
              </a:rPr>
              <a:t>ph</a:t>
            </a:r>
            <a:r>
              <a:rPr lang="en-GB" sz="9600">
                <a:latin typeface="Sassoon Primary"/>
                <a:cs typeface="Calibri"/>
              </a:rPr>
              <a:t>-</a:t>
            </a:r>
            <a:r>
              <a:rPr lang="en-GB" sz="9600" err="1">
                <a:latin typeface="Sassoon Primary"/>
                <a:cs typeface="Calibri"/>
              </a:rPr>
              <a:t>i</a:t>
            </a:r>
            <a:r>
              <a:rPr lang="en-GB" sz="9600">
                <a:latin typeface="Sassoon Primary"/>
                <a:cs typeface="Calibri"/>
              </a:rPr>
              <a:t>-n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9DD727-F1BE-6BB3-DFE4-2984C24CF0C9}"/>
              </a:ext>
            </a:extLst>
          </p:cNvPr>
          <p:cNvSpPr txBox="1"/>
          <p:nvPr/>
        </p:nvSpPr>
        <p:spPr>
          <a:xfrm>
            <a:off x="822853" y="2391833"/>
            <a:ext cx="3352271" cy="224676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500">
                <a:latin typeface="Sassoon Primary"/>
                <a:cs typeface="Calibri" panose="020F0502020204030204"/>
              </a:rPr>
              <a:t>Sounds out these </a:t>
            </a:r>
            <a:endParaRPr lang="en-US" sz="6000">
              <a:latin typeface="Sassoon Primary"/>
              <a:cs typeface="Calibri" panose="020F0502020204030204"/>
            </a:endParaRPr>
          </a:p>
          <a:p>
            <a:pPr algn="ctr"/>
            <a:r>
              <a:rPr lang="en-US" sz="3500">
                <a:latin typeface="Sassoon Primary"/>
                <a:cs typeface="Calibri" panose="020F0502020204030204"/>
              </a:rPr>
              <a:t>words and read them</a:t>
            </a:r>
          </a:p>
          <a:p>
            <a:pPr algn="ctr"/>
            <a:endParaRPr lang="en-US" sz="3500">
              <a:latin typeface="Sassoon Primary"/>
              <a:cs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FD6A1B-181D-B87D-5385-2AB34CEAB8A5}"/>
              </a:ext>
            </a:extLst>
          </p:cNvPr>
          <p:cNvSpPr txBox="1"/>
          <p:nvPr/>
        </p:nvSpPr>
        <p:spPr>
          <a:xfrm>
            <a:off x="8568022" y="101891"/>
            <a:ext cx="354280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chemeClr val="accent5"/>
                </a:solidFill>
                <a:latin typeface="Sassoon Primary"/>
              </a:rPr>
              <a:t>T</a:t>
            </a:r>
            <a:r>
              <a:rPr lang="en-GB" b="1" u="sng">
                <a:latin typeface="Sassoon Primary"/>
              </a:rPr>
              <a:t>hursday 15th January 2026</a:t>
            </a:r>
            <a:endParaRPr lang="en-US">
              <a:latin typeface="Sassoon Primary"/>
            </a:endParaRPr>
          </a:p>
          <a:p>
            <a:r>
              <a:rPr lang="en-GB" b="1" u="sng">
                <a:latin typeface="Sassoon Primary"/>
              </a:rPr>
              <a:t>15/1/26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137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B00C9A4-8D3C-FFBF-20A7-BFFA24404438}"/>
              </a:ext>
            </a:extLst>
          </p:cNvPr>
          <p:cNvSpPr txBox="1"/>
          <p:nvPr/>
        </p:nvSpPr>
        <p:spPr>
          <a:xfrm>
            <a:off x="86425" y="106217"/>
            <a:ext cx="2165928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u="sng">
                <a:latin typeface="Sassoon Primary"/>
              </a:rPr>
              <a:t>Focus words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C01E74-2C7B-BDB2-A0A7-940AA74B1685}"/>
              </a:ext>
            </a:extLst>
          </p:cNvPr>
          <p:cNvSpPr txBox="1"/>
          <p:nvPr/>
        </p:nvSpPr>
        <p:spPr>
          <a:xfrm>
            <a:off x="4824593" y="289586"/>
            <a:ext cx="9050316" cy="44781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9500">
                <a:latin typeface="Sassoon Primary"/>
                <a:cs typeface="Calibri"/>
              </a:rPr>
              <a:t>phase</a:t>
            </a:r>
          </a:p>
          <a:p>
            <a:r>
              <a:rPr lang="en-GB" sz="9500">
                <a:latin typeface="Sassoon Primary"/>
                <a:cs typeface="Calibri"/>
              </a:rPr>
              <a:t>photo</a:t>
            </a:r>
          </a:p>
          <a:p>
            <a:r>
              <a:rPr lang="en-GB" sz="9500">
                <a:latin typeface="Sassoon Primary"/>
                <a:cs typeface="Calibri"/>
              </a:rPr>
              <a:t>dolphin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42AB3A-34C9-9F4D-67C1-3D57D95BF835}"/>
              </a:ext>
            </a:extLst>
          </p:cNvPr>
          <p:cNvSpPr txBox="1"/>
          <p:nvPr/>
        </p:nvSpPr>
        <p:spPr>
          <a:xfrm>
            <a:off x="685270" y="2158999"/>
            <a:ext cx="3352271" cy="116955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500">
                <a:latin typeface="Sassoon Primary"/>
                <a:cs typeface="Calibri" panose="020F0502020204030204"/>
              </a:rPr>
              <a:t>Read, sound talk and blend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45C098-07F4-E96F-92A7-371A0F5A57F4}"/>
              </a:ext>
            </a:extLst>
          </p:cNvPr>
          <p:cNvSpPr txBox="1"/>
          <p:nvPr/>
        </p:nvSpPr>
        <p:spPr>
          <a:xfrm>
            <a:off x="685269" y="4159248"/>
            <a:ext cx="3352271" cy="116955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500">
                <a:latin typeface="Sassoon Primary"/>
                <a:cs typeface="Calibri" panose="020F0502020204030204"/>
              </a:rPr>
              <a:t>And again... FASTER!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144DC73D-AA4C-BFDA-DB24-5167F0DE48E2}"/>
              </a:ext>
            </a:extLst>
          </p:cNvPr>
          <p:cNvSpPr/>
          <p:nvPr/>
        </p:nvSpPr>
        <p:spPr>
          <a:xfrm>
            <a:off x="2156354" y="3436937"/>
            <a:ext cx="476250" cy="62441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81B75C-A8AA-D2FA-3AB0-69A0B3BC4D46}"/>
              </a:ext>
            </a:extLst>
          </p:cNvPr>
          <p:cNvSpPr txBox="1"/>
          <p:nvPr/>
        </p:nvSpPr>
        <p:spPr>
          <a:xfrm>
            <a:off x="8568022" y="101891"/>
            <a:ext cx="354280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chemeClr val="accent5"/>
                </a:solidFill>
                <a:latin typeface="Sassoon Primary"/>
              </a:rPr>
              <a:t>T</a:t>
            </a:r>
            <a:r>
              <a:rPr lang="en-GB" b="1" u="sng">
                <a:latin typeface="Sassoon Primary"/>
              </a:rPr>
              <a:t>hursday 15th January 2026</a:t>
            </a:r>
            <a:endParaRPr lang="en-US">
              <a:latin typeface="Sassoon Primary"/>
            </a:endParaRPr>
          </a:p>
          <a:p>
            <a:r>
              <a:rPr lang="en-GB" b="1" u="sng">
                <a:latin typeface="Sassoon Primary"/>
              </a:rPr>
              <a:t>15/1/26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947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B00C9A4-8D3C-FFBF-20A7-BFFA24404438}"/>
              </a:ext>
            </a:extLst>
          </p:cNvPr>
          <p:cNvSpPr txBox="1"/>
          <p:nvPr/>
        </p:nvSpPr>
        <p:spPr>
          <a:xfrm>
            <a:off x="86425" y="106217"/>
            <a:ext cx="2165928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u="sng">
                <a:latin typeface="Sassoon Primary"/>
              </a:rPr>
              <a:t>Revisit and review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EA2E2A-A6CB-3C11-63E1-91F3F7DF0471}"/>
              </a:ext>
            </a:extLst>
          </p:cNvPr>
          <p:cNvSpPr txBox="1"/>
          <p:nvPr/>
        </p:nvSpPr>
        <p:spPr>
          <a:xfrm>
            <a:off x="4724400" y="392064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A3A605-D9DF-9D6C-1928-0F6CD7BCC01B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22F654-5828-B20E-4BD4-FC2B2E35F93D}"/>
              </a:ext>
            </a:extLst>
          </p:cNvPr>
          <p:cNvSpPr txBox="1"/>
          <p:nvPr/>
        </p:nvSpPr>
        <p:spPr>
          <a:xfrm>
            <a:off x="6103938" y="793750"/>
            <a:ext cx="7553854" cy="75405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0">
                <a:latin typeface="Sassoon Primary"/>
                <a:cs typeface="Calibri" panose="020F0502020204030204"/>
              </a:rPr>
              <a:t>phone</a:t>
            </a:r>
          </a:p>
          <a:p>
            <a:r>
              <a:rPr lang="en-US" sz="6000">
                <a:latin typeface="Sassoon Primary"/>
                <a:cs typeface="Calibri" panose="020F0502020204030204"/>
              </a:rPr>
              <a:t>photo</a:t>
            </a:r>
          </a:p>
          <a:p>
            <a:r>
              <a:rPr lang="en-US" sz="6000">
                <a:latin typeface="Sassoon Primary"/>
                <a:cs typeface="Calibri" panose="020F0502020204030204"/>
              </a:rPr>
              <a:t>dolphin</a:t>
            </a:r>
          </a:p>
          <a:p>
            <a:r>
              <a:rPr lang="en-US" sz="6000">
                <a:latin typeface="Sassoon Primary"/>
                <a:cs typeface="Calibri" panose="020F0502020204030204"/>
              </a:rPr>
              <a:t>elephant</a:t>
            </a:r>
          </a:p>
          <a:p>
            <a:r>
              <a:rPr lang="en-US" sz="6000">
                <a:latin typeface="Sassoon Primary"/>
                <a:cs typeface="Calibri" panose="020F0502020204030204"/>
              </a:rPr>
              <a:t>alphabet</a:t>
            </a:r>
          </a:p>
          <a:p>
            <a:endParaRPr lang="en-US" sz="6000">
              <a:latin typeface="Sassoon Primary"/>
              <a:cs typeface="Calibri" panose="020F0502020204030204"/>
            </a:endParaRPr>
          </a:p>
          <a:p>
            <a:endParaRPr lang="en-US" sz="6000">
              <a:latin typeface="Sassoon Primary"/>
              <a:cs typeface="Calibri" panose="020F0502020204030204"/>
            </a:endParaRPr>
          </a:p>
          <a:p>
            <a:endParaRPr lang="en-US" sz="3200">
              <a:latin typeface="Sassoon Primary"/>
              <a:cs typeface="Calibri" panose="020F0502020204030204"/>
            </a:endParaRPr>
          </a:p>
          <a:p>
            <a:pPr algn="l"/>
            <a:endParaRPr lang="en-US" sz="3200">
              <a:latin typeface="Sassoon Primary"/>
              <a:cs typeface="Calibri" panose="020F050202020403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AFD1E1-FA2E-CC0D-20FA-0F0E874ED338}"/>
              </a:ext>
            </a:extLst>
          </p:cNvPr>
          <p:cNvSpPr txBox="1"/>
          <p:nvPr/>
        </p:nvSpPr>
        <p:spPr>
          <a:xfrm>
            <a:off x="283103" y="2931583"/>
            <a:ext cx="4855104" cy="116955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500">
                <a:latin typeface="Sassoon Primary"/>
                <a:cs typeface="Calibri" panose="020F0502020204030204"/>
              </a:rPr>
              <a:t>Segment these </a:t>
            </a:r>
            <a:endParaRPr lang="en-US" sz="6000">
              <a:latin typeface="Sassoon Primary"/>
              <a:cs typeface="Calibri" panose="020F0502020204030204"/>
            </a:endParaRPr>
          </a:p>
          <a:p>
            <a:pPr algn="ctr"/>
            <a:r>
              <a:rPr lang="en-US" sz="3500">
                <a:latin typeface="Sassoon Primary"/>
                <a:cs typeface="Calibri" panose="020F0502020204030204"/>
              </a:rPr>
              <a:t>words and read them</a:t>
            </a:r>
            <a:endParaRPr lang="en-US" sz="6000">
              <a:latin typeface="Sassoon Primary"/>
              <a:cs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CC17B4-D9BE-5376-7F87-C2AA79B715F5}"/>
              </a:ext>
            </a:extLst>
          </p:cNvPr>
          <p:cNvSpPr txBox="1"/>
          <p:nvPr/>
        </p:nvSpPr>
        <p:spPr>
          <a:xfrm>
            <a:off x="209019" y="899582"/>
            <a:ext cx="4855104" cy="116955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500">
                <a:latin typeface="Sassoon Primary"/>
                <a:cs typeface="Calibri"/>
              </a:rPr>
              <a:t>What are the digraphs?</a:t>
            </a:r>
          </a:p>
          <a:p>
            <a:pPr algn="ctr"/>
            <a:endParaRPr lang="en-US" sz="3500">
              <a:latin typeface="Sassoon Primary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7A49EF-D969-662D-5D0F-CA80BC05CFB5}"/>
              </a:ext>
            </a:extLst>
          </p:cNvPr>
          <p:cNvSpPr txBox="1"/>
          <p:nvPr/>
        </p:nvSpPr>
        <p:spPr>
          <a:xfrm>
            <a:off x="283103" y="4847166"/>
            <a:ext cx="4855104" cy="63094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500">
                <a:latin typeface="Sassoon Primary"/>
                <a:cs typeface="Calibri" panose="020F0502020204030204"/>
              </a:rPr>
              <a:t>Blend and say words</a:t>
            </a:r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90BB2B8F-5D26-37F4-8B7D-34C726DBDC8B}"/>
              </a:ext>
            </a:extLst>
          </p:cNvPr>
          <p:cNvSpPr/>
          <p:nvPr/>
        </p:nvSpPr>
        <p:spPr>
          <a:xfrm>
            <a:off x="2473854" y="2156354"/>
            <a:ext cx="476250" cy="62441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C2C56D27-C5B4-40F1-738E-E97061C1311E}"/>
              </a:ext>
            </a:extLst>
          </p:cNvPr>
          <p:cNvSpPr/>
          <p:nvPr/>
        </p:nvSpPr>
        <p:spPr>
          <a:xfrm>
            <a:off x="2569103" y="4156603"/>
            <a:ext cx="476250" cy="62441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019317-527E-DAAA-EFB8-17B53D4F12A7}"/>
              </a:ext>
            </a:extLst>
          </p:cNvPr>
          <p:cNvSpPr txBox="1"/>
          <p:nvPr/>
        </p:nvSpPr>
        <p:spPr>
          <a:xfrm>
            <a:off x="8568022" y="101891"/>
            <a:ext cx="354280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chemeClr val="accent5"/>
                </a:solidFill>
                <a:latin typeface="Sassoon Primary"/>
              </a:rPr>
              <a:t>T</a:t>
            </a:r>
            <a:r>
              <a:rPr lang="en-GB" b="1" u="sng">
                <a:latin typeface="Sassoon Primary"/>
              </a:rPr>
              <a:t>hursday 15th January 2026</a:t>
            </a:r>
            <a:endParaRPr lang="en-US">
              <a:latin typeface="Sassoon Primary"/>
            </a:endParaRPr>
          </a:p>
          <a:p>
            <a:r>
              <a:rPr lang="en-GB" b="1" u="sng">
                <a:latin typeface="Sassoon Primary"/>
              </a:rPr>
              <a:t>15/1/26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019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4213BF-728F-5616-E013-7CD1907A27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328"/>
          <a:stretch/>
        </p:blipFill>
        <p:spPr>
          <a:xfrm>
            <a:off x="3806804" y="2491774"/>
            <a:ext cx="3100064" cy="2138801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91F615-2BE6-B723-60F2-91721913BD8C}"/>
              </a:ext>
            </a:extLst>
          </p:cNvPr>
          <p:cNvSpPr txBox="1"/>
          <p:nvPr/>
        </p:nvSpPr>
        <p:spPr>
          <a:xfrm>
            <a:off x="86425" y="106217"/>
            <a:ext cx="2334161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u="sng">
                <a:latin typeface="Sassoon Primary"/>
              </a:rPr>
              <a:t>Revisit and review</a:t>
            </a:r>
          </a:p>
        </p:txBody>
      </p:sp>
      <p:pic>
        <p:nvPicPr>
          <p:cNvPr id="7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3663937-D4DB-6A7D-7B3D-9FC475CFEE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808" y="5535835"/>
            <a:ext cx="1112817" cy="11235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CF60429-C3F7-B124-B875-346AA0B533B2}"/>
              </a:ext>
            </a:extLst>
          </p:cNvPr>
          <p:cNvSpPr txBox="1"/>
          <p:nvPr/>
        </p:nvSpPr>
        <p:spPr>
          <a:xfrm>
            <a:off x="3971192" y="2974730"/>
            <a:ext cx="11430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>
                <a:latin typeface="Sassoon Primary"/>
                <a:cs typeface="Calibri"/>
              </a:rPr>
              <a:t>tricky words</a:t>
            </a:r>
            <a:endParaRPr lang="en-GB" sz="2400">
              <a:latin typeface="Sassoon Primary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FE7D65-CF4D-E8BF-0D83-241526821050}"/>
              </a:ext>
            </a:extLst>
          </p:cNvPr>
          <p:cNvSpPr txBox="1">
            <a:spLocks/>
          </p:cNvSpPr>
          <p:nvPr/>
        </p:nvSpPr>
        <p:spPr>
          <a:xfrm>
            <a:off x="4984239" y="5125327"/>
            <a:ext cx="3713287" cy="1490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9600">
              <a:latin typeface="Sassoon Primary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6BCAF-037B-4AF8-A998-449978A45F19}"/>
              </a:ext>
            </a:extLst>
          </p:cNvPr>
          <p:cNvSpPr txBox="1">
            <a:spLocks/>
          </p:cNvSpPr>
          <p:nvPr/>
        </p:nvSpPr>
        <p:spPr>
          <a:xfrm>
            <a:off x="6709103" y="5015873"/>
            <a:ext cx="3713287" cy="1490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9600">
              <a:latin typeface="Sassoon Primary"/>
              <a:cs typeface="Calibri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69A9684-A84B-F9C9-9C9C-B9748EE85733}"/>
              </a:ext>
            </a:extLst>
          </p:cNvPr>
          <p:cNvSpPr txBox="1">
            <a:spLocks/>
          </p:cNvSpPr>
          <p:nvPr/>
        </p:nvSpPr>
        <p:spPr>
          <a:xfrm>
            <a:off x="2511797" y="291072"/>
            <a:ext cx="3713287" cy="1490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9600">
                <a:latin typeface="Sassoon Primary"/>
                <a:cs typeface="Calibri"/>
              </a:rPr>
              <a:t>would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7FA057F-0B07-5FB0-1882-FCDF256EAEC5}"/>
              </a:ext>
            </a:extLst>
          </p:cNvPr>
          <p:cNvSpPr txBox="1">
            <a:spLocks/>
          </p:cNvSpPr>
          <p:nvPr/>
        </p:nvSpPr>
        <p:spPr>
          <a:xfrm>
            <a:off x="7830429" y="3886070"/>
            <a:ext cx="3713287" cy="1490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9600">
              <a:latin typeface="Sassoon Primary"/>
              <a:cs typeface="Calibri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0B5C20B-DA05-2FF6-3ECE-262BE97E698E}"/>
              </a:ext>
            </a:extLst>
          </p:cNvPr>
          <p:cNvSpPr txBox="1">
            <a:spLocks/>
          </p:cNvSpPr>
          <p:nvPr/>
        </p:nvSpPr>
        <p:spPr>
          <a:xfrm>
            <a:off x="7663415" y="2549960"/>
            <a:ext cx="3713287" cy="1490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9600">
              <a:latin typeface="Sassoon Primary"/>
              <a:cs typeface="Calibri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2008CDF-9D74-0D3A-CBED-E93BECCD3021}"/>
              </a:ext>
            </a:extLst>
          </p:cNvPr>
          <p:cNvSpPr txBox="1">
            <a:spLocks/>
          </p:cNvSpPr>
          <p:nvPr/>
        </p:nvSpPr>
        <p:spPr>
          <a:xfrm>
            <a:off x="5398291" y="4877713"/>
            <a:ext cx="3713287" cy="1490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9600">
              <a:latin typeface="Sassoon Primary"/>
              <a:cs typeface="Calibri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E93389F-9C66-008D-3EEF-83B17CA1DFAA}"/>
              </a:ext>
            </a:extLst>
          </p:cNvPr>
          <p:cNvSpPr txBox="1">
            <a:spLocks/>
          </p:cNvSpPr>
          <p:nvPr/>
        </p:nvSpPr>
        <p:spPr>
          <a:xfrm>
            <a:off x="6463003" y="222207"/>
            <a:ext cx="3713287" cy="1490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9600">
                <a:latin typeface="Sassoon Primary"/>
                <a:cs typeface="Calibri"/>
              </a:rPr>
              <a:t>whole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E348C95-D0DC-E6EC-FF01-73E872FE24E0}"/>
              </a:ext>
            </a:extLst>
          </p:cNvPr>
          <p:cNvSpPr txBox="1">
            <a:spLocks/>
          </p:cNvSpPr>
          <p:nvPr/>
        </p:nvSpPr>
        <p:spPr>
          <a:xfrm>
            <a:off x="7256752" y="4328540"/>
            <a:ext cx="3713287" cy="1490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9600">
                <a:latin typeface="Sassoon Primary"/>
                <a:cs typeface="Calibri"/>
              </a:rPr>
              <a:t>were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9CC088-71D8-B714-FCA0-87A6C4AB2B42}"/>
              </a:ext>
            </a:extLst>
          </p:cNvPr>
          <p:cNvSpPr txBox="1"/>
          <p:nvPr/>
        </p:nvSpPr>
        <p:spPr>
          <a:xfrm>
            <a:off x="1701269" y="4963582"/>
            <a:ext cx="4855104" cy="116955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500">
                <a:latin typeface="Sassoon Primary"/>
                <a:cs typeface="Calibri"/>
              </a:rPr>
              <a:t>Read the tricky words</a:t>
            </a:r>
          </a:p>
          <a:p>
            <a:pPr algn="ctr"/>
            <a:endParaRPr lang="en-US" sz="3500">
              <a:latin typeface="Sassoon Primary"/>
              <a:cs typeface="Calibri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976C2EB-5131-CF9D-163A-582B6963F613}"/>
              </a:ext>
            </a:extLst>
          </p:cNvPr>
          <p:cNvSpPr txBox="1">
            <a:spLocks/>
          </p:cNvSpPr>
          <p:nvPr/>
        </p:nvSpPr>
        <p:spPr>
          <a:xfrm>
            <a:off x="7828251" y="2391789"/>
            <a:ext cx="3713287" cy="1490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9600">
                <a:latin typeface="Sassoon Primary"/>
                <a:cs typeface="Calibri"/>
              </a:rPr>
              <a:t>who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0D2AA4C-89E7-D54A-59F2-3129EEC4718E}"/>
              </a:ext>
            </a:extLst>
          </p:cNvPr>
          <p:cNvSpPr txBox="1">
            <a:spLocks/>
          </p:cNvSpPr>
          <p:nvPr/>
        </p:nvSpPr>
        <p:spPr>
          <a:xfrm>
            <a:off x="176501" y="1904956"/>
            <a:ext cx="4327120" cy="1490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9600">
                <a:latin typeface="Sassoon Primary"/>
                <a:cs typeface="Calibri"/>
              </a:rPr>
              <a:t>should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653EDA4-2A79-131F-52A4-E09F96D49C54}"/>
              </a:ext>
            </a:extLst>
          </p:cNvPr>
          <p:cNvSpPr txBox="1">
            <a:spLocks/>
          </p:cNvSpPr>
          <p:nvPr/>
        </p:nvSpPr>
        <p:spPr>
          <a:xfrm>
            <a:off x="176501" y="3386623"/>
            <a:ext cx="3713287" cy="1490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9600">
                <a:latin typeface="Sassoon Primary"/>
                <a:cs typeface="Calibri"/>
              </a:rPr>
              <a:t>could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43B32F9-1FDB-9460-7EB0-0CF0C8A5649E}"/>
                  </a:ext>
                </a:extLst>
              </p14:cNvPr>
              <p14:cNvContentPartPr/>
              <p14:nvPr/>
            </p14:nvContentPartPr>
            <p14:xfrm>
              <a:off x="7609974" y="1085349"/>
              <a:ext cx="12532" cy="12532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43B32F9-1FDB-9460-7EB0-0CF0C8A5649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83374" y="458749"/>
                <a:ext cx="1253200" cy="1253200"/>
              </a:xfrm>
              <a:prstGeom prst="rect">
                <a:avLst/>
              </a:prstGeom>
            </p:spPr>
          </p:pic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94B0E239-24E2-125A-C1CE-FBC80590FB36}"/>
              </a:ext>
            </a:extLst>
          </p:cNvPr>
          <p:cNvSpPr txBox="1"/>
          <p:nvPr/>
        </p:nvSpPr>
        <p:spPr>
          <a:xfrm>
            <a:off x="8568022" y="101891"/>
            <a:ext cx="354280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chemeClr val="accent5"/>
                </a:solidFill>
                <a:latin typeface="Sassoon Primary"/>
              </a:rPr>
              <a:t>T</a:t>
            </a:r>
            <a:r>
              <a:rPr lang="en-GB" b="1" u="sng">
                <a:latin typeface="Sassoon Primary"/>
              </a:rPr>
              <a:t>hursday 15th January 2026</a:t>
            </a:r>
            <a:endParaRPr lang="en-US">
              <a:latin typeface="Sassoon Primary"/>
            </a:endParaRPr>
          </a:p>
          <a:p>
            <a:r>
              <a:rPr lang="en-GB" b="1" u="sng">
                <a:latin typeface="Sassoon Primary"/>
              </a:rPr>
              <a:t>15/1/26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80551"/>
      </p:ext>
    </p:extLst>
  </p:cSld>
  <p:clrMapOvr>
    <a:masterClrMapping/>
  </p:clrMapOvr>
</p:sld>
</file>

<file path=ppt/theme/theme1.xml><?xml version="1.0" encoding="utf-8"?>
<a:theme xmlns:a="http://schemas.openxmlformats.org/drawingml/2006/main" name="Classroom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lassroom">
      <a:majorFont>
        <a:latin typeface="Sassoon Primary"/>
        <a:ea typeface=""/>
        <a:cs typeface=""/>
      </a:majorFont>
      <a:minorFont>
        <a:latin typeface="Sassoon Primar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lassroom" id="{7079444A-A5F5-41FF-B880-1513F8B4E925}" vid="{AFF00F74-1A7B-4722-8615-B231E5B92C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255f982-5f1f-41c7-871f-7a91432a5484" xsi:nil="true"/>
    <lcf76f155ced4ddcb4097134ff3c332f xmlns="5519ec2d-3025-400a-aa14-bba49a7e18f3">
      <Terms xmlns="http://schemas.microsoft.com/office/infopath/2007/PartnerControls"/>
    </lcf76f155ced4ddcb4097134ff3c332f>
    <SharedWithUsers xmlns="e255f982-5f1f-41c7-871f-7a91432a5484">
      <UserInfo>
        <DisplayName/>
        <AccountId xsi:nil="true"/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DABC899185B74BB2030808D3385A9C" ma:contentTypeVersion="19" ma:contentTypeDescription="Create a new document." ma:contentTypeScope="" ma:versionID="2bddcd1ac83bf6cc9d4e187e50cdfc19">
  <xsd:schema xmlns:xsd="http://www.w3.org/2001/XMLSchema" xmlns:xs="http://www.w3.org/2001/XMLSchema" xmlns:p="http://schemas.microsoft.com/office/2006/metadata/properties" xmlns:ns2="5519ec2d-3025-400a-aa14-bba49a7e18f3" xmlns:ns3="e255f982-5f1f-41c7-871f-7a91432a5484" targetNamespace="http://schemas.microsoft.com/office/2006/metadata/properties" ma:root="true" ma:fieldsID="a945b1e6971e3546dc159e283e46c135" ns2:_="" ns3:_="">
    <xsd:import namespace="5519ec2d-3025-400a-aa14-bba49a7e18f3"/>
    <xsd:import namespace="e255f982-5f1f-41c7-871f-7a91432a54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19ec2d-3025-400a-aa14-bba49a7e18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55f982-5f1f-41c7-871f-7a91432a548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8320c33-d570-4e0b-b288-e2b6c8d43477}" ma:internalName="TaxCatchAll" ma:showField="CatchAllData" ma:web="e255f982-5f1f-41c7-871f-7a91432a54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EB04F97-B04B-4C44-87F6-0FC4EBD47834}">
  <ds:schemaRefs>
    <ds:schemaRef ds:uri="5519ec2d-3025-400a-aa14-bba49a7e18f3"/>
    <ds:schemaRef ds:uri="e255f982-5f1f-41c7-871f-7a91432a548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5E67314-CB55-4040-9F03-FE0AC8F6574C}"/>
</file>

<file path=customXml/itemProps3.xml><?xml version="1.0" encoding="utf-8"?>
<ds:datastoreItem xmlns:ds="http://schemas.openxmlformats.org/officeDocument/2006/customXml" ds:itemID="{B717491B-AB87-4B2D-A345-EDC2AABDF94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Classroom</Template>
  <Application>Microsoft Office PowerPoint</Application>
  <PresentationFormat>Widescreen</PresentationFormat>
  <Slides>59</Slides>
  <Notes>49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59</vt:i4>
      </vt:variant>
    </vt:vector>
  </HeadingPairs>
  <TitlesOfParts>
    <vt:vector size="61" baseType="lpstr">
      <vt:lpstr>Classroom</vt:lpstr>
      <vt:lpstr>Office Theme</vt:lpstr>
      <vt:lpstr>Thursday 15th January 2026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are symbols and why do people use them?</vt:lpstr>
      <vt:lpstr>What are symbols and why do people use them?</vt:lpstr>
      <vt:lpstr>What are symbols and why do people use them?</vt:lpstr>
      <vt:lpstr>What are symbols and why do people use them?</vt:lpstr>
      <vt:lpstr>What are symbols and why do people use them?</vt:lpstr>
      <vt:lpstr>What are symbols and why do people use them?</vt:lpstr>
      <vt:lpstr>What are symbols and why do people use them?</vt:lpstr>
      <vt:lpstr>What are symbols and why do people use them?</vt:lpstr>
      <vt:lpstr>What are symbols and why do people use them?</vt:lpstr>
      <vt:lpstr>How do symbols show belonging?</vt:lpstr>
      <vt:lpstr>How do symbols show belonging?</vt:lpstr>
      <vt:lpstr>How do symbols show belonging?</vt:lpstr>
      <vt:lpstr>How do symbols show belonging?</vt:lpstr>
      <vt:lpstr>How do symbols show belonging?</vt:lpstr>
      <vt:lpstr>How do symbols show belonging?</vt:lpstr>
      <vt:lpstr>How do symbols show belonging?</vt:lpstr>
      <vt:lpstr>How do symbols show belonging?</vt:lpstr>
      <vt:lpstr>Symbols of belonging</vt:lpstr>
      <vt:lpstr>Break</vt:lpstr>
      <vt:lpstr>PE</vt:lpstr>
      <vt:lpstr>Lunch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Independent Challenges:</vt:lpstr>
      <vt:lpstr>PowerPoint Presentation</vt:lpstr>
      <vt:lpstr> </vt:lpstr>
      <vt:lpstr>Mr Marcella's percussion</vt:lpstr>
      <vt:lpstr>Mr Marcella's percussion</vt:lpstr>
      <vt:lpstr>Mr Marcella's percussion</vt:lpstr>
      <vt:lpstr>In the hall of the mountain king.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51</cp:revision>
  <cp:lastPrinted>2026-01-14T15:51:25Z</cp:lastPrinted>
  <dcterms:created xsi:type="dcterms:W3CDTF">2025-12-10T19:19:28Z</dcterms:created>
  <dcterms:modified xsi:type="dcterms:W3CDTF">2026-01-15T07:51:26Z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0x01010098DABC899185B74BB2030808D3385A9C</vt:lpwstr>
  </property>
  <property fmtid="{D5CDD505-2E9C-101B-9397-08002B2CF9AE}" pid="3" name="MediaServiceImageTags">
    <vt:lpwstr/>
  </property>
  <property fmtid="{D5CDD505-2E9C-101B-9397-08002B2CF9AE}" pid="4" name="Order">
    <vt:r8>314300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