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9"/>
  </p:notesMasterIdLst>
  <p:sldIdLst>
    <p:sldId id="256" r:id="rId5"/>
    <p:sldId id="258" r:id="rId6"/>
    <p:sldId id="286" r:id="rId7"/>
    <p:sldId id="282" r:id="rId8"/>
    <p:sldId id="287" r:id="rId9"/>
    <p:sldId id="288" r:id="rId10"/>
    <p:sldId id="308" r:id="rId11"/>
    <p:sldId id="283" r:id="rId12"/>
    <p:sldId id="309" r:id="rId13"/>
    <p:sldId id="310" r:id="rId14"/>
    <p:sldId id="284" r:id="rId15"/>
    <p:sldId id="269" r:id="rId16"/>
    <p:sldId id="592" r:id="rId17"/>
    <p:sldId id="274" r:id="rId18"/>
    <p:sldId id="276" r:id="rId19"/>
    <p:sldId id="275" r:id="rId20"/>
    <p:sldId id="279" r:id="rId21"/>
    <p:sldId id="270" r:id="rId22"/>
    <p:sldId id="582" r:id="rId23"/>
    <p:sldId id="591" r:id="rId24"/>
    <p:sldId id="261" r:id="rId25"/>
    <p:sldId id="512" r:id="rId26"/>
    <p:sldId id="584" r:id="rId27"/>
    <p:sldId id="585" r:id="rId28"/>
    <p:sldId id="586" r:id="rId29"/>
    <p:sldId id="587" r:id="rId30"/>
    <p:sldId id="590" r:id="rId31"/>
    <p:sldId id="589" r:id="rId32"/>
    <p:sldId id="588" r:id="rId33"/>
    <p:sldId id="505" r:id="rId34"/>
    <p:sldId id="526" r:id="rId35"/>
    <p:sldId id="527" r:id="rId36"/>
    <p:sldId id="528" r:id="rId37"/>
    <p:sldId id="5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A85C4-B0D9-1B5A-70B0-A0A501CDDF55}" v="84" dt="2026-01-19T07:55:34.406"/>
    <p1510:client id="{F1AB1B50-9D68-E405-0D0F-8E96924B676F}" v="45" dt="2026-01-19T08:03:35.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D3F63C9-19FB-4FC7-8A61-D265ECC05C12}"/>
    <pc:docChg chg="modSld">
      <pc:chgData name="" userId="" providerId="" clId="Web-{7D3F63C9-19FB-4FC7-8A61-D265ECC05C12}" dt="2026-01-15T15:49:28.609" v="1"/>
      <pc:docMkLst>
        <pc:docMk/>
      </pc:docMkLst>
      <pc:sldChg chg="delSp">
        <pc:chgData name="" userId="" providerId="" clId="Web-{7D3F63C9-19FB-4FC7-8A61-D265ECC05C12}" dt="2026-01-15T15:49:28.609" v="1"/>
        <pc:sldMkLst>
          <pc:docMk/>
          <pc:sldMk cId="1120572278" sldId="258"/>
        </pc:sldMkLst>
      </pc:sldChg>
    </pc:docChg>
  </pc:docChgLst>
  <pc:docChgLst>
    <pc:chgData name="A Freel" userId="S::afreel@ohacademy.co.uk::f6dead3d-cc44-4b49-aee1-60fe86f08dbd" providerId="AD" clId="Web-{F1AB1B50-9D68-E405-0D0F-8E96924B676F}"/>
    <pc:docChg chg="modSld">
      <pc:chgData name="A Freel" userId="S::afreel@ohacademy.co.uk::f6dead3d-cc44-4b49-aee1-60fe86f08dbd" providerId="AD" clId="Web-{F1AB1B50-9D68-E405-0D0F-8E96924B676F}" dt="2026-01-19T08:03:24.121" v="39" actId="1076"/>
      <pc:docMkLst>
        <pc:docMk/>
      </pc:docMkLst>
      <pc:sldChg chg="addSp delSp modSp">
        <pc:chgData name="A Freel" userId="S::afreel@ohacademy.co.uk::f6dead3d-cc44-4b49-aee1-60fe86f08dbd" providerId="AD" clId="Web-{F1AB1B50-9D68-E405-0D0F-8E96924B676F}" dt="2026-01-19T08:03:24.121" v="39" actId="1076"/>
        <pc:sldMkLst>
          <pc:docMk/>
          <pc:sldMk cId="2666941532" sldId="592"/>
        </pc:sldMkLst>
        <pc:spChg chg="del">
          <ac:chgData name="A Freel" userId="S::afreel@ohacademy.co.uk::f6dead3d-cc44-4b49-aee1-60fe86f08dbd" providerId="AD" clId="Web-{F1AB1B50-9D68-E405-0D0F-8E96924B676F}" dt="2026-01-19T07:57:56.486" v="21"/>
          <ac:spMkLst>
            <pc:docMk/>
            <pc:sldMk cId="2666941532" sldId="592"/>
            <ac:spMk id="6" creationId="{54FE1ECA-3E54-CCA8-64D2-85EDFA74D720}"/>
          </ac:spMkLst>
        </pc:spChg>
        <pc:spChg chg="mod">
          <ac:chgData name="A Freel" userId="S::afreel@ohacademy.co.uk::f6dead3d-cc44-4b49-aee1-60fe86f08dbd" providerId="AD" clId="Web-{F1AB1B50-9D68-E405-0D0F-8E96924B676F}" dt="2026-01-19T07:57:54.673" v="20" actId="20577"/>
          <ac:spMkLst>
            <pc:docMk/>
            <pc:sldMk cId="2666941532" sldId="592"/>
            <ac:spMk id="7" creationId="{0889E40D-62D9-BB6F-D9DD-7D079C7E3CFD}"/>
          </ac:spMkLst>
        </pc:spChg>
        <pc:picChg chg="add mod">
          <ac:chgData name="A Freel" userId="S::afreel@ohacademy.co.uk::f6dead3d-cc44-4b49-aee1-60fe86f08dbd" providerId="AD" clId="Web-{F1AB1B50-9D68-E405-0D0F-8E96924B676F}" dt="2026-01-19T07:59:31.956" v="24" actId="14100"/>
          <ac:picMkLst>
            <pc:docMk/>
            <pc:sldMk cId="2666941532" sldId="592"/>
            <ac:picMk id="2" creationId="{9B500DA3-6875-2705-9601-4BC7D5053765}"/>
          </ac:picMkLst>
        </pc:picChg>
        <pc:picChg chg="add mod">
          <ac:chgData name="A Freel" userId="S::afreel@ohacademy.co.uk::f6dead3d-cc44-4b49-aee1-60fe86f08dbd" providerId="AD" clId="Web-{F1AB1B50-9D68-E405-0D0F-8E96924B676F}" dt="2026-01-19T08:01:22.098" v="30" actId="1076"/>
          <ac:picMkLst>
            <pc:docMk/>
            <pc:sldMk cId="2666941532" sldId="592"/>
            <ac:picMk id="3" creationId="{580DAC9D-0A09-A0BE-B661-CAB94FED0488}"/>
          </ac:picMkLst>
        </pc:picChg>
        <pc:picChg chg="add mod">
          <ac:chgData name="A Freel" userId="S::afreel@ohacademy.co.uk::f6dead3d-cc44-4b49-aee1-60fe86f08dbd" providerId="AD" clId="Web-{F1AB1B50-9D68-E405-0D0F-8E96924B676F}" dt="2026-01-19T08:03:24.121" v="39" actId="1076"/>
          <ac:picMkLst>
            <pc:docMk/>
            <pc:sldMk cId="2666941532" sldId="592"/>
            <ac:picMk id="5" creationId="{D4E2B281-BAB2-FDBD-FBDE-3AC934D6B34E}"/>
          </ac:picMkLst>
        </pc:picChg>
        <pc:picChg chg="add mod">
          <ac:chgData name="A Freel" userId="S::afreel@ohacademy.co.uk::f6dead3d-cc44-4b49-aee1-60fe86f08dbd" providerId="AD" clId="Web-{F1AB1B50-9D68-E405-0D0F-8E96924B676F}" dt="2026-01-19T08:01:54.989" v="33" actId="14100"/>
          <ac:picMkLst>
            <pc:docMk/>
            <pc:sldMk cId="2666941532" sldId="592"/>
            <ac:picMk id="9" creationId="{EB147C99-97E9-226C-FFBA-667BAC2E4512}"/>
          </ac:picMkLst>
        </pc:picChg>
        <pc:picChg chg="add mod">
          <ac:chgData name="A Freel" userId="S::afreel@ohacademy.co.uk::f6dead3d-cc44-4b49-aee1-60fe86f08dbd" providerId="AD" clId="Web-{F1AB1B50-9D68-E405-0D0F-8E96924B676F}" dt="2026-01-19T08:02:49.587" v="35" actId="1076"/>
          <ac:picMkLst>
            <pc:docMk/>
            <pc:sldMk cId="2666941532" sldId="592"/>
            <ac:picMk id="10" creationId="{532221EE-9432-30B5-B700-A465C56DD495}"/>
          </ac:picMkLst>
        </pc:picChg>
        <pc:picChg chg="add mod">
          <ac:chgData name="A Freel" userId="S::afreel@ohacademy.co.uk::f6dead3d-cc44-4b49-aee1-60fe86f08dbd" providerId="AD" clId="Web-{F1AB1B50-9D68-E405-0D0F-8E96924B676F}" dt="2026-01-19T08:03:16.902" v="37" actId="1076"/>
          <ac:picMkLst>
            <pc:docMk/>
            <pc:sldMk cId="2666941532" sldId="592"/>
            <ac:picMk id="11" creationId="{5E12C0B2-024F-5576-50BA-7B70EDA743B7}"/>
          </ac:picMkLst>
        </pc:picChg>
      </pc:sldChg>
    </pc:docChg>
  </pc:docChgLst>
  <pc:docChgLst>
    <pc:chgData name="A Freel" userId="S::afreel@ohacademy.co.uk::f6dead3d-cc44-4b49-aee1-60fe86f08dbd" providerId="AD" clId="Web-{7D3F63C9-19FB-4FC7-8A61-D265ECC05C12}"/>
    <pc:docChg chg="addSld delSld modSld">
      <pc:chgData name="A Freel" userId="S::afreel@ohacademy.co.uk::f6dead3d-cc44-4b49-aee1-60fe86f08dbd" providerId="AD" clId="Web-{7D3F63C9-19FB-4FC7-8A61-D265ECC05C12}" dt="2026-01-15T18:30:06.451" v="133" actId="1076"/>
      <pc:docMkLst>
        <pc:docMk/>
      </pc:docMkLst>
      <pc:sldChg chg="addSp modSp">
        <pc:chgData name="A Freel" userId="S::afreel@ohacademy.co.uk::f6dead3d-cc44-4b49-aee1-60fe86f08dbd" providerId="AD" clId="Web-{7D3F63C9-19FB-4FC7-8A61-D265ECC05C12}" dt="2026-01-15T18:30:06.451" v="133" actId="1076"/>
        <pc:sldMkLst>
          <pc:docMk/>
          <pc:sldMk cId="1120572278" sldId="258"/>
        </pc:sldMkLst>
        <pc:picChg chg="add mod">
          <ac:chgData name="A Freel" userId="S::afreel@ohacademy.co.uk::f6dead3d-cc44-4b49-aee1-60fe86f08dbd" providerId="AD" clId="Web-{7D3F63C9-19FB-4FC7-8A61-D265ECC05C12}" dt="2026-01-15T18:30:06.451" v="133" actId="1076"/>
          <ac:picMkLst>
            <pc:docMk/>
            <pc:sldMk cId="1120572278" sldId="258"/>
            <ac:picMk id="2" creationId="{38C315A1-C8EC-1134-3064-6B4AA4E02566}"/>
          </ac:picMkLst>
        </pc:picChg>
      </pc:sldChg>
      <pc:sldChg chg="addSp modSp">
        <pc:chgData name="A Freel" userId="S::afreel@ohacademy.co.uk::f6dead3d-cc44-4b49-aee1-60fe86f08dbd" providerId="AD" clId="Web-{7D3F63C9-19FB-4FC7-8A61-D265ECC05C12}" dt="2026-01-15T16:50:20.670" v="97"/>
        <pc:sldMkLst>
          <pc:docMk/>
          <pc:sldMk cId="1356383937" sldId="269"/>
        </pc:sldMkLst>
        <pc:spChg chg="add">
          <ac:chgData name="A Freel" userId="S::afreel@ohacademy.co.uk::f6dead3d-cc44-4b49-aee1-60fe86f08dbd" providerId="AD" clId="Web-{7D3F63C9-19FB-4FC7-8A61-D265ECC05C12}" dt="2026-01-15T16:50:20.670" v="97"/>
          <ac:spMkLst>
            <pc:docMk/>
            <pc:sldMk cId="1356383937" sldId="269"/>
            <ac:spMk id="4" creationId="{5EDE99DD-A254-E9B2-76ED-283A8996E0A8}"/>
          </ac:spMkLst>
        </pc:spChg>
        <pc:spChg chg="mod">
          <ac:chgData name="A Freel" userId="S::afreel@ohacademy.co.uk::f6dead3d-cc44-4b49-aee1-60fe86f08dbd" providerId="AD" clId="Web-{7D3F63C9-19FB-4FC7-8A61-D265ECC05C12}" dt="2026-01-15T16:49:07.903" v="68" actId="20577"/>
          <ac:spMkLst>
            <pc:docMk/>
            <pc:sldMk cId="1356383937" sldId="269"/>
            <ac:spMk id="6" creationId="{67682FE1-7ED1-4F49-9B06-8B28B71CBA21}"/>
          </ac:spMkLst>
        </pc:spChg>
      </pc:sldChg>
      <pc:sldChg chg="addSp modSp">
        <pc:chgData name="A Freel" userId="S::afreel@ohacademy.co.uk::f6dead3d-cc44-4b49-aee1-60fe86f08dbd" providerId="AD" clId="Web-{7D3F63C9-19FB-4FC7-8A61-D265ECC05C12}" dt="2026-01-15T16:50:34.218" v="103"/>
        <pc:sldMkLst>
          <pc:docMk/>
          <pc:sldMk cId="15288526" sldId="270"/>
        </pc:sldMkLst>
        <pc:spChg chg="add">
          <ac:chgData name="A Freel" userId="S::afreel@ohacademy.co.uk::f6dead3d-cc44-4b49-aee1-60fe86f08dbd" providerId="AD" clId="Web-{7D3F63C9-19FB-4FC7-8A61-D265ECC05C12}" dt="2026-01-15T16:49:59.982" v="92"/>
          <ac:spMkLst>
            <pc:docMk/>
            <pc:sldMk cId="15288526" sldId="270"/>
            <ac:spMk id="4" creationId="{458F17D2-4B31-6F13-C066-6AF0401B683F}"/>
          </ac:spMkLst>
        </pc:spChg>
        <pc:spChg chg="mod">
          <ac:chgData name="A Freel" userId="S::afreel@ohacademy.co.uk::f6dead3d-cc44-4b49-aee1-60fe86f08dbd" providerId="AD" clId="Web-{7D3F63C9-19FB-4FC7-8A61-D265ECC05C12}" dt="2026-01-15T16:50:08.279" v="95" actId="20577"/>
          <ac:spMkLst>
            <pc:docMk/>
            <pc:sldMk cId="15288526" sldId="270"/>
            <ac:spMk id="5" creationId="{67682FE1-7ED1-4F49-9B06-8B28B71CBA21}"/>
          </ac:spMkLst>
        </pc:spChg>
        <pc:spChg chg="mod">
          <ac:chgData name="A Freel" userId="S::afreel@ohacademy.co.uk::f6dead3d-cc44-4b49-aee1-60fe86f08dbd" providerId="AD" clId="Web-{7D3F63C9-19FB-4FC7-8A61-D265ECC05C12}" dt="2026-01-15T16:50:04.998" v="93" actId="1076"/>
          <ac:spMkLst>
            <pc:docMk/>
            <pc:sldMk cId="15288526" sldId="270"/>
            <ac:spMk id="6" creationId="{F0E4F485-3FE9-4F4F-A42C-ACFD9AC86DE8}"/>
          </ac:spMkLst>
        </pc:spChg>
        <pc:spChg chg="add">
          <ac:chgData name="A Freel" userId="S::afreel@ohacademy.co.uk::f6dead3d-cc44-4b49-aee1-60fe86f08dbd" providerId="AD" clId="Web-{7D3F63C9-19FB-4FC7-8A61-D265ECC05C12}" dt="2026-01-15T16:50:34.218" v="103"/>
          <ac:spMkLst>
            <pc:docMk/>
            <pc:sldMk cId="15288526" sldId="270"/>
            <ac:spMk id="8" creationId="{B48EE57B-495D-45A1-D5FB-B3787D53D5AA}"/>
          </ac:spMkLst>
        </pc:spChg>
        <pc:picChg chg="mod">
          <ac:chgData name="A Freel" userId="S::afreel@ohacademy.co.uk::f6dead3d-cc44-4b49-aee1-60fe86f08dbd" providerId="AD" clId="Web-{7D3F63C9-19FB-4FC7-8A61-D265ECC05C12}" dt="2026-01-15T16:50:08.936" v="96" actId="1076"/>
          <ac:picMkLst>
            <pc:docMk/>
            <pc:sldMk cId="15288526" sldId="270"/>
            <ac:picMk id="2" creationId="{00000000-0000-0000-0000-000000000000}"/>
          </ac:picMkLst>
        </pc:picChg>
      </pc:sldChg>
      <pc:sldChg chg="addSp modSp">
        <pc:chgData name="A Freel" userId="S::afreel@ohacademy.co.uk::f6dead3d-cc44-4b49-aee1-60fe86f08dbd" providerId="AD" clId="Web-{7D3F63C9-19FB-4FC7-8A61-D265ECC05C12}" dt="2026-01-15T16:50:25.170" v="99"/>
        <pc:sldMkLst>
          <pc:docMk/>
          <pc:sldMk cId="2139769842" sldId="274"/>
        </pc:sldMkLst>
        <pc:spChg chg="add mod">
          <ac:chgData name="A Freel" userId="S::afreel@ohacademy.co.uk::f6dead3d-cc44-4b49-aee1-60fe86f08dbd" providerId="AD" clId="Web-{7D3F63C9-19FB-4FC7-8A61-D265ECC05C12}" dt="2026-01-15T16:49:18.575" v="80" actId="20577"/>
          <ac:spMkLst>
            <pc:docMk/>
            <pc:sldMk cId="2139769842" sldId="274"/>
            <ac:spMk id="2" creationId="{31192B57-A949-8567-E377-BA73B4F01800}"/>
          </ac:spMkLst>
        </pc:spChg>
        <pc:spChg chg="add">
          <ac:chgData name="A Freel" userId="S::afreel@ohacademy.co.uk::f6dead3d-cc44-4b49-aee1-60fe86f08dbd" providerId="AD" clId="Web-{7D3F63C9-19FB-4FC7-8A61-D265ECC05C12}" dt="2026-01-15T16:50:25.170" v="99"/>
          <ac:spMkLst>
            <pc:docMk/>
            <pc:sldMk cId="2139769842" sldId="274"/>
            <ac:spMk id="4" creationId="{D0AF9033-2C56-CD36-30EB-5873320C8377}"/>
          </ac:spMkLst>
        </pc:spChg>
        <pc:spChg chg="mod">
          <ac:chgData name="A Freel" userId="S::afreel@ohacademy.co.uk::f6dead3d-cc44-4b49-aee1-60fe86f08dbd" providerId="AD" clId="Web-{7D3F63C9-19FB-4FC7-8A61-D265ECC05C12}" dt="2026-01-15T16:49:22.372" v="81" actId="1076"/>
          <ac:spMkLst>
            <pc:docMk/>
            <pc:sldMk cId="2139769842" sldId="274"/>
            <ac:spMk id="5" creationId="{67682FE1-7ED1-4F49-9B06-8B28B71CBA21}"/>
          </ac:spMkLst>
        </pc:spChg>
        <pc:spChg chg="mod">
          <ac:chgData name="A Freel" userId="S::afreel@ohacademy.co.uk::f6dead3d-cc44-4b49-aee1-60fe86f08dbd" providerId="AD" clId="Web-{7D3F63C9-19FB-4FC7-8A61-D265ECC05C12}" dt="2026-01-15T16:49:25.591" v="82" actId="1076"/>
          <ac:spMkLst>
            <pc:docMk/>
            <pc:sldMk cId="2139769842" sldId="274"/>
            <ac:spMk id="6" creationId="{F0E4F485-3FE9-4F4F-A42C-ACFD9AC86DE8}"/>
          </ac:spMkLst>
        </pc:spChg>
      </pc:sldChg>
      <pc:sldChg chg="addSp">
        <pc:chgData name="A Freel" userId="S::afreel@ohacademy.co.uk::f6dead3d-cc44-4b49-aee1-60fe86f08dbd" providerId="AD" clId="Web-{7D3F63C9-19FB-4FC7-8A61-D265ECC05C12}" dt="2026-01-15T16:50:28.905" v="101"/>
        <pc:sldMkLst>
          <pc:docMk/>
          <pc:sldMk cId="1370648582" sldId="275"/>
        </pc:sldMkLst>
        <pc:spChg chg="add">
          <ac:chgData name="A Freel" userId="S::afreel@ohacademy.co.uk::f6dead3d-cc44-4b49-aee1-60fe86f08dbd" providerId="AD" clId="Web-{7D3F63C9-19FB-4FC7-8A61-D265ECC05C12}" dt="2026-01-15T16:49:53.670" v="90"/>
          <ac:spMkLst>
            <pc:docMk/>
            <pc:sldMk cId="1370648582" sldId="275"/>
            <ac:spMk id="3" creationId="{DDE68BCB-797A-3FAF-4E8B-FC2CD290F921}"/>
          </ac:spMkLst>
        </pc:spChg>
        <pc:spChg chg="add">
          <ac:chgData name="A Freel" userId="S::afreel@ohacademy.co.uk::f6dead3d-cc44-4b49-aee1-60fe86f08dbd" providerId="AD" clId="Web-{7D3F63C9-19FB-4FC7-8A61-D265ECC05C12}" dt="2026-01-15T16:50:28.905" v="101"/>
          <ac:spMkLst>
            <pc:docMk/>
            <pc:sldMk cId="1370648582" sldId="275"/>
            <ac:spMk id="8" creationId="{6D85BA6D-9B89-3DD2-FA62-2B0C444D98DF}"/>
          </ac:spMkLst>
        </pc:spChg>
      </pc:sldChg>
      <pc:sldChg chg="addSp delSp modSp">
        <pc:chgData name="A Freel" userId="S::afreel@ohacademy.co.uk::f6dead3d-cc44-4b49-aee1-60fe86f08dbd" providerId="AD" clId="Web-{7D3F63C9-19FB-4FC7-8A61-D265ECC05C12}" dt="2026-01-15T16:50:26.842" v="100"/>
        <pc:sldMkLst>
          <pc:docMk/>
          <pc:sldMk cId="1383137023" sldId="276"/>
        </pc:sldMkLst>
        <pc:spChg chg="add">
          <ac:chgData name="A Freel" userId="S::afreel@ohacademy.co.uk::f6dead3d-cc44-4b49-aee1-60fe86f08dbd" providerId="AD" clId="Web-{7D3F63C9-19FB-4FC7-8A61-D265ECC05C12}" dt="2026-01-15T16:49:44.607" v="87"/>
          <ac:spMkLst>
            <pc:docMk/>
            <pc:sldMk cId="1383137023" sldId="276"/>
            <ac:spMk id="4" creationId="{0235EF77-054D-C682-5A36-9E3671CF48F5}"/>
          </ac:spMkLst>
        </pc:spChg>
        <pc:spChg chg="mod">
          <ac:chgData name="A Freel" userId="S::afreel@ohacademy.co.uk::f6dead3d-cc44-4b49-aee1-60fe86f08dbd" providerId="AD" clId="Web-{7D3F63C9-19FB-4FC7-8A61-D265ECC05C12}" dt="2026-01-15T16:49:47.716" v="88" actId="1076"/>
          <ac:spMkLst>
            <pc:docMk/>
            <pc:sldMk cId="1383137023" sldId="276"/>
            <ac:spMk id="6" creationId="{67682FE1-7ED1-4F49-9B06-8B28B71CBA21}"/>
          </ac:spMkLst>
        </pc:spChg>
        <pc:spChg chg="mod">
          <ac:chgData name="A Freel" userId="S::afreel@ohacademy.co.uk::f6dead3d-cc44-4b49-aee1-60fe86f08dbd" providerId="AD" clId="Web-{7D3F63C9-19FB-4FC7-8A61-D265ECC05C12}" dt="2026-01-15T16:49:50.310" v="89" actId="1076"/>
          <ac:spMkLst>
            <pc:docMk/>
            <pc:sldMk cId="1383137023" sldId="276"/>
            <ac:spMk id="7" creationId="{F0E4F485-3FE9-4F4F-A42C-ACFD9AC86DE8}"/>
          </ac:spMkLst>
        </pc:spChg>
        <pc:spChg chg="add">
          <ac:chgData name="A Freel" userId="S::afreel@ohacademy.co.uk::f6dead3d-cc44-4b49-aee1-60fe86f08dbd" providerId="AD" clId="Web-{7D3F63C9-19FB-4FC7-8A61-D265ECC05C12}" dt="2026-01-15T16:50:26.842" v="100"/>
          <ac:spMkLst>
            <pc:docMk/>
            <pc:sldMk cId="1383137023" sldId="276"/>
            <ac:spMk id="8" creationId="{9519EB3E-5D39-2CC1-0F6A-7B5D1D494ED3}"/>
          </ac:spMkLst>
        </pc:spChg>
      </pc:sldChg>
      <pc:sldChg chg="addSp">
        <pc:chgData name="A Freel" userId="S::afreel@ohacademy.co.uk::f6dead3d-cc44-4b49-aee1-60fe86f08dbd" providerId="AD" clId="Web-{7D3F63C9-19FB-4FC7-8A61-D265ECC05C12}" dt="2026-01-15T16:50:32.436" v="102"/>
        <pc:sldMkLst>
          <pc:docMk/>
          <pc:sldMk cId="2181105926" sldId="279"/>
        </pc:sldMkLst>
        <pc:spChg chg="add">
          <ac:chgData name="A Freel" userId="S::afreel@ohacademy.co.uk::f6dead3d-cc44-4b49-aee1-60fe86f08dbd" providerId="AD" clId="Web-{7D3F63C9-19FB-4FC7-8A61-D265ECC05C12}" dt="2026-01-15T16:49:56.732" v="91"/>
          <ac:spMkLst>
            <pc:docMk/>
            <pc:sldMk cId="2181105926" sldId="279"/>
            <ac:spMk id="3" creationId="{5847EFCB-622B-AF4B-B295-FFAC173421EA}"/>
          </ac:spMkLst>
        </pc:spChg>
        <pc:spChg chg="add">
          <ac:chgData name="A Freel" userId="S::afreel@ohacademy.co.uk::f6dead3d-cc44-4b49-aee1-60fe86f08dbd" providerId="AD" clId="Web-{7D3F63C9-19FB-4FC7-8A61-D265ECC05C12}" dt="2026-01-15T16:50:32.436" v="102"/>
          <ac:spMkLst>
            <pc:docMk/>
            <pc:sldMk cId="2181105926" sldId="279"/>
            <ac:spMk id="8" creationId="{82FB06FC-EF11-7A94-32FB-C1A8DF208F63}"/>
          </ac:spMkLst>
        </pc:spChg>
      </pc:sldChg>
      <pc:sldChg chg="modSp add">
        <pc:chgData name="A Freel" userId="S::afreel@ohacademy.co.uk::f6dead3d-cc44-4b49-aee1-60fe86f08dbd" providerId="AD" clId="Web-{7D3F63C9-19FB-4FC7-8A61-D265ECC05C12}" dt="2026-01-15T17:16:48.794" v="107" actId="1076"/>
        <pc:sldMkLst>
          <pc:docMk/>
          <pc:sldMk cId="2857811185" sldId="512"/>
        </pc:sldMkLst>
        <pc:spChg chg="mod">
          <ac:chgData name="A Freel" userId="S::afreel@ohacademy.co.uk::f6dead3d-cc44-4b49-aee1-60fe86f08dbd" providerId="AD" clId="Web-{7D3F63C9-19FB-4FC7-8A61-D265ECC05C12}" dt="2026-01-15T17:16:48.794" v="107" actId="1076"/>
          <ac:spMkLst>
            <pc:docMk/>
            <pc:sldMk cId="2857811185" sldId="512"/>
            <ac:spMk id="2" creationId="{FB93D933-1FDD-A736-9AC4-5267DF00708F}"/>
          </ac:spMkLst>
        </pc:spChg>
      </pc:sldChg>
      <pc:sldChg chg="addSp modSp add replId">
        <pc:chgData name="A Freel" userId="S::afreel@ohacademy.co.uk::f6dead3d-cc44-4b49-aee1-60fe86f08dbd" providerId="AD" clId="Web-{7D3F63C9-19FB-4FC7-8A61-D265ECC05C12}" dt="2026-01-15T17:23:38.286" v="130" actId="1076"/>
        <pc:sldMkLst>
          <pc:docMk/>
          <pc:sldMk cId="1426607985" sldId="584"/>
        </pc:sldMkLst>
        <pc:spChg chg="add">
          <ac:chgData name="A Freel" userId="S::afreel@ohacademy.co.uk::f6dead3d-cc44-4b49-aee1-60fe86f08dbd" providerId="AD" clId="Web-{7D3F63C9-19FB-4FC7-8A61-D265ECC05C12}" dt="2026-01-15T17:17:06.919" v="108"/>
          <ac:spMkLst>
            <pc:docMk/>
            <pc:sldMk cId="1426607985" sldId="584"/>
            <ac:spMk id="2" creationId="{A59BA8EE-31BF-A106-5F0A-96FA9FB4A928}"/>
          </ac:spMkLst>
        </pc:spChg>
        <pc:spChg chg="add">
          <ac:chgData name="A Freel" userId="S::afreel@ohacademy.co.uk::f6dead3d-cc44-4b49-aee1-60fe86f08dbd" providerId="AD" clId="Web-{7D3F63C9-19FB-4FC7-8A61-D265ECC05C12}" dt="2026-01-15T17:17:06.919" v="108"/>
          <ac:spMkLst>
            <pc:docMk/>
            <pc:sldMk cId="1426607985" sldId="584"/>
            <ac:spMk id="3" creationId="{DCDF270E-7BC1-DF91-98BA-EF3699EEE8BE}"/>
          </ac:spMkLst>
        </pc:spChg>
        <pc:spChg chg="add">
          <ac:chgData name="A Freel" userId="S::afreel@ohacademy.co.uk::f6dead3d-cc44-4b49-aee1-60fe86f08dbd" providerId="AD" clId="Web-{7D3F63C9-19FB-4FC7-8A61-D265ECC05C12}" dt="2026-01-15T17:17:06.919" v="108"/>
          <ac:spMkLst>
            <pc:docMk/>
            <pc:sldMk cId="1426607985" sldId="584"/>
            <ac:spMk id="4" creationId="{7D09D75B-59E0-665B-4964-8FDC97AC253C}"/>
          </ac:spMkLst>
        </pc:spChg>
        <pc:spChg chg="add mod">
          <ac:chgData name="A Freel" userId="S::afreel@ohacademy.co.uk::f6dead3d-cc44-4b49-aee1-60fe86f08dbd" providerId="AD" clId="Web-{7D3F63C9-19FB-4FC7-8A61-D265ECC05C12}" dt="2026-01-15T17:23:38.286" v="130" actId="1076"/>
          <ac:spMkLst>
            <pc:docMk/>
            <pc:sldMk cId="1426607985" sldId="584"/>
            <ac:spMk id="5" creationId="{44B81EC4-0072-ADB9-58CB-FEEE9C601050}"/>
          </ac:spMkLst>
        </pc:spChg>
        <pc:spChg chg="mod">
          <ac:chgData name="A Freel" userId="S::afreel@ohacademy.co.uk::f6dead3d-cc44-4b49-aee1-60fe86f08dbd" providerId="AD" clId="Web-{7D3F63C9-19FB-4FC7-8A61-D265ECC05C12}" dt="2026-01-15T16:48:14.324" v="54" actId="20577"/>
          <ac:spMkLst>
            <pc:docMk/>
            <pc:sldMk cId="1426607985" sldId="584"/>
            <ac:spMk id="7" creationId="{1772A2CD-1A9A-915E-67A6-0978E6F45269}"/>
          </ac:spMkLst>
        </pc:spChg>
        <pc:picChg chg="add mod">
          <ac:chgData name="A Freel" userId="S::afreel@ohacademy.co.uk::f6dead3d-cc44-4b49-aee1-60fe86f08dbd" providerId="AD" clId="Web-{7D3F63C9-19FB-4FC7-8A61-D265ECC05C12}" dt="2026-01-15T17:23:34.849" v="129" actId="1076"/>
          <ac:picMkLst>
            <pc:docMk/>
            <pc:sldMk cId="1426607985" sldId="584"/>
            <ac:picMk id="8" creationId="{4F99861E-9BE1-9918-3A5E-EDAFB377A45A}"/>
          </ac:picMkLst>
        </pc:picChg>
      </pc:sldChg>
      <pc:sldChg chg="addSp modSp add replId">
        <pc:chgData name="A Freel" userId="S::afreel@ohacademy.co.uk::f6dead3d-cc44-4b49-aee1-60fe86f08dbd" providerId="AD" clId="Web-{7D3F63C9-19FB-4FC7-8A61-D265ECC05C12}" dt="2026-01-15T17:17:28.764" v="110" actId="1076"/>
        <pc:sldMkLst>
          <pc:docMk/>
          <pc:sldMk cId="1572408676" sldId="585"/>
        </pc:sldMkLst>
        <pc:spChg chg="mod">
          <ac:chgData name="A Freel" userId="S::afreel@ohacademy.co.uk::f6dead3d-cc44-4b49-aee1-60fe86f08dbd" providerId="AD" clId="Web-{7D3F63C9-19FB-4FC7-8A61-D265ECC05C12}" dt="2026-01-15T16:48:20.293" v="56" actId="20577"/>
          <ac:spMkLst>
            <pc:docMk/>
            <pc:sldMk cId="1572408676" sldId="585"/>
            <ac:spMk id="7" creationId="{20CA5DA6-D366-7057-5E13-2DDC3996E31B}"/>
          </ac:spMkLst>
        </pc:spChg>
        <pc:picChg chg="add mod">
          <ac:chgData name="A Freel" userId="S::afreel@ohacademy.co.uk::f6dead3d-cc44-4b49-aee1-60fe86f08dbd" providerId="AD" clId="Web-{7D3F63C9-19FB-4FC7-8A61-D265ECC05C12}" dt="2026-01-15T17:17:28.764" v="110" actId="1076"/>
          <ac:picMkLst>
            <pc:docMk/>
            <pc:sldMk cId="1572408676" sldId="585"/>
            <ac:picMk id="2" creationId="{FE1F6067-1F1B-748A-22AB-380D905416D9}"/>
          </ac:picMkLst>
        </pc:picChg>
      </pc:sldChg>
      <pc:sldChg chg="addSp modSp add replId">
        <pc:chgData name="A Freel" userId="S::afreel@ohacademy.co.uk::f6dead3d-cc44-4b49-aee1-60fe86f08dbd" providerId="AD" clId="Web-{7D3F63C9-19FB-4FC7-8A61-D265ECC05C12}" dt="2026-01-15T17:17:47.233" v="111"/>
        <pc:sldMkLst>
          <pc:docMk/>
          <pc:sldMk cId="3558651694" sldId="586"/>
        </pc:sldMkLst>
        <pc:spChg chg="add">
          <ac:chgData name="A Freel" userId="S::afreel@ohacademy.co.uk::f6dead3d-cc44-4b49-aee1-60fe86f08dbd" providerId="AD" clId="Web-{7D3F63C9-19FB-4FC7-8A61-D265ECC05C12}" dt="2026-01-15T17:17:47.233" v="111"/>
          <ac:spMkLst>
            <pc:docMk/>
            <pc:sldMk cId="3558651694" sldId="586"/>
            <ac:spMk id="5" creationId="{C9C72A87-EF5D-4D02-CC0B-B9EAC45B15C3}"/>
          </ac:spMkLst>
        </pc:spChg>
        <pc:spChg chg="mod">
          <ac:chgData name="A Freel" userId="S::afreel@ohacademy.co.uk::f6dead3d-cc44-4b49-aee1-60fe86f08dbd" providerId="AD" clId="Web-{7D3F63C9-19FB-4FC7-8A61-D265ECC05C12}" dt="2026-01-15T16:48:22.528" v="57" actId="20577"/>
          <ac:spMkLst>
            <pc:docMk/>
            <pc:sldMk cId="3558651694" sldId="586"/>
            <ac:spMk id="7" creationId="{7C23031D-BF89-77A9-3990-4A1DC0464618}"/>
          </ac:spMkLst>
        </pc:spChg>
        <pc:picChg chg="add">
          <ac:chgData name="A Freel" userId="S::afreel@ohacademy.co.uk::f6dead3d-cc44-4b49-aee1-60fe86f08dbd" providerId="AD" clId="Web-{7D3F63C9-19FB-4FC7-8A61-D265ECC05C12}" dt="2026-01-15T17:17:47.233" v="111"/>
          <ac:picMkLst>
            <pc:docMk/>
            <pc:sldMk cId="3558651694" sldId="586"/>
            <ac:picMk id="2" creationId="{FC4FB165-4527-FAB4-9F71-E95F635644E0}"/>
          </ac:picMkLst>
        </pc:picChg>
        <pc:picChg chg="add">
          <ac:chgData name="A Freel" userId="S::afreel@ohacademy.co.uk::f6dead3d-cc44-4b49-aee1-60fe86f08dbd" providerId="AD" clId="Web-{7D3F63C9-19FB-4FC7-8A61-D265ECC05C12}" dt="2026-01-15T17:17:47.233" v="111"/>
          <ac:picMkLst>
            <pc:docMk/>
            <pc:sldMk cId="3558651694" sldId="586"/>
            <ac:picMk id="3" creationId="{5DBECED7-08B2-FB27-4715-B016121CA8DF}"/>
          </ac:picMkLst>
        </pc:picChg>
        <pc:picChg chg="add">
          <ac:chgData name="A Freel" userId="S::afreel@ohacademy.co.uk::f6dead3d-cc44-4b49-aee1-60fe86f08dbd" providerId="AD" clId="Web-{7D3F63C9-19FB-4FC7-8A61-D265ECC05C12}" dt="2026-01-15T17:17:47.233" v="111"/>
          <ac:picMkLst>
            <pc:docMk/>
            <pc:sldMk cId="3558651694" sldId="586"/>
            <ac:picMk id="4" creationId="{F9BC4206-A28D-180E-40C9-E501CEA5136C}"/>
          </ac:picMkLst>
        </pc:picChg>
      </pc:sldChg>
      <pc:sldChg chg="addSp modSp add replId">
        <pc:chgData name="A Freel" userId="S::afreel@ohacademy.co.uk::f6dead3d-cc44-4b49-aee1-60fe86f08dbd" providerId="AD" clId="Web-{7D3F63C9-19FB-4FC7-8A61-D265ECC05C12}" dt="2026-01-15T17:18:11.733" v="122" actId="1076"/>
        <pc:sldMkLst>
          <pc:docMk/>
          <pc:sldMk cId="2262481437" sldId="587"/>
        </pc:sldMkLst>
        <pc:spChg chg="mod">
          <ac:chgData name="A Freel" userId="S::afreel@ohacademy.co.uk::f6dead3d-cc44-4b49-aee1-60fe86f08dbd" providerId="AD" clId="Web-{7D3F63C9-19FB-4FC7-8A61-D265ECC05C12}" dt="2026-01-15T16:48:27.434" v="59" actId="20577"/>
          <ac:spMkLst>
            <pc:docMk/>
            <pc:sldMk cId="2262481437" sldId="587"/>
            <ac:spMk id="7" creationId="{2CF1CFAF-DCC5-416C-A0DD-2938A83ABCF6}"/>
          </ac:spMkLst>
        </pc:spChg>
        <pc:picChg chg="add mod">
          <ac:chgData name="A Freel" userId="S::afreel@ohacademy.co.uk::f6dead3d-cc44-4b49-aee1-60fe86f08dbd" providerId="AD" clId="Web-{7D3F63C9-19FB-4FC7-8A61-D265ECC05C12}" dt="2026-01-15T17:18:07.452" v="118" actId="1076"/>
          <ac:picMkLst>
            <pc:docMk/>
            <pc:sldMk cId="2262481437" sldId="587"/>
            <ac:picMk id="2" creationId="{5CF489EE-8184-7442-C6A9-050165B1ACA8}"/>
          </ac:picMkLst>
        </pc:picChg>
        <pc:picChg chg="add mod">
          <ac:chgData name="A Freel" userId="S::afreel@ohacademy.co.uk::f6dead3d-cc44-4b49-aee1-60fe86f08dbd" providerId="AD" clId="Web-{7D3F63C9-19FB-4FC7-8A61-D265ECC05C12}" dt="2026-01-15T17:18:11.733" v="122" actId="1076"/>
          <ac:picMkLst>
            <pc:docMk/>
            <pc:sldMk cId="2262481437" sldId="587"/>
            <ac:picMk id="3" creationId="{2333CFF2-E50B-038A-2F4A-EAF435741CFB}"/>
          </ac:picMkLst>
        </pc:picChg>
        <pc:picChg chg="add mod">
          <ac:chgData name="A Freel" userId="S::afreel@ohacademy.co.uk::f6dead3d-cc44-4b49-aee1-60fe86f08dbd" providerId="AD" clId="Web-{7D3F63C9-19FB-4FC7-8A61-D265ECC05C12}" dt="2026-01-15T17:18:09.905" v="121" actId="1076"/>
          <ac:picMkLst>
            <pc:docMk/>
            <pc:sldMk cId="2262481437" sldId="587"/>
            <ac:picMk id="4" creationId="{B7114843-1969-7C57-E576-EFA29D40139B}"/>
          </ac:picMkLst>
        </pc:picChg>
      </pc:sldChg>
      <pc:sldChg chg="addSp modSp add replId">
        <pc:chgData name="A Freel" userId="S::afreel@ohacademy.co.uk::f6dead3d-cc44-4b49-aee1-60fe86f08dbd" providerId="AD" clId="Web-{7D3F63C9-19FB-4FC7-8A61-D265ECC05C12}" dt="2026-01-15T17:22:02.519" v="125" actId="20577"/>
        <pc:sldMkLst>
          <pc:docMk/>
          <pc:sldMk cId="4245225485" sldId="588"/>
        </pc:sldMkLst>
        <pc:spChg chg="add">
          <ac:chgData name="A Freel" userId="S::afreel@ohacademy.co.uk::f6dead3d-cc44-4b49-aee1-60fe86f08dbd" providerId="AD" clId="Web-{7D3F63C9-19FB-4FC7-8A61-D265ECC05C12}" dt="2026-01-15T17:21:54.941" v="124"/>
          <ac:spMkLst>
            <pc:docMk/>
            <pc:sldMk cId="4245225485" sldId="588"/>
            <ac:spMk id="2" creationId="{2B17D232-40BC-3790-74A1-D9BE5132AA82}"/>
          </ac:spMkLst>
        </pc:spChg>
        <pc:spChg chg="add mod">
          <ac:chgData name="A Freel" userId="S::afreel@ohacademy.co.uk::f6dead3d-cc44-4b49-aee1-60fe86f08dbd" providerId="AD" clId="Web-{7D3F63C9-19FB-4FC7-8A61-D265ECC05C12}" dt="2026-01-15T17:22:02.519" v="125" actId="20577"/>
          <ac:spMkLst>
            <pc:docMk/>
            <pc:sldMk cId="4245225485" sldId="588"/>
            <ac:spMk id="3" creationId="{D82144C2-18E6-5ABE-9061-3BC35FD6AEBF}"/>
          </ac:spMkLst>
        </pc:spChg>
        <pc:spChg chg="mod">
          <ac:chgData name="A Freel" userId="S::afreel@ohacademy.co.uk::f6dead3d-cc44-4b49-aee1-60fe86f08dbd" providerId="AD" clId="Web-{7D3F63C9-19FB-4FC7-8A61-D265ECC05C12}" dt="2026-01-15T16:48:29.840" v="60" actId="20577"/>
          <ac:spMkLst>
            <pc:docMk/>
            <pc:sldMk cId="4245225485" sldId="588"/>
            <ac:spMk id="7" creationId="{02954345-89CF-7582-3DE7-A7D4F01B9F84}"/>
          </ac:spMkLst>
        </pc:spChg>
        <pc:picChg chg="add">
          <ac:chgData name="A Freel" userId="S::afreel@ohacademy.co.uk::f6dead3d-cc44-4b49-aee1-60fe86f08dbd" providerId="AD" clId="Web-{7D3F63C9-19FB-4FC7-8A61-D265ECC05C12}" dt="2026-01-15T17:21:54.941" v="124"/>
          <ac:picMkLst>
            <pc:docMk/>
            <pc:sldMk cId="4245225485" sldId="588"/>
            <ac:picMk id="4" creationId="{2C002697-D969-FBE7-805F-0058324A89A7}"/>
          </ac:picMkLst>
        </pc:picChg>
        <pc:picChg chg="add">
          <ac:chgData name="A Freel" userId="S::afreel@ohacademy.co.uk::f6dead3d-cc44-4b49-aee1-60fe86f08dbd" providerId="AD" clId="Web-{7D3F63C9-19FB-4FC7-8A61-D265ECC05C12}" dt="2026-01-15T17:21:54.941" v="124"/>
          <ac:picMkLst>
            <pc:docMk/>
            <pc:sldMk cId="4245225485" sldId="588"/>
            <ac:picMk id="5" creationId="{A7FBBD48-CC6A-6423-42B4-DC18CD9BA657}"/>
          </ac:picMkLst>
        </pc:picChg>
      </pc:sldChg>
      <pc:sldChg chg="modSp add replId">
        <pc:chgData name="A Freel" userId="S::afreel@ohacademy.co.uk::f6dead3d-cc44-4b49-aee1-60fe86f08dbd" providerId="AD" clId="Web-{7D3F63C9-19FB-4FC7-8A61-D265ECC05C12}" dt="2026-01-15T16:48:35.184" v="62" actId="20577"/>
        <pc:sldMkLst>
          <pc:docMk/>
          <pc:sldMk cId="27735926" sldId="589"/>
        </pc:sldMkLst>
        <pc:spChg chg="mod">
          <ac:chgData name="A Freel" userId="S::afreel@ohacademy.co.uk::f6dead3d-cc44-4b49-aee1-60fe86f08dbd" providerId="AD" clId="Web-{7D3F63C9-19FB-4FC7-8A61-D265ECC05C12}" dt="2026-01-15T16:48:35.184" v="62" actId="20577"/>
          <ac:spMkLst>
            <pc:docMk/>
            <pc:sldMk cId="27735926" sldId="589"/>
            <ac:spMk id="7" creationId="{AE922EE9-B763-8853-54DC-8959517B4185}"/>
          </ac:spMkLst>
        </pc:spChg>
      </pc:sldChg>
      <pc:sldChg chg="modSp add replId">
        <pc:chgData name="A Freel" userId="S::afreel@ohacademy.co.uk::f6dead3d-cc44-4b49-aee1-60fe86f08dbd" providerId="AD" clId="Web-{7D3F63C9-19FB-4FC7-8A61-D265ECC05C12}" dt="2026-01-15T16:48:38.512" v="63" actId="20577"/>
        <pc:sldMkLst>
          <pc:docMk/>
          <pc:sldMk cId="2123194564" sldId="590"/>
        </pc:sldMkLst>
        <pc:spChg chg="mod">
          <ac:chgData name="A Freel" userId="S::afreel@ohacademy.co.uk::f6dead3d-cc44-4b49-aee1-60fe86f08dbd" providerId="AD" clId="Web-{7D3F63C9-19FB-4FC7-8A61-D265ECC05C12}" dt="2026-01-15T16:48:38.512" v="63" actId="20577"/>
          <ac:spMkLst>
            <pc:docMk/>
            <pc:sldMk cId="2123194564" sldId="590"/>
            <ac:spMk id="7" creationId="{D2C92128-081D-513B-122B-A752A04AAE15}"/>
          </ac:spMkLst>
        </pc:spChg>
      </pc:sldChg>
    </pc:docChg>
  </pc:docChgLst>
  <pc:docChgLst>
    <pc:chgData name="P McKenzie-Cook" userId="6605cc89-aaff-4d80-9ee6-20e4afa4ef0c" providerId="ADAL" clId="{C1EED9DC-9EC8-4349-96AA-3A3934B357C5}"/>
    <pc:docChg chg="custSel addSld modSld">
      <pc:chgData name="P McKenzie-Cook" userId="6605cc89-aaff-4d80-9ee6-20e4afa4ef0c" providerId="ADAL" clId="{C1EED9DC-9EC8-4349-96AA-3A3934B357C5}" dt="2026-01-15T10:53:44.919" v="213" actId="1076"/>
      <pc:docMkLst>
        <pc:docMk/>
      </pc:docMkLst>
      <pc:sldChg chg="modSp">
        <pc:chgData name="P McKenzie-Cook" userId="6605cc89-aaff-4d80-9ee6-20e4afa4ef0c" providerId="ADAL" clId="{C1EED9DC-9EC8-4349-96AA-3A3934B357C5}" dt="2026-01-12T19:55:43.510" v="0"/>
        <pc:sldMkLst>
          <pc:docMk/>
          <pc:sldMk cId="109857222" sldId="256"/>
        </pc:sldMkLst>
        <pc:spChg chg="mod">
          <ac:chgData name="P McKenzie-Cook" userId="6605cc89-aaff-4d80-9ee6-20e4afa4ef0c" providerId="ADAL" clId="{C1EED9DC-9EC8-4349-96AA-3A3934B357C5}" dt="2026-01-12T19:55:43.510" v="0"/>
          <ac:spMkLst>
            <pc:docMk/>
            <pc:sldMk cId="109857222" sldId="256"/>
            <ac:spMk id="2" creationId="{00000000-0000-0000-0000-000000000000}"/>
          </ac:spMkLst>
        </pc:spChg>
      </pc:sldChg>
      <pc:sldChg chg="addSp modSp mod">
        <pc:chgData name="P McKenzie-Cook" userId="6605cc89-aaff-4d80-9ee6-20e4afa4ef0c" providerId="ADAL" clId="{C1EED9DC-9EC8-4349-96AA-3A3934B357C5}" dt="2026-01-15T10:53:44.919" v="213" actId="1076"/>
        <pc:sldMkLst>
          <pc:docMk/>
          <pc:sldMk cId="3188333873" sldId="505"/>
        </pc:sldMkLst>
        <pc:spChg chg="add mod">
          <ac:chgData name="P McKenzie-Cook" userId="6605cc89-aaff-4d80-9ee6-20e4afa4ef0c" providerId="ADAL" clId="{C1EED9DC-9EC8-4349-96AA-3A3934B357C5}" dt="2026-01-15T10:49:23.101" v="140" actId="1076"/>
          <ac:spMkLst>
            <pc:docMk/>
            <pc:sldMk cId="3188333873" sldId="505"/>
            <ac:spMk id="14" creationId="{BCB5F233-DF4D-5075-CC0E-DED21A4A8800}"/>
          </ac:spMkLst>
        </pc:spChg>
        <pc:spChg chg="add mod">
          <ac:chgData name="P McKenzie-Cook" userId="6605cc89-aaff-4d80-9ee6-20e4afa4ef0c" providerId="ADAL" clId="{C1EED9DC-9EC8-4349-96AA-3A3934B357C5}" dt="2026-01-15T10:51:02.125" v="207" actId="20577"/>
          <ac:spMkLst>
            <pc:docMk/>
            <pc:sldMk cId="3188333873" sldId="505"/>
            <ac:spMk id="16" creationId="{DAD6B84D-2F66-1CD5-05FD-69C50D7A8F1D}"/>
          </ac:spMkLst>
        </pc:spChg>
        <pc:picChg chg="add mod">
          <ac:chgData name="P McKenzie-Cook" userId="6605cc89-aaff-4d80-9ee6-20e4afa4ef0c" providerId="ADAL" clId="{C1EED9DC-9EC8-4349-96AA-3A3934B357C5}" dt="2026-01-15T10:51:09.977" v="210" actId="1076"/>
          <ac:picMkLst>
            <pc:docMk/>
            <pc:sldMk cId="3188333873" sldId="505"/>
            <ac:picMk id="18" creationId="{E1201758-CACA-DE8A-111C-F66DC619A17D}"/>
          </ac:picMkLst>
        </pc:picChg>
        <pc:picChg chg="add mod">
          <ac:chgData name="P McKenzie-Cook" userId="6605cc89-aaff-4d80-9ee6-20e4afa4ef0c" providerId="ADAL" clId="{C1EED9DC-9EC8-4349-96AA-3A3934B357C5}" dt="2026-01-15T10:53:44.919" v="213" actId="1076"/>
          <ac:picMkLst>
            <pc:docMk/>
            <pc:sldMk cId="3188333873" sldId="505"/>
            <ac:picMk id="21" creationId="{58BF5C9F-38A3-26C6-826E-F62E7C4DADC9}"/>
          </ac:picMkLst>
        </pc:picChg>
      </pc:sldChg>
      <pc:sldChg chg="addSp modSp add mod">
        <pc:chgData name="P McKenzie-Cook" userId="6605cc89-aaff-4d80-9ee6-20e4afa4ef0c" providerId="ADAL" clId="{C1EED9DC-9EC8-4349-96AA-3A3934B357C5}" dt="2026-01-12T22:25:40.442" v="42"/>
        <pc:sldMkLst>
          <pc:docMk/>
          <pc:sldMk cId="329971241" sldId="526"/>
        </pc:sldMkLst>
        <pc:spChg chg="mod">
          <ac:chgData name="P McKenzie-Cook" userId="6605cc89-aaff-4d80-9ee6-20e4afa4ef0c" providerId="ADAL" clId="{C1EED9DC-9EC8-4349-96AA-3A3934B357C5}" dt="2026-01-12T22:03:08.860" v="28" actId="20577"/>
          <ac:spMkLst>
            <pc:docMk/>
            <pc:sldMk cId="329971241" sldId="526"/>
            <ac:spMk id="3" creationId="{F1E0777F-64C6-E1AE-3B07-B247A66A4EEA}"/>
          </ac:spMkLst>
        </pc:spChg>
        <pc:spChg chg="add mod">
          <ac:chgData name="P McKenzie-Cook" userId="6605cc89-aaff-4d80-9ee6-20e4afa4ef0c" providerId="ADAL" clId="{C1EED9DC-9EC8-4349-96AA-3A3934B357C5}" dt="2026-01-12T22:25:40.442" v="42"/>
          <ac:spMkLst>
            <pc:docMk/>
            <pc:sldMk cId="329971241" sldId="526"/>
            <ac:spMk id="4" creationId="{B4BD04ED-04AF-5AFC-1CB6-365D7B98EFA9}"/>
          </ac:spMkLst>
        </pc:spChg>
      </pc:sldChg>
      <pc:sldChg chg="addSp modSp add mod">
        <pc:chgData name="P McKenzie-Cook" userId="6605cc89-aaff-4d80-9ee6-20e4afa4ef0c" providerId="ADAL" clId="{C1EED9DC-9EC8-4349-96AA-3A3934B357C5}" dt="2026-01-12T22:25:43.373" v="43"/>
        <pc:sldMkLst>
          <pc:docMk/>
          <pc:sldMk cId="1878964795" sldId="527"/>
        </pc:sldMkLst>
        <pc:spChg chg="add mod">
          <ac:chgData name="P McKenzie-Cook" userId="6605cc89-aaff-4d80-9ee6-20e4afa4ef0c" providerId="ADAL" clId="{C1EED9DC-9EC8-4349-96AA-3A3934B357C5}" dt="2026-01-12T22:25:13.215" v="37" actId="1076"/>
          <ac:spMkLst>
            <pc:docMk/>
            <pc:sldMk cId="1878964795" sldId="527"/>
            <ac:spMk id="13" creationId="{206B03C3-699B-01CB-D349-6D2B253ED1D6}"/>
          </ac:spMkLst>
        </pc:spChg>
        <pc:spChg chg="add mod">
          <ac:chgData name="P McKenzie-Cook" userId="6605cc89-aaff-4d80-9ee6-20e4afa4ef0c" providerId="ADAL" clId="{C1EED9DC-9EC8-4349-96AA-3A3934B357C5}" dt="2026-01-12T22:25:43.373" v="43"/>
          <ac:spMkLst>
            <pc:docMk/>
            <pc:sldMk cId="1878964795" sldId="527"/>
            <ac:spMk id="14" creationId="{84562443-DF78-F747-1A70-67FCA01D1FCC}"/>
          </ac:spMkLst>
        </pc:spChg>
      </pc:sldChg>
      <pc:sldChg chg="addSp modSp add mod">
        <pc:chgData name="P McKenzie-Cook" userId="6605cc89-aaff-4d80-9ee6-20e4afa4ef0c" providerId="ADAL" clId="{C1EED9DC-9EC8-4349-96AA-3A3934B357C5}" dt="2026-01-12T22:25:51.966" v="47" actId="1076"/>
        <pc:sldMkLst>
          <pc:docMk/>
          <pc:sldMk cId="1209393861" sldId="528"/>
        </pc:sldMkLst>
        <pc:spChg chg="mod">
          <ac:chgData name="P McKenzie-Cook" userId="6605cc89-aaff-4d80-9ee6-20e4afa4ef0c" providerId="ADAL" clId="{C1EED9DC-9EC8-4349-96AA-3A3934B357C5}" dt="2026-01-12T22:25:51.966" v="47" actId="1076"/>
          <ac:spMkLst>
            <pc:docMk/>
            <pc:sldMk cId="1209393861" sldId="528"/>
            <ac:spMk id="2" creationId="{935CA778-292D-0840-5EE5-DE1F7F532CC8}"/>
          </ac:spMkLst>
        </pc:spChg>
        <pc:spChg chg="add mod">
          <ac:chgData name="P McKenzie-Cook" userId="6605cc89-aaff-4d80-9ee6-20e4afa4ef0c" providerId="ADAL" clId="{C1EED9DC-9EC8-4349-96AA-3A3934B357C5}" dt="2026-01-12T22:25:18.924" v="39" actId="1076"/>
          <ac:spMkLst>
            <pc:docMk/>
            <pc:sldMk cId="1209393861" sldId="528"/>
            <ac:spMk id="4" creationId="{BA7F4804-FA65-7363-D5DC-F74A596574A6}"/>
          </ac:spMkLst>
        </pc:spChg>
        <pc:spChg chg="add mod">
          <ac:chgData name="P McKenzie-Cook" userId="6605cc89-aaff-4d80-9ee6-20e4afa4ef0c" providerId="ADAL" clId="{C1EED9DC-9EC8-4349-96AA-3A3934B357C5}" dt="2026-01-12T22:25:45.501" v="44"/>
          <ac:spMkLst>
            <pc:docMk/>
            <pc:sldMk cId="1209393861" sldId="528"/>
            <ac:spMk id="6" creationId="{4A108333-658B-24ED-DA6F-5A716A3A2F04}"/>
          </ac:spMkLst>
        </pc:spChg>
      </pc:sldChg>
      <pc:sldChg chg="addSp modSp add mod">
        <pc:chgData name="P McKenzie-Cook" userId="6605cc89-aaff-4d80-9ee6-20e4afa4ef0c" providerId="ADAL" clId="{C1EED9DC-9EC8-4349-96AA-3A3934B357C5}" dt="2026-01-12T22:25:58.477" v="50" actId="404"/>
        <pc:sldMkLst>
          <pc:docMk/>
          <pc:sldMk cId="3945359240" sldId="529"/>
        </pc:sldMkLst>
        <pc:spChg chg="mod">
          <ac:chgData name="P McKenzie-Cook" userId="6605cc89-aaff-4d80-9ee6-20e4afa4ef0c" providerId="ADAL" clId="{C1EED9DC-9EC8-4349-96AA-3A3934B357C5}" dt="2026-01-12T22:25:58.477" v="50" actId="404"/>
          <ac:spMkLst>
            <pc:docMk/>
            <pc:sldMk cId="3945359240" sldId="529"/>
            <ac:spMk id="2" creationId="{442818AB-02F0-F66C-081E-0F8EFFAD756C}"/>
          </ac:spMkLst>
        </pc:spChg>
        <pc:spChg chg="add mod">
          <ac:chgData name="P McKenzie-Cook" userId="6605cc89-aaff-4d80-9ee6-20e4afa4ef0c" providerId="ADAL" clId="{C1EED9DC-9EC8-4349-96AA-3A3934B357C5}" dt="2026-01-12T22:25:24.769" v="41" actId="1076"/>
          <ac:spMkLst>
            <pc:docMk/>
            <pc:sldMk cId="3945359240" sldId="529"/>
            <ac:spMk id="4" creationId="{78486B07-5F9B-1D4F-4070-3F57A902099A}"/>
          </ac:spMkLst>
        </pc:spChg>
        <pc:spChg chg="add mod">
          <ac:chgData name="P McKenzie-Cook" userId="6605cc89-aaff-4d80-9ee6-20e4afa4ef0c" providerId="ADAL" clId="{C1EED9DC-9EC8-4349-96AA-3A3934B357C5}" dt="2026-01-12T22:25:53.766" v="48"/>
          <ac:spMkLst>
            <pc:docMk/>
            <pc:sldMk cId="3945359240" sldId="529"/>
            <ac:spMk id="6" creationId="{CA5EE8A5-2720-66A5-1C36-FFC5EFE1C5B4}"/>
          </ac:spMkLst>
        </pc:spChg>
        <pc:picChg chg="mod">
          <ac:chgData name="P McKenzie-Cook" userId="6605cc89-aaff-4d80-9ee6-20e4afa4ef0c" providerId="ADAL" clId="{C1EED9DC-9EC8-4349-96AA-3A3934B357C5}" dt="2026-01-12T22:24:47.814" v="31" actId="14100"/>
          <ac:picMkLst>
            <pc:docMk/>
            <pc:sldMk cId="3945359240" sldId="529"/>
            <ac:picMk id="5" creationId="{4FE715A6-B8F0-C5EC-8143-728E2CB54415}"/>
          </ac:picMkLst>
        </pc:picChg>
        <pc:picChg chg="add mod">
          <ac:chgData name="P McKenzie-Cook" userId="6605cc89-aaff-4d80-9ee6-20e4afa4ef0c" providerId="ADAL" clId="{C1EED9DC-9EC8-4349-96AA-3A3934B357C5}" dt="2026-01-12T22:24:58.150" v="35" actId="14100"/>
          <ac:picMkLst>
            <pc:docMk/>
            <pc:sldMk cId="3945359240" sldId="529"/>
            <ac:picMk id="1026" creationId="{3A33B6DB-4B62-4AFC-4D4F-8B2A6C5643A5}"/>
          </ac:picMkLst>
        </pc:picChg>
      </pc:sldChg>
    </pc:docChg>
  </pc:docChgLst>
  <pc:docChgLst>
    <pc:chgData name="A Freel" userId="S::afreel@ohacademy.co.uk::f6dead3d-cc44-4b49-aee1-60fe86f08dbd" providerId="AD" clId="Web-{73C72DD8-C8D9-FDC5-1CFB-26D087DFD13C}"/>
    <pc:docChg chg="addSld">
      <pc:chgData name="A Freel" userId="S::afreel@ohacademy.co.uk::f6dead3d-cc44-4b49-aee1-60fe86f08dbd" providerId="AD" clId="Web-{73C72DD8-C8D9-FDC5-1CFB-26D087DFD13C}" dt="2026-01-14T16:08:57.855" v="0"/>
      <pc:docMkLst>
        <pc:docMk/>
      </pc:docMkLst>
      <pc:sldChg chg="add">
        <pc:chgData name="A Freel" userId="S::afreel@ohacademy.co.uk::f6dead3d-cc44-4b49-aee1-60fe86f08dbd" providerId="AD" clId="Web-{73C72DD8-C8D9-FDC5-1CFB-26D087DFD13C}" dt="2026-01-14T16:08:57.855" v="0"/>
        <pc:sldMkLst>
          <pc:docMk/>
          <pc:sldMk cId="4110216635" sldId="582"/>
        </pc:sldMkLst>
      </pc:sldChg>
    </pc:docChg>
  </pc:docChgLst>
  <pc:docChgLst>
    <pc:chgData name="A Freel" userId="S::afreel@ohacademy.co.uk::f6dead3d-cc44-4b49-aee1-60fe86f08dbd" providerId="AD" clId="Web-{E3A39F2A-5308-8DF7-16E1-95239B0A9AC1}"/>
    <pc:docChg chg="modSld">
      <pc:chgData name="A Freel" userId="S::afreel@ohacademy.co.uk::f6dead3d-cc44-4b49-aee1-60fe86f08dbd" providerId="AD" clId="Web-{E3A39F2A-5308-8DF7-16E1-95239B0A9AC1}" dt="2026-01-16T14:10:31.650" v="72" actId="1076"/>
      <pc:docMkLst>
        <pc:docMk/>
      </pc:docMkLst>
      <pc:sldChg chg="modSp">
        <pc:chgData name="A Freel" userId="S::afreel@ohacademy.co.uk::f6dead3d-cc44-4b49-aee1-60fe86f08dbd" providerId="AD" clId="Web-{E3A39F2A-5308-8DF7-16E1-95239B0A9AC1}" dt="2026-01-16T13:33:30.351" v="1" actId="20577"/>
        <pc:sldMkLst>
          <pc:docMk/>
          <pc:sldMk cId="109857222" sldId="256"/>
        </pc:sldMkLst>
        <pc:spChg chg="mod">
          <ac:chgData name="A Freel" userId="S::afreel@ohacademy.co.uk::f6dead3d-cc44-4b49-aee1-60fe86f08dbd" providerId="AD" clId="Web-{E3A39F2A-5308-8DF7-16E1-95239B0A9AC1}" dt="2026-01-16T13:33:30.351" v="1" actId="20577"/>
          <ac:spMkLst>
            <pc:docMk/>
            <pc:sldMk cId="109857222" sldId="256"/>
            <ac:spMk id="2" creationId="{00000000-0000-0000-0000-000000000000}"/>
          </ac:spMkLst>
        </pc:spChg>
      </pc:sldChg>
      <pc:sldChg chg="addSp modSp">
        <pc:chgData name="A Freel" userId="S::afreel@ohacademy.co.uk::f6dead3d-cc44-4b49-aee1-60fe86f08dbd" providerId="AD" clId="Web-{E3A39F2A-5308-8DF7-16E1-95239B0A9AC1}" dt="2026-01-16T14:10:31.650" v="72" actId="1076"/>
        <pc:sldMkLst>
          <pc:docMk/>
          <pc:sldMk cId="3188333873" sldId="505"/>
        </pc:sldMkLst>
        <pc:spChg chg="add mod">
          <ac:chgData name="A Freel" userId="S::afreel@ohacademy.co.uk::f6dead3d-cc44-4b49-aee1-60fe86f08dbd" providerId="AD" clId="Web-{E3A39F2A-5308-8DF7-16E1-95239B0A9AC1}" dt="2026-01-16T14:04:44.674" v="33" actId="20577"/>
          <ac:spMkLst>
            <pc:docMk/>
            <pc:sldMk cId="3188333873" sldId="505"/>
            <ac:spMk id="11" creationId="{C094AB8C-AAE0-5F61-4383-C7FA94A5803D}"/>
          </ac:spMkLst>
        </pc:spChg>
        <pc:spChg chg="add mod">
          <ac:chgData name="A Freel" userId="S::afreel@ohacademy.co.uk::f6dead3d-cc44-4b49-aee1-60fe86f08dbd" providerId="AD" clId="Web-{E3A39F2A-5308-8DF7-16E1-95239B0A9AC1}" dt="2026-01-16T14:10:31.650" v="72" actId="1076"/>
          <ac:spMkLst>
            <pc:docMk/>
            <pc:sldMk cId="3188333873" sldId="505"/>
            <ac:spMk id="15" creationId="{591C4DD4-3F35-8EE7-B8F7-E8150F5BBDC2}"/>
          </ac:spMkLst>
        </pc:spChg>
        <pc:picChg chg="add mod">
          <ac:chgData name="A Freel" userId="S::afreel@ohacademy.co.uk::f6dead3d-cc44-4b49-aee1-60fe86f08dbd" providerId="AD" clId="Web-{E3A39F2A-5308-8DF7-16E1-95239B0A9AC1}" dt="2026-01-16T14:04:32.282" v="7" actId="1076"/>
          <ac:picMkLst>
            <pc:docMk/>
            <pc:sldMk cId="3188333873" sldId="505"/>
            <ac:picMk id="3" creationId="{6A0F9648-2079-EAF6-2E77-95C7E96C5D98}"/>
          </ac:picMkLst>
        </pc:picChg>
        <pc:picChg chg="add mod">
          <ac:chgData name="A Freel" userId="S::afreel@ohacademy.co.uk::f6dead3d-cc44-4b49-aee1-60fe86f08dbd" providerId="AD" clId="Web-{E3A39F2A-5308-8DF7-16E1-95239B0A9AC1}" dt="2026-01-16T14:08:47.724" v="36" actId="1076"/>
          <ac:picMkLst>
            <pc:docMk/>
            <pc:sldMk cId="3188333873" sldId="505"/>
            <ac:picMk id="12" creationId="{79943060-D7CF-98CA-2B87-3AA5D0EAAE72}"/>
          </ac:picMkLst>
        </pc:picChg>
        <pc:picChg chg="add mod">
          <ac:chgData name="A Freel" userId="S::afreel@ohacademy.co.uk::f6dead3d-cc44-4b49-aee1-60fe86f08dbd" providerId="AD" clId="Web-{E3A39F2A-5308-8DF7-16E1-95239B0A9AC1}" dt="2026-01-16T14:09:24.944" v="40" actId="14100"/>
          <ac:picMkLst>
            <pc:docMk/>
            <pc:sldMk cId="3188333873" sldId="505"/>
            <ac:picMk id="13" creationId="{21693BA5-F0E9-9177-924F-AEC7AA005385}"/>
          </ac:picMkLst>
        </pc:picChg>
      </pc:sldChg>
    </pc:docChg>
  </pc:docChgLst>
  <pc:docChgLst>
    <pc:chgData clId="Web-{C8ABA9AC-449E-61AB-0A4D-F91406E18D75}"/>
    <pc:docChg chg="modSld">
      <pc:chgData name="" userId="" providerId="" clId="Web-{C8ABA9AC-449E-61AB-0A4D-F91406E18D75}" dt="2026-01-15T10:41:30.280" v="1"/>
      <pc:docMkLst>
        <pc:docMk/>
      </pc:docMkLst>
      <pc:sldChg chg="delSp">
        <pc:chgData name="" userId="" providerId="" clId="Web-{C8ABA9AC-449E-61AB-0A4D-F91406E18D75}" dt="2026-01-15T10:41:30.280" v="1"/>
        <pc:sldMkLst>
          <pc:docMk/>
          <pc:sldMk cId="1120572278" sldId="258"/>
        </pc:sldMkLst>
      </pc:sldChg>
    </pc:docChg>
  </pc:docChgLst>
  <pc:docChgLst>
    <pc:chgData name="A Freel" userId="S::afreel@ohacademy.co.uk::f6dead3d-cc44-4b49-aee1-60fe86f08dbd" providerId="AD" clId="Web-{C8ABA9AC-449E-61AB-0A4D-F91406E18D75}"/>
    <pc:docChg chg="addSld modSld">
      <pc:chgData name="A Freel" userId="S::afreel@ohacademy.co.uk::f6dead3d-cc44-4b49-aee1-60fe86f08dbd" providerId="AD" clId="Web-{C8ABA9AC-449E-61AB-0A4D-F91406E18D75}" dt="2026-01-15T10:52:00.213" v="7"/>
      <pc:docMkLst>
        <pc:docMk/>
      </pc:docMkLst>
      <pc:sldChg chg="add">
        <pc:chgData name="A Freel" userId="S::afreel@ohacademy.co.uk::f6dead3d-cc44-4b49-aee1-60fe86f08dbd" providerId="AD" clId="Web-{C8ABA9AC-449E-61AB-0A4D-F91406E18D75}" dt="2026-01-15T10:52:00.213" v="7"/>
        <pc:sldMkLst>
          <pc:docMk/>
          <pc:sldMk cId="3772315522" sldId="261"/>
        </pc:sldMkLst>
      </pc:sldChg>
      <pc:sldChg chg="delSp add">
        <pc:chgData name="A Freel" userId="S::afreel@ohacademy.co.uk::f6dead3d-cc44-4b49-aee1-60fe86f08dbd" providerId="AD" clId="Web-{C8ABA9AC-449E-61AB-0A4D-F91406E18D75}" dt="2026-01-15T10:44:56.737" v="6"/>
        <pc:sldMkLst>
          <pc:docMk/>
          <pc:sldMk cId="3188333873" sldId="505"/>
        </pc:sldMkLst>
      </pc:sldChg>
      <pc:sldMasterChg chg="addSldLayout">
        <pc:chgData name="A Freel" userId="S::afreel@ohacademy.co.uk::f6dead3d-cc44-4b49-aee1-60fe86f08dbd" providerId="AD" clId="Web-{C8ABA9AC-449E-61AB-0A4D-F91406E18D75}" dt="2026-01-15T10:52:00.213" v="7"/>
        <pc:sldMasterMkLst>
          <pc:docMk/>
          <pc:sldMasterMk cId="156173414" sldId="2147483673"/>
        </pc:sldMasterMkLst>
        <pc:sldLayoutChg chg="add">
          <pc:chgData name="A Freel" userId="S::afreel@ohacademy.co.uk::f6dead3d-cc44-4b49-aee1-60fe86f08dbd" providerId="AD" clId="Web-{C8ABA9AC-449E-61AB-0A4D-F91406E18D75}" dt="2026-01-15T10:52:00.213" v="7"/>
          <pc:sldLayoutMkLst>
            <pc:docMk/>
            <pc:sldMasterMk cId="156173414" sldId="2147483673"/>
            <pc:sldLayoutMk cId="1706469202" sldId="2147483686"/>
          </pc:sldLayoutMkLst>
        </pc:sldLayoutChg>
      </pc:sldMasterChg>
    </pc:docChg>
  </pc:docChgLst>
  <pc:docChgLst>
    <pc:chgData name="A Freel" userId="S::afreel@ohacademy.co.uk::f6dead3d-cc44-4b49-aee1-60fe86f08dbd" providerId="AD" clId="Web-{4ADA85C4-B0D9-1B5A-70B0-A0A501CDDF55}"/>
    <pc:docChg chg="addSld delSld modSld sldOrd">
      <pc:chgData name="A Freel" userId="S::afreel@ohacademy.co.uk::f6dead3d-cc44-4b49-aee1-60fe86f08dbd" providerId="AD" clId="Web-{4ADA85C4-B0D9-1B5A-70B0-A0A501CDDF55}" dt="2026-01-19T07:55:34.406" v="65"/>
      <pc:docMkLst>
        <pc:docMk/>
      </pc:docMkLst>
      <pc:sldChg chg="ord">
        <pc:chgData name="A Freel" userId="S::afreel@ohacademy.co.uk::f6dead3d-cc44-4b49-aee1-60fe86f08dbd" providerId="AD" clId="Web-{4ADA85C4-B0D9-1B5A-70B0-A0A501CDDF55}" dt="2026-01-19T07:55:34.406" v="65"/>
        <pc:sldMkLst>
          <pc:docMk/>
          <pc:sldMk cId="2139769842" sldId="274"/>
        </pc:sldMkLst>
      </pc:sldChg>
      <pc:sldChg chg="modSp">
        <pc:chgData name="A Freel" userId="S::afreel@ohacademy.co.uk::f6dead3d-cc44-4b49-aee1-60fe86f08dbd" providerId="AD" clId="Web-{4ADA85C4-B0D9-1B5A-70B0-A0A501CDDF55}" dt="2026-01-19T07:35:41.255" v="2" actId="1076"/>
        <pc:sldMkLst>
          <pc:docMk/>
          <pc:sldMk cId="2262481437" sldId="587"/>
        </pc:sldMkLst>
        <pc:picChg chg="mod">
          <ac:chgData name="A Freel" userId="S::afreel@ohacademy.co.uk::f6dead3d-cc44-4b49-aee1-60fe86f08dbd" providerId="AD" clId="Web-{4ADA85C4-B0D9-1B5A-70B0-A0A501CDDF55}" dt="2026-01-19T07:35:41.255" v="2" actId="1076"/>
          <ac:picMkLst>
            <pc:docMk/>
            <pc:sldMk cId="2262481437" sldId="587"/>
            <ac:picMk id="4" creationId="{B7114843-1969-7C57-E576-EFA29D40139B}"/>
          </ac:picMkLst>
        </pc:picChg>
      </pc:sldChg>
      <pc:sldChg chg="ord">
        <pc:chgData name="A Freel" userId="S::afreel@ohacademy.co.uk::f6dead3d-cc44-4b49-aee1-60fe86f08dbd" providerId="AD" clId="Web-{4ADA85C4-B0D9-1B5A-70B0-A0A501CDDF55}" dt="2026-01-19T07:37:47.664" v="32"/>
        <pc:sldMkLst>
          <pc:docMk/>
          <pc:sldMk cId="4245225485" sldId="588"/>
        </pc:sldMkLst>
      </pc:sldChg>
      <pc:sldChg chg="addSp modSp">
        <pc:chgData name="A Freel" userId="S::afreel@ohacademy.co.uk::f6dead3d-cc44-4b49-aee1-60fe86f08dbd" providerId="AD" clId="Web-{4ADA85C4-B0D9-1B5A-70B0-A0A501CDDF55}" dt="2026-01-19T07:52:23.255" v="53" actId="1076"/>
        <pc:sldMkLst>
          <pc:docMk/>
          <pc:sldMk cId="27735926" sldId="589"/>
        </pc:sldMkLst>
        <pc:spChg chg="add mod">
          <ac:chgData name="A Freel" userId="S::afreel@ohacademy.co.uk::f6dead3d-cc44-4b49-aee1-60fe86f08dbd" providerId="AD" clId="Web-{4ADA85C4-B0D9-1B5A-70B0-A0A501CDDF55}" dt="2026-01-19T07:52:23.255" v="53" actId="1076"/>
          <ac:spMkLst>
            <pc:docMk/>
            <pc:sldMk cId="27735926" sldId="589"/>
            <ac:spMk id="4" creationId="{393FD221-F3EA-C448-1287-D27F1A957900}"/>
          </ac:spMkLst>
        </pc:spChg>
        <pc:picChg chg="add mod">
          <ac:chgData name="A Freel" userId="S::afreel@ohacademy.co.uk::f6dead3d-cc44-4b49-aee1-60fe86f08dbd" providerId="AD" clId="Web-{4ADA85C4-B0D9-1B5A-70B0-A0A501CDDF55}" dt="2026-01-19T07:38:17.950" v="33" actId="1076"/>
          <ac:picMkLst>
            <pc:docMk/>
            <pc:sldMk cId="27735926" sldId="589"/>
            <ac:picMk id="2" creationId="{33E04EFB-173E-B3AF-82DB-3AB30676325D}"/>
          </ac:picMkLst>
        </pc:picChg>
        <pc:picChg chg="add mod modCrop">
          <ac:chgData name="A Freel" userId="S::afreel@ohacademy.co.uk::f6dead3d-cc44-4b49-aee1-60fe86f08dbd" providerId="AD" clId="Web-{4ADA85C4-B0D9-1B5A-70B0-A0A501CDDF55}" dt="2026-01-19T07:52:14.489" v="52" actId="1076"/>
          <ac:picMkLst>
            <pc:docMk/>
            <pc:sldMk cId="27735926" sldId="589"/>
            <ac:picMk id="3" creationId="{9A46F09D-CF24-32FF-EA28-9258F6AFEE81}"/>
          </ac:picMkLst>
        </pc:picChg>
      </pc:sldChg>
      <pc:sldChg chg="addSp modSp ord">
        <pc:chgData name="A Freel" userId="S::afreel@ohacademy.co.uk::f6dead3d-cc44-4b49-aee1-60fe86f08dbd" providerId="AD" clId="Web-{4ADA85C4-B0D9-1B5A-70B0-A0A501CDDF55}" dt="2026-01-19T07:37:40.882" v="31" actId="20577"/>
        <pc:sldMkLst>
          <pc:docMk/>
          <pc:sldMk cId="2123194564" sldId="590"/>
        </pc:sldMkLst>
        <pc:spChg chg="add mod">
          <ac:chgData name="A Freel" userId="S::afreel@ohacademy.co.uk::f6dead3d-cc44-4b49-aee1-60fe86f08dbd" providerId="AD" clId="Web-{4ADA85C4-B0D9-1B5A-70B0-A0A501CDDF55}" dt="2026-01-19T07:37:40.882" v="31" actId="20577"/>
          <ac:spMkLst>
            <pc:docMk/>
            <pc:sldMk cId="2123194564" sldId="590"/>
            <ac:spMk id="3" creationId="{22DD09DE-B916-603E-DD57-EB125C4ABDA2}"/>
          </ac:spMkLst>
        </pc:spChg>
        <pc:picChg chg="add mod">
          <ac:chgData name="A Freel" userId="S::afreel@ohacademy.co.uk::f6dead3d-cc44-4b49-aee1-60fe86f08dbd" providerId="AD" clId="Web-{4ADA85C4-B0D9-1B5A-70B0-A0A501CDDF55}" dt="2026-01-19T07:37:17.804" v="8" actId="1076"/>
          <ac:picMkLst>
            <pc:docMk/>
            <pc:sldMk cId="2123194564" sldId="590"/>
            <ac:picMk id="2" creationId="{A1F89A03-9E77-05DD-EDF9-0C7260025025}"/>
          </ac:picMkLst>
        </pc:picChg>
      </pc:sldChg>
      <pc:sldChg chg="del">
        <pc:chgData name="A Freel" userId="S::afreel@ohacademy.co.uk::f6dead3d-cc44-4b49-aee1-60fe86f08dbd" providerId="AD" clId="Web-{4ADA85C4-B0D9-1B5A-70B0-A0A501CDDF55}" dt="2026-01-19T07:52:33.005" v="54"/>
        <pc:sldMkLst>
          <pc:docMk/>
          <pc:sldMk cId="483774942" sldId="591"/>
        </pc:sldMkLst>
      </pc:sldChg>
      <pc:sldChg chg="addSp delSp modSp new">
        <pc:chgData name="A Freel" userId="S::afreel@ohacademy.co.uk::f6dead3d-cc44-4b49-aee1-60fe86f08dbd" providerId="AD" clId="Web-{4ADA85C4-B0D9-1B5A-70B0-A0A501CDDF55}" dt="2026-01-19T07:55:07.589" v="60" actId="14100"/>
        <pc:sldMkLst>
          <pc:docMk/>
          <pc:sldMk cId="2100644981" sldId="591"/>
        </pc:sldMkLst>
        <pc:spChg chg="mod">
          <ac:chgData name="A Freel" userId="S::afreel@ohacademy.co.uk::f6dead3d-cc44-4b49-aee1-60fe86f08dbd" providerId="AD" clId="Web-{4ADA85C4-B0D9-1B5A-70B0-A0A501CDDF55}" dt="2026-01-19T07:52:41.255" v="56" actId="20577"/>
          <ac:spMkLst>
            <pc:docMk/>
            <pc:sldMk cId="2100644981" sldId="591"/>
            <ac:spMk id="2" creationId="{5E92EB64-4EB8-B46B-3DA5-A85D42187402}"/>
          </ac:spMkLst>
        </pc:spChg>
        <pc:spChg chg="del">
          <ac:chgData name="A Freel" userId="S::afreel@ohacademy.co.uk::f6dead3d-cc44-4b49-aee1-60fe86f08dbd" providerId="AD" clId="Web-{4ADA85C4-B0D9-1B5A-70B0-A0A501CDDF55}" dt="2026-01-19T07:52:43.521" v="57"/>
          <ac:spMkLst>
            <pc:docMk/>
            <pc:sldMk cId="2100644981" sldId="591"/>
            <ac:spMk id="3" creationId="{AAD08342-46E5-F840-5F4D-F99E995C7880}"/>
          </ac:spMkLst>
        </pc:spChg>
        <pc:picChg chg="add mod">
          <ac:chgData name="A Freel" userId="S::afreel@ohacademy.co.uk::f6dead3d-cc44-4b49-aee1-60fe86f08dbd" providerId="AD" clId="Web-{4ADA85C4-B0D9-1B5A-70B0-A0A501CDDF55}" dt="2026-01-19T07:55:07.589" v="60" actId="14100"/>
          <ac:picMkLst>
            <pc:docMk/>
            <pc:sldMk cId="2100644981" sldId="591"/>
            <ac:picMk id="4" creationId="{0003B423-C566-7B12-BFB6-0BAEB572BB40}"/>
          </ac:picMkLst>
        </pc:picChg>
      </pc:sldChg>
      <pc:sldChg chg="add ord replId">
        <pc:chgData name="A Freel" userId="S::afreel@ohacademy.co.uk::f6dead3d-cc44-4b49-aee1-60fe86f08dbd" providerId="AD" clId="Web-{4ADA85C4-B0D9-1B5A-70B0-A0A501CDDF55}" dt="2026-01-19T07:55:31.984" v="64"/>
        <pc:sldMkLst>
          <pc:docMk/>
          <pc:sldMk cId="2666941532" sldId="592"/>
        </pc:sldMkLst>
      </pc:sldChg>
      <pc:sldChg chg="new del">
        <pc:chgData name="A Freel" userId="S::afreel@ohacademy.co.uk::f6dead3d-cc44-4b49-aee1-60fe86f08dbd" providerId="AD" clId="Web-{4ADA85C4-B0D9-1B5A-70B0-A0A501CDDF55}" dt="2026-01-19T07:55:24.889" v="62"/>
        <pc:sldMkLst>
          <pc:docMk/>
          <pc:sldMk cId="3129839978" sldId="592"/>
        </pc:sldMkLst>
      </pc:sldChg>
    </pc:docChg>
  </pc:docChgLst>
  <pc:docChgLst>
    <pc:chgData clId="Web-{E3A39F2A-5308-8DF7-16E1-95239B0A9AC1}"/>
    <pc:docChg chg="modSld">
      <pc:chgData name="" userId="" providerId="" clId="Web-{E3A39F2A-5308-8DF7-16E1-95239B0A9AC1}" dt="2026-01-16T13:33:15.877" v="0"/>
      <pc:docMkLst>
        <pc:docMk/>
      </pc:docMkLst>
      <pc:sldChg chg="delSp">
        <pc:chgData name="" userId="" providerId="" clId="Web-{E3A39F2A-5308-8DF7-16E1-95239B0A9AC1}" dt="2026-01-16T13:33:15.877" v="0"/>
        <pc:sldMkLst>
          <pc:docMk/>
          <pc:sldMk cId="109857222" sldId="25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79"/>
    </inkml:context>
    <inkml:brush xml:id="br0">
      <inkml:brushProperty name="width" value="0.1" units="cm"/>
      <inkml:brushProperty name="height" value="0.1" units="cm"/>
      <inkml:brushProperty name="color" value="#FFFFFF"/>
    </inkml:brush>
  </inkml:definitions>
  <inkml:trace contextRef="#ctx0" brushRef="#br0">20944 6699 16383 0 0,'19'5'0'0'0,"30"6"0"0"0,16 1 0 0 0,-3-1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13:47:02.018"/>
    </inkml:context>
    <inkml:brush xml:id="br0">
      <inkml:brushProperty name="width" value="0.1" units="cm"/>
      <inkml:brushProperty name="height" value="0.1" units="cm"/>
    </inkml:brush>
  </inkml:definitions>
  <inkml:trace contextRef="#ctx0" brushRef="#br0">29811 609 16383 0 0,'-14'-4'0'0'0,"-4"-2"0"0"0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13:47:02.019"/>
    </inkml:context>
    <inkml:brush xml:id="br0">
      <inkml:brushProperty name="width" value="0.1" units="cm"/>
      <inkml:brushProperty name="height" value="0.1" units="cm"/>
    </inkml:brush>
  </inkml:definitions>
  <inkml:trace contextRef="#ctx0" brushRef="#br0">29705 571 16383 0 0,'5'-5'0'0'0,"1"-1"0"0"0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13:47:02.020"/>
    </inkml:context>
    <inkml:brush xml:id="br0">
      <inkml:brushProperty name="width" value="0.1" units="cm"/>
      <inkml:brushProperty name="height" value="0.1" units="cm"/>
    </inkml:brush>
  </inkml:definitions>
  <inkml:trace contextRef="#ctx0" brushRef="#br0">29744 510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13:47:02.021"/>
    </inkml:context>
    <inkml:brush xml:id="br0">
      <inkml:brushProperty name="width" value="0.1" units="cm"/>
      <inkml:brushProperty name="height" value="0.1" units="cm"/>
    </inkml:brush>
  </inkml:definitions>
  <inkml:trace contextRef="#ctx0" brushRef="#br0">29688 551 16383 0 0,'9'-5'0'0'0,"8"-1"0"0"0,-4 0 0 0 0,-8 6 0 0 0,-15 3 0 0 0,-14 1 0 0 0,-4 4 0 0 0,-1 1 0 0 0,14-6 0 0 0,-23-40 0 0 0,-5-13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13:47:02.022"/>
    </inkml:context>
    <inkml:brush xml:id="br0">
      <inkml:brushProperty name="width" value="0.1" units="cm"/>
      <inkml:brushProperty name="height" value="0.1" units="cm"/>
    </inkml:brush>
  </inkml:definitions>
  <inkml:trace contextRef="#ctx0" brushRef="#br0">29590 532 16383 0 0,'5'0'0'0'0,"5"-4"0"0"0,2-2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9B8C0-D2CD-42BC-BA96-7769E2F1AC18}" type="datetimeFigureOut">
              <a:t>1/18/2026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C648D-46D6-4A8F-9FCB-0975B62D8A61}" type="slidenum">
              <a:t>‹#›</a:t>
            </a:fld>
            <a:endParaRPr lang="en-GB"/>
          </a:p>
        </p:txBody>
      </p:sp>
    </p:spTree>
    <p:extLst>
      <p:ext uri="{BB962C8B-B14F-4D97-AF65-F5344CB8AC3E}">
        <p14:creationId xmlns:p14="http://schemas.microsoft.com/office/powerpoint/2010/main" val="107126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This</a:t>
            </a:r>
            <a:r>
              <a:rPr lang="en-GB" baseline="0"/>
              <a:t> offers another</a:t>
            </a:r>
            <a:r>
              <a:rPr lang="en-GB"/>
              <a:t> chance for assessment. A</a:t>
            </a:r>
            <a:r>
              <a:rPr lang="en-GB" baseline="0"/>
              <a:t>llow the class to call out and, as they do, write their ideas on the board; you could use these notes to reassess at the end of the lesson.</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12</a:t>
            </a:fld>
            <a:endParaRPr lang="en-GB"/>
          </a:p>
        </p:txBody>
      </p:sp>
    </p:spTree>
    <p:extLst>
      <p:ext uri="{BB962C8B-B14F-4D97-AF65-F5344CB8AC3E}">
        <p14:creationId xmlns:p14="http://schemas.microsoft.com/office/powerpoint/2010/main" val="313041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B70C-1E3D-090C-BD70-B3949BB3B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DE75E-54D5-BC42-ED26-94ED6F1586CC}"/>
              </a:ext>
            </a:extLst>
          </p:cNvPr>
          <p:cNvSpPr>
            <a:spLocks noGrp="1" noRot="1" noChangeAspect="1"/>
          </p:cNvSpPr>
          <p:nvPr>
            <p:ph type="sldImg"/>
          </p:nvPr>
        </p:nvSpPr>
        <p:spPr>
          <a:xfrm>
            <a:off x="184150" y="1339850"/>
            <a:ext cx="6429375" cy="3617913"/>
          </a:xfrm>
        </p:spPr>
      </p:sp>
      <p:sp>
        <p:nvSpPr>
          <p:cNvPr id="3" name="Notes Placeholder 2">
            <a:extLst>
              <a:ext uri="{FF2B5EF4-FFF2-40B4-BE49-F238E27FC236}">
                <a16:creationId xmlns:a16="http://schemas.microsoft.com/office/drawing/2014/main" id="{E0D59EC3-66D2-DBD9-6416-67475E71AF9F}"/>
              </a:ext>
            </a:extLst>
          </p:cNvPr>
          <p:cNvSpPr>
            <a:spLocks noGrp="1"/>
          </p:cNvSpPr>
          <p:nvPr>
            <p:ph type="body" idx="1"/>
          </p:nvPr>
        </p:nvSpPr>
        <p:spPr/>
        <p:txBody>
          <a:bodyPr/>
          <a:lstStyle/>
          <a:p>
            <a:r>
              <a:rPr lang="en-GB"/>
              <a:t>Read through</a:t>
            </a:r>
            <a:r>
              <a:rPr lang="en-GB" baseline="0"/>
              <a:t> the text and talk a</a:t>
            </a:r>
            <a:r>
              <a:rPr lang="en-GB"/>
              <a:t>bout fillings, too</a:t>
            </a:r>
            <a:r>
              <a:rPr lang="en-GB" baseline="0"/>
              <a:t>. Some children in the class may already have had fillings – explain that this this is when the dentist fills a hole in a tooth. </a:t>
            </a:r>
            <a:r>
              <a:rPr lang="en-GB"/>
              <a:t>The next slide goes through the things</a:t>
            </a:r>
            <a:r>
              <a:rPr lang="en-GB" baseline="0"/>
              <a:t> that help keep teeth healthy; </a:t>
            </a:r>
            <a:r>
              <a:rPr lang="en-GB"/>
              <a:t>see if pupils can work </a:t>
            </a:r>
            <a:r>
              <a:rPr lang="en-GB" baseline="0"/>
              <a:t>out the three ways to do this before you move on. </a:t>
            </a:r>
            <a:endParaRPr lang="en-GB"/>
          </a:p>
        </p:txBody>
      </p:sp>
      <p:sp>
        <p:nvSpPr>
          <p:cNvPr id="4" name="Slide Number Placeholder 3">
            <a:extLst>
              <a:ext uri="{FF2B5EF4-FFF2-40B4-BE49-F238E27FC236}">
                <a16:creationId xmlns:a16="http://schemas.microsoft.com/office/drawing/2014/main" id="{020927C9-1EFF-B198-9A06-3D9FD414E36E}"/>
              </a:ext>
            </a:extLst>
          </p:cNvPr>
          <p:cNvSpPr>
            <a:spLocks noGrp="1"/>
          </p:cNvSpPr>
          <p:nvPr>
            <p:ph type="sldNum" sz="quarter" idx="5"/>
          </p:nvPr>
        </p:nvSpPr>
        <p:spPr/>
        <p:txBody>
          <a:bodyPr/>
          <a:lstStyle/>
          <a:p>
            <a:fld id="{85101ED8-CB57-7848-91E9-17A9BBB3BCD6}" type="slidenum">
              <a:rPr lang="en-GB" smtClean="0"/>
              <a:pPr/>
              <a:t>13</a:t>
            </a:fld>
            <a:endParaRPr lang="en-GB"/>
          </a:p>
        </p:txBody>
      </p:sp>
    </p:spTree>
    <p:extLst>
      <p:ext uri="{BB962C8B-B14F-4D97-AF65-F5344CB8AC3E}">
        <p14:creationId xmlns:p14="http://schemas.microsoft.com/office/powerpoint/2010/main" val="57194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Think </a:t>
            </a:r>
            <a:r>
              <a:rPr lang="en-GB" baseline="0"/>
              <a:t>about your cohort here and be aware and compassionate if any children have poor dental hygiene or dental health, or are overweight. If this is the case, be sure to create a working agreement before the lesson reminding all pupils to be kind and respectful.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14</a:t>
            </a:fld>
            <a:endParaRPr lang="en-GB"/>
          </a:p>
        </p:txBody>
      </p:sp>
    </p:spTree>
    <p:extLst>
      <p:ext uri="{BB962C8B-B14F-4D97-AF65-F5344CB8AC3E}">
        <p14:creationId xmlns:p14="http://schemas.microsoft.com/office/powerpoint/2010/main" val="159196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Read through</a:t>
            </a:r>
            <a:r>
              <a:rPr lang="en-GB" baseline="0"/>
              <a:t> the text and talk a</a:t>
            </a:r>
            <a:r>
              <a:rPr lang="en-GB"/>
              <a:t>bout fillings, too</a:t>
            </a:r>
            <a:r>
              <a:rPr lang="en-GB" baseline="0"/>
              <a:t>. Some children in the class may already have had fillings – explain that this this is when the dentist fills a hole in a tooth. </a:t>
            </a:r>
            <a:r>
              <a:rPr lang="en-GB"/>
              <a:t>The next slide goes through the things</a:t>
            </a:r>
            <a:r>
              <a:rPr lang="en-GB" baseline="0"/>
              <a:t> that help keep teeth healthy; </a:t>
            </a:r>
            <a:r>
              <a:rPr lang="en-GB"/>
              <a:t>see if pupils can work </a:t>
            </a:r>
            <a:r>
              <a:rPr lang="en-GB" baseline="0"/>
              <a:t>out the three ways to do this before you move on.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15</a:t>
            </a:fld>
            <a:endParaRPr lang="en-GB"/>
          </a:p>
        </p:txBody>
      </p:sp>
    </p:spTree>
    <p:extLst>
      <p:ext uri="{BB962C8B-B14F-4D97-AF65-F5344CB8AC3E}">
        <p14:creationId xmlns:p14="http://schemas.microsoft.com/office/powerpoint/2010/main" val="22383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Write these</a:t>
            </a:r>
            <a:r>
              <a:rPr lang="en-GB" baseline="0"/>
              <a:t> up so pupils can still see them when you click off the slide.</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16</a:t>
            </a:fld>
            <a:endParaRPr lang="en-GB"/>
          </a:p>
        </p:txBody>
      </p:sp>
    </p:spTree>
    <p:extLst>
      <p:ext uri="{BB962C8B-B14F-4D97-AF65-F5344CB8AC3E}">
        <p14:creationId xmlns:p14="http://schemas.microsoft.com/office/powerpoint/2010/main" val="38511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This rhyme teaches children how to clean their teeth. Note</a:t>
            </a:r>
            <a:r>
              <a:rPr lang="en-GB" baseline="0"/>
              <a:t> that i</a:t>
            </a:r>
            <a:r>
              <a:rPr lang="en-GB"/>
              <a:t>t</a:t>
            </a:r>
            <a:r>
              <a:rPr lang="en-GB" baseline="0"/>
              <a:t> only shows the front teeth being cleaned, so make it clear that all teeth need cleaning. It would be helpful to add actions to show how you clean the front, both sides and behind teeth too. Tell them if they learn this and sing it twice through in their heads when they are cleaning their teeth every morning and night, that will be almost two minutes of brushing. Singing it three times would give them super sparkly clean teeth!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17</a:t>
            </a:fld>
            <a:endParaRPr lang="en-GB"/>
          </a:p>
        </p:txBody>
      </p:sp>
    </p:spTree>
    <p:extLst>
      <p:ext uri="{BB962C8B-B14F-4D97-AF65-F5344CB8AC3E}">
        <p14:creationId xmlns:p14="http://schemas.microsoft.com/office/powerpoint/2010/main" val="39259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1339850"/>
            <a:ext cx="6429375" cy="3617913"/>
          </a:xfrm>
        </p:spPr>
      </p:sp>
      <p:sp>
        <p:nvSpPr>
          <p:cNvPr id="3" name="Notes Placeholder 2"/>
          <p:cNvSpPr>
            <a:spLocks noGrp="1"/>
          </p:cNvSpPr>
          <p:nvPr>
            <p:ph type="body" idx="1"/>
          </p:nvPr>
        </p:nvSpPr>
        <p:spPr/>
        <p:txBody>
          <a:bodyPr/>
          <a:lstStyle/>
          <a:p>
            <a:r>
              <a:rPr lang="en-GB"/>
              <a:t>Use</a:t>
            </a:r>
            <a:r>
              <a:rPr lang="en-GB" baseline="0"/>
              <a:t> this to evaluate their understanding and, if necessary, spend time clarifying any misconceptions or answering any questions.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18</a:t>
            </a:fld>
            <a:endParaRPr lang="en-GB"/>
          </a:p>
        </p:txBody>
      </p:sp>
    </p:spTree>
    <p:extLst>
      <p:ext uri="{BB962C8B-B14F-4D97-AF65-F5344CB8AC3E}">
        <p14:creationId xmlns:p14="http://schemas.microsoft.com/office/powerpoint/2010/main" val="331009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19</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1533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2339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11</a:t>
            </a:fld>
            <a:endParaRPr lang="en-GB"/>
          </a:p>
        </p:txBody>
      </p:sp>
    </p:spTree>
    <p:extLst>
      <p:ext uri="{BB962C8B-B14F-4D97-AF65-F5344CB8AC3E}">
        <p14:creationId xmlns:p14="http://schemas.microsoft.com/office/powerpoint/2010/main" val="36169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0774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42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6998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64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4447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3380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1750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3826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7451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0324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5592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18/01/2026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3277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18/01/2026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561734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customXml" Target="../ink/ink8.xml"/><Relationship Id="rId3" Type="http://schemas.openxmlformats.org/officeDocument/2006/relationships/image" Target="../media/image45.png"/><Relationship Id="rId7" Type="http://schemas.openxmlformats.org/officeDocument/2006/relationships/customXml" Target="../ink/ink5.xml"/><Relationship Id="rId12" Type="http://schemas.openxmlformats.org/officeDocument/2006/relationships/image" Target="../media/image41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400.png"/><Relationship Id="rId4" Type="http://schemas.openxmlformats.org/officeDocument/2006/relationships/image" Target="../media/image46.png"/><Relationship Id="rId9" Type="http://schemas.openxmlformats.org/officeDocument/2006/relationships/customXml" Target="../ink/ink6.xml"/><Relationship Id="rId14" Type="http://schemas.openxmlformats.org/officeDocument/2006/relationships/image" Target="../media/image420.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rPr>
              <a:t>M</a:t>
            </a:r>
            <a:r>
              <a:rPr lang="en-GB"/>
              <a:t>onday 19th </a:t>
            </a:r>
            <a:r>
              <a:rPr lang="en-GB">
                <a:solidFill>
                  <a:schemeClr val="accent5"/>
                </a:solidFill>
              </a:rPr>
              <a:t>J</a:t>
            </a:r>
            <a:r>
              <a:rPr lang="en-GB"/>
              <a:t>anuary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3" name="Picture 2" descr="A black text on a white background&#10;&#10;Description automatically generated">
            <a:extLst>
              <a:ext uri="{FF2B5EF4-FFF2-40B4-BE49-F238E27FC236}">
                <a16:creationId xmlns:a16="http://schemas.microsoft.com/office/drawing/2014/main" id="{2F8E0F4A-BD1D-4DB5-0A32-AA71A772DD37}"/>
              </a:ext>
            </a:extLst>
          </p:cNvPr>
          <p:cNvPicPr>
            <a:picLocks noChangeAspect="1"/>
          </p:cNvPicPr>
          <p:nvPr/>
        </p:nvPicPr>
        <p:blipFill>
          <a:blip r:embed="rId3"/>
          <a:stretch>
            <a:fillRect/>
          </a:stretch>
        </p:blipFill>
        <p:spPr>
          <a:xfrm>
            <a:off x="1771650" y="1894655"/>
            <a:ext cx="8352366" cy="1735190"/>
          </a:xfrm>
          <a:prstGeom prst="rect">
            <a:avLst/>
          </a:prstGeom>
        </p:spPr>
      </p:pic>
      <p:sp>
        <p:nvSpPr>
          <p:cNvPr id="5" name="TextBox 4">
            <a:extLst>
              <a:ext uri="{FF2B5EF4-FFF2-40B4-BE49-F238E27FC236}">
                <a16:creationId xmlns:a16="http://schemas.microsoft.com/office/drawing/2014/main" id="{525C5797-898E-2C1C-BC0E-9AE42090C264}"/>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44792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bubble  gentle   </a:t>
            </a:r>
            <a:r>
              <a:rPr lang="en-GB" sz="7000">
                <a:solidFill>
                  <a:schemeClr val="accent6"/>
                </a:solidFill>
                <a:latin typeface="Sassoon Primary"/>
                <a:cs typeface="Calibri"/>
              </a:rPr>
              <a:t>school</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FFA13E1-F63E-BB1E-8EC0-EEF6EBF83014}"/>
                  </a:ext>
                </a:extLst>
              </p14:cNvPr>
              <p14:cNvContentPartPr/>
              <p14:nvPr/>
            </p14:nvContentPartPr>
            <p14:xfrm>
              <a:off x="7940842" y="2809874"/>
              <a:ext cx="70122" cy="14011"/>
            </p14:xfrm>
          </p:contentPart>
        </mc:Choice>
        <mc:Fallback xmlns="">
          <p:pic>
            <p:nvPicPr>
              <p:cNvPr id="2" name="Ink 1">
                <a:extLst>
                  <a:ext uri="{FF2B5EF4-FFF2-40B4-BE49-F238E27FC236}">
                    <a16:creationId xmlns:a16="http://schemas.microsoft.com/office/drawing/2014/main" id="{2FFA13E1-F63E-BB1E-8EC0-EEF6EBF83014}"/>
                  </a:ext>
                </a:extLst>
              </p:cNvPr>
              <p:cNvPicPr/>
              <p:nvPr/>
            </p:nvPicPr>
            <p:blipFill>
              <a:blip r:embed="rId5"/>
              <a:stretch>
                <a:fillRect/>
              </a:stretch>
            </p:blipFill>
            <p:spPr>
              <a:xfrm>
                <a:off x="7922954" y="2792360"/>
                <a:ext cx="105541" cy="48688"/>
              </a:xfrm>
              <a:prstGeom prst="rect">
                <a:avLst/>
              </a:prstGeom>
            </p:spPr>
          </p:pic>
        </mc:Fallback>
      </mc:AlternateContent>
      <p:sp>
        <p:nvSpPr>
          <p:cNvPr id="7" name="TextBox 6">
            <a:extLst>
              <a:ext uri="{FF2B5EF4-FFF2-40B4-BE49-F238E27FC236}">
                <a16:creationId xmlns:a16="http://schemas.microsoft.com/office/drawing/2014/main" id="{68360545-969B-63B3-F30A-FDA63ADD752A}"/>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895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461665"/>
          </a:xfrm>
          <a:prstGeom prst="rect">
            <a:avLst/>
          </a:prstGeom>
          <a:noFill/>
        </p:spPr>
        <p:txBody>
          <a:bodyPr wrap="square" lIns="91440" tIns="45720" rIns="91440" bIns="45720" rtlCol="0" anchor="t">
            <a:spAutoFit/>
          </a:bodyPr>
          <a:lstStyle/>
          <a:p>
            <a:r>
              <a:rPr lang="en-GB" sz="2400" b="1"/>
              <a:t>KQ: Why is sugar bad for my teeth?</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Today’s big question</a:t>
            </a:r>
            <a:endParaRPr lang="en-US" sz="360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83634" y="1908883"/>
            <a:ext cx="5579842" cy="4160145"/>
          </a:xfrm>
          <a:prstGeom prst="rect">
            <a:avLst/>
          </a:prstGeom>
        </p:spPr>
      </p:pic>
      <p:sp>
        <p:nvSpPr>
          <p:cNvPr id="4" name="TextBox 3">
            <a:extLst>
              <a:ext uri="{FF2B5EF4-FFF2-40B4-BE49-F238E27FC236}">
                <a16:creationId xmlns:a16="http://schemas.microsoft.com/office/drawing/2014/main" id="{5EDE99DD-A254-E9B2-76ED-283A8996E0A8}"/>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35638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F3703-4714-1E43-40A4-BD1852304EC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889E40D-62D9-BB6F-D9DD-7D079C7E3CFD}"/>
              </a:ext>
            </a:extLst>
          </p:cNvPr>
          <p:cNvSpPr txBox="1">
            <a:spLocks/>
          </p:cNvSpPr>
          <p:nvPr/>
        </p:nvSpPr>
        <p:spPr>
          <a:xfrm>
            <a:off x="518566" y="886385"/>
            <a:ext cx="8229600" cy="832802"/>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dirty="0"/>
              <a:t>3 in 3- Which of these food do you think are high in sugar?</a:t>
            </a:r>
            <a:endParaRPr lang="en-US" sz="3600" dirty="0"/>
          </a:p>
        </p:txBody>
      </p:sp>
      <p:sp>
        <p:nvSpPr>
          <p:cNvPr id="4" name="TextBox 3">
            <a:extLst>
              <a:ext uri="{FF2B5EF4-FFF2-40B4-BE49-F238E27FC236}">
                <a16:creationId xmlns:a16="http://schemas.microsoft.com/office/drawing/2014/main" id="{7D42C331-BB53-00D9-7400-9DF276E00E2F}"/>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8" name="TextBox 7">
            <a:extLst>
              <a:ext uri="{FF2B5EF4-FFF2-40B4-BE49-F238E27FC236}">
                <a16:creationId xmlns:a16="http://schemas.microsoft.com/office/drawing/2014/main" id="{C8BE9852-D1F4-27A1-0CBD-A8EBE2C8AC12}"/>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pic>
        <p:nvPicPr>
          <p:cNvPr id="2" name="Picture 1" descr="A bag of candy on a white surface&#10;&#10;AI-generated content may be incorrect.">
            <a:extLst>
              <a:ext uri="{FF2B5EF4-FFF2-40B4-BE49-F238E27FC236}">
                <a16:creationId xmlns:a16="http://schemas.microsoft.com/office/drawing/2014/main" id="{9B500DA3-6875-2705-9601-4BC7D5053765}"/>
              </a:ext>
            </a:extLst>
          </p:cNvPr>
          <p:cNvPicPr>
            <a:picLocks noChangeAspect="1"/>
          </p:cNvPicPr>
          <p:nvPr/>
        </p:nvPicPr>
        <p:blipFill>
          <a:blip r:embed="rId3"/>
          <a:stretch>
            <a:fillRect/>
          </a:stretch>
        </p:blipFill>
        <p:spPr>
          <a:xfrm>
            <a:off x="736882" y="2219195"/>
            <a:ext cx="2304919" cy="2534432"/>
          </a:xfrm>
          <a:prstGeom prst="rect">
            <a:avLst/>
          </a:prstGeom>
        </p:spPr>
      </p:pic>
      <p:pic>
        <p:nvPicPr>
          <p:cNvPr id="3" name="Picture 2" descr="A purple rectangular sign with a chocolate bar and white text&#10;&#10;AI-generated content may be incorrect.">
            <a:extLst>
              <a:ext uri="{FF2B5EF4-FFF2-40B4-BE49-F238E27FC236}">
                <a16:creationId xmlns:a16="http://schemas.microsoft.com/office/drawing/2014/main" id="{580DAC9D-0A09-A0BE-B661-CAB94FED0488}"/>
              </a:ext>
            </a:extLst>
          </p:cNvPr>
          <p:cNvPicPr>
            <a:picLocks noChangeAspect="1"/>
          </p:cNvPicPr>
          <p:nvPr/>
        </p:nvPicPr>
        <p:blipFill>
          <a:blip r:embed="rId4"/>
          <a:stretch>
            <a:fillRect/>
          </a:stretch>
        </p:blipFill>
        <p:spPr>
          <a:xfrm>
            <a:off x="7845338" y="1717892"/>
            <a:ext cx="2305050" cy="1104900"/>
          </a:xfrm>
          <a:prstGeom prst="rect">
            <a:avLst/>
          </a:prstGeom>
        </p:spPr>
      </p:pic>
      <p:pic>
        <p:nvPicPr>
          <p:cNvPr id="5" name="Picture 4" descr="A cake with purple icing and pink and blue icing&#10;&#10;AI-generated content may be incorrect.">
            <a:extLst>
              <a:ext uri="{FF2B5EF4-FFF2-40B4-BE49-F238E27FC236}">
                <a16:creationId xmlns:a16="http://schemas.microsoft.com/office/drawing/2014/main" id="{D4E2B281-BAB2-FDBD-FBDE-3AC934D6B34E}"/>
              </a:ext>
            </a:extLst>
          </p:cNvPr>
          <p:cNvPicPr>
            <a:picLocks noChangeAspect="1"/>
          </p:cNvPicPr>
          <p:nvPr/>
        </p:nvPicPr>
        <p:blipFill>
          <a:blip r:embed="rId5"/>
          <a:stretch>
            <a:fillRect/>
          </a:stretch>
        </p:blipFill>
        <p:spPr>
          <a:xfrm>
            <a:off x="4749583" y="4071350"/>
            <a:ext cx="2285739" cy="2420915"/>
          </a:xfrm>
          <a:prstGeom prst="rect">
            <a:avLst/>
          </a:prstGeom>
        </p:spPr>
      </p:pic>
      <p:pic>
        <p:nvPicPr>
          <p:cNvPr id="9" name="Picture 8" descr="A group of eggs with one broken egg&#10;&#10;AI-generated content may be incorrect.">
            <a:extLst>
              <a:ext uri="{FF2B5EF4-FFF2-40B4-BE49-F238E27FC236}">
                <a16:creationId xmlns:a16="http://schemas.microsoft.com/office/drawing/2014/main" id="{EB147C99-97E9-226C-FFBA-667BAC2E4512}"/>
              </a:ext>
            </a:extLst>
          </p:cNvPr>
          <p:cNvPicPr>
            <a:picLocks noChangeAspect="1"/>
          </p:cNvPicPr>
          <p:nvPr/>
        </p:nvPicPr>
        <p:blipFill>
          <a:blip r:embed="rId6"/>
          <a:stretch>
            <a:fillRect/>
          </a:stretch>
        </p:blipFill>
        <p:spPr>
          <a:xfrm>
            <a:off x="7664102" y="3307132"/>
            <a:ext cx="2260426" cy="2769817"/>
          </a:xfrm>
          <a:prstGeom prst="rect">
            <a:avLst/>
          </a:prstGeom>
        </p:spPr>
      </p:pic>
      <p:pic>
        <p:nvPicPr>
          <p:cNvPr id="10" name="Picture 9" descr="A bowl of chickpeas&#10;&#10;AI-generated content may be incorrect.">
            <a:extLst>
              <a:ext uri="{FF2B5EF4-FFF2-40B4-BE49-F238E27FC236}">
                <a16:creationId xmlns:a16="http://schemas.microsoft.com/office/drawing/2014/main" id="{532221EE-9432-30B5-B700-A465C56DD495}"/>
              </a:ext>
            </a:extLst>
          </p:cNvPr>
          <p:cNvPicPr>
            <a:picLocks noChangeAspect="1"/>
          </p:cNvPicPr>
          <p:nvPr/>
        </p:nvPicPr>
        <p:blipFill>
          <a:blip r:embed="rId7"/>
          <a:stretch>
            <a:fillRect/>
          </a:stretch>
        </p:blipFill>
        <p:spPr>
          <a:xfrm>
            <a:off x="3502721" y="1858419"/>
            <a:ext cx="2952750" cy="2076450"/>
          </a:xfrm>
          <a:prstGeom prst="rect">
            <a:avLst/>
          </a:prstGeom>
        </p:spPr>
      </p:pic>
      <p:pic>
        <p:nvPicPr>
          <p:cNvPr id="11" name="Picture 10" descr="A broccoli on a white background&#10;&#10;AI-generated content may be incorrect.">
            <a:extLst>
              <a:ext uri="{FF2B5EF4-FFF2-40B4-BE49-F238E27FC236}">
                <a16:creationId xmlns:a16="http://schemas.microsoft.com/office/drawing/2014/main" id="{5E12C0B2-024F-5576-50BA-7B70EDA743B7}"/>
              </a:ext>
            </a:extLst>
          </p:cNvPr>
          <p:cNvPicPr>
            <a:picLocks noChangeAspect="1"/>
          </p:cNvPicPr>
          <p:nvPr/>
        </p:nvPicPr>
        <p:blipFill>
          <a:blip r:embed="rId8"/>
          <a:stretch>
            <a:fillRect/>
          </a:stretch>
        </p:blipFill>
        <p:spPr>
          <a:xfrm>
            <a:off x="1780327" y="4919989"/>
            <a:ext cx="1971675" cy="1924050"/>
          </a:xfrm>
          <a:prstGeom prst="rect">
            <a:avLst/>
          </a:prstGeom>
        </p:spPr>
      </p:pic>
    </p:spTree>
    <p:extLst>
      <p:ext uri="{BB962C8B-B14F-4D97-AF65-F5344CB8AC3E}">
        <p14:creationId xmlns:p14="http://schemas.microsoft.com/office/powerpoint/2010/main" val="266694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2074765" y="2530061"/>
            <a:ext cx="8112481" cy="3416320"/>
          </a:xfrm>
          <a:prstGeom prst="rect">
            <a:avLst/>
          </a:prstGeom>
          <a:noFill/>
        </p:spPr>
        <p:txBody>
          <a:bodyPr wrap="square" rtlCol="0">
            <a:spAutoFit/>
          </a:bodyPr>
          <a:lstStyle/>
          <a:p>
            <a:pPr lvl="0"/>
            <a:r>
              <a:rPr lang="en-GB" sz="2400">
                <a:solidFill>
                  <a:prstClr val="black"/>
                </a:solidFill>
              </a:rPr>
              <a:t>Our bodies need food but there are some foods we eat just because they taste good! One of these foods is sugar. </a:t>
            </a:r>
          </a:p>
          <a:p>
            <a:pPr lvl="0"/>
            <a:endParaRPr lang="en-GB" sz="2400">
              <a:solidFill>
                <a:prstClr val="black"/>
              </a:solidFill>
            </a:endParaRPr>
          </a:p>
          <a:p>
            <a:pPr lvl="0"/>
            <a:r>
              <a:rPr lang="en-GB" sz="2400">
                <a:solidFill>
                  <a:prstClr val="black"/>
                </a:solidFill>
              </a:rPr>
              <a:t>It is OK to eat sugar in small amounts but many of us eat far too much each day. This can make us unhealthy and cause us to put on weight. </a:t>
            </a:r>
          </a:p>
          <a:p>
            <a:pPr lvl="0"/>
            <a:endParaRPr lang="en-GB" sz="2400">
              <a:solidFill>
                <a:prstClr val="black"/>
              </a:solidFill>
            </a:endParaRPr>
          </a:p>
          <a:p>
            <a:pPr lvl="0"/>
            <a:r>
              <a:rPr lang="en-GB" sz="2400">
                <a:solidFill>
                  <a:prstClr val="black"/>
                </a:solidFill>
              </a:rPr>
              <a:t>One of the other problems with sugar is that it is very bad for our teeth.</a:t>
            </a:r>
            <a:endParaRPr lang="en-GB" sz="2000">
              <a:solidFill>
                <a:prstClr val="black"/>
              </a:solidFill>
            </a:endParaRPr>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4639806" y="1465934"/>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Sugar</a:t>
            </a:r>
            <a:endParaRPr lang="en-US" sz="3600"/>
          </a:p>
        </p:txBody>
      </p:sp>
      <p:sp>
        <p:nvSpPr>
          <p:cNvPr id="2" name="TextBox 1">
            <a:extLst>
              <a:ext uri="{FF2B5EF4-FFF2-40B4-BE49-F238E27FC236}">
                <a16:creationId xmlns:a16="http://schemas.microsoft.com/office/drawing/2014/main" id="{31192B57-A949-8567-E377-BA73B4F01800}"/>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4" name="TextBox 3">
            <a:extLst>
              <a:ext uri="{FF2B5EF4-FFF2-40B4-BE49-F238E27FC236}">
                <a16:creationId xmlns:a16="http://schemas.microsoft.com/office/drawing/2014/main" id="{D0AF9033-2C56-CD36-30EB-5873320C8377}"/>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213976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2289412" y="2358342"/>
            <a:ext cx="8229600" cy="3785652"/>
          </a:xfrm>
          <a:prstGeom prst="rect">
            <a:avLst/>
          </a:prstGeom>
          <a:noFill/>
        </p:spPr>
        <p:txBody>
          <a:bodyPr wrap="square" rtlCol="0">
            <a:spAutoFit/>
          </a:bodyPr>
          <a:lstStyle/>
          <a:p>
            <a:r>
              <a:rPr lang="en-GB" sz="2400"/>
              <a:t>Teeth help us to chew and make our food smaller so that we can swallow it more easily. </a:t>
            </a:r>
          </a:p>
          <a:p>
            <a:endParaRPr lang="en-GB" sz="2400"/>
          </a:p>
          <a:p>
            <a:r>
              <a:rPr lang="en-GB" sz="2400"/>
              <a:t>Teeth are very strong, but when we eat sugar it attacks the outside of our teeth and damages it. This can cause something called tooth decay. (The tooth can break down and form small holes called cavities.) </a:t>
            </a:r>
          </a:p>
          <a:p>
            <a:endParaRPr lang="en-GB" sz="2400"/>
          </a:p>
          <a:p>
            <a:r>
              <a:rPr lang="en-GB" sz="2400"/>
              <a:t>There are three simple things we can do to keep our teeth healthy. What do you think these are?</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2439665" y="1165427"/>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Sugar and our teeth</a:t>
            </a:r>
            <a:endParaRPr lang="en-US" sz="3600"/>
          </a:p>
        </p:txBody>
      </p:sp>
      <p:sp>
        <p:nvSpPr>
          <p:cNvPr id="4" name="TextBox 3">
            <a:extLst>
              <a:ext uri="{FF2B5EF4-FFF2-40B4-BE49-F238E27FC236}">
                <a16:creationId xmlns:a16="http://schemas.microsoft.com/office/drawing/2014/main" id="{0235EF77-054D-C682-5A36-9E3671CF48F5}"/>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8" name="TextBox 7">
            <a:extLst>
              <a:ext uri="{FF2B5EF4-FFF2-40B4-BE49-F238E27FC236}">
                <a16:creationId xmlns:a16="http://schemas.microsoft.com/office/drawing/2014/main" id="{9519EB3E-5D39-2CC1-0F6A-7B5D1D494ED3}"/>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38313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5"/>
            <a:ext cx="8229600" cy="1569660"/>
          </a:xfrm>
          <a:prstGeom prst="rect">
            <a:avLst/>
          </a:prstGeom>
          <a:noFill/>
        </p:spPr>
        <p:txBody>
          <a:bodyPr wrap="square" rtlCol="0">
            <a:spAutoFit/>
          </a:bodyPr>
          <a:lstStyle/>
          <a:p>
            <a:pPr marL="457200" lvl="0" indent="-457200">
              <a:buFont typeface="+mj-lt"/>
              <a:buAutoNum type="arabicPeriod"/>
            </a:pPr>
            <a:r>
              <a:rPr lang="en-GB" sz="2400">
                <a:solidFill>
                  <a:prstClr val="black"/>
                </a:solidFill>
              </a:rPr>
              <a:t>Eat less sugar.</a:t>
            </a:r>
          </a:p>
          <a:p>
            <a:pPr marL="457200" lvl="0" indent="-457200">
              <a:buFont typeface="+mj-lt"/>
              <a:buAutoNum type="arabicPeriod"/>
            </a:pPr>
            <a:r>
              <a:rPr lang="en-GB" sz="2400">
                <a:solidFill>
                  <a:prstClr val="black"/>
                </a:solidFill>
              </a:rPr>
              <a:t>Brush them morning and evening for 2‒3 minutes every day.</a:t>
            </a:r>
          </a:p>
          <a:p>
            <a:pPr marL="457200" lvl="0" indent="-457200">
              <a:buFont typeface="+mj-lt"/>
              <a:buAutoNum type="arabicPeriod"/>
            </a:pPr>
            <a:r>
              <a:rPr lang="en-GB" sz="2400">
                <a:solidFill>
                  <a:prstClr val="black"/>
                </a:solidFill>
              </a:rPr>
              <a:t>Visit the dentist two times a year.</a:t>
            </a:r>
            <a:endParaRPr lang="en-GB" sz="2000">
              <a:solidFill>
                <a:prstClr val="black"/>
              </a:solidFill>
            </a:endParaRPr>
          </a:p>
          <a:p>
            <a:endParaRPr lang="en-GB" sz="2400"/>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Looking after our teeth</a:t>
            </a:r>
            <a:endParaRPr lang="en-US" sz="36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01139" y="3167814"/>
            <a:ext cx="5592445" cy="3476610"/>
          </a:xfrm>
          <a:prstGeom prst="rect">
            <a:avLst/>
          </a:prstGeom>
        </p:spPr>
      </p:pic>
      <p:sp>
        <p:nvSpPr>
          <p:cNvPr id="3" name="TextBox 2">
            <a:extLst>
              <a:ext uri="{FF2B5EF4-FFF2-40B4-BE49-F238E27FC236}">
                <a16:creationId xmlns:a16="http://schemas.microsoft.com/office/drawing/2014/main" id="{DDE68BCB-797A-3FAF-4E8B-FC2CD290F921}"/>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8" name="TextBox 7">
            <a:extLst>
              <a:ext uri="{FF2B5EF4-FFF2-40B4-BE49-F238E27FC236}">
                <a16:creationId xmlns:a16="http://schemas.microsoft.com/office/drawing/2014/main" id="{6D85BA6D-9B89-3DD2-FA62-2B0C444D98DF}"/>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37064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461665"/>
          </a:xfrm>
          <a:prstGeom prst="rect">
            <a:avLst/>
          </a:prstGeom>
          <a:noFill/>
        </p:spPr>
        <p:txBody>
          <a:bodyPr wrap="square" lIns="91440" tIns="45720" rIns="91440" bIns="45720" rtlCol="0" anchor="t">
            <a:spAutoFit/>
          </a:bodyPr>
          <a:lstStyle/>
          <a:p>
            <a:pPr lvl="0"/>
            <a:r>
              <a:rPr lang="en-GB" sz="2400">
                <a:solidFill>
                  <a:prstClr val="black"/>
                </a:solidFill>
              </a:rPr>
              <a:t>https://</a:t>
            </a:r>
            <a:r>
              <a:rPr lang="en-GB" sz="2400" err="1">
                <a:solidFill>
                  <a:prstClr val="black"/>
                </a:solidFill>
              </a:rPr>
              <a:t>www.bbc.co.uk</a:t>
            </a:r>
            <a:r>
              <a:rPr lang="en-GB" sz="2400">
                <a:solidFill>
                  <a:prstClr val="black"/>
                </a:solidFill>
              </a:rPr>
              <a:t>/programmes/p0389wb3</a:t>
            </a:r>
            <a:endParaRPr lang="en-US">
              <a:solidFill>
                <a:prstClr val="black"/>
              </a:solidFill>
            </a:endParaRP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8" y="274638"/>
            <a:ext cx="6856367" cy="832802"/>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Let’s learn a song so we know how to clean our teeth!</a:t>
            </a:r>
            <a:endParaRPr lang="en-US" sz="360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5771" y="1907697"/>
            <a:ext cx="4209883" cy="4209883"/>
          </a:xfrm>
          <a:prstGeom prst="rect">
            <a:avLst/>
          </a:prstGeom>
        </p:spPr>
      </p:pic>
      <p:sp>
        <p:nvSpPr>
          <p:cNvPr id="3" name="TextBox 2">
            <a:extLst>
              <a:ext uri="{FF2B5EF4-FFF2-40B4-BE49-F238E27FC236}">
                <a16:creationId xmlns:a16="http://schemas.microsoft.com/office/drawing/2014/main" id="{5847EFCB-622B-AF4B-B295-FFAC173421EA}"/>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8" name="TextBox 7">
            <a:extLst>
              <a:ext uri="{FF2B5EF4-FFF2-40B4-BE49-F238E27FC236}">
                <a16:creationId xmlns:a16="http://schemas.microsoft.com/office/drawing/2014/main" id="{82FB06FC-EF11-7A94-32FB-C1A8DF208F63}"/>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218110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1956708" y="1338766"/>
            <a:ext cx="8229600" cy="895117"/>
          </a:xfrm>
          <a:prstGeom prst="rect">
            <a:avLst/>
          </a:prstGeom>
          <a:noFill/>
        </p:spPr>
        <p:txBody>
          <a:bodyPr wrap="square" lIns="91440" tIns="45720" rIns="91440" bIns="45720" rtlCol="0" anchor="t">
            <a:spAutoFit/>
          </a:bodyPr>
          <a:lstStyle/>
          <a:p>
            <a:pPr marL="457200" indent="-457200">
              <a:spcAft>
                <a:spcPts val="500"/>
              </a:spcAft>
            </a:pPr>
            <a:endParaRPr lang="en-US" sz="2400"/>
          </a:p>
          <a:p>
            <a:pPr marL="457200" indent="-457200">
              <a:spcAft>
                <a:spcPts val="500"/>
              </a:spcAft>
            </a:pPr>
            <a:r>
              <a:rPr lang="en-GB" sz="2400" b="1"/>
              <a:t>Why is sugar bad for my teeth?</a:t>
            </a:r>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2160622" y="510751"/>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What have we learned?</a:t>
            </a:r>
            <a:endParaRPr lang="en-US" sz="360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9564" y="2586217"/>
            <a:ext cx="5333407" cy="3974201"/>
          </a:xfrm>
          <a:prstGeom prst="rect">
            <a:avLst/>
          </a:prstGeom>
        </p:spPr>
      </p:pic>
      <p:sp>
        <p:nvSpPr>
          <p:cNvPr id="4" name="TextBox 3">
            <a:extLst>
              <a:ext uri="{FF2B5EF4-FFF2-40B4-BE49-F238E27FC236}">
                <a16:creationId xmlns:a16="http://schemas.microsoft.com/office/drawing/2014/main" id="{458F17D2-4B31-6F13-C066-6AF0401B683F}"/>
              </a:ext>
            </a:extLst>
          </p:cNvPr>
          <p:cNvSpPr txBox="1"/>
          <p:nvPr/>
        </p:nvSpPr>
        <p:spPr>
          <a:xfrm>
            <a:off x="0" y="16099"/>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0" u="none" strike="noStrike" baseline="0">
                <a:solidFill>
                  <a:srgbClr val="000000"/>
                </a:solidFill>
                <a:latin typeface="Sassoon Primary"/>
              </a:rPr>
              <a:t>KQ: Why is sugar bad for my teeth?</a:t>
            </a:r>
            <a:endParaRPr lang="en-GB" sz="2400"/>
          </a:p>
          <a:p>
            <a:pPr algn="ctr"/>
            <a:endParaRPr lang="en-GB"/>
          </a:p>
        </p:txBody>
      </p:sp>
      <p:sp>
        <p:nvSpPr>
          <p:cNvPr id="8" name="TextBox 7">
            <a:extLst>
              <a:ext uri="{FF2B5EF4-FFF2-40B4-BE49-F238E27FC236}">
                <a16:creationId xmlns:a16="http://schemas.microsoft.com/office/drawing/2014/main" id="{B48EE57B-495D-45A1-D5FB-B3787D53D5AA}"/>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528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2" name="Picture 1" descr="A page of a game&#10;&#10;AI-generated content may be incorrect.">
            <a:extLst>
              <a:ext uri="{FF2B5EF4-FFF2-40B4-BE49-F238E27FC236}">
                <a16:creationId xmlns:a16="http://schemas.microsoft.com/office/drawing/2014/main" id="{38C315A1-C8EC-1134-3064-6B4AA4E02566}"/>
              </a:ext>
            </a:extLst>
          </p:cNvPr>
          <p:cNvPicPr>
            <a:picLocks noChangeAspect="1"/>
          </p:cNvPicPr>
          <p:nvPr/>
        </p:nvPicPr>
        <p:blipFill>
          <a:blip r:embed="rId3"/>
          <a:stretch>
            <a:fillRect/>
          </a:stretch>
        </p:blipFill>
        <p:spPr>
          <a:xfrm>
            <a:off x="3401811" y="3316309"/>
            <a:ext cx="2587222" cy="3412902"/>
          </a:xfrm>
          <a:prstGeom prst="rect">
            <a:avLst/>
          </a:prstGeom>
        </p:spPr>
      </p:pic>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B64-4EB8-B46B-3DA5-A85D42187402}"/>
              </a:ext>
            </a:extLst>
          </p:cNvPr>
          <p:cNvSpPr>
            <a:spLocks noGrp="1"/>
          </p:cNvSpPr>
          <p:nvPr>
            <p:ph type="title"/>
          </p:nvPr>
        </p:nvSpPr>
        <p:spPr/>
        <p:txBody>
          <a:bodyPr/>
          <a:lstStyle/>
          <a:p>
            <a:r>
              <a:rPr lang="en-GB" dirty="0"/>
              <a:t>PE</a:t>
            </a:r>
          </a:p>
        </p:txBody>
      </p:sp>
      <p:pic>
        <p:nvPicPr>
          <p:cNvPr id="4" name="Picture 3" descr="A group of sports balls&#10;&#10;AI-generated content may be incorrect.">
            <a:extLst>
              <a:ext uri="{FF2B5EF4-FFF2-40B4-BE49-F238E27FC236}">
                <a16:creationId xmlns:a16="http://schemas.microsoft.com/office/drawing/2014/main" id="{0003B423-C566-7B12-BFB6-0BAEB572BB40}"/>
              </a:ext>
            </a:extLst>
          </p:cNvPr>
          <p:cNvPicPr>
            <a:picLocks noChangeAspect="1"/>
          </p:cNvPicPr>
          <p:nvPr/>
        </p:nvPicPr>
        <p:blipFill>
          <a:blip r:embed="rId2"/>
          <a:stretch>
            <a:fillRect/>
          </a:stretch>
        </p:blipFill>
        <p:spPr>
          <a:xfrm>
            <a:off x="2695314" y="1400371"/>
            <a:ext cx="5580084" cy="4714875"/>
          </a:xfrm>
          <a:prstGeom prst="rect">
            <a:avLst/>
          </a:prstGeom>
        </p:spPr>
      </p:pic>
    </p:spTree>
    <p:extLst>
      <p:ext uri="{BB962C8B-B14F-4D97-AF65-F5344CB8AC3E}">
        <p14:creationId xmlns:p14="http://schemas.microsoft.com/office/powerpoint/2010/main" val="210064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D933-1FDD-A736-9AC4-5267DF00708F}"/>
              </a:ext>
            </a:extLst>
          </p:cNvPr>
          <p:cNvSpPr>
            <a:spLocks noGrp="1"/>
          </p:cNvSpPr>
          <p:nvPr>
            <p:ph type="title"/>
          </p:nvPr>
        </p:nvSpPr>
        <p:spPr>
          <a:xfrm>
            <a:off x="8532557" y="233287"/>
            <a:ext cx="3310105" cy="597948"/>
          </a:xfrm>
        </p:spPr>
        <p:txBody>
          <a:bodyPr>
            <a:normAutofit fontScale="90000"/>
          </a:bodyPr>
          <a:lstStyle/>
          <a:p>
            <a:pPr>
              <a:lnSpc>
                <a:spcPct val="100000"/>
              </a:lnSpc>
            </a:pPr>
            <a:r>
              <a:rPr lang="en-GB" sz="1800" b="1" u="sng">
                <a:solidFill>
                  <a:schemeClr val="accent5"/>
                </a:solidFill>
                <a:latin typeface="Sassoon Primary"/>
                <a:cs typeface="Calibri Light"/>
              </a:rPr>
              <a:t>M</a:t>
            </a:r>
            <a:r>
              <a:rPr lang="en-GB" sz="1800" b="1" u="sng">
                <a:latin typeface="Sassoon Primary"/>
                <a:cs typeface="Calibri Light"/>
              </a:rPr>
              <a:t>onday 19th </a:t>
            </a:r>
            <a:r>
              <a:rPr lang="en-GB" sz="1800" b="1" u="sng">
                <a:solidFill>
                  <a:schemeClr val="accent5"/>
                </a:solidFill>
                <a:latin typeface="Sassoon Primary"/>
                <a:cs typeface="Calibri Light"/>
              </a:rPr>
              <a:t>J</a:t>
            </a:r>
            <a:r>
              <a:rPr lang="en-GB" sz="1800" b="1" u="sng">
                <a:latin typeface="Sassoon Primary"/>
                <a:cs typeface="Calibri Light"/>
              </a:rPr>
              <a:t>anuary 2026</a:t>
            </a:r>
            <a:endParaRPr lang="en-US" sz="1800">
              <a:latin typeface="Sassoon Primary"/>
              <a:cs typeface="Calibri Light"/>
            </a:endParaRPr>
          </a:p>
          <a:p>
            <a:pPr>
              <a:lnSpc>
                <a:spcPct val="100000"/>
              </a:lnSpc>
            </a:pPr>
            <a:r>
              <a:rPr lang="en-GB" sz="1800" b="1" u="sng">
                <a:latin typeface="Sassoon Primary"/>
                <a:cs typeface="Calibri Light"/>
              </a:rPr>
              <a:t>19/1/26</a:t>
            </a:r>
            <a:endParaRPr lang="en-GB"/>
          </a:p>
        </p:txBody>
      </p:sp>
      <p:sp>
        <p:nvSpPr>
          <p:cNvPr id="5" name="Title 1">
            <a:extLst>
              <a:ext uri="{FF2B5EF4-FFF2-40B4-BE49-F238E27FC236}">
                <a16:creationId xmlns:a16="http://schemas.microsoft.com/office/drawing/2014/main" id="{E92F7D72-0EA0-4F74-EB2C-D49ADED6077F}"/>
              </a:ext>
            </a:extLst>
          </p:cNvPr>
          <p:cNvSpPr txBox="1">
            <a:spLocks/>
          </p:cNvSpPr>
          <p:nvPr/>
        </p:nvSpPr>
        <p:spPr>
          <a:xfrm>
            <a:off x="170435" y="237767"/>
            <a:ext cx="3310105" cy="597948"/>
          </a:xfrm>
          <a:prstGeom prst="rect">
            <a:avLst/>
          </a:prstGeom>
        </p:spPr>
        <p:txBody>
          <a:bodyPr spcFirstLastPara="1" vert="horz" wrap="square" lIns="91425" tIns="91425" rIns="91425" bIns="91425" rtlCol="0" anchor="t" anchorCtr="0">
            <a:normAutofit fontScale="925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000">
                <a:latin typeface="Sassoon Primary"/>
                <a:cs typeface="Calibri Light"/>
              </a:rPr>
              <a:t>TBAT: identify features of a set of instructions. </a:t>
            </a:r>
            <a:endParaRPr lang="en-GB" sz="2000">
              <a:latin typeface="Sassoon Primary"/>
            </a:endParaRPr>
          </a:p>
        </p:txBody>
      </p:sp>
      <p:sp>
        <p:nvSpPr>
          <p:cNvPr id="6" name="TextBox 5">
            <a:extLst>
              <a:ext uri="{FF2B5EF4-FFF2-40B4-BE49-F238E27FC236}">
                <a16:creationId xmlns:a16="http://schemas.microsoft.com/office/drawing/2014/main" id="{610F876E-C413-39AA-7C4F-672B492D2767}"/>
              </a:ext>
            </a:extLst>
          </p:cNvPr>
          <p:cNvSpPr txBox="1"/>
          <p:nvPr/>
        </p:nvSpPr>
        <p:spPr>
          <a:xfrm>
            <a:off x="400416" y="985859"/>
            <a:ext cx="117897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u="sng">
                <a:latin typeface="Sassoon Primary"/>
                <a:cs typeface="Calibri"/>
              </a:rPr>
              <a:t>3 in 3- </a:t>
            </a:r>
            <a:r>
              <a:rPr lang="en-GB" sz="4000">
                <a:latin typeface="Sassoon Primary"/>
                <a:cs typeface="Calibri"/>
              </a:rPr>
              <a:t>Which of these are an example of instructions?</a:t>
            </a:r>
          </a:p>
        </p:txBody>
      </p:sp>
      <p:pic>
        <p:nvPicPr>
          <p:cNvPr id="7" name="Picture 6" descr="A cartoon of a child putting food into a refrigerator&#10;&#10;Description automatically generated">
            <a:extLst>
              <a:ext uri="{FF2B5EF4-FFF2-40B4-BE49-F238E27FC236}">
                <a16:creationId xmlns:a16="http://schemas.microsoft.com/office/drawing/2014/main" id="{851CB04C-6F57-9FCD-C917-EA257D0098E6}"/>
              </a:ext>
            </a:extLst>
          </p:cNvPr>
          <p:cNvPicPr>
            <a:picLocks noChangeAspect="1"/>
          </p:cNvPicPr>
          <p:nvPr/>
        </p:nvPicPr>
        <p:blipFill>
          <a:blip r:embed="rId2"/>
          <a:stretch>
            <a:fillRect/>
          </a:stretch>
        </p:blipFill>
        <p:spPr>
          <a:xfrm>
            <a:off x="1001505" y="2245002"/>
            <a:ext cx="1851164" cy="1948346"/>
          </a:xfrm>
          <a:prstGeom prst="rect">
            <a:avLst/>
          </a:prstGeom>
        </p:spPr>
      </p:pic>
      <p:pic>
        <p:nvPicPr>
          <p:cNvPr id="8" name="Picture 7" descr="A video game with a couple of hands holding a game controller&#10;&#10;Description automatically generated">
            <a:extLst>
              <a:ext uri="{FF2B5EF4-FFF2-40B4-BE49-F238E27FC236}">
                <a16:creationId xmlns:a16="http://schemas.microsoft.com/office/drawing/2014/main" id="{6C6B834D-53AF-91C0-B652-882C91B9122C}"/>
              </a:ext>
            </a:extLst>
          </p:cNvPr>
          <p:cNvPicPr>
            <a:picLocks noChangeAspect="1"/>
          </p:cNvPicPr>
          <p:nvPr/>
        </p:nvPicPr>
        <p:blipFill>
          <a:blip r:embed="rId3"/>
          <a:stretch>
            <a:fillRect/>
          </a:stretch>
        </p:blipFill>
        <p:spPr>
          <a:xfrm>
            <a:off x="4277484" y="4349267"/>
            <a:ext cx="2775641" cy="2090945"/>
          </a:xfrm>
          <a:prstGeom prst="rect">
            <a:avLst/>
          </a:prstGeom>
        </p:spPr>
      </p:pic>
      <p:pic>
        <p:nvPicPr>
          <p:cNvPr id="9" name="Picture 8" descr="A cartoon of a hand holding a knife to a carved pumpkin&#10;&#10;Description automatically generated">
            <a:extLst>
              <a:ext uri="{FF2B5EF4-FFF2-40B4-BE49-F238E27FC236}">
                <a16:creationId xmlns:a16="http://schemas.microsoft.com/office/drawing/2014/main" id="{AC04946D-1756-082F-128D-5C1CE113FCEC}"/>
              </a:ext>
            </a:extLst>
          </p:cNvPr>
          <p:cNvPicPr>
            <a:picLocks noChangeAspect="1"/>
          </p:cNvPicPr>
          <p:nvPr/>
        </p:nvPicPr>
        <p:blipFill>
          <a:blip r:embed="rId4"/>
          <a:stretch>
            <a:fillRect/>
          </a:stretch>
        </p:blipFill>
        <p:spPr>
          <a:xfrm>
            <a:off x="8980143" y="1978576"/>
            <a:ext cx="2613717" cy="2216151"/>
          </a:xfrm>
          <a:prstGeom prst="rect">
            <a:avLst/>
          </a:prstGeom>
        </p:spPr>
      </p:pic>
      <p:pic>
        <p:nvPicPr>
          <p:cNvPr id="3" name="Picture 2" descr="A cartoon of a person crossing a road&#10;&#10;Description automatically generated">
            <a:extLst>
              <a:ext uri="{FF2B5EF4-FFF2-40B4-BE49-F238E27FC236}">
                <a16:creationId xmlns:a16="http://schemas.microsoft.com/office/drawing/2014/main" id="{A97D6BDB-BB0E-CFE2-81C4-6530C301A9BB}"/>
              </a:ext>
            </a:extLst>
          </p:cNvPr>
          <p:cNvPicPr>
            <a:picLocks noChangeAspect="1"/>
          </p:cNvPicPr>
          <p:nvPr/>
        </p:nvPicPr>
        <p:blipFill>
          <a:blip r:embed="rId5"/>
          <a:stretch>
            <a:fillRect/>
          </a:stretch>
        </p:blipFill>
        <p:spPr>
          <a:xfrm>
            <a:off x="4644818" y="1834804"/>
            <a:ext cx="1941582" cy="1553956"/>
          </a:xfrm>
          <a:prstGeom prst="rect">
            <a:avLst/>
          </a:prstGeom>
        </p:spPr>
      </p:pic>
      <p:pic>
        <p:nvPicPr>
          <p:cNvPr id="4" name="Picture 3" descr="A cartoon of a person and a child playing a game&#10;&#10;Description automatically generated">
            <a:extLst>
              <a:ext uri="{FF2B5EF4-FFF2-40B4-BE49-F238E27FC236}">
                <a16:creationId xmlns:a16="http://schemas.microsoft.com/office/drawing/2014/main" id="{C82B9B09-5A24-D6E6-8AF8-1895E30238EA}"/>
              </a:ext>
            </a:extLst>
          </p:cNvPr>
          <p:cNvPicPr>
            <a:picLocks noChangeAspect="1"/>
          </p:cNvPicPr>
          <p:nvPr/>
        </p:nvPicPr>
        <p:blipFill>
          <a:blip r:embed="rId6"/>
          <a:stretch>
            <a:fillRect/>
          </a:stretch>
        </p:blipFill>
        <p:spPr>
          <a:xfrm>
            <a:off x="8532191" y="4534866"/>
            <a:ext cx="2228574" cy="1752876"/>
          </a:xfrm>
          <a:prstGeom prst="rect">
            <a:avLst/>
          </a:prstGeom>
        </p:spPr>
      </p:pic>
      <p:pic>
        <p:nvPicPr>
          <p:cNvPr id="10" name="Picture 9" descr="A green book with a cartoon frog on it&#10;&#10;Description automatically generated">
            <a:extLst>
              <a:ext uri="{FF2B5EF4-FFF2-40B4-BE49-F238E27FC236}">
                <a16:creationId xmlns:a16="http://schemas.microsoft.com/office/drawing/2014/main" id="{B88F8B7C-0C9E-7891-11F6-FE38E91DB7A3}"/>
              </a:ext>
            </a:extLst>
          </p:cNvPr>
          <p:cNvPicPr>
            <a:picLocks noChangeAspect="1"/>
          </p:cNvPicPr>
          <p:nvPr/>
        </p:nvPicPr>
        <p:blipFill>
          <a:blip r:embed="rId7"/>
          <a:stretch>
            <a:fillRect/>
          </a:stretch>
        </p:blipFill>
        <p:spPr>
          <a:xfrm>
            <a:off x="1364697" y="4531620"/>
            <a:ext cx="1787387" cy="1549539"/>
          </a:xfrm>
          <a:prstGeom prst="rect">
            <a:avLst/>
          </a:prstGeom>
        </p:spPr>
      </p:pic>
      <p:sp>
        <p:nvSpPr>
          <p:cNvPr id="11" name="TextBox 10">
            <a:extLst>
              <a:ext uri="{FF2B5EF4-FFF2-40B4-BE49-F238E27FC236}">
                <a16:creationId xmlns:a16="http://schemas.microsoft.com/office/drawing/2014/main" id="{E7E7E609-97EE-4F59-18F2-207E6AFE064C}"/>
              </a:ext>
            </a:extLst>
          </p:cNvPr>
          <p:cNvSpPr txBox="1"/>
          <p:nvPr/>
        </p:nvSpPr>
        <p:spPr>
          <a:xfrm>
            <a:off x="4476346" y="3482258"/>
            <a:ext cx="30376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ea typeface="Calibri"/>
                <a:cs typeface="Calibri"/>
              </a:rPr>
              <a:t>Crossing the road</a:t>
            </a:r>
            <a:endParaRPr lang="en-GB" sz="2400">
              <a:latin typeface="Sassoon Primary"/>
            </a:endParaRPr>
          </a:p>
        </p:txBody>
      </p:sp>
      <p:sp>
        <p:nvSpPr>
          <p:cNvPr id="12" name="TextBox 11">
            <a:extLst>
              <a:ext uri="{FF2B5EF4-FFF2-40B4-BE49-F238E27FC236}">
                <a16:creationId xmlns:a16="http://schemas.microsoft.com/office/drawing/2014/main" id="{637FAC1F-3263-69ED-D2A7-7715D5BB9EEC}"/>
              </a:ext>
            </a:extLst>
          </p:cNvPr>
          <p:cNvSpPr txBox="1"/>
          <p:nvPr/>
        </p:nvSpPr>
        <p:spPr>
          <a:xfrm>
            <a:off x="8297389" y="6276258"/>
            <a:ext cx="30376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ea typeface="Calibri"/>
                <a:cs typeface="Calibri"/>
              </a:rPr>
              <a:t>Playing a game. </a:t>
            </a:r>
            <a:endParaRPr lang="en-GB" sz="2400">
              <a:latin typeface="Sassoon Primary"/>
            </a:endParaRPr>
          </a:p>
        </p:txBody>
      </p:sp>
      <p:sp>
        <p:nvSpPr>
          <p:cNvPr id="13" name="TextBox 12">
            <a:extLst>
              <a:ext uri="{FF2B5EF4-FFF2-40B4-BE49-F238E27FC236}">
                <a16:creationId xmlns:a16="http://schemas.microsoft.com/office/drawing/2014/main" id="{8AE6895D-12A6-3F59-194B-87D69BBA3E2E}"/>
              </a:ext>
            </a:extLst>
          </p:cNvPr>
          <p:cNvSpPr txBox="1"/>
          <p:nvPr/>
        </p:nvSpPr>
        <p:spPr>
          <a:xfrm>
            <a:off x="876172" y="6209997"/>
            <a:ext cx="30376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ea typeface="Calibri"/>
                <a:cs typeface="Calibri"/>
              </a:rPr>
              <a:t>Reading a book</a:t>
            </a:r>
            <a:endParaRPr lang="en-GB" sz="2400">
              <a:latin typeface="Sassoon Primary"/>
            </a:endParaRPr>
          </a:p>
        </p:txBody>
      </p:sp>
    </p:spTree>
    <p:extLst>
      <p:ext uri="{BB962C8B-B14F-4D97-AF65-F5344CB8AC3E}">
        <p14:creationId xmlns:p14="http://schemas.microsoft.com/office/powerpoint/2010/main" val="285781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CACB-F8F5-B308-7EB1-50226454F5D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0C3462F-85B1-C6BD-F111-A28462FA9EB0}"/>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1772A2CD-1A9A-915E-67A6-0978E6F45269}"/>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sp>
        <p:nvSpPr>
          <p:cNvPr id="2" name="TextBox 3">
            <a:extLst>
              <a:ext uri="{FF2B5EF4-FFF2-40B4-BE49-F238E27FC236}">
                <a16:creationId xmlns:a16="http://schemas.microsoft.com/office/drawing/2014/main" id="{A59BA8EE-31BF-A106-5F0A-96FA9FB4A928}"/>
              </a:ext>
            </a:extLst>
          </p:cNvPr>
          <p:cNvSpPr txBox="1"/>
          <p:nvPr/>
        </p:nvSpPr>
        <p:spPr>
          <a:xfrm>
            <a:off x="400416" y="985859"/>
            <a:ext cx="11955393" cy="729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1"/>
                </a:solidFill>
                <a:latin typeface="Sassoon Primary"/>
                <a:cs typeface="Calibri"/>
              </a:rPr>
              <a:t>Blue</a:t>
            </a:r>
            <a:r>
              <a:rPr lang="en-GB" sz="4000" b="1">
                <a:latin typeface="Sassoon Primary"/>
                <a:cs typeface="Calibri"/>
              </a:rPr>
              <a:t>/ </a:t>
            </a:r>
            <a:r>
              <a:rPr lang="en-GB" sz="4000" b="1">
                <a:solidFill>
                  <a:schemeClr val="accent6"/>
                </a:solidFill>
                <a:latin typeface="Sassoon Primary"/>
                <a:cs typeface="Calibri"/>
              </a:rPr>
              <a:t>Green- </a:t>
            </a:r>
            <a:r>
              <a:rPr lang="en-GB" sz="4000" b="1">
                <a:latin typeface="Sassoon Primary"/>
                <a:cs typeface="Calibri"/>
              </a:rPr>
              <a:t>Put these instructions in order.</a:t>
            </a:r>
            <a:endParaRPr lang="en-GB" sz="4000" b="1">
              <a:latin typeface="Sassoon Primary"/>
            </a:endParaRPr>
          </a:p>
        </p:txBody>
      </p:sp>
      <p:sp>
        <p:nvSpPr>
          <p:cNvPr id="3" name="Rectangle 2">
            <a:extLst>
              <a:ext uri="{FF2B5EF4-FFF2-40B4-BE49-F238E27FC236}">
                <a16:creationId xmlns:a16="http://schemas.microsoft.com/office/drawing/2014/main" id="{DCDF270E-7BC1-DF91-98BA-EF3699EEE8BE}"/>
              </a:ext>
            </a:extLst>
          </p:cNvPr>
          <p:cNvSpPr/>
          <p:nvPr/>
        </p:nvSpPr>
        <p:spPr>
          <a:xfrm>
            <a:off x="303913" y="1764604"/>
            <a:ext cx="4030869" cy="4594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ctr">
              <a:buFont typeface="Arial"/>
              <a:buChar char="•"/>
            </a:pPr>
            <a:r>
              <a:rPr lang="en-GB" sz="3200">
                <a:latin typeface="Sassoon Primary"/>
                <a:ea typeface="Calibri"/>
                <a:cs typeface="Calibri"/>
              </a:rPr>
              <a:t>Finally, rinse with water</a:t>
            </a:r>
          </a:p>
          <a:p>
            <a:pPr marL="285750" indent="-285750" algn="ctr">
              <a:buFont typeface="Arial"/>
              <a:buChar char="•"/>
            </a:pPr>
            <a:r>
              <a:rPr lang="en-GB" sz="3200">
                <a:latin typeface="Sassoon Primary"/>
                <a:ea typeface="Calibri"/>
                <a:cs typeface="Calibri"/>
              </a:rPr>
              <a:t>First, first on the tap. </a:t>
            </a:r>
          </a:p>
          <a:p>
            <a:pPr marL="285750" indent="-285750" algn="ctr">
              <a:buFont typeface="Arial"/>
              <a:buChar char="•"/>
            </a:pPr>
            <a:r>
              <a:rPr lang="en-GB" sz="3200">
                <a:latin typeface="Sassoon Primary"/>
                <a:ea typeface="Calibri"/>
                <a:cs typeface="Calibri"/>
              </a:rPr>
              <a:t>Next, add soap and rub into hands. </a:t>
            </a:r>
          </a:p>
        </p:txBody>
      </p:sp>
      <p:sp>
        <p:nvSpPr>
          <p:cNvPr id="4" name="Rectangle 3">
            <a:extLst>
              <a:ext uri="{FF2B5EF4-FFF2-40B4-BE49-F238E27FC236}">
                <a16:creationId xmlns:a16="http://schemas.microsoft.com/office/drawing/2014/main" id="{7D09D75B-59E0-665B-4964-8FDC97AC253C}"/>
              </a:ext>
            </a:extLst>
          </p:cNvPr>
          <p:cNvSpPr/>
          <p:nvPr/>
        </p:nvSpPr>
        <p:spPr>
          <a:xfrm>
            <a:off x="4721305" y="1808778"/>
            <a:ext cx="4030869" cy="459408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ctr">
              <a:buFont typeface="Arial"/>
              <a:buChar char="•"/>
            </a:pPr>
            <a:r>
              <a:rPr lang="en-GB" sz="3200">
                <a:latin typeface="Sassoon Primary"/>
                <a:ea typeface="Calibri"/>
                <a:cs typeface="Calibri"/>
              </a:rPr>
              <a:t>After that, add a tea bag to the cup. </a:t>
            </a:r>
          </a:p>
          <a:p>
            <a:pPr marL="285750" indent="-285750" algn="ctr">
              <a:buFont typeface="Arial"/>
              <a:buChar char="•"/>
            </a:pPr>
            <a:r>
              <a:rPr lang="en-GB" sz="3200">
                <a:latin typeface="Sassoon Primary"/>
                <a:ea typeface="Calibri"/>
                <a:cs typeface="Calibri"/>
              </a:rPr>
              <a:t>First, boil the kettle. </a:t>
            </a:r>
          </a:p>
          <a:p>
            <a:pPr marL="285750" indent="-285750" algn="ctr">
              <a:buFont typeface="Arial"/>
              <a:buChar char="•"/>
            </a:pPr>
            <a:r>
              <a:rPr lang="en-GB" sz="3200">
                <a:latin typeface="Sassoon Primary"/>
                <a:ea typeface="Calibri"/>
                <a:cs typeface="Calibri"/>
              </a:rPr>
              <a:t>Lastly, pour the water into the cup and stir.</a:t>
            </a:r>
          </a:p>
        </p:txBody>
      </p:sp>
      <p:sp>
        <p:nvSpPr>
          <p:cNvPr id="5" name="TextBox 8">
            <a:extLst>
              <a:ext uri="{FF2B5EF4-FFF2-40B4-BE49-F238E27FC236}">
                <a16:creationId xmlns:a16="http://schemas.microsoft.com/office/drawing/2014/main" id="{44B81EC4-0072-ADB9-58CB-FEEE9C601050}"/>
              </a:ext>
            </a:extLst>
          </p:cNvPr>
          <p:cNvSpPr txBox="1"/>
          <p:nvPr/>
        </p:nvSpPr>
        <p:spPr>
          <a:xfrm>
            <a:off x="9292426" y="1812156"/>
            <a:ext cx="2651033"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a:solidFill>
                  <a:srgbClr val="FF0000"/>
                </a:solidFill>
                <a:latin typeface="Sassoon Primary"/>
                <a:ea typeface="Calibri"/>
                <a:cs typeface="Calibri"/>
              </a:rPr>
              <a:t>How could you tell the correct order? </a:t>
            </a:r>
          </a:p>
          <a:p>
            <a:r>
              <a:rPr lang="en-GB" sz="3200">
                <a:solidFill>
                  <a:srgbClr val="FF0000"/>
                </a:solidFill>
                <a:latin typeface="Sassoon Primary"/>
                <a:ea typeface="Calibri"/>
                <a:cs typeface="Calibri"/>
              </a:rPr>
              <a:t>What was the main clue? </a:t>
            </a:r>
          </a:p>
        </p:txBody>
      </p:sp>
      <p:pic>
        <p:nvPicPr>
          <p:cNvPr id="8" name="Picture 7" descr="A white numbers on a colorful background&#10;&#10;AI-generated content may be incorrect.">
            <a:extLst>
              <a:ext uri="{FF2B5EF4-FFF2-40B4-BE49-F238E27FC236}">
                <a16:creationId xmlns:a16="http://schemas.microsoft.com/office/drawing/2014/main" id="{4F99861E-9BE1-9918-3A5E-EDAFB377A45A}"/>
              </a:ext>
            </a:extLst>
          </p:cNvPr>
          <p:cNvPicPr>
            <a:picLocks noChangeAspect="1"/>
          </p:cNvPicPr>
          <p:nvPr/>
        </p:nvPicPr>
        <p:blipFill>
          <a:blip r:embed="rId2"/>
          <a:stretch>
            <a:fillRect/>
          </a:stretch>
        </p:blipFill>
        <p:spPr>
          <a:xfrm>
            <a:off x="9287144" y="5730293"/>
            <a:ext cx="2418277" cy="978258"/>
          </a:xfrm>
          <a:prstGeom prst="rect">
            <a:avLst/>
          </a:prstGeom>
        </p:spPr>
      </p:pic>
    </p:spTree>
    <p:extLst>
      <p:ext uri="{BB962C8B-B14F-4D97-AF65-F5344CB8AC3E}">
        <p14:creationId xmlns:p14="http://schemas.microsoft.com/office/powerpoint/2010/main" val="142660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70E9-1AA0-4A23-43A5-4CF5A0AFDC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DAC52E-B4F6-28B2-4B2D-9928C02E122F}"/>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20CA5DA6-D366-7057-5E13-2DDC3996E31B}"/>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pic>
        <p:nvPicPr>
          <p:cNvPr id="2" name="Picture 1" descr="A cartoon of a child writing in a book&#10;&#10;Description automatically generated">
            <a:extLst>
              <a:ext uri="{FF2B5EF4-FFF2-40B4-BE49-F238E27FC236}">
                <a16:creationId xmlns:a16="http://schemas.microsoft.com/office/drawing/2014/main" id="{FE1F6067-1F1B-748A-22AB-380D905416D9}"/>
              </a:ext>
            </a:extLst>
          </p:cNvPr>
          <p:cNvPicPr>
            <a:picLocks noChangeAspect="1"/>
          </p:cNvPicPr>
          <p:nvPr/>
        </p:nvPicPr>
        <p:blipFill>
          <a:blip r:embed="rId2"/>
          <a:stretch>
            <a:fillRect/>
          </a:stretch>
        </p:blipFill>
        <p:spPr>
          <a:xfrm>
            <a:off x="1857375" y="842426"/>
            <a:ext cx="8477250" cy="6010275"/>
          </a:xfrm>
          <a:prstGeom prst="rect">
            <a:avLst/>
          </a:prstGeom>
        </p:spPr>
      </p:pic>
    </p:spTree>
    <p:extLst>
      <p:ext uri="{BB962C8B-B14F-4D97-AF65-F5344CB8AC3E}">
        <p14:creationId xmlns:p14="http://schemas.microsoft.com/office/powerpoint/2010/main" val="157240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94657-C01F-8B76-C43A-1CD7FC168F3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1688871-B324-F1E9-8CFC-7018F1E56ADD}"/>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7C23031D-BF89-77A9-3990-4A1DC0464618}"/>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pic>
        <p:nvPicPr>
          <p:cNvPr id="2" name="Picture 1" descr="A poster with text and pictures of objects&#10;&#10;Description automatically generated">
            <a:extLst>
              <a:ext uri="{FF2B5EF4-FFF2-40B4-BE49-F238E27FC236}">
                <a16:creationId xmlns:a16="http://schemas.microsoft.com/office/drawing/2014/main" id="{FC4FB165-4527-FAB4-9F71-E95F635644E0}"/>
              </a:ext>
            </a:extLst>
          </p:cNvPr>
          <p:cNvPicPr>
            <a:picLocks noChangeAspect="1"/>
          </p:cNvPicPr>
          <p:nvPr/>
        </p:nvPicPr>
        <p:blipFill>
          <a:blip r:embed="rId2"/>
          <a:stretch>
            <a:fillRect/>
          </a:stretch>
        </p:blipFill>
        <p:spPr>
          <a:xfrm>
            <a:off x="3418647" y="73923"/>
            <a:ext cx="4758358" cy="6831633"/>
          </a:xfrm>
          <a:prstGeom prst="rect">
            <a:avLst/>
          </a:prstGeom>
        </p:spPr>
      </p:pic>
      <p:pic>
        <p:nvPicPr>
          <p:cNvPr id="3" name="Picture 2">
            <a:extLst>
              <a:ext uri="{FF2B5EF4-FFF2-40B4-BE49-F238E27FC236}">
                <a16:creationId xmlns:a16="http://schemas.microsoft.com/office/drawing/2014/main" id="{5DBECED7-08B2-FB27-4715-B016121CA8DF}"/>
              </a:ext>
            </a:extLst>
          </p:cNvPr>
          <p:cNvPicPr>
            <a:picLocks noChangeAspect="1"/>
          </p:cNvPicPr>
          <p:nvPr/>
        </p:nvPicPr>
        <p:blipFill>
          <a:blip r:embed="rId3"/>
          <a:stretch>
            <a:fillRect/>
          </a:stretch>
        </p:blipFill>
        <p:spPr>
          <a:xfrm>
            <a:off x="439116" y="1064453"/>
            <a:ext cx="2611506" cy="786571"/>
          </a:xfrm>
          <a:prstGeom prst="rect">
            <a:avLst/>
          </a:prstGeom>
        </p:spPr>
      </p:pic>
      <p:pic>
        <p:nvPicPr>
          <p:cNvPr id="4" name="Picture 3" descr="A white rectangle with black text&#10;&#10;Description automatically generated">
            <a:extLst>
              <a:ext uri="{FF2B5EF4-FFF2-40B4-BE49-F238E27FC236}">
                <a16:creationId xmlns:a16="http://schemas.microsoft.com/office/drawing/2014/main" id="{F9BC4206-A28D-180E-40C9-E501CEA5136C}"/>
              </a:ext>
            </a:extLst>
          </p:cNvPr>
          <p:cNvPicPr>
            <a:picLocks noChangeAspect="1"/>
          </p:cNvPicPr>
          <p:nvPr/>
        </p:nvPicPr>
        <p:blipFill>
          <a:blip r:embed="rId4"/>
          <a:stretch>
            <a:fillRect/>
          </a:stretch>
        </p:blipFill>
        <p:spPr>
          <a:xfrm>
            <a:off x="8532674" y="3873638"/>
            <a:ext cx="2746651" cy="1275245"/>
          </a:xfrm>
          <a:prstGeom prst="rect">
            <a:avLst/>
          </a:prstGeom>
        </p:spPr>
      </p:pic>
      <p:sp>
        <p:nvSpPr>
          <p:cNvPr id="5" name="TextBox 6">
            <a:extLst>
              <a:ext uri="{FF2B5EF4-FFF2-40B4-BE49-F238E27FC236}">
                <a16:creationId xmlns:a16="http://schemas.microsoft.com/office/drawing/2014/main" id="{C9C72A87-EF5D-4D02-CC0B-B9EAC45B15C3}"/>
              </a:ext>
            </a:extLst>
          </p:cNvPr>
          <p:cNvSpPr txBox="1"/>
          <p:nvPr/>
        </p:nvSpPr>
        <p:spPr>
          <a:xfrm>
            <a:off x="345186" y="2885761"/>
            <a:ext cx="3081766"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latin typeface="Sassoon Primary"/>
                <a:ea typeface="Calibri"/>
                <a:cs typeface="Calibri"/>
              </a:rPr>
              <a:t>Instructions are written in the present tense</a:t>
            </a:r>
            <a:r>
              <a:rPr lang="en-GB">
                <a:ea typeface="Calibri"/>
                <a:cs typeface="Calibri"/>
              </a:rPr>
              <a:t>. </a:t>
            </a:r>
            <a:endParaRPr lang="en-GB"/>
          </a:p>
        </p:txBody>
      </p:sp>
    </p:spTree>
    <p:extLst>
      <p:ext uri="{BB962C8B-B14F-4D97-AF65-F5344CB8AC3E}">
        <p14:creationId xmlns:p14="http://schemas.microsoft.com/office/powerpoint/2010/main" val="355865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1F7E-F6C5-DA21-8863-35449D7228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8E79C5-5C5D-1527-39B6-5EF97F86AAA4}"/>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2CF1CFAF-DCC5-416C-A0DD-2938A83ABCF6}"/>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pic>
        <p:nvPicPr>
          <p:cNvPr id="2" name="Picture 1" descr="A page with text and a wolf&#10;&#10;Description automatically generated">
            <a:extLst>
              <a:ext uri="{FF2B5EF4-FFF2-40B4-BE49-F238E27FC236}">
                <a16:creationId xmlns:a16="http://schemas.microsoft.com/office/drawing/2014/main" id="{5CF489EE-8184-7442-C6A9-050165B1ACA8}"/>
              </a:ext>
            </a:extLst>
          </p:cNvPr>
          <p:cNvPicPr>
            <a:picLocks noChangeAspect="1"/>
          </p:cNvPicPr>
          <p:nvPr/>
        </p:nvPicPr>
        <p:blipFill>
          <a:blip r:embed="rId2"/>
          <a:stretch>
            <a:fillRect/>
          </a:stretch>
        </p:blipFill>
        <p:spPr>
          <a:xfrm>
            <a:off x="3641636" y="883410"/>
            <a:ext cx="4124325" cy="5924550"/>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id="{2333CFF2-E50B-038A-2F4A-EAF435741CFB}"/>
              </a:ext>
            </a:extLst>
          </p:cNvPr>
          <p:cNvPicPr>
            <a:picLocks noChangeAspect="1"/>
          </p:cNvPicPr>
          <p:nvPr/>
        </p:nvPicPr>
        <p:blipFill>
          <a:blip r:embed="rId3"/>
          <a:stretch>
            <a:fillRect/>
          </a:stretch>
        </p:blipFill>
        <p:spPr>
          <a:xfrm>
            <a:off x="478934" y="2367834"/>
            <a:ext cx="2847975" cy="1485900"/>
          </a:xfrm>
          <a:prstGeom prst="rect">
            <a:avLst/>
          </a:prstGeom>
        </p:spPr>
      </p:pic>
      <p:pic>
        <p:nvPicPr>
          <p:cNvPr id="4" name="Picture 3">
            <a:extLst>
              <a:ext uri="{FF2B5EF4-FFF2-40B4-BE49-F238E27FC236}">
                <a16:creationId xmlns:a16="http://schemas.microsoft.com/office/drawing/2014/main" id="{B7114843-1969-7C57-E576-EFA29D40139B}"/>
              </a:ext>
            </a:extLst>
          </p:cNvPr>
          <p:cNvPicPr>
            <a:picLocks noChangeAspect="1"/>
          </p:cNvPicPr>
          <p:nvPr/>
        </p:nvPicPr>
        <p:blipFill>
          <a:blip r:embed="rId4"/>
          <a:stretch>
            <a:fillRect/>
          </a:stretch>
        </p:blipFill>
        <p:spPr>
          <a:xfrm>
            <a:off x="7769584" y="3433695"/>
            <a:ext cx="4019550" cy="1314450"/>
          </a:xfrm>
          <a:prstGeom prst="rect">
            <a:avLst/>
          </a:prstGeom>
        </p:spPr>
      </p:pic>
    </p:spTree>
    <p:extLst>
      <p:ext uri="{BB962C8B-B14F-4D97-AF65-F5344CB8AC3E}">
        <p14:creationId xmlns:p14="http://schemas.microsoft.com/office/powerpoint/2010/main" val="226248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613C-CF7A-D0E7-94BD-D8E0D40811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55FEBCF-D10E-0ED2-DD65-2B78C3711BFB}"/>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D2C92128-081D-513B-122B-A752A04AAE15}"/>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pic>
        <p:nvPicPr>
          <p:cNvPr id="2" name="Picture 1" descr="A cartoon of kids playing with words&#10;&#10;AI-generated content may be incorrect.">
            <a:extLst>
              <a:ext uri="{FF2B5EF4-FFF2-40B4-BE49-F238E27FC236}">
                <a16:creationId xmlns:a16="http://schemas.microsoft.com/office/drawing/2014/main" id="{A1F89A03-9E77-05DD-EDF9-0C7260025025}"/>
              </a:ext>
            </a:extLst>
          </p:cNvPr>
          <p:cNvPicPr>
            <a:picLocks noChangeAspect="1"/>
          </p:cNvPicPr>
          <p:nvPr/>
        </p:nvPicPr>
        <p:blipFill>
          <a:blip r:embed="rId2"/>
          <a:stretch>
            <a:fillRect/>
          </a:stretch>
        </p:blipFill>
        <p:spPr>
          <a:xfrm>
            <a:off x="265158" y="1217993"/>
            <a:ext cx="6617461" cy="4797649"/>
          </a:xfrm>
          <a:prstGeom prst="rect">
            <a:avLst/>
          </a:prstGeom>
        </p:spPr>
      </p:pic>
      <p:sp>
        <p:nvSpPr>
          <p:cNvPr id="3" name="TextBox 2">
            <a:extLst>
              <a:ext uri="{FF2B5EF4-FFF2-40B4-BE49-F238E27FC236}">
                <a16:creationId xmlns:a16="http://schemas.microsoft.com/office/drawing/2014/main" id="{22DD09DE-B916-603E-DD57-EB125C4ABDA2}"/>
              </a:ext>
            </a:extLst>
          </p:cNvPr>
          <p:cNvSpPr txBox="1"/>
          <p:nvPr/>
        </p:nvSpPr>
        <p:spPr>
          <a:xfrm>
            <a:off x="7459430" y="2280864"/>
            <a:ext cx="43178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An imperative verb tells someone what to do. </a:t>
            </a:r>
          </a:p>
        </p:txBody>
      </p:sp>
    </p:spTree>
    <p:extLst>
      <p:ext uri="{BB962C8B-B14F-4D97-AF65-F5344CB8AC3E}">
        <p14:creationId xmlns:p14="http://schemas.microsoft.com/office/powerpoint/2010/main" val="212319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06DE-A367-3BFA-0ECE-B42C783F6B2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0A26AA-8452-6DC3-C278-540F858673E5}"/>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AE922EE9-B763-8853-54DC-8959517B4185}"/>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pic>
        <p:nvPicPr>
          <p:cNvPr id="2" name="Picture 1" descr="A recipe for a lemonade&#10;&#10;AI-generated content may be incorrect.">
            <a:extLst>
              <a:ext uri="{FF2B5EF4-FFF2-40B4-BE49-F238E27FC236}">
                <a16:creationId xmlns:a16="http://schemas.microsoft.com/office/drawing/2014/main" id="{33E04EFB-173E-B3AF-82DB-3AB30676325D}"/>
              </a:ext>
            </a:extLst>
          </p:cNvPr>
          <p:cNvPicPr>
            <a:picLocks noChangeAspect="1"/>
          </p:cNvPicPr>
          <p:nvPr/>
        </p:nvPicPr>
        <p:blipFill>
          <a:blip r:embed="rId2"/>
          <a:stretch>
            <a:fillRect/>
          </a:stretch>
        </p:blipFill>
        <p:spPr>
          <a:xfrm>
            <a:off x="446333" y="990733"/>
            <a:ext cx="4334010" cy="5681462"/>
          </a:xfrm>
          <a:prstGeom prst="rect">
            <a:avLst/>
          </a:prstGeom>
        </p:spPr>
      </p:pic>
      <p:pic>
        <p:nvPicPr>
          <p:cNvPr id="3" name="Picture 2" descr="A close-up of a box&#10;&#10;AI-generated content may be incorrect.">
            <a:extLst>
              <a:ext uri="{FF2B5EF4-FFF2-40B4-BE49-F238E27FC236}">
                <a16:creationId xmlns:a16="http://schemas.microsoft.com/office/drawing/2014/main" id="{9A46F09D-CF24-32FF-EA28-9258F6AFEE81}"/>
              </a:ext>
            </a:extLst>
          </p:cNvPr>
          <p:cNvPicPr>
            <a:picLocks noChangeAspect="1"/>
          </p:cNvPicPr>
          <p:nvPr/>
        </p:nvPicPr>
        <p:blipFill>
          <a:blip r:embed="rId3"/>
          <a:srcRect t="9167" r="169" b="833"/>
          <a:stretch>
            <a:fillRect/>
          </a:stretch>
        </p:blipFill>
        <p:spPr>
          <a:xfrm>
            <a:off x="5510376" y="3145416"/>
            <a:ext cx="6335748" cy="1158013"/>
          </a:xfrm>
          <a:prstGeom prst="rect">
            <a:avLst/>
          </a:prstGeom>
        </p:spPr>
      </p:pic>
      <p:sp>
        <p:nvSpPr>
          <p:cNvPr id="4" name="TextBox 3">
            <a:extLst>
              <a:ext uri="{FF2B5EF4-FFF2-40B4-BE49-F238E27FC236}">
                <a16:creationId xmlns:a16="http://schemas.microsoft.com/office/drawing/2014/main" id="{393FD221-F3EA-C448-1287-D27F1A957900}"/>
              </a:ext>
            </a:extLst>
          </p:cNvPr>
          <p:cNvSpPr txBox="1"/>
          <p:nvPr/>
        </p:nvSpPr>
        <p:spPr>
          <a:xfrm>
            <a:off x="8376048" y="3246311"/>
            <a:ext cx="1596269"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numbered list</a:t>
            </a:r>
          </a:p>
        </p:txBody>
      </p:sp>
    </p:spTree>
    <p:extLst>
      <p:ext uri="{BB962C8B-B14F-4D97-AF65-F5344CB8AC3E}">
        <p14:creationId xmlns:p14="http://schemas.microsoft.com/office/powerpoint/2010/main" val="2773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E01A6-007F-97E8-CC67-71A668F72FF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1E8DB86-697C-975F-1E89-C5595E83B279}"/>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02954345-89CF-7582-3DE7-A7D4F01B9F84}"/>
              </a:ext>
            </a:extLst>
          </p:cNvPr>
          <p:cNvSpPr txBox="1"/>
          <p:nvPr/>
        </p:nvSpPr>
        <p:spPr>
          <a:xfrm>
            <a:off x="157795" y="186485"/>
            <a:ext cx="520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TBAT: identify the features of a set of instructions. </a:t>
            </a:r>
            <a:endParaRPr lang="en-US"/>
          </a:p>
        </p:txBody>
      </p:sp>
      <p:sp>
        <p:nvSpPr>
          <p:cNvPr id="2" name="TextBox 2">
            <a:extLst>
              <a:ext uri="{FF2B5EF4-FFF2-40B4-BE49-F238E27FC236}">
                <a16:creationId xmlns:a16="http://schemas.microsoft.com/office/drawing/2014/main" id="{2B17D232-40BC-3790-74A1-D9BE5132AA82}"/>
              </a:ext>
            </a:extLst>
          </p:cNvPr>
          <p:cNvSpPr txBox="1"/>
          <p:nvPr/>
        </p:nvSpPr>
        <p:spPr>
          <a:xfrm>
            <a:off x="400416" y="1173634"/>
            <a:ext cx="436315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ea typeface="Calibri"/>
                <a:cs typeface="Calibri"/>
              </a:rPr>
              <a:t>Independent: </a:t>
            </a:r>
            <a:endParaRPr lang="en-GB" sz="2400">
              <a:latin typeface="Sassoon Primary"/>
            </a:endParaRPr>
          </a:p>
        </p:txBody>
      </p:sp>
      <p:sp>
        <p:nvSpPr>
          <p:cNvPr id="3" name="TextBox 3">
            <a:extLst>
              <a:ext uri="{FF2B5EF4-FFF2-40B4-BE49-F238E27FC236}">
                <a16:creationId xmlns:a16="http://schemas.microsoft.com/office/drawing/2014/main" id="{D82144C2-18E6-5ABE-9061-3BC35FD6AEBF}"/>
              </a:ext>
            </a:extLst>
          </p:cNvPr>
          <p:cNvSpPr txBox="1"/>
          <p:nvPr/>
        </p:nvSpPr>
        <p:spPr>
          <a:xfrm>
            <a:off x="6728329" y="1173634"/>
            <a:ext cx="436315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FF0000"/>
                </a:solidFill>
                <a:latin typeface="Sassoon Primary"/>
                <a:ea typeface="Calibri"/>
                <a:cs typeface="Calibri"/>
              </a:rPr>
              <a:t>Challenge:</a:t>
            </a:r>
            <a:r>
              <a:rPr lang="en-GB" sz="2400">
                <a:latin typeface="Sassoon Primary"/>
                <a:ea typeface="Calibri"/>
                <a:cs typeface="Calibri"/>
              </a:rPr>
              <a:t> </a:t>
            </a:r>
            <a:endParaRPr lang="en-GB" sz="2400">
              <a:latin typeface="Sassoon Primary"/>
            </a:endParaRPr>
          </a:p>
        </p:txBody>
      </p:sp>
      <p:pic>
        <p:nvPicPr>
          <p:cNvPr id="4" name="Picture 3" descr="A screenshot of a screen shot&#10;&#10;Description automatically generated">
            <a:extLst>
              <a:ext uri="{FF2B5EF4-FFF2-40B4-BE49-F238E27FC236}">
                <a16:creationId xmlns:a16="http://schemas.microsoft.com/office/drawing/2014/main" id="{2C002697-D969-FBE7-805F-0058324A89A7}"/>
              </a:ext>
            </a:extLst>
          </p:cNvPr>
          <p:cNvPicPr>
            <a:picLocks noChangeAspect="1"/>
          </p:cNvPicPr>
          <p:nvPr/>
        </p:nvPicPr>
        <p:blipFill>
          <a:blip r:embed="rId2"/>
          <a:stretch>
            <a:fillRect/>
          </a:stretch>
        </p:blipFill>
        <p:spPr>
          <a:xfrm>
            <a:off x="522839" y="1785039"/>
            <a:ext cx="4365626" cy="4988616"/>
          </a:xfrm>
          <a:prstGeom prst="rect">
            <a:avLst/>
          </a:prstGeom>
        </p:spPr>
      </p:pic>
      <p:pic>
        <p:nvPicPr>
          <p:cNvPr id="5" name="Picture 4" descr="A cartoon of a chef holding pizza&#10;&#10;Description automatically generated">
            <a:extLst>
              <a:ext uri="{FF2B5EF4-FFF2-40B4-BE49-F238E27FC236}">
                <a16:creationId xmlns:a16="http://schemas.microsoft.com/office/drawing/2014/main" id="{A7FBBD48-CC6A-6423-42B4-DC18CD9BA657}"/>
              </a:ext>
            </a:extLst>
          </p:cNvPr>
          <p:cNvPicPr>
            <a:picLocks noChangeAspect="1"/>
          </p:cNvPicPr>
          <p:nvPr/>
        </p:nvPicPr>
        <p:blipFill>
          <a:blip r:embed="rId3"/>
          <a:stretch>
            <a:fillRect/>
          </a:stretch>
        </p:blipFill>
        <p:spPr>
          <a:xfrm>
            <a:off x="5733360" y="1593159"/>
            <a:ext cx="5694846" cy="5162551"/>
          </a:xfrm>
          <a:prstGeom prst="rect">
            <a:avLst/>
          </a:prstGeom>
        </p:spPr>
      </p:pic>
    </p:spTree>
    <p:extLst>
      <p:ext uri="{BB962C8B-B14F-4D97-AF65-F5344CB8AC3E}">
        <p14:creationId xmlns:p14="http://schemas.microsoft.com/office/powerpoint/2010/main" val="424522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a:latin typeface="Sassoon Primary"/>
                <a:cs typeface="Calibri"/>
              </a:rPr>
              <a:t>le</a:t>
            </a:r>
          </a:p>
        </p:txBody>
      </p:sp>
      <p:sp>
        <p:nvSpPr>
          <p:cNvPr id="8" name="TextBox 7">
            <a:extLst>
              <a:ext uri="{FF2B5EF4-FFF2-40B4-BE49-F238E27FC236}">
                <a16:creationId xmlns:a16="http://schemas.microsoft.com/office/drawing/2014/main" id="{BC5E4E9C-2D88-CC03-F044-75DD6624853A}"/>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p>
          <a:p>
            <a:r>
              <a:rPr lang="en-GB" b="1" u="sng">
                <a:latin typeface="Sassoon Primary"/>
              </a:rPr>
              <a:t>19/1/26</a:t>
            </a:r>
          </a:p>
        </p:txBody>
      </p:sp>
    </p:spTree>
    <p:extLst>
      <p:ext uri="{BB962C8B-B14F-4D97-AF65-F5344CB8AC3E}">
        <p14:creationId xmlns:p14="http://schemas.microsoft.com/office/powerpoint/2010/main" val="246139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14" name="TextBox 13">
            <a:extLst>
              <a:ext uri="{FF2B5EF4-FFF2-40B4-BE49-F238E27FC236}">
                <a16:creationId xmlns:a16="http://schemas.microsoft.com/office/drawing/2014/main" id="{BCB5F233-DF4D-5075-CC0E-DED21A4A8800}"/>
              </a:ext>
            </a:extLst>
          </p:cNvPr>
          <p:cNvSpPr txBox="1"/>
          <p:nvPr/>
        </p:nvSpPr>
        <p:spPr>
          <a:xfrm>
            <a:off x="5740318" y="2440760"/>
            <a:ext cx="3119120" cy="954107"/>
          </a:xfrm>
          <a:prstGeom prst="rect">
            <a:avLst/>
          </a:prstGeom>
          <a:noFill/>
        </p:spPr>
        <p:txBody>
          <a:bodyPr wrap="square" rtlCol="0">
            <a:spAutoFit/>
          </a:bodyPr>
          <a:lstStyle/>
          <a:p>
            <a:r>
              <a:rPr lang="en-GB" sz="2800"/>
              <a:t>Work out the additions to 20</a:t>
            </a:r>
          </a:p>
        </p:txBody>
      </p:sp>
      <p:sp>
        <p:nvSpPr>
          <p:cNvPr id="16" name="TextBox 15">
            <a:extLst>
              <a:ext uri="{FF2B5EF4-FFF2-40B4-BE49-F238E27FC236}">
                <a16:creationId xmlns:a16="http://schemas.microsoft.com/office/drawing/2014/main" id="{DAD6B84D-2F66-1CD5-05FD-69C50D7A8F1D}"/>
              </a:ext>
            </a:extLst>
          </p:cNvPr>
          <p:cNvSpPr txBox="1"/>
          <p:nvPr/>
        </p:nvSpPr>
        <p:spPr>
          <a:xfrm>
            <a:off x="5740318" y="5032577"/>
            <a:ext cx="3119120" cy="1384995"/>
          </a:xfrm>
          <a:prstGeom prst="rect">
            <a:avLst/>
          </a:prstGeom>
          <a:noFill/>
        </p:spPr>
        <p:txBody>
          <a:bodyPr wrap="square" rtlCol="0">
            <a:spAutoFit/>
          </a:bodyPr>
          <a:lstStyle/>
          <a:p>
            <a:r>
              <a:rPr lang="en-GB" sz="2800"/>
              <a:t>Use your finger print to create a tree</a:t>
            </a:r>
          </a:p>
        </p:txBody>
      </p:sp>
      <p:pic>
        <p:nvPicPr>
          <p:cNvPr id="18" name="Picture 17">
            <a:extLst>
              <a:ext uri="{FF2B5EF4-FFF2-40B4-BE49-F238E27FC236}">
                <a16:creationId xmlns:a16="http://schemas.microsoft.com/office/drawing/2014/main" id="{E1201758-CACA-DE8A-111C-F66DC619A17D}"/>
              </a:ext>
            </a:extLst>
          </p:cNvPr>
          <p:cNvPicPr>
            <a:picLocks noChangeAspect="1"/>
          </p:cNvPicPr>
          <p:nvPr/>
        </p:nvPicPr>
        <p:blipFill>
          <a:blip r:embed="rId2"/>
          <a:stretch>
            <a:fillRect/>
          </a:stretch>
        </p:blipFill>
        <p:spPr>
          <a:xfrm>
            <a:off x="8692933" y="4843142"/>
            <a:ext cx="2590391" cy="1557696"/>
          </a:xfrm>
          <a:prstGeom prst="rect">
            <a:avLst/>
          </a:prstGeom>
        </p:spPr>
      </p:pic>
      <p:pic>
        <p:nvPicPr>
          <p:cNvPr id="21" name="Picture 20">
            <a:extLst>
              <a:ext uri="{FF2B5EF4-FFF2-40B4-BE49-F238E27FC236}">
                <a16:creationId xmlns:a16="http://schemas.microsoft.com/office/drawing/2014/main" id="{58BF5C9F-38A3-26C6-826E-F62E7C4DADC9}"/>
              </a:ext>
            </a:extLst>
          </p:cNvPr>
          <p:cNvPicPr>
            <a:picLocks noChangeAspect="1"/>
          </p:cNvPicPr>
          <p:nvPr/>
        </p:nvPicPr>
        <p:blipFill>
          <a:blip r:embed="rId3"/>
          <a:stretch>
            <a:fillRect/>
          </a:stretch>
        </p:blipFill>
        <p:spPr>
          <a:xfrm>
            <a:off x="8659347" y="2336035"/>
            <a:ext cx="2657561" cy="1255232"/>
          </a:xfrm>
          <a:prstGeom prst="rect">
            <a:avLst/>
          </a:prstGeom>
        </p:spPr>
      </p:pic>
      <p:pic>
        <p:nvPicPr>
          <p:cNvPr id="3" name="Picture 2" descr="A screenshot of a video game&#10;&#10;AI-generated content may be incorrect.">
            <a:extLst>
              <a:ext uri="{FF2B5EF4-FFF2-40B4-BE49-F238E27FC236}">
                <a16:creationId xmlns:a16="http://schemas.microsoft.com/office/drawing/2014/main" id="{6A0F9648-2079-EAF6-2E77-95C7E96C5D98}"/>
              </a:ext>
            </a:extLst>
          </p:cNvPr>
          <p:cNvPicPr>
            <a:picLocks noChangeAspect="1"/>
          </p:cNvPicPr>
          <p:nvPr/>
        </p:nvPicPr>
        <p:blipFill>
          <a:blip r:embed="rId4"/>
          <a:stretch>
            <a:fillRect/>
          </a:stretch>
        </p:blipFill>
        <p:spPr>
          <a:xfrm>
            <a:off x="3762141" y="4496873"/>
            <a:ext cx="1727042" cy="2232339"/>
          </a:xfrm>
          <a:prstGeom prst="rect">
            <a:avLst/>
          </a:prstGeom>
        </p:spPr>
      </p:pic>
      <p:sp>
        <p:nvSpPr>
          <p:cNvPr id="11" name="TextBox 10">
            <a:extLst>
              <a:ext uri="{FF2B5EF4-FFF2-40B4-BE49-F238E27FC236}">
                <a16:creationId xmlns:a16="http://schemas.microsoft.com/office/drawing/2014/main" id="{C094AB8C-AAE0-5F61-4383-C7FA94A5803D}"/>
              </a:ext>
            </a:extLst>
          </p:cNvPr>
          <p:cNvSpPr txBox="1"/>
          <p:nvPr/>
        </p:nvSpPr>
        <p:spPr>
          <a:xfrm>
            <a:off x="731598" y="4877320"/>
            <a:ext cx="2739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Compare the old and new toys.</a:t>
            </a:r>
          </a:p>
        </p:txBody>
      </p:sp>
      <p:pic>
        <p:nvPicPr>
          <p:cNvPr id="12" name="Picture 11" descr="A page of a paper with pictures of kids&#10;&#10;AI-generated content may be incorrect.">
            <a:extLst>
              <a:ext uri="{FF2B5EF4-FFF2-40B4-BE49-F238E27FC236}">
                <a16:creationId xmlns:a16="http://schemas.microsoft.com/office/drawing/2014/main" id="{79943060-D7CF-98CA-2B87-3AA5D0EAAE72}"/>
              </a:ext>
            </a:extLst>
          </p:cNvPr>
          <p:cNvPicPr>
            <a:picLocks noChangeAspect="1"/>
          </p:cNvPicPr>
          <p:nvPr/>
        </p:nvPicPr>
        <p:blipFill>
          <a:blip r:embed="rId5"/>
          <a:stretch>
            <a:fillRect/>
          </a:stretch>
        </p:blipFill>
        <p:spPr>
          <a:xfrm>
            <a:off x="697203" y="2217849"/>
            <a:ext cx="1406749" cy="1713964"/>
          </a:xfrm>
          <a:prstGeom prst="rect">
            <a:avLst/>
          </a:prstGeom>
        </p:spPr>
      </p:pic>
      <p:pic>
        <p:nvPicPr>
          <p:cNvPr id="13" name="Picture 12">
            <a:extLst>
              <a:ext uri="{FF2B5EF4-FFF2-40B4-BE49-F238E27FC236}">
                <a16:creationId xmlns:a16="http://schemas.microsoft.com/office/drawing/2014/main" id="{21693BA5-F0E9-9177-924F-AEC7AA005385}"/>
              </a:ext>
            </a:extLst>
          </p:cNvPr>
          <p:cNvPicPr>
            <a:picLocks noChangeAspect="1"/>
          </p:cNvPicPr>
          <p:nvPr/>
        </p:nvPicPr>
        <p:blipFill>
          <a:blip r:embed="rId6"/>
          <a:stretch>
            <a:fillRect/>
          </a:stretch>
        </p:blipFill>
        <p:spPr>
          <a:xfrm>
            <a:off x="2103080" y="2222544"/>
            <a:ext cx="1653728" cy="1715306"/>
          </a:xfrm>
          <a:prstGeom prst="rect">
            <a:avLst/>
          </a:prstGeom>
        </p:spPr>
      </p:pic>
      <p:sp>
        <p:nvSpPr>
          <p:cNvPr id="15" name="TextBox 14">
            <a:extLst>
              <a:ext uri="{FF2B5EF4-FFF2-40B4-BE49-F238E27FC236}">
                <a16:creationId xmlns:a16="http://schemas.microsoft.com/office/drawing/2014/main" id="{591C4DD4-3F35-8EE7-B8F7-E8150F5BBDC2}"/>
              </a:ext>
            </a:extLst>
          </p:cNvPr>
          <p:cNvSpPr txBox="1"/>
          <p:nvPr/>
        </p:nvSpPr>
        <p:spPr>
          <a:xfrm>
            <a:off x="3758133" y="2505460"/>
            <a:ext cx="1591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Write a set of simple instructions. </a:t>
            </a:r>
            <a:endParaRPr lang="en-US"/>
          </a:p>
        </p:txBody>
      </p:sp>
    </p:spTree>
    <p:extLst>
      <p:ext uri="{BB962C8B-B14F-4D97-AF65-F5344CB8AC3E}">
        <p14:creationId xmlns:p14="http://schemas.microsoft.com/office/powerpoint/2010/main" val="318833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5E7C-1ECE-CAD7-4363-F43671D49CF3}"/>
              </a:ext>
            </a:extLst>
          </p:cNvPr>
          <p:cNvSpPr>
            <a:spLocks noGrp="1"/>
          </p:cNvSpPr>
          <p:nvPr>
            <p:ph type="title"/>
          </p:nvPr>
        </p:nvSpPr>
        <p:spPr/>
        <p:txBody>
          <a:bodyPr/>
          <a:lstStyle/>
          <a:p>
            <a:r>
              <a:rPr lang="en-GB">
                <a:latin typeface="Century Gothic"/>
              </a:rPr>
              <a:t>TBAT: take rubbings and make compositions.</a:t>
            </a:r>
            <a:endParaRPr lang="en-US"/>
          </a:p>
        </p:txBody>
      </p:sp>
      <p:sp>
        <p:nvSpPr>
          <p:cNvPr id="3" name="Content Placeholder 2">
            <a:extLst>
              <a:ext uri="{FF2B5EF4-FFF2-40B4-BE49-F238E27FC236}">
                <a16:creationId xmlns:a16="http://schemas.microsoft.com/office/drawing/2014/main" id="{F1E0777F-64C6-E1AE-3B07-B247A66A4EEA}"/>
              </a:ext>
            </a:extLst>
          </p:cNvPr>
          <p:cNvSpPr>
            <a:spLocks noGrp="1"/>
          </p:cNvSpPr>
          <p:nvPr>
            <p:ph idx="1"/>
          </p:nvPr>
        </p:nvSpPr>
        <p:spPr>
          <a:xfrm>
            <a:off x="838200" y="1858282"/>
            <a:ext cx="10515600" cy="4351338"/>
          </a:xfrm>
        </p:spPr>
        <p:txBody>
          <a:bodyPr>
            <a:normAutofit/>
          </a:bodyPr>
          <a:lstStyle/>
          <a:p>
            <a:pPr marL="0" indent="0">
              <a:buNone/>
            </a:pPr>
            <a:r>
              <a:rPr lang="en-GB" sz="3200">
                <a:latin typeface="Century Gothic" panose="020B0502020202020204" pitchFamily="34" charset="0"/>
              </a:rPr>
              <a:t>2 in 2</a:t>
            </a:r>
          </a:p>
          <a:p>
            <a:pPr marL="0" indent="0">
              <a:buNone/>
            </a:pPr>
            <a:endParaRPr lang="en-GB" sz="3200">
              <a:latin typeface="Century Gothic" panose="020B0502020202020204" pitchFamily="34" charset="0"/>
            </a:endParaRPr>
          </a:p>
          <a:p>
            <a:pPr marL="0" indent="0">
              <a:buNone/>
            </a:pPr>
            <a:r>
              <a:rPr lang="en-GB" sz="3200">
                <a:latin typeface="Century Gothic" panose="020B0502020202020204" pitchFamily="34" charset="0"/>
              </a:rPr>
              <a:t>What is printing?</a:t>
            </a:r>
          </a:p>
          <a:p>
            <a:pPr marL="0" indent="0">
              <a:buNone/>
            </a:pPr>
            <a:endParaRPr lang="en-GB" sz="3200">
              <a:latin typeface="Century Gothic" panose="020B0502020202020204" pitchFamily="34" charset="0"/>
            </a:endParaRPr>
          </a:p>
          <a:p>
            <a:pPr marL="0" indent="0">
              <a:buNone/>
            </a:pPr>
            <a:r>
              <a:rPr lang="en-GB" sz="3200">
                <a:latin typeface="Century Gothic" panose="020B0502020202020204" pitchFamily="34" charset="0"/>
              </a:rPr>
              <a:t>What did we use to print with last week?</a:t>
            </a:r>
          </a:p>
          <a:p>
            <a:pPr marL="0" indent="0">
              <a:buNone/>
            </a:pPr>
            <a:endParaRPr lang="en-GB" sz="3200">
              <a:latin typeface="Century Gothic" panose="020B0502020202020204" pitchFamily="34" charset="0"/>
            </a:endParaRPr>
          </a:p>
          <a:p>
            <a:pPr marL="0" indent="0">
              <a:buNone/>
            </a:pPr>
            <a:endParaRPr lang="en-GB" sz="3200">
              <a:latin typeface="Century Gothic" panose="020B0502020202020204" pitchFamily="34" charset="0"/>
            </a:endParaRPr>
          </a:p>
        </p:txBody>
      </p:sp>
      <p:sp>
        <p:nvSpPr>
          <p:cNvPr id="4" name="TextBox 3">
            <a:extLst>
              <a:ext uri="{FF2B5EF4-FFF2-40B4-BE49-F238E27FC236}">
                <a16:creationId xmlns:a16="http://schemas.microsoft.com/office/drawing/2014/main" id="{B4BD04ED-04AF-5AFC-1CB6-365D7B98EFA9}"/>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29971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C592-A79E-37D8-D7BD-45D2E5377F28}"/>
              </a:ext>
            </a:extLst>
          </p:cNvPr>
          <p:cNvSpPr>
            <a:spLocks noGrp="1"/>
          </p:cNvSpPr>
          <p:nvPr>
            <p:ph type="title"/>
          </p:nvPr>
        </p:nvSpPr>
        <p:spPr/>
        <p:txBody>
          <a:bodyPr/>
          <a:lstStyle/>
          <a:p>
            <a:r>
              <a:rPr lang="en-GB">
                <a:latin typeface="Century Gothic" panose="020B0502020202020204" pitchFamily="34" charset="0"/>
              </a:rPr>
              <a:t>Last week, we printed using our hands</a:t>
            </a:r>
          </a:p>
        </p:txBody>
      </p:sp>
      <p:sp>
        <p:nvSpPr>
          <p:cNvPr id="3" name="Content Placeholder 2">
            <a:extLst>
              <a:ext uri="{FF2B5EF4-FFF2-40B4-BE49-F238E27FC236}">
                <a16:creationId xmlns:a16="http://schemas.microsoft.com/office/drawing/2014/main" id="{FC7C7C93-F573-BBDA-E406-6A17CA91384C}"/>
              </a:ext>
            </a:extLst>
          </p:cNvPr>
          <p:cNvSpPr>
            <a:spLocks noGrp="1"/>
          </p:cNvSpPr>
          <p:nvPr>
            <p:ph idx="1"/>
          </p:nvPr>
        </p:nvSpPr>
        <p:spPr/>
        <p:txBody>
          <a:bodyPr/>
          <a:lstStyle/>
          <a:p>
            <a:pPr marL="0" indent="0">
              <a:buNone/>
            </a:pPr>
            <a:r>
              <a:rPr lang="en-GB">
                <a:latin typeface="Century Gothic" panose="020B0502020202020204" pitchFamily="34" charset="0"/>
              </a:rPr>
              <a:t>This week, we are going to take rubbings.</a:t>
            </a:r>
          </a:p>
          <a:p>
            <a:pPr marL="0" indent="0">
              <a:buNone/>
            </a:pPr>
            <a:endParaRPr lang="en-GB">
              <a:latin typeface="Century Gothic" panose="020B0502020202020204" pitchFamily="34" charset="0"/>
            </a:endParaRPr>
          </a:p>
          <a:p>
            <a:pPr marL="0" indent="0">
              <a:buNone/>
            </a:pPr>
            <a:r>
              <a:rPr lang="en-GB">
                <a:latin typeface="Century Gothic" panose="020B0502020202020204" pitchFamily="34" charset="0"/>
              </a:rPr>
              <a:t>We need to think like an explorer and find things with different textures.</a:t>
            </a:r>
          </a:p>
          <a:p>
            <a:pPr marL="0" indent="0">
              <a:buNone/>
            </a:pPr>
            <a:endParaRPr lang="en-GB"/>
          </a:p>
          <a:p>
            <a:pPr marL="0" indent="0">
              <a:buNone/>
            </a:pPr>
            <a:endParaRPr lang="en-GB"/>
          </a:p>
        </p:txBody>
      </p:sp>
      <p:pic>
        <p:nvPicPr>
          <p:cNvPr id="4" name="Picture 2" descr="A picture containing fabric, porcelain&#10;&#10;Description automatically generated">
            <a:extLst>
              <a:ext uri="{FF2B5EF4-FFF2-40B4-BE49-F238E27FC236}">
                <a16:creationId xmlns:a16="http://schemas.microsoft.com/office/drawing/2014/main" id="{99EAAC32-D979-37F3-3C2D-53D0A792EDD0}"/>
              </a:ext>
            </a:extLst>
          </p:cNvPr>
          <p:cNvPicPr>
            <a:picLocks noChangeAspect="1"/>
          </p:cNvPicPr>
          <p:nvPr/>
        </p:nvPicPr>
        <p:blipFill>
          <a:blip r:embed="rId2"/>
          <a:stretch>
            <a:fillRect/>
          </a:stretch>
        </p:blipFill>
        <p:spPr>
          <a:xfrm>
            <a:off x="1424049" y="4464366"/>
            <a:ext cx="3614057" cy="2257824"/>
          </a:xfrm>
          <a:prstGeom prst="rect">
            <a:avLst/>
          </a:prstGeom>
        </p:spPr>
      </p:pic>
      <p:pic>
        <p:nvPicPr>
          <p:cNvPr id="5" name="Picture 3" descr="A picture containing map&#10;&#10;Description automatically generated">
            <a:extLst>
              <a:ext uri="{FF2B5EF4-FFF2-40B4-BE49-F238E27FC236}">
                <a16:creationId xmlns:a16="http://schemas.microsoft.com/office/drawing/2014/main" id="{4E2A76E8-A3E9-DB05-EB28-9ADF2F36E1B2}"/>
              </a:ext>
            </a:extLst>
          </p:cNvPr>
          <p:cNvPicPr>
            <a:picLocks noChangeAspect="1"/>
          </p:cNvPicPr>
          <p:nvPr/>
        </p:nvPicPr>
        <p:blipFill>
          <a:blip r:embed="rId3"/>
          <a:stretch>
            <a:fillRect/>
          </a:stretch>
        </p:blipFill>
        <p:spPr>
          <a:xfrm>
            <a:off x="5342906" y="4466796"/>
            <a:ext cx="2990603" cy="2203483"/>
          </a:xfrm>
          <a:prstGeom prst="rect">
            <a:avLst/>
          </a:prstGeom>
        </p:spPr>
      </p:pic>
      <p:pic>
        <p:nvPicPr>
          <p:cNvPr id="6" name="Picture 6" descr="A picture containing stationary, writing implement&#10;&#10;Description automatically generated">
            <a:extLst>
              <a:ext uri="{FF2B5EF4-FFF2-40B4-BE49-F238E27FC236}">
                <a16:creationId xmlns:a16="http://schemas.microsoft.com/office/drawing/2014/main" id="{9478394C-A192-FF8C-26F3-B45EBA83EB51}"/>
              </a:ext>
            </a:extLst>
          </p:cNvPr>
          <p:cNvPicPr>
            <a:picLocks noChangeAspect="1"/>
          </p:cNvPicPr>
          <p:nvPr/>
        </p:nvPicPr>
        <p:blipFill>
          <a:blip r:embed="rId4"/>
          <a:stretch>
            <a:fillRect/>
          </a:stretch>
        </p:blipFill>
        <p:spPr>
          <a:xfrm>
            <a:off x="8866043" y="4466855"/>
            <a:ext cx="2079913" cy="2252848"/>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76B4382-4CE1-AED9-A13B-0CA8A45936F0}"/>
                  </a:ext>
                </a:extLst>
              </p14:cNvPr>
              <p14:cNvContentPartPr/>
              <p14:nvPr/>
            </p14:nvContentPartPr>
            <p14:xfrm>
              <a:off x="13534536" y="-203965"/>
              <a:ext cx="13262" cy="13262"/>
            </p14:xfrm>
          </p:contentPart>
        </mc:Choice>
        <mc:Fallback xmlns="">
          <p:pic>
            <p:nvPicPr>
              <p:cNvPr id="7" name="Ink 6">
                <a:extLst>
                  <a:ext uri="{FF2B5EF4-FFF2-40B4-BE49-F238E27FC236}">
                    <a16:creationId xmlns:a16="http://schemas.microsoft.com/office/drawing/2014/main" id="{C76B4382-4CE1-AED9-A13B-0CA8A45936F0}"/>
                  </a:ext>
                </a:extLst>
              </p:cNvPr>
              <p:cNvPicPr/>
              <p:nvPr/>
            </p:nvPicPr>
            <p:blipFill>
              <a:blip r:embed="rId6"/>
              <a:stretch>
                <a:fillRect/>
              </a:stretch>
            </p:blipFill>
            <p:spPr>
              <a:xfrm>
                <a:off x="13514442" y="-264247"/>
                <a:ext cx="53048" cy="1326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E80F4E1-01C9-76A7-08C9-7ED52E3B51F4}"/>
                  </a:ext>
                </a:extLst>
              </p14:cNvPr>
              <p14:cNvContentPartPr/>
              <p14:nvPr/>
            </p14:nvContentPartPr>
            <p14:xfrm>
              <a:off x="13497771" y="-223256"/>
              <a:ext cx="13262" cy="13262"/>
            </p14:xfrm>
          </p:contentPart>
        </mc:Choice>
        <mc:Fallback xmlns="">
          <p:pic>
            <p:nvPicPr>
              <p:cNvPr id="8" name="Ink 7">
                <a:extLst>
                  <a:ext uri="{FF2B5EF4-FFF2-40B4-BE49-F238E27FC236}">
                    <a16:creationId xmlns:a16="http://schemas.microsoft.com/office/drawing/2014/main" id="{9E80F4E1-01C9-76A7-08C9-7ED52E3B51F4}"/>
                  </a:ext>
                </a:extLst>
              </p:cNvPr>
              <p:cNvPicPr/>
              <p:nvPr/>
            </p:nvPicPr>
            <p:blipFill>
              <a:blip r:embed="rId8"/>
              <a:stretch>
                <a:fillRect/>
              </a:stretch>
            </p:blipFill>
            <p:spPr>
              <a:xfrm>
                <a:off x="13442513" y="-278514"/>
                <a:ext cx="122674" cy="1226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2134EEC-38C0-87E6-3EBD-60F1DC03CE69}"/>
                  </a:ext>
                </a:extLst>
              </p14:cNvPr>
              <p14:cNvContentPartPr/>
              <p14:nvPr/>
            </p14:nvContentPartPr>
            <p14:xfrm>
              <a:off x="13517061" y="-248373"/>
              <a:ext cx="13262" cy="13262"/>
            </p14:xfrm>
          </p:contentPart>
        </mc:Choice>
        <mc:Fallback xmlns="">
          <p:pic>
            <p:nvPicPr>
              <p:cNvPr id="9" name="Ink 8">
                <a:extLst>
                  <a:ext uri="{FF2B5EF4-FFF2-40B4-BE49-F238E27FC236}">
                    <a16:creationId xmlns:a16="http://schemas.microsoft.com/office/drawing/2014/main" id="{82134EEC-38C0-87E6-3EBD-60F1DC03CE69}"/>
                  </a:ext>
                </a:extLst>
              </p:cNvPr>
              <p:cNvPicPr/>
              <p:nvPr/>
            </p:nvPicPr>
            <p:blipFill>
              <a:blip r:embed="rId10"/>
              <a:stretch>
                <a:fillRect/>
              </a:stretch>
            </p:blipFill>
            <p:spPr>
              <a:xfrm>
                <a:off x="12853961" y="-911473"/>
                <a:ext cx="1326200" cy="132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19661A9-D48D-7D7B-0B68-769FCD599A20}"/>
                  </a:ext>
                </a:extLst>
              </p14:cNvPr>
              <p14:cNvContentPartPr/>
              <p14:nvPr/>
            </p14:nvContentPartPr>
            <p14:xfrm>
              <a:off x="13509992" y="-274708"/>
              <a:ext cx="67277" cy="31249"/>
            </p14:xfrm>
          </p:contentPart>
        </mc:Choice>
        <mc:Fallback xmlns="">
          <p:pic>
            <p:nvPicPr>
              <p:cNvPr id="10" name="Ink 9">
                <a:extLst>
                  <a:ext uri="{FF2B5EF4-FFF2-40B4-BE49-F238E27FC236}">
                    <a16:creationId xmlns:a16="http://schemas.microsoft.com/office/drawing/2014/main" id="{D19661A9-D48D-7D7B-0B68-769FCD599A20}"/>
                  </a:ext>
                </a:extLst>
              </p:cNvPr>
              <p:cNvPicPr/>
              <p:nvPr/>
            </p:nvPicPr>
            <p:blipFill>
              <a:blip r:embed="rId12"/>
              <a:stretch>
                <a:fillRect/>
              </a:stretch>
            </p:blipFill>
            <p:spPr>
              <a:xfrm>
                <a:off x="13492099" y="-292463"/>
                <a:ext cx="102705" cy="664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E2C9CED-5BC6-5174-0B47-F06F3562B959}"/>
                  </a:ext>
                </a:extLst>
              </p14:cNvPr>
              <p14:cNvContentPartPr/>
              <p14:nvPr/>
            </p14:nvContentPartPr>
            <p14:xfrm>
              <a:off x="13532737" y="-250987"/>
              <a:ext cx="13262" cy="13262"/>
            </p14:xfrm>
          </p:contentPart>
        </mc:Choice>
        <mc:Fallback xmlns="">
          <p:pic>
            <p:nvPicPr>
              <p:cNvPr id="11" name="Ink 10">
                <a:extLst>
                  <a:ext uri="{FF2B5EF4-FFF2-40B4-BE49-F238E27FC236}">
                    <a16:creationId xmlns:a16="http://schemas.microsoft.com/office/drawing/2014/main" id="{2E2C9CED-5BC6-5174-0B47-F06F3562B959}"/>
                  </a:ext>
                </a:extLst>
              </p:cNvPr>
              <p:cNvPicPr/>
              <p:nvPr/>
            </p:nvPicPr>
            <p:blipFill>
              <a:blip r:embed="rId14"/>
              <a:stretch>
                <a:fillRect/>
              </a:stretch>
            </p:blipFill>
            <p:spPr>
              <a:xfrm>
                <a:off x="13509055" y="-311269"/>
                <a:ext cx="60153" cy="132620"/>
              </a:xfrm>
              <a:prstGeom prst="rect">
                <a:avLst/>
              </a:prstGeom>
            </p:spPr>
          </p:pic>
        </mc:Fallback>
      </mc:AlternateContent>
      <p:sp>
        <p:nvSpPr>
          <p:cNvPr id="13" name="TextBox 12">
            <a:extLst>
              <a:ext uri="{FF2B5EF4-FFF2-40B4-BE49-F238E27FC236}">
                <a16:creationId xmlns:a16="http://schemas.microsoft.com/office/drawing/2014/main" id="{206B03C3-699B-01CB-D349-6D2B253ED1D6}"/>
              </a:ext>
            </a:extLst>
          </p:cNvPr>
          <p:cNvSpPr txBox="1"/>
          <p:nvPr/>
        </p:nvSpPr>
        <p:spPr>
          <a:xfrm>
            <a:off x="119380" y="112991"/>
            <a:ext cx="6822440" cy="369332"/>
          </a:xfrm>
          <a:prstGeom prst="rect">
            <a:avLst/>
          </a:prstGeom>
          <a:noFill/>
        </p:spPr>
        <p:txBody>
          <a:bodyPr wrap="square">
            <a:spAutoFit/>
          </a:bodyPr>
          <a:lstStyle/>
          <a:p>
            <a:r>
              <a:rPr lang="en-GB">
                <a:latin typeface="Century Gothic"/>
              </a:rPr>
              <a:t>TBAT: take rubbings and make compositions.</a:t>
            </a:r>
            <a:endParaRPr lang="en-GB"/>
          </a:p>
        </p:txBody>
      </p:sp>
      <p:sp>
        <p:nvSpPr>
          <p:cNvPr id="14" name="TextBox 13">
            <a:extLst>
              <a:ext uri="{FF2B5EF4-FFF2-40B4-BE49-F238E27FC236}">
                <a16:creationId xmlns:a16="http://schemas.microsoft.com/office/drawing/2014/main" id="{84562443-DF78-F747-1A70-67FCA01D1FCC}"/>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878964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A778-292D-0840-5EE5-DE1F7F532CC8}"/>
              </a:ext>
            </a:extLst>
          </p:cNvPr>
          <p:cNvSpPr>
            <a:spLocks noGrp="1"/>
          </p:cNvSpPr>
          <p:nvPr>
            <p:ph type="title"/>
          </p:nvPr>
        </p:nvSpPr>
        <p:spPr>
          <a:xfrm>
            <a:off x="675640" y="732881"/>
            <a:ext cx="10515600" cy="1325563"/>
          </a:xfrm>
        </p:spPr>
        <p:txBody>
          <a:bodyPr>
            <a:normAutofit/>
          </a:bodyPr>
          <a:lstStyle/>
          <a:p>
            <a:r>
              <a:rPr lang="en-GB" sz="3600">
                <a:latin typeface="Century Gothic" panose="020B0502020202020204" pitchFamily="34" charset="0"/>
              </a:rPr>
              <a:t>You can take rubbings outside or collect items to bring inside.</a:t>
            </a:r>
          </a:p>
        </p:txBody>
      </p:sp>
      <p:pic>
        <p:nvPicPr>
          <p:cNvPr id="5" name="Content Placeholder 4">
            <a:extLst>
              <a:ext uri="{FF2B5EF4-FFF2-40B4-BE49-F238E27FC236}">
                <a16:creationId xmlns:a16="http://schemas.microsoft.com/office/drawing/2014/main" id="{1C768C97-BF7D-E35A-7F3C-573768C54C8B}"/>
              </a:ext>
            </a:extLst>
          </p:cNvPr>
          <p:cNvPicPr>
            <a:picLocks noGrp="1" noChangeAspect="1"/>
          </p:cNvPicPr>
          <p:nvPr>
            <p:ph idx="1"/>
          </p:nvPr>
        </p:nvPicPr>
        <p:blipFill>
          <a:blip r:embed="rId2"/>
          <a:stretch>
            <a:fillRect/>
          </a:stretch>
        </p:blipFill>
        <p:spPr>
          <a:xfrm>
            <a:off x="566437" y="2490537"/>
            <a:ext cx="5644380" cy="2971800"/>
          </a:xfrm>
        </p:spPr>
      </p:pic>
      <p:pic>
        <p:nvPicPr>
          <p:cNvPr id="7" name="Picture 6">
            <a:extLst>
              <a:ext uri="{FF2B5EF4-FFF2-40B4-BE49-F238E27FC236}">
                <a16:creationId xmlns:a16="http://schemas.microsoft.com/office/drawing/2014/main" id="{4E9A44E8-578E-4523-4FA2-F89127A9026F}"/>
              </a:ext>
            </a:extLst>
          </p:cNvPr>
          <p:cNvPicPr>
            <a:picLocks noChangeAspect="1"/>
          </p:cNvPicPr>
          <p:nvPr/>
        </p:nvPicPr>
        <p:blipFill>
          <a:blip r:embed="rId3"/>
          <a:stretch>
            <a:fillRect/>
          </a:stretch>
        </p:blipFill>
        <p:spPr>
          <a:xfrm>
            <a:off x="6387057" y="1934311"/>
            <a:ext cx="5483126" cy="3985229"/>
          </a:xfrm>
          <a:prstGeom prst="rect">
            <a:avLst/>
          </a:prstGeom>
        </p:spPr>
      </p:pic>
      <p:sp>
        <p:nvSpPr>
          <p:cNvPr id="4" name="TextBox 3">
            <a:extLst>
              <a:ext uri="{FF2B5EF4-FFF2-40B4-BE49-F238E27FC236}">
                <a16:creationId xmlns:a16="http://schemas.microsoft.com/office/drawing/2014/main" id="{BA7F4804-FA65-7363-D5DC-F74A596574A6}"/>
              </a:ext>
            </a:extLst>
          </p:cNvPr>
          <p:cNvSpPr txBox="1"/>
          <p:nvPr/>
        </p:nvSpPr>
        <p:spPr>
          <a:xfrm>
            <a:off x="114817" y="0"/>
            <a:ext cx="6096000" cy="369332"/>
          </a:xfrm>
          <a:prstGeom prst="rect">
            <a:avLst/>
          </a:prstGeom>
          <a:noFill/>
        </p:spPr>
        <p:txBody>
          <a:bodyPr wrap="square">
            <a:spAutoFit/>
          </a:bodyPr>
          <a:lstStyle/>
          <a:p>
            <a:r>
              <a:rPr lang="en-GB">
                <a:latin typeface="Century Gothic"/>
              </a:rPr>
              <a:t>TBAT: take rubbings and make compositions.</a:t>
            </a:r>
            <a:endParaRPr lang="en-GB"/>
          </a:p>
        </p:txBody>
      </p:sp>
      <p:sp>
        <p:nvSpPr>
          <p:cNvPr id="6" name="TextBox 5">
            <a:extLst>
              <a:ext uri="{FF2B5EF4-FFF2-40B4-BE49-F238E27FC236}">
                <a16:creationId xmlns:a16="http://schemas.microsoft.com/office/drawing/2014/main" id="{4A108333-658B-24ED-DA6F-5A716A3A2F04}"/>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209393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18AB-02F0-F66C-081E-0F8EFFAD756C}"/>
              </a:ext>
            </a:extLst>
          </p:cNvPr>
          <p:cNvSpPr>
            <a:spLocks noGrp="1"/>
          </p:cNvSpPr>
          <p:nvPr>
            <p:ph type="title"/>
          </p:nvPr>
        </p:nvSpPr>
        <p:spPr>
          <a:xfrm>
            <a:off x="767962" y="209453"/>
            <a:ext cx="11081657" cy="2432503"/>
          </a:xfrm>
        </p:spPr>
        <p:txBody>
          <a:bodyPr>
            <a:normAutofit/>
          </a:bodyPr>
          <a:lstStyle/>
          <a:p>
            <a:r>
              <a:rPr lang="en-GB" sz="4000">
                <a:latin typeface="Century Gothic" panose="020B0502020202020204" pitchFamily="34" charset="0"/>
              </a:rPr>
              <a:t>Once you have a selection of rubbings, cut them out and arrange them on your page</a:t>
            </a:r>
            <a:r>
              <a:rPr lang="en-GB" sz="4000" b="1">
                <a:latin typeface="Century Gothic" panose="020B0502020202020204" pitchFamily="34" charset="0"/>
              </a:rPr>
              <a:t>.</a:t>
            </a:r>
          </a:p>
        </p:txBody>
      </p:sp>
      <p:pic>
        <p:nvPicPr>
          <p:cNvPr id="5" name="Picture 4">
            <a:extLst>
              <a:ext uri="{FF2B5EF4-FFF2-40B4-BE49-F238E27FC236}">
                <a16:creationId xmlns:a16="http://schemas.microsoft.com/office/drawing/2014/main" id="{4FE715A6-B8F0-C5EC-8143-728E2CB54415}"/>
              </a:ext>
            </a:extLst>
          </p:cNvPr>
          <p:cNvPicPr>
            <a:picLocks noChangeAspect="1"/>
          </p:cNvPicPr>
          <p:nvPr/>
        </p:nvPicPr>
        <p:blipFill>
          <a:blip r:embed="rId2"/>
          <a:stretch>
            <a:fillRect/>
          </a:stretch>
        </p:blipFill>
        <p:spPr>
          <a:xfrm>
            <a:off x="84921" y="2941372"/>
            <a:ext cx="5615853" cy="3797771"/>
          </a:xfrm>
          <a:prstGeom prst="rect">
            <a:avLst/>
          </a:prstGeom>
        </p:spPr>
      </p:pic>
      <p:pic>
        <p:nvPicPr>
          <p:cNvPr id="1026" name="Picture 2" descr="Art with Kids: Rubbings">
            <a:extLst>
              <a:ext uri="{FF2B5EF4-FFF2-40B4-BE49-F238E27FC236}">
                <a16:creationId xmlns:a16="http://schemas.microsoft.com/office/drawing/2014/main" id="{3A33B6DB-4B62-4AFC-4D4F-8B2A6C564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240" y="1987456"/>
            <a:ext cx="3515360" cy="4870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486B07-5F9B-1D4F-4070-3F57A902099A}"/>
              </a:ext>
            </a:extLst>
          </p:cNvPr>
          <p:cNvSpPr txBox="1"/>
          <p:nvPr/>
        </p:nvSpPr>
        <p:spPr>
          <a:xfrm>
            <a:off x="84921" y="24787"/>
            <a:ext cx="6096000" cy="369332"/>
          </a:xfrm>
          <a:prstGeom prst="rect">
            <a:avLst/>
          </a:prstGeom>
          <a:noFill/>
        </p:spPr>
        <p:txBody>
          <a:bodyPr wrap="square">
            <a:spAutoFit/>
          </a:bodyPr>
          <a:lstStyle/>
          <a:p>
            <a:r>
              <a:rPr lang="en-GB">
                <a:latin typeface="Century Gothic"/>
              </a:rPr>
              <a:t>TBAT: take rubbings and make compositions.</a:t>
            </a:r>
            <a:endParaRPr lang="en-GB"/>
          </a:p>
        </p:txBody>
      </p:sp>
      <p:sp>
        <p:nvSpPr>
          <p:cNvPr id="6" name="TextBox 5">
            <a:extLst>
              <a:ext uri="{FF2B5EF4-FFF2-40B4-BE49-F238E27FC236}">
                <a16:creationId xmlns:a16="http://schemas.microsoft.com/office/drawing/2014/main" id="{CA5EE8A5-2720-66A5-1C36-FFC5EFE1C5B4}"/>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94535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6" name="TextBox 5">
            <a:extLst>
              <a:ext uri="{FF2B5EF4-FFF2-40B4-BE49-F238E27FC236}">
                <a16:creationId xmlns:a16="http://schemas.microsoft.com/office/drawing/2014/main" id="{F3866C31-0780-0D73-241E-EE05A61E3BEA}"/>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Lesson focus: </a:t>
            </a:r>
          </a:p>
          <a:p>
            <a:endParaRPr lang="en-GB" sz="4400">
              <a:latin typeface="Sassoon Primary"/>
              <a:cs typeface="Calibri"/>
            </a:endParaRPr>
          </a:p>
          <a:p>
            <a:pPr algn="ctr"/>
            <a:r>
              <a:rPr lang="en-GB" sz="4400">
                <a:latin typeface="Sassoon Primary"/>
                <a:cs typeface="Calibri"/>
              </a:rPr>
              <a:t>Read words with the /l/le/ grapheme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Tree>
    <p:extLst>
      <p:ext uri="{BB962C8B-B14F-4D97-AF65-F5344CB8AC3E}">
        <p14:creationId xmlns:p14="http://schemas.microsoft.com/office/powerpoint/2010/main" val="344381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alphabet</a:t>
            </a:r>
          </a:p>
          <a:p>
            <a:r>
              <a:rPr lang="en-US" sz="6000">
                <a:latin typeface="Sassoon Primary"/>
                <a:cs typeface="Calibri" panose="020F0502020204030204"/>
              </a:rPr>
              <a:t>elephant</a:t>
            </a:r>
          </a:p>
          <a:p>
            <a:r>
              <a:rPr lang="en-US" sz="6000">
                <a:latin typeface="Sassoon Primary"/>
                <a:cs typeface="Calibri" panose="020F0502020204030204"/>
              </a:rPr>
              <a:t>giant</a:t>
            </a:r>
          </a:p>
          <a:p>
            <a:r>
              <a:rPr lang="en-US" sz="6000">
                <a:latin typeface="Sassoon Primary"/>
                <a:cs typeface="Calibri" panose="020F0502020204030204"/>
              </a:rPr>
              <a:t>follow</a:t>
            </a:r>
          </a:p>
          <a:p>
            <a:r>
              <a:rPr lang="en-US" sz="6000">
                <a:latin typeface="Sassoon Primary"/>
                <a:cs typeface="Calibri" panose="020F0502020204030204"/>
              </a:rPr>
              <a:t>reply</a:t>
            </a:r>
          </a:p>
          <a:p>
            <a:r>
              <a:rPr lang="en-US" sz="6000">
                <a:latin typeface="Sassoon Primary"/>
                <a:cs typeface="Calibri" panose="020F0502020204030204"/>
              </a:rPr>
              <a:t>white</a:t>
            </a:r>
          </a:p>
          <a:p>
            <a:endParaRPr lang="en-US" sz="6000">
              <a:latin typeface="Sassoon Primary"/>
              <a:cs typeface="Calibri" panose="020F0502020204030204"/>
            </a:endParaRPr>
          </a:p>
          <a:p>
            <a:pPr algn="l"/>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AEFC06-0DA7-15CA-B1AE-C3AA8C0D0DEB}"/>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427041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581177" y="1072752"/>
            <a:ext cx="9050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a-pp-</a:t>
            </a:r>
            <a:r>
              <a:rPr lang="en-GB" sz="9600" b="1">
                <a:latin typeface="Sassoon Primary"/>
                <a:cs typeface="Calibri"/>
              </a:rPr>
              <a:t>le</a:t>
            </a:r>
          </a:p>
          <a:p>
            <a:r>
              <a:rPr lang="en-GB" sz="9600">
                <a:latin typeface="Sassoon Primary"/>
                <a:cs typeface="Calibri"/>
              </a:rPr>
              <a:t>s-p-</a:t>
            </a:r>
            <a:r>
              <a:rPr lang="en-GB" sz="9600" err="1">
                <a:latin typeface="Sassoon Primary"/>
                <a:cs typeface="Calibri"/>
              </a:rPr>
              <a:t>ar</a:t>
            </a:r>
            <a:r>
              <a:rPr lang="en-GB" sz="9600">
                <a:latin typeface="Sassoon Primary"/>
                <a:cs typeface="Calibri"/>
              </a:rPr>
              <a:t>-k-</a:t>
            </a:r>
            <a:r>
              <a:rPr lang="en-GB" sz="9600" b="1">
                <a:latin typeface="Sassoon Primary"/>
                <a:cs typeface="Calibri"/>
              </a:rPr>
              <a:t>le</a:t>
            </a:r>
          </a:p>
          <a:p>
            <a:r>
              <a:rPr lang="en-GB" sz="9600">
                <a:latin typeface="Sassoon Primary"/>
                <a:cs typeface="Calibri"/>
              </a:rPr>
              <a:t>b-</a:t>
            </a:r>
            <a:r>
              <a:rPr lang="en-GB" sz="9600" err="1">
                <a:latin typeface="Sassoon Primary"/>
                <a:cs typeface="Calibri"/>
              </a:rPr>
              <a:t>ee</a:t>
            </a:r>
            <a:r>
              <a:rPr lang="en-GB" sz="9600">
                <a:latin typeface="Sassoon Primary"/>
                <a:cs typeface="Calibri"/>
              </a:rPr>
              <a:t>-t-</a:t>
            </a:r>
            <a:r>
              <a:rPr lang="en-GB" sz="9600" b="1">
                <a:latin typeface="Sassoon Primary"/>
                <a:cs typeface="Calibri"/>
              </a:rPr>
              <a:t>le</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xmlns="">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
        <p:nvSpPr>
          <p:cNvPr id="6" name="TextBox 5">
            <a:extLst>
              <a:ext uri="{FF2B5EF4-FFF2-40B4-BE49-F238E27FC236}">
                <a16:creationId xmlns:a16="http://schemas.microsoft.com/office/drawing/2014/main" id="{572B6D91-6C63-D2E0-D680-19F64B58BCA0}"/>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1136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90677" y="279002"/>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apple</a:t>
            </a:r>
          </a:p>
          <a:p>
            <a:r>
              <a:rPr lang="en-GB" sz="13800">
                <a:latin typeface="Sassoon Primary"/>
                <a:cs typeface="Calibri"/>
              </a:rPr>
              <a:t>sparkle</a:t>
            </a:r>
          </a:p>
          <a:p>
            <a:r>
              <a:rPr lang="en-GB" sz="13800">
                <a:latin typeface="Sassoon Primary"/>
                <a:cs typeface="Calibri"/>
              </a:rPr>
              <a:t>beetle</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xmlns="">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
        <p:nvSpPr>
          <p:cNvPr id="6" name="TextBox 5">
            <a:extLst>
              <a:ext uri="{FF2B5EF4-FFF2-40B4-BE49-F238E27FC236}">
                <a16:creationId xmlns:a16="http://schemas.microsoft.com/office/drawing/2014/main" id="{23EE52C8-3B75-15C1-74AE-98A45607F9F6}"/>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10006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824593" y="289586"/>
            <a:ext cx="9050316"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a:latin typeface="Sassoon Primary"/>
                <a:cs typeface="Calibri"/>
              </a:rPr>
              <a:t>apple</a:t>
            </a:r>
          </a:p>
          <a:p>
            <a:r>
              <a:rPr lang="en-GB" sz="8000">
                <a:latin typeface="Sassoon Primary"/>
                <a:cs typeface="Calibri"/>
              </a:rPr>
              <a:t>gentle</a:t>
            </a:r>
          </a:p>
          <a:p>
            <a:r>
              <a:rPr lang="en-GB" sz="8000">
                <a:latin typeface="Sassoon Primary"/>
                <a:cs typeface="Calibri"/>
              </a:rPr>
              <a:t>beetle</a:t>
            </a:r>
          </a:p>
          <a:p>
            <a:r>
              <a:rPr lang="en-GB" sz="8000">
                <a:latin typeface="Sassoon Primary"/>
                <a:cs typeface="Calibri"/>
              </a:rPr>
              <a:t>sparkle</a:t>
            </a:r>
          </a:p>
          <a:p>
            <a:r>
              <a:rPr lang="en-GB" sz="8000">
                <a:latin typeface="Sassoon Primary"/>
                <a:cs typeface="Calibri"/>
              </a:rPr>
              <a:t>bubble</a:t>
            </a: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99A5EF-6564-0175-F32A-5AA0E98FEB04}"/>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35578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Mrs</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6907502" y="4328540"/>
            <a:ext cx="406253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Ms</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6" name="TextBox 15">
            <a:extLst>
              <a:ext uri="{FF2B5EF4-FFF2-40B4-BE49-F238E27FC236}">
                <a16:creationId xmlns:a16="http://schemas.microsoft.com/office/drawing/2014/main" id="{D59EC5B8-2974-710F-329D-313515EE8C18}"/>
              </a:ext>
            </a:extLst>
          </p:cNvPr>
          <p:cNvSpPr txBox="1"/>
          <p:nvPr/>
        </p:nvSpPr>
        <p:spPr>
          <a:xfrm>
            <a:off x="88855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M</a:t>
            </a:r>
            <a:r>
              <a:rPr lang="en-GB" b="1" u="sng">
                <a:latin typeface="Sassoon Primary"/>
              </a:rPr>
              <a:t>onday 19th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19/1/26</a:t>
            </a:r>
            <a:endParaRPr lang="en-GB"/>
          </a:p>
        </p:txBody>
      </p:sp>
    </p:spTree>
    <p:extLst>
      <p:ext uri="{BB962C8B-B14F-4D97-AF65-F5344CB8AC3E}">
        <p14:creationId xmlns:p14="http://schemas.microsoft.com/office/powerpoint/2010/main" val="522116067"/>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A2C5E-5050-416B-9773-3B65AA86D9A6}">
  <ds:schemaRefs>
    <ds:schemaRef ds:uri="http://schemas.microsoft.com/sharepoint/v3/contenttype/forms"/>
  </ds:schemaRefs>
</ds:datastoreItem>
</file>

<file path=customXml/itemProps2.xml><?xml version="1.0" encoding="utf-8"?>
<ds:datastoreItem xmlns:ds="http://schemas.openxmlformats.org/officeDocument/2006/customXml" ds:itemID="{DB141356-EFC7-4FC7-AA01-AAC1DE1EFE62}">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B97CC9C-1D23-41F0-AB90-4D07F03D64EC}"/>
</file>

<file path=docProps/app.xml><?xml version="1.0" encoding="utf-8"?>
<Properties xmlns="http://schemas.openxmlformats.org/officeDocument/2006/extended-properties" xmlns:vt="http://schemas.openxmlformats.org/officeDocument/2006/docPropsVTypes">
  <Template>Classroom</Template>
  <Application>Microsoft Office PowerPoint</Application>
  <PresentationFormat>Widescreen</PresentationFormat>
  <Slides>34</Slides>
  <Notes>18</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Classroom</vt:lpstr>
      <vt:lpstr>Monday 19th January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PE</vt:lpstr>
      <vt:lpstr>Lunch</vt:lpstr>
      <vt:lpstr>Monday 19th January 2026 19/1/26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Challenges:</vt:lpstr>
      <vt:lpstr>TBAT: take rubbings and make compositions.</vt:lpstr>
      <vt:lpstr>Last week, we printed using our hands</vt:lpstr>
      <vt:lpstr>You can take rubbings outside or collect items to bring inside.</vt:lpstr>
      <vt:lpstr>Once you have a selection of rubbings, cut them out and arrange them on your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55</cp:revision>
  <dcterms:created xsi:type="dcterms:W3CDTF">2025-12-10T19:23:23Z</dcterms:created>
  <dcterms:modified xsi:type="dcterms:W3CDTF">2026-01-19T08:03:43Z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314500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