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4"/>
  </p:notesMasterIdLst>
  <p:sldIdLst>
    <p:sldId id="256" r:id="rId5"/>
    <p:sldId id="258" r:id="rId6"/>
    <p:sldId id="582" r:id="rId7"/>
    <p:sldId id="282" r:id="rId8"/>
    <p:sldId id="447" r:id="rId9"/>
    <p:sldId id="281" r:id="rId10"/>
    <p:sldId id="448" r:id="rId11"/>
    <p:sldId id="283" r:id="rId12"/>
    <p:sldId id="280" r:id="rId13"/>
    <p:sldId id="449" r:id="rId14"/>
    <p:sldId id="450" r:id="rId15"/>
    <p:sldId id="269" r:id="rId16"/>
    <p:sldId id="583" r:id="rId17"/>
    <p:sldId id="274" r:id="rId18"/>
    <p:sldId id="276" r:id="rId19"/>
    <p:sldId id="275" r:id="rId20"/>
    <p:sldId id="277" r:id="rId21"/>
    <p:sldId id="270" r:id="rId22"/>
    <p:sldId id="585" r:id="rId23"/>
    <p:sldId id="584" r:id="rId24"/>
    <p:sldId id="586" r:id="rId25"/>
    <p:sldId id="261" r:id="rId26"/>
    <p:sldId id="451" r:id="rId27"/>
    <p:sldId id="343" r:id="rId28"/>
    <p:sldId id="344" r:id="rId29"/>
    <p:sldId id="345" r:id="rId30"/>
    <p:sldId id="350" r:id="rId31"/>
    <p:sldId id="346" r:id="rId32"/>
    <p:sldId id="452" r:id="rId33"/>
    <p:sldId id="507" r:id="rId34"/>
    <p:sldId id="347" r:id="rId35"/>
    <p:sldId id="348" r:id="rId36"/>
    <p:sldId id="508" r:id="rId37"/>
    <p:sldId id="349" r:id="rId38"/>
    <p:sldId id="509" r:id="rId39"/>
    <p:sldId id="510" r:id="rId40"/>
    <p:sldId id="514" r:id="rId41"/>
    <p:sldId id="273" r:id="rId42"/>
    <p:sldId id="51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5D4A1-A70C-1C48-3219-1F5872EDEF11}" v="4" dt="2026-01-09T14:12:10.471"/>
    <p1510:client id="{8CE992A2-2CA0-BB66-3827-B11DF2ECDFD1}" v="21" dt="2026-01-11T13:02:50.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660"/>
  </p:normalViewPr>
  <p:slideViewPr>
    <p:cSldViewPr snapToGrid="0">
      <p:cViewPr varScale="1">
        <p:scale>
          <a:sx n="59" d="100"/>
          <a:sy n="59"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2AE5D4A1-A70C-1C48-3219-1F5872EDEF11}"/>
    <pc:docChg chg="modSld">
      <pc:chgData name="A Freel" userId="S::afreel@ohacademy.co.uk::f6dead3d-cc44-4b49-aee1-60fe86f08dbd" providerId="AD" clId="Web-{2AE5D4A1-A70C-1C48-3219-1F5872EDEF11}" dt="2026-01-09T14:12:10.471" v="2" actId="1076"/>
      <pc:docMkLst>
        <pc:docMk/>
      </pc:docMkLst>
      <pc:sldChg chg="addSp modSp">
        <pc:chgData name="A Freel" userId="S::afreel@ohacademy.co.uk::f6dead3d-cc44-4b49-aee1-60fe86f08dbd" providerId="AD" clId="Web-{2AE5D4A1-A70C-1C48-3219-1F5872EDEF11}" dt="2026-01-09T14:12:10.471" v="2" actId="1076"/>
        <pc:sldMkLst>
          <pc:docMk/>
          <pc:sldMk cId="1120572278" sldId="258"/>
        </pc:sldMkLst>
        <pc:picChg chg="add mod">
          <ac:chgData name="A Freel" userId="S::afreel@ohacademy.co.uk::f6dead3d-cc44-4b49-aee1-60fe86f08dbd" providerId="AD" clId="Web-{2AE5D4A1-A70C-1C48-3219-1F5872EDEF11}" dt="2026-01-09T14:12:10.471" v="2" actId="1076"/>
          <ac:picMkLst>
            <pc:docMk/>
            <pc:sldMk cId="1120572278" sldId="258"/>
            <ac:picMk id="2" creationId="{9D77F5C7-F57B-8938-26B4-1E6D55AA1448}"/>
          </ac:picMkLst>
        </pc:picChg>
      </pc:sldChg>
    </pc:docChg>
  </pc:docChgLst>
  <pc:docChgLst>
    <pc:chgData name="A Freel" userId="S::afreel@ohacademy.co.uk::f6dead3d-cc44-4b49-aee1-60fe86f08dbd" providerId="AD" clId="Web-{D2221EA5-C751-499D-2B20-B0715E0A8D5C}"/>
    <pc:docChg chg="addSld">
      <pc:chgData name="A Freel" userId="S::afreel@ohacademy.co.uk::f6dead3d-cc44-4b49-aee1-60fe86f08dbd" providerId="AD" clId="Web-{D2221EA5-C751-499D-2B20-B0715E0A8D5C}" dt="2025-12-19T11:08:37.284" v="5"/>
      <pc:docMkLst>
        <pc:docMk/>
      </pc:docMkLst>
      <pc:sldChg chg="add">
        <pc:chgData name="A Freel" userId="S::afreel@ohacademy.co.uk::f6dead3d-cc44-4b49-aee1-60fe86f08dbd" providerId="AD" clId="Web-{D2221EA5-C751-499D-2B20-B0715E0A8D5C}" dt="2025-12-19T11:08:36.253" v="0"/>
        <pc:sldMkLst>
          <pc:docMk/>
          <pc:sldMk cId="1356383937" sldId="269"/>
        </pc:sldMkLst>
      </pc:sldChg>
      <pc:sldChg chg="add">
        <pc:chgData name="A Freel" userId="S::afreel@ohacademy.co.uk::f6dead3d-cc44-4b49-aee1-60fe86f08dbd" providerId="AD" clId="Web-{D2221EA5-C751-499D-2B20-B0715E0A8D5C}" dt="2025-12-19T11:08:37.284" v="5"/>
        <pc:sldMkLst>
          <pc:docMk/>
          <pc:sldMk cId="15288526" sldId="270"/>
        </pc:sldMkLst>
      </pc:sldChg>
      <pc:sldChg chg="add">
        <pc:chgData name="A Freel" userId="S::afreel@ohacademy.co.uk::f6dead3d-cc44-4b49-aee1-60fe86f08dbd" providerId="AD" clId="Web-{D2221EA5-C751-499D-2B20-B0715E0A8D5C}" dt="2025-12-19T11:08:36.284" v="1"/>
        <pc:sldMkLst>
          <pc:docMk/>
          <pc:sldMk cId="2139769842" sldId="274"/>
        </pc:sldMkLst>
      </pc:sldChg>
      <pc:sldChg chg="add">
        <pc:chgData name="A Freel" userId="S::afreel@ohacademy.co.uk::f6dead3d-cc44-4b49-aee1-60fe86f08dbd" providerId="AD" clId="Web-{D2221EA5-C751-499D-2B20-B0715E0A8D5C}" dt="2025-12-19T11:08:37.065" v="3"/>
        <pc:sldMkLst>
          <pc:docMk/>
          <pc:sldMk cId="1370648582" sldId="275"/>
        </pc:sldMkLst>
      </pc:sldChg>
      <pc:sldChg chg="add">
        <pc:chgData name="A Freel" userId="S::afreel@ohacademy.co.uk::f6dead3d-cc44-4b49-aee1-60fe86f08dbd" providerId="AD" clId="Web-{D2221EA5-C751-499D-2B20-B0715E0A8D5C}" dt="2025-12-19T11:08:37.018" v="2"/>
        <pc:sldMkLst>
          <pc:docMk/>
          <pc:sldMk cId="1383137023" sldId="276"/>
        </pc:sldMkLst>
      </pc:sldChg>
      <pc:sldChg chg="add">
        <pc:chgData name="A Freel" userId="S::afreel@ohacademy.co.uk::f6dead3d-cc44-4b49-aee1-60fe86f08dbd" providerId="AD" clId="Web-{D2221EA5-C751-499D-2B20-B0715E0A8D5C}" dt="2025-12-19T11:08:37.159" v="4"/>
        <pc:sldMkLst>
          <pc:docMk/>
          <pc:sldMk cId="381453490" sldId="277"/>
        </pc:sldMkLst>
      </pc:sldChg>
    </pc:docChg>
  </pc:docChgLst>
  <pc:docChgLst>
    <pc:chgData name="A Freel" userId="S::afreel@ohacademy.co.uk::f6dead3d-cc44-4b49-aee1-60fe86f08dbd" providerId="AD" clId="Web-{8CE992A2-2CA0-BB66-3827-B11DF2ECDFD1}"/>
    <pc:docChg chg="addSld delSld modSld">
      <pc:chgData name="A Freel" userId="S::afreel@ohacademy.co.uk::f6dead3d-cc44-4b49-aee1-60fe86f08dbd" providerId="AD" clId="Web-{8CE992A2-2CA0-BB66-3827-B11DF2ECDFD1}" dt="2026-01-11T13:02:50.817" v="19" actId="14100"/>
      <pc:docMkLst>
        <pc:docMk/>
      </pc:docMkLst>
      <pc:sldChg chg="add del">
        <pc:chgData name="A Freel" userId="S::afreel@ohacademy.co.uk::f6dead3d-cc44-4b49-aee1-60fe86f08dbd" providerId="AD" clId="Web-{8CE992A2-2CA0-BB66-3827-B11DF2ECDFD1}" dt="2026-01-11T13:00:03.545" v="1"/>
        <pc:sldMkLst>
          <pc:docMk/>
          <pc:sldMk cId="4110216635" sldId="582"/>
        </pc:sldMkLst>
      </pc:sldChg>
      <pc:sldChg chg="addSp modSp new">
        <pc:chgData name="A Freel" userId="S::afreel@ohacademy.co.uk::f6dead3d-cc44-4b49-aee1-60fe86f08dbd" providerId="AD" clId="Web-{8CE992A2-2CA0-BB66-3827-B11DF2ECDFD1}" dt="2026-01-11T13:01:42.846" v="7" actId="14100"/>
        <pc:sldMkLst>
          <pc:docMk/>
          <pc:sldMk cId="796947615" sldId="585"/>
        </pc:sldMkLst>
        <pc:picChg chg="add mod">
          <ac:chgData name="A Freel" userId="S::afreel@ohacademy.co.uk::f6dead3d-cc44-4b49-aee1-60fe86f08dbd" providerId="AD" clId="Web-{8CE992A2-2CA0-BB66-3827-B11DF2ECDFD1}" dt="2026-01-11T13:01:42.846" v="7" actId="14100"/>
          <ac:picMkLst>
            <pc:docMk/>
            <pc:sldMk cId="796947615" sldId="585"/>
            <ac:picMk id="2" creationId="{560E9510-53E6-74DF-9E5D-5EAA1FCE229E}"/>
          </ac:picMkLst>
        </pc:picChg>
      </pc:sldChg>
      <pc:sldChg chg="addSp delSp modSp new">
        <pc:chgData name="A Freel" userId="S::afreel@ohacademy.co.uk::f6dead3d-cc44-4b49-aee1-60fe86f08dbd" providerId="AD" clId="Web-{8CE992A2-2CA0-BB66-3827-B11DF2ECDFD1}" dt="2026-01-11T13:02:50.817" v="19" actId="14100"/>
        <pc:sldMkLst>
          <pc:docMk/>
          <pc:sldMk cId="2649618192" sldId="586"/>
        </pc:sldMkLst>
        <pc:spChg chg="mod">
          <ac:chgData name="A Freel" userId="S::afreel@ohacademy.co.uk::f6dead3d-cc44-4b49-aee1-60fe86f08dbd" providerId="AD" clId="Web-{8CE992A2-2CA0-BB66-3827-B11DF2ECDFD1}" dt="2026-01-11T13:02:32.832" v="15" actId="20577"/>
          <ac:spMkLst>
            <pc:docMk/>
            <pc:sldMk cId="2649618192" sldId="586"/>
            <ac:spMk id="2" creationId="{FA9C5C39-14B9-E8AA-FCB9-DA3DC62B6C15}"/>
          </ac:spMkLst>
        </pc:spChg>
        <pc:spChg chg="del">
          <ac:chgData name="A Freel" userId="S::afreel@ohacademy.co.uk::f6dead3d-cc44-4b49-aee1-60fe86f08dbd" providerId="AD" clId="Web-{8CE992A2-2CA0-BB66-3827-B11DF2ECDFD1}" dt="2026-01-11T13:02:35.301" v="16"/>
          <ac:spMkLst>
            <pc:docMk/>
            <pc:sldMk cId="2649618192" sldId="586"/>
            <ac:spMk id="3" creationId="{3AC26310-CE69-C95B-4E06-B4BE99E15AAA}"/>
          </ac:spMkLst>
        </pc:spChg>
        <pc:picChg chg="add mod">
          <ac:chgData name="A Freel" userId="S::afreel@ohacademy.co.uk::f6dead3d-cc44-4b49-aee1-60fe86f08dbd" providerId="AD" clId="Web-{8CE992A2-2CA0-BB66-3827-B11DF2ECDFD1}" dt="2026-01-11T13:02:50.817" v="19" actId="14100"/>
          <ac:picMkLst>
            <pc:docMk/>
            <pc:sldMk cId="2649618192" sldId="586"/>
            <ac:picMk id="4" creationId="{DF355456-999C-2358-9839-293610211801}"/>
          </ac:picMkLst>
        </pc:picChg>
      </pc:sldChg>
    </pc:docChg>
  </pc:docChgLst>
  <pc:docChgLst>
    <pc:chgData name="P McKenzie-Cook" userId="6605cc89-aaff-4d80-9ee6-20e4afa4ef0c" providerId="ADAL" clId="{C1EED9DC-9EC8-4349-96AA-3A3934B357C5}"/>
    <pc:docChg chg="undo custSel addSld delSld modSld">
      <pc:chgData name="P McKenzie-Cook" userId="6605cc89-aaff-4d80-9ee6-20e4afa4ef0c" providerId="ADAL" clId="{C1EED9DC-9EC8-4349-96AA-3A3934B357C5}" dt="2026-01-09T15:42:36.020" v="398" actId="1076"/>
      <pc:docMkLst>
        <pc:docMk/>
      </pc:docMkLst>
      <pc:sldChg chg="modSp">
        <pc:chgData name="P McKenzie-Cook" userId="6605cc89-aaff-4d80-9ee6-20e4afa4ef0c" providerId="ADAL" clId="{C1EED9DC-9EC8-4349-96AA-3A3934B357C5}" dt="2026-01-04T13:17:55.235" v="2"/>
        <pc:sldMkLst>
          <pc:docMk/>
          <pc:sldMk cId="109857222" sldId="256"/>
        </pc:sldMkLst>
        <pc:spChg chg="mod">
          <ac:chgData name="P McKenzie-Cook" userId="6605cc89-aaff-4d80-9ee6-20e4afa4ef0c" providerId="ADAL" clId="{C1EED9DC-9EC8-4349-96AA-3A3934B357C5}" dt="2026-01-04T13:17:55.235" v="2"/>
          <ac:spMkLst>
            <pc:docMk/>
            <pc:sldMk cId="109857222" sldId="256"/>
            <ac:spMk id="2" creationId="{00000000-0000-0000-0000-000000000000}"/>
          </ac:spMkLst>
        </pc:spChg>
      </pc:sldChg>
      <pc:sldChg chg="addSp delSp modSp add mod">
        <pc:chgData name="P McKenzie-Cook" userId="6605cc89-aaff-4d80-9ee6-20e4afa4ef0c" providerId="ADAL" clId="{C1EED9DC-9EC8-4349-96AA-3A3934B357C5}" dt="2026-01-05T09:22:39.939" v="357"/>
        <pc:sldMkLst>
          <pc:docMk/>
          <pc:sldMk cId="3443993194" sldId="273"/>
        </pc:sldMkLst>
        <pc:spChg chg="add mod">
          <ac:chgData name="P McKenzie-Cook" userId="6605cc89-aaff-4d80-9ee6-20e4afa4ef0c" providerId="ADAL" clId="{C1EED9DC-9EC8-4349-96AA-3A3934B357C5}" dt="2026-01-05T09:22:39.939" v="357"/>
          <ac:spMkLst>
            <pc:docMk/>
            <pc:sldMk cId="3443993194" sldId="273"/>
            <ac:spMk id="4" creationId="{5E63200E-0D2E-AA63-39D6-84565BC35C08}"/>
          </ac:spMkLst>
        </pc:spChg>
      </pc:sldChg>
      <pc:sldChg chg="addSp modSp add mod">
        <pc:chgData name="P McKenzie-Cook" userId="6605cc89-aaff-4d80-9ee6-20e4afa4ef0c" providerId="ADAL" clId="{C1EED9DC-9EC8-4349-96AA-3A3934B357C5}" dt="2026-01-04T13:26:55.871" v="287"/>
        <pc:sldMkLst>
          <pc:docMk/>
          <pc:sldMk cId="2641826217" sldId="343"/>
        </pc:sldMkLst>
        <pc:spChg chg="add mod">
          <ac:chgData name="P McKenzie-Cook" userId="6605cc89-aaff-4d80-9ee6-20e4afa4ef0c" providerId="ADAL" clId="{C1EED9DC-9EC8-4349-96AA-3A3934B357C5}" dt="2026-01-04T13:20:24.353" v="40"/>
          <ac:spMkLst>
            <pc:docMk/>
            <pc:sldMk cId="2641826217" sldId="343"/>
            <ac:spMk id="4" creationId="{542BC8FF-77AA-13F0-39B6-A32232BF15D3}"/>
          </ac:spMkLst>
        </pc:spChg>
        <pc:spChg chg="add mod">
          <ac:chgData name="P McKenzie-Cook" userId="6605cc89-aaff-4d80-9ee6-20e4afa4ef0c" providerId="ADAL" clId="{C1EED9DC-9EC8-4349-96AA-3A3934B357C5}" dt="2026-01-04T13:21:36.420" v="121" actId="1076"/>
          <ac:spMkLst>
            <pc:docMk/>
            <pc:sldMk cId="2641826217" sldId="343"/>
            <ac:spMk id="6" creationId="{AF026486-45F7-DF9E-77A4-D7DA96739E50}"/>
          </ac:spMkLst>
        </pc:spChg>
        <pc:spChg chg="add mod">
          <ac:chgData name="P McKenzie-Cook" userId="6605cc89-aaff-4d80-9ee6-20e4afa4ef0c" providerId="ADAL" clId="{C1EED9DC-9EC8-4349-96AA-3A3934B357C5}" dt="2026-01-04T13:26:54.193" v="286"/>
          <ac:spMkLst>
            <pc:docMk/>
            <pc:sldMk cId="2641826217" sldId="343"/>
            <ac:spMk id="7" creationId="{53279CE6-BE59-9652-A535-2C03C743CA42}"/>
          </ac:spMkLst>
        </pc:spChg>
        <pc:spChg chg="mod">
          <ac:chgData name="P McKenzie-Cook" userId="6605cc89-aaff-4d80-9ee6-20e4afa4ef0c" providerId="ADAL" clId="{C1EED9DC-9EC8-4349-96AA-3A3934B357C5}" dt="2026-01-04T13:20:54.495" v="56" actId="113"/>
          <ac:spMkLst>
            <pc:docMk/>
            <pc:sldMk cId="2641826217" sldId="343"/>
            <ac:spMk id="15" creationId="{00000000-0000-0000-0000-000000000000}"/>
          </ac:spMkLst>
        </pc:spChg>
      </pc:sldChg>
      <pc:sldChg chg="addSp modSp add mod">
        <pc:chgData name="P McKenzie-Cook" userId="6605cc89-aaff-4d80-9ee6-20e4afa4ef0c" providerId="ADAL" clId="{C1EED9DC-9EC8-4349-96AA-3A3934B357C5}" dt="2026-01-04T13:27:01.786" v="297" actId="1035"/>
        <pc:sldMkLst>
          <pc:docMk/>
          <pc:sldMk cId="2542775786" sldId="344"/>
        </pc:sldMkLst>
        <pc:spChg chg="add mod">
          <ac:chgData name="P McKenzie-Cook" userId="6605cc89-aaff-4d80-9ee6-20e4afa4ef0c" providerId="ADAL" clId="{C1EED9DC-9EC8-4349-96AA-3A3934B357C5}" dt="2026-01-04T13:27:01.786" v="297" actId="1035"/>
          <ac:spMkLst>
            <pc:docMk/>
            <pc:sldMk cId="2542775786" sldId="344"/>
            <ac:spMk id="3" creationId="{C29DCF8C-2506-51B3-47F7-6EF0502053DD}"/>
          </ac:spMkLst>
        </pc:spChg>
        <pc:spChg chg="mod">
          <ac:chgData name="P McKenzie-Cook" userId="6605cc89-aaff-4d80-9ee6-20e4afa4ef0c" providerId="ADAL" clId="{C1EED9DC-9EC8-4349-96AA-3A3934B357C5}" dt="2026-01-04T13:21:43.713" v="128" actId="20577"/>
          <ac:spMkLst>
            <pc:docMk/>
            <pc:sldMk cId="2542775786" sldId="344"/>
            <ac:spMk id="5" creationId="{5D65074B-8A5C-5C17-C122-EFF0089D046D}"/>
          </ac:spMkLst>
        </pc:spChg>
      </pc:sldChg>
      <pc:sldChg chg="addSp modSp add mod">
        <pc:chgData name="P McKenzie-Cook" userId="6605cc89-aaff-4d80-9ee6-20e4afa4ef0c" providerId="ADAL" clId="{C1EED9DC-9EC8-4349-96AA-3A3934B357C5}" dt="2026-01-09T15:37:11.607" v="394" actId="20577"/>
        <pc:sldMkLst>
          <pc:docMk/>
          <pc:sldMk cId="3521659842" sldId="345"/>
        </pc:sldMkLst>
        <pc:spChg chg="mod">
          <ac:chgData name="P McKenzie-Cook" userId="6605cc89-aaff-4d80-9ee6-20e4afa4ef0c" providerId="ADAL" clId="{C1EED9DC-9EC8-4349-96AA-3A3934B357C5}" dt="2026-01-04T13:24:10.611" v="200" actId="1076"/>
          <ac:spMkLst>
            <pc:docMk/>
            <pc:sldMk cId="3521659842" sldId="345"/>
            <ac:spMk id="2" creationId="{00000000-0000-0000-0000-000000000000}"/>
          </ac:spMkLst>
        </pc:spChg>
        <pc:spChg chg="add mod">
          <ac:chgData name="P McKenzie-Cook" userId="6605cc89-aaff-4d80-9ee6-20e4afa4ef0c" providerId="ADAL" clId="{C1EED9DC-9EC8-4349-96AA-3A3934B357C5}" dt="2026-01-09T15:37:11.607" v="394" actId="20577"/>
          <ac:spMkLst>
            <pc:docMk/>
            <pc:sldMk cId="3521659842" sldId="345"/>
            <ac:spMk id="4" creationId="{5A3CB5C6-2927-4514-92B9-3313BE4F07C2}"/>
          </ac:spMkLst>
        </pc:spChg>
        <pc:spChg chg="add mod">
          <ac:chgData name="P McKenzie-Cook" userId="6605cc89-aaff-4d80-9ee6-20e4afa4ef0c" providerId="ADAL" clId="{C1EED9DC-9EC8-4349-96AA-3A3934B357C5}" dt="2026-01-04T13:24:24.507" v="202"/>
          <ac:spMkLst>
            <pc:docMk/>
            <pc:sldMk cId="3521659842" sldId="345"/>
            <ac:spMk id="5" creationId="{A474C998-E225-4EF2-A4D7-59C7F211A668}"/>
          </ac:spMkLst>
        </pc:spChg>
        <pc:spChg chg="add mod">
          <ac:chgData name="P McKenzie-Cook" userId="6605cc89-aaff-4d80-9ee6-20e4afa4ef0c" providerId="ADAL" clId="{C1EED9DC-9EC8-4349-96AA-3A3934B357C5}" dt="2026-01-04T13:27:08.404" v="313" actId="1035"/>
          <ac:spMkLst>
            <pc:docMk/>
            <pc:sldMk cId="3521659842" sldId="345"/>
            <ac:spMk id="7" creationId="{1CC546CC-64B3-EF18-88D9-B83E4D06A09D}"/>
          </ac:spMkLst>
        </pc:spChg>
        <pc:picChg chg="mod">
          <ac:chgData name="P McKenzie-Cook" userId="6605cc89-aaff-4d80-9ee6-20e4afa4ef0c" providerId="ADAL" clId="{C1EED9DC-9EC8-4349-96AA-3A3934B357C5}" dt="2026-01-04T13:24:07.958" v="199" actId="1076"/>
          <ac:picMkLst>
            <pc:docMk/>
            <pc:sldMk cId="3521659842" sldId="345"/>
            <ac:picMk id="6" creationId="{6B5ECC87-8E49-9D7C-755D-D926BB275F58}"/>
          </ac:picMkLst>
        </pc:picChg>
      </pc:sldChg>
      <pc:sldChg chg="addSp modSp add mod">
        <pc:chgData name="P McKenzie-Cook" userId="6605cc89-aaff-4d80-9ee6-20e4afa4ef0c" providerId="ADAL" clId="{C1EED9DC-9EC8-4349-96AA-3A3934B357C5}" dt="2026-01-04T13:27:13.717" v="316"/>
        <pc:sldMkLst>
          <pc:docMk/>
          <pc:sldMk cId="1005521255" sldId="346"/>
        </pc:sldMkLst>
        <pc:spChg chg="mod">
          <ac:chgData name="P McKenzie-Cook" userId="6605cc89-aaff-4d80-9ee6-20e4afa4ef0c" providerId="ADAL" clId="{C1EED9DC-9EC8-4349-96AA-3A3934B357C5}" dt="2026-01-04T13:17:55.235" v="2"/>
          <ac:spMkLst>
            <pc:docMk/>
            <pc:sldMk cId="1005521255" sldId="346"/>
            <ac:spMk id="2" creationId="{00000000-0000-0000-0000-000000000000}"/>
          </ac:spMkLst>
        </pc:spChg>
        <pc:spChg chg="add mod">
          <ac:chgData name="P McKenzie-Cook" userId="6605cc89-aaff-4d80-9ee6-20e4afa4ef0c" providerId="ADAL" clId="{C1EED9DC-9EC8-4349-96AA-3A3934B357C5}" dt="2026-01-04T13:24:34.974" v="205"/>
          <ac:spMkLst>
            <pc:docMk/>
            <pc:sldMk cId="1005521255" sldId="346"/>
            <ac:spMk id="3" creationId="{88AB2620-FFC9-C11D-6FB5-9E54005338C5}"/>
          </ac:spMkLst>
        </pc:spChg>
        <pc:spChg chg="mod">
          <ac:chgData name="P McKenzie-Cook" userId="6605cc89-aaff-4d80-9ee6-20e4afa4ef0c" providerId="ADAL" clId="{C1EED9DC-9EC8-4349-96AA-3A3934B357C5}" dt="2026-01-04T13:17:55.235" v="2"/>
          <ac:spMkLst>
            <pc:docMk/>
            <pc:sldMk cId="1005521255" sldId="346"/>
            <ac:spMk id="4" creationId="{50A74082-2093-A0C3-3A42-0DD3D5120D7B}"/>
          </ac:spMkLst>
        </pc:spChg>
        <pc:spChg chg="add mod">
          <ac:chgData name="P McKenzie-Cook" userId="6605cc89-aaff-4d80-9ee6-20e4afa4ef0c" providerId="ADAL" clId="{C1EED9DC-9EC8-4349-96AA-3A3934B357C5}" dt="2026-01-04T13:27:12.998" v="315"/>
          <ac:spMkLst>
            <pc:docMk/>
            <pc:sldMk cId="1005521255" sldId="346"/>
            <ac:spMk id="5" creationId="{E31B6CDF-73CE-843D-0D4F-C2D17F524B6D}"/>
          </ac:spMkLst>
        </pc:spChg>
        <pc:spChg chg="mod">
          <ac:chgData name="P McKenzie-Cook" userId="6605cc89-aaff-4d80-9ee6-20e4afa4ef0c" providerId="ADAL" clId="{C1EED9DC-9EC8-4349-96AA-3A3934B357C5}" dt="2026-01-04T13:24:38.675" v="206" actId="1076"/>
          <ac:spMkLst>
            <pc:docMk/>
            <pc:sldMk cId="1005521255" sldId="346"/>
            <ac:spMk id="18" creationId="{00000000-0000-0000-0000-000000000000}"/>
          </ac:spMkLst>
        </pc:spChg>
      </pc:sldChg>
      <pc:sldChg chg="addSp modSp add">
        <pc:chgData name="P McKenzie-Cook" userId="6605cc89-aaff-4d80-9ee6-20e4afa4ef0c" providerId="ADAL" clId="{C1EED9DC-9EC8-4349-96AA-3A3934B357C5}" dt="2026-01-04T13:27:19.477" v="319"/>
        <pc:sldMkLst>
          <pc:docMk/>
          <pc:sldMk cId="200299911" sldId="347"/>
        </pc:sldMkLst>
        <pc:spChg chg="mod">
          <ac:chgData name="P McKenzie-Cook" userId="6605cc89-aaff-4d80-9ee6-20e4afa4ef0c" providerId="ADAL" clId="{C1EED9DC-9EC8-4349-96AA-3A3934B357C5}" dt="2026-01-04T13:17:55.235" v="2"/>
          <ac:spMkLst>
            <pc:docMk/>
            <pc:sldMk cId="200299911" sldId="347"/>
            <ac:spMk id="2" creationId="{00000000-0000-0000-0000-000000000000}"/>
          </ac:spMkLst>
        </pc:spChg>
        <pc:spChg chg="add mod">
          <ac:chgData name="P McKenzie-Cook" userId="6605cc89-aaff-4d80-9ee6-20e4afa4ef0c" providerId="ADAL" clId="{C1EED9DC-9EC8-4349-96AA-3A3934B357C5}" dt="2026-01-04T13:25:37.774" v="263"/>
          <ac:spMkLst>
            <pc:docMk/>
            <pc:sldMk cId="200299911" sldId="347"/>
            <ac:spMk id="4" creationId="{9B9BF975-1B30-E145-1C4B-0A25638EF440}"/>
          </ac:spMkLst>
        </pc:spChg>
        <pc:spChg chg="add mod">
          <ac:chgData name="P McKenzie-Cook" userId="6605cc89-aaff-4d80-9ee6-20e4afa4ef0c" providerId="ADAL" clId="{C1EED9DC-9EC8-4349-96AA-3A3934B357C5}" dt="2026-01-04T13:27:19.477" v="319"/>
          <ac:spMkLst>
            <pc:docMk/>
            <pc:sldMk cId="200299911" sldId="347"/>
            <ac:spMk id="5" creationId="{0ECEB396-2E1C-E8BC-6B29-9208D822B4B8}"/>
          </ac:spMkLst>
        </pc:spChg>
      </pc:sldChg>
      <pc:sldChg chg="addSp delSp modSp add mod">
        <pc:chgData name="P McKenzie-Cook" userId="6605cc89-aaff-4d80-9ee6-20e4afa4ef0c" providerId="ADAL" clId="{C1EED9DC-9EC8-4349-96AA-3A3934B357C5}" dt="2026-01-04T13:31:42.094" v="332" actId="14100"/>
        <pc:sldMkLst>
          <pc:docMk/>
          <pc:sldMk cId="1664772176" sldId="348"/>
        </pc:sldMkLst>
        <pc:spChg chg="add mod">
          <ac:chgData name="P McKenzie-Cook" userId="6605cc89-aaff-4d80-9ee6-20e4afa4ef0c" providerId="ADAL" clId="{C1EED9DC-9EC8-4349-96AA-3A3934B357C5}" dt="2026-01-04T13:25:41.330" v="264"/>
          <ac:spMkLst>
            <pc:docMk/>
            <pc:sldMk cId="1664772176" sldId="348"/>
            <ac:spMk id="2" creationId="{26C7811B-84BA-43B4-C3A2-0F2D99757B63}"/>
          </ac:spMkLst>
        </pc:spChg>
        <pc:spChg chg="mod">
          <ac:chgData name="P McKenzie-Cook" userId="6605cc89-aaff-4d80-9ee6-20e4afa4ef0c" providerId="ADAL" clId="{C1EED9DC-9EC8-4349-96AA-3A3934B357C5}" dt="2026-01-04T13:30:33.542" v="322" actId="1076"/>
          <ac:spMkLst>
            <pc:docMk/>
            <pc:sldMk cId="1664772176" sldId="348"/>
            <ac:spMk id="4" creationId="{00000000-0000-0000-0000-000000000000}"/>
          </ac:spMkLst>
        </pc:spChg>
        <pc:spChg chg="add mod">
          <ac:chgData name="P McKenzie-Cook" userId="6605cc89-aaff-4d80-9ee6-20e4afa4ef0c" providerId="ADAL" clId="{C1EED9DC-9EC8-4349-96AA-3A3934B357C5}" dt="2026-01-04T13:27:20.306" v="320"/>
          <ac:spMkLst>
            <pc:docMk/>
            <pc:sldMk cId="1664772176" sldId="348"/>
            <ac:spMk id="7" creationId="{F7CA1259-A26F-55BD-5E7A-EF0BA7430DE8}"/>
          </ac:spMkLst>
        </pc:spChg>
        <pc:picChg chg="add mod ord modCrop">
          <ac:chgData name="P McKenzie-Cook" userId="6605cc89-aaff-4d80-9ee6-20e4afa4ef0c" providerId="ADAL" clId="{C1EED9DC-9EC8-4349-96AA-3A3934B357C5}" dt="2026-01-04T13:30:54.750" v="328" actId="167"/>
          <ac:picMkLst>
            <pc:docMk/>
            <pc:sldMk cId="1664772176" sldId="348"/>
            <ac:picMk id="9" creationId="{171A5C32-AD6F-AB06-4D61-637BA5EBC51D}"/>
          </ac:picMkLst>
        </pc:picChg>
        <pc:picChg chg="add mod">
          <ac:chgData name="P McKenzie-Cook" userId="6605cc89-aaff-4d80-9ee6-20e4afa4ef0c" providerId="ADAL" clId="{C1EED9DC-9EC8-4349-96AA-3A3934B357C5}" dt="2026-01-04T13:31:42.094" v="332" actId="14100"/>
          <ac:picMkLst>
            <pc:docMk/>
            <pc:sldMk cId="1664772176" sldId="348"/>
            <ac:picMk id="11" creationId="{5260DEF1-8EE0-5A1C-0C32-38B3901F1580}"/>
          </ac:picMkLst>
        </pc:picChg>
      </pc:sldChg>
      <pc:sldChg chg="addSp modSp add">
        <pc:chgData name="P McKenzie-Cook" userId="6605cc89-aaff-4d80-9ee6-20e4afa4ef0c" providerId="ADAL" clId="{C1EED9DC-9EC8-4349-96AA-3A3934B357C5}" dt="2026-01-04T13:27:21.439" v="321"/>
        <pc:sldMkLst>
          <pc:docMk/>
          <pc:sldMk cId="2563716985" sldId="349"/>
        </pc:sldMkLst>
        <pc:spChg chg="mod">
          <ac:chgData name="P McKenzie-Cook" userId="6605cc89-aaff-4d80-9ee6-20e4afa4ef0c" providerId="ADAL" clId="{C1EED9DC-9EC8-4349-96AA-3A3934B357C5}" dt="2026-01-04T13:17:55.235" v="2"/>
          <ac:spMkLst>
            <pc:docMk/>
            <pc:sldMk cId="2563716985" sldId="349"/>
            <ac:spMk id="2" creationId="{00000000-0000-0000-0000-000000000000}"/>
          </ac:spMkLst>
        </pc:spChg>
        <pc:spChg chg="add mod">
          <ac:chgData name="P McKenzie-Cook" userId="6605cc89-aaff-4d80-9ee6-20e4afa4ef0c" providerId="ADAL" clId="{C1EED9DC-9EC8-4349-96AA-3A3934B357C5}" dt="2026-01-04T13:25:49.611" v="267"/>
          <ac:spMkLst>
            <pc:docMk/>
            <pc:sldMk cId="2563716985" sldId="349"/>
            <ac:spMk id="7" creationId="{0FEEC8E1-34FD-8FBB-D405-758D83346909}"/>
          </ac:spMkLst>
        </pc:spChg>
        <pc:spChg chg="add mod">
          <ac:chgData name="P McKenzie-Cook" userId="6605cc89-aaff-4d80-9ee6-20e4afa4ef0c" providerId="ADAL" clId="{C1EED9DC-9EC8-4349-96AA-3A3934B357C5}" dt="2026-01-04T13:27:21.439" v="321"/>
          <ac:spMkLst>
            <pc:docMk/>
            <pc:sldMk cId="2563716985" sldId="349"/>
            <ac:spMk id="11" creationId="{F13F3822-70D9-6019-C234-F1963FF8153D}"/>
          </ac:spMkLst>
        </pc:spChg>
      </pc:sldChg>
      <pc:sldChg chg="addSp modSp add mod">
        <pc:chgData name="P McKenzie-Cook" userId="6605cc89-aaff-4d80-9ee6-20e4afa4ef0c" providerId="ADAL" clId="{C1EED9DC-9EC8-4349-96AA-3A3934B357C5}" dt="2026-01-04T13:27:10.908" v="314"/>
        <pc:sldMkLst>
          <pc:docMk/>
          <pc:sldMk cId="2793456433" sldId="350"/>
        </pc:sldMkLst>
        <pc:spChg chg="mod">
          <ac:chgData name="P McKenzie-Cook" userId="6605cc89-aaff-4d80-9ee6-20e4afa4ef0c" providerId="ADAL" clId="{C1EED9DC-9EC8-4349-96AA-3A3934B357C5}" dt="2026-01-04T13:24:31.775" v="203" actId="1076"/>
          <ac:spMkLst>
            <pc:docMk/>
            <pc:sldMk cId="2793456433" sldId="350"/>
            <ac:spMk id="2" creationId="{00000000-0000-0000-0000-000000000000}"/>
          </ac:spMkLst>
        </pc:spChg>
        <pc:spChg chg="add mod">
          <ac:chgData name="P McKenzie-Cook" userId="6605cc89-aaff-4d80-9ee6-20e4afa4ef0c" providerId="ADAL" clId="{C1EED9DC-9EC8-4349-96AA-3A3934B357C5}" dt="2026-01-04T13:24:33.048" v="204"/>
          <ac:spMkLst>
            <pc:docMk/>
            <pc:sldMk cId="2793456433" sldId="350"/>
            <ac:spMk id="3" creationId="{6AE85BAB-9B57-F9A3-721B-C7B1BAA6DF0D}"/>
          </ac:spMkLst>
        </pc:spChg>
        <pc:spChg chg="add mod">
          <ac:chgData name="P McKenzie-Cook" userId="6605cc89-aaff-4d80-9ee6-20e4afa4ef0c" providerId="ADAL" clId="{C1EED9DC-9EC8-4349-96AA-3A3934B357C5}" dt="2026-01-04T13:27:10.908" v="314"/>
          <ac:spMkLst>
            <pc:docMk/>
            <pc:sldMk cId="2793456433" sldId="350"/>
            <ac:spMk id="5" creationId="{52107650-24A9-6657-2A35-877160F80ECF}"/>
          </ac:spMkLst>
        </pc:spChg>
      </pc:sldChg>
      <pc:sldChg chg="addSp modSp add mod">
        <pc:chgData name="P McKenzie-Cook" userId="6605cc89-aaff-4d80-9ee6-20e4afa4ef0c" providerId="ADAL" clId="{C1EED9DC-9EC8-4349-96AA-3A3934B357C5}" dt="2026-01-04T13:26:50.183" v="285" actId="20577"/>
        <pc:sldMkLst>
          <pc:docMk/>
          <pc:sldMk cId="2392807711" sldId="451"/>
        </pc:sldMkLst>
        <pc:spChg chg="mod">
          <ac:chgData name="P McKenzie-Cook" userId="6605cc89-aaff-4d80-9ee6-20e4afa4ef0c" providerId="ADAL" clId="{C1EED9DC-9EC8-4349-96AA-3A3934B357C5}" dt="2026-01-04T13:17:55.235" v="2"/>
          <ac:spMkLst>
            <pc:docMk/>
            <pc:sldMk cId="2392807711" sldId="451"/>
            <ac:spMk id="2" creationId="{D6EF9D6A-A4F3-9D3F-B096-214AF92A4E15}"/>
          </ac:spMkLst>
        </pc:spChg>
        <pc:spChg chg="mod">
          <ac:chgData name="P McKenzie-Cook" userId="6605cc89-aaff-4d80-9ee6-20e4afa4ef0c" providerId="ADAL" clId="{C1EED9DC-9EC8-4349-96AA-3A3934B357C5}" dt="2026-01-04T13:18:38.490" v="24" actId="1076"/>
          <ac:spMkLst>
            <pc:docMk/>
            <pc:sldMk cId="2392807711" sldId="451"/>
            <ac:spMk id="3" creationId="{4D11F957-3ACE-6B6B-7577-012DF7FCB394}"/>
          </ac:spMkLst>
        </pc:spChg>
        <pc:spChg chg="add mod">
          <ac:chgData name="P McKenzie-Cook" userId="6605cc89-aaff-4d80-9ee6-20e4afa4ef0c" providerId="ADAL" clId="{C1EED9DC-9EC8-4349-96AA-3A3934B357C5}" dt="2026-01-04T13:20:08.764" v="35" actId="1076"/>
          <ac:spMkLst>
            <pc:docMk/>
            <pc:sldMk cId="2392807711" sldId="451"/>
            <ac:spMk id="8" creationId="{0B7AF92A-B5E5-47EB-8493-F70646571F02}"/>
          </ac:spMkLst>
        </pc:spChg>
        <pc:spChg chg="add mod">
          <ac:chgData name="P McKenzie-Cook" userId="6605cc89-aaff-4d80-9ee6-20e4afa4ef0c" providerId="ADAL" clId="{C1EED9DC-9EC8-4349-96AA-3A3934B357C5}" dt="2026-01-04T13:26:50.183" v="285" actId="20577"/>
          <ac:spMkLst>
            <pc:docMk/>
            <pc:sldMk cId="2392807711" sldId="451"/>
            <ac:spMk id="10" creationId="{88E42FAD-B8D0-AB72-030E-63CC4C31792A}"/>
          </ac:spMkLst>
        </pc:spChg>
        <pc:picChg chg="mod modCrop">
          <ac:chgData name="P McKenzie-Cook" userId="6605cc89-aaff-4d80-9ee6-20e4afa4ef0c" providerId="ADAL" clId="{C1EED9DC-9EC8-4349-96AA-3A3934B357C5}" dt="2026-01-04T13:26:31.819" v="271" actId="1076"/>
          <ac:picMkLst>
            <pc:docMk/>
            <pc:sldMk cId="2392807711" sldId="451"/>
            <ac:picMk id="5" creationId="{BF3B9905-B2B9-D32D-474C-FD00AB85CFFC}"/>
          </ac:picMkLst>
        </pc:picChg>
        <pc:picChg chg="add mod">
          <ac:chgData name="P McKenzie-Cook" userId="6605cc89-aaff-4d80-9ee6-20e4afa4ef0c" providerId="ADAL" clId="{C1EED9DC-9EC8-4349-96AA-3A3934B357C5}" dt="2026-01-04T13:19:38.412" v="30" actId="1076"/>
          <ac:picMkLst>
            <pc:docMk/>
            <pc:sldMk cId="2392807711" sldId="451"/>
            <ac:picMk id="6" creationId="{650CDEC7-6FAF-590B-8811-FCA040D4FED2}"/>
          </ac:picMkLst>
        </pc:picChg>
      </pc:sldChg>
      <pc:sldChg chg="addSp delSp modSp add mod">
        <pc:chgData name="P McKenzie-Cook" userId="6605cc89-aaff-4d80-9ee6-20e4afa4ef0c" providerId="ADAL" clId="{C1EED9DC-9EC8-4349-96AA-3A3934B357C5}" dt="2026-01-04T13:27:16.744" v="317"/>
        <pc:sldMkLst>
          <pc:docMk/>
          <pc:sldMk cId="3109312574" sldId="452"/>
        </pc:sldMkLst>
        <pc:spChg chg="add mod">
          <ac:chgData name="P McKenzie-Cook" userId="6605cc89-aaff-4d80-9ee6-20e4afa4ef0c" providerId="ADAL" clId="{C1EED9DC-9EC8-4349-96AA-3A3934B357C5}" dt="2026-01-04T13:24:47.581" v="208"/>
          <ac:spMkLst>
            <pc:docMk/>
            <pc:sldMk cId="3109312574" sldId="452"/>
            <ac:spMk id="14" creationId="{80218A79-19E4-7B22-6C97-F8C99A0956D6}"/>
          </ac:spMkLst>
        </pc:spChg>
        <pc:spChg chg="add mod">
          <ac:chgData name="P McKenzie-Cook" userId="6605cc89-aaff-4d80-9ee6-20e4afa4ef0c" providerId="ADAL" clId="{C1EED9DC-9EC8-4349-96AA-3A3934B357C5}" dt="2026-01-04T13:25:30.888" v="261" actId="27636"/>
          <ac:spMkLst>
            <pc:docMk/>
            <pc:sldMk cId="3109312574" sldId="452"/>
            <ac:spMk id="17" creationId="{5BCD6EC1-DAE9-B36E-50F8-3A2993783FAD}"/>
          </ac:spMkLst>
        </pc:spChg>
        <pc:spChg chg="add mod">
          <ac:chgData name="P McKenzie-Cook" userId="6605cc89-aaff-4d80-9ee6-20e4afa4ef0c" providerId="ADAL" clId="{C1EED9DC-9EC8-4349-96AA-3A3934B357C5}" dt="2026-01-04T13:27:16.744" v="317"/>
          <ac:spMkLst>
            <pc:docMk/>
            <pc:sldMk cId="3109312574" sldId="452"/>
            <ac:spMk id="18" creationId="{75F4D2A9-F901-A88D-4FAC-CB35FF3F6C47}"/>
          </ac:spMkLst>
        </pc:spChg>
      </pc:sldChg>
      <pc:sldChg chg="addSp modSp add">
        <pc:chgData name="P McKenzie-Cook" userId="6605cc89-aaff-4d80-9ee6-20e4afa4ef0c" providerId="ADAL" clId="{C1EED9DC-9EC8-4349-96AA-3A3934B357C5}" dt="2026-01-04T13:27:18.456" v="318"/>
        <pc:sldMkLst>
          <pc:docMk/>
          <pc:sldMk cId="2832744444" sldId="507"/>
        </pc:sldMkLst>
        <pc:spChg chg="add mod">
          <ac:chgData name="P McKenzie-Cook" userId="6605cc89-aaff-4d80-9ee6-20e4afa4ef0c" providerId="ADAL" clId="{C1EED9DC-9EC8-4349-96AA-3A3934B357C5}" dt="2026-01-04T13:25:33.143" v="262"/>
          <ac:spMkLst>
            <pc:docMk/>
            <pc:sldMk cId="2832744444" sldId="507"/>
            <ac:spMk id="2" creationId="{34A58021-666A-C79A-886E-4B02940FF825}"/>
          </ac:spMkLst>
        </pc:spChg>
        <pc:spChg chg="add mod">
          <ac:chgData name="P McKenzie-Cook" userId="6605cc89-aaff-4d80-9ee6-20e4afa4ef0c" providerId="ADAL" clId="{C1EED9DC-9EC8-4349-96AA-3A3934B357C5}" dt="2026-01-04T13:27:18.456" v="318"/>
          <ac:spMkLst>
            <pc:docMk/>
            <pc:sldMk cId="2832744444" sldId="507"/>
            <ac:spMk id="5" creationId="{6F4F8448-A1D6-4392-5BA7-67F157316C52}"/>
          </ac:spMkLst>
        </pc:spChg>
      </pc:sldChg>
      <pc:sldChg chg="addSp delSp modSp new mod">
        <pc:chgData name="P McKenzie-Cook" userId="6605cc89-aaff-4d80-9ee6-20e4afa4ef0c" providerId="ADAL" clId="{C1EED9DC-9EC8-4349-96AA-3A3934B357C5}" dt="2026-01-04T13:34:01.825" v="348" actId="1076"/>
        <pc:sldMkLst>
          <pc:docMk/>
          <pc:sldMk cId="2944278977" sldId="508"/>
        </pc:sldMkLst>
        <pc:picChg chg="add mod ord">
          <ac:chgData name="P McKenzie-Cook" userId="6605cc89-aaff-4d80-9ee6-20e4afa4ef0c" providerId="ADAL" clId="{C1EED9DC-9EC8-4349-96AA-3A3934B357C5}" dt="2026-01-04T13:34:01.825" v="348" actId="1076"/>
          <ac:picMkLst>
            <pc:docMk/>
            <pc:sldMk cId="2944278977" sldId="508"/>
            <ac:picMk id="6" creationId="{2573EF87-B223-B93C-10C2-8DC180A12ECC}"/>
          </ac:picMkLst>
        </pc:picChg>
        <pc:picChg chg="add mod">
          <ac:chgData name="P McKenzie-Cook" userId="6605cc89-aaff-4d80-9ee6-20e4afa4ef0c" providerId="ADAL" clId="{C1EED9DC-9EC8-4349-96AA-3A3934B357C5}" dt="2026-01-04T13:33:44.251" v="339" actId="1076"/>
          <ac:picMkLst>
            <pc:docMk/>
            <pc:sldMk cId="2944278977" sldId="508"/>
            <ac:picMk id="10" creationId="{63D5C381-0B6D-0A92-7BCC-923F5C8E1C3A}"/>
          </ac:picMkLst>
        </pc:picChg>
        <pc:picChg chg="add mod">
          <ac:chgData name="P McKenzie-Cook" userId="6605cc89-aaff-4d80-9ee6-20e4afa4ef0c" providerId="ADAL" clId="{C1EED9DC-9EC8-4349-96AA-3A3934B357C5}" dt="2026-01-04T13:34:00.210" v="347" actId="14100"/>
          <ac:picMkLst>
            <pc:docMk/>
            <pc:sldMk cId="2944278977" sldId="508"/>
            <ac:picMk id="12" creationId="{CDEA135E-5D90-D1B9-30E5-94CA400009F0}"/>
          </ac:picMkLst>
        </pc:picChg>
      </pc:sldChg>
      <pc:sldChg chg="addSp delSp modSp add mod">
        <pc:chgData name="P McKenzie-Cook" userId="6605cc89-aaff-4d80-9ee6-20e4afa4ef0c" providerId="ADAL" clId="{C1EED9DC-9EC8-4349-96AA-3A3934B357C5}" dt="2026-01-05T09:22:35.075" v="354"/>
        <pc:sldMkLst>
          <pc:docMk/>
          <pc:sldMk cId="1518047485" sldId="509"/>
        </pc:sldMkLst>
        <pc:spChg chg="add mod">
          <ac:chgData name="P McKenzie-Cook" userId="6605cc89-aaff-4d80-9ee6-20e4afa4ef0c" providerId="ADAL" clId="{C1EED9DC-9EC8-4349-96AA-3A3934B357C5}" dt="2026-01-05T09:22:35.075" v="354"/>
          <ac:spMkLst>
            <pc:docMk/>
            <pc:sldMk cId="1518047485" sldId="509"/>
            <ac:spMk id="4" creationId="{9E548E0D-9400-81FF-7E48-4325C14F65A1}"/>
          </ac:spMkLst>
        </pc:spChg>
      </pc:sldChg>
      <pc:sldChg chg="addSp delSp modSp add mod">
        <pc:chgData name="P McKenzie-Cook" userId="6605cc89-aaff-4d80-9ee6-20e4afa4ef0c" providerId="ADAL" clId="{C1EED9DC-9EC8-4349-96AA-3A3934B357C5}" dt="2026-01-05T09:22:36.457" v="355"/>
        <pc:sldMkLst>
          <pc:docMk/>
          <pc:sldMk cId="1766454752" sldId="510"/>
        </pc:sldMkLst>
        <pc:spChg chg="add mod">
          <ac:chgData name="P McKenzie-Cook" userId="6605cc89-aaff-4d80-9ee6-20e4afa4ef0c" providerId="ADAL" clId="{C1EED9DC-9EC8-4349-96AA-3A3934B357C5}" dt="2026-01-05T09:22:36.457" v="355"/>
          <ac:spMkLst>
            <pc:docMk/>
            <pc:sldMk cId="1766454752" sldId="510"/>
            <ac:spMk id="4" creationId="{8B676769-EF5C-8D11-1502-6329A728AA0A}"/>
          </ac:spMkLst>
        </pc:spChg>
      </pc:sldChg>
      <pc:sldChg chg="addSp delSp modSp add mod">
        <pc:chgData name="P McKenzie-Cook" userId="6605cc89-aaff-4d80-9ee6-20e4afa4ef0c" providerId="ADAL" clId="{C1EED9DC-9EC8-4349-96AA-3A3934B357C5}" dt="2026-01-09T15:42:36.020" v="398" actId="1076"/>
        <pc:sldMkLst>
          <pc:docMk/>
          <pc:sldMk cId="862860688" sldId="513"/>
        </pc:sldMkLst>
        <pc:spChg chg="mod">
          <ac:chgData name="P McKenzie-Cook" userId="6605cc89-aaff-4d80-9ee6-20e4afa4ef0c" providerId="ADAL" clId="{C1EED9DC-9EC8-4349-96AA-3A3934B357C5}" dt="2026-01-05T09:23:19.969" v="386" actId="1076"/>
          <ac:spMkLst>
            <pc:docMk/>
            <pc:sldMk cId="862860688" sldId="513"/>
            <ac:spMk id="13" creationId="{82A9FCC2-5D1B-7819-EF33-7AF85353E02B}"/>
          </ac:spMkLst>
        </pc:spChg>
        <pc:spChg chg="add mod">
          <ac:chgData name="P McKenzie-Cook" userId="6605cc89-aaff-4d80-9ee6-20e4afa4ef0c" providerId="ADAL" clId="{C1EED9DC-9EC8-4349-96AA-3A3934B357C5}" dt="2026-01-05T09:23:06.296" v="362"/>
          <ac:spMkLst>
            <pc:docMk/>
            <pc:sldMk cId="862860688" sldId="513"/>
            <ac:spMk id="21" creationId="{2043E37F-45F2-EF03-6E68-2611E3802C32}"/>
          </ac:spMkLst>
        </pc:spChg>
        <pc:spChg chg="add mod">
          <ac:chgData name="P McKenzie-Cook" userId="6605cc89-aaff-4d80-9ee6-20e4afa4ef0c" providerId="ADAL" clId="{C1EED9DC-9EC8-4349-96AA-3A3934B357C5}" dt="2026-01-05T09:25:28.010" v="391"/>
          <ac:spMkLst>
            <pc:docMk/>
            <pc:sldMk cId="862860688" sldId="513"/>
            <ac:spMk id="22" creationId="{9E2EDFD0-02D4-8D00-DE19-3747BF6262B6}"/>
          </ac:spMkLst>
        </pc:spChg>
        <pc:picChg chg="add mod">
          <ac:chgData name="P McKenzie-Cook" userId="6605cc89-aaff-4d80-9ee6-20e4afa4ef0c" providerId="ADAL" clId="{C1EED9DC-9EC8-4349-96AA-3A3934B357C5}" dt="2026-01-09T15:42:36.020" v="398" actId="1076"/>
          <ac:picMkLst>
            <pc:docMk/>
            <pc:sldMk cId="862860688" sldId="513"/>
            <ac:picMk id="15" creationId="{E28E7125-3CA8-6527-81B9-4DADBE7D51AB}"/>
          </ac:picMkLst>
        </pc:picChg>
        <pc:picChg chg="add mod">
          <ac:chgData name="P McKenzie-Cook" userId="6605cc89-aaff-4d80-9ee6-20e4afa4ef0c" providerId="ADAL" clId="{C1EED9DC-9EC8-4349-96AA-3A3934B357C5}" dt="2026-01-05T09:22:57.596" v="360" actId="1076"/>
          <ac:picMkLst>
            <pc:docMk/>
            <pc:sldMk cId="862860688" sldId="513"/>
            <ac:picMk id="20" creationId="{402FE089-0FC1-AA13-BEB3-6071A0202FFD}"/>
          </ac:picMkLst>
        </pc:picChg>
      </pc:sldChg>
      <pc:sldChg chg="addSp modSp add">
        <pc:chgData name="P McKenzie-Cook" userId="6605cc89-aaff-4d80-9ee6-20e4afa4ef0c" providerId="ADAL" clId="{C1EED9DC-9EC8-4349-96AA-3A3934B357C5}" dt="2026-01-05T09:22:38.260" v="356"/>
        <pc:sldMkLst>
          <pc:docMk/>
          <pc:sldMk cId="2098788635" sldId="514"/>
        </pc:sldMkLst>
        <pc:spChg chg="add mod">
          <ac:chgData name="P McKenzie-Cook" userId="6605cc89-aaff-4d80-9ee6-20e4afa4ef0c" providerId="ADAL" clId="{C1EED9DC-9EC8-4349-96AA-3A3934B357C5}" dt="2026-01-05T09:22:38.260" v="356"/>
          <ac:spMkLst>
            <pc:docMk/>
            <pc:sldMk cId="2098788635" sldId="514"/>
            <ac:spMk id="3" creationId="{53CB8D25-B21C-163F-6A27-F8452E066AB9}"/>
          </ac:spMkLst>
        </pc:spChg>
      </pc:sldChg>
    </pc:docChg>
  </pc:docChgLst>
  <pc:docChgLst>
    <pc:chgData name="A Freel" userId="S::afreel@ohacademy.co.uk::f6dead3d-cc44-4b49-aee1-60fe86f08dbd" providerId="AD" clId="Web-{176F6055-11DA-AB94-6893-F0C96DB839CB}"/>
    <pc:docChg chg="addSld delSld modSld">
      <pc:chgData name="A Freel" userId="S::afreel@ohacademy.co.uk::f6dead3d-cc44-4b49-aee1-60fe86f08dbd" providerId="AD" clId="Web-{176F6055-11DA-AB94-6893-F0C96DB839CB}" dt="2026-01-08T19:19:36.491" v="158" actId="1076"/>
      <pc:docMkLst>
        <pc:docMk/>
      </pc:docMkLst>
      <pc:sldChg chg="addSp delSp modSp">
        <pc:chgData name="A Freel" userId="S::afreel@ohacademy.co.uk::f6dead3d-cc44-4b49-aee1-60fe86f08dbd" providerId="AD" clId="Web-{176F6055-11DA-AB94-6893-F0C96DB839CB}" dt="2026-01-08T19:17:02.863" v="142" actId="14100"/>
        <pc:sldMkLst>
          <pc:docMk/>
          <pc:sldMk cId="1356383937" sldId="269"/>
        </pc:sldMkLst>
        <pc:spChg chg="add">
          <ac:chgData name="A Freel" userId="S::afreel@ohacademy.co.uk::f6dead3d-cc44-4b49-aee1-60fe86f08dbd" providerId="AD" clId="Web-{176F6055-11DA-AB94-6893-F0C96DB839CB}" dt="2026-01-08T19:09:57.789" v="55"/>
          <ac:spMkLst>
            <pc:docMk/>
            <pc:sldMk cId="1356383937" sldId="269"/>
            <ac:spMk id="9" creationId="{4039BE26-F201-BE0B-5D0A-E3EE6A7A4934}"/>
          </ac:spMkLst>
        </pc:spChg>
        <pc:spChg chg="add mod">
          <ac:chgData name="A Freel" userId="S::afreel@ohacademy.co.uk::f6dead3d-cc44-4b49-aee1-60fe86f08dbd" providerId="AD" clId="Web-{176F6055-11DA-AB94-6893-F0C96DB839CB}" dt="2026-01-08T19:11:42.450" v="82" actId="14100"/>
          <ac:spMkLst>
            <pc:docMk/>
            <pc:sldMk cId="1356383937" sldId="269"/>
            <ac:spMk id="10" creationId="{6A006AEE-DD7F-7919-EA15-579A5E1E0B2D}"/>
          </ac:spMkLst>
        </pc:spChg>
        <pc:spChg chg="add mod">
          <ac:chgData name="A Freel" userId="S::afreel@ohacademy.co.uk::f6dead3d-cc44-4b49-aee1-60fe86f08dbd" providerId="AD" clId="Web-{176F6055-11DA-AB94-6893-F0C96DB839CB}" dt="2026-01-08T19:13:32.703" v="101" actId="1076"/>
          <ac:spMkLst>
            <pc:docMk/>
            <pc:sldMk cId="1356383937" sldId="269"/>
            <ac:spMk id="11" creationId="{C6EEE2BC-CA42-5F21-F04D-B7D17CD23E39}"/>
          </ac:spMkLst>
        </pc:spChg>
        <pc:spChg chg="add mod">
          <ac:chgData name="A Freel" userId="S::afreel@ohacademy.co.uk::f6dead3d-cc44-4b49-aee1-60fe86f08dbd" providerId="AD" clId="Web-{176F6055-11DA-AB94-6893-F0C96DB839CB}" dt="2026-01-08T19:13:47.672" v="107" actId="20577"/>
          <ac:spMkLst>
            <pc:docMk/>
            <pc:sldMk cId="1356383937" sldId="269"/>
            <ac:spMk id="13" creationId="{3C7E2D24-ADC2-496D-8D29-9726E36140CC}"/>
          </ac:spMkLst>
        </pc:spChg>
        <pc:spChg chg="add mod">
          <ac:chgData name="A Freel" userId="S::afreel@ohacademy.co.uk::f6dead3d-cc44-4b49-aee1-60fe86f08dbd" providerId="AD" clId="Web-{176F6055-11DA-AB94-6893-F0C96DB839CB}" dt="2026-01-08T19:15:23.409" v="114" actId="20577"/>
          <ac:spMkLst>
            <pc:docMk/>
            <pc:sldMk cId="1356383937" sldId="269"/>
            <ac:spMk id="14" creationId="{9C99B23B-A510-C690-8D6C-7748E733687B}"/>
          </ac:spMkLst>
        </pc:spChg>
        <pc:spChg chg="add mod">
          <ac:chgData name="A Freel" userId="S::afreel@ohacademy.co.uk::f6dead3d-cc44-4b49-aee1-60fe86f08dbd" providerId="AD" clId="Web-{176F6055-11DA-AB94-6893-F0C96DB839CB}" dt="2026-01-08T19:16:08.097" v="129" actId="20577"/>
          <ac:spMkLst>
            <pc:docMk/>
            <pc:sldMk cId="1356383937" sldId="269"/>
            <ac:spMk id="15" creationId="{89DD410C-7FD6-6F64-F434-07736AEEA1BC}"/>
          </ac:spMkLst>
        </pc:spChg>
        <pc:spChg chg="add mod">
          <ac:chgData name="A Freel" userId="S::afreel@ohacademy.co.uk::f6dead3d-cc44-4b49-aee1-60fe86f08dbd" providerId="AD" clId="Web-{176F6055-11DA-AB94-6893-F0C96DB839CB}" dt="2026-01-08T19:17:02.863" v="142" actId="14100"/>
          <ac:spMkLst>
            <pc:docMk/>
            <pc:sldMk cId="1356383937" sldId="269"/>
            <ac:spMk id="16" creationId="{8560E3D9-8CA9-1B86-8437-98DEA796EE7E}"/>
          </ac:spMkLst>
        </pc:spChg>
        <pc:spChg chg="add mod">
          <ac:chgData name="A Freel" userId="S::afreel@ohacademy.co.uk::f6dead3d-cc44-4b49-aee1-60fe86f08dbd" providerId="AD" clId="Web-{176F6055-11DA-AB94-6893-F0C96DB839CB}" dt="2026-01-08T19:17:00.942" v="141" actId="20577"/>
          <ac:spMkLst>
            <pc:docMk/>
            <pc:sldMk cId="1356383937" sldId="269"/>
            <ac:spMk id="17" creationId="{C6FA5053-4464-55A3-0BD5-20EFD70DBF6E}"/>
          </ac:spMkLst>
        </pc:spChg>
      </pc:sldChg>
      <pc:sldChg chg="addSp modSp">
        <pc:chgData name="A Freel" userId="S::afreel@ohacademy.co.uk::f6dead3d-cc44-4b49-aee1-60fe86f08dbd" providerId="AD" clId="Web-{176F6055-11DA-AB94-6893-F0C96DB839CB}" dt="2026-01-08T19:09:41.460" v="51" actId="1076"/>
        <pc:sldMkLst>
          <pc:docMk/>
          <pc:sldMk cId="15288526" sldId="270"/>
        </pc:sldMkLst>
        <pc:spChg chg="add">
          <ac:chgData name="A Freel" userId="S::afreel@ohacademy.co.uk::f6dead3d-cc44-4b49-aee1-60fe86f08dbd" providerId="AD" clId="Web-{176F6055-11DA-AB94-6893-F0C96DB839CB}" dt="2026-01-08T19:09:33.944" v="47"/>
          <ac:spMkLst>
            <pc:docMk/>
            <pc:sldMk cId="15288526" sldId="270"/>
            <ac:spMk id="4" creationId="{D4401BA6-A10D-02E5-CCEF-BC8F7CC48A56}"/>
          </ac:spMkLst>
        </pc:spChg>
        <pc:spChg chg="mod">
          <ac:chgData name="A Freel" userId="S::afreel@ohacademy.co.uk::f6dead3d-cc44-4b49-aee1-60fe86f08dbd" providerId="AD" clId="Web-{176F6055-11DA-AB94-6893-F0C96DB839CB}" dt="2026-01-08T19:09:39.476" v="50" actId="1076"/>
          <ac:spMkLst>
            <pc:docMk/>
            <pc:sldMk cId="15288526" sldId="270"/>
            <ac:spMk id="5" creationId="{67682FE1-7ED1-4F49-9B06-8B28B71CBA21}"/>
          </ac:spMkLst>
        </pc:spChg>
        <pc:spChg chg="mod">
          <ac:chgData name="A Freel" userId="S::afreel@ohacademy.co.uk::f6dead3d-cc44-4b49-aee1-60fe86f08dbd" providerId="AD" clId="Web-{176F6055-11DA-AB94-6893-F0C96DB839CB}" dt="2026-01-08T19:09:41.460" v="51" actId="1076"/>
          <ac:spMkLst>
            <pc:docMk/>
            <pc:sldMk cId="15288526" sldId="270"/>
            <ac:spMk id="6" creationId="{F0E4F485-3FE9-4F4F-A42C-ACFD9AC86DE8}"/>
          </ac:spMkLst>
        </pc:spChg>
        <pc:picChg chg="mod">
          <ac:chgData name="A Freel" userId="S::afreel@ohacademy.co.uk::f6dead3d-cc44-4b49-aee1-60fe86f08dbd" providerId="AD" clId="Web-{176F6055-11DA-AB94-6893-F0C96DB839CB}" dt="2026-01-08T19:09:37.507" v="49" actId="1076"/>
          <ac:picMkLst>
            <pc:docMk/>
            <pc:sldMk cId="15288526" sldId="270"/>
            <ac:picMk id="7" creationId="{00000000-0000-0000-0000-000000000000}"/>
          </ac:picMkLst>
        </pc:picChg>
        <pc:picChg chg="mod">
          <ac:chgData name="A Freel" userId="S::afreel@ohacademy.co.uk::f6dead3d-cc44-4b49-aee1-60fe86f08dbd" providerId="AD" clId="Web-{176F6055-11DA-AB94-6893-F0C96DB839CB}" dt="2026-01-08T19:09:36.460" v="48" actId="1076"/>
          <ac:picMkLst>
            <pc:docMk/>
            <pc:sldMk cId="15288526" sldId="270"/>
            <ac:picMk id="8" creationId="{00000000-0000-0000-0000-000000000000}"/>
          </ac:picMkLst>
        </pc:picChg>
      </pc:sldChg>
      <pc:sldChg chg="addSp delSp modSp">
        <pc:chgData name="A Freel" userId="S::afreel@ohacademy.co.uk::f6dead3d-cc44-4b49-aee1-60fe86f08dbd" providerId="AD" clId="Web-{176F6055-11DA-AB94-6893-F0C96DB839CB}" dt="2026-01-08T19:09:05.818" v="38" actId="20577"/>
        <pc:sldMkLst>
          <pc:docMk/>
          <pc:sldMk cId="2139769842" sldId="274"/>
        </pc:sldMkLst>
        <pc:spChg chg="mod">
          <ac:chgData name="A Freel" userId="S::afreel@ohacademy.co.uk::f6dead3d-cc44-4b49-aee1-60fe86f08dbd" providerId="AD" clId="Web-{176F6055-11DA-AB94-6893-F0C96DB839CB}" dt="2026-01-08T19:08:27.347" v="22" actId="1076"/>
          <ac:spMkLst>
            <pc:docMk/>
            <pc:sldMk cId="2139769842" sldId="274"/>
            <ac:spMk id="5" creationId="{67682FE1-7ED1-4F49-9B06-8B28B71CBA21}"/>
          </ac:spMkLst>
        </pc:spChg>
        <pc:spChg chg="mod">
          <ac:chgData name="A Freel" userId="S::afreel@ohacademy.co.uk::f6dead3d-cc44-4b49-aee1-60fe86f08dbd" providerId="AD" clId="Web-{176F6055-11DA-AB94-6893-F0C96DB839CB}" dt="2026-01-08T19:08:30.659" v="23" actId="1076"/>
          <ac:spMkLst>
            <pc:docMk/>
            <pc:sldMk cId="2139769842" sldId="274"/>
            <ac:spMk id="6" creationId="{F0E4F485-3FE9-4F4F-A42C-ACFD9AC86DE8}"/>
          </ac:spMkLst>
        </pc:spChg>
        <pc:spChg chg="add mod">
          <ac:chgData name="A Freel" userId="S::afreel@ohacademy.co.uk::f6dead3d-cc44-4b49-aee1-60fe86f08dbd" providerId="AD" clId="Web-{176F6055-11DA-AB94-6893-F0C96DB839CB}" dt="2026-01-08T19:09:05.818" v="38" actId="20577"/>
          <ac:spMkLst>
            <pc:docMk/>
            <pc:sldMk cId="2139769842" sldId="274"/>
            <ac:spMk id="8" creationId="{3697AB32-18FB-940D-5F12-CC8567218DC8}"/>
          </ac:spMkLst>
        </pc:spChg>
      </pc:sldChg>
      <pc:sldChg chg="addSp modSp">
        <pc:chgData name="A Freel" userId="S::afreel@ohacademy.co.uk::f6dead3d-cc44-4b49-aee1-60fe86f08dbd" providerId="AD" clId="Web-{176F6055-11DA-AB94-6893-F0C96DB839CB}" dt="2026-01-08T19:09:26.741" v="45"/>
        <pc:sldMkLst>
          <pc:docMk/>
          <pc:sldMk cId="1370648582" sldId="275"/>
        </pc:sldMkLst>
        <pc:spChg chg="add">
          <ac:chgData name="A Freel" userId="S::afreel@ohacademy.co.uk::f6dead3d-cc44-4b49-aee1-60fe86f08dbd" providerId="AD" clId="Web-{176F6055-11DA-AB94-6893-F0C96DB839CB}" dt="2026-01-08T19:09:26.741" v="45"/>
          <ac:spMkLst>
            <pc:docMk/>
            <pc:sldMk cId="1370648582" sldId="275"/>
            <ac:spMk id="5" creationId="{438EF781-3A20-3DA3-013F-51803A39884F}"/>
          </ac:spMkLst>
        </pc:spChg>
        <pc:spChg chg="mod">
          <ac:chgData name="A Freel" userId="S::afreel@ohacademy.co.uk::f6dead3d-cc44-4b49-aee1-60fe86f08dbd" providerId="AD" clId="Web-{176F6055-11DA-AB94-6893-F0C96DB839CB}" dt="2026-01-08T19:09:23.022" v="43" actId="1076"/>
          <ac:spMkLst>
            <pc:docMk/>
            <pc:sldMk cId="1370648582" sldId="275"/>
            <ac:spMk id="6" creationId="{67682FE1-7ED1-4F49-9B06-8B28B71CBA21}"/>
          </ac:spMkLst>
        </pc:spChg>
        <pc:spChg chg="mod">
          <ac:chgData name="A Freel" userId="S::afreel@ohacademy.co.uk::f6dead3d-cc44-4b49-aee1-60fe86f08dbd" providerId="AD" clId="Web-{176F6055-11DA-AB94-6893-F0C96DB839CB}" dt="2026-01-08T19:09:25.366" v="44" actId="1076"/>
          <ac:spMkLst>
            <pc:docMk/>
            <pc:sldMk cId="1370648582" sldId="275"/>
            <ac:spMk id="7" creationId="{F0E4F485-3FE9-4F4F-A42C-ACFD9AC86DE8}"/>
          </ac:spMkLst>
        </pc:spChg>
        <pc:picChg chg="mod">
          <ac:chgData name="A Freel" userId="S::afreel@ohacademy.co.uk::f6dead3d-cc44-4b49-aee1-60fe86f08dbd" providerId="AD" clId="Web-{176F6055-11DA-AB94-6893-F0C96DB839CB}" dt="2026-01-08T19:09:20.412" v="42" actId="1076"/>
          <ac:picMkLst>
            <pc:docMk/>
            <pc:sldMk cId="1370648582" sldId="275"/>
            <ac:picMk id="2" creationId="{00000000-0000-0000-0000-000000000000}"/>
          </ac:picMkLst>
        </pc:picChg>
      </pc:sldChg>
      <pc:sldChg chg="addSp modSp">
        <pc:chgData name="A Freel" userId="S::afreel@ohacademy.co.uk::f6dead3d-cc44-4b49-aee1-60fe86f08dbd" providerId="AD" clId="Web-{176F6055-11DA-AB94-6893-F0C96DB839CB}" dt="2026-01-08T19:09:15.115" v="41" actId="1076"/>
        <pc:sldMkLst>
          <pc:docMk/>
          <pc:sldMk cId="1383137023" sldId="276"/>
        </pc:sldMkLst>
        <pc:spChg chg="add">
          <ac:chgData name="A Freel" userId="S::afreel@ohacademy.co.uk::f6dead3d-cc44-4b49-aee1-60fe86f08dbd" providerId="AD" clId="Web-{176F6055-11DA-AB94-6893-F0C96DB839CB}" dt="2026-01-08T19:09:09.943" v="39"/>
          <ac:spMkLst>
            <pc:docMk/>
            <pc:sldMk cId="1383137023" sldId="276"/>
            <ac:spMk id="4" creationId="{E500800E-104C-271E-189B-8ADDC0608256}"/>
          </ac:spMkLst>
        </pc:spChg>
        <pc:spChg chg="mod">
          <ac:chgData name="A Freel" userId="S::afreel@ohacademy.co.uk::f6dead3d-cc44-4b49-aee1-60fe86f08dbd" providerId="AD" clId="Web-{176F6055-11DA-AB94-6893-F0C96DB839CB}" dt="2026-01-08T19:09:15.115" v="41" actId="1076"/>
          <ac:spMkLst>
            <pc:docMk/>
            <pc:sldMk cId="1383137023" sldId="276"/>
            <ac:spMk id="6" creationId="{F0E4F485-3FE9-4F4F-A42C-ACFD9AC86DE8}"/>
          </ac:spMkLst>
        </pc:spChg>
        <pc:picChg chg="mod">
          <ac:chgData name="A Freel" userId="S::afreel@ohacademy.co.uk::f6dead3d-cc44-4b49-aee1-60fe86f08dbd" providerId="AD" clId="Web-{176F6055-11DA-AB94-6893-F0C96DB839CB}" dt="2026-01-08T19:09:12.771" v="40" actId="1076"/>
          <ac:picMkLst>
            <pc:docMk/>
            <pc:sldMk cId="1383137023" sldId="276"/>
            <ac:picMk id="7" creationId="{00000000-0000-0000-0000-000000000000}"/>
          </ac:picMkLst>
        </pc:picChg>
      </pc:sldChg>
      <pc:sldChg chg="addSp">
        <pc:chgData name="A Freel" userId="S::afreel@ohacademy.co.uk::f6dead3d-cc44-4b49-aee1-60fe86f08dbd" providerId="AD" clId="Web-{176F6055-11DA-AB94-6893-F0C96DB839CB}" dt="2026-01-08T19:09:29.288" v="46"/>
        <pc:sldMkLst>
          <pc:docMk/>
          <pc:sldMk cId="381453490" sldId="277"/>
        </pc:sldMkLst>
        <pc:spChg chg="add">
          <ac:chgData name="A Freel" userId="S::afreel@ohacademy.co.uk::f6dead3d-cc44-4b49-aee1-60fe86f08dbd" providerId="AD" clId="Web-{176F6055-11DA-AB94-6893-F0C96DB839CB}" dt="2026-01-08T19:09:29.288" v="46"/>
          <ac:spMkLst>
            <pc:docMk/>
            <pc:sldMk cId="381453490" sldId="277"/>
            <ac:spMk id="7" creationId="{0AFF3E4C-3E8D-F7FE-D784-15F2B79255C5}"/>
          </ac:spMkLst>
        </pc:spChg>
      </pc:sldChg>
      <pc:sldChg chg="addSp modSp">
        <pc:chgData name="A Freel" userId="S::afreel@ohacademy.co.uk::f6dead3d-cc44-4b49-aee1-60fe86f08dbd" providerId="AD" clId="Web-{176F6055-11DA-AB94-6893-F0C96DB839CB}" dt="2026-01-08T18:36:28.875" v="21" actId="20577"/>
        <pc:sldMkLst>
          <pc:docMk/>
          <pc:sldMk cId="862860688" sldId="513"/>
        </pc:sldMkLst>
        <pc:spChg chg="add mod">
          <ac:chgData name="A Freel" userId="S::afreel@ohacademy.co.uk::f6dead3d-cc44-4b49-aee1-60fe86f08dbd" providerId="AD" clId="Web-{176F6055-11DA-AB94-6893-F0C96DB839CB}" dt="2026-01-08T18:36:28.875" v="21" actId="20577"/>
          <ac:spMkLst>
            <pc:docMk/>
            <pc:sldMk cId="862860688" sldId="513"/>
            <ac:spMk id="11" creationId="{823D6575-5D5A-9210-0BE8-5C530D444F7E}"/>
          </ac:spMkLst>
        </pc:spChg>
        <pc:picChg chg="add mod">
          <ac:chgData name="A Freel" userId="S::afreel@ohacademy.co.uk::f6dead3d-cc44-4b49-aee1-60fe86f08dbd" providerId="AD" clId="Web-{176F6055-11DA-AB94-6893-F0C96DB839CB}" dt="2026-01-08T18:36:02.890" v="4" actId="1076"/>
          <ac:picMkLst>
            <pc:docMk/>
            <pc:sldMk cId="862860688" sldId="513"/>
            <ac:picMk id="3" creationId="{5A79DE0F-A69C-848B-0C02-A5FD034CED0A}"/>
          </ac:picMkLst>
        </pc:picChg>
      </pc:sldChg>
      <pc:sldChg chg="addSp modSp add replId">
        <pc:chgData name="A Freel" userId="S::afreel@ohacademy.co.uk::f6dead3d-cc44-4b49-aee1-60fe86f08dbd" providerId="AD" clId="Web-{176F6055-11DA-AB94-6893-F0C96DB839CB}" dt="2026-01-08T19:13:04.983" v="89" actId="1076"/>
        <pc:sldMkLst>
          <pc:docMk/>
          <pc:sldMk cId="2871163386" sldId="583"/>
        </pc:sldMkLst>
        <pc:spChg chg="mod">
          <ac:chgData name="A Freel" userId="S::afreel@ohacademy.co.uk::f6dead3d-cc44-4b49-aee1-60fe86f08dbd" providerId="AD" clId="Web-{176F6055-11DA-AB94-6893-F0C96DB839CB}" dt="2026-01-08T19:11:55.497" v="85" actId="1076"/>
          <ac:spMkLst>
            <pc:docMk/>
            <pc:sldMk cId="2871163386" sldId="583"/>
            <ac:spMk id="4" creationId="{BAFEBBDF-9BAD-FE9A-EF32-8CBCCAE7FE9B}"/>
          </ac:spMkLst>
        </pc:spChg>
        <pc:picChg chg="mod">
          <ac:chgData name="A Freel" userId="S::afreel@ohacademy.co.uk::f6dead3d-cc44-4b49-aee1-60fe86f08dbd" providerId="AD" clId="Web-{176F6055-11DA-AB94-6893-F0C96DB839CB}" dt="2026-01-08T19:13:04.983" v="89" actId="1076"/>
          <ac:picMkLst>
            <pc:docMk/>
            <pc:sldMk cId="2871163386" sldId="583"/>
            <ac:picMk id="2" creationId="{58BC7AD9-248F-C377-118D-3406E2D9962F}"/>
          </ac:picMkLst>
        </pc:picChg>
        <pc:picChg chg="mod">
          <ac:chgData name="A Freel" userId="S::afreel@ohacademy.co.uk::f6dead3d-cc44-4b49-aee1-60fe86f08dbd" providerId="AD" clId="Web-{176F6055-11DA-AB94-6893-F0C96DB839CB}" dt="2026-01-08T19:13:03.640" v="88" actId="1076"/>
          <ac:picMkLst>
            <pc:docMk/>
            <pc:sldMk cId="2871163386" sldId="583"/>
            <ac:picMk id="3" creationId="{F7863E55-D481-168A-DA42-DB92052D4556}"/>
          </ac:picMkLst>
        </pc:picChg>
        <pc:picChg chg="add mod">
          <ac:chgData name="A Freel" userId="S::afreel@ohacademy.co.uk::f6dead3d-cc44-4b49-aee1-60fe86f08dbd" providerId="AD" clId="Web-{176F6055-11DA-AB94-6893-F0C96DB839CB}" dt="2026-01-08T19:13:00.546" v="87" actId="1076"/>
          <ac:picMkLst>
            <pc:docMk/>
            <pc:sldMk cId="2871163386" sldId="583"/>
            <ac:picMk id="6" creationId="{8E07B7EA-2891-EBA9-BE6E-E91109A9C94B}"/>
          </ac:picMkLst>
        </pc:picChg>
      </pc:sldChg>
      <pc:sldChg chg="add replId">
        <pc:chgData name="A Freel" userId="S::afreel@ohacademy.co.uk::f6dead3d-cc44-4b49-aee1-60fe86f08dbd" providerId="AD" clId="Web-{176F6055-11DA-AB94-6893-F0C96DB839CB}" dt="2026-01-08T19:17:42.895" v="145"/>
        <pc:sldMkLst>
          <pc:docMk/>
          <pc:sldMk cId="3929613488" sldId="584"/>
        </pc:sldMkLst>
      </pc:sldChg>
    </pc:docChg>
  </pc:docChgLst>
  <pc:docChgLst>
    <pc:chgData name="A Freel" userId="S::afreel@ohacademy.co.uk::f6dead3d-cc44-4b49-aee1-60fe86f08dbd" providerId="AD" clId="Web-{7B670D14-321A-AFB1-694A-62A43D7D5FA4}"/>
    <pc:docChg chg="addSld modSld">
      <pc:chgData name="A Freel" userId="S::afreel@ohacademy.co.uk::f6dead3d-cc44-4b49-aee1-60fe86f08dbd" providerId="AD" clId="Web-{7B670D14-321A-AFB1-694A-62A43D7D5FA4}" dt="2026-01-07T21:28:54.080" v="8"/>
      <pc:docMkLst>
        <pc:docMk/>
      </pc:docMkLst>
      <pc:sldChg chg="delSp modSp">
        <pc:chgData name="A Freel" userId="S::afreel@ohacademy.co.uk::f6dead3d-cc44-4b49-aee1-60fe86f08dbd" providerId="AD" clId="Web-{7B670D14-321A-AFB1-694A-62A43D7D5FA4}" dt="2026-01-07T21:28:54.080" v="8"/>
        <pc:sldMkLst>
          <pc:docMk/>
          <pc:sldMk cId="109857222" sldId="256"/>
        </pc:sldMkLst>
        <pc:spChg chg="mod">
          <ac:chgData name="A Freel" userId="S::afreel@ohacademy.co.uk::f6dead3d-cc44-4b49-aee1-60fe86f08dbd" providerId="AD" clId="Web-{7B670D14-321A-AFB1-694A-62A43D7D5FA4}" dt="2026-01-07T21:28:51.595" v="7" actId="20577"/>
          <ac:spMkLst>
            <pc:docMk/>
            <pc:sldMk cId="109857222" sldId="256"/>
            <ac:spMk id="2" creationId="{00000000-0000-0000-0000-000000000000}"/>
          </ac:spMkLst>
        </pc:spChg>
      </pc:sldChg>
      <pc:sldChg chg="delSp">
        <pc:chgData name="A Freel" userId="S::afreel@ohacademy.co.uk::f6dead3d-cc44-4b49-aee1-60fe86f08dbd" providerId="AD" clId="Web-{7B670D14-321A-AFB1-694A-62A43D7D5FA4}" dt="2026-01-07T21:26:26.264" v="5"/>
        <pc:sldMkLst>
          <pc:docMk/>
          <pc:sldMk cId="1120572278" sldId="258"/>
        </pc:sldMkLst>
      </pc:sldChg>
      <pc:sldChg chg="add">
        <pc:chgData name="A Freel" userId="S::afreel@ohacademy.co.uk::f6dead3d-cc44-4b49-aee1-60fe86f08dbd" providerId="AD" clId="Web-{7B670D14-321A-AFB1-694A-62A43D7D5FA4}" dt="2026-01-07T21:25:31.247" v="1"/>
        <pc:sldMkLst>
          <pc:docMk/>
          <pc:sldMk cId="3772315522" sldId="261"/>
        </pc:sldMkLst>
      </pc:sldChg>
      <pc:sldMasterChg chg="addSldLayout">
        <pc:chgData name="A Freel" userId="S::afreel@ohacademy.co.uk::f6dead3d-cc44-4b49-aee1-60fe86f08dbd" providerId="AD" clId="Web-{7B670D14-321A-AFB1-694A-62A43D7D5FA4}" dt="2026-01-07T21:25:31.247" v="1"/>
        <pc:sldMasterMkLst>
          <pc:docMk/>
          <pc:sldMasterMk cId="409902694" sldId="2147483673"/>
        </pc:sldMasterMkLst>
        <pc:sldLayoutChg chg="add">
          <pc:chgData name="A Freel" userId="S::afreel@ohacademy.co.uk::f6dead3d-cc44-4b49-aee1-60fe86f08dbd" providerId="AD" clId="Web-{7B670D14-321A-AFB1-694A-62A43D7D5FA4}" dt="2026-01-07T21:25:31.247" v="1"/>
          <pc:sldLayoutMkLst>
            <pc:docMk/>
            <pc:sldMasterMk cId="409902694" sldId="2147483673"/>
            <pc:sldLayoutMk cId="1520859969" sldId="2147483694"/>
          </pc:sldLayoutMkLst>
        </pc:sldLayoutChg>
      </pc:sldMasterChg>
    </pc:docChg>
  </pc:docChgLst>
  <pc:docChgLst>
    <pc:chgData name="A Freel" userId="S::afreel@ohacademy.co.uk::f6dead3d-cc44-4b49-aee1-60fe86f08dbd" providerId="AD" clId="Web-{4ACF0F61-FF77-32AD-7E0A-D4432680CC4F}"/>
    <pc:docChg chg="addSld modSld">
      <pc:chgData name="A Freel" userId="S::afreel@ohacademy.co.uk::f6dead3d-cc44-4b49-aee1-60fe86f08dbd" providerId="AD" clId="Web-{4ACF0F61-FF77-32AD-7E0A-D4432680CC4F}" dt="2025-12-19T11:49:54.523" v="42" actId="1076"/>
      <pc:docMkLst>
        <pc:docMk/>
      </pc:docMkLst>
      <pc:sldChg chg="add">
        <pc:chgData name="A Freel" userId="S::afreel@ohacademy.co.uk::f6dead3d-cc44-4b49-aee1-60fe86f08dbd" providerId="AD" clId="Web-{4ACF0F61-FF77-32AD-7E0A-D4432680CC4F}" dt="2025-12-19T11:39:20.694" v="0"/>
        <pc:sldMkLst>
          <pc:docMk/>
          <pc:sldMk cId="1120572278" sldId="258"/>
        </pc:sldMkLst>
      </pc:sldChg>
      <pc:sldChg chg="addSp modSp">
        <pc:chgData name="A Freel" userId="S::afreel@ohacademy.co.uk::f6dead3d-cc44-4b49-aee1-60fe86f08dbd" providerId="AD" clId="Web-{4ACF0F61-FF77-32AD-7E0A-D4432680CC4F}" dt="2025-12-19T11:49:20.411" v="27" actId="1076"/>
        <pc:sldMkLst>
          <pc:docMk/>
          <pc:sldMk cId="1356383937" sldId="269"/>
        </pc:sldMkLst>
        <pc:spChg chg="add mod">
          <ac:chgData name="A Freel" userId="S::afreel@ohacademy.co.uk::f6dead3d-cc44-4b49-aee1-60fe86f08dbd" providerId="AD" clId="Web-{4ACF0F61-FF77-32AD-7E0A-D4432680CC4F}" dt="2025-12-19T11:49:20.411" v="27" actId="1076"/>
          <ac:spMkLst>
            <pc:docMk/>
            <pc:sldMk cId="1356383937" sldId="269"/>
            <ac:spMk id="5" creationId="{CC607F3B-231E-9041-2D7B-5E53D759D8BD}"/>
          </ac:spMkLst>
        </pc:spChg>
      </pc:sldChg>
      <pc:sldChg chg="addSp modSp">
        <pc:chgData name="A Freel" userId="S::afreel@ohacademy.co.uk::f6dead3d-cc44-4b49-aee1-60fe86f08dbd" providerId="AD" clId="Web-{4ACF0F61-FF77-32AD-7E0A-D4432680CC4F}" dt="2025-12-19T11:49:54.523" v="42" actId="1076"/>
        <pc:sldMkLst>
          <pc:docMk/>
          <pc:sldMk cId="15288526" sldId="270"/>
        </pc:sldMkLst>
        <pc:spChg chg="add mod">
          <ac:chgData name="A Freel" userId="S::afreel@ohacademy.co.uk::f6dead3d-cc44-4b49-aee1-60fe86f08dbd" providerId="AD" clId="Web-{4ACF0F61-FF77-32AD-7E0A-D4432680CC4F}" dt="2025-12-19T11:49:54.523" v="42" actId="1076"/>
          <ac:spMkLst>
            <pc:docMk/>
            <pc:sldMk cId="15288526" sldId="270"/>
            <ac:spMk id="2" creationId="{F1305472-E315-17FA-7626-3B47D1F25F00}"/>
          </ac:spMkLst>
        </pc:spChg>
      </pc:sldChg>
      <pc:sldChg chg="addSp modSp">
        <pc:chgData name="A Freel" userId="S::afreel@ohacademy.co.uk::f6dead3d-cc44-4b49-aee1-60fe86f08dbd" providerId="AD" clId="Web-{4ACF0F61-FF77-32AD-7E0A-D4432680CC4F}" dt="2025-12-19T11:49:25.990" v="30" actId="1076"/>
        <pc:sldMkLst>
          <pc:docMk/>
          <pc:sldMk cId="2139769842" sldId="274"/>
        </pc:sldMkLst>
        <pc:spChg chg="add mod">
          <ac:chgData name="A Freel" userId="S::afreel@ohacademy.co.uk::f6dead3d-cc44-4b49-aee1-60fe86f08dbd" providerId="AD" clId="Web-{4ACF0F61-FF77-32AD-7E0A-D4432680CC4F}" dt="2025-12-19T11:49:25.990" v="30" actId="1076"/>
          <ac:spMkLst>
            <pc:docMk/>
            <pc:sldMk cId="2139769842" sldId="274"/>
            <ac:spMk id="3" creationId="{4968D429-4C5F-EE5C-DC21-03B44F1C627B}"/>
          </ac:spMkLst>
        </pc:spChg>
      </pc:sldChg>
      <pc:sldChg chg="addSp modSp">
        <pc:chgData name="A Freel" userId="S::afreel@ohacademy.co.uk::f6dead3d-cc44-4b49-aee1-60fe86f08dbd" providerId="AD" clId="Web-{4ACF0F61-FF77-32AD-7E0A-D4432680CC4F}" dt="2025-12-19T11:49:40.428" v="36" actId="1076"/>
        <pc:sldMkLst>
          <pc:docMk/>
          <pc:sldMk cId="1370648582" sldId="275"/>
        </pc:sldMkLst>
        <pc:spChg chg="add mod">
          <ac:chgData name="A Freel" userId="S::afreel@ohacademy.co.uk::f6dead3d-cc44-4b49-aee1-60fe86f08dbd" providerId="AD" clId="Web-{4ACF0F61-FF77-32AD-7E0A-D4432680CC4F}" dt="2025-12-19T11:49:40.428" v="36" actId="1076"/>
          <ac:spMkLst>
            <pc:docMk/>
            <pc:sldMk cId="1370648582" sldId="275"/>
            <ac:spMk id="3" creationId="{F3F4B532-B628-345C-57DE-311B984622EC}"/>
          </ac:spMkLst>
        </pc:spChg>
      </pc:sldChg>
      <pc:sldChg chg="addSp modSp">
        <pc:chgData name="A Freel" userId="S::afreel@ohacademy.co.uk::f6dead3d-cc44-4b49-aee1-60fe86f08dbd" providerId="AD" clId="Web-{4ACF0F61-FF77-32AD-7E0A-D4432680CC4F}" dt="2025-12-19T11:49:32.225" v="33" actId="1076"/>
        <pc:sldMkLst>
          <pc:docMk/>
          <pc:sldMk cId="1383137023" sldId="276"/>
        </pc:sldMkLst>
        <pc:spChg chg="add mod">
          <ac:chgData name="A Freel" userId="S::afreel@ohacademy.co.uk::f6dead3d-cc44-4b49-aee1-60fe86f08dbd" providerId="AD" clId="Web-{4ACF0F61-FF77-32AD-7E0A-D4432680CC4F}" dt="2025-12-19T11:49:32.225" v="33" actId="1076"/>
          <ac:spMkLst>
            <pc:docMk/>
            <pc:sldMk cId="1383137023" sldId="276"/>
            <ac:spMk id="2" creationId="{836DBC56-89F1-3746-3530-070A3F1E3893}"/>
          </ac:spMkLst>
        </pc:spChg>
      </pc:sldChg>
      <pc:sldChg chg="addSp modSp">
        <pc:chgData name="A Freel" userId="S::afreel@ohacademy.co.uk::f6dead3d-cc44-4b49-aee1-60fe86f08dbd" providerId="AD" clId="Web-{4ACF0F61-FF77-32AD-7E0A-D4432680CC4F}" dt="2025-12-19T11:49:45.835" v="39" actId="1076"/>
        <pc:sldMkLst>
          <pc:docMk/>
          <pc:sldMk cId="381453490" sldId="277"/>
        </pc:sldMkLst>
        <pc:spChg chg="add mod">
          <ac:chgData name="A Freel" userId="S::afreel@ohacademy.co.uk::f6dead3d-cc44-4b49-aee1-60fe86f08dbd" providerId="AD" clId="Web-{4ACF0F61-FF77-32AD-7E0A-D4432680CC4F}" dt="2025-12-19T11:49:45.835" v="39" actId="1076"/>
          <ac:spMkLst>
            <pc:docMk/>
            <pc:sldMk cId="381453490" sldId="277"/>
            <ac:spMk id="3" creationId="{F9A37E64-2E2F-096B-38E3-895E7BC1CB0B}"/>
          </ac:spMkLst>
        </pc:spChg>
      </pc:sldChg>
      <pc:sldChg chg="modSp add">
        <pc:chgData name="A Freel" userId="S::afreel@ohacademy.co.uk::f6dead3d-cc44-4b49-aee1-60fe86f08dbd" providerId="AD" clId="Web-{4ACF0F61-FF77-32AD-7E0A-D4432680CC4F}" dt="2025-12-19T11:46:51.779" v="22" actId="20577"/>
        <pc:sldMkLst>
          <pc:docMk/>
          <pc:sldMk cId="522116067" sldId="280"/>
        </pc:sldMkLst>
        <pc:spChg chg="mod">
          <ac:chgData name="A Freel" userId="S::afreel@ohacademy.co.uk::f6dead3d-cc44-4b49-aee1-60fe86f08dbd" providerId="AD" clId="Web-{4ACF0F61-FF77-32AD-7E0A-D4432680CC4F}" dt="2025-12-19T11:46:51.779" v="22" actId="20577"/>
          <ac:spMkLst>
            <pc:docMk/>
            <pc:sldMk cId="522116067" sldId="280"/>
            <ac:spMk id="16" creationId="{6E1EF90D-9953-1B76-DA3C-6B0B2395FDD3}"/>
          </ac:spMkLst>
        </pc:spChg>
      </pc:sldChg>
      <pc:sldChg chg="modSp add">
        <pc:chgData name="A Freel" userId="S::afreel@ohacademy.co.uk::f6dead3d-cc44-4b49-aee1-60fe86f08dbd" providerId="AD" clId="Web-{4ACF0F61-FF77-32AD-7E0A-D4432680CC4F}" dt="2025-12-19T11:46:37.029" v="19" actId="20577"/>
        <pc:sldMkLst>
          <pc:docMk/>
          <pc:sldMk cId="4270418185" sldId="281"/>
        </pc:sldMkLst>
        <pc:spChg chg="mod">
          <ac:chgData name="A Freel" userId="S::afreel@ohacademy.co.uk::f6dead3d-cc44-4b49-aee1-60fe86f08dbd" providerId="AD" clId="Web-{4ACF0F61-FF77-32AD-7E0A-D4432680CC4F}" dt="2025-12-19T11:46:37.029" v="19" actId="20577"/>
          <ac:spMkLst>
            <pc:docMk/>
            <pc:sldMk cId="4270418185" sldId="281"/>
            <ac:spMk id="12" creationId="{1C89C54B-2719-C69F-319D-2E43BD4A117E}"/>
          </ac:spMkLst>
        </pc:spChg>
      </pc:sldChg>
      <pc:sldChg chg="modSp add">
        <pc:chgData name="A Freel" userId="S::afreel@ohacademy.co.uk::f6dead3d-cc44-4b49-aee1-60fe86f08dbd" providerId="AD" clId="Web-{4ACF0F61-FF77-32AD-7E0A-D4432680CC4F}" dt="2025-12-19T11:46:22.138" v="17" actId="20577"/>
        <pc:sldMkLst>
          <pc:docMk/>
          <pc:sldMk cId="3443819285" sldId="282"/>
        </pc:sldMkLst>
        <pc:spChg chg="mod">
          <ac:chgData name="A Freel" userId="S::afreel@ohacademy.co.uk::f6dead3d-cc44-4b49-aee1-60fe86f08dbd" providerId="AD" clId="Web-{4ACF0F61-FF77-32AD-7E0A-D4432680CC4F}" dt="2025-12-19T11:46:22.138" v="17" actId="20577"/>
          <ac:spMkLst>
            <pc:docMk/>
            <pc:sldMk cId="3443819285" sldId="282"/>
            <ac:spMk id="6" creationId="{F3866C31-0780-0D73-241E-EE05A61E3BEA}"/>
          </ac:spMkLst>
        </pc:spChg>
      </pc:sldChg>
      <pc:sldChg chg="modSp add">
        <pc:chgData name="A Freel" userId="S::afreel@ohacademy.co.uk::f6dead3d-cc44-4b49-aee1-60fe86f08dbd" providerId="AD" clId="Web-{4ACF0F61-FF77-32AD-7E0A-D4432680CC4F}" dt="2025-12-19T11:46:47.732" v="21" actId="20577"/>
        <pc:sldMkLst>
          <pc:docMk/>
          <pc:sldMk cId="3557845846" sldId="283"/>
        </pc:sldMkLst>
        <pc:spChg chg="mod">
          <ac:chgData name="A Freel" userId="S::afreel@ohacademy.co.uk::f6dead3d-cc44-4b49-aee1-60fe86f08dbd" providerId="AD" clId="Web-{4ACF0F61-FF77-32AD-7E0A-D4432680CC4F}" dt="2025-12-19T11:46:47.732" v="21" actId="20577"/>
          <ac:spMkLst>
            <pc:docMk/>
            <pc:sldMk cId="3557845846" sldId="283"/>
            <ac:spMk id="8" creationId="{A9C30FB6-CDF0-960D-A708-E8A5E6FF429F}"/>
          </ac:spMkLst>
        </pc:spChg>
      </pc:sldChg>
      <pc:sldChg chg="modSp add">
        <pc:chgData name="A Freel" userId="S::afreel@ohacademy.co.uk::f6dead3d-cc44-4b49-aee1-60fe86f08dbd" providerId="AD" clId="Web-{4ACF0F61-FF77-32AD-7E0A-D4432680CC4F}" dt="2025-12-19T11:46:33.341" v="18" actId="20577"/>
        <pc:sldMkLst>
          <pc:docMk/>
          <pc:sldMk cId="2486573072" sldId="447"/>
        </pc:sldMkLst>
        <pc:spChg chg="mod">
          <ac:chgData name="A Freel" userId="S::afreel@ohacademy.co.uk::f6dead3d-cc44-4b49-aee1-60fe86f08dbd" providerId="AD" clId="Web-{4ACF0F61-FF77-32AD-7E0A-D4432680CC4F}" dt="2025-12-19T11:46:33.341" v="18" actId="20577"/>
          <ac:spMkLst>
            <pc:docMk/>
            <pc:sldMk cId="2486573072" sldId="447"/>
            <ac:spMk id="8" creationId="{C2B2C0D7-6F18-D621-E1B0-1B2F300B4FAE}"/>
          </ac:spMkLst>
        </pc:spChg>
      </pc:sldChg>
      <pc:sldChg chg="modSp add">
        <pc:chgData name="A Freel" userId="S::afreel@ohacademy.co.uk::f6dead3d-cc44-4b49-aee1-60fe86f08dbd" providerId="AD" clId="Web-{4ACF0F61-FF77-32AD-7E0A-D4432680CC4F}" dt="2025-12-19T11:46:41.044" v="20" actId="20577"/>
        <pc:sldMkLst>
          <pc:docMk/>
          <pc:sldMk cId="113685285" sldId="448"/>
        </pc:sldMkLst>
        <pc:spChg chg="mod">
          <ac:chgData name="A Freel" userId="S::afreel@ohacademy.co.uk::f6dead3d-cc44-4b49-aee1-60fe86f08dbd" providerId="AD" clId="Web-{4ACF0F61-FF77-32AD-7E0A-D4432680CC4F}" dt="2025-12-19T11:46:41.044" v="20" actId="20577"/>
          <ac:spMkLst>
            <pc:docMk/>
            <pc:sldMk cId="113685285" sldId="448"/>
            <ac:spMk id="6" creationId="{63F44306-AD9A-C7F3-F5CA-271FB24B9991}"/>
          </ac:spMkLst>
        </pc:spChg>
      </pc:sldChg>
      <pc:sldChg chg="modSp add">
        <pc:chgData name="A Freel" userId="S::afreel@ohacademy.co.uk::f6dead3d-cc44-4b49-aee1-60fe86f08dbd" providerId="AD" clId="Web-{4ACF0F61-FF77-32AD-7E0A-D4432680CC4F}" dt="2025-12-19T11:46:55.404" v="23" actId="20577"/>
        <pc:sldMkLst>
          <pc:docMk/>
          <pc:sldMk cId="3447920690" sldId="449"/>
        </pc:sldMkLst>
        <pc:spChg chg="mod">
          <ac:chgData name="A Freel" userId="S::afreel@ohacademy.co.uk::f6dead3d-cc44-4b49-aee1-60fe86f08dbd" providerId="AD" clId="Web-{4ACF0F61-FF77-32AD-7E0A-D4432680CC4F}" dt="2025-12-19T11:46:55.404" v="23" actId="20577"/>
          <ac:spMkLst>
            <pc:docMk/>
            <pc:sldMk cId="3447920690" sldId="449"/>
            <ac:spMk id="5" creationId="{D32546F5-7158-1CA7-0461-032A264BBD67}"/>
          </ac:spMkLst>
        </pc:spChg>
      </pc:sldChg>
      <pc:sldChg chg="modSp add">
        <pc:chgData name="A Freel" userId="S::afreel@ohacademy.co.uk::f6dead3d-cc44-4b49-aee1-60fe86f08dbd" providerId="AD" clId="Web-{4ACF0F61-FF77-32AD-7E0A-D4432680CC4F}" dt="2025-12-19T11:46:59.685" v="24" actId="20577"/>
        <pc:sldMkLst>
          <pc:docMk/>
          <pc:sldMk cId="38950919" sldId="450"/>
        </pc:sldMkLst>
        <pc:spChg chg="mod">
          <ac:chgData name="A Freel" userId="S::afreel@ohacademy.co.uk::f6dead3d-cc44-4b49-aee1-60fe86f08dbd" providerId="AD" clId="Web-{4ACF0F61-FF77-32AD-7E0A-D4432680CC4F}" dt="2025-12-19T11:46:59.685" v="24" actId="20577"/>
          <ac:spMkLst>
            <pc:docMk/>
            <pc:sldMk cId="38950919" sldId="450"/>
            <ac:spMk id="7" creationId="{3882763C-F038-BB14-7BAC-0DF28F04876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3T09:01:23.568"/>
    </inkml:context>
    <inkml:brush xml:id="br0">
      <inkml:brushProperty name="width" value="0.1" units="cm"/>
      <inkml:brushProperty name="height" value="0.1" units="cm"/>
    </inkml:brush>
  </inkml:definitions>
  <inkml:trace contextRef="#ctx0" brushRef="#br0">6441 10227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79"/>
    </inkml:context>
    <inkml:brush xml:id="br0">
      <inkml:brushProperty name="width" value="0.1" units="cm"/>
      <inkml:brushProperty name="height" value="0.1" units="cm"/>
      <inkml:brushProperty name="color" value="#FFFFFF"/>
    </inkml:brush>
  </inkml:definitions>
  <inkml:trace contextRef="#ctx0" brushRef="#br0">20944 6699 16383 0 0,'19'5'0'0'0,"30"6"0"0"0,16 1 0 0 0,-3-1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06T13:42:37.288"/>
    </inkml:context>
    <inkml:brush xml:id="br0">
      <inkml:brushProperty name="width" value="0.1" units="cm"/>
      <inkml:brushProperty name="height" value="0.1" units="cm"/>
    </inkml:brush>
  </inkml:definitions>
  <inkml:trace contextRef="#ctx0" brushRef="#br0">19185 10035 16383 0 0,'0'0'0'0'0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5-01-13T10:23:11.164"/>
    </inkml:context>
    <inkml:brush xml:id="br0">
      <inkml:brushProperty name="width" value="0.05292" units="cm"/>
      <inkml:brushProperty name="height" value="0.05292" units="cm"/>
      <inkml:brushProperty name="color" value="#FF0000"/>
    </inkml:brush>
  </inkml:definitions>
  <inkml:trace contextRef="#ctx0" brushRef="#br0">19055 6306 2048 0,'0'0'0'0,"0"0"0"15,-32 35 0 1,11-15 0 0,13-10 0 15,6-7 0-15,1-2 0-1,1-1 0-15,0 0 0 0,0 0 0 16,0 0 0-16,0 0 0 0,0 0 0 15,0 1 0-15,0-1 0 0,0 0 0 0,0 0 0 16,7 1 0-16,-7-1 0 0,0 0 0 16</inkml:trace>
  <inkml:trace contextRef="#ctx0" brushRef="#br0" timeOffset="109.89">19021 6370 2048 0,'0'0'0'16,"0"0"0"-1,0 0 0 1,0 0 0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5-01-13T10:50:47.328"/>
    </inkml:context>
    <inkml:brush xml:id="br0">
      <inkml:brushProperty name="width" value="0.05292" units="cm"/>
      <inkml:brushProperty name="height" value="0.05292" units="cm"/>
      <inkml:brushProperty name="color" value="#FF0000"/>
    </inkml:brush>
  </inkml:definitions>
  <inkml:trace contextRef="#ctx0" brushRef="#br0">27338 12725 2048 0,'-205'25'0'0,"-16"-22"0"0,52 2 0 16</inkml:trace>
  <inkml:trace contextRef="#ctx0" brushRef="#br0" timeOffset="637.29">26248 14227 2048 0,'0'0'0'0,"-93"4"0"0,36-2 0 16,-43-8 0-1,47 5 0-15,-56 4 0 16,2 4 0 0,9-7 0-16,8-4 0 15,49 2 0-15,-54-19 0 16,95 21 0-16,-95-3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8058B-8075-423C-9686-561E73359DEC}" type="datetimeFigureOut">
              <a:t>1/11/2026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7AF82-D516-4266-BB23-1E104ABB8BE9}" type="slidenum">
              <a:t>‹#›</a:t>
            </a:fld>
            <a:endParaRPr lang="en-GB"/>
          </a:p>
        </p:txBody>
      </p:sp>
    </p:spTree>
    <p:extLst>
      <p:ext uri="{BB962C8B-B14F-4D97-AF65-F5344CB8AC3E}">
        <p14:creationId xmlns:p14="http://schemas.microsoft.com/office/powerpoint/2010/main" val="148692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r>
              <a:rPr lang="en-GB"/>
              <a:t>Use this as an initial assessment of understanding</a:t>
            </a:r>
            <a:r>
              <a:rPr lang="en-GB" baseline="0"/>
              <a:t>. Allow the class to call out and, as they do, write their ideas on the board. </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11</a:t>
            </a:fld>
            <a:endParaRPr lang="en-GB"/>
          </a:p>
        </p:txBody>
      </p:sp>
    </p:spTree>
    <p:extLst>
      <p:ext uri="{BB962C8B-B14F-4D97-AF65-F5344CB8AC3E}">
        <p14:creationId xmlns:p14="http://schemas.microsoft.com/office/powerpoint/2010/main" val="313041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C1C9E-8531-E986-1CB1-971AC80F0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3B76A-303F-85E0-22EB-CB71F8D489D1}"/>
              </a:ext>
            </a:extLst>
          </p:cNvPr>
          <p:cNvSpPr>
            <a:spLocks noGrp="1" noRot="1" noChangeAspect="1"/>
          </p:cNvSpPr>
          <p:nvPr>
            <p:ph type="sldImg"/>
          </p:nvPr>
        </p:nvSpPr>
        <p:spPr>
          <a:xfrm>
            <a:off x="184150" y="1339850"/>
            <a:ext cx="6429375" cy="3617913"/>
          </a:xfrm>
        </p:spPr>
      </p:sp>
      <p:sp>
        <p:nvSpPr>
          <p:cNvPr id="3" name="Notes Placeholder 2">
            <a:extLst>
              <a:ext uri="{FF2B5EF4-FFF2-40B4-BE49-F238E27FC236}">
                <a16:creationId xmlns:a16="http://schemas.microsoft.com/office/drawing/2014/main" id="{6256CB84-FD18-96C1-D2C3-EF7504ABA51B}"/>
              </a:ext>
            </a:extLst>
          </p:cNvPr>
          <p:cNvSpPr>
            <a:spLocks noGrp="1"/>
          </p:cNvSpPr>
          <p:nvPr>
            <p:ph type="body" idx="1"/>
          </p:nvPr>
        </p:nvSpPr>
        <p:spPr/>
        <p:txBody>
          <a:bodyPr/>
          <a:lstStyle/>
          <a:p>
            <a:r>
              <a:rPr lang="en-GB"/>
              <a:t>Use this as an initial assessment of understanding</a:t>
            </a:r>
            <a:r>
              <a:rPr lang="en-GB" baseline="0"/>
              <a:t>. Allow the class to call out and, as they do, write their ideas on the board. </a:t>
            </a:r>
            <a:endParaRPr lang="en-GB"/>
          </a:p>
        </p:txBody>
      </p:sp>
      <p:sp>
        <p:nvSpPr>
          <p:cNvPr id="4" name="Slide Number Placeholder 3">
            <a:extLst>
              <a:ext uri="{FF2B5EF4-FFF2-40B4-BE49-F238E27FC236}">
                <a16:creationId xmlns:a16="http://schemas.microsoft.com/office/drawing/2014/main" id="{F5DD2429-63B7-908F-0602-80B2FABD8938}"/>
              </a:ext>
            </a:extLst>
          </p:cNvPr>
          <p:cNvSpPr>
            <a:spLocks noGrp="1"/>
          </p:cNvSpPr>
          <p:nvPr>
            <p:ph type="sldNum" sz="quarter" idx="5"/>
          </p:nvPr>
        </p:nvSpPr>
        <p:spPr/>
        <p:txBody>
          <a:bodyPr/>
          <a:lstStyle/>
          <a:p>
            <a:fld id="{85101ED8-CB57-7848-91E9-17A9BBB3BCD6}" type="slidenum">
              <a:rPr lang="en-GB" smtClean="0"/>
              <a:pPr/>
              <a:t>12</a:t>
            </a:fld>
            <a:endParaRPr lang="en-GB"/>
          </a:p>
        </p:txBody>
      </p:sp>
    </p:spTree>
    <p:extLst>
      <p:ext uri="{BB962C8B-B14F-4D97-AF65-F5344CB8AC3E}">
        <p14:creationId xmlns:p14="http://schemas.microsoft.com/office/powerpoint/2010/main" val="77421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13</a:t>
            </a:fld>
            <a:endParaRPr lang="en-GB"/>
          </a:p>
        </p:txBody>
      </p:sp>
    </p:spTree>
    <p:extLst>
      <p:ext uri="{BB962C8B-B14F-4D97-AF65-F5344CB8AC3E}">
        <p14:creationId xmlns:p14="http://schemas.microsoft.com/office/powerpoint/2010/main" val="1591964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more information about this illustration, see teacher notes. You could find out if they know anything else about the heart. Do they </a:t>
            </a:r>
            <a:r>
              <a:rPr lang="en-GB" baseline="0"/>
              <a:t>know where their heart is in their bodies? Do they think it really looks like a ‘heart’ (i.e. the common shape people use to refer to love)?</a:t>
            </a:r>
            <a:endParaRPr lang="en-GB"/>
          </a:p>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14</a:t>
            </a:fld>
            <a:endParaRPr lang="en-GB"/>
          </a:p>
        </p:txBody>
      </p:sp>
    </p:spTree>
    <p:extLst>
      <p:ext uri="{BB962C8B-B14F-4D97-AF65-F5344CB8AC3E}">
        <p14:creationId xmlns:p14="http://schemas.microsoft.com/office/powerpoint/2010/main" val="223835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r>
              <a:rPr lang="en-GB"/>
              <a:t>Model how to feel your heartbeat by putting two fingers on</a:t>
            </a:r>
            <a:r>
              <a:rPr lang="en-GB" baseline="0"/>
              <a:t> a vein on your wrist then lightly pushing down. Help the children to follow your instruction – an additional adult would be very helpful. </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15</a:t>
            </a:fld>
            <a:endParaRPr lang="en-GB"/>
          </a:p>
        </p:txBody>
      </p:sp>
    </p:spTree>
    <p:extLst>
      <p:ext uri="{BB962C8B-B14F-4D97-AF65-F5344CB8AC3E}">
        <p14:creationId xmlns:p14="http://schemas.microsoft.com/office/powerpoint/2010/main" val="38511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r>
              <a:rPr lang="en-GB"/>
              <a:t>Ask for ideas and, if they don’t mention the</a:t>
            </a:r>
            <a:r>
              <a:rPr lang="en-GB" baseline="0"/>
              <a:t> following</a:t>
            </a:r>
            <a:r>
              <a:rPr lang="en-GB"/>
              <a:t>, remind them that cycling, dancing, skipping, football, running around, playing games like ‘tag’,</a:t>
            </a:r>
            <a:r>
              <a:rPr lang="en-GB" baseline="0"/>
              <a:t> etc. are all great ways of exercising and staying healthy. It’s easy to have lots of fun keeping fit every day!</a:t>
            </a:r>
          </a:p>
          <a:p>
            <a:endParaRPr lang="en-GB" baseline="0"/>
          </a:p>
          <a:p>
            <a:r>
              <a:rPr lang="en-GB" baseline="0"/>
              <a:t>Ideas include:</a:t>
            </a:r>
          </a:p>
          <a:p>
            <a:pPr>
              <a:buFont typeface="Arial" pitchFamily="34" charset="0"/>
              <a:buChar char="•"/>
            </a:pPr>
            <a:r>
              <a:rPr lang="en-GB" baseline="0"/>
              <a:t> Relay races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strike="noStrike" kern="1200">
                <a:solidFill>
                  <a:schemeClr val="tx1"/>
                </a:solidFill>
                <a:latin typeface="+mn-lt"/>
                <a:ea typeface="+mn-ea"/>
                <a:cs typeface="+mn-cs"/>
              </a:rPr>
              <a:t> Tag: Choose one person to be the tagger, giving them a bib or band so the class can see them. When they touch someone, that person becomes ‘it’.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strike="noStrike" kern="1200">
                <a:solidFill>
                  <a:schemeClr val="tx1"/>
                </a:solidFill>
                <a:latin typeface="+mn-lt"/>
                <a:ea typeface="+mn-ea"/>
                <a:cs typeface="+mn-cs"/>
              </a:rPr>
              <a:t> Stuck in the mud: You can choose 1–3 taggers for this game. When they touch someone, that person becomes ‘stuck in the mud’ – they must stand in a star position and the other free players can release them from being stuck by crawling under their legs. </a:t>
            </a:r>
          </a:p>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16</a:t>
            </a:fld>
            <a:endParaRPr lang="en-GB"/>
          </a:p>
        </p:txBody>
      </p:sp>
    </p:spTree>
    <p:extLst>
      <p:ext uri="{BB962C8B-B14F-4D97-AF65-F5344CB8AC3E}">
        <p14:creationId xmlns:p14="http://schemas.microsoft.com/office/powerpoint/2010/main" val="86600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1339850"/>
            <a:ext cx="6429375" cy="3617913"/>
          </a:xfrm>
        </p:spPr>
      </p:sp>
      <p:sp>
        <p:nvSpPr>
          <p:cNvPr id="3" name="Notes Placeholder 2"/>
          <p:cNvSpPr>
            <a:spLocks noGrp="1"/>
          </p:cNvSpPr>
          <p:nvPr>
            <p:ph type="body" idx="1"/>
          </p:nvPr>
        </p:nvSpPr>
        <p:spPr/>
        <p:txBody>
          <a:bodyPr/>
          <a:lstStyle/>
          <a:p>
            <a:r>
              <a:rPr lang="en-GB"/>
              <a:t>Use</a:t>
            </a:r>
            <a:r>
              <a:rPr lang="en-GB" baseline="0"/>
              <a:t> this to evaluate their understanding and, if necessary, spend time clarifying any misconceptions or answering any questions. </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17</a:t>
            </a:fld>
            <a:endParaRPr lang="en-GB"/>
          </a:p>
        </p:txBody>
      </p:sp>
    </p:spTree>
    <p:extLst>
      <p:ext uri="{BB962C8B-B14F-4D97-AF65-F5344CB8AC3E}">
        <p14:creationId xmlns:p14="http://schemas.microsoft.com/office/powerpoint/2010/main" val="331009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280B7-AA66-126F-ADC1-C79C41EA8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226DD-0DC5-CC47-EA7A-D634389AF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F51FF-7731-DB25-C80A-4B6C47371F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919856-149D-1222-81F5-867C34751A98}"/>
              </a:ext>
            </a:extLst>
          </p:cNvPr>
          <p:cNvSpPr>
            <a:spLocks noGrp="1"/>
          </p:cNvSpPr>
          <p:nvPr>
            <p:ph type="sldNum" sz="quarter" idx="5"/>
          </p:nvPr>
        </p:nvSpPr>
        <p:spPr/>
        <p:txBody>
          <a:bodyPr/>
          <a:lstStyle/>
          <a:p>
            <a:fld id="{1966C9FA-517C-40DC-9183-35B2EDD9551A}" type="slidenum">
              <a:rPr lang="en-GB"/>
              <a:t>19</a:t>
            </a:fld>
            <a:endParaRPr lang="en-GB"/>
          </a:p>
        </p:txBody>
      </p:sp>
    </p:spTree>
    <p:extLst>
      <p:ext uri="{BB962C8B-B14F-4D97-AF65-F5344CB8AC3E}">
        <p14:creationId xmlns:p14="http://schemas.microsoft.com/office/powerpoint/2010/main" val="241888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Order of events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table has a copy of the Big Picture cut into parts (from the Lesson 2 Talk Task). They order the story of Little Red Riding Hood, using the language on the slide.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262854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New Learning:</a:t>
            </a:r>
            <a:r>
              <a:rPr lang="en-GB" sz="1200" b="1" i="1" dirty="0">
                <a:solidFill>
                  <a:srgbClr val="000000"/>
                </a:solidFill>
                <a:effectLst/>
                <a:latin typeface="Arial" panose="020B0604020202020204" pitchFamily="34" charset="0"/>
              </a:rPr>
              <a:t> Introducing o’clock</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pupils the first section of the Big Picture.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What can you see hanging on the wall?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 can see a calendar. I can see the month February. I can see a clock. </a:t>
            </a:r>
          </a:p>
          <a:p>
            <a:pPr algn="l" rtl="0" fontAlgn="base"/>
            <a:r>
              <a:rPr lang="en-GB" sz="1200" b="0" i="0" dirty="0">
                <a:solidFill>
                  <a:srgbClr val="000000"/>
                </a:solidFill>
                <a:effectLst/>
                <a:latin typeface="Arial" panose="020B0604020202020204" pitchFamily="34" charset="0"/>
              </a:rPr>
              <a:t>Point out the clock and remind pupils that clocks measure seconds, minutes and hours.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is longer, a second or a minute? How do you know?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A minute is longer because I can clap my hands three times in a second and I can clap lots and lots of times in a minute. </a:t>
            </a:r>
          </a:p>
          <a:p>
            <a:pPr algn="l" rtl="0" fontAlgn="base"/>
            <a:r>
              <a:rPr lang="en-GB" sz="1200" b="0" i="0" dirty="0">
                <a:solidFill>
                  <a:srgbClr val="000000"/>
                </a:solidFill>
                <a:effectLst/>
                <a:latin typeface="Arial" panose="020B0604020202020204" pitchFamily="34" charset="0"/>
              </a:rPr>
              <a:t>Explain that today we will learn about hours and how to read the hours on a clock, which are longer than minutes or seconds. Using a large demonstration clock, show pupils eight o’clock. Explain that the short hand is the hour hand and it points to the ‘hour numbers’ written around the clock to tell us what hour it is. Explain that the long hand is the minute hand. It moves faster than the hour hand and tells us how many minutes into each hour we are. When the minute hand is pointing straight up, it is o’clock.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(Note: avoid saying ‘when the minute hand is pointing to the 12’.</a:t>
            </a:r>
            <a:r>
              <a:rPr lang="en-GB" sz="1200" b="0" i="1" dirty="0">
                <a:solidFill>
                  <a:srgbClr val="000000"/>
                </a:solidFill>
                <a:effectLst/>
                <a:latin typeface="Arial" panose="020B0604020202020204" pitchFamily="34" charset="0"/>
              </a:rPr>
              <a:t> </a:t>
            </a:r>
            <a:r>
              <a:rPr lang="en-GB" sz="1200" b="0" i="0" dirty="0">
                <a:solidFill>
                  <a:srgbClr val="000000"/>
                </a:solidFill>
                <a:effectLst/>
                <a:latin typeface="Arial" panose="020B0604020202020204" pitchFamily="34" charset="0"/>
              </a:rPr>
              <a:t>The minute hand actually points to the minute scale, which is often unnumbered, though may be numbered 1–60 on a demonstration clock. Confusion often arises from pupils thinking the minute hand is pointing to the hour scale.)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other o’clock times and discuss what time the clock shows. Model the following sentence structure (shown on the next slide) and get pupils to repeat: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 know that it is six o’clock because the hour hand is pointing to the six and the minute hand is pointing straight up. </a:t>
            </a: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2427761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o’clock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first section of the Big Picture.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can you see hanging on the wall?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can see a calendar. I can see the month February. I can see a clock. </a:t>
            </a:r>
          </a:p>
          <a:p>
            <a:pPr algn="l" rtl="0" fontAlgn="base"/>
            <a:r>
              <a:rPr lang="en-GB" sz="1200" b="0" i="0">
                <a:solidFill>
                  <a:srgbClr val="000000"/>
                </a:solidFill>
                <a:effectLst/>
                <a:latin typeface="Arial" panose="020B0604020202020204" pitchFamily="34" charset="0"/>
              </a:rPr>
              <a:t>Point out the clock and remind pupils that clocks measure seconds, minutes and hours.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is longer, a second or a minute?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A minute is longer because I can clap my hands three times in a second and I can clap lots and lots of times in a minute. </a:t>
            </a:r>
          </a:p>
          <a:p>
            <a:pPr algn="l" rtl="0" fontAlgn="base"/>
            <a:r>
              <a:rPr lang="en-GB" sz="1200" b="0" i="0">
                <a:solidFill>
                  <a:srgbClr val="000000"/>
                </a:solidFill>
                <a:effectLst/>
                <a:latin typeface="Arial" panose="020B0604020202020204" pitchFamily="34" charset="0"/>
              </a:rPr>
              <a:t>Explain that today we will learn about hours and how to read the hours on a clock, which are longer than minutes or seconds. Using a large demonstration clock, show pupils eight o’clock. Explain that the short hand is the hour hand and it points to the ‘hour numbers’ written around the clock to tell us what hour it is. Explain that the long hand is the minute hand. It moves faster than the hour hand and tells us how many minutes into each hour we are. When the minute hand is pointing straight up, it is o’clock.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avoid saying ‘when the minute hand is pointing to the 12’.</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The minute hand actually points to the minute scale, which is often unnumbered, though may be numbered 1–60 on a demonstration clock. Confusion often arises from pupils thinking the minute hand is pointing to the hour scale.)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other o’clock times and discuss what time the clock shows. Model the following sentence structure (shown on the next slide) and get pupils to repeat: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know that it is six o’clock because the hour hand is pointing to the six and the minute hand is pointing straight up.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210009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 </a:t>
            </a:r>
            <a:r>
              <a:rPr lang="en-GB" sz="1200" b="1" i="1">
                <a:solidFill>
                  <a:srgbClr val="000000"/>
                </a:solidFill>
                <a:effectLst/>
                <a:latin typeface="Arial" panose="020B0604020202020204" pitchFamily="34" charset="0"/>
              </a:rPr>
              <a:t>What’s the o’clock time?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of pupils will need a small geared clock.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makes an o’clock time on the clock. Pupil B says what the time is and explains how they know. Pupils swap roles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40183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A963-E322-DA7E-6166-AA10002C4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D9231-C4BC-3D6D-A63B-EAEA679EE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EFCEB-B20A-D4BB-A3CB-50856828FBFA}"/>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o’clock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first section of the Big Picture.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can you see hanging on the wall?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can see a calendar. I can see the month February. I can see a clock. </a:t>
            </a:r>
          </a:p>
          <a:p>
            <a:pPr algn="l" rtl="0" fontAlgn="base"/>
            <a:r>
              <a:rPr lang="en-GB" sz="1200" b="0" i="0">
                <a:solidFill>
                  <a:srgbClr val="000000"/>
                </a:solidFill>
                <a:effectLst/>
                <a:latin typeface="Arial" panose="020B0604020202020204" pitchFamily="34" charset="0"/>
              </a:rPr>
              <a:t>Point out the clock and remind pupils that clocks measure seconds, minutes and hours.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is longer, a second or a minute? How do you know?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A minute is longer because I can clap my hands three times in a second and I can clap lots and lots of times in a minute. </a:t>
            </a:r>
          </a:p>
          <a:p>
            <a:pPr algn="l" rtl="0" fontAlgn="base"/>
            <a:r>
              <a:rPr lang="en-GB" sz="1200" b="0" i="0">
                <a:solidFill>
                  <a:srgbClr val="000000"/>
                </a:solidFill>
                <a:effectLst/>
                <a:latin typeface="Arial" panose="020B0604020202020204" pitchFamily="34" charset="0"/>
              </a:rPr>
              <a:t>Explain that today we will learn about hours and how to read the hours on a clock, which are longer than minutes or seconds. Using a large demonstration clock, show pupils eight o’clock. Explain that the short hand is the hour hand and it points to the ‘hour numbers’ written around the clock to tell us what hour it is. Explain that the long hand is the minute hand. It moves faster than the hour hand and tells us how many minutes into each hour we are. When the minute hand is pointing straight up, it is o’clock.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(Note: avoid saying ‘when the minute hand is pointing to the 12’.</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The minute hand actually points to the minute scale, which is often unnumbered, though may be numbered 1–60 on a demonstration clock. Confusion often arises from pupils thinking the minute hand is pointing to the hour scale.)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other o’clock times and discuss what time the clock shows. Model the following sentence structure (shown on the next slide) and get pupils to repeat: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know that it is six o’clock because the hour hand is pointing to the six and the minute hand is pointing straight up. </a:t>
            </a:r>
          </a:p>
          <a:p>
            <a:endParaRPr lang="en-GB"/>
          </a:p>
        </p:txBody>
      </p:sp>
      <p:sp>
        <p:nvSpPr>
          <p:cNvPr id="4" name="Slide Number Placeholder 3">
            <a:extLst>
              <a:ext uri="{FF2B5EF4-FFF2-40B4-BE49-F238E27FC236}">
                <a16:creationId xmlns:a16="http://schemas.microsoft.com/office/drawing/2014/main" id="{244317D9-B68A-78B5-8EC3-8A1F63A35B2F}"/>
              </a:ext>
            </a:extLst>
          </p:cNvPr>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3721286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Drawing hands on a clock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their individual clocks on the carpet. Based on your assessment during the Talk Task, practise more reading of o’clock times, always requiring pupils to explain how they know what the time is.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a time written in words with a blank clock face.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would we show this time on the clock? </a:t>
            </a:r>
          </a:p>
          <a:p>
            <a:pPr algn="l" rtl="0" fontAlgn="base"/>
            <a:r>
              <a:rPr lang="en-GB" sz="1200" b="0" i="0">
                <a:solidFill>
                  <a:srgbClr val="000000"/>
                </a:solidFill>
                <a:effectLst/>
                <a:latin typeface="Arial" panose="020B0604020202020204" pitchFamily="34" charset="0"/>
              </a:rPr>
              <a:t>Model drawing the hands on the clock face, using the sentence structure from the Talk Task to explain. Draw attention to the minute hand being quite a lot longer than the hour hand.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29</a:t>
            </a:fld>
            <a:endParaRPr lang="en-GB"/>
          </a:p>
        </p:txBody>
      </p:sp>
    </p:spTree>
    <p:extLst>
      <p:ext uri="{BB962C8B-B14F-4D97-AF65-F5344CB8AC3E}">
        <p14:creationId xmlns:p14="http://schemas.microsoft.com/office/powerpoint/2010/main" val="80115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Telling time to o’clock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complete the missing information, either by writing the times in words, or drawing the hands on the clocks.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could be presented as a card sort, with pupils matching written and clock times.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some times written in words for them to make on a geared clock.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731640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Matching the o’clock time to the clock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match the written times to the clocks.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this clock shows eleven o’clock?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know the clock shows eleven o’clock because the hour hand is pointing to eleven and the minute hand is pointing straight up.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31</a:t>
            </a:fld>
            <a:endParaRPr lang="en-GB"/>
          </a:p>
        </p:txBody>
      </p:sp>
    </p:spTree>
    <p:extLst>
      <p:ext uri="{BB962C8B-B14F-4D97-AF65-F5344CB8AC3E}">
        <p14:creationId xmlns:p14="http://schemas.microsoft.com/office/powerpoint/2010/main" val="35969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5330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361698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6376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4078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4956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9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1d_Title_Owl_Ti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28371" y="5106988"/>
            <a:ext cx="5784850" cy="615950"/>
          </a:xfrm>
        </p:spPr>
        <p:txBody>
          <a:bodyPr/>
          <a:lstStyle>
            <a:lvl1pPr>
              <a:defRPr/>
            </a:lvl1pPr>
          </a:lstStyle>
          <a:p>
            <a:pPr lvl="0"/>
            <a:r>
              <a:rPr lang="en-US"/>
              <a:t>Week / lesson title </a:t>
            </a:r>
          </a:p>
        </p:txBody>
      </p:sp>
      <p:pic>
        <p:nvPicPr>
          <p:cNvPr id="6" name="Picture 5">
            <a:extLst>
              <a:ext uri="{FF2B5EF4-FFF2-40B4-BE49-F238E27FC236}">
                <a16:creationId xmlns:a16="http://schemas.microsoft.com/office/drawing/2014/main" id="{038829B6-7760-F264-56B7-D96F479075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80761" y="564420"/>
            <a:ext cx="4320508" cy="5400000"/>
          </a:xfrm>
          <a:prstGeom prst="rect">
            <a:avLst/>
          </a:prstGeom>
        </p:spPr>
      </p:pic>
    </p:spTree>
    <p:extLst>
      <p:ext uri="{BB962C8B-B14F-4D97-AF65-F5344CB8AC3E}">
        <p14:creationId xmlns:p14="http://schemas.microsoft.com/office/powerpoint/2010/main" val="296117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824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488689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4460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4956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562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408869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368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347006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085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392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9154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9295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4257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6986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4163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11/01/2026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290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11/01/2026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099026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customXml" Target="../ink/ink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10.png"/><Relationship Id="rId4" Type="http://schemas.openxmlformats.org/officeDocument/2006/relationships/customXml" Target="../ink/ink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customXml" Target="../ink/ink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customXml" Target="../ink/ink2.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rPr>
              <a:t>M</a:t>
            </a:r>
            <a:r>
              <a:rPr lang="en-GB"/>
              <a:t>onday 12th </a:t>
            </a:r>
            <a:r>
              <a:rPr lang="en-GB" dirty="0">
                <a:solidFill>
                  <a:schemeClr val="accent5"/>
                </a:solidFill>
              </a:rPr>
              <a:t>J</a:t>
            </a:r>
            <a:r>
              <a:rPr lang="en-GB"/>
              <a:t>anuary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p:pic>
        <p:nvPicPr>
          <p:cNvPr id="4" name="Picture 3" descr="A black text on a white background&#10;&#10;Description automatically generated">
            <a:extLst>
              <a:ext uri="{FF2B5EF4-FFF2-40B4-BE49-F238E27FC236}">
                <a16:creationId xmlns:a16="http://schemas.microsoft.com/office/drawing/2014/main" id="{D469AD26-1A3B-C71A-56D8-F086BF4F9817}"/>
              </a:ext>
            </a:extLst>
          </p:cNvPr>
          <p:cNvPicPr>
            <a:picLocks noChangeAspect="1"/>
          </p:cNvPicPr>
          <p:nvPr/>
        </p:nvPicPr>
        <p:blipFill>
          <a:blip r:embed="rId3"/>
          <a:stretch>
            <a:fillRect/>
          </a:stretch>
        </p:blipFill>
        <p:spPr>
          <a:xfrm>
            <a:off x="1866900" y="1308925"/>
            <a:ext cx="8680450" cy="2081151"/>
          </a:xfrm>
          <a:prstGeom prst="rect">
            <a:avLst/>
          </a:prstGeom>
        </p:spPr>
      </p:pic>
      <p:sp>
        <p:nvSpPr>
          <p:cNvPr id="5" name="TextBox 4">
            <a:extLst>
              <a:ext uri="{FF2B5EF4-FFF2-40B4-BE49-F238E27FC236}">
                <a16:creationId xmlns:a16="http://schemas.microsoft.com/office/drawing/2014/main" id="{D32546F5-7158-1CA7-0461-032A264BBD67}"/>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344792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a:latin typeface="Sassoon Primary"/>
                <a:cs typeface="Calibri"/>
              </a:rPr>
              <a:t>Let's spell!</a:t>
            </a:r>
            <a:endParaRPr lang="en-US"/>
          </a:p>
          <a:p>
            <a:pPr algn="ctr"/>
            <a:r>
              <a:rPr lang="en-GB" sz="4000" b="1">
                <a:latin typeface="Sassoon Primary"/>
                <a:cs typeface="Calibri"/>
              </a:rPr>
              <a:t>How many sounds? Write it.</a:t>
            </a:r>
          </a:p>
          <a:p>
            <a:endParaRPr lang="en-GB" sz="400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629625" y="3689858"/>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latin typeface="Sassoon Primary"/>
                <a:cs typeface="Calibri"/>
              </a:rPr>
              <a:t>Listen</a:t>
            </a:r>
            <a:r>
              <a:rPr lang="en-GB" sz="3500">
                <a:latin typeface="Sassoon Primary"/>
                <a:cs typeface="Calibri"/>
              </a:rPr>
              <a:t> to the sentence, </a:t>
            </a:r>
            <a:r>
              <a:rPr lang="en-GB" sz="3500" b="1">
                <a:latin typeface="Sassoon Primary"/>
                <a:cs typeface="Calibri"/>
              </a:rPr>
              <a:t>say it</a:t>
            </a:r>
            <a:r>
              <a:rPr lang="en-GB" sz="3500">
                <a:latin typeface="Sassoon Primary"/>
                <a:cs typeface="Calibri"/>
              </a:rPr>
              <a:t>, </a:t>
            </a:r>
            <a:r>
              <a:rPr lang="en-GB" sz="3500" b="1">
                <a:latin typeface="Sassoon Primary"/>
                <a:cs typeface="Calibri"/>
              </a:rPr>
              <a:t>write it</a:t>
            </a:r>
            <a:r>
              <a:rPr lang="en-GB" sz="3500">
                <a:latin typeface="Sassoon Primary"/>
                <a:cs typeface="Calibri"/>
              </a:rPr>
              <a:t> and </a:t>
            </a:r>
            <a:r>
              <a:rPr lang="en-GB" sz="3500" b="1">
                <a:latin typeface="Sassoon Primary"/>
                <a:cs typeface="Calibri"/>
              </a:rPr>
              <a:t>read it</a:t>
            </a:r>
            <a:r>
              <a:rPr lang="en-GB" sz="3500">
                <a:latin typeface="Sassoon Primary"/>
                <a:cs typeface="Calibri"/>
              </a:rPr>
              <a:t>!</a:t>
            </a:r>
          </a:p>
          <a:p>
            <a:endParaRPr lang="en-GB" sz="400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a:latin typeface="Sassoon Primary"/>
                <a:cs typeface="Calibri"/>
              </a:rPr>
              <a:t>fly         dry   </a:t>
            </a:r>
            <a:r>
              <a:rPr lang="en-GB" sz="7000">
                <a:solidFill>
                  <a:srgbClr val="000000"/>
                </a:solidFill>
                <a:latin typeface="Sassoon Primary"/>
                <a:cs typeface="Calibri"/>
              </a:rPr>
              <a:t>  </a:t>
            </a:r>
            <a:r>
              <a:rPr lang="en-GB" sz="7000">
                <a:solidFill>
                  <a:schemeClr val="accent6"/>
                </a:solidFill>
                <a:latin typeface="Sassoon Primary"/>
                <a:cs typeface="Calibri"/>
              </a:rPr>
              <a:t>who</a:t>
            </a:r>
            <a:r>
              <a:rPr lang="en-GB" sz="3500">
                <a:latin typeface="Sassoon Primary"/>
                <a:cs typeface="Calibri"/>
              </a:rPr>
              <a:t> </a:t>
            </a:r>
          </a:p>
          <a:p>
            <a:endParaRPr lang="en-GB" sz="4000">
              <a:latin typeface="Sassoon Primary"/>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a:solidFill>
                  <a:srgbClr val="FF0000"/>
                </a:solidFill>
                <a:latin typeface="Sassoon Primary"/>
                <a:cs typeface="Calibri"/>
              </a:rPr>
              <a:t>Challenge</a:t>
            </a:r>
            <a:r>
              <a:rPr lang="en-GB" sz="3500">
                <a:solidFill>
                  <a:srgbClr val="FF0000"/>
                </a:solidFill>
                <a:latin typeface="Sassoon Primary"/>
                <a:cs typeface="Calibri"/>
              </a:rPr>
              <a:t> </a:t>
            </a:r>
            <a:endParaRPr lang="en-US"/>
          </a:p>
          <a:p>
            <a:pPr algn="ctr"/>
            <a:r>
              <a:rPr lang="en-GB" sz="3500">
                <a:latin typeface="Sassoon Primary"/>
                <a:cs typeface="Calibri"/>
              </a:rPr>
              <a:t>Extend the sentence using 'and' </a:t>
            </a:r>
          </a:p>
          <a:p>
            <a:endParaRPr lang="en-GB" sz="4000">
              <a:latin typeface="Sassoon Primary"/>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FFA13E1-F63E-BB1E-8EC0-EEF6EBF83014}"/>
                  </a:ext>
                </a:extLst>
              </p14:cNvPr>
              <p14:cNvContentPartPr/>
              <p14:nvPr/>
            </p14:nvContentPartPr>
            <p14:xfrm>
              <a:off x="7940842" y="2809874"/>
              <a:ext cx="70122" cy="14011"/>
            </p14:xfrm>
          </p:contentPart>
        </mc:Choice>
        <mc:Fallback xmlns="">
          <p:pic>
            <p:nvPicPr>
              <p:cNvPr id="2" name="Ink 1">
                <a:extLst>
                  <a:ext uri="{FF2B5EF4-FFF2-40B4-BE49-F238E27FC236}">
                    <a16:creationId xmlns:a16="http://schemas.microsoft.com/office/drawing/2014/main" id="{2FFA13E1-F63E-BB1E-8EC0-EEF6EBF83014}"/>
                  </a:ext>
                </a:extLst>
              </p:cNvPr>
              <p:cNvPicPr/>
              <p:nvPr/>
            </p:nvPicPr>
            <p:blipFill>
              <a:blip r:embed="rId5"/>
              <a:stretch>
                <a:fillRect/>
              </a:stretch>
            </p:blipFill>
            <p:spPr>
              <a:xfrm>
                <a:off x="7922954" y="2792360"/>
                <a:ext cx="105541" cy="48688"/>
              </a:xfrm>
              <a:prstGeom prst="rect">
                <a:avLst/>
              </a:prstGeom>
            </p:spPr>
          </p:pic>
        </mc:Fallback>
      </mc:AlternateContent>
      <p:sp>
        <p:nvSpPr>
          <p:cNvPr id="7" name="TextBox 6">
            <a:extLst>
              <a:ext uri="{FF2B5EF4-FFF2-40B4-BE49-F238E27FC236}">
                <a16:creationId xmlns:a16="http://schemas.microsoft.com/office/drawing/2014/main" id="{3882763C-F038-BB14-7BAC-0DF28F048767}"/>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3895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607F3B-231E-9041-2D7B-5E53D759D8BD}"/>
              </a:ext>
            </a:extLst>
          </p:cNvPr>
          <p:cNvSpPr txBox="1"/>
          <p:nvPr/>
        </p:nvSpPr>
        <p:spPr>
          <a:xfrm>
            <a:off x="8843493" y="198549"/>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425"/>
              </a:lnSpc>
            </a:pPr>
            <a:r>
              <a:rPr lang="en-GB" sz="1800" b="1" u="sng" baseline="0">
                <a:solidFill>
                  <a:srgbClr val="A02B93"/>
                </a:solidFill>
                <a:latin typeface="Sassoon Primary"/>
                <a:ea typeface="Segoe UI"/>
                <a:cs typeface="Segoe UI"/>
              </a:rPr>
              <a:t>M</a:t>
            </a:r>
            <a:r>
              <a:rPr lang="en-GB" sz="1800" b="1" u="sng" baseline="0">
                <a:latin typeface="Sassoon Primary"/>
                <a:ea typeface="Segoe UI"/>
                <a:cs typeface="Segoe UI"/>
              </a:rPr>
              <a:t>onday 12th </a:t>
            </a:r>
            <a:r>
              <a:rPr lang="en-GB" sz="1800" b="1" u="sng" baseline="0">
                <a:solidFill>
                  <a:srgbClr val="A02B93"/>
                </a:solidFill>
                <a:latin typeface="Sassoon Primary"/>
                <a:ea typeface="Segoe UI"/>
                <a:cs typeface="Segoe UI"/>
              </a:rPr>
              <a:t>J</a:t>
            </a:r>
            <a:r>
              <a:rPr lang="en-GB" sz="1800" b="1" u="sng" baseline="0">
                <a:latin typeface="Sassoon Primary"/>
                <a:ea typeface="Segoe UI"/>
                <a:cs typeface="Segoe UI"/>
              </a:rPr>
              <a:t>anuary 2026</a:t>
            </a:r>
            <a:r>
              <a:rPr lang="en-US" sz="1800">
                <a:latin typeface="Sassoon Primary"/>
                <a:ea typeface="Segoe UI"/>
                <a:cs typeface="Segoe UI"/>
              </a:rPr>
              <a:t>​</a:t>
            </a:r>
          </a:p>
          <a:p>
            <a:pPr rtl="0">
              <a:lnSpc>
                <a:spcPts val="1425"/>
              </a:lnSpc>
            </a:pPr>
            <a:r>
              <a:rPr lang="en-GB" sz="1800" b="1" u="sng" baseline="0">
                <a:latin typeface="Sassoon Primary"/>
                <a:ea typeface="Segoe UI"/>
                <a:cs typeface="Segoe UI"/>
              </a:rPr>
              <a:t>12/1/26</a:t>
            </a:r>
          </a:p>
          <a:p>
            <a:pPr algn="ctr"/>
            <a:endParaRPr lang="en-GB"/>
          </a:p>
        </p:txBody>
      </p:sp>
      <p:sp>
        <p:nvSpPr>
          <p:cNvPr id="9" name="TextBox 8">
            <a:extLst>
              <a:ext uri="{FF2B5EF4-FFF2-40B4-BE49-F238E27FC236}">
                <a16:creationId xmlns:a16="http://schemas.microsoft.com/office/drawing/2014/main" id="{4039BE26-F201-BE0B-5D0A-E3EE6A7A4934}"/>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
        <p:nvSpPr>
          <p:cNvPr id="10" name="TextBox 9">
            <a:extLst>
              <a:ext uri="{FF2B5EF4-FFF2-40B4-BE49-F238E27FC236}">
                <a16:creationId xmlns:a16="http://schemas.microsoft.com/office/drawing/2014/main" id="{6A006AEE-DD7F-7919-EA15-579A5E1E0B2D}"/>
              </a:ext>
            </a:extLst>
          </p:cNvPr>
          <p:cNvSpPr txBox="1"/>
          <p:nvPr/>
        </p:nvSpPr>
        <p:spPr>
          <a:xfrm>
            <a:off x="573802" y="1075878"/>
            <a:ext cx="101423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3 in 3- Match the word to its definition.</a:t>
            </a:r>
          </a:p>
        </p:txBody>
      </p:sp>
      <p:sp>
        <p:nvSpPr>
          <p:cNvPr id="11" name="TextBox 10">
            <a:extLst>
              <a:ext uri="{FF2B5EF4-FFF2-40B4-BE49-F238E27FC236}">
                <a16:creationId xmlns:a16="http://schemas.microsoft.com/office/drawing/2014/main" id="{C6EEE2BC-CA42-5F21-F04D-B7D17CD23E39}"/>
              </a:ext>
            </a:extLst>
          </p:cNvPr>
          <p:cNvSpPr txBox="1"/>
          <p:nvPr/>
        </p:nvSpPr>
        <p:spPr>
          <a:xfrm>
            <a:off x="741380" y="2097463"/>
            <a:ext cx="196928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exercise</a:t>
            </a:r>
          </a:p>
        </p:txBody>
      </p:sp>
      <p:sp>
        <p:nvSpPr>
          <p:cNvPr id="13" name="TextBox 12">
            <a:extLst>
              <a:ext uri="{FF2B5EF4-FFF2-40B4-BE49-F238E27FC236}">
                <a16:creationId xmlns:a16="http://schemas.microsoft.com/office/drawing/2014/main" id="{3C7E2D24-ADC2-496D-8D29-9726E36140CC}"/>
              </a:ext>
            </a:extLst>
          </p:cNvPr>
          <p:cNvSpPr txBox="1"/>
          <p:nvPr/>
        </p:nvSpPr>
        <p:spPr>
          <a:xfrm>
            <a:off x="741379" y="3537956"/>
            <a:ext cx="196928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healthy</a:t>
            </a:r>
          </a:p>
        </p:txBody>
      </p:sp>
      <p:sp>
        <p:nvSpPr>
          <p:cNvPr id="14" name="TextBox 13">
            <a:extLst>
              <a:ext uri="{FF2B5EF4-FFF2-40B4-BE49-F238E27FC236}">
                <a16:creationId xmlns:a16="http://schemas.microsoft.com/office/drawing/2014/main" id="{9C99B23B-A510-C690-8D6C-7748E733687B}"/>
              </a:ext>
            </a:extLst>
          </p:cNvPr>
          <p:cNvSpPr txBox="1"/>
          <p:nvPr/>
        </p:nvSpPr>
        <p:spPr>
          <a:xfrm>
            <a:off x="741379" y="5061955"/>
            <a:ext cx="196928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fit</a:t>
            </a:r>
          </a:p>
        </p:txBody>
      </p:sp>
      <p:sp>
        <p:nvSpPr>
          <p:cNvPr id="15" name="TextBox 14">
            <a:extLst>
              <a:ext uri="{FF2B5EF4-FFF2-40B4-BE49-F238E27FC236}">
                <a16:creationId xmlns:a16="http://schemas.microsoft.com/office/drawing/2014/main" id="{89DD410C-7FD6-6F64-F434-07736AEEA1BC}"/>
              </a:ext>
            </a:extLst>
          </p:cNvPr>
          <p:cNvSpPr txBox="1"/>
          <p:nvPr/>
        </p:nvSpPr>
        <p:spPr>
          <a:xfrm>
            <a:off x="6263270" y="2097462"/>
            <a:ext cx="5737531" cy="107721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ea typeface="+mn-lt"/>
                <a:cs typeface="+mn-lt"/>
              </a:rPr>
              <a:t>you feel good, have energy, and can play and learn.</a:t>
            </a:r>
            <a:endParaRPr lang="en-US" dirty="0"/>
          </a:p>
        </p:txBody>
      </p:sp>
      <p:sp>
        <p:nvSpPr>
          <p:cNvPr id="16" name="TextBox 15">
            <a:extLst>
              <a:ext uri="{FF2B5EF4-FFF2-40B4-BE49-F238E27FC236}">
                <a16:creationId xmlns:a16="http://schemas.microsoft.com/office/drawing/2014/main" id="{8560E3D9-8CA9-1B86-8437-98DEA796EE7E}"/>
              </a:ext>
            </a:extLst>
          </p:cNvPr>
          <p:cNvSpPr txBox="1"/>
          <p:nvPr/>
        </p:nvSpPr>
        <p:spPr>
          <a:xfrm>
            <a:off x="6263269" y="3433571"/>
            <a:ext cx="5737531"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 your body is strong and able to move easily, so you can play, run, and have fun without getting too tired.</a:t>
            </a:r>
            <a:endParaRPr lang="en-GB" sz="3200" dirty="0"/>
          </a:p>
        </p:txBody>
      </p:sp>
      <p:sp>
        <p:nvSpPr>
          <p:cNvPr id="17" name="TextBox 16">
            <a:extLst>
              <a:ext uri="{FF2B5EF4-FFF2-40B4-BE49-F238E27FC236}">
                <a16:creationId xmlns:a16="http://schemas.microsoft.com/office/drawing/2014/main" id="{C6FA5053-4464-55A3-0BD5-20EFD70DBF6E}"/>
              </a:ext>
            </a:extLst>
          </p:cNvPr>
          <p:cNvSpPr txBox="1"/>
          <p:nvPr/>
        </p:nvSpPr>
        <p:spPr>
          <a:xfrm>
            <a:off x="6148447" y="5061954"/>
            <a:ext cx="5737531"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when you move your body to make it strong and happy, like running, jumping, dancing, or playing.</a:t>
            </a:r>
            <a:endParaRPr lang="en-US" dirty="0"/>
          </a:p>
        </p:txBody>
      </p:sp>
    </p:spTree>
    <p:extLst>
      <p:ext uri="{BB962C8B-B14F-4D97-AF65-F5344CB8AC3E}">
        <p14:creationId xmlns:p14="http://schemas.microsoft.com/office/powerpoint/2010/main" val="1356383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1B84-7D22-BDE9-3926-2C699760A9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BC7AD9-248F-C377-118D-3406E2D996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9997" y="1172734"/>
            <a:ext cx="3728902" cy="2907955"/>
          </a:xfrm>
          <a:prstGeom prst="rect">
            <a:avLst/>
          </a:prstGeom>
        </p:spPr>
      </p:pic>
      <p:pic>
        <p:nvPicPr>
          <p:cNvPr id="3" name="Picture 2">
            <a:extLst>
              <a:ext uri="{FF2B5EF4-FFF2-40B4-BE49-F238E27FC236}">
                <a16:creationId xmlns:a16="http://schemas.microsoft.com/office/drawing/2014/main" id="{F7863E55-D481-168A-DA42-DB92052D45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66013" y="2095720"/>
            <a:ext cx="4048683" cy="2907955"/>
          </a:xfrm>
          <a:prstGeom prst="rect">
            <a:avLst/>
          </a:prstGeom>
        </p:spPr>
      </p:pic>
      <p:sp>
        <p:nvSpPr>
          <p:cNvPr id="4" name="TextBox 3">
            <a:extLst>
              <a:ext uri="{FF2B5EF4-FFF2-40B4-BE49-F238E27FC236}">
                <a16:creationId xmlns:a16="http://schemas.microsoft.com/office/drawing/2014/main" id="{BAFEBBDF-9BAD-FE9A-EF32-8CBCCAE7FE9B}"/>
              </a:ext>
            </a:extLst>
          </p:cNvPr>
          <p:cNvSpPr txBox="1"/>
          <p:nvPr/>
        </p:nvSpPr>
        <p:spPr>
          <a:xfrm>
            <a:off x="1121275" y="5047829"/>
            <a:ext cx="103815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70C0"/>
                </a:solidFill>
                <a:latin typeface="Sassoon Primary"/>
              </a:rPr>
              <a:t>Blue</a:t>
            </a:r>
            <a:r>
              <a:rPr lang="en-US" sz="3200" b="1">
                <a:latin typeface="Sassoon Primary"/>
              </a:rPr>
              <a:t>/ </a:t>
            </a:r>
            <a:r>
              <a:rPr lang="en-US" sz="3200" b="1">
                <a:solidFill>
                  <a:srgbClr val="00B050"/>
                </a:solidFill>
                <a:latin typeface="Sassoon Primary"/>
              </a:rPr>
              <a:t>Green</a:t>
            </a:r>
            <a:r>
              <a:rPr lang="en-US" sz="3200">
                <a:latin typeface="Sassoon Primary"/>
              </a:rPr>
              <a:t>- How many different types of exercise can you think of? </a:t>
            </a:r>
          </a:p>
        </p:txBody>
      </p:sp>
      <p:sp>
        <p:nvSpPr>
          <p:cNvPr id="5" name="TextBox 4">
            <a:extLst>
              <a:ext uri="{FF2B5EF4-FFF2-40B4-BE49-F238E27FC236}">
                <a16:creationId xmlns:a16="http://schemas.microsoft.com/office/drawing/2014/main" id="{35684624-081E-9528-9D7C-00374D84EC72}"/>
              </a:ext>
            </a:extLst>
          </p:cNvPr>
          <p:cNvSpPr txBox="1"/>
          <p:nvPr/>
        </p:nvSpPr>
        <p:spPr>
          <a:xfrm>
            <a:off x="8843493" y="198549"/>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1425"/>
              </a:lnSpc>
            </a:pPr>
            <a:r>
              <a:rPr lang="en-GB" sz="1800" b="1" u="sng" baseline="0">
                <a:solidFill>
                  <a:srgbClr val="A02B93"/>
                </a:solidFill>
                <a:latin typeface="Sassoon Primary"/>
                <a:ea typeface="Segoe UI"/>
                <a:cs typeface="Segoe UI"/>
              </a:rPr>
              <a:t>M</a:t>
            </a:r>
            <a:r>
              <a:rPr lang="en-GB" sz="1800" b="1" u="sng" baseline="0">
                <a:latin typeface="Sassoon Primary"/>
                <a:ea typeface="Segoe UI"/>
                <a:cs typeface="Segoe UI"/>
              </a:rPr>
              <a:t>onday 12th </a:t>
            </a:r>
            <a:r>
              <a:rPr lang="en-GB" sz="1800" b="1" u="sng" baseline="0">
                <a:solidFill>
                  <a:srgbClr val="A02B93"/>
                </a:solidFill>
                <a:latin typeface="Sassoon Primary"/>
                <a:ea typeface="Segoe UI"/>
                <a:cs typeface="Segoe UI"/>
              </a:rPr>
              <a:t>J</a:t>
            </a:r>
            <a:r>
              <a:rPr lang="en-GB" sz="1800" b="1" u="sng" baseline="0">
                <a:latin typeface="Sassoon Primary"/>
                <a:ea typeface="Segoe UI"/>
                <a:cs typeface="Segoe UI"/>
              </a:rPr>
              <a:t>anuary 2026</a:t>
            </a:r>
            <a:r>
              <a:rPr lang="en-US" sz="1800">
                <a:latin typeface="Sassoon Primary"/>
                <a:ea typeface="Segoe UI"/>
                <a:cs typeface="Segoe UI"/>
              </a:rPr>
              <a:t>​</a:t>
            </a:r>
          </a:p>
          <a:p>
            <a:pPr rtl="0">
              <a:lnSpc>
                <a:spcPts val="1425"/>
              </a:lnSpc>
            </a:pPr>
            <a:r>
              <a:rPr lang="en-GB" sz="1800" b="1" u="sng" baseline="0">
                <a:latin typeface="Sassoon Primary"/>
                <a:ea typeface="Segoe UI"/>
                <a:cs typeface="Segoe UI"/>
              </a:rPr>
              <a:t>12/1/26</a:t>
            </a:r>
          </a:p>
          <a:p>
            <a:pPr algn="ctr"/>
            <a:endParaRPr lang="en-GB"/>
          </a:p>
        </p:txBody>
      </p:sp>
      <p:sp>
        <p:nvSpPr>
          <p:cNvPr id="9" name="TextBox 8">
            <a:extLst>
              <a:ext uri="{FF2B5EF4-FFF2-40B4-BE49-F238E27FC236}">
                <a16:creationId xmlns:a16="http://schemas.microsoft.com/office/drawing/2014/main" id="{181FA2DF-EFF7-72FA-2559-25DB2049747E}"/>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pic>
        <p:nvPicPr>
          <p:cNvPr id="6" name="Picture 5" descr="A number on a colorful background&#10;&#10;AI-generated content may be incorrect.">
            <a:extLst>
              <a:ext uri="{FF2B5EF4-FFF2-40B4-BE49-F238E27FC236}">
                <a16:creationId xmlns:a16="http://schemas.microsoft.com/office/drawing/2014/main" id="{8E07B7EA-2891-EBA9-BE6E-E91109A9C94B}"/>
              </a:ext>
            </a:extLst>
          </p:cNvPr>
          <p:cNvPicPr>
            <a:picLocks noChangeAspect="1"/>
          </p:cNvPicPr>
          <p:nvPr/>
        </p:nvPicPr>
        <p:blipFill>
          <a:blip r:embed="rId5"/>
          <a:stretch>
            <a:fillRect/>
          </a:stretch>
        </p:blipFill>
        <p:spPr>
          <a:xfrm>
            <a:off x="9187936" y="926876"/>
            <a:ext cx="2809875" cy="1162050"/>
          </a:xfrm>
          <a:prstGeom prst="rect">
            <a:avLst/>
          </a:prstGeom>
        </p:spPr>
      </p:pic>
    </p:spTree>
    <p:extLst>
      <p:ext uri="{BB962C8B-B14F-4D97-AF65-F5344CB8AC3E}">
        <p14:creationId xmlns:p14="http://schemas.microsoft.com/office/powerpoint/2010/main" val="287116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682FE1-7ED1-4F49-9B06-8B28B71CBA21}"/>
              </a:ext>
            </a:extLst>
          </p:cNvPr>
          <p:cNvSpPr txBox="1"/>
          <p:nvPr/>
        </p:nvSpPr>
        <p:spPr>
          <a:xfrm>
            <a:off x="1956708" y="2658849"/>
            <a:ext cx="8229600" cy="3046988"/>
          </a:xfrm>
          <a:prstGeom prst="rect">
            <a:avLst/>
          </a:prstGeom>
          <a:noFill/>
        </p:spPr>
        <p:txBody>
          <a:bodyPr wrap="square" rtlCol="0">
            <a:spAutoFit/>
          </a:bodyPr>
          <a:lstStyle/>
          <a:p>
            <a:pPr lvl="0"/>
            <a:r>
              <a:rPr lang="en-GB" sz="2400">
                <a:solidFill>
                  <a:prstClr val="black"/>
                </a:solidFill>
              </a:rPr>
              <a:t>Our heart is a very important part of the body because it pumps blood, which carries food and oxygen, all around it.</a:t>
            </a:r>
          </a:p>
          <a:p>
            <a:pPr lvl="0"/>
            <a:endParaRPr lang="en-GB" sz="2400">
              <a:solidFill>
                <a:prstClr val="black"/>
              </a:solidFill>
            </a:endParaRPr>
          </a:p>
          <a:p>
            <a:pPr lvl="0"/>
            <a:r>
              <a:rPr lang="en-GB" sz="2400">
                <a:solidFill>
                  <a:prstClr val="black"/>
                </a:solidFill>
              </a:rPr>
              <a:t>… The harder it pumps, the more goodness our body gets!</a:t>
            </a:r>
          </a:p>
          <a:p>
            <a:pPr lvl="0"/>
            <a:endParaRPr lang="en-GB" sz="2400">
              <a:solidFill>
                <a:prstClr val="black"/>
              </a:solidFill>
            </a:endParaRPr>
          </a:p>
          <a:p>
            <a:pPr lvl="0"/>
            <a:r>
              <a:rPr lang="en-GB" sz="2400">
                <a:solidFill>
                  <a:prstClr val="black"/>
                </a:solidFill>
              </a:rPr>
              <a:t>We can help our heart by eating lots of healthy food like fruit and vegetables, for example, but we can also look after it </a:t>
            </a:r>
            <a:br>
              <a:rPr lang="en-GB" sz="2400">
                <a:solidFill>
                  <a:prstClr val="black"/>
                </a:solidFill>
              </a:rPr>
            </a:br>
            <a:r>
              <a:rPr lang="en-GB" sz="2400">
                <a:solidFill>
                  <a:prstClr val="black"/>
                </a:solidFill>
              </a:rPr>
              <a:t>by exercising. </a:t>
            </a:r>
            <a:endParaRPr lang="en-GB" sz="2000">
              <a:solidFill>
                <a:prstClr val="black"/>
              </a:solidFill>
            </a:endParaRPr>
          </a:p>
        </p:txBody>
      </p:sp>
      <p:sp>
        <p:nvSpPr>
          <p:cNvPr id="6" name="Title 1">
            <a:extLst>
              <a:ext uri="{FF2B5EF4-FFF2-40B4-BE49-F238E27FC236}">
                <a16:creationId xmlns:a16="http://schemas.microsoft.com/office/drawing/2014/main" id="{F0E4F485-3FE9-4F4F-A42C-ACFD9AC86DE8}"/>
              </a:ext>
            </a:extLst>
          </p:cNvPr>
          <p:cNvSpPr txBox="1">
            <a:spLocks/>
          </p:cNvSpPr>
          <p:nvPr/>
        </p:nvSpPr>
        <p:spPr>
          <a:xfrm>
            <a:off x="4210510" y="1605455"/>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Our heart</a:t>
            </a:r>
            <a:endParaRPr lang="en-US" sz="360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D5D45AB-AF69-8EB9-FD60-C6BFA3310F89}"/>
                  </a:ext>
                </a:extLst>
              </p14:cNvPr>
              <p14:cNvContentPartPr/>
              <p14:nvPr/>
            </p14:nvContentPartPr>
            <p14:xfrm>
              <a:off x="6546273" y="5051961"/>
              <a:ext cx="13607" cy="13607"/>
            </p14:xfrm>
          </p:contentPart>
        </mc:Choice>
        <mc:Fallback xmlns="">
          <p:pic>
            <p:nvPicPr>
              <p:cNvPr id="2" name="Ink 1">
                <a:extLst>
                  <a:ext uri="{FF2B5EF4-FFF2-40B4-BE49-F238E27FC236}">
                    <a16:creationId xmlns:a16="http://schemas.microsoft.com/office/drawing/2014/main" id="{7D5D45AB-AF69-8EB9-FD60-C6BFA3310F89}"/>
                  </a:ext>
                </a:extLst>
              </p:cNvPr>
              <p:cNvPicPr/>
              <p:nvPr/>
            </p:nvPicPr>
            <p:blipFill>
              <a:blip r:embed="rId4"/>
              <a:stretch>
                <a:fillRect/>
              </a:stretch>
            </p:blipFill>
            <p:spPr>
              <a:xfrm>
                <a:off x="5865923" y="4371611"/>
                <a:ext cx="1360700" cy="1360700"/>
              </a:xfrm>
              <a:prstGeom prst="rect">
                <a:avLst/>
              </a:prstGeom>
            </p:spPr>
          </p:pic>
        </mc:Fallback>
      </mc:AlternateContent>
      <p:sp>
        <p:nvSpPr>
          <p:cNvPr id="3" name="TextBox 2">
            <a:extLst>
              <a:ext uri="{FF2B5EF4-FFF2-40B4-BE49-F238E27FC236}">
                <a16:creationId xmlns:a16="http://schemas.microsoft.com/office/drawing/2014/main" id="{4968D429-4C5F-EE5C-DC21-03B44F1C627B}"/>
              </a:ext>
            </a:extLst>
          </p:cNvPr>
          <p:cNvSpPr txBox="1"/>
          <p:nvPr/>
        </p:nvSpPr>
        <p:spPr>
          <a:xfrm>
            <a:off x="9015211" y="338070"/>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r>
              <a:rPr lang="en-US" sz="1800" b="0" i="0" dirty="0">
                <a:solidFill>
                  <a:srgbClr val="000000"/>
                </a:solidFill>
                <a:latin typeface="Sassoon Primary"/>
                <a:ea typeface="Segoe UI"/>
                <a:cs typeface="Segoe UI"/>
              </a:rPr>
              <a:t>​</a:t>
            </a:r>
          </a:p>
          <a:p>
            <a:pPr algn="l" rtl="0">
              <a:lnSpc>
                <a:spcPts val="1425"/>
              </a:lnSpc>
            </a:pPr>
            <a:r>
              <a:rPr lang="en-GB" sz="1800" b="1" i="0" u="sng" baseline="0" dirty="0">
                <a:solidFill>
                  <a:srgbClr val="000000"/>
                </a:solidFill>
                <a:latin typeface="Sassoon Primary"/>
                <a:ea typeface="Segoe UI"/>
                <a:cs typeface="Segoe UI"/>
              </a:rPr>
              <a:t>12/1/26</a:t>
            </a:r>
          </a:p>
          <a:p>
            <a:pPr algn="ctr"/>
            <a:endParaRPr lang="en-GB" dirty="0"/>
          </a:p>
        </p:txBody>
      </p:sp>
      <p:sp>
        <p:nvSpPr>
          <p:cNvPr id="8" name="TextBox 7">
            <a:extLst>
              <a:ext uri="{FF2B5EF4-FFF2-40B4-BE49-F238E27FC236}">
                <a16:creationId xmlns:a16="http://schemas.microsoft.com/office/drawing/2014/main" id="{3697AB32-18FB-940D-5F12-CC8567218DC8}"/>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Tree>
    <p:extLst>
      <p:ext uri="{BB962C8B-B14F-4D97-AF65-F5344CB8AC3E}">
        <p14:creationId xmlns:p14="http://schemas.microsoft.com/office/powerpoint/2010/main" val="2139769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4F485-3FE9-4F4F-A42C-ACFD9AC86DE8}"/>
              </a:ext>
            </a:extLst>
          </p:cNvPr>
          <p:cNvSpPr txBox="1">
            <a:spLocks/>
          </p:cNvSpPr>
          <p:nvPr/>
        </p:nvSpPr>
        <p:spPr>
          <a:xfrm>
            <a:off x="2257214" y="886384"/>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Our heart and veins</a:t>
            </a:r>
            <a:endParaRPr lang="en-US" sz="360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6444" t="12350" r="5766" b="12431"/>
          <a:stretch/>
        </p:blipFill>
        <p:spPr>
          <a:xfrm>
            <a:off x="1714294" y="1710165"/>
            <a:ext cx="8027553" cy="4860325"/>
          </a:xfrm>
          <a:prstGeom prst="rect">
            <a:avLst/>
          </a:prstGeom>
        </p:spPr>
      </p:pic>
      <p:sp>
        <p:nvSpPr>
          <p:cNvPr id="2" name="TextBox 1">
            <a:extLst>
              <a:ext uri="{FF2B5EF4-FFF2-40B4-BE49-F238E27FC236}">
                <a16:creationId xmlns:a16="http://schemas.microsoft.com/office/drawing/2014/main" id="{836DBC56-89F1-3746-3530-070A3F1E3893}"/>
              </a:ext>
            </a:extLst>
          </p:cNvPr>
          <p:cNvSpPr txBox="1"/>
          <p:nvPr/>
        </p:nvSpPr>
        <p:spPr>
          <a:xfrm>
            <a:off x="8972282" y="284408"/>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a:solidFill>
                  <a:srgbClr val="A02B93"/>
                </a:solidFill>
                <a:latin typeface="Sassoon Primary"/>
                <a:ea typeface="Segoe UI"/>
                <a:cs typeface="Segoe UI"/>
              </a:rPr>
              <a:t>M</a:t>
            </a:r>
            <a:r>
              <a:rPr lang="en-GB" sz="1800" b="1" i="0" u="sng" baseline="0">
                <a:solidFill>
                  <a:srgbClr val="000000"/>
                </a:solidFill>
                <a:latin typeface="Sassoon Primary"/>
                <a:ea typeface="Segoe UI"/>
                <a:cs typeface="Segoe UI"/>
              </a:rPr>
              <a:t>onday 12th </a:t>
            </a:r>
            <a:r>
              <a:rPr lang="en-GB" sz="1800" b="1" i="0" u="sng" baseline="0">
                <a:solidFill>
                  <a:srgbClr val="A02B93"/>
                </a:solidFill>
                <a:latin typeface="Sassoon Primary"/>
                <a:ea typeface="Segoe UI"/>
                <a:cs typeface="Segoe UI"/>
              </a:rPr>
              <a:t>J</a:t>
            </a:r>
            <a:r>
              <a:rPr lang="en-GB" sz="1800" b="1" i="0" u="sng" baseline="0">
                <a:solidFill>
                  <a:srgbClr val="000000"/>
                </a:solidFill>
                <a:latin typeface="Sassoon Primary"/>
                <a:ea typeface="Segoe UI"/>
                <a:cs typeface="Segoe UI"/>
              </a:rPr>
              <a:t>anuary 2026</a:t>
            </a:r>
            <a:r>
              <a:rPr lang="en-US" sz="1800" b="0" i="0">
                <a:solidFill>
                  <a:srgbClr val="000000"/>
                </a:solidFill>
                <a:latin typeface="Sassoon Primary"/>
                <a:ea typeface="Segoe UI"/>
                <a:cs typeface="Segoe UI"/>
              </a:rPr>
              <a:t>​</a:t>
            </a:r>
          </a:p>
          <a:p>
            <a:pPr algn="l" rtl="0">
              <a:lnSpc>
                <a:spcPts val="1425"/>
              </a:lnSpc>
            </a:pPr>
            <a:r>
              <a:rPr lang="en-GB" sz="1800" b="1" i="0" u="sng" baseline="0">
                <a:solidFill>
                  <a:srgbClr val="000000"/>
                </a:solidFill>
                <a:latin typeface="Sassoon Primary"/>
                <a:ea typeface="Segoe UI"/>
                <a:cs typeface="Segoe UI"/>
              </a:rPr>
              <a:t>12/1/26</a:t>
            </a:r>
          </a:p>
          <a:p>
            <a:pPr algn="ctr"/>
            <a:endParaRPr lang="en-GB"/>
          </a:p>
        </p:txBody>
      </p:sp>
      <p:sp>
        <p:nvSpPr>
          <p:cNvPr id="4" name="TextBox 3">
            <a:extLst>
              <a:ext uri="{FF2B5EF4-FFF2-40B4-BE49-F238E27FC236}">
                <a16:creationId xmlns:a16="http://schemas.microsoft.com/office/drawing/2014/main" id="{E500800E-104C-271E-189B-8ADDC0608256}"/>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Tree>
    <p:extLst>
      <p:ext uri="{BB962C8B-B14F-4D97-AF65-F5344CB8AC3E}">
        <p14:creationId xmlns:p14="http://schemas.microsoft.com/office/powerpoint/2010/main" val="138313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682FE1-7ED1-4F49-9B06-8B28B71CBA21}"/>
              </a:ext>
            </a:extLst>
          </p:cNvPr>
          <p:cNvSpPr txBox="1"/>
          <p:nvPr/>
        </p:nvSpPr>
        <p:spPr>
          <a:xfrm>
            <a:off x="1956709" y="1714399"/>
            <a:ext cx="7838081" cy="1569660"/>
          </a:xfrm>
          <a:prstGeom prst="rect">
            <a:avLst/>
          </a:prstGeom>
          <a:noFill/>
        </p:spPr>
        <p:txBody>
          <a:bodyPr wrap="square" rtlCol="0">
            <a:spAutoFit/>
          </a:bodyPr>
          <a:lstStyle/>
          <a:p>
            <a:pPr lvl="0"/>
            <a:r>
              <a:rPr lang="en-GB" sz="2400">
                <a:solidFill>
                  <a:prstClr val="black"/>
                </a:solidFill>
              </a:rPr>
              <a:t>At the moment our bodies are relaxed, so our heart is pumping slowly.</a:t>
            </a:r>
          </a:p>
          <a:p>
            <a:pPr lvl="0"/>
            <a:endParaRPr lang="en-GB" sz="2400">
              <a:solidFill>
                <a:prstClr val="black"/>
              </a:solidFill>
            </a:endParaRPr>
          </a:p>
          <a:p>
            <a:pPr lvl="0"/>
            <a:r>
              <a:rPr lang="en-GB" sz="2400">
                <a:solidFill>
                  <a:prstClr val="black"/>
                </a:solidFill>
              </a:rPr>
              <a:t>Let’s see if we can feel our heartbeat …</a:t>
            </a:r>
          </a:p>
        </p:txBody>
      </p:sp>
      <p:sp>
        <p:nvSpPr>
          <p:cNvPr id="7" name="Title 1">
            <a:extLst>
              <a:ext uri="{FF2B5EF4-FFF2-40B4-BE49-F238E27FC236}">
                <a16:creationId xmlns:a16="http://schemas.microsoft.com/office/drawing/2014/main" id="{F0E4F485-3FE9-4F4F-A42C-ACFD9AC86DE8}"/>
              </a:ext>
            </a:extLst>
          </p:cNvPr>
          <p:cNvSpPr txBox="1">
            <a:spLocks/>
          </p:cNvSpPr>
          <p:nvPr/>
        </p:nvSpPr>
        <p:spPr>
          <a:xfrm>
            <a:off x="1956707" y="875652"/>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Can you feel it?</a:t>
            </a:r>
            <a:endParaRPr lang="en-US" sz="360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8808" y="3431063"/>
            <a:ext cx="7245398" cy="3379978"/>
          </a:xfrm>
          <a:prstGeom prst="rect">
            <a:avLst/>
          </a:prstGeom>
        </p:spPr>
      </p:pic>
      <p:sp>
        <p:nvSpPr>
          <p:cNvPr id="3" name="TextBox 2">
            <a:extLst>
              <a:ext uri="{FF2B5EF4-FFF2-40B4-BE49-F238E27FC236}">
                <a16:creationId xmlns:a16="http://schemas.microsoft.com/office/drawing/2014/main" id="{F3F4B532-B628-345C-57DE-311B984622EC}"/>
              </a:ext>
            </a:extLst>
          </p:cNvPr>
          <p:cNvSpPr txBox="1"/>
          <p:nvPr/>
        </p:nvSpPr>
        <p:spPr>
          <a:xfrm>
            <a:off x="8789831" y="144887"/>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a:solidFill>
                  <a:srgbClr val="A02B93"/>
                </a:solidFill>
                <a:latin typeface="Sassoon Primary"/>
                <a:ea typeface="Segoe UI"/>
                <a:cs typeface="Segoe UI"/>
              </a:rPr>
              <a:t>M</a:t>
            </a:r>
            <a:r>
              <a:rPr lang="en-GB" sz="1800" b="1" i="0" u="sng" baseline="0">
                <a:solidFill>
                  <a:srgbClr val="000000"/>
                </a:solidFill>
                <a:latin typeface="Sassoon Primary"/>
                <a:ea typeface="Segoe UI"/>
                <a:cs typeface="Segoe UI"/>
              </a:rPr>
              <a:t>onday 12th </a:t>
            </a:r>
            <a:r>
              <a:rPr lang="en-GB" sz="1800" b="1" i="0" u="sng" baseline="0">
                <a:solidFill>
                  <a:srgbClr val="A02B93"/>
                </a:solidFill>
                <a:latin typeface="Sassoon Primary"/>
                <a:ea typeface="Segoe UI"/>
                <a:cs typeface="Segoe UI"/>
              </a:rPr>
              <a:t>J</a:t>
            </a:r>
            <a:r>
              <a:rPr lang="en-GB" sz="1800" b="1" i="0" u="sng" baseline="0">
                <a:solidFill>
                  <a:srgbClr val="000000"/>
                </a:solidFill>
                <a:latin typeface="Sassoon Primary"/>
                <a:ea typeface="Segoe UI"/>
                <a:cs typeface="Segoe UI"/>
              </a:rPr>
              <a:t>anuary 2026</a:t>
            </a:r>
            <a:r>
              <a:rPr lang="en-US" sz="1800" b="0" i="0">
                <a:solidFill>
                  <a:srgbClr val="000000"/>
                </a:solidFill>
                <a:latin typeface="Sassoon Primary"/>
                <a:ea typeface="Segoe UI"/>
                <a:cs typeface="Segoe UI"/>
              </a:rPr>
              <a:t>​</a:t>
            </a:r>
          </a:p>
          <a:p>
            <a:pPr algn="l" rtl="0">
              <a:lnSpc>
                <a:spcPts val="1425"/>
              </a:lnSpc>
            </a:pPr>
            <a:r>
              <a:rPr lang="en-GB" sz="1800" b="1" i="0" u="sng" baseline="0">
                <a:solidFill>
                  <a:srgbClr val="000000"/>
                </a:solidFill>
                <a:latin typeface="Sassoon Primary"/>
                <a:ea typeface="Segoe UI"/>
                <a:cs typeface="Segoe UI"/>
              </a:rPr>
              <a:t>12/1/26</a:t>
            </a:r>
          </a:p>
          <a:p>
            <a:pPr algn="ctr"/>
            <a:endParaRPr lang="en-GB"/>
          </a:p>
        </p:txBody>
      </p:sp>
      <p:sp>
        <p:nvSpPr>
          <p:cNvPr id="5" name="TextBox 4">
            <a:extLst>
              <a:ext uri="{FF2B5EF4-FFF2-40B4-BE49-F238E27FC236}">
                <a16:creationId xmlns:a16="http://schemas.microsoft.com/office/drawing/2014/main" id="{438EF781-3A20-3DA3-013F-51803A39884F}"/>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Tree>
    <p:extLst>
      <p:ext uri="{BB962C8B-B14F-4D97-AF65-F5344CB8AC3E}">
        <p14:creationId xmlns:p14="http://schemas.microsoft.com/office/powerpoint/2010/main" val="137064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682FE1-7ED1-4F49-9B06-8B28B71CBA21}"/>
              </a:ext>
            </a:extLst>
          </p:cNvPr>
          <p:cNvSpPr txBox="1"/>
          <p:nvPr/>
        </p:nvSpPr>
        <p:spPr>
          <a:xfrm>
            <a:off x="1956708" y="1338765"/>
            <a:ext cx="8229600" cy="1569660"/>
          </a:xfrm>
          <a:prstGeom prst="rect">
            <a:avLst/>
          </a:prstGeom>
          <a:noFill/>
        </p:spPr>
        <p:txBody>
          <a:bodyPr wrap="square" rtlCol="0">
            <a:spAutoFit/>
          </a:bodyPr>
          <a:lstStyle/>
          <a:p>
            <a:pPr lvl="0"/>
            <a:r>
              <a:rPr lang="en-GB" sz="2400">
                <a:solidFill>
                  <a:prstClr val="black"/>
                </a:solidFill>
              </a:rPr>
              <a:t>It is recommended that children do one hour of exercise every day to keep themselves fit.</a:t>
            </a:r>
          </a:p>
          <a:p>
            <a:pPr lvl="0"/>
            <a:endParaRPr lang="en-GB" sz="2400">
              <a:solidFill>
                <a:prstClr val="black"/>
              </a:solidFill>
            </a:endParaRPr>
          </a:p>
          <a:p>
            <a:pPr lvl="0"/>
            <a:r>
              <a:rPr lang="en-GB" sz="2400">
                <a:solidFill>
                  <a:prstClr val="black"/>
                </a:solidFill>
              </a:rPr>
              <a:t>What can we do to exercise?</a:t>
            </a:r>
          </a:p>
        </p:txBody>
      </p:sp>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2800"/>
              <a:t>How much exercise each day is good for us? </a:t>
            </a:r>
            <a:endParaRPr lang="en-US" sz="28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7810" y="3070948"/>
            <a:ext cx="8707394" cy="3023287"/>
          </a:xfrm>
          <a:prstGeom prst="rect">
            <a:avLst/>
          </a:prstGeom>
        </p:spPr>
      </p:pic>
      <p:sp>
        <p:nvSpPr>
          <p:cNvPr id="3" name="TextBox 2">
            <a:extLst>
              <a:ext uri="{FF2B5EF4-FFF2-40B4-BE49-F238E27FC236}">
                <a16:creationId xmlns:a16="http://schemas.microsoft.com/office/drawing/2014/main" id="{F9A37E64-2E2F-096B-38E3-895E7BC1CB0B}"/>
              </a:ext>
            </a:extLst>
          </p:cNvPr>
          <p:cNvSpPr txBox="1"/>
          <p:nvPr/>
        </p:nvSpPr>
        <p:spPr>
          <a:xfrm>
            <a:off x="8832761" y="284408"/>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a:solidFill>
                  <a:srgbClr val="A02B93"/>
                </a:solidFill>
                <a:latin typeface="Sassoon Primary"/>
                <a:ea typeface="Segoe UI"/>
                <a:cs typeface="Segoe UI"/>
              </a:rPr>
              <a:t>M</a:t>
            </a:r>
            <a:r>
              <a:rPr lang="en-GB" sz="1800" b="1" i="0" u="sng" baseline="0">
                <a:solidFill>
                  <a:srgbClr val="000000"/>
                </a:solidFill>
                <a:latin typeface="Sassoon Primary"/>
                <a:ea typeface="Segoe UI"/>
                <a:cs typeface="Segoe UI"/>
              </a:rPr>
              <a:t>onday 12th </a:t>
            </a:r>
            <a:r>
              <a:rPr lang="en-GB" sz="1800" b="1" i="0" u="sng" baseline="0">
                <a:solidFill>
                  <a:srgbClr val="A02B93"/>
                </a:solidFill>
                <a:latin typeface="Sassoon Primary"/>
                <a:ea typeface="Segoe UI"/>
                <a:cs typeface="Segoe UI"/>
              </a:rPr>
              <a:t>J</a:t>
            </a:r>
            <a:r>
              <a:rPr lang="en-GB" sz="1800" b="1" i="0" u="sng" baseline="0">
                <a:solidFill>
                  <a:srgbClr val="000000"/>
                </a:solidFill>
                <a:latin typeface="Sassoon Primary"/>
                <a:ea typeface="Segoe UI"/>
                <a:cs typeface="Segoe UI"/>
              </a:rPr>
              <a:t>anuary 2026</a:t>
            </a:r>
            <a:r>
              <a:rPr lang="en-US" sz="1800" b="0" i="0">
                <a:solidFill>
                  <a:srgbClr val="000000"/>
                </a:solidFill>
                <a:latin typeface="Sassoon Primary"/>
                <a:ea typeface="Segoe UI"/>
                <a:cs typeface="Segoe UI"/>
              </a:rPr>
              <a:t>​</a:t>
            </a:r>
          </a:p>
          <a:p>
            <a:pPr algn="l" rtl="0">
              <a:lnSpc>
                <a:spcPts val="1425"/>
              </a:lnSpc>
            </a:pPr>
            <a:r>
              <a:rPr lang="en-GB" sz="1800" b="1" i="0" u="sng" baseline="0">
                <a:solidFill>
                  <a:srgbClr val="000000"/>
                </a:solidFill>
                <a:latin typeface="Sassoon Primary"/>
                <a:ea typeface="Segoe UI"/>
                <a:cs typeface="Segoe UI"/>
              </a:rPr>
              <a:t>12/1/26</a:t>
            </a:r>
          </a:p>
          <a:p>
            <a:pPr algn="ctr"/>
            <a:endParaRPr lang="en-GB"/>
          </a:p>
        </p:txBody>
      </p:sp>
      <p:sp>
        <p:nvSpPr>
          <p:cNvPr id="7" name="TextBox 6">
            <a:extLst>
              <a:ext uri="{FF2B5EF4-FFF2-40B4-BE49-F238E27FC236}">
                <a16:creationId xmlns:a16="http://schemas.microsoft.com/office/drawing/2014/main" id="{0AFF3E4C-3E8D-F7FE-D784-15F2B79255C5}"/>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Tree>
    <p:extLst>
      <p:ext uri="{BB962C8B-B14F-4D97-AF65-F5344CB8AC3E}">
        <p14:creationId xmlns:p14="http://schemas.microsoft.com/office/powerpoint/2010/main" val="38145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682FE1-7ED1-4F49-9B06-8B28B71CBA21}"/>
              </a:ext>
            </a:extLst>
          </p:cNvPr>
          <p:cNvSpPr txBox="1"/>
          <p:nvPr/>
        </p:nvSpPr>
        <p:spPr>
          <a:xfrm>
            <a:off x="1956708" y="1918315"/>
            <a:ext cx="8229600" cy="895117"/>
          </a:xfrm>
          <a:prstGeom prst="rect">
            <a:avLst/>
          </a:prstGeom>
          <a:noFill/>
        </p:spPr>
        <p:txBody>
          <a:bodyPr wrap="square" rtlCol="0">
            <a:spAutoFit/>
          </a:bodyPr>
          <a:lstStyle/>
          <a:p>
            <a:pPr marL="457200" indent="-457200">
              <a:spcAft>
                <a:spcPts val="500"/>
              </a:spcAft>
            </a:pPr>
            <a:r>
              <a:rPr lang="en-US" sz="2400"/>
              <a:t>Today’s big question:</a:t>
            </a:r>
          </a:p>
          <a:p>
            <a:pPr marL="457200" indent="-457200">
              <a:spcAft>
                <a:spcPts val="500"/>
              </a:spcAft>
            </a:pPr>
            <a:r>
              <a:rPr lang="en-GB" sz="2400" b="1"/>
              <a:t>How does exercise keep me healthy? </a:t>
            </a:r>
            <a:r>
              <a:rPr lang="en-GB" sz="2400"/>
              <a:t> </a:t>
            </a:r>
          </a:p>
        </p:txBody>
      </p:sp>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875652"/>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sz="4400"/>
              <a:t>What have we learned?</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72832">
            <a:off x="6337319" y="2905407"/>
            <a:ext cx="3932015" cy="2621081"/>
          </a:xfrm>
          <a:prstGeom prst="rect">
            <a:avLst/>
          </a:prstGeom>
          <a:solidFill>
            <a:schemeClr val="bg1"/>
          </a:solidFill>
          <a:ln w="88900">
            <a:solidFill>
              <a:schemeClr val="bg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43202">
            <a:off x="1579086" y="3518198"/>
            <a:ext cx="3931621" cy="2621081"/>
          </a:xfrm>
          <a:prstGeom prst="rect">
            <a:avLst/>
          </a:prstGeom>
          <a:solidFill>
            <a:schemeClr val="bg1"/>
          </a:solidFill>
          <a:ln w="88900">
            <a:solidFill>
              <a:schemeClr val="bg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1305472-E315-17FA-7626-3B47D1F25F00}"/>
              </a:ext>
            </a:extLst>
          </p:cNvPr>
          <p:cNvSpPr txBox="1"/>
          <p:nvPr/>
        </p:nvSpPr>
        <p:spPr>
          <a:xfrm>
            <a:off x="8929352" y="144887"/>
            <a:ext cx="6096000" cy="728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425"/>
              </a:lnSpc>
            </a:pPr>
            <a:r>
              <a:rPr lang="en-GB" sz="1800" b="1" i="0" u="sng" baseline="0">
                <a:solidFill>
                  <a:srgbClr val="A02B93"/>
                </a:solidFill>
                <a:latin typeface="Sassoon Primary"/>
                <a:ea typeface="Segoe UI"/>
                <a:cs typeface="Segoe UI"/>
              </a:rPr>
              <a:t>M</a:t>
            </a:r>
            <a:r>
              <a:rPr lang="en-GB" sz="1800" b="1" i="0" u="sng" baseline="0">
                <a:solidFill>
                  <a:srgbClr val="000000"/>
                </a:solidFill>
                <a:latin typeface="Sassoon Primary"/>
                <a:ea typeface="Segoe UI"/>
                <a:cs typeface="Segoe UI"/>
              </a:rPr>
              <a:t>onday 12th </a:t>
            </a:r>
            <a:r>
              <a:rPr lang="en-GB" sz="1800" b="1" i="0" u="sng" baseline="0">
                <a:solidFill>
                  <a:srgbClr val="A02B93"/>
                </a:solidFill>
                <a:latin typeface="Sassoon Primary"/>
                <a:ea typeface="Segoe UI"/>
                <a:cs typeface="Segoe UI"/>
              </a:rPr>
              <a:t>J</a:t>
            </a:r>
            <a:r>
              <a:rPr lang="en-GB" sz="1800" b="1" i="0" u="sng" baseline="0">
                <a:solidFill>
                  <a:srgbClr val="000000"/>
                </a:solidFill>
                <a:latin typeface="Sassoon Primary"/>
                <a:ea typeface="Segoe UI"/>
                <a:cs typeface="Segoe UI"/>
              </a:rPr>
              <a:t>anuary 2026</a:t>
            </a:r>
            <a:r>
              <a:rPr lang="en-US" sz="1800" b="0" i="0">
                <a:solidFill>
                  <a:srgbClr val="000000"/>
                </a:solidFill>
                <a:latin typeface="Sassoon Primary"/>
                <a:ea typeface="Segoe UI"/>
                <a:cs typeface="Segoe UI"/>
              </a:rPr>
              <a:t>​</a:t>
            </a:r>
          </a:p>
          <a:p>
            <a:pPr algn="l" rtl="0">
              <a:lnSpc>
                <a:spcPts val="1425"/>
              </a:lnSpc>
            </a:pPr>
            <a:r>
              <a:rPr lang="en-GB" sz="1800" b="1" i="0" u="sng" baseline="0">
                <a:solidFill>
                  <a:srgbClr val="000000"/>
                </a:solidFill>
                <a:latin typeface="Sassoon Primary"/>
                <a:ea typeface="Segoe UI"/>
                <a:cs typeface="Segoe UI"/>
              </a:rPr>
              <a:t>12/1/26</a:t>
            </a:r>
          </a:p>
          <a:p>
            <a:pPr algn="ctr"/>
            <a:endParaRPr lang="en-GB"/>
          </a:p>
        </p:txBody>
      </p:sp>
      <p:sp>
        <p:nvSpPr>
          <p:cNvPr id="4" name="TextBox 3">
            <a:extLst>
              <a:ext uri="{FF2B5EF4-FFF2-40B4-BE49-F238E27FC236}">
                <a16:creationId xmlns:a16="http://schemas.microsoft.com/office/drawing/2014/main" id="{D4401BA6-A10D-02E5-CCEF-BC8F7CC48A56}"/>
              </a:ext>
            </a:extLst>
          </p:cNvPr>
          <p:cNvSpPr txBox="1"/>
          <p:nvPr/>
        </p:nvSpPr>
        <p:spPr>
          <a:xfrm>
            <a:off x="129105" y="215176"/>
            <a:ext cx="40309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How does exercise keep me healthy?</a:t>
            </a:r>
          </a:p>
        </p:txBody>
      </p:sp>
    </p:spTree>
    <p:extLst>
      <p:ext uri="{BB962C8B-B14F-4D97-AF65-F5344CB8AC3E}">
        <p14:creationId xmlns:p14="http://schemas.microsoft.com/office/powerpoint/2010/main" val="1528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E9510-53E6-74DF-9E5D-5EAA1FCE229E}"/>
              </a:ext>
            </a:extLst>
          </p:cNvPr>
          <p:cNvPicPr>
            <a:picLocks noChangeAspect="1"/>
          </p:cNvPicPr>
          <p:nvPr/>
        </p:nvPicPr>
        <p:blipFill>
          <a:blip r:embed="rId2"/>
          <a:stretch>
            <a:fillRect/>
          </a:stretch>
        </p:blipFill>
        <p:spPr>
          <a:xfrm>
            <a:off x="352133" y="739533"/>
            <a:ext cx="11612801" cy="5822776"/>
          </a:xfrm>
          <a:prstGeom prst="rect">
            <a:avLst/>
          </a:prstGeom>
        </p:spPr>
      </p:pic>
    </p:spTree>
    <p:extLst>
      <p:ext uri="{BB962C8B-B14F-4D97-AF65-F5344CB8AC3E}">
        <p14:creationId xmlns:p14="http://schemas.microsoft.com/office/powerpoint/2010/main" val="79694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number formation with dots and lines&#10;&#10;AI-generated content may be incorrect.">
            <a:extLst>
              <a:ext uri="{FF2B5EF4-FFF2-40B4-BE49-F238E27FC236}">
                <a16:creationId xmlns:a16="http://schemas.microsoft.com/office/drawing/2014/main" id="{9D77F5C7-F57B-8938-26B4-1E6D55AA1448}"/>
              </a:ext>
            </a:extLst>
          </p:cNvPr>
          <p:cNvPicPr>
            <a:picLocks noChangeAspect="1"/>
          </p:cNvPicPr>
          <p:nvPr/>
        </p:nvPicPr>
        <p:blipFill>
          <a:blip r:embed="rId3"/>
          <a:stretch>
            <a:fillRect/>
          </a:stretch>
        </p:blipFill>
        <p:spPr>
          <a:xfrm>
            <a:off x="836993" y="3700999"/>
            <a:ext cx="10721930" cy="2825974"/>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6F795AB-3261-B2B6-F4EF-33B407E55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51FA7-F79C-AB11-57C8-6419CF6B1EC9}"/>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28B10DB-D5E7-2C26-FEDD-08E9C026514E}"/>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392961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5C39-14B9-E8AA-FCB9-DA3DC62B6C15}"/>
              </a:ext>
            </a:extLst>
          </p:cNvPr>
          <p:cNvSpPr>
            <a:spLocks noGrp="1"/>
          </p:cNvSpPr>
          <p:nvPr>
            <p:ph type="title"/>
          </p:nvPr>
        </p:nvSpPr>
        <p:spPr/>
        <p:txBody>
          <a:bodyPr/>
          <a:lstStyle/>
          <a:p>
            <a:r>
              <a:rPr lang="en-GB" dirty="0"/>
              <a:t>Rock steady workshop</a:t>
            </a:r>
          </a:p>
        </p:txBody>
      </p:sp>
      <p:pic>
        <p:nvPicPr>
          <p:cNvPr id="4" name="Picture 3" descr="A group of kids playing music&#10;&#10;AI-generated content may be incorrect.">
            <a:extLst>
              <a:ext uri="{FF2B5EF4-FFF2-40B4-BE49-F238E27FC236}">
                <a16:creationId xmlns:a16="http://schemas.microsoft.com/office/drawing/2014/main" id="{DF355456-999C-2358-9839-293610211801}"/>
              </a:ext>
            </a:extLst>
          </p:cNvPr>
          <p:cNvPicPr>
            <a:picLocks noChangeAspect="1"/>
          </p:cNvPicPr>
          <p:nvPr/>
        </p:nvPicPr>
        <p:blipFill>
          <a:blip r:embed="rId2"/>
          <a:stretch>
            <a:fillRect/>
          </a:stretch>
        </p:blipFill>
        <p:spPr>
          <a:xfrm>
            <a:off x="1562100" y="1709215"/>
            <a:ext cx="7637745" cy="4305953"/>
          </a:xfrm>
          <a:prstGeom prst="rect">
            <a:avLst/>
          </a:prstGeom>
        </p:spPr>
      </p:pic>
    </p:spTree>
    <p:extLst>
      <p:ext uri="{BB962C8B-B14F-4D97-AF65-F5344CB8AC3E}">
        <p14:creationId xmlns:p14="http://schemas.microsoft.com/office/powerpoint/2010/main" val="264961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9D6A-A4F3-9D3F-B096-214AF92A4E15}"/>
              </a:ext>
            </a:extLst>
          </p:cNvPr>
          <p:cNvSpPr>
            <a:spLocks noGrp="1"/>
          </p:cNvSpPr>
          <p:nvPr>
            <p:ph type="title"/>
          </p:nvPr>
        </p:nvSpPr>
        <p:spPr/>
        <p:txBody>
          <a:bodyPr/>
          <a:lstStyle/>
          <a:p>
            <a:r>
              <a:rPr lang="en-GB"/>
              <a:t>3 in 3</a:t>
            </a:r>
          </a:p>
        </p:txBody>
      </p:sp>
      <p:sp>
        <p:nvSpPr>
          <p:cNvPr id="3" name="Text Placeholder 2">
            <a:extLst>
              <a:ext uri="{FF2B5EF4-FFF2-40B4-BE49-F238E27FC236}">
                <a16:creationId xmlns:a16="http://schemas.microsoft.com/office/drawing/2014/main" id="{4D11F957-3ACE-6B6B-7577-012DF7FCB394}"/>
              </a:ext>
            </a:extLst>
          </p:cNvPr>
          <p:cNvSpPr>
            <a:spLocks noGrp="1"/>
          </p:cNvSpPr>
          <p:nvPr>
            <p:ph type="body" sz="quarter" idx="10"/>
          </p:nvPr>
        </p:nvSpPr>
        <p:spPr>
          <a:xfrm>
            <a:off x="6726301" y="5766602"/>
            <a:ext cx="5784850" cy="615950"/>
          </a:xfrm>
        </p:spPr>
        <p:txBody>
          <a:bodyPr/>
          <a:lstStyle/>
          <a:p>
            <a:pPr marL="0" indent="0">
              <a:buNone/>
            </a:pPr>
            <a:r>
              <a:rPr lang="en-GB" dirty="0"/>
              <a:t>Challenge:</a:t>
            </a:r>
          </a:p>
          <a:p>
            <a:pPr marL="0" indent="0">
              <a:buNone/>
            </a:pPr>
            <a:endParaRPr lang="en-GB" dirty="0"/>
          </a:p>
        </p:txBody>
      </p:sp>
      <p:pic>
        <p:nvPicPr>
          <p:cNvPr id="5" name="Picture 4">
            <a:extLst>
              <a:ext uri="{FF2B5EF4-FFF2-40B4-BE49-F238E27FC236}">
                <a16:creationId xmlns:a16="http://schemas.microsoft.com/office/drawing/2014/main" id="{BF3B9905-B2B9-D32D-474C-FD00AB85CFFC}"/>
              </a:ext>
            </a:extLst>
          </p:cNvPr>
          <p:cNvPicPr>
            <a:picLocks noChangeAspect="1"/>
          </p:cNvPicPr>
          <p:nvPr/>
        </p:nvPicPr>
        <p:blipFill>
          <a:blip r:embed="rId2"/>
          <a:srcRect l="-1" t="13620" r="49158"/>
          <a:stretch>
            <a:fillRect/>
          </a:stretch>
        </p:blipFill>
        <p:spPr>
          <a:xfrm>
            <a:off x="2672063" y="1187609"/>
            <a:ext cx="3915427" cy="5513237"/>
          </a:xfrm>
          <a:prstGeom prst="rect">
            <a:avLst/>
          </a:prstGeom>
        </p:spPr>
      </p:pic>
      <p:pic>
        <p:nvPicPr>
          <p:cNvPr id="6" name="Picture 5">
            <a:extLst>
              <a:ext uri="{FF2B5EF4-FFF2-40B4-BE49-F238E27FC236}">
                <a16:creationId xmlns:a16="http://schemas.microsoft.com/office/drawing/2014/main" id="{650CDEC7-6FAF-590B-8811-FCA040D4FED2}"/>
              </a:ext>
            </a:extLst>
          </p:cNvPr>
          <p:cNvPicPr>
            <a:picLocks noChangeAspect="1"/>
          </p:cNvPicPr>
          <p:nvPr/>
        </p:nvPicPr>
        <p:blipFill>
          <a:blip r:embed="rId3"/>
          <a:stretch>
            <a:fillRect/>
          </a:stretch>
        </p:blipFill>
        <p:spPr>
          <a:xfrm>
            <a:off x="8618219" y="5475708"/>
            <a:ext cx="3662651" cy="1225138"/>
          </a:xfrm>
          <a:prstGeom prst="rect">
            <a:avLst/>
          </a:prstGeom>
        </p:spPr>
      </p:pic>
      <p:sp>
        <p:nvSpPr>
          <p:cNvPr id="8" name="TextBox 7">
            <a:extLst>
              <a:ext uri="{FF2B5EF4-FFF2-40B4-BE49-F238E27FC236}">
                <a16:creationId xmlns:a16="http://schemas.microsoft.com/office/drawing/2014/main" id="{0B7AF92A-B5E5-47EB-8493-F70646571F02}"/>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10" name="TextBox 9">
            <a:extLst>
              <a:ext uri="{FF2B5EF4-FFF2-40B4-BE49-F238E27FC236}">
                <a16:creationId xmlns:a16="http://schemas.microsoft.com/office/drawing/2014/main" id="{88E42FAD-B8D0-AB72-030E-63CC4C31792A}"/>
              </a:ext>
            </a:extLst>
          </p:cNvPr>
          <p:cNvSpPr txBox="1"/>
          <p:nvPr/>
        </p:nvSpPr>
        <p:spPr>
          <a:xfrm>
            <a:off x="7704364" y="18045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39280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802340" y="773397"/>
            <a:ext cx="10515600" cy="1325563"/>
          </a:xfrm>
        </p:spPr>
        <p:txBody>
          <a:bodyPr>
            <a:normAutofit fontScale="90000"/>
          </a:bodyPr>
          <a:lstStyle/>
          <a:p>
            <a:r>
              <a:rPr lang="en-GB" sz="3200" b="1" dirty="0">
                <a:solidFill>
                  <a:schemeClr val="accent1">
                    <a:lumMod val="75000"/>
                  </a:schemeClr>
                </a:solidFill>
                <a:latin typeface="Century Gothic"/>
              </a:rPr>
              <a:t>Blue</a:t>
            </a:r>
            <a:r>
              <a:rPr lang="en-GB" sz="3200" b="1" dirty="0">
                <a:latin typeface="Century Gothic"/>
              </a:rPr>
              <a:t> / </a:t>
            </a:r>
            <a:r>
              <a:rPr lang="en-GB" sz="3200" b="1" dirty="0">
                <a:solidFill>
                  <a:srgbClr val="00B050"/>
                </a:solidFill>
                <a:latin typeface="Century Gothic"/>
              </a:rPr>
              <a:t>Green</a:t>
            </a:r>
            <a:br>
              <a:rPr lang="en-GB" sz="3200" dirty="0">
                <a:latin typeface="Century Gothic"/>
              </a:rPr>
            </a:br>
            <a:br>
              <a:rPr lang="en-GB" sz="3200" dirty="0">
                <a:latin typeface="Century Gothic"/>
              </a:rPr>
            </a:br>
            <a:r>
              <a:rPr lang="en-GB" sz="3200" dirty="0">
                <a:latin typeface="Century Gothic"/>
              </a:rPr>
              <a:t>Use these words to p</a:t>
            </a:r>
            <a:r>
              <a:rPr lang="en-US" sz="3200" dirty="0" err="1">
                <a:latin typeface="Century Gothic"/>
              </a:rPr>
              <a:t>ut</a:t>
            </a:r>
            <a:r>
              <a:rPr lang="en-US" sz="3200" dirty="0">
                <a:latin typeface="Century Gothic"/>
              </a:rPr>
              <a:t> the parts of the story in order</a:t>
            </a:r>
          </a:p>
        </p:txBody>
      </p:sp>
      <p:sp>
        <p:nvSpPr>
          <p:cNvPr id="3" name="Rectangle 2">
            <a:extLst>
              <a:ext uri="{FF2B5EF4-FFF2-40B4-BE49-F238E27FC236}">
                <a16:creationId xmlns:a16="http://schemas.microsoft.com/office/drawing/2014/main" id="{F7C29976-7026-3A45-6F31-B529D7B2B493}"/>
              </a:ext>
            </a:extLst>
          </p:cNvPr>
          <p:cNvSpPr/>
          <p:nvPr/>
        </p:nvSpPr>
        <p:spPr>
          <a:xfrm>
            <a:off x="1636496" y="2014695"/>
            <a:ext cx="1473127" cy="523220"/>
          </a:xfrm>
          <a:prstGeom prst="rect">
            <a:avLst/>
          </a:prstGeom>
        </p:spPr>
        <p:txBody>
          <a:bodyPr wrap="square">
            <a:spAutoFit/>
          </a:bodyPr>
          <a:lstStyle/>
          <a:p>
            <a:pPr algn="ctr"/>
            <a:r>
              <a:rPr lang="en-GB" sz="2800" b="1">
                <a:latin typeface="Century Gothic" panose="020B0502020202020204" pitchFamily="34" charset="0"/>
              </a:rPr>
              <a:t>before</a:t>
            </a:r>
            <a:endParaRPr lang="en-GB" sz="2800" b="1">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774043A8-3C37-CDBC-5E2D-5A5AF3D9E018}"/>
              </a:ext>
            </a:extLst>
          </p:cNvPr>
          <p:cNvSpPr/>
          <p:nvPr/>
        </p:nvSpPr>
        <p:spPr>
          <a:xfrm>
            <a:off x="3743650" y="2014695"/>
            <a:ext cx="1473127" cy="523220"/>
          </a:xfrm>
          <a:prstGeom prst="rect">
            <a:avLst/>
          </a:prstGeom>
        </p:spPr>
        <p:txBody>
          <a:bodyPr wrap="square">
            <a:spAutoFit/>
          </a:bodyPr>
          <a:lstStyle/>
          <a:p>
            <a:pPr algn="ctr"/>
            <a:r>
              <a:rPr lang="en-GB" sz="2800" b="1">
                <a:latin typeface="Century Gothic" panose="020B0502020202020204" pitchFamily="34" charset="0"/>
              </a:rPr>
              <a:t>after</a:t>
            </a:r>
            <a:endParaRPr lang="en-GB" sz="2800" b="1">
              <a:solidFill>
                <a:srgbClr val="000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85ED5B9A-8403-13AE-6C3D-35D681064704}"/>
              </a:ext>
            </a:extLst>
          </p:cNvPr>
          <p:cNvSpPr/>
          <p:nvPr/>
        </p:nvSpPr>
        <p:spPr>
          <a:xfrm>
            <a:off x="5850804" y="2014695"/>
            <a:ext cx="1473127" cy="523220"/>
          </a:xfrm>
          <a:prstGeom prst="rect">
            <a:avLst/>
          </a:prstGeom>
        </p:spPr>
        <p:txBody>
          <a:bodyPr wrap="square">
            <a:spAutoFit/>
          </a:bodyPr>
          <a:lstStyle/>
          <a:p>
            <a:pPr algn="ctr"/>
            <a:r>
              <a:rPr lang="en-GB" sz="2800" b="1">
                <a:latin typeface="Century Gothic" panose="020B0502020202020204" pitchFamily="34" charset="0"/>
              </a:rPr>
              <a:t>next</a:t>
            </a:r>
            <a:endParaRPr lang="en-GB" sz="2800" b="1">
              <a:solidFill>
                <a:srgbClr val="000000"/>
              </a:solidFill>
              <a:latin typeface="Century Gothic" panose="020B0502020202020204" pitchFamily="34" charset="0"/>
            </a:endParaRPr>
          </a:p>
        </p:txBody>
      </p:sp>
      <p:sp>
        <p:nvSpPr>
          <p:cNvPr id="12" name="Rectangle 11">
            <a:extLst>
              <a:ext uri="{FF2B5EF4-FFF2-40B4-BE49-F238E27FC236}">
                <a16:creationId xmlns:a16="http://schemas.microsoft.com/office/drawing/2014/main" id="{56F2ED40-01EA-0CED-017B-F5F372FCEB33}"/>
              </a:ext>
            </a:extLst>
          </p:cNvPr>
          <p:cNvSpPr/>
          <p:nvPr/>
        </p:nvSpPr>
        <p:spPr>
          <a:xfrm>
            <a:off x="7957957" y="2014695"/>
            <a:ext cx="1473127" cy="523220"/>
          </a:xfrm>
          <a:prstGeom prst="rect">
            <a:avLst/>
          </a:prstGeom>
        </p:spPr>
        <p:txBody>
          <a:bodyPr wrap="square">
            <a:spAutoFit/>
          </a:bodyPr>
          <a:lstStyle/>
          <a:p>
            <a:pPr algn="ctr"/>
            <a:r>
              <a:rPr lang="en-GB" sz="2800" b="1">
                <a:latin typeface="Century Gothic" panose="020B0502020202020204" pitchFamily="34" charset="0"/>
              </a:rPr>
              <a:t>then</a:t>
            </a:r>
            <a:endParaRPr lang="en-GB" sz="2800" b="1">
              <a:solidFill>
                <a:srgbClr val="000000"/>
              </a:solidFill>
              <a:latin typeface="Century Gothic" panose="020B0502020202020204" pitchFamily="34" charset="0"/>
            </a:endParaRPr>
          </a:p>
        </p:txBody>
      </p:sp>
      <p:pic>
        <p:nvPicPr>
          <p:cNvPr id="13" name="Picture 12">
            <a:extLst>
              <a:ext uri="{FF2B5EF4-FFF2-40B4-BE49-F238E27FC236}">
                <a16:creationId xmlns:a16="http://schemas.microsoft.com/office/drawing/2014/main" id="{F249851F-143A-C85D-7546-C2B3ADF6F1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84497">
            <a:off x="2172618" y="3638305"/>
            <a:ext cx="2115890" cy="1491922"/>
          </a:xfrm>
          <a:prstGeom prst="rect">
            <a:avLst/>
          </a:prstGeom>
        </p:spPr>
      </p:pic>
      <p:pic>
        <p:nvPicPr>
          <p:cNvPr id="14" name="Picture 13">
            <a:extLst>
              <a:ext uri="{FF2B5EF4-FFF2-40B4-BE49-F238E27FC236}">
                <a16:creationId xmlns:a16="http://schemas.microsoft.com/office/drawing/2014/main" id="{3B9CB96E-A513-839F-8A21-6BFAB2CAC1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09636">
            <a:off x="4433667" y="3890606"/>
            <a:ext cx="2123890" cy="1487923"/>
          </a:xfrm>
          <a:prstGeom prst="rect">
            <a:avLst/>
          </a:prstGeom>
        </p:spPr>
      </p:pic>
      <p:pic>
        <p:nvPicPr>
          <p:cNvPr id="16" name="Picture 15">
            <a:extLst>
              <a:ext uri="{FF2B5EF4-FFF2-40B4-BE49-F238E27FC236}">
                <a16:creationId xmlns:a16="http://schemas.microsoft.com/office/drawing/2014/main" id="{BE168FCE-C6F4-7E89-C8DF-6182F873C0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5128" y="4276724"/>
            <a:ext cx="1403927" cy="1447925"/>
          </a:xfrm>
          <a:prstGeom prst="rect">
            <a:avLst/>
          </a:prstGeom>
        </p:spPr>
      </p:pic>
      <p:pic>
        <p:nvPicPr>
          <p:cNvPr id="17" name="Picture 16">
            <a:extLst>
              <a:ext uri="{FF2B5EF4-FFF2-40B4-BE49-F238E27FC236}">
                <a16:creationId xmlns:a16="http://schemas.microsoft.com/office/drawing/2014/main" id="{DF5527BA-6C1D-813C-0D4E-265A80F440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66889">
            <a:off x="912290" y="4316639"/>
            <a:ext cx="1407927" cy="1455924"/>
          </a:xfrm>
          <a:prstGeom prst="rect">
            <a:avLst/>
          </a:prstGeom>
        </p:spPr>
      </p:pic>
      <p:pic>
        <p:nvPicPr>
          <p:cNvPr id="18" name="Picture 17">
            <a:extLst>
              <a:ext uri="{FF2B5EF4-FFF2-40B4-BE49-F238E27FC236}">
                <a16:creationId xmlns:a16="http://schemas.microsoft.com/office/drawing/2014/main" id="{2EE1A0EB-5533-0B62-62AC-89863A293B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637346">
            <a:off x="7952272" y="3663042"/>
            <a:ext cx="1403927" cy="1467924"/>
          </a:xfrm>
          <a:prstGeom prst="rect">
            <a:avLst/>
          </a:prstGeom>
        </p:spPr>
      </p:pic>
      <p:sp>
        <p:nvSpPr>
          <p:cNvPr id="4" name="TextBox 3">
            <a:extLst>
              <a:ext uri="{FF2B5EF4-FFF2-40B4-BE49-F238E27FC236}">
                <a16:creationId xmlns:a16="http://schemas.microsoft.com/office/drawing/2014/main" id="{542BC8FF-77AA-13F0-39B6-A32232BF15D3}"/>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6" name="TextBox 5">
            <a:extLst>
              <a:ext uri="{FF2B5EF4-FFF2-40B4-BE49-F238E27FC236}">
                <a16:creationId xmlns:a16="http://schemas.microsoft.com/office/drawing/2014/main" id="{AF026486-45F7-DF9E-77A4-D7DA96739E50}"/>
              </a:ext>
            </a:extLst>
          </p:cNvPr>
          <p:cNvSpPr txBox="1"/>
          <p:nvPr/>
        </p:nvSpPr>
        <p:spPr>
          <a:xfrm>
            <a:off x="510561" y="6256093"/>
            <a:ext cx="7939304" cy="461665"/>
          </a:xfrm>
          <a:prstGeom prst="rect">
            <a:avLst/>
          </a:prstGeom>
          <a:noFill/>
        </p:spPr>
        <p:txBody>
          <a:bodyPr wrap="square">
            <a:spAutoFit/>
          </a:bodyPr>
          <a:lstStyle/>
          <a:p>
            <a:r>
              <a:rPr lang="en-GB" sz="2400" dirty="0">
                <a:solidFill>
                  <a:srgbClr val="FF0000"/>
                </a:solidFill>
                <a:latin typeface="Century Gothic"/>
              </a:rPr>
              <a:t>Challenge: did each thing take seconds or minutes?</a:t>
            </a:r>
            <a:endParaRPr lang="en-GB" sz="2400" dirty="0">
              <a:solidFill>
                <a:srgbClr val="FF0000"/>
              </a:solidFill>
            </a:endParaRPr>
          </a:p>
        </p:txBody>
      </p:sp>
      <p:sp>
        <p:nvSpPr>
          <p:cNvPr id="7" name="TextBox 6">
            <a:extLst>
              <a:ext uri="{FF2B5EF4-FFF2-40B4-BE49-F238E27FC236}">
                <a16:creationId xmlns:a16="http://schemas.microsoft.com/office/drawing/2014/main" id="{53279CE6-BE59-9652-A535-2C03C743CA42}"/>
              </a:ext>
            </a:extLst>
          </p:cNvPr>
          <p:cNvSpPr txBox="1"/>
          <p:nvPr/>
        </p:nvSpPr>
        <p:spPr>
          <a:xfrm>
            <a:off x="7704364" y="18045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641826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65074B-8A5C-5C17-C122-EFF0089D046D}"/>
              </a:ext>
            </a:extLst>
          </p:cNvPr>
          <p:cNvSpPr>
            <a:spLocks noGrp="1"/>
          </p:cNvSpPr>
          <p:nvPr>
            <p:ph type="title"/>
          </p:nvPr>
        </p:nvSpPr>
        <p:spPr>
          <a:xfrm>
            <a:off x="838200" y="153458"/>
            <a:ext cx="10515600" cy="1325563"/>
          </a:xfrm>
        </p:spPr>
        <p:txBody>
          <a:bodyPr/>
          <a:lstStyle/>
          <a:p>
            <a:r>
              <a:rPr lang="en-US" sz="2200" dirty="0">
                <a:solidFill>
                  <a:srgbClr val="000000"/>
                </a:solidFill>
                <a:latin typeface="Century Gothic"/>
                <a:cs typeface="Century Gothic"/>
              </a:rPr>
              <a:t>TBAT:  read and write the time to o’clock on an analogue clock</a:t>
            </a:r>
            <a:endParaRPr lang="en-GB" dirty="0"/>
          </a:p>
        </p:txBody>
      </p:sp>
      <p:sp>
        <p:nvSpPr>
          <p:cNvPr id="2" name="Star: 5 Points 1">
            <a:extLst>
              <a:ext uri="{FF2B5EF4-FFF2-40B4-BE49-F238E27FC236}">
                <a16:creationId xmlns:a16="http://schemas.microsoft.com/office/drawing/2014/main" id="{932C8C4C-7507-4039-9809-3AE36DCC5732}"/>
              </a:ext>
            </a:extLst>
          </p:cNvPr>
          <p:cNvSpPr/>
          <p:nvPr/>
        </p:nvSpPr>
        <p:spPr>
          <a:xfrm>
            <a:off x="1629999" y="110226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Star: 5 Points 7">
            <a:extLst>
              <a:ext uri="{FF2B5EF4-FFF2-40B4-BE49-F238E27FC236}">
                <a16:creationId xmlns:a16="http://schemas.microsoft.com/office/drawing/2014/main" id="{CAE3CB7E-38A6-4F8D-A1E6-D405E43ECEB1}"/>
              </a:ext>
            </a:extLst>
          </p:cNvPr>
          <p:cNvSpPr/>
          <p:nvPr/>
        </p:nvSpPr>
        <p:spPr>
          <a:xfrm>
            <a:off x="5790633" y="174998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507627" y="376704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5844358" y="4859689"/>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 name="TextBox 3">
            <a:extLst>
              <a:ext uri="{FF2B5EF4-FFF2-40B4-BE49-F238E27FC236}">
                <a16:creationId xmlns:a16="http://schemas.microsoft.com/office/drawing/2014/main" id="{53AD76C1-99ED-A528-7498-A17052CA5893}"/>
              </a:ext>
            </a:extLst>
          </p:cNvPr>
          <p:cNvSpPr txBox="1"/>
          <p:nvPr/>
        </p:nvSpPr>
        <p:spPr>
          <a:xfrm>
            <a:off x="8101424" y="3376880"/>
            <a:ext cx="1902752" cy="646331"/>
          </a:xfrm>
          <a:prstGeom prst="rect">
            <a:avLst/>
          </a:prstGeom>
          <a:noFill/>
        </p:spPr>
        <p:txBody>
          <a:bodyPr wrap="square" rtlCol="0">
            <a:spAutoFit/>
          </a:bodyPr>
          <a:lstStyle/>
          <a:p>
            <a:r>
              <a:rPr lang="en-GB" sz="3600" b="1">
                <a:latin typeface="Century Gothic" panose="020B0502020202020204" pitchFamily="34" charset="0"/>
              </a:rPr>
              <a:t>hand</a:t>
            </a:r>
          </a:p>
        </p:txBody>
      </p:sp>
      <p:sp>
        <p:nvSpPr>
          <p:cNvPr id="6" name="TextBox 5">
            <a:extLst>
              <a:ext uri="{FF2B5EF4-FFF2-40B4-BE49-F238E27FC236}">
                <a16:creationId xmlns:a16="http://schemas.microsoft.com/office/drawing/2014/main" id="{72FD1DF5-D64F-8367-3EB9-4D5063C90D42}"/>
              </a:ext>
            </a:extLst>
          </p:cNvPr>
          <p:cNvSpPr txBox="1"/>
          <p:nvPr/>
        </p:nvSpPr>
        <p:spPr>
          <a:xfrm>
            <a:off x="3050200" y="1485921"/>
            <a:ext cx="2413299" cy="646331"/>
          </a:xfrm>
          <a:prstGeom prst="rect">
            <a:avLst/>
          </a:prstGeom>
          <a:noFill/>
        </p:spPr>
        <p:txBody>
          <a:bodyPr wrap="square" rtlCol="0">
            <a:spAutoFit/>
          </a:bodyPr>
          <a:lstStyle/>
          <a:p>
            <a:r>
              <a:rPr lang="en-GB" sz="3600" b="1">
                <a:latin typeface="Century Gothic" panose="020B0502020202020204" pitchFamily="34" charset="0"/>
              </a:rPr>
              <a:t>o’clock</a:t>
            </a:r>
          </a:p>
        </p:txBody>
      </p:sp>
      <p:sp>
        <p:nvSpPr>
          <p:cNvPr id="7" name="TextBox 6">
            <a:extLst>
              <a:ext uri="{FF2B5EF4-FFF2-40B4-BE49-F238E27FC236}">
                <a16:creationId xmlns:a16="http://schemas.microsoft.com/office/drawing/2014/main" id="{4D264A51-EFE8-D16D-7FDA-B52091A990AE}"/>
              </a:ext>
            </a:extLst>
          </p:cNvPr>
          <p:cNvSpPr txBox="1"/>
          <p:nvPr/>
        </p:nvSpPr>
        <p:spPr>
          <a:xfrm>
            <a:off x="1457670" y="2626484"/>
            <a:ext cx="2413299" cy="646331"/>
          </a:xfrm>
          <a:prstGeom prst="rect">
            <a:avLst/>
          </a:prstGeom>
          <a:noFill/>
        </p:spPr>
        <p:txBody>
          <a:bodyPr wrap="square" rtlCol="0">
            <a:spAutoFit/>
          </a:bodyPr>
          <a:lstStyle/>
          <a:p>
            <a:r>
              <a:rPr lang="en-GB" sz="3600" b="1">
                <a:latin typeface="Century Gothic" panose="020B0502020202020204" pitchFamily="34" charset="0"/>
              </a:rPr>
              <a:t>hour</a:t>
            </a:r>
          </a:p>
        </p:txBody>
      </p:sp>
      <p:sp>
        <p:nvSpPr>
          <p:cNvPr id="9" name="TextBox 8">
            <a:extLst>
              <a:ext uri="{FF2B5EF4-FFF2-40B4-BE49-F238E27FC236}">
                <a16:creationId xmlns:a16="http://schemas.microsoft.com/office/drawing/2014/main" id="{3014D504-927A-EEC1-D82D-CA49D37C0A1F}"/>
              </a:ext>
            </a:extLst>
          </p:cNvPr>
          <p:cNvSpPr txBox="1"/>
          <p:nvPr/>
        </p:nvSpPr>
        <p:spPr>
          <a:xfrm>
            <a:off x="2986598" y="5465104"/>
            <a:ext cx="2413299" cy="646331"/>
          </a:xfrm>
          <a:prstGeom prst="rect">
            <a:avLst/>
          </a:prstGeom>
          <a:noFill/>
        </p:spPr>
        <p:txBody>
          <a:bodyPr wrap="square" rtlCol="0">
            <a:spAutoFit/>
          </a:bodyPr>
          <a:lstStyle/>
          <a:p>
            <a:r>
              <a:rPr lang="en-GB" sz="3600" b="1">
                <a:latin typeface="Century Gothic" panose="020B0502020202020204" pitchFamily="34" charset="0"/>
              </a:rPr>
              <a:t>time</a:t>
            </a:r>
          </a:p>
        </p:txBody>
      </p:sp>
      <p:sp>
        <p:nvSpPr>
          <p:cNvPr id="13" name="TextBox 12">
            <a:extLst>
              <a:ext uri="{FF2B5EF4-FFF2-40B4-BE49-F238E27FC236}">
                <a16:creationId xmlns:a16="http://schemas.microsoft.com/office/drawing/2014/main" id="{42571C23-32B0-E422-F803-DEDAE8C777A1}"/>
              </a:ext>
            </a:extLst>
          </p:cNvPr>
          <p:cNvSpPr txBox="1"/>
          <p:nvPr/>
        </p:nvSpPr>
        <p:spPr>
          <a:xfrm>
            <a:off x="7751063" y="1809086"/>
            <a:ext cx="2413299" cy="646331"/>
          </a:xfrm>
          <a:prstGeom prst="rect">
            <a:avLst/>
          </a:prstGeom>
          <a:noFill/>
        </p:spPr>
        <p:txBody>
          <a:bodyPr wrap="square" rtlCol="0">
            <a:spAutoFit/>
          </a:bodyPr>
          <a:lstStyle/>
          <a:p>
            <a:r>
              <a:rPr lang="en-GB" sz="3600" b="1">
                <a:latin typeface="Century Gothic" panose="020B0502020202020204" pitchFamily="34" charset="0"/>
              </a:rPr>
              <a:t>long</a:t>
            </a:r>
          </a:p>
        </p:txBody>
      </p:sp>
      <p:sp>
        <p:nvSpPr>
          <p:cNvPr id="14" name="TextBox 13">
            <a:extLst>
              <a:ext uri="{FF2B5EF4-FFF2-40B4-BE49-F238E27FC236}">
                <a16:creationId xmlns:a16="http://schemas.microsoft.com/office/drawing/2014/main" id="{8FB4F274-334E-940A-B641-AA4177893047}"/>
              </a:ext>
            </a:extLst>
          </p:cNvPr>
          <p:cNvSpPr txBox="1"/>
          <p:nvPr/>
        </p:nvSpPr>
        <p:spPr>
          <a:xfrm>
            <a:off x="4774769" y="3334037"/>
            <a:ext cx="2413299" cy="646331"/>
          </a:xfrm>
          <a:prstGeom prst="rect">
            <a:avLst/>
          </a:prstGeom>
          <a:noFill/>
        </p:spPr>
        <p:txBody>
          <a:bodyPr wrap="square" rtlCol="0">
            <a:spAutoFit/>
          </a:bodyPr>
          <a:lstStyle/>
          <a:p>
            <a:r>
              <a:rPr lang="en-GB" sz="3600" b="1">
                <a:latin typeface="Century Gothic" panose="020B0502020202020204" pitchFamily="34" charset="0"/>
              </a:rPr>
              <a:t>short</a:t>
            </a:r>
          </a:p>
        </p:txBody>
      </p:sp>
      <p:sp>
        <p:nvSpPr>
          <p:cNvPr id="17" name="TextBox 16">
            <a:extLst>
              <a:ext uri="{FF2B5EF4-FFF2-40B4-BE49-F238E27FC236}">
                <a16:creationId xmlns:a16="http://schemas.microsoft.com/office/drawing/2014/main" id="{223FE77F-95B8-C5D3-4774-6892867FEB71}"/>
              </a:ext>
            </a:extLst>
          </p:cNvPr>
          <p:cNvSpPr txBox="1"/>
          <p:nvPr/>
        </p:nvSpPr>
        <p:spPr>
          <a:xfrm>
            <a:off x="7697150" y="4944674"/>
            <a:ext cx="2413299" cy="646331"/>
          </a:xfrm>
          <a:prstGeom prst="rect">
            <a:avLst/>
          </a:prstGeom>
          <a:noFill/>
        </p:spPr>
        <p:txBody>
          <a:bodyPr wrap="square" rtlCol="0">
            <a:spAutoFit/>
          </a:bodyPr>
          <a:lstStyle/>
          <a:p>
            <a:r>
              <a:rPr lang="en-GB" sz="3600" b="1">
                <a:latin typeface="Century Gothic" panose="020B0502020202020204" pitchFamily="34" charset="0"/>
              </a:rPr>
              <a:t>clock</a:t>
            </a:r>
          </a:p>
        </p:txBody>
      </p:sp>
      <p:sp>
        <p:nvSpPr>
          <p:cNvPr id="18" name="TextBox 17">
            <a:extLst>
              <a:ext uri="{FF2B5EF4-FFF2-40B4-BE49-F238E27FC236}">
                <a16:creationId xmlns:a16="http://schemas.microsoft.com/office/drawing/2014/main" id="{4C5C80AA-E396-F89E-275C-464674EEAA71}"/>
              </a:ext>
            </a:extLst>
          </p:cNvPr>
          <p:cNvSpPr txBox="1"/>
          <p:nvPr/>
        </p:nvSpPr>
        <p:spPr>
          <a:xfrm>
            <a:off x="1817831" y="4141255"/>
            <a:ext cx="2158746" cy="646331"/>
          </a:xfrm>
          <a:prstGeom prst="rect">
            <a:avLst/>
          </a:prstGeom>
          <a:noFill/>
        </p:spPr>
        <p:txBody>
          <a:bodyPr wrap="square" rtlCol="0">
            <a:spAutoFit/>
          </a:bodyPr>
          <a:lstStyle/>
          <a:p>
            <a:r>
              <a:rPr lang="en-GB" sz="3600" b="1">
                <a:latin typeface="Century Gothic" panose="020B0502020202020204" pitchFamily="34" charset="0"/>
              </a:rPr>
              <a:t>minute</a:t>
            </a:r>
          </a:p>
        </p:txBody>
      </p:sp>
      <p:sp>
        <p:nvSpPr>
          <p:cNvPr id="3" name="TextBox 2">
            <a:extLst>
              <a:ext uri="{FF2B5EF4-FFF2-40B4-BE49-F238E27FC236}">
                <a16:creationId xmlns:a16="http://schemas.microsoft.com/office/drawing/2014/main" id="{C29DCF8C-2506-51B3-47F7-6EF0502053DD}"/>
              </a:ext>
            </a:extLst>
          </p:cNvPr>
          <p:cNvSpPr txBox="1"/>
          <p:nvPr/>
        </p:nvSpPr>
        <p:spPr>
          <a:xfrm>
            <a:off x="7704364" y="6287"/>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542775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86" y="675594"/>
            <a:ext cx="8604630" cy="608269"/>
          </a:xfrm>
        </p:spPr>
        <p:txBody>
          <a:bodyPr>
            <a:normAutofit fontScale="90000"/>
          </a:bodyPr>
          <a:lstStyle/>
          <a:p>
            <a:r>
              <a:rPr lang="en-US" dirty="0"/>
              <a:t>What can you see on the wall?</a:t>
            </a:r>
          </a:p>
        </p:txBody>
      </p:sp>
      <p:pic>
        <p:nvPicPr>
          <p:cNvPr id="6" name="Picture 5">
            <a:extLst>
              <a:ext uri="{FF2B5EF4-FFF2-40B4-BE49-F238E27FC236}">
                <a16:creationId xmlns:a16="http://schemas.microsoft.com/office/drawing/2014/main" id="{6B5ECC87-8E49-9D7C-755D-D926BB275F58}"/>
              </a:ext>
            </a:extLst>
          </p:cNvPr>
          <p:cNvPicPr>
            <a:picLocks noChangeAspect="1"/>
          </p:cNvPicPr>
          <p:nvPr/>
        </p:nvPicPr>
        <p:blipFill>
          <a:blip r:embed="rId3"/>
          <a:stretch>
            <a:fillRect/>
          </a:stretch>
        </p:blipFill>
        <p:spPr>
          <a:xfrm>
            <a:off x="98880" y="1325322"/>
            <a:ext cx="5379619" cy="5531872"/>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4FED337-1DCC-57A1-A20C-5451384804F9}"/>
                  </a:ext>
                </a:extLst>
              </p14:cNvPr>
              <p14:cNvContentPartPr/>
              <p14:nvPr/>
            </p14:nvContentPartPr>
            <p14:xfrm>
              <a:off x="6836760" y="2270160"/>
              <a:ext cx="23400" cy="25920"/>
            </p14:xfrm>
          </p:contentPart>
        </mc:Choice>
        <mc:Fallback xmlns="">
          <p:pic>
            <p:nvPicPr>
              <p:cNvPr id="3" name="Ink 2">
                <a:extLst>
                  <a:ext uri="{FF2B5EF4-FFF2-40B4-BE49-F238E27FC236}">
                    <a16:creationId xmlns:a16="http://schemas.microsoft.com/office/drawing/2014/main" id="{84FED337-1DCC-57A1-A20C-5451384804F9}"/>
                  </a:ext>
                </a:extLst>
              </p:cNvPr>
              <p:cNvPicPr/>
              <p:nvPr/>
            </p:nvPicPr>
            <p:blipFill>
              <a:blip r:embed="rId5"/>
              <a:stretch>
                <a:fillRect/>
              </a:stretch>
            </p:blipFill>
            <p:spPr>
              <a:xfrm>
                <a:off x="6827400" y="2260800"/>
                <a:ext cx="42120" cy="44640"/>
              </a:xfrm>
              <a:prstGeom prst="rect">
                <a:avLst/>
              </a:prstGeom>
            </p:spPr>
          </p:pic>
        </mc:Fallback>
      </mc:AlternateContent>
      <p:sp>
        <p:nvSpPr>
          <p:cNvPr id="4" name="TextBox 3">
            <a:extLst>
              <a:ext uri="{FF2B5EF4-FFF2-40B4-BE49-F238E27FC236}">
                <a16:creationId xmlns:a16="http://schemas.microsoft.com/office/drawing/2014/main" id="{5A3CB5C6-2927-4514-92B9-3313BE4F07C2}"/>
              </a:ext>
            </a:extLst>
          </p:cNvPr>
          <p:cNvSpPr txBox="1"/>
          <p:nvPr/>
        </p:nvSpPr>
        <p:spPr>
          <a:xfrm>
            <a:off x="5755560" y="1486072"/>
            <a:ext cx="5379620" cy="4893647"/>
          </a:xfrm>
          <a:prstGeom prst="rect">
            <a:avLst/>
          </a:prstGeom>
          <a:noFill/>
        </p:spPr>
        <p:txBody>
          <a:bodyPr wrap="square" rtlCol="0">
            <a:spAutoFit/>
          </a:bodyPr>
          <a:lstStyle/>
          <a:p>
            <a:r>
              <a:rPr lang="en-GB" sz="2400" dirty="0"/>
              <a:t>Which is longer, a second or a minute?</a:t>
            </a:r>
          </a:p>
          <a:p>
            <a:endParaRPr lang="en-GB" sz="2400" dirty="0"/>
          </a:p>
          <a:p>
            <a:r>
              <a:rPr lang="en-GB" sz="2400" dirty="0">
                <a:solidFill>
                  <a:srgbClr val="000000"/>
                </a:solidFill>
                <a:latin typeface="+mj-lt"/>
              </a:rPr>
              <a:t>The short hand is the hour hand and it points to the ‘hour numbers’ written around the clock to tell us what hour it is. </a:t>
            </a:r>
          </a:p>
          <a:p>
            <a:r>
              <a:rPr lang="en-GB" sz="2400" dirty="0">
                <a:solidFill>
                  <a:srgbClr val="000000"/>
                </a:solidFill>
                <a:latin typeface="+mj-lt"/>
              </a:rPr>
              <a:t>The long hand is the minute hand. It moves faster than the hour hand and tells us how many minutes into each hour we are. When the minute hand is pointing straight up, it is o’clock.  </a:t>
            </a:r>
            <a:endParaRPr lang="en-GB" sz="2400" dirty="0">
              <a:latin typeface="+mj-lt"/>
            </a:endParaRPr>
          </a:p>
        </p:txBody>
      </p:sp>
      <p:sp>
        <p:nvSpPr>
          <p:cNvPr id="5" name="TextBox 4">
            <a:extLst>
              <a:ext uri="{FF2B5EF4-FFF2-40B4-BE49-F238E27FC236}">
                <a16:creationId xmlns:a16="http://schemas.microsoft.com/office/drawing/2014/main" id="{A474C998-E225-4EF2-A4D7-59C7F211A668}"/>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7" name="TextBox 6">
            <a:extLst>
              <a:ext uri="{FF2B5EF4-FFF2-40B4-BE49-F238E27FC236}">
                <a16:creationId xmlns:a16="http://schemas.microsoft.com/office/drawing/2014/main" id="{1CC546CC-64B3-EF18-88D9-B83E4D06A09D}"/>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352165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53" y="620838"/>
            <a:ext cx="10606548" cy="608269"/>
          </a:xfrm>
        </p:spPr>
        <p:txBody>
          <a:bodyPr>
            <a:normAutofit fontScale="90000"/>
          </a:bodyPr>
          <a:lstStyle/>
          <a:p>
            <a:r>
              <a:rPr lang="en-US" dirty="0"/>
              <a:t>Introducing o’clock</a:t>
            </a:r>
          </a:p>
        </p:txBody>
      </p:sp>
      <p:sp>
        <p:nvSpPr>
          <p:cNvPr id="10" name="Rectangular Callout 9"/>
          <p:cNvSpPr/>
          <p:nvPr/>
        </p:nvSpPr>
        <p:spPr>
          <a:xfrm flipH="1">
            <a:off x="5067300" y="3057335"/>
            <a:ext cx="5481808" cy="1895665"/>
          </a:xfrm>
          <a:prstGeom prst="wedgeRectCallout">
            <a:avLst>
              <a:gd name="adj1" fmla="val -64079"/>
              <a:gd name="adj2" fmla="val 5915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know that it is ____ o’clock because the hour hand is pointing to the ____ and the minute hand is pointing straight up.</a:t>
            </a:r>
          </a:p>
        </p:txBody>
      </p:sp>
      <p:grpSp>
        <p:nvGrpSpPr>
          <p:cNvPr id="28" name="Group 27">
            <a:extLst>
              <a:ext uri="{FF2B5EF4-FFF2-40B4-BE49-F238E27FC236}">
                <a16:creationId xmlns:a16="http://schemas.microsoft.com/office/drawing/2014/main" id="{B623C1F0-D55A-A6CB-F8C1-DA2B05F30444}"/>
              </a:ext>
            </a:extLst>
          </p:cNvPr>
          <p:cNvGrpSpPr>
            <a:grpSpLocks noChangeAspect="1"/>
          </p:cNvGrpSpPr>
          <p:nvPr/>
        </p:nvGrpSpPr>
        <p:grpSpPr>
          <a:xfrm>
            <a:off x="414459" y="1295986"/>
            <a:ext cx="4033715" cy="4122991"/>
            <a:chOff x="414460" y="1295986"/>
            <a:chExt cx="3142664" cy="3212219"/>
          </a:xfrm>
        </p:grpSpPr>
        <p:pic>
          <p:nvPicPr>
            <p:cNvPr id="4" name="Picture 3">
              <a:extLst>
                <a:ext uri="{FF2B5EF4-FFF2-40B4-BE49-F238E27FC236}">
                  <a16:creationId xmlns:a16="http://schemas.microsoft.com/office/drawing/2014/main" id="{099FE4E9-D2D6-A46D-87F7-2D9F0CF62E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460" y="1295986"/>
              <a:ext cx="3142664" cy="3212219"/>
            </a:xfrm>
            <a:prstGeom prst="rect">
              <a:avLst/>
            </a:prstGeom>
          </p:spPr>
        </p:pic>
        <p:cxnSp>
          <p:nvCxnSpPr>
            <p:cNvPr id="13" name="Straight Arrow Connector 12">
              <a:extLst>
                <a:ext uri="{FF2B5EF4-FFF2-40B4-BE49-F238E27FC236}">
                  <a16:creationId xmlns:a16="http://schemas.microsoft.com/office/drawing/2014/main" id="{4BE302AF-BA56-A1E5-232A-44BC41588535}"/>
                </a:ext>
              </a:extLst>
            </p:cNvPr>
            <p:cNvCxnSpPr>
              <a:cxnSpLocks/>
            </p:cNvCxnSpPr>
            <p:nvPr/>
          </p:nvCxnSpPr>
          <p:spPr>
            <a:xfrm>
              <a:off x="1980525" y="2883380"/>
              <a:ext cx="0" cy="588999"/>
            </a:xfrm>
            <a:prstGeom prst="straightConnector1">
              <a:avLst/>
            </a:prstGeom>
            <a:ln w="76200">
              <a:solidFill>
                <a:srgbClr val="DC231E"/>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C06170A-F11F-BB62-DE2D-316FECD692AC}"/>
                </a:ext>
              </a:extLst>
            </p:cNvPr>
            <p:cNvCxnSpPr>
              <a:cxnSpLocks/>
            </p:cNvCxnSpPr>
            <p:nvPr/>
          </p:nvCxnSpPr>
          <p:spPr>
            <a:xfrm flipV="1">
              <a:off x="1983124" y="2028918"/>
              <a:ext cx="0" cy="849362"/>
            </a:xfrm>
            <a:prstGeom prst="straightConnector1">
              <a:avLst/>
            </a:prstGeom>
            <a:ln w="76200">
              <a:solidFill>
                <a:srgbClr val="1C57AF"/>
              </a:solidFill>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3E68563-252E-4616-C208-698A44254CE5}"/>
                </a:ext>
              </a:extLst>
            </p:cNvPr>
            <p:cNvSpPr/>
            <p:nvPr/>
          </p:nvSpPr>
          <p:spPr>
            <a:xfrm>
              <a:off x="1864641" y="2757560"/>
              <a:ext cx="236966" cy="2369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TextBox 2">
            <a:extLst>
              <a:ext uri="{FF2B5EF4-FFF2-40B4-BE49-F238E27FC236}">
                <a16:creationId xmlns:a16="http://schemas.microsoft.com/office/drawing/2014/main" id="{6AE85BAB-9B57-F9A3-721B-C7B1BAA6DF0D}"/>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5" name="TextBox 4">
            <a:extLst>
              <a:ext uri="{FF2B5EF4-FFF2-40B4-BE49-F238E27FC236}">
                <a16:creationId xmlns:a16="http://schemas.microsoft.com/office/drawing/2014/main" id="{52107650-24A9-6657-2A35-877160F80ECF}"/>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793456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the o’clock time?</a:t>
            </a:r>
          </a:p>
        </p:txBody>
      </p:sp>
      <p:sp>
        <p:nvSpPr>
          <p:cNvPr id="4" name="Text Placeholder 3">
            <a:extLst>
              <a:ext uri="{FF2B5EF4-FFF2-40B4-BE49-F238E27FC236}">
                <a16:creationId xmlns:a16="http://schemas.microsoft.com/office/drawing/2014/main" id="{50A74082-2093-A0C3-3A42-0DD3D5120D7B}"/>
              </a:ext>
            </a:extLst>
          </p:cNvPr>
          <p:cNvSpPr>
            <a:spLocks noGrp="1"/>
          </p:cNvSpPr>
          <p:nvPr>
            <p:ph type="body" sz="quarter" idx="10"/>
          </p:nvPr>
        </p:nvSpPr>
        <p:spPr/>
        <p:txBody>
          <a:bodyPr/>
          <a:lstStyle/>
          <a:p>
            <a:r>
              <a:rPr lang="en-GB"/>
              <a:t>o’clock     time     hour     minute     clock     hand     long     short</a:t>
            </a:r>
          </a:p>
        </p:txBody>
      </p:sp>
      <p:sp>
        <p:nvSpPr>
          <p:cNvPr id="15" name="Rectangular Callout 14"/>
          <p:cNvSpPr/>
          <p:nvPr/>
        </p:nvSpPr>
        <p:spPr>
          <a:xfrm>
            <a:off x="549341" y="2208721"/>
            <a:ext cx="4079809" cy="608270"/>
          </a:xfrm>
          <a:prstGeom prst="wedgeRectCallout">
            <a:avLst>
              <a:gd name="adj1" fmla="val 1006"/>
              <a:gd name="adj2" fmla="val 11192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000000"/>
                </a:solidFill>
                <a:latin typeface="Century Gothic"/>
                <a:cs typeface="Century Gothic"/>
              </a:rPr>
              <a:t>What time have I made?</a:t>
            </a:r>
          </a:p>
        </p:txBody>
      </p:sp>
      <p:sp>
        <p:nvSpPr>
          <p:cNvPr id="18" name="Rectangular Callout 17"/>
          <p:cNvSpPr/>
          <p:nvPr/>
        </p:nvSpPr>
        <p:spPr>
          <a:xfrm flipH="1">
            <a:off x="5344848" y="2000004"/>
            <a:ext cx="5361252" cy="1890176"/>
          </a:xfrm>
          <a:prstGeom prst="wedgeRectCallout">
            <a:avLst>
              <a:gd name="adj1" fmla="val 3563"/>
              <a:gd name="adj2" fmla="val 6492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I know it is three o’clock because the hour hand is pointing at the three and the minute hand is pointing straight up.</a:t>
            </a:r>
          </a:p>
        </p:txBody>
      </p:sp>
      <p:pic>
        <p:nvPicPr>
          <p:cNvPr id="6" name="Google Shape;467;p18" descr="Angie pencil.png">
            <a:extLst>
              <a:ext uri="{FF2B5EF4-FFF2-40B4-BE49-F238E27FC236}">
                <a16:creationId xmlns:a16="http://schemas.microsoft.com/office/drawing/2014/main" id="{F5778A9F-8291-EB45-B293-677568ADEDC6}"/>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539465" y="3763886"/>
            <a:ext cx="2076555" cy="2280760"/>
          </a:xfrm>
          <a:prstGeom prst="rect">
            <a:avLst/>
          </a:prstGeom>
          <a:noFill/>
          <a:ln>
            <a:noFill/>
          </a:ln>
        </p:spPr>
      </p:pic>
      <p:pic>
        <p:nvPicPr>
          <p:cNvPr id="10" name="Google Shape;466;p18">
            <a:extLst>
              <a:ext uri="{FF2B5EF4-FFF2-40B4-BE49-F238E27FC236}">
                <a16:creationId xmlns:a16="http://schemas.microsoft.com/office/drawing/2014/main" id="{19D9DDDE-69D0-44BE-AE1E-CE779190978F}"/>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961037" y="3763886"/>
            <a:ext cx="1652588" cy="2280760"/>
          </a:xfrm>
          <a:prstGeom prst="rect">
            <a:avLst/>
          </a:prstGeom>
          <a:noFill/>
          <a:ln>
            <a:noFill/>
          </a:ln>
        </p:spPr>
      </p:pic>
      <p:grpSp>
        <p:nvGrpSpPr>
          <p:cNvPr id="19" name="Group 18">
            <a:extLst>
              <a:ext uri="{FF2B5EF4-FFF2-40B4-BE49-F238E27FC236}">
                <a16:creationId xmlns:a16="http://schemas.microsoft.com/office/drawing/2014/main" id="{CCF59667-4D43-D3DF-2A81-97A302DA4BE6}"/>
              </a:ext>
            </a:extLst>
          </p:cNvPr>
          <p:cNvGrpSpPr>
            <a:grpSpLocks noChangeAspect="1"/>
          </p:cNvGrpSpPr>
          <p:nvPr/>
        </p:nvGrpSpPr>
        <p:grpSpPr>
          <a:xfrm>
            <a:off x="2787872" y="3763886"/>
            <a:ext cx="1859115" cy="1825466"/>
            <a:chOff x="6374414" y="3307845"/>
            <a:chExt cx="1859115" cy="1825466"/>
          </a:xfrm>
        </p:grpSpPr>
        <p:grpSp>
          <p:nvGrpSpPr>
            <p:cNvPr id="20" name="Group 19">
              <a:extLst>
                <a:ext uri="{FF2B5EF4-FFF2-40B4-BE49-F238E27FC236}">
                  <a16:creationId xmlns:a16="http://schemas.microsoft.com/office/drawing/2014/main" id="{AAE32C14-14A4-DC55-E04C-911C6706D515}"/>
                </a:ext>
              </a:extLst>
            </p:cNvPr>
            <p:cNvGrpSpPr>
              <a:grpSpLocks noChangeAspect="1"/>
            </p:cNvGrpSpPr>
            <p:nvPr/>
          </p:nvGrpSpPr>
          <p:grpSpPr>
            <a:xfrm>
              <a:off x="6374414" y="3307845"/>
              <a:ext cx="1859115" cy="1825466"/>
              <a:chOff x="6374414" y="3307845"/>
              <a:chExt cx="1859115" cy="1825466"/>
            </a:xfrm>
          </p:grpSpPr>
          <p:sp>
            <p:nvSpPr>
              <p:cNvPr id="24" name="Oval 23">
                <a:extLst>
                  <a:ext uri="{FF2B5EF4-FFF2-40B4-BE49-F238E27FC236}">
                    <a16:creationId xmlns:a16="http://schemas.microsoft.com/office/drawing/2014/main" id="{71D85680-37B1-D213-4D83-EA6B06FF79E1}"/>
                  </a:ext>
                </a:extLst>
              </p:cNvPr>
              <p:cNvSpPr>
                <a:spLocks noChangeAspect="1"/>
              </p:cNvSpPr>
              <p:nvPr/>
            </p:nvSpPr>
            <p:spPr>
              <a:xfrm>
                <a:off x="6401541" y="3318148"/>
                <a:ext cx="1782000" cy="1782000"/>
              </a:xfrm>
              <a:prstGeom prst="ellipse">
                <a:avLst/>
              </a:prstGeom>
              <a:solidFill>
                <a:srgbClr val="FBF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62C39E47-0C73-00E9-C317-799A56B40A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548">
                            <a14:foregroundMark x1="13122" y1="32949" x2="13122" y2="32949"/>
                            <a14:foregroundMark x1="16290" y1="32258" x2="16290" y2="32258"/>
                            <a14:foregroundMark x1="28733" y1="14747" x2="28733" y2="14747"/>
                            <a14:foregroundMark x1="32353" y1="14516" x2="32353" y2="14516"/>
                            <a14:foregroundMark x1="47285" y1="8295" x2="47285" y2="8295"/>
                            <a14:foregroundMark x1="52715" y1="8756" x2="52715" y2="8756"/>
                            <a14:foregroundMark x1="67647" y1="14977" x2="67647" y2="14977"/>
                            <a14:foregroundMark x1="82579" y1="29032" x2="82579" y2="29032"/>
                            <a14:foregroundMark x1="87783" y1="46774" x2="87783" y2="46774"/>
                            <a14:foregroundMark x1="82353" y1="69124" x2="82353" y2="69124"/>
                            <a14:foregroundMark x1="69683" y1="82258" x2="69683" y2="82258"/>
                            <a14:foregroundMark x1="51584" y1="89862" x2="51584" y2="89862"/>
                            <a14:foregroundMark x1="31222" y1="80645" x2="31222" y2="80645"/>
                            <a14:foregroundMark x1="16968" y1="68894" x2="16968" y2="68894"/>
                            <a14:foregroundMark x1="13575" y1="49078" x2="13575" y2="49078"/>
                            <a14:foregroundMark x1="48869" y1="50230" x2="48869" y2="50230"/>
                            <a14:backgroundMark x1="679" y1="32028" x2="22398" y2="230"/>
                            <a14:backgroundMark x1="61086" y1="691" x2="99774" y2="13825"/>
                            <a14:backgroundMark x1="1131" y1="62903" x2="20588" y2="99770"/>
                            <a14:backgroundMark x1="62670" y1="99309" x2="97964" y2="84793"/>
                            <a14:backgroundMark x1="17195" y1="16129" x2="65158" y2="94009"/>
                            <a14:backgroundMark x1="15158" y1="81336" x2="92760" y2="33410"/>
                            <a14:backgroundMark x1="18100" y1="32258" x2="19910" y2="28571"/>
                            <a14:backgroundMark x1="11086" y1="49078" x2="12443" y2="47696"/>
                            <a14:backgroundMark x1="16290" y1="66820" x2="18100" y2="66359"/>
                            <a14:backgroundMark x1="15158" y1="72120" x2="16290" y2="70737"/>
                            <a14:backgroundMark x1="48869" y1="91014" x2="48643" y2="88940"/>
                            <a14:backgroundMark x1="80995" y1="69124" x2="83258" y2="65899"/>
                          </a14:backgroundRemoval>
                        </a14:imgEffect>
                      </a14:imgLayer>
                    </a14:imgProps>
                  </a:ext>
                </a:extLst>
              </a:blip>
              <a:stretch>
                <a:fillRect/>
              </a:stretch>
            </p:blipFill>
            <p:spPr>
              <a:xfrm>
                <a:off x="6374414" y="3307845"/>
                <a:ext cx="1859115" cy="1825466"/>
              </a:xfrm>
              <a:prstGeom prst="rect">
                <a:avLst/>
              </a:prstGeom>
            </p:spPr>
          </p:pic>
        </p:grpSp>
        <p:cxnSp>
          <p:nvCxnSpPr>
            <p:cNvPr id="21" name="Straight Arrow Connector 20">
              <a:extLst>
                <a:ext uri="{FF2B5EF4-FFF2-40B4-BE49-F238E27FC236}">
                  <a16:creationId xmlns:a16="http://schemas.microsoft.com/office/drawing/2014/main" id="{F52BF462-E98A-AA05-4B15-38F7B3934A32}"/>
                </a:ext>
              </a:extLst>
            </p:cNvPr>
            <p:cNvCxnSpPr>
              <a:cxnSpLocks/>
            </p:cNvCxnSpPr>
            <p:nvPr/>
          </p:nvCxnSpPr>
          <p:spPr>
            <a:xfrm flipV="1">
              <a:off x="7314245" y="4209148"/>
              <a:ext cx="461480" cy="18313"/>
            </a:xfrm>
            <a:prstGeom prst="straightConnector1">
              <a:avLst/>
            </a:prstGeom>
            <a:ln w="76200">
              <a:solidFill>
                <a:srgbClr val="DC231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D1315BF-1084-6F3F-444E-A3B732BD32AD}"/>
                </a:ext>
              </a:extLst>
            </p:cNvPr>
            <p:cNvCxnSpPr>
              <a:cxnSpLocks/>
            </p:cNvCxnSpPr>
            <p:nvPr/>
          </p:nvCxnSpPr>
          <p:spPr>
            <a:xfrm flipV="1">
              <a:off x="7281111" y="3561877"/>
              <a:ext cx="0" cy="630000"/>
            </a:xfrm>
            <a:prstGeom prst="straightConnector1">
              <a:avLst/>
            </a:prstGeom>
            <a:ln w="76200">
              <a:solidFill>
                <a:srgbClr val="1C57AF"/>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03E926-DF55-CEE1-FF01-B1A9C3F85CC0}"/>
                </a:ext>
              </a:extLst>
            </p:cNvPr>
            <p:cNvSpPr>
              <a:spLocks noChangeAspect="1"/>
            </p:cNvSpPr>
            <p:nvPr/>
          </p:nvSpPr>
          <p:spPr>
            <a:xfrm>
              <a:off x="7222341" y="4147726"/>
              <a:ext cx="140400" cy="138921"/>
            </a:xfrm>
            <a:prstGeom prst="ellipse">
              <a:avLst/>
            </a:prstGeom>
            <a:solidFill>
              <a:srgbClr val="1C57AF"/>
            </a:solidFill>
            <a:ln>
              <a:solidFill>
                <a:srgbClr val="1C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88AB2620-FFC9-C11D-6FB5-9E54005338C5}"/>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5" name="TextBox 4">
            <a:extLst>
              <a:ext uri="{FF2B5EF4-FFF2-40B4-BE49-F238E27FC236}">
                <a16:creationId xmlns:a16="http://schemas.microsoft.com/office/drawing/2014/main" id="{E31B6CDF-73CE-843D-0D4F-C2D17F524B6D}"/>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1005521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0421-2576-2582-F2C2-5DADD921C255}"/>
            </a:ext>
          </a:extLst>
        </p:cNvPr>
        <p:cNvGrpSpPr/>
        <p:nvPr/>
      </p:nvGrpSpPr>
      <p:grpSpPr>
        <a:xfrm>
          <a:off x="0" y="0"/>
          <a:ext cx="0" cy="0"/>
          <a:chOff x="0" y="0"/>
          <a:chExt cx="0" cy="0"/>
        </a:xfrm>
      </p:grpSpPr>
      <p:sp>
        <p:nvSpPr>
          <p:cNvPr id="10" name="Rectangular Callout 9">
            <a:extLst>
              <a:ext uri="{FF2B5EF4-FFF2-40B4-BE49-F238E27FC236}">
                <a16:creationId xmlns:a16="http://schemas.microsoft.com/office/drawing/2014/main" id="{2D2A2C13-13EC-C4C1-D6E7-FD68A929CFD8}"/>
              </a:ext>
            </a:extLst>
          </p:cNvPr>
          <p:cNvSpPr/>
          <p:nvPr/>
        </p:nvSpPr>
        <p:spPr>
          <a:xfrm flipH="1">
            <a:off x="2092171" y="5024911"/>
            <a:ext cx="5481808" cy="1895665"/>
          </a:xfrm>
          <a:prstGeom prst="wedgeRectCallout">
            <a:avLst>
              <a:gd name="adj1" fmla="val -64079"/>
              <a:gd name="adj2" fmla="val 5915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know that it is ____ o’clock because the hour hand is pointing to the ____ and the minute hand is pointing straight up.</a:t>
            </a:r>
          </a:p>
        </p:txBody>
      </p:sp>
      <p:grpSp>
        <p:nvGrpSpPr>
          <p:cNvPr id="28" name="Group 27">
            <a:extLst>
              <a:ext uri="{FF2B5EF4-FFF2-40B4-BE49-F238E27FC236}">
                <a16:creationId xmlns:a16="http://schemas.microsoft.com/office/drawing/2014/main" id="{31391B4E-5CEA-C0AB-7611-3DBBA610AB70}"/>
              </a:ext>
            </a:extLst>
          </p:cNvPr>
          <p:cNvGrpSpPr>
            <a:grpSpLocks noChangeAspect="1"/>
          </p:cNvGrpSpPr>
          <p:nvPr/>
        </p:nvGrpSpPr>
        <p:grpSpPr>
          <a:xfrm>
            <a:off x="363089" y="1461816"/>
            <a:ext cx="4033715" cy="4122991"/>
            <a:chOff x="414460" y="1295986"/>
            <a:chExt cx="3142664" cy="3212219"/>
          </a:xfrm>
        </p:grpSpPr>
        <p:pic>
          <p:nvPicPr>
            <p:cNvPr id="4" name="Picture 3">
              <a:extLst>
                <a:ext uri="{FF2B5EF4-FFF2-40B4-BE49-F238E27FC236}">
                  <a16:creationId xmlns:a16="http://schemas.microsoft.com/office/drawing/2014/main" id="{D2057DE4-440B-EC47-F5B4-CFE7F57203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460" y="1295986"/>
              <a:ext cx="3142664" cy="3212219"/>
            </a:xfrm>
            <a:prstGeom prst="rect">
              <a:avLst/>
            </a:prstGeom>
          </p:spPr>
        </p:pic>
        <p:cxnSp>
          <p:nvCxnSpPr>
            <p:cNvPr id="13" name="Straight Arrow Connector 12">
              <a:extLst>
                <a:ext uri="{FF2B5EF4-FFF2-40B4-BE49-F238E27FC236}">
                  <a16:creationId xmlns:a16="http://schemas.microsoft.com/office/drawing/2014/main" id="{FA717C33-D6A5-745C-D4A7-588E694988E2}"/>
                </a:ext>
              </a:extLst>
            </p:cNvPr>
            <p:cNvCxnSpPr>
              <a:cxnSpLocks/>
            </p:cNvCxnSpPr>
            <p:nvPr/>
          </p:nvCxnSpPr>
          <p:spPr>
            <a:xfrm flipH="1">
              <a:off x="1452335" y="2883380"/>
              <a:ext cx="528190" cy="308569"/>
            </a:xfrm>
            <a:prstGeom prst="straightConnector1">
              <a:avLst/>
            </a:prstGeom>
            <a:ln w="76200">
              <a:solidFill>
                <a:srgbClr val="DC231E"/>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37B6F3E-EC60-1E09-AF3F-48C03C7C5A59}"/>
                </a:ext>
              </a:extLst>
            </p:cNvPr>
            <p:cNvCxnSpPr>
              <a:cxnSpLocks/>
            </p:cNvCxnSpPr>
            <p:nvPr/>
          </p:nvCxnSpPr>
          <p:spPr>
            <a:xfrm flipV="1">
              <a:off x="1983124" y="2028918"/>
              <a:ext cx="0" cy="849362"/>
            </a:xfrm>
            <a:prstGeom prst="straightConnector1">
              <a:avLst/>
            </a:prstGeom>
            <a:ln w="76200">
              <a:solidFill>
                <a:srgbClr val="1C57AF"/>
              </a:solidFill>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E8107BB-9548-2441-5599-0DE2A8CA6C8B}"/>
                </a:ext>
              </a:extLst>
            </p:cNvPr>
            <p:cNvSpPr/>
            <p:nvPr/>
          </p:nvSpPr>
          <p:spPr>
            <a:xfrm>
              <a:off x="1864641" y="2757560"/>
              <a:ext cx="236966" cy="2369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TextBox 4">
            <a:extLst>
              <a:ext uri="{FF2B5EF4-FFF2-40B4-BE49-F238E27FC236}">
                <a16:creationId xmlns:a16="http://schemas.microsoft.com/office/drawing/2014/main" id="{FB5662B3-60DA-349A-0B01-D32FF041E092}"/>
              </a:ext>
            </a:extLst>
          </p:cNvPr>
          <p:cNvSpPr txBox="1"/>
          <p:nvPr/>
        </p:nvSpPr>
        <p:spPr>
          <a:xfrm>
            <a:off x="1849349" y="855406"/>
            <a:ext cx="2784296" cy="646331"/>
          </a:xfrm>
          <a:prstGeom prst="rect">
            <a:avLst/>
          </a:prstGeom>
          <a:noFill/>
        </p:spPr>
        <p:txBody>
          <a:bodyPr wrap="square" rtlCol="0">
            <a:spAutoFit/>
          </a:bodyPr>
          <a:lstStyle/>
          <a:p>
            <a:r>
              <a:rPr lang="en-GB" sz="3600">
                <a:solidFill>
                  <a:schemeClr val="accent1">
                    <a:lumMod val="75000"/>
                  </a:schemeClr>
                </a:solidFill>
              </a:rPr>
              <a:t>Blue</a:t>
            </a:r>
          </a:p>
        </p:txBody>
      </p:sp>
      <p:grpSp>
        <p:nvGrpSpPr>
          <p:cNvPr id="6" name="Group 5">
            <a:extLst>
              <a:ext uri="{FF2B5EF4-FFF2-40B4-BE49-F238E27FC236}">
                <a16:creationId xmlns:a16="http://schemas.microsoft.com/office/drawing/2014/main" id="{1AABF0D2-DC6F-3967-7C6E-F2E5FE475D46}"/>
              </a:ext>
            </a:extLst>
          </p:cNvPr>
          <p:cNvGrpSpPr>
            <a:grpSpLocks noChangeAspect="1"/>
          </p:cNvGrpSpPr>
          <p:nvPr/>
        </p:nvGrpSpPr>
        <p:grpSpPr>
          <a:xfrm>
            <a:off x="5712623" y="1501737"/>
            <a:ext cx="4033715" cy="4122991"/>
            <a:chOff x="414460" y="1295986"/>
            <a:chExt cx="3142664" cy="3212219"/>
          </a:xfrm>
        </p:grpSpPr>
        <p:pic>
          <p:nvPicPr>
            <p:cNvPr id="7" name="Picture 6">
              <a:extLst>
                <a:ext uri="{FF2B5EF4-FFF2-40B4-BE49-F238E27FC236}">
                  <a16:creationId xmlns:a16="http://schemas.microsoft.com/office/drawing/2014/main" id="{99C8E5D1-CE5B-05F0-7D86-EA0FA8608B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460" y="1295986"/>
              <a:ext cx="3142664" cy="3212219"/>
            </a:xfrm>
            <a:prstGeom prst="rect">
              <a:avLst/>
            </a:prstGeom>
          </p:spPr>
        </p:pic>
        <p:cxnSp>
          <p:nvCxnSpPr>
            <p:cNvPr id="8" name="Straight Arrow Connector 7">
              <a:extLst>
                <a:ext uri="{FF2B5EF4-FFF2-40B4-BE49-F238E27FC236}">
                  <a16:creationId xmlns:a16="http://schemas.microsoft.com/office/drawing/2014/main" id="{83AD7BDC-2CCD-9BAF-003B-3F6DDE578321}"/>
                </a:ext>
              </a:extLst>
            </p:cNvPr>
            <p:cNvCxnSpPr>
              <a:cxnSpLocks/>
            </p:cNvCxnSpPr>
            <p:nvPr/>
          </p:nvCxnSpPr>
          <p:spPr>
            <a:xfrm flipV="1">
              <a:off x="1980525" y="2575388"/>
              <a:ext cx="584745" cy="307993"/>
            </a:xfrm>
            <a:prstGeom prst="straightConnector1">
              <a:avLst/>
            </a:prstGeom>
            <a:ln w="76200">
              <a:solidFill>
                <a:srgbClr val="DC231E"/>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4EE72E3-7A27-B462-187A-4EF2A01BC529}"/>
                </a:ext>
              </a:extLst>
            </p:cNvPr>
            <p:cNvCxnSpPr>
              <a:cxnSpLocks/>
            </p:cNvCxnSpPr>
            <p:nvPr/>
          </p:nvCxnSpPr>
          <p:spPr>
            <a:xfrm flipV="1">
              <a:off x="1983124" y="2028918"/>
              <a:ext cx="0" cy="849362"/>
            </a:xfrm>
            <a:prstGeom prst="straightConnector1">
              <a:avLst/>
            </a:prstGeom>
            <a:ln w="76200">
              <a:solidFill>
                <a:srgbClr val="1C57AF"/>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884F540-A0A2-B54A-383F-3897D3D62A70}"/>
                </a:ext>
              </a:extLst>
            </p:cNvPr>
            <p:cNvSpPr/>
            <p:nvPr/>
          </p:nvSpPr>
          <p:spPr>
            <a:xfrm>
              <a:off x="1864641" y="2757560"/>
              <a:ext cx="236966" cy="2369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5" name="TextBox 14">
            <a:extLst>
              <a:ext uri="{FF2B5EF4-FFF2-40B4-BE49-F238E27FC236}">
                <a16:creationId xmlns:a16="http://schemas.microsoft.com/office/drawing/2014/main" id="{F8ECD60B-5C81-7F2C-2DC9-B86A9DF1A9B6}"/>
              </a:ext>
            </a:extLst>
          </p:cNvPr>
          <p:cNvSpPr txBox="1"/>
          <p:nvPr/>
        </p:nvSpPr>
        <p:spPr>
          <a:xfrm>
            <a:off x="7262117" y="855406"/>
            <a:ext cx="2784296" cy="646331"/>
          </a:xfrm>
          <a:prstGeom prst="rect">
            <a:avLst/>
          </a:prstGeom>
          <a:noFill/>
        </p:spPr>
        <p:txBody>
          <a:bodyPr wrap="square" rtlCol="0">
            <a:spAutoFit/>
          </a:bodyPr>
          <a:lstStyle/>
          <a:p>
            <a:r>
              <a:rPr lang="en-GB" sz="3600">
                <a:solidFill>
                  <a:schemeClr val="accent3">
                    <a:lumMod val="60000"/>
                    <a:lumOff val="40000"/>
                  </a:schemeClr>
                </a:solidFill>
              </a:rPr>
              <a:t>Green</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835237E-1664-C299-DD60-409B988B0BC0}"/>
                  </a:ext>
                </a:extLst>
              </p14:cNvPr>
              <p14:cNvContentPartPr/>
              <p14:nvPr/>
            </p14:nvContentPartPr>
            <p14:xfrm>
              <a:off x="9111600" y="4581000"/>
              <a:ext cx="730440" cy="544320"/>
            </p14:xfrm>
          </p:contentPart>
        </mc:Choice>
        <mc:Fallback xmlns="">
          <p:pic>
            <p:nvPicPr>
              <p:cNvPr id="3" name="Ink 2">
                <a:extLst>
                  <a:ext uri="{FF2B5EF4-FFF2-40B4-BE49-F238E27FC236}">
                    <a16:creationId xmlns:a16="http://schemas.microsoft.com/office/drawing/2014/main" id="{9835237E-1664-C299-DD60-409B988B0BC0}"/>
                  </a:ext>
                </a:extLst>
              </p:cNvPr>
              <p:cNvPicPr/>
              <p:nvPr/>
            </p:nvPicPr>
            <p:blipFill>
              <a:blip r:embed="rId5"/>
              <a:stretch>
                <a:fillRect/>
              </a:stretch>
            </p:blipFill>
            <p:spPr>
              <a:xfrm>
                <a:off x="9102240" y="4571640"/>
                <a:ext cx="749160" cy="563040"/>
              </a:xfrm>
              <a:prstGeom prst="rect">
                <a:avLst/>
              </a:prstGeom>
            </p:spPr>
          </p:pic>
        </mc:Fallback>
      </mc:AlternateContent>
      <p:sp>
        <p:nvSpPr>
          <p:cNvPr id="14" name="TextBox 13">
            <a:extLst>
              <a:ext uri="{FF2B5EF4-FFF2-40B4-BE49-F238E27FC236}">
                <a16:creationId xmlns:a16="http://schemas.microsoft.com/office/drawing/2014/main" id="{80218A79-19E4-7B22-6C97-F8C99A0956D6}"/>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17" name="Title 16">
            <a:extLst>
              <a:ext uri="{FF2B5EF4-FFF2-40B4-BE49-F238E27FC236}">
                <a16:creationId xmlns:a16="http://schemas.microsoft.com/office/drawing/2014/main" id="{5BCD6EC1-DAE9-B36E-50F8-3A2993783FAD}"/>
              </a:ext>
            </a:extLst>
          </p:cNvPr>
          <p:cNvSpPr>
            <a:spLocks noGrp="1"/>
          </p:cNvSpPr>
          <p:nvPr>
            <p:ph type="title"/>
          </p:nvPr>
        </p:nvSpPr>
        <p:spPr>
          <a:xfrm>
            <a:off x="3170433" y="674439"/>
            <a:ext cx="4091684" cy="1158649"/>
          </a:xfrm>
        </p:spPr>
        <p:txBody>
          <a:bodyPr>
            <a:normAutofit fontScale="90000"/>
          </a:bodyPr>
          <a:lstStyle/>
          <a:p>
            <a:r>
              <a:rPr lang="en-GB" sz="3600" dirty="0"/>
              <a:t>What time is it?</a:t>
            </a:r>
            <a:br>
              <a:rPr lang="en-GB" sz="3600" dirty="0"/>
            </a:br>
            <a:r>
              <a:rPr lang="en-GB" sz="3600" dirty="0"/>
              <a:t>How do you know?</a:t>
            </a:r>
          </a:p>
        </p:txBody>
      </p:sp>
      <p:sp>
        <p:nvSpPr>
          <p:cNvPr id="18" name="TextBox 17">
            <a:extLst>
              <a:ext uri="{FF2B5EF4-FFF2-40B4-BE49-F238E27FC236}">
                <a16:creationId xmlns:a16="http://schemas.microsoft.com/office/drawing/2014/main" id="{75F4D2A9-F901-A88D-4FAC-CB35FF3F6C47}"/>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310931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dirty="0">
                <a:latin typeface="Sassoon Primary"/>
              </a:rPr>
              <a:t>Assembly</a:t>
            </a:r>
          </a:p>
        </p:txBody>
      </p:sp>
      <p:pic>
        <p:nvPicPr>
          <p:cNvPr id="3" name="Picture 2" descr="A cartoon of a person speaking into a microphone&#10;&#10;AI-generated content may be incorrect.">
            <a:extLst>
              <a:ext uri="{FF2B5EF4-FFF2-40B4-BE49-F238E27FC236}">
                <a16:creationId xmlns:a16="http://schemas.microsoft.com/office/drawing/2014/main" id="{45E977BA-2E7E-0F4B-EA8B-1CECBFB8F824}"/>
              </a:ext>
            </a:extLst>
          </p:cNvPr>
          <p:cNvPicPr>
            <a:picLocks noChangeAspect="1"/>
          </p:cNvPicPr>
          <p:nvPr/>
        </p:nvPicPr>
        <p:blipFill>
          <a:blip r:embed="rId3"/>
          <a:stretch>
            <a:fillRect/>
          </a:stretch>
        </p:blipFill>
        <p:spPr>
          <a:xfrm>
            <a:off x="2869706" y="1712618"/>
            <a:ext cx="4877191" cy="4561431"/>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0E4564-904C-7D52-1668-2B1F0AE1ADDD}"/>
              </a:ext>
            </a:extLst>
          </p:cNvPr>
          <p:cNvSpPr>
            <a:spLocks noGrp="1"/>
          </p:cNvSpPr>
          <p:nvPr>
            <p:ph type="body" sz="quarter" idx="10"/>
          </p:nvPr>
        </p:nvSpPr>
        <p:spPr>
          <a:xfrm>
            <a:off x="219075" y="1166400"/>
            <a:ext cx="10606088" cy="3378874"/>
          </a:xfrm>
        </p:spPr>
        <p:txBody>
          <a:bodyPr/>
          <a:lstStyle/>
          <a:p>
            <a:pPr marL="0" indent="0">
              <a:buNone/>
            </a:pPr>
            <a:r>
              <a:rPr lang="en-GB" sz="4000"/>
              <a:t>On your clock make the time 5 o’clock</a:t>
            </a:r>
          </a:p>
          <a:p>
            <a:pPr marL="0" indent="0">
              <a:buNone/>
            </a:pPr>
            <a:endParaRPr lang="en-GB" sz="4000"/>
          </a:p>
          <a:p>
            <a:pPr marL="0" indent="0">
              <a:buNone/>
            </a:pPr>
            <a:r>
              <a:rPr lang="en-GB" sz="4000"/>
              <a:t>Make the time 12 o’clock</a:t>
            </a:r>
          </a:p>
          <a:p>
            <a:pPr marL="0" indent="0">
              <a:buNone/>
            </a:pPr>
            <a:endParaRPr lang="en-GB" sz="4000"/>
          </a:p>
          <a:p>
            <a:pPr marL="0" indent="0">
              <a:buNone/>
            </a:pPr>
            <a:r>
              <a:rPr lang="en-GB" sz="4000"/>
              <a:t>Make the time 4 o’clock</a:t>
            </a:r>
          </a:p>
        </p:txBody>
      </p:sp>
      <p:pic>
        <p:nvPicPr>
          <p:cNvPr id="4" name="Picture 3">
            <a:extLst>
              <a:ext uri="{FF2B5EF4-FFF2-40B4-BE49-F238E27FC236}">
                <a16:creationId xmlns:a16="http://schemas.microsoft.com/office/drawing/2014/main" id="{DB9B1A86-893F-A978-3B99-7C992BB91024}"/>
              </a:ext>
            </a:extLst>
          </p:cNvPr>
          <p:cNvPicPr>
            <a:picLocks noChangeAspect="1"/>
          </p:cNvPicPr>
          <p:nvPr/>
        </p:nvPicPr>
        <p:blipFill>
          <a:blip r:embed="rId2"/>
          <a:stretch>
            <a:fillRect/>
          </a:stretch>
        </p:blipFill>
        <p:spPr>
          <a:xfrm>
            <a:off x="6235437" y="1980611"/>
            <a:ext cx="4147312" cy="4431075"/>
          </a:xfrm>
          <a:prstGeom prst="rect">
            <a:avLst/>
          </a:prstGeom>
        </p:spPr>
      </p:pic>
      <p:sp>
        <p:nvSpPr>
          <p:cNvPr id="2" name="TextBox 1">
            <a:extLst>
              <a:ext uri="{FF2B5EF4-FFF2-40B4-BE49-F238E27FC236}">
                <a16:creationId xmlns:a16="http://schemas.microsoft.com/office/drawing/2014/main" id="{34A58021-666A-C79A-886E-4B02940FF825}"/>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5" name="TextBox 4">
            <a:extLst>
              <a:ext uri="{FF2B5EF4-FFF2-40B4-BE49-F238E27FC236}">
                <a16:creationId xmlns:a16="http://schemas.microsoft.com/office/drawing/2014/main" id="{6F4F8448-A1D6-4392-5BA7-67F157316C52}"/>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832744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Drawing hands on a clock</a:t>
            </a:r>
          </a:p>
        </p:txBody>
      </p:sp>
      <p:sp>
        <p:nvSpPr>
          <p:cNvPr id="15" name="Rectangular Callout 14"/>
          <p:cNvSpPr/>
          <p:nvPr/>
        </p:nvSpPr>
        <p:spPr>
          <a:xfrm flipH="1">
            <a:off x="5879091" y="4139833"/>
            <a:ext cx="4158044" cy="708613"/>
          </a:xfrm>
          <a:prstGeom prst="wedgeRectCallout">
            <a:avLst>
              <a:gd name="adj1" fmla="val -61598"/>
              <a:gd name="adj2" fmla="val 12595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time is nine o’clock.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627" y="1267900"/>
            <a:ext cx="5166304" cy="4598606"/>
          </a:xfrm>
          <a:prstGeom prst="rect">
            <a:avLst/>
          </a:prstGeom>
        </p:spPr>
      </p:pic>
      <p:sp>
        <p:nvSpPr>
          <p:cNvPr id="4" name="TextBox 3">
            <a:extLst>
              <a:ext uri="{FF2B5EF4-FFF2-40B4-BE49-F238E27FC236}">
                <a16:creationId xmlns:a16="http://schemas.microsoft.com/office/drawing/2014/main" id="{9B9BF975-1B30-E145-1C4B-0A25638EF440}"/>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5" name="TextBox 4">
            <a:extLst>
              <a:ext uri="{FF2B5EF4-FFF2-40B4-BE49-F238E27FC236}">
                <a16:creationId xmlns:a16="http://schemas.microsoft.com/office/drawing/2014/main" id="{0ECEB396-2E1C-E8BC-6B29-9208D822B4B8}"/>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00299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A5C32-AD6F-AB06-4D61-637BA5EBC51D}"/>
              </a:ext>
            </a:extLst>
          </p:cNvPr>
          <p:cNvPicPr>
            <a:picLocks noChangeAspect="1"/>
          </p:cNvPicPr>
          <p:nvPr/>
        </p:nvPicPr>
        <p:blipFill>
          <a:blip r:embed="rId3"/>
          <a:srcRect b="82925"/>
          <a:stretch>
            <a:fillRect/>
          </a:stretch>
        </p:blipFill>
        <p:spPr>
          <a:xfrm>
            <a:off x="288200" y="1415143"/>
            <a:ext cx="6591571" cy="1627560"/>
          </a:xfrm>
          <a:prstGeom prst="rect">
            <a:avLst/>
          </a:prstGeom>
        </p:spPr>
      </p:pic>
      <p:sp>
        <p:nvSpPr>
          <p:cNvPr id="4" name="Text Placeholder 3"/>
          <p:cNvSpPr>
            <a:spLocks noGrp="1"/>
          </p:cNvSpPr>
          <p:nvPr>
            <p:ph type="body" sz="quarter" idx="10"/>
          </p:nvPr>
        </p:nvSpPr>
        <p:spPr>
          <a:xfrm>
            <a:off x="718916" y="3656112"/>
            <a:ext cx="4820092" cy="3146079"/>
          </a:xfrm>
        </p:spPr>
        <p:txBody>
          <a:bodyPr/>
          <a:lstStyle/>
          <a:p>
            <a:r>
              <a:rPr lang="en-GB" sz="2800" dirty="0">
                <a:latin typeface="Century Gothic" panose="020B0502020202020204" pitchFamily="34" charset="0"/>
              </a:rPr>
              <a:t>For each event in Little Red Riding Hood’s day: </a:t>
            </a:r>
          </a:p>
          <a:p>
            <a:pPr lvl="1"/>
            <a:r>
              <a:rPr lang="en-GB" dirty="0"/>
              <a:t>d</a:t>
            </a:r>
            <a:r>
              <a:rPr lang="en-GB" dirty="0">
                <a:latin typeface="Century Gothic" panose="020B0502020202020204" pitchFamily="34" charset="0"/>
              </a:rPr>
              <a:t>raw hands on the clock to show the time</a:t>
            </a:r>
          </a:p>
          <a:p>
            <a:pPr lvl="1"/>
            <a:r>
              <a:rPr lang="en-GB" dirty="0">
                <a:latin typeface="Century Gothic" panose="020B0502020202020204" pitchFamily="34" charset="0"/>
              </a:rPr>
              <a:t>or write the time in words.</a:t>
            </a:r>
          </a:p>
        </p:txBody>
      </p:sp>
      <p:pic>
        <p:nvPicPr>
          <p:cNvPr id="21" name="Picture 20">
            <a:extLst>
              <a:ext uri="{FF2B5EF4-FFF2-40B4-BE49-F238E27FC236}">
                <a16:creationId xmlns:a16="http://schemas.microsoft.com/office/drawing/2014/main" id="{88D7F732-17D3-289D-6BDC-149080527E83}"/>
              </a:ext>
            </a:extLst>
          </p:cNvPr>
          <p:cNvPicPr>
            <a:picLocks noChangeAspect="1"/>
          </p:cNvPicPr>
          <p:nvPr/>
        </p:nvPicPr>
        <p:blipFill>
          <a:blip r:embed="rId4"/>
          <a:stretch>
            <a:fillRect/>
          </a:stretch>
        </p:blipFill>
        <p:spPr>
          <a:xfrm>
            <a:off x="6094156" y="1238986"/>
            <a:ext cx="4623025" cy="5576488"/>
          </a:xfrm>
          <a:prstGeom prst="rect">
            <a:avLst/>
          </a:prstGeom>
        </p:spPr>
      </p:pic>
      <p:sp>
        <p:nvSpPr>
          <p:cNvPr id="2" name="TextBox 1">
            <a:extLst>
              <a:ext uri="{FF2B5EF4-FFF2-40B4-BE49-F238E27FC236}">
                <a16:creationId xmlns:a16="http://schemas.microsoft.com/office/drawing/2014/main" id="{26C7811B-84BA-43B4-C3A2-0F2D99757B63}"/>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7" name="TextBox 6">
            <a:extLst>
              <a:ext uri="{FF2B5EF4-FFF2-40B4-BE49-F238E27FC236}">
                <a16:creationId xmlns:a16="http://schemas.microsoft.com/office/drawing/2014/main" id="{F7CA1259-A26F-55BD-5E7A-EF0BA7430DE8}"/>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pic>
        <p:nvPicPr>
          <p:cNvPr id="11" name="Picture 10">
            <a:extLst>
              <a:ext uri="{FF2B5EF4-FFF2-40B4-BE49-F238E27FC236}">
                <a16:creationId xmlns:a16="http://schemas.microsoft.com/office/drawing/2014/main" id="{5260DEF1-8EE0-5A1C-0C32-38B3901F1580}"/>
              </a:ext>
            </a:extLst>
          </p:cNvPr>
          <p:cNvPicPr>
            <a:picLocks noChangeAspect="1"/>
          </p:cNvPicPr>
          <p:nvPr/>
        </p:nvPicPr>
        <p:blipFill>
          <a:blip r:embed="rId5"/>
          <a:stretch>
            <a:fillRect/>
          </a:stretch>
        </p:blipFill>
        <p:spPr>
          <a:xfrm>
            <a:off x="8407466" y="5007429"/>
            <a:ext cx="2485723" cy="1794762"/>
          </a:xfrm>
          <a:prstGeom prst="rect">
            <a:avLst/>
          </a:prstGeom>
        </p:spPr>
      </p:pic>
    </p:spTree>
    <p:extLst>
      <p:ext uri="{BB962C8B-B14F-4D97-AF65-F5344CB8AC3E}">
        <p14:creationId xmlns:p14="http://schemas.microsoft.com/office/powerpoint/2010/main" val="16647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98D-EF79-430D-B5D1-DF44AC08DEA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7779905-37D3-07D7-27CD-2AD9808BE196}"/>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41C32B4F-FB4B-AA7B-3220-C6C7D9FE405D}"/>
              </a:ext>
            </a:extLst>
          </p:cNvPr>
          <p:cNvSpPr>
            <a:spLocks noGrp="1"/>
          </p:cNvSpPr>
          <p:nvPr>
            <p:ph type="body" sz="quarter" idx="11"/>
          </p:nvPr>
        </p:nvSpPr>
        <p:spPr/>
        <p:txBody>
          <a:bodyPr/>
          <a:lstStyle/>
          <a:p>
            <a:endParaRPr lang="en-GB"/>
          </a:p>
        </p:txBody>
      </p:sp>
      <p:pic>
        <p:nvPicPr>
          <p:cNvPr id="10" name="Picture 9">
            <a:extLst>
              <a:ext uri="{FF2B5EF4-FFF2-40B4-BE49-F238E27FC236}">
                <a16:creationId xmlns:a16="http://schemas.microsoft.com/office/drawing/2014/main" id="{63D5C381-0B6D-0A92-7BCC-923F5C8E1C3A}"/>
              </a:ext>
            </a:extLst>
          </p:cNvPr>
          <p:cNvPicPr>
            <a:picLocks noChangeAspect="1"/>
          </p:cNvPicPr>
          <p:nvPr/>
        </p:nvPicPr>
        <p:blipFill>
          <a:blip r:embed="rId2"/>
          <a:stretch>
            <a:fillRect/>
          </a:stretch>
        </p:blipFill>
        <p:spPr>
          <a:xfrm>
            <a:off x="7598141" y="107496"/>
            <a:ext cx="3486150" cy="6334125"/>
          </a:xfrm>
          <a:prstGeom prst="rect">
            <a:avLst/>
          </a:prstGeom>
        </p:spPr>
      </p:pic>
      <p:pic>
        <p:nvPicPr>
          <p:cNvPr id="12" name="Picture 11">
            <a:extLst>
              <a:ext uri="{FF2B5EF4-FFF2-40B4-BE49-F238E27FC236}">
                <a16:creationId xmlns:a16="http://schemas.microsoft.com/office/drawing/2014/main" id="{CDEA135E-5D90-D1B9-30E5-94CA400009F0}"/>
              </a:ext>
            </a:extLst>
          </p:cNvPr>
          <p:cNvPicPr>
            <a:picLocks noChangeAspect="1"/>
          </p:cNvPicPr>
          <p:nvPr/>
        </p:nvPicPr>
        <p:blipFill>
          <a:blip r:embed="rId3"/>
          <a:stretch>
            <a:fillRect/>
          </a:stretch>
        </p:blipFill>
        <p:spPr>
          <a:xfrm>
            <a:off x="219075" y="107496"/>
            <a:ext cx="4734014" cy="3648075"/>
          </a:xfrm>
          <a:prstGeom prst="rect">
            <a:avLst/>
          </a:prstGeom>
        </p:spPr>
      </p:pic>
      <p:pic>
        <p:nvPicPr>
          <p:cNvPr id="6" name="Picture 5">
            <a:extLst>
              <a:ext uri="{FF2B5EF4-FFF2-40B4-BE49-F238E27FC236}">
                <a16:creationId xmlns:a16="http://schemas.microsoft.com/office/drawing/2014/main" id="{2573EF87-B223-B93C-10C2-8DC180A12ECC}"/>
              </a:ext>
            </a:extLst>
          </p:cNvPr>
          <p:cNvPicPr>
            <a:picLocks noChangeAspect="1"/>
          </p:cNvPicPr>
          <p:nvPr/>
        </p:nvPicPr>
        <p:blipFill>
          <a:blip r:embed="rId4"/>
          <a:stretch>
            <a:fillRect/>
          </a:stretch>
        </p:blipFill>
        <p:spPr>
          <a:xfrm>
            <a:off x="3519147" y="2278038"/>
            <a:ext cx="4282848" cy="4040738"/>
          </a:xfrm>
          <a:prstGeom prst="rect">
            <a:avLst/>
          </a:prstGeom>
        </p:spPr>
      </p:pic>
    </p:spTree>
    <p:extLst>
      <p:ext uri="{BB962C8B-B14F-4D97-AF65-F5344CB8AC3E}">
        <p14:creationId xmlns:p14="http://schemas.microsoft.com/office/powerpoint/2010/main" val="2944278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Match the written times to the clocks</a:t>
            </a:r>
          </a:p>
        </p:txBody>
      </p:sp>
      <p:grpSp>
        <p:nvGrpSpPr>
          <p:cNvPr id="10" name="Group 9">
            <a:extLst>
              <a:ext uri="{FF2B5EF4-FFF2-40B4-BE49-F238E27FC236}">
                <a16:creationId xmlns:a16="http://schemas.microsoft.com/office/drawing/2014/main" id="{6A68AE5D-018D-F3A3-922B-2F31515AC457}"/>
              </a:ext>
            </a:extLst>
          </p:cNvPr>
          <p:cNvGrpSpPr/>
          <p:nvPr/>
        </p:nvGrpSpPr>
        <p:grpSpPr>
          <a:xfrm>
            <a:off x="108331" y="2501000"/>
            <a:ext cx="2536775" cy="2536775"/>
            <a:chOff x="571851" y="2438164"/>
            <a:chExt cx="2536775" cy="2536775"/>
          </a:xfrm>
        </p:grpSpPr>
        <p:pic>
          <p:nvPicPr>
            <p:cNvPr id="5" name="Picture 4">
              <a:extLst>
                <a:ext uri="{FF2B5EF4-FFF2-40B4-BE49-F238E27FC236}">
                  <a16:creationId xmlns:a16="http://schemas.microsoft.com/office/drawing/2014/main" id="{4E676D30-253A-41AE-A559-D43AE7256C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851" y="2438164"/>
              <a:ext cx="2536775" cy="2536775"/>
            </a:xfrm>
            <a:prstGeom prst="ellipse">
              <a:avLst/>
            </a:prstGeom>
          </p:spPr>
        </p:pic>
        <p:cxnSp>
          <p:nvCxnSpPr>
            <p:cNvPr id="22" name="Straight Arrow Connector 21">
              <a:extLst>
                <a:ext uri="{FF2B5EF4-FFF2-40B4-BE49-F238E27FC236}">
                  <a16:creationId xmlns:a16="http://schemas.microsoft.com/office/drawing/2014/main" id="{2275219B-8BE2-48AC-BC7B-4B7D559E45F5}"/>
                </a:ext>
              </a:extLst>
            </p:cNvPr>
            <p:cNvCxnSpPr>
              <a:cxnSpLocks/>
            </p:cNvCxnSpPr>
            <p:nvPr/>
          </p:nvCxnSpPr>
          <p:spPr>
            <a:xfrm flipH="1">
              <a:off x="1371956" y="3576441"/>
              <a:ext cx="486000" cy="23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C4C40F-07D9-4EEE-A8DC-37D970C1DEDD}"/>
                </a:ext>
              </a:extLst>
            </p:cNvPr>
            <p:cNvCxnSpPr>
              <a:cxnSpLocks/>
            </p:cNvCxnSpPr>
            <p:nvPr/>
          </p:nvCxnSpPr>
          <p:spPr>
            <a:xfrm flipV="1">
              <a:off x="1840237" y="2957120"/>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9F619EC-295B-FB82-A298-B1BA15495077}"/>
              </a:ext>
            </a:extLst>
          </p:cNvPr>
          <p:cNvGrpSpPr/>
          <p:nvPr/>
        </p:nvGrpSpPr>
        <p:grpSpPr>
          <a:xfrm>
            <a:off x="8278508" y="2501000"/>
            <a:ext cx="2536775" cy="2536775"/>
            <a:chOff x="7288368" y="2472801"/>
            <a:chExt cx="2536775" cy="2536775"/>
          </a:xfrm>
        </p:grpSpPr>
        <p:pic>
          <p:nvPicPr>
            <p:cNvPr id="30" name="Picture 29">
              <a:extLst>
                <a:ext uri="{FF2B5EF4-FFF2-40B4-BE49-F238E27FC236}">
                  <a16:creationId xmlns:a16="http://schemas.microsoft.com/office/drawing/2014/main" id="{5E5D43D9-8491-4054-8AEF-D43FB53848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8368" y="2472801"/>
              <a:ext cx="2536775" cy="2536775"/>
            </a:xfrm>
            <a:prstGeom prst="ellipse">
              <a:avLst/>
            </a:prstGeom>
          </p:spPr>
        </p:pic>
        <p:cxnSp>
          <p:nvCxnSpPr>
            <p:cNvPr id="34" name="Straight Arrow Connector 33">
              <a:extLst>
                <a:ext uri="{FF2B5EF4-FFF2-40B4-BE49-F238E27FC236}">
                  <a16:creationId xmlns:a16="http://schemas.microsoft.com/office/drawing/2014/main" id="{6FE81C50-67A5-49D9-BA6A-CD88F74B3CFC}"/>
                </a:ext>
              </a:extLst>
            </p:cNvPr>
            <p:cNvCxnSpPr>
              <a:cxnSpLocks/>
            </p:cNvCxnSpPr>
            <p:nvPr/>
          </p:nvCxnSpPr>
          <p:spPr>
            <a:xfrm flipV="1">
              <a:off x="8556755" y="2988076"/>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D98EE46-EF66-4ED7-B00D-A48322A694B2}"/>
                </a:ext>
              </a:extLst>
            </p:cNvPr>
            <p:cNvCxnSpPr>
              <a:cxnSpLocks/>
            </p:cNvCxnSpPr>
            <p:nvPr/>
          </p:nvCxnSpPr>
          <p:spPr>
            <a:xfrm>
              <a:off x="8539004" y="3607864"/>
              <a:ext cx="486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52375A9-F850-FDD9-5593-0660665C9D3A}"/>
              </a:ext>
            </a:extLst>
          </p:cNvPr>
          <p:cNvGrpSpPr/>
          <p:nvPr/>
        </p:nvGrpSpPr>
        <p:grpSpPr>
          <a:xfrm>
            <a:off x="5555115" y="2501000"/>
            <a:ext cx="2536775" cy="2536775"/>
            <a:chOff x="5082835" y="2472801"/>
            <a:chExt cx="2536775" cy="2536775"/>
          </a:xfrm>
        </p:grpSpPr>
        <p:pic>
          <p:nvPicPr>
            <p:cNvPr id="36" name="Picture 35">
              <a:extLst>
                <a:ext uri="{FF2B5EF4-FFF2-40B4-BE49-F238E27FC236}">
                  <a16:creationId xmlns:a16="http://schemas.microsoft.com/office/drawing/2014/main" id="{852B28CA-C48C-4E54-9CBE-25E2E9268D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2835" y="2472801"/>
              <a:ext cx="2536775" cy="2536775"/>
            </a:xfrm>
            <a:prstGeom prst="ellipse">
              <a:avLst/>
            </a:prstGeom>
          </p:spPr>
        </p:pic>
        <p:cxnSp>
          <p:nvCxnSpPr>
            <p:cNvPr id="41" name="Straight Arrow Connector 40">
              <a:extLst>
                <a:ext uri="{FF2B5EF4-FFF2-40B4-BE49-F238E27FC236}">
                  <a16:creationId xmlns:a16="http://schemas.microsoft.com/office/drawing/2014/main" id="{DAE666BC-6A3A-49CF-A2E9-097F940051A8}"/>
                </a:ext>
              </a:extLst>
            </p:cNvPr>
            <p:cNvCxnSpPr>
              <a:cxnSpLocks/>
            </p:cNvCxnSpPr>
            <p:nvPr/>
          </p:nvCxnSpPr>
          <p:spPr>
            <a:xfrm flipV="1">
              <a:off x="6353603" y="2990457"/>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88FAD26-EEC2-42F7-B6BD-F6C1714A0CF8}"/>
                </a:ext>
              </a:extLst>
            </p:cNvPr>
            <p:cNvCxnSpPr>
              <a:cxnSpLocks/>
            </p:cNvCxnSpPr>
            <p:nvPr/>
          </p:nvCxnSpPr>
          <p:spPr>
            <a:xfrm>
              <a:off x="6351222" y="3602632"/>
              <a:ext cx="411528" cy="2311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16993AB-C2E7-C220-D086-86B22FD1DFA2}"/>
              </a:ext>
            </a:extLst>
          </p:cNvPr>
          <p:cNvGrpSpPr/>
          <p:nvPr/>
        </p:nvGrpSpPr>
        <p:grpSpPr>
          <a:xfrm>
            <a:off x="2831723" y="2501000"/>
            <a:ext cx="2536775" cy="2536775"/>
            <a:chOff x="2895062" y="2436407"/>
            <a:chExt cx="2536775" cy="2536775"/>
          </a:xfrm>
        </p:grpSpPr>
        <p:pic>
          <p:nvPicPr>
            <p:cNvPr id="33" name="Picture 32">
              <a:extLst>
                <a:ext uri="{FF2B5EF4-FFF2-40B4-BE49-F238E27FC236}">
                  <a16:creationId xmlns:a16="http://schemas.microsoft.com/office/drawing/2014/main" id="{BDD83DF6-DCA4-4D66-BEDA-241C42456D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5062" y="2436407"/>
              <a:ext cx="2536775" cy="2536775"/>
            </a:xfrm>
            <a:prstGeom prst="ellipse">
              <a:avLst/>
            </a:prstGeom>
          </p:spPr>
        </p:pic>
        <p:cxnSp>
          <p:nvCxnSpPr>
            <p:cNvPr id="42" name="Straight Arrow Connector 41">
              <a:extLst>
                <a:ext uri="{FF2B5EF4-FFF2-40B4-BE49-F238E27FC236}">
                  <a16:creationId xmlns:a16="http://schemas.microsoft.com/office/drawing/2014/main" id="{EBFF0EB5-7F53-4ED4-8F15-4FAFA092E26F}"/>
                </a:ext>
              </a:extLst>
            </p:cNvPr>
            <p:cNvCxnSpPr>
              <a:cxnSpLocks/>
            </p:cNvCxnSpPr>
            <p:nvPr/>
          </p:nvCxnSpPr>
          <p:spPr>
            <a:xfrm flipV="1">
              <a:off x="4162793" y="2956614"/>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E82C1B-194D-4C9D-A4B9-BABA0D707D70}"/>
                </a:ext>
              </a:extLst>
            </p:cNvPr>
            <p:cNvCxnSpPr>
              <a:cxnSpLocks/>
            </p:cNvCxnSpPr>
            <p:nvPr/>
          </p:nvCxnSpPr>
          <p:spPr>
            <a:xfrm flipH="1" flipV="1">
              <a:off x="3944461" y="3195403"/>
              <a:ext cx="221369" cy="3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Rounded Rectangle 14">
            <a:extLst>
              <a:ext uri="{FF2B5EF4-FFF2-40B4-BE49-F238E27FC236}">
                <a16:creationId xmlns:a16="http://schemas.microsoft.com/office/drawing/2014/main" id="{2745F2E7-0926-7CE1-00BF-C7A479D68CE8}"/>
              </a:ext>
            </a:extLst>
          </p:cNvPr>
          <p:cNvSpPr/>
          <p:nvPr/>
        </p:nvSpPr>
        <p:spPr>
          <a:xfrm>
            <a:off x="1740955" y="1444427"/>
            <a:ext cx="2943952"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Century Gothic" panose="020B0502020202020204" pitchFamily="34" charset="0"/>
              </a:rPr>
              <a:t>eleven o’clock</a:t>
            </a:r>
          </a:p>
        </p:txBody>
      </p:sp>
      <p:sp>
        <p:nvSpPr>
          <p:cNvPr id="4" name="Rounded Rectangle 14">
            <a:extLst>
              <a:ext uri="{FF2B5EF4-FFF2-40B4-BE49-F238E27FC236}">
                <a16:creationId xmlns:a16="http://schemas.microsoft.com/office/drawing/2014/main" id="{61E78B0D-5538-1033-B25C-1E555D650879}"/>
              </a:ext>
            </a:extLst>
          </p:cNvPr>
          <p:cNvSpPr/>
          <p:nvPr/>
        </p:nvSpPr>
        <p:spPr>
          <a:xfrm>
            <a:off x="6231067" y="1444427"/>
            <a:ext cx="2943952"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Century Gothic" panose="020B0502020202020204" pitchFamily="34" charset="0"/>
              </a:rPr>
              <a:t>four o’clock</a:t>
            </a:r>
          </a:p>
        </p:txBody>
      </p:sp>
      <p:sp>
        <p:nvSpPr>
          <p:cNvPr id="6" name="Rounded Rectangle 14">
            <a:extLst>
              <a:ext uri="{FF2B5EF4-FFF2-40B4-BE49-F238E27FC236}">
                <a16:creationId xmlns:a16="http://schemas.microsoft.com/office/drawing/2014/main" id="{0D3CC5A4-7FB4-AFA7-7892-E7F37038D595}"/>
              </a:ext>
            </a:extLst>
          </p:cNvPr>
          <p:cNvSpPr/>
          <p:nvPr/>
        </p:nvSpPr>
        <p:spPr>
          <a:xfrm>
            <a:off x="6231067" y="5134511"/>
            <a:ext cx="2943952"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Century Gothic" panose="020B0502020202020204" pitchFamily="34" charset="0"/>
              </a:rPr>
              <a:t>three o’clock</a:t>
            </a:r>
          </a:p>
        </p:txBody>
      </p:sp>
      <p:sp>
        <p:nvSpPr>
          <p:cNvPr id="8" name="Rounded Rectangle 14">
            <a:extLst>
              <a:ext uri="{FF2B5EF4-FFF2-40B4-BE49-F238E27FC236}">
                <a16:creationId xmlns:a16="http://schemas.microsoft.com/office/drawing/2014/main" id="{6C5C0D53-AAFC-1D8D-066C-ED2AA0B3E707}"/>
              </a:ext>
            </a:extLst>
          </p:cNvPr>
          <p:cNvSpPr/>
          <p:nvPr/>
        </p:nvSpPr>
        <p:spPr>
          <a:xfrm>
            <a:off x="1740955" y="5134511"/>
            <a:ext cx="2943952"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Century Gothic" panose="020B0502020202020204" pitchFamily="34" charset="0"/>
              </a:rPr>
              <a:t>nine o’clock</a:t>
            </a:r>
          </a:p>
        </p:txBody>
      </p:sp>
      <p:sp>
        <p:nvSpPr>
          <p:cNvPr id="7" name="TextBox 6">
            <a:extLst>
              <a:ext uri="{FF2B5EF4-FFF2-40B4-BE49-F238E27FC236}">
                <a16:creationId xmlns:a16="http://schemas.microsoft.com/office/drawing/2014/main" id="{0FEEC8E1-34FD-8FBB-D405-758D83346909}"/>
              </a:ext>
            </a:extLst>
          </p:cNvPr>
          <p:cNvSpPr txBox="1"/>
          <p:nvPr/>
        </p:nvSpPr>
        <p:spPr>
          <a:xfrm>
            <a:off x="0" y="55809"/>
            <a:ext cx="6257924" cy="618631"/>
          </a:xfrm>
          <a:prstGeom prst="rect">
            <a:avLst/>
          </a:prstGeom>
          <a:noFill/>
        </p:spPr>
        <p:txBody>
          <a:bodyPr wrap="square">
            <a:spAutoFit/>
          </a:bodyPr>
          <a:lstStyle/>
          <a:p>
            <a:pPr marL="228600" indent="-228600" algn="l" rtl="0" eaLnBrk="1" latinLnBrk="0" hangingPunct="1">
              <a:lnSpc>
                <a:spcPct val="90000"/>
              </a:lnSpc>
              <a:spcBef>
                <a:spcPts val="1000"/>
              </a:spcBef>
              <a:buClrTx/>
              <a:buSzPts val="4000"/>
              <a:buFont typeface="Arial" panose="020B0604020202020204" pitchFamily="34" charset="0"/>
              <a:buChar char="•"/>
            </a:pPr>
            <a:r>
              <a:rPr lang="en-US" sz="2000" kern="1200" dirty="0">
                <a:solidFill>
                  <a:srgbClr val="000000"/>
                </a:solidFill>
                <a:effectLst/>
                <a:latin typeface="Sassoon Primary" pitchFamily="50" charset="0"/>
                <a:ea typeface="+mn-ea"/>
                <a:cs typeface="+mn-cs"/>
              </a:rPr>
              <a:t>TBAT: </a:t>
            </a:r>
            <a:r>
              <a:rPr lang="en-US" sz="1800" kern="1200" dirty="0">
                <a:solidFill>
                  <a:srgbClr val="000000"/>
                </a:solidFill>
                <a:effectLst/>
                <a:latin typeface="Century Gothic" panose="020B0502020202020204" pitchFamily="34" charset="0"/>
                <a:ea typeface="+mn-ea"/>
                <a:cs typeface="+mn-cs"/>
              </a:rPr>
              <a:t>read and write the time to o’clock on an analogue clock</a:t>
            </a:r>
            <a:endParaRPr lang="en-GB" sz="2000" dirty="0">
              <a:effectLst/>
            </a:endParaRPr>
          </a:p>
        </p:txBody>
      </p:sp>
      <p:sp>
        <p:nvSpPr>
          <p:cNvPr id="11" name="TextBox 10">
            <a:extLst>
              <a:ext uri="{FF2B5EF4-FFF2-40B4-BE49-F238E27FC236}">
                <a16:creationId xmlns:a16="http://schemas.microsoft.com/office/drawing/2014/main" id="{F13F3822-70D9-6019-C234-F1963FF8153D}"/>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563716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0FDB-A534-E2CC-B92D-8B28E8EEDAAC}"/>
              </a:ext>
            </a:extLst>
          </p:cNvPr>
          <p:cNvSpPr>
            <a:spLocks noGrp="1"/>
          </p:cNvSpPr>
          <p:nvPr>
            <p:ph type="title"/>
          </p:nvPr>
        </p:nvSpPr>
        <p:spPr/>
        <p:txBody>
          <a:bodyPr/>
          <a:lstStyle/>
          <a:p>
            <a:r>
              <a:rPr lang="en-GB">
                <a:latin typeface="Comic Sans MS"/>
                <a:cs typeface="Calibri Light"/>
              </a:rPr>
              <a:t>Art</a:t>
            </a:r>
            <a:endParaRPr lang="en-GB">
              <a:latin typeface="Comic Sans MS"/>
            </a:endParaRPr>
          </a:p>
        </p:txBody>
      </p:sp>
      <p:sp>
        <p:nvSpPr>
          <p:cNvPr id="3" name="Content Placeholder 2">
            <a:extLst>
              <a:ext uri="{FF2B5EF4-FFF2-40B4-BE49-F238E27FC236}">
                <a16:creationId xmlns:a16="http://schemas.microsoft.com/office/drawing/2014/main" id="{AEE65BDD-30B5-CAF8-AA8E-3E2FDA2519CC}"/>
              </a:ext>
            </a:extLst>
          </p:cNvPr>
          <p:cNvSpPr>
            <a:spLocks noGrp="1"/>
          </p:cNvSpPr>
          <p:nvPr>
            <p:ph idx="1"/>
          </p:nvPr>
        </p:nvSpPr>
        <p:spPr>
          <a:xfrm>
            <a:off x="729343" y="2609396"/>
            <a:ext cx="10515600" cy="4351338"/>
          </a:xfrm>
        </p:spPr>
        <p:txBody>
          <a:bodyPr vert="horz" lIns="91440" tIns="45720" rIns="91440" bIns="45720" rtlCol="0" anchor="t">
            <a:normAutofit/>
          </a:bodyPr>
          <a:lstStyle/>
          <a:p>
            <a:pPr marL="0" indent="0" algn="ctr">
              <a:buNone/>
            </a:pPr>
            <a:r>
              <a:rPr lang="en-GB" sz="3600">
                <a:latin typeface="Comic Sans MS"/>
                <a:cs typeface="Calibri"/>
              </a:rPr>
              <a:t>This half term in art we will be looking at simple print making. </a:t>
            </a:r>
            <a:endParaRPr lang="en-US" sz="3600">
              <a:latin typeface="Comic Sans MS"/>
              <a:cs typeface="Calibri"/>
            </a:endParaRPr>
          </a:p>
          <a:p>
            <a:pPr marL="0" indent="0" algn="ctr">
              <a:buNone/>
            </a:pPr>
            <a:endParaRPr lang="en-GB" sz="3600">
              <a:latin typeface="Comic Sans MS"/>
              <a:cs typeface="Calibri"/>
            </a:endParaRPr>
          </a:p>
          <a:p>
            <a:pPr marL="0" indent="0">
              <a:buNone/>
            </a:pPr>
            <a:r>
              <a:rPr lang="en-GB" sz="3600">
                <a:latin typeface="Comic Sans MS"/>
                <a:cs typeface="Calibri"/>
              </a:rPr>
              <a:t>Today we will be printing with </a:t>
            </a:r>
          </a:p>
          <a:p>
            <a:pPr marL="0" indent="0">
              <a:buNone/>
            </a:pPr>
            <a:r>
              <a:rPr lang="en-GB" sz="3600">
                <a:latin typeface="Comic Sans MS"/>
                <a:cs typeface="Calibri"/>
              </a:rPr>
              <a:t>our hands. </a:t>
            </a:r>
          </a:p>
        </p:txBody>
      </p:sp>
      <p:sp>
        <p:nvSpPr>
          <p:cNvPr id="6" name="TextBox 5">
            <a:extLst>
              <a:ext uri="{FF2B5EF4-FFF2-40B4-BE49-F238E27FC236}">
                <a16:creationId xmlns:a16="http://schemas.microsoft.com/office/drawing/2014/main" id="{0F77DF6F-A468-E9CD-CA19-61F23B7BAFCD}"/>
              </a:ext>
            </a:extLst>
          </p:cNvPr>
          <p:cNvSpPr txBox="1"/>
          <p:nvPr/>
        </p:nvSpPr>
        <p:spPr>
          <a:xfrm>
            <a:off x="838199" y="1421682"/>
            <a:ext cx="98624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mic Sans MS"/>
                <a:ea typeface="+mn-ea"/>
                <a:cs typeface="+mn-cs"/>
              </a:rPr>
              <a:t>TBAT: make simple prints with my hands. </a:t>
            </a:r>
          </a:p>
        </p:txBody>
      </p:sp>
      <p:pic>
        <p:nvPicPr>
          <p:cNvPr id="7" name="Picture 7">
            <a:extLst>
              <a:ext uri="{FF2B5EF4-FFF2-40B4-BE49-F238E27FC236}">
                <a16:creationId xmlns:a16="http://schemas.microsoft.com/office/drawing/2014/main" id="{A984879A-B17E-A968-2CC6-D1AFD5EAAEAD}"/>
              </a:ext>
            </a:extLst>
          </p:cNvPr>
          <p:cNvPicPr>
            <a:picLocks noChangeAspect="1"/>
          </p:cNvPicPr>
          <p:nvPr/>
        </p:nvPicPr>
        <p:blipFill>
          <a:blip r:embed="rId2"/>
          <a:stretch>
            <a:fillRect/>
          </a:stretch>
        </p:blipFill>
        <p:spPr>
          <a:xfrm>
            <a:off x="8310282" y="4101385"/>
            <a:ext cx="2743200" cy="2756581"/>
          </a:xfrm>
          <a:prstGeom prst="rect">
            <a:avLst/>
          </a:prstGeom>
        </p:spPr>
      </p:pic>
      <p:sp>
        <p:nvSpPr>
          <p:cNvPr id="4" name="TextBox 3">
            <a:extLst>
              <a:ext uri="{FF2B5EF4-FFF2-40B4-BE49-F238E27FC236}">
                <a16:creationId xmlns:a16="http://schemas.microsoft.com/office/drawing/2014/main" id="{9E548E0D-9400-81FF-7E48-4325C14F65A1}"/>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1518047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0A8B-DA20-0845-8BC7-D891033C9D72}"/>
              </a:ext>
            </a:extLst>
          </p:cNvPr>
          <p:cNvSpPr>
            <a:spLocks noGrp="1"/>
          </p:cNvSpPr>
          <p:nvPr>
            <p:ph type="title"/>
          </p:nvPr>
        </p:nvSpPr>
        <p:spPr>
          <a:xfrm>
            <a:off x="838200" y="1394913"/>
            <a:ext cx="10515600" cy="1325563"/>
          </a:xfrm>
        </p:spPr>
        <p:txBody>
          <a:bodyPr>
            <a:normAutofit fontScale="90000"/>
          </a:bodyPr>
          <a:lstStyle/>
          <a:p>
            <a:r>
              <a:rPr lang="en-GB" sz="5400">
                <a:solidFill>
                  <a:schemeClr val="accent1"/>
                </a:solidFill>
              </a:rPr>
              <a:t>Blue</a:t>
            </a:r>
            <a:r>
              <a:rPr lang="en-GB" sz="5400"/>
              <a:t>/ </a:t>
            </a:r>
            <a:r>
              <a:rPr lang="en-GB" sz="5400">
                <a:solidFill>
                  <a:srgbClr val="00B050"/>
                </a:solidFill>
              </a:rPr>
              <a:t>green</a:t>
            </a:r>
            <a:br>
              <a:rPr lang="en-GB" sz="5400"/>
            </a:br>
            <a:br>
              <a:rPr lang="en-GB" sz="5400"/>
            </a:br>
            <a:r>
              <a:rPr lang="en-GB" sz="5400"/>
              <a:t>What does printing mean?</a:t>
            </a:r>
          </a:p>
        </p:txBody>
      </p:sp>
      <p:sp>
        <p:nvSpPr>
          <p:cNvPr id="3" name="Content Placeholder 2">
            <a:extLst>
              <a:ext uri="{FF2B5EF4-FFF2-40B4-BE49-F238E27FC236}">
                <a16:creationId xmlns:a16="http://schemas.microsoft.com/office/drawing/2014/main" id="{7CE5FBFC-06DF-E30D-77DD-48AB219A99B1}"/>
              </a:ext>
            </a:extLst>
          </p:cNvPr>
          <p:cNvSpPr>
            <a:spLocks noGrp="1"/>
          </p:cNvSpPr>
          <p:nvPr>
            <p:ph idx="1"/>
          </p:nvPr>
        </p:nvSpPr>
        <p:spPr>
          <a:xfrm>
            <a:off x="838200" y="3615962"/>
            <a:ext cx="10515600" cy="4351338"/>
          </a:xfrm>
        </p:spPr>
        <p:txBody>
          <a:bodyPr/>
          <a:lstStyle/>
          <a:p>
            <a:pPr marL="0" indent="0">
              <a:buNone/>
            </a:pPr>
            <a:r>
              <a:rPr lang="en-GB" sz="4800"/>
              <a:t>Have you printed before?</a:t>
            </a:r>
          </a:p>
          <a:p>
            <a:pPr marL="0" indent="0">
              <a:buNone/>
            </a:pPr>
            <a:endParaRPr lang="en-GB" sz="4800"/>
          </a:p>
          <a:p>
            <a:pPr marL="0" indent="0">
              <a:buNone/>
            </a:pPr>
            <a:r>
              <a:rPr lang="en-GB" sz="4800"/>
              <a:t>What did you use</a:t>
            </a:r>
            <a:r>
              <a:rPr lang="en-GB"/>
              <a:t>?</a:t>
            </a:r>
          </a:p>
        </p:txBody>
      </p:sp>
      <p:sp>
        <p:nvSpPr>
          <p:cNvPr id="5" name="TextBox 4">
            <a:extLst>
              <a:ext uri="{FF2B5EF4-FFF2-40B4-BE49-F238E27FC236}">
                <a16:creationId xmlns:a16="http://schemas.microsoft.com/office/drawing/2014/main" id="{DFFA5BFA-DC43-BBC8-8820-F1BC0148DA5D}"/>
              </a:ext>
            </a:extLst>
          </p:cNvPr>
          <p:cNvSpPr txBox="1"/>
          <p:nvPr/>
        </p:nvSpPr>
        <p:spPr>
          <a:xfrm>
            <a:off x="836246" y="152400"/>
            <a:ext cx="443327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TBAT: make simple prints with my hands. </a:t>
            </a:r>
          </a:p>
        </p:txBody>
      </p:sp>
      <p:sp>
        <p:nvSpPr>
          <p:cNvPr id="4" name="TextBox 3">
            <a:extLst>
              <a:ext uri="{FF2B5EF4-FFF2-40B4-BE49-F238E27FC236}">
                <a16:creationId xmlns:a16="http://schemas.microsoft.com/office/drawing/2014/main" id="{8B676769-EF5C-8D11-1502-6329A728AA0A}"/>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1766454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68464-0F45-3CE1-3BA5-78002CA77C04}"/>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8C0A14DB-E707-6D1F-42BE-C8D59DE363EE}"/>
              </a:ext>
            </a:extLst>
          </p:cNvPr>
          <p:cNvPicPr>
            <a:picLocks noGrp="1" noChangeAspect="1"/>
          </p:cNvPicPr>
          <p:nvPr>
            <p:ph idx="1"/>
          </p:nvPr>
        </p:nvPicPr>
        <p:blipFill>
          <a:blip r:embed="rId2"/>
          <a:stretch>
            <a:fillRect/>
          </a:stretch>
        </p:blipFill>
        <p:spPr>
          <a:xfrm>
            <a:off x="5656350" y="154789"/>
            <a:ext cx="6090289" cy="3534708"/>
          </a:xfrm>
        </p:spPr>
      </p:pic>
      <p:pic>
        <p:nvPicPr>
          <p:cNvPr id="5" name="Picture 4">
            <a:extLst>
              <a:ext uri="{FF2B5EF4-FFF2-40B4-BE49-F238E27FC236}">
                <a16:creationId xmlns:a16="http://schemas.microsoft.com/office/drawing/2014/main" id="{CCFB6399-A48C-A2BC-7BF5-AE75CB930507}"/>
              </a:ext>
            </a:extLst>
          </p:cNvPr>
          <p:cNvPicPr>
            <a:picLocks noChangeAspect="1"/>
          </p:cNvPicPr>
          <p:nvPr/>
        </p:nvPicPr>
        <p:blipFill>
          <a:blip r:embed="rId3"/>
          <a:stretch>
            <a:fillRect/>
          </a:stretch>
        </p:blipFill>
        <p:spPr>
          <a:xfrm>
            <a:off x="111569" y="154789"/>
            <a:ext cx="5544781" cy="2673472"/>
          </a:xfrm>
          <a:prstGeom prst="rect">
            <a:avLst/>
          </a:prstGeom>
        </p:spPr>
      </p:pic>
      <p:pic>
        <p:nvPicPr>
          <p:cNvPr id="9" name="Picture 8">
            <a:extLst>
              <a:ext uri="{FF2B5EF4-FFF2-40B4-BE49-F238E27FC236}">
                <a16:creationId xmlns:a16="http://schemas.microsoft.com/office/drawing/2014/main" id="{E79B23AF-33B9-ECBB-0C74-1AEFE06E22BD}"/>
              </a:ext>
            </a:extLst>
          </p:cNvPr>
          <p:cNvPicPr>
            <a:picLocks noChangeAspect="1"/>
          </p:cNvPicPr>
          <p:nvPr/>
        </p:nvPicPr>
        <p:blipFill>
          <a:blip r:embed="rId4"/>
          <a:stretch>
            <a:fillRect/>
          </a:stretch>
        </p:blipFill>
        <p:spPr>
          <a:xfrm>
            <a:off x="111569" y="2828261"/>
            <a:ext cx="3937157" cy="3942947"/>
          </a:xfrm>
          <a:prstGeom prst="rect">
            <a:avLst/>
          </a:prstGeom>
        </p:spPr>
      </p:pic>
      <p:pic>
        <p:nvPicPr>
          <p:cNvPr id="11" name="Picture 10">
            <a:extLst>
              <a:ext uri="{FF2B5EF4-FFF2-40B4-BE49-F238E27FC236}">
                <a16:creationId xmlns:a16="http://schemas.microsoft.com/office/drawing/2014/main" id="{0BDFA7EA-1391-6224-BD05-554F74B3A540}"/>
              </a:ext>
            </a:extLst>
          </p:cNvPr>
          <p:cNvPicPr>
            <a:picLocks noChangeAspect="1"/>
          </p:cNvPicPr>
          <p:nvPr/>
        </p:nvPicPr>
        <p:blipFill>
          <a:blip r:embed="rId5"/>
          <a:stretch>
            <a:fillRect/>
          </a:stretch>
        </p:blipFill>
        <p:spPr>
          <a:xfrm>
            <a:off x="7669778" y="3694804"/>
            <a:ext cx="4076861" cy="3076404"/>
          </a:xfrm>
          <a:prstGeom prst="rect">
            <a:avLst/>
          </a:prstGeom>
        </p:spPr>
      </p:pic>
      <p:sp>
        <p:nvSpPr>
          <p:cNvPr id="12" name="TextBox 11">
            <a:extLst>
              <a:ext uri="{FF2B5EF4-FFF2-40B4-BE49-F238E27FC236}">
                <a16:creationId xmlns:a16="http://schemas.microsoft.com/office/drawing/2014/main" id="{9C68E162-EAF8-89BB-978C-5C631C698543}"/>
              </a:ext>
            </a:extLst>
          </p:cNvPr>
          <p:cNvSpPr txBox="1"/>
          <p:nvPr/>
        </p:nvSpPr>
        <p:spPr>
          <a:xfrm>
            <a:off x="4222551" y="4509731"/>
            <a:ext cx="3200400" cy="1446550"/>
          </a:xfrm>
          <a:prstGeom prst="rect">
            <a:avLst/>
          </a:prstGeom>
          <a:noFill/>
        </p:spPr>
        <p:txBody>
          <a:bodyPr wrap="square" rtlCol="0">
            <a:spAutoFit/>
          </a:bodyPr>
          <a:lstStyle/>
          <a:p>
            <a:r>
              <a:rPr lang="en-GB" sz="4400"/>
              <a:t>What do you notice?</a:t>
            </a:r>
          </a:p>
        </p:txBody>
      </p:sp>
      <p:sp>
        <p:nvSpPr>
          <p:cNvPr id="3" name="TextBox 2">
            <a:extLst>
              <a:ext uri="{FF2B5EF4-FFF2-40B4-BE49-F238E27FC236}">
                <a16:creationId xmlns:a16="http://schemas.microsoft.com/office/drawing/2014/main" id="{53CB8D25-B21C-163F-6A27-F8452E066AB9}"/>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209878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0FDB-A534-E2CC-B92D-8B28E8EEDAAC}"/>
              </a:ext>
            </a:extLst>
          </p:cNvPr>
          <p:cNvSpPr>
            <a:spLocks noGrp="1"/>
          </p:cNvSpPr>
          <p:nvPr>
            <p:ph type="title"/>
          </p:nvPr>
        </p:nvSpPr>
        <p:spPr/>
        <p:txBody>
          <a:bodyPr/>
          <a:lstStyle/>
          <a:p>
            <a:r>
              <a:rPr lang="en-GB" dirty="0">
                <a:latin typeface="Comic Sans MS"/>
                <a:cs typeface="Calibri Light"/>
              </a:rPr>
              <a:t>Art</a:t>
            </a:r>
            <a:endParaRPr lang="en-GB" dirty="0">
              <a:latin typeface="Comic Sans MS"/>
            </a:endParaRPr>
          </a:p>
        </p:txBody>
      </p:sp>
      <p:sp>
        <p:nvSpPr>
          <p:cNvPr id="3" name="Content Placeholder 2">
            <a:extLst>
              <a:ext uri="{FF2B5EF4-FFF2-40B4-BE49-F238E27FC236}">
                <a16:creationId xmlns:a16="http://schemas.microsoft.com/office/drawing/2014/main" id="{AEE65BDD-30B5-CAF8-AA8E-3E2FDA2519CC}"/>
              </a:ext>
            </a:extLst>
          </p:cNvPr>
          <p:cNvSpPr>
            <a:spLocks noGrp="1"/>
          </p:cNvSpPr>
          <p:nvPr>
            <p:ph idx="1"/>
          </p:nvPr>
        </p:nvSpPr>
        <p:spPr/>
        <p:txBody>
          <a:bodyPr vert="horz" lIns="91440" tIns="45720" rIns="91440" bIns="45720" rtlCol="0" anchor="t">
            <a:normAutofit/>
          </a:bodyPr>
          <a:lstStyle/>
          <a:p>
            <a:pPr marL="0" indent="0" algn="ctr">
              <a:buNone/>
            </a:pPr>
            <a:r>
              <a:rPr lang="en-GB" sz="3600">
                <a:latin typeface="Comic Sans MS"/>
                <a:cs typeface="Calibri"/>
              </a:rPr>
              <a:t>Let's spend some time exploring printing with our hands. </a:t>
            </a:r>
          </a:p>
          <a:p>
            <a:pPr marL="0" indent="0" algn="ctr">
              <a:buNone/>
            </a:pPr>
            <a:r>
              <a:rPr lang="en-GB" sz="3600">
                <a:latin typeface="Comic Sans MS"/>
                <a:cs typeface="Calibri"/>
              </a:rPr>
              <a:t>Cover your page with prints of different colours.</a:t>
            </a:r>
          </a:p>
        </p:txBody>
      </p:sp>
      <p:sp>
        <p:nvSpPr>
          <p:cNvPr id="6" name="TextBox 5">
            <a:extLst>
              <a:ext uri="{FF2B5EF4-FFF2-40B4-BE49-F238E27FC236}">
                <a16:creationId xmlns:a16="http://schemas.microsoft.com/office/drawing/2014/main" id="{0F77DF6F-A468-E9CD-CA19-61F23B7BAFCD}"/>
              </a:ext>
            </a:extLst>
          </p:cNvPr>
          <p:cNvSpPr txBox="1"/>
          <p:nvPr/>
        </p:nvSpPr>
        <p:spPr>
          <a:xfrm>
            <a:off x="836246" y="152400"/>
            <a:ext cx="443327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a:ea typeface="+mn-ea"/>
                <a:cs typeface="+mn-cs"/>
              </a:rPr>
              <a:t>TBAT: make simple prints with my hands. </a:t>
            </a:r>
          </a:p>
        </p:txBody>
      </p:sp>
      <p:pic>
        <p:nvPicPr>
          <p:cNvPr id="5" name="Picture 4">
            <a:extLst>
              <a:ext uri="{FF2B5EF4-FFF2-40B4-BE49-F238E27FC236}">
                <a16:creationId xmlns:a16="http://schemas.microsoft.com/office/drawing/2014/main" id="{A398D0D3-5B1C-7EA3-7366-EF107DD4978C}"/>
              </a:ext>
            </a:extLst>
          </p:cNvPr>
          <p:cNvPicPr>
            <a:picLocks noChangeAspect="1"/>
          </p:cNvPicPr>
          <p:nvPr/>
        </p:nvPicPr>
        <p:blipFill>
          <a:blip r:embed="rId2"/>
          <a:stretch>
            <a:fillRect/>
          </a:stretch>
        </p:blipFill>
        <p:spPr>
          <a:xfrm>
            <a:off x="181762" y="3736294"/>
            <a:ext cx="3955091" cy="2957146"/>
          </a:xfrm>
          <a:prstGeom prst="rect">
            <a:avLst/>
          </a:prstGeom>
        </p:spPr>
      </p:pic>
      <p:pic>
        <p:nvPicPr>
          <p:cNvPr id="10" name="Picture 9">
            <a:extLst>
              <a:ext uri="{FF2B5EF4-FFF2-40B4-BE49-F238E27FC236}">
                <a16:creationId xmlns:a16="http://schemas.microsoft.com/office/drawing/2014/main" id="{C7FD8CB4-480B-6B53-8B07-371D03A1B87B}"/>
              </a:ext>
            </a:extLst>
          </p:cNvPr>
          <p:cNvPicPr>
            <a:picLocks noChangeAspect="1"/>
          </p:cNvPicPr>
          <p:nvPr/>
        </p:nvPicPr>
        <p:blipFill>
          <a:blip r:embed="rId3"/>
          <a:stretch>
            <a:fillRect/>
          </a:stretch>
        </p:blipFill>
        <p:spPr>
          <a:xfrm>
            <a:off x="7483033" y="3668248"/>
            <a:ext cx="4077596" cy="3025192"/>
          </a:xfrm>
          <a:prstGeom prst="rect">
            <a:avLst/>
          </a:prstGeom>
        </p:spPr>
      </p:pic>
      <p:sp>
        <p:nvSpPr>
          <p:cNvPr id="4" name="TextBox 3">
            <a:extLst>
              <a:ext uri="{FF2B5EF4-FFF2-40B4-BE49-F238E27FC236}">
                <a16:creationId xmlns:a16="http://schemas.microsoft.com/office/drawing/2014/main" id="{5E63200E-0D2E-AA63-39D6-84565BC35C08}"/>
              </a:ext>
            </a:extLst>
          </p:cNvPr>
          <p:cNvSpPr txBox="1"/>
          <p:nvPr/>
        </p:nvSpPr>
        <p:spPr>
          <a:xfrm>
            <a:off x="7704364" y="17168"/>
            <a:ext cx="3662651" cy="646331"/>
          </a:xfrm>
          <a:prstGeom prst="rect">
            <a:avLst/>
          </a:prstGeom>
          <a:noFill/>
        </p:spPr>
        <p:txBody>
          <a:bodyPr wrap="square">
            <a:spAutoFit/>
          </a:bodyPr>
          <a:lstStyle/>
          <a:p>
            <a:r>
              <a:rPr lang="en-GB" sz="1800" b="1" i="0" u="sng" baseline="0" dirty="0">
                <a:solidFill>
                  <a:srgbClr val="A02B93"/>
                </a:solidFill>
                <a:latin typeface="Sassoon Primary"/>
                <a:ea typeface="Segoe UI"/>
                <a:cs typeface="Segoe UI"/>
              </a:rPr>
              <a:t>M</a:t>
            </a:r>
            <a:r>
              <a:rPr lang="en-GB" sz="1800" b="1" i="0" u="sng" baseline="0" dirty="0">
                <a:solidFill>
                  <a:srgbClr val="000000"/>
                </a:solidFill>
                <a:latin typeface="Sassoon Primary"/>
                <a:ea typeface="Segoe UI"/>
                <a:cs typeface="Segoe UI"/>
              </a:rPr>
              <a:t>onday 12th </a:t>
            </a:r>
            <a:r>
              <a:rPr lang="en-GB" sz="1800" b="1" i="0" u="sng" baseline="0" dirty="0">
                <a:solidFill>
                  <a:srgbClr val="A02B93"/>
                </a:solidFill>
                <a:latin typeface="Sassoon Primary"/>
                <a:ea typeface="Segoe UI"/>
                <a:cs typeface="Segoe UI"/>
              </a:rPr>
              <a:t>J</a:t>
            </a:r>
            <a:r>
              <a:rPr lang="en-GB" sz="1800" b="1" i="0" u="sng" baseline="0" dirty="0">
                <a:solidFill>
                  <a:srgbClr val="000000"/>
                </a:solidFill>
                <a:latin typeface="Sassoon Primary"/>
                <a:ea typeface="Segoe UI"/>
                <a:cs typeface="Segoe UI"/>
              </a:rPr>
              <a:t>anuary 2026</a:t>
            </a:r>
          </a:p>
          <a:p>
            <a:r>
              <a:rPr lang="en-GB" b="1" u="sng" dirty="0">
                <a:solidFill>
                  <a:srgbClr val="000000"/>
                </a:solidFill>
                <a:latin typeface="Sassoon Primary"/>
                <a:cs typeface="Segoe UI"/>
              </a:rPr>
              <a:t>12/01/2026</a:t>
            </a:r>
            <a:endParaRPr lang="en-GB" dirty="0"/>
          </a:p>
        </p:txBody>
      </p:sp>
    </p:spTree>
    <p:extLst>
      <p:ext uri="{BB962C8B-B14F-4D97-AF65-F5344CB8AC3E}">
        <p14:creationId xmlns:p14="http://schemas.microsoft.com/office/powerpoint/2010/main" val="3443993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13" name="TextBox 12">
            <a:extLst>
              <a:ext uri="{FF2B5EF4-FFF2-40B4-BE49-F238E27FC236}">
                <a16:creationId xmlns:a16="http://schemas.microsoft.com/office/drawing/2014/main" id="{82A9FCC2-5D1B-7819-EF33-7AF85353E02B}"/>
              </a:ext>
            </a:extLst>
          </p:cNvPr>
          <p:cNvSpPr txBox="1"/>
          <p:nvPr/>
        </p:nvSpPr>
        <p:spPr>
          <a:xfrm>
            <a:off x="5789295" y="5191809"/>
            <a:ext cx="3220720" cy="646331"/>
          </a:xfrm>
          <a:prstGeom prst="rect">
            <a:avLst/>
          </a:prstGeom>
          <a:noFill/>
        </p:spPr>
        <p:txBody>
          <a:bodyPr wrap="square" rtlCol="0">
            <a:spAutoFit/>
          </a:bodyPr>
          <a:lstStyle/>
          <a:p>
            <a:r>
              <a:rPr lang="en-GB" sz="3600" dirty="0"/>
              <a:t>Hand printing </a:t>
            </a:r>
          </a:p>
        </p:txBody>
      </p:sp>
      <p:pic>
        <p:nvPicPr>
          <p:cNvPr id="14" name="Picture 13" descr="A green toy car on the road&#10;&#10;Description automatically generated">
            <a:extLst>
              <a:ext uri="{FF2B5EF4-FFF2-40B4-BE49-F238E27FC236}">
                <a16:creationId xmlns:a16="http://schemas.microsoft.com/office/drawing/2014/main" id="{C4EBD013-4266-D8F0-B92D-760C00724DCC}"/>
              </a:ext>
            </a:extLst>
          </p:cNvPr>
          <p:cNvPicPr>
            <a:picLocks noChangeAspect="1"/>
          </p:cNvPicPr>
          <p:nvPr/>
        </p:nvPicPr>
        <p:blipFill>
          <a:blip r:embed="rId2"/>
          <a:stretch>
            <a:fillRect/>
          </a:stretch>
        </p:blipFill>
        <p:spPr>
          <a:xfrm>
            <a:off x="3816064" y="4528197"/>
            <a:ext cx="1271957" cy="899778"/>
          </a:xfrm>
          <a:prstGeom prst="rect">
            <a:avLst/>
          </a:prstGeom>
        </p:spPr>
      </p:pic>
      <p:pic>
        <p:nvPicPr>
          <p:cNvPr id="16" name="Picture 15">
            <a:extLst>
              <a:ext uri="{FF2B5EF4-FFF2-40B4-BE49-F238E27FC236}">
                <a16:creationId xmlns:a16="http://schemas.microsoft.com/office/drawing/2014/main" id="{063C5EE3-81B0-E963-94C1-9FEB5CAFE8D4}"/>
              </a:ext>
            </a:extLst>
          </p:cNvPr>
          <p:cNvPicPr>
            <a:picLocks noChangeAspect="1"/>
          </p:cNvPicPr>
          <p:nvPr/>
        </p:nvPicPr>
        <p:blipFill>
          <a:blip r:embed="rId3"/>
          <a:stretch>
            <a:fillRect/>
          </a:stretch>
        </p:blipFill>
        <p:spPr>
          <a:xfrm>
            <a:off x="3810320" y="5597705"/>
            <a:ext cx="1264525" cy="889295"/>
          </a:xfrm>
          <a:prstGeom prst="rect">
            <a:avLst/>
          </a:prstGeom>
        </p:spPr>
      </p:pic>
      <p:pic>
        <p:nvPicPr>
          <p:cNvPr id="20" name="Picture 19">
            <a:extLst>
              <a:ext uri="{FF2B5EF4-FFF2-40B4-BE49-F238E27FC236}">
                <a16:creationId xmlns:a16="http://schemas.microsoft.com/office/drawing/2014/main" id="{402FE089-0FC1-AA13-BEB3-6071A0202FFD}"/>
              </a:ext>
            </a:extLst>
          </p:cNvPr>
          <p:cNvPicPr>
            <a:picLocks noChangeAspect="1"/>
          </p:cNvPicPr>
          <p:nvPr/>
        </p:nvPicPr>
        <p:blipFill>
          <a:blip r:embed="rId4"/>
          <a:stretch>
            <a:fillRect/>
          </a:stretch>
        </p:blipFill>
        <p:spPr>
          <a:xfrm>
            <a:off x="8967703" y="4781644"/>
            <a:ext cx="2492777" cy="1863802"/>
          </a:xfrm>
          <a:prstGeom prst="rect">
            <a:avLst/>
          </a:prstGeom>
        </p:spPr>
      </p:pic>
      <p:sp>
        <p:nvSpPr>
          <p:cNvPr id="21" name="TextBox 20">
            <a:extLst>
              <a:ext uri="{FF2B5EF4-FFF2-40B4-BE49-F238E27FC236}">
                <a16:creationId xmlns:a16="http://schemas.microsoft.com/office/drawing/2014/main" id="{2043E37F-45F2-EF03-6E68-2611E3802C32}"/>
              </a:ext>
            </a:extLst>
          </p:cNvPr>
          <p:cNvSpPr txBox="1"/>
          <p:nvPr/>
        </p:nvSpPr>
        <p:spPr>
          <a:xfrm>
            <a:off x="731520" y="4827811"/>
            <a:ext cx="3220720" cy="1200329"/>
          </a:xfrm>
          <a:prstGeom prst="rect">
            <a:avLst/>
          </a:prstGeom>
          <a:noFill/>
        </p:spPr>
        <p:txBody>
          <a:bodyPr wrap="square" rtlCol="0">
            <a:spAutoFit/>
          </a:bodyPr>
          <a:lstStyle/>
          <a:p>
            <a:r>
              <a:rPr lang="en-GB" sz="3600" dirty="0"/>
              <a:t>Sort the toys into groups</a:t>
            </a:r>
          </a:p>
        </p:txBody>
      </p:sp>
      <p:sp>
        <p:nvSpPr>
          <p:cNvPr id="22" name="TextBox 21">
            <a:extLst>
              <a:ext uri="{FF2B5EF4-FFF2-40B4-BE49-F238E27FC236}">
                <a16:creationId xmlns:a16="http://schemas.microsoft.com/office/drawing/2014/main" id="{9E2EDFD0-02D4-8D00-DE19-3747BF6262B6}"/>
              </a:ext>
            </a:extLst>
          </p:cNvPr>
          <p:cNvSpPr txBox="1"/>
          <p:nvPr/>
        </p:nvSpPr>
        <p:spPr>
          <a:xfrm>
            <a:off x="5784351" y="2049600"/>
            <a:ext cx="3444304" cy="1938992"/>
          </a:xfrm>
          <a:prstGeom prst="rect">
            <a:avLst/>
          </a:prstGeom>
          <a:noFill/>
        </p:spPr>
        <p:txBody>
          <a:bodyPr wrap="square" rtlCol="0">
            <a:spAutoFit/>
          </a:bodyPr>
          <a:lstStyle/>
          <a:p>
            <a:r>
              <a:rPr lang="en-GB" sz="2400" dirty="0"/>
              <a:t>Use clocks to create the times.</a:t>
            </a:r>
          </a:p>
          <a:p>
            <a:endParaRPr lang="en-GB" sz="2400" dirty="0"/>
          </a:p>
          <a:p>
            <a:r>
              <a:rPr lang="en-GB" sz="2400" dirty="0"/>
              <a:t>Match the clock to the time it is showing</a:t>
            </a:r>
          </a:p>
        </p:txBody>
      </p:sp>
      <p:pic>
        <p:nvPicPr>
          <p:cNvPr id="3" name="Picture 2" descr="A cat in the hat game&#10;&#10;AI-generated content may be incorrect.">
            <a:extLst>
              <a:ext uri="{FF2B5EF4-FFF2-40B4-BE49-F238E27FC236}">
                <a16:creationId xmlns:a16="http://schemas.microsoft.com/office/drawing/2014/main" id="{5A79DE0F-A69C-848B-0C02-A5FD034CED0A}"/>
              </a:ext>
            </a:extLst>
          </p:cNvPr>
          <p:cNvPicPr>
            <a:picLocks noChangeAspect="1"/>
          </p:cNvPicPr>
          <p:nvPr/>
        </p:nvPicPr>
        <p:blipFill>
          <a:blip r:embed="rId5"/>
          <a:stretch>
            <a:fillRect/>
          </a:stretch>
        </p:blipFill>
        <p:spPr>
          <a:xfrm>
            <a:off x="606424" y="2082083"/>
            <a:ext cx="2683012" cy="1878170"/>
          </a:xfrm>
          <a:prstGeom prst="rect">
            <a:avLst/>
          </a:prstGeom>
        </p:spPr>
      </p:pic>
      <p:sp>
        <p:nvSpPr>
          <p:cNvPr id="11" name="TextBox 10">
            <a:extLst>
              <a:ext uri="{FF2B5EF4-FFF2-40B4-BE49-F238E27FC236}">
                <a16:creationId xmlns:a16="http://schemas.microsoft.com/office/drawing/2014/main" id="{823D6575-5D5A-9210-0BE8-5C530D444F7E}"/>
              </a:ext>
            </a:extLst>
          </p:cNvPr>
          <p:cNvSpPr txBox="1"/>
          <p:nvPr/>
        </p:nvSpPr>
        <p:spPr>
          <a:xfrm>
            <a:off x="3285653" y="2083538"/>
            <a:ext cx="21974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Cat in the Hat reading comprehension</a:t>
            </a:r>
          </a:p>
        </p:txBody>
      </p:sp>
      <p:pic>
        <p:nvPicPr>
          <p:cNvPr id="15" name="Picture 14">
            <a:extLst>
              <a:ext uri="{FF2B5EF4-FFF2-40B4-BE49-F238E27FC236}">
                <a16:creationId xmlns:a16="http://schemas.microsoft.com/office/drawing/2014/main" id="{E28E7125-3CA8-6527-81B9-4DADBE7D51AB}"/>
              </a:ext>
            </a:extLst>
          </p:cNvPr>
          <p:cNvPicPr>
            <a:picLocks noChangeAspect="1"/>
          </p:cNvPicPr>
          <p:nvPr/>
        </p:nvPicPr>
        <p:blipFill>
          <a:blip r:embed="rId6"/>
          <a:stretch>
            <a:fillRect/>
          </a:stretch>
        </p:blipFill>
        <p:spPr>
          <a:xfrm>
            <a:off x="9010015" y="2018582"/>
            <a:ext cx="2497347" cy="1661959"/>
          </a:xfrm>
          <a:prstGeom prst="rect">
            <a:avLst/>
          </a:prstGeom>
        </p:spPr>
      </p:pic>
    </p:spTree>
    <p:extLst>
      <p:ext uri="{BB962C8B-B14F-4D97-AF65-F5344CB8AC3E}">
        <p14:creationId xmlns:p14="http://schemas.microsoft.com/office/powerpoint/2010/main" val="862860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6" name="TextBox 5">
            <a:extLst>
              <a:ext uri="{FF2B5EF4-FFF2-40B4-BE49-F238E27FC236}">
                <a16:creationId xmlns:a16="http://schemas.microsoft.com/office/drawing/2014/main" id="{F3866C31-0780-0D73-241E-EE05A61E3BEA}"/>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dirty="0">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p>
          <a:p>
            <a:r>
              <a:rPr lang="en-GB" b="1" u="sng">
                <a:latin typeface="Sassoon Primary"/>
              </a:rPr>
              <a:t>12/1/26</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a:solidFill>
                  <a:srgbClr val="000000"/>
                </a:solidFill>
                <a:latin typeface="Sassoon Primary"/>
                <a:cs typeface="Calibri"/>
              </a:rPr>
              <a:t>Lesson focus: </a:t>
            </a:r>
          </a:p>
          <a:p>
            <a:endParaRPr lang="en-GB" sz="4400">
              <a:latin typeface="Sassoon Primary"/>
              <a:cs typeface="Calibri"/>
            </a:endParaRPr>
          </a:p>
          <a:p>
            <a:pPr algn="ctr"/>
            <a:r>
              <a:rPr lang="en-GB" sz="4400">
                <a:latin typeface="Sassoon Primary"/>
                <a:cs typeface="Calibri"/>
              </a:rPr>
              <a:t>Read words with the /</a:t>
            </a:r>
            <a:r>
              <a:rPr lang="en-GB" sz="4400" err="1">
                <a:latin typeface="Sassoon Primary"/>
                <a:cs typeface="Calibri"/>
              </a:rPr>
              <a:t>igh</a:t>
            </a:r>
            <a:r>
              <a:rPr lang="en-GB" sz="4400">
                <a:latin typeface="Sassoon Primary"/>
                <a:cs typeface="Calibri"/>
              </a:rPr>
              <a:t>/y grapheme </a:t>
            </a: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14560" y="106138"/>
            <a:ext cx="82592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Tree>
    <p:extLst>
      <p:ext uri="{BB962C8B-B14F-4D97-AF65-F5344CB8AC3E}">
        <p14:creationId xmlns:p14="http://schemas.microsoft.com/office/powerpoint/2010/main" val="344381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a:latin typeface="Sassoon Primary"/>
                <a:cs typeface="Calibri"/>
              </a:rPr>
              <a:t>y</a:t>
            </a:r>
          </a:p>
        </p:txBody>
      </p:sp>
      <p:sp>
        <p:nvSpPr>
          <p:cNvPr id="8" name="TextBox 7">
            <a:extLst>
              <a:ext uri="{FF2B5EF4-FFF2-40B4-BE49-F238E27FC236}">
                <a16:creationId xmlns:a16="http://schemas.microsoft.com/office/drawing/2014/main" id="{C2B2C0D7-6F18-D621-E1B0-1B2F300B4FAE}"/>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2486573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Sassoon Primary"/>
                <a:cs typeface="Calibri" panose="020F0502020204030204"/>
              </a:rPr>
              <a:t>hairy</a:t>
            </a:r>
          </a:p>
          <a:p>
            <a:r>
              <a:rPr lang="en-US" sz="6000">
                <a:latin typeface="Sassoon Primary"/>
                <a:cs typeface="Calibri" panose="020F0502020204030204"/>
              </a:rPr>
              <a:t>boulder</a:t>
            </a:r>
          </a:p>
          <a:p>
            <a:r>
              <a:rPr lang="en-US" sz="6000">
                <a:latin typeface="Sassoon Primary"/>
                <a:cs typeface="Calibri" panose="020F0502020204030204"/>
              </a:rPr>
              <a:t>grew</a:t>
            </a:r>
          </a:p>
          <a:p>
            <a:r>
              <a:rPr lang="en-US" sz="6000">
                <a:latin typeface="Sassoon Primary"/>
                <a:cs typeface="Calibri" panose="020F0502020204030204"/>
              </a:rPr>
              <a:t>spread</a:t>
            </a:r>
          </a:p>
          <a:p>
            <a:r>
              <a:rPr lang="en-US" sz="6000">
                <a:latin typeface="Sassoon Primary"/>
                <a:cs typeface="Calibri" panose="020F0502020204030204"/>
              </a:rPr>
              <a:t>breakfast</a:t>
            </a:r>
          </a:p>
          <a:p>
            <a:r>
              <a:rPr lang="en-US" sz="6000">
                <a:latin typeface="Sassoon Primary"/>
                <a:cs typeface="Calibri" panose="020F0502020204030204"/>
              </a:rPr>
              <a:t>goes</a:t>
            </a:r>
          </a:p>
          <a:p>
            <a:endParaRPr lang="en-US" sz="6000">
              <a:latin typeface="Sassoon Primary"/>
              <a:cs typeface="Calibri" panose="020F0502020204030204"/>
            </a:endParaRPr>
          </a:p>
          <a:p>
            <a:pPr algn="l"/>
            <a:endParaRPr lang="en-US" sz="3200">
              <a:latin typeface="Sassoon Primary"/>
              <a:cs typeface="Calibri" panose="020F0502020204030204"/>
            </a:endParaRPr>
          </a:p>
          <a:p>
            <a:endParaRPr lang="en-US" sz="3200">
              <a:latin typeface="Sassoon Primary"/>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Segment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endParaRPr lang="en-US" sz="6000">
              <a:latin typeface="Sassoon Primary"/>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What are the digraphs?</a:t>
            </a:r>
          </a:p>
          <a:p>
            <a:pPr algn="ctr"/>
            <a:endParaRPr lang="en-US" sz="3500">
              <a:latin typeface="Sassoon Primary"/>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Blend and say words</a:t>
            </a:r>
            <a:endParaRPr lang="en-US"/>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C89C54B-2719-C69F-319D-2E43BD4A117E}"/>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427041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90677" y="279002"/>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s-p-</a:t>
            </a:r>
            <a:r>
              <a:rPr lang="en-GB" sz="13800" b="1">
                <a:latin typeface="Sassoon Primary"/>
                <a:cs typeface="Calibri"/>
              </a:rPr>
              <a:t>y</a:t>
            </a:r>
          </a:p>
          <a:p>
            <a:r>
              <a:rPr lang="en-GB" sz="13800">
                <a:latin typeface="Sassoon Primary"/>
                <a:cs typeface="Calibri"/>
              </a:rPr>
              <a:t>d-r-</a:t>
            </a:r>
            <a:r>
              <a:rPr lang="en-GB" sz="13800" b="1">
                <a:latin typeface="Sassoon Primary"/>
                <a:cs typeface="Calibri"/>
              </a:rPr>
              <a:t>y</a:t>
            </a:r>
          </a:p>
          <a:p>
            <a:r>
              <a:rPr lang="en-GB" sz="13800" err="1">
                <a:latin typeface="Sassoon Primary"/>
                <a:cs typeface="Calibri"/>
              </a:rPr>
              <a:t>wh</a:t>
            </a:r>
            <a:r>
              <a:rPr lang="en-GB" sz="13800">
                <a:latin typeface="Sassoon Primary"/>
                <a:cs typeface="Calibri"/>
              </a:rPr>
              <a:t>-</a:t>
            </a:r>
            <a:r>
              <a:rPr lang="en-GB" sz="13800" b="1">
                <a:latin typeface="Sassoon Primary"/>
                <a:cs typeface="Calibri"/>
              </a:rPr>
              <a:t>y</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Sounds out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p>
          <a:p>
            <a:pPr algn="ctr"/>
            <a:endParaRPr lang="en-US" sz="3500">
              <a:latin typeface="Sassoon Primary"/>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p:sp>
        <p:nvSpPr>
          <p:cNvPr id="6" name="TextBox 5">
            <a:extLst>
              <a:ext uri="{FF2B5EF4-FFF2-40B4-BE49-F238E27FC236}">
                <a16:creationId xmlns:a16="http://schemas.microsoft.com/office/drawing/2014/main" id="{63F44306-AD9A-C7F3-F5CA-271FB24B9991}"/>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ABBD686-7B79-733A-6C5E-04E4E1274A98}"/>
                  </a:ext>
                </a:extLst>
              </p14:cNvPr>
              <p14:cNvContentPartPr/>
              <p14:nvPr/>
            </p14:nvContentPartPr>
            <p14:xfrm>
              <a:off x="1720685" y="4647458"/>
              <a:ext cx="13607" cy="13607"/>
            </p14:xfrm>
          </p:contentPart>
        </mc:Choice>
        <mc:Fallback xmlns="">
          <p:pic>
            <p:nvPicPr>
              <p:cNvPr id="5" name="Ink 4">
                <a:extLst>
                  <a:ext uri="{FF2B5EF4-FFF2-40B4-BE49-F238E27FC236}">
                    <a16:creationId xmlns:a16="http://schemas.microsoft.com/office/drawing/2014/main" id="{4ABBD686-7B79-733A-6C5E-04E4E1274A98}"/>
                  </a:ext>
                </a:extLst>
              </p:cNvPr>
              <p:cNvPicPr/>
              <p:nvPr/>
            </p:nvPicPr>
            <p:blipFill>
              <a:blip r:embed="rId6"/>
              <a:stretch>
                <a:fillRect/>
              </a:stretch>
            </p:blipFill>
            <p:spPr>
              <a:xfrm>
                <a:off x="1040335" y="3967108"/>
                <a:ext cx="1360700" cy="1360700"/>
              </a:xfrm>
              <a:prstGeom prst="rect">
                <a:avLst/>
              </a:prstGeom>
            </p:spPr>
          </p:pic>
        </mc:Fallback>
      </mc:AlternateContent>
    </p:spTree>
    <p:extLst>
      <p:ext uri="{BB962C8B-B14F-4D97-AF65-F5344CB8AC3E}">
        <p14:creationId xmlns:p14="http://schemas.microsoft.com/office/powerpoint/2010/main" val="11368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0">
                <a:latin typeface="Sassoon Primary"/>
                <a:cs typeface="Calibri"/>
              </a:rPr>
              <a:t>spy</a:t>
            </a:r>
          </a:p>
          <a:p>
            <a:r>
              <a:rPr lang="en-GB" sz="8000">
                <a:latin typeface="Sassoon Primary"/>
                <a:cs typeface="Calibri"/>
              </a:rPr>
              <a:t>fly</a:t>
            </a:r>
          </a:p>
          <a:p>
            <a:r>
              <a:rPr lang="en-GB" sz="8000">
                <a:latin typeface="Sassoon Primary"/>
                <a:cs typeface="Calibri"/>
              </a:rPr>
              <a:t>dry</a:t>
            </a:r>
          </a:p>
          <a:p>
            <a:r>
              <a:rPr lang="en-GB" sz="8000">
                <a:latin typeface="Sassoon Primary"/>
                <a:cs typeface="Calibri"/>
              </a:rPr>
              <a:t>reply</a:t>
            </a:r>
          </a:p>
          <a:p>
            <a:r>
              <a:rPr lang="en-GB" sz="8000">
                <a:latin typeface="Sassoon Primary"/>
                <a:cs typeface="Calibri"/>
              </a:rPr>
              <a:t>why</a:t>
            </a: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C30FB6-CDF0-960D-A708-E8A5E6FF429F}"/>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355784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could</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6463003" y="22220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would</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6907502" y="4328540"/>
            <a:ext cx="40625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should</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6" name="TextBox 15">
            <a:extLst>
              <a:ext uri="{FF2B5EF4-FFF2-40B4-BE49-F238E27FC236}">
                <a16:creationId xmlns:a16="http://schemas.microsoft.com/office/drawing/2014/main" id="{6E1EF90D-9953-1B76-DA3C-6B0B2395FDD3}"/>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M</a:t>
            </a:r>
            <a:r>
              <a:rPr lang="en-GB" b="1" u="sng">
                <a:latin typeface="Sassoon Primary"/>
              </a:rPr>
              <a:t>onday 12th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12/1/26</a:t>
            </a:r>
            <a:endParaRPr lang="en-GB"/>
          </a:p>
        </p:txBody>
      </p:sp>
    </p:spTree>
    <p:extLst>
      <p:ext uri="{BB962C8B-B14F-4D97-AF65-F5344CB8AC3E}">
        <p14:creationId xmlns:p14="http://schemas.microsoft.com/office/powerpoint/2010/main" val="522116067"/>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0ccd8820e972fb664eff99625585554f">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240032a458356819c1799ed4598adf8b"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EE8CD-6EDD-48D4-9A83-4F95145E5976}"/>
</file>

<file path=customXml/itemProps2.xml><?xml version="1.0" encoding="utf-8"?>
<ds:datastoreItem xmlns:ds="http://schemas.openxmlformats.org/officeDocument/2006/customXml" ds:itemID="{CDCA5E43-D087-4497-BF9A-A5F787833F89}">
  <ds:schemaRefs>
    <ds:schemaRef ds:uri="http://purl.org/dc/dcmitype/"/>
    <ds:schemaRef ds:uri="http://purl.org/dc/elements/1.1/"/>
    <ds:schemaRef ds:uri="http://schemas.microsoft.com/office/infopath/2007/PartnerControls"/>
    <ds:schemaRef ds:uri="http://schemas.microsoft.com/office/2006/metadata/properties"/>
    <ds:schemaRef ds:uri="e255f982-5f1f-41c7-871f-7a91432a5484"/>
    <ds:schemaRef ds:uri="http://schemas.openxmlformats.org/package/2006/metadata/core-properties"/>
    <ds:schemaRef ds:uri="http://www.w3.org/XML/1998/namespace"/>
    <ds:schemaRef ds:uri="http://schemas.microsoft.com/office/2006/documentManagement/types"/>
    <ds:schemaRef ds:uri="5519ec2d-3025-400a-aa14-bba49a7e18f3"/>
    <ds:schemaRef ds:uri="http://purl.org/dc/terms/"/>
  </ds:schemaRefs>
</ds:datastoreItem>
</file>

<file path=customXml/itemProps3.xml><?xml version="1.0" encoding="utf-8"?>
<ds:datastoreItem xmlns:ds="http://schemas.openxmlformats.org/officeDocument/2006/customXml" ds:itemID="{D17D24B7-8A12-4C75-8A38-5C80A99FC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Classroom</Template>
  <TotalTime>56</TotalTime>
  <Words>2853</Words>
  <Application>Microsoft Office PowerPoint</Application>
  <PresentationFormat>Widescreen</PresentationFormat>
  <Paragraphs>322</Paragraphs>
  <Slides>39</Slides>
  <Notes>26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Classroom</vt:lpstr>
      <vt:lpstr>Monday 12th January 2026</vt:lpstr>
      <vt:lpstr>PowerPoint Presentation</vt:lpstr>
      <vt:lpstr>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Rock steady workshop</vt:lpstr>
      <vt:lpstr>Lunch</vt:lpstr>
      <vt:lpstr>3 in 3</vt:lpstr>
      <vt:lpstr>Blue / Green  Use these words to put the parts of the story in order</vt:lpstr>
      <vt:lpstr>TBAT:  read and write the time to o’clock on an analogue clock</vt:lpstr>
      <vt:lpstr>What can you see on the wall?</vt:lpstr>
      <vt:lpstr>Introducing o’clock</vt:lpstr>
      <vt:lpstr>What’s the o’clock time?</vt:lpstr>
      <vt:lpstr>What time is it? How do you know?</vt:lpstr>
      <vt:lpstr>PowerPoint Presentation</vt:lpstr>
      <vt:lpstr>Drawing hands on a clock</vt:lpstr>
      <vt:lpstr>PowerPoint Presentation</vt:lpstr>
      <vt:lpstr>PowerPoint Presentation</vt:lpstr>
      <vt:lpstr>Match the written times to the clocks</vt:lpstr>
      <vt:lpstr>Art</vt:lpstr>
      <vt:lpstr>Blue/ green  What does printing mean?</vt:lpstr>
      <vt:lpstr>PowerPoint Presentation</vt:lpstr>
      <vt:lpstr>Art</vt:lpstr>
      <vt:lpstr>Independent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37</cp:revision>
  <dcterms:created xsi:type="dcterms:W3CDTF">2025-12-10T19:17:28Z</dcterms:created>
  <dcterms:modified xsi:type="dcterms:W3CDTF">2026-01-11T13:02:56Z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314000.000000000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