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Lst>
  <p:notesMasterIdLst>
    <p:notesMasterId r:id="rId27"/>
  </p:notesMasterIdLst>
  <p:sldIdLst>
    <p:sldId id="256" r:id="rId6"/>
    <p:sldId id="258" r:id="rId7"/>
    <p:sldId id="281" r:id="rId8"/>
    <p:sldId id="280" r:id="rId9"/>
    <p:sldId id="279" r:id="rId10"/>
    <p:sldId id="282" r:id="rId11"/>
    <p:sldId id="404" r:id="rId12"/>
    <p:sldId id="278" r:id="rId13"/>
    <p:sldId id="405" r:id="rId14"/>
    <p:sldId id="406" r:id="rId15"/>
    <p:sldId id="407" r:id="rId16"/>
    <p:sldId id="267" r:id="rId17"/>
    <p:sldId id="291" r:id="rId18"/>
    <p:sldId id="408" r:id="rId19"/>
    <p:sldId id="585" r:id="rId20"/>
    <p:sldId id="409" r:id="rId21"/>
    <p:sldId id="582" r:id="rId22"/>
    <p:sldId id="505" r:id="rId23"/>
    <p:sldId id="261" r:id="rId24"/>
    <p:sldId id="583" r:id="rId25"/>
    <p:sldId id="584" r:id="rId2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81FAD-5DAF-A3B6-D139-E70F3724F8AD}" v="7" dt="2026-01-15T11:00:14.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3" d="100"/>
          <a:sy n="63" d="100"/>
        </p:scale>
        <p:origin x="6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2F90C51E-D5D2-7971-56A2-B80E4877337E}"/>
    <pc:docChg chg="modSld">
      <pc:chgData name="A Freel" userId="S::afreel@ohacademy.co.uk::f6dead3d-cc44-4b49-aee1-60fe86f08dbd" providerId="AD" clId="Web-{2F90C51E-D5D2-7971-56A2-B80E4877337E}" dt="2026-01-07T21:30:56.239" v="19"/>
      <pc:docMkLst>
        <pc:docMk/>
      </pc:docMkLst>
      <pc:sldChg chg="delSp modSp mod setBg">
        <pc:chgData name="A Freel" userId="S::afreel@ohacademy.co.uk::f6dead3d-cc44-4b49-aee1-60fe86f08dbd" providerId="AD" clId="Web-{2F90C51E-D5D2-7971-56A2-B80E4877337E}" dt="2026-01-07T21:30:56.239" v="19"/>
        <pc:sldMkLst>
          <pc:docMk/>
          <pc:sldMk cId="109857222" sldId="256"/>
        </pc:sldMkLst>
        <pc:spChg chg="mod">
          <ac:chgData name="A Freel" userId="S::afreel@ohacademy.co.uk::f6dead3d-cc44-4b49-aee1-60fe86f08dbd" providerId="AD" clId="Web-{2F90C51E-D5D2-7971-56A2-B80E4877337E}" dt="2026-01-07T21:30:43.848" v="9" actId="20577"/>
          <ac:spMkLst>
            <pc:docMk/>
            <pc:sldMk cId="109857222" sldId="256"/>
            <ac:spMk id="2" creationId="{00000000-0000-0000-0000-000000000000}"/>
          </ac:spMkLst>
        </pc:spChg>
      </pc:sldChg>
      <pc:sldChg chg="delSp mod setBg">
        <pc:chgData name="A Freel" userId="S::afreel@ohacademy.co.uk::f6dead3d-cc44-4b49-aee1-60fe86f08dbd" providerId="AD" clId="Web-{2F90C51E-D5D2-7971-56A2-B80E4877337E}" dt="2026-01-07T21:30:56.239" v="18"/>
        <pc:sldMkLst>
          <pc:docMk/>
          <pc:sldMk cId="1120572278" sldId="258"/>
        </pc:sldMkLst>
      </pc:sldChg>
      <pc:sldChg chg="mod setBg">
        <pc:chgData name="A Freel" userId="S::afreel@ohacademy.co.uk::f6dead3d-cc44-4b49-aee1-60fe86f08dbd" providerId="AD" clId="Web-{2F90C51E-D5D2-7971-56A2-B80E4877337E}" dt="2026-01-07T21:30:56.224" v="17"/>
        <pc:sldMkLst>
          <pc:docMk/>
          <pc:sldMk cId="3772315522" sldId="261"/>
        </pc:sldMkLst>
      </pc:sldChg>
      <pc:sldChg chg="mod setBg">
        <pc:chgData name="A Freel" userId="S::afreel@ohacademy.co.uk::f6dead3d-cc44-4b49-aee1-60fe86f08dbd" providerId="AD" clId="Web-{2F90C51E-D5D2-7971-56A2-B80E4877337E}" dt="2026-01-07T21:30:56.099" v="14"/>
        <pc:sldMkLst>
          <pc:docMk/>
          <pc:sldMk cId="2910758692" sldId="279"/>
        </pc:sldMkLst>
      </pc:sldChg>
      <pc:sldChg chg="mod setBg">
        <pc:chgData name="A Freel" userId="S::afreel@ohacademy.co.uk::f6dead3d-cc44-4b49-aee1-60fe86f08dbd" providerId="AD" clId="Web-{2F90C51E-D5D2-7971-56A2-B80E4877337E}" dt="2026-01-07T21:30:56.161" v="15"/>
        <pc:sldMkLst>
          <pc:docMk/>
          <pc:sldMk cId="552691362" sldId="280"/>
        </pc:sldMkLst>
      </pc:sldChg>
      <pc:sldChg chg="mod setBg">
        <pc:chgData name="A Freel" userId="S::afreel@ohacademy.co.uk::f6dead3d-cc44-4b49-aee1-60fe86f08dbd" providerId="AD" clId="Web-{2F90C51E-D5D2-7971-56A2-B80E4877337E}" dt="2026-01-07T21:30:56.193" v="16"/>
        <pc:sldMkLst>
          <pc:docMk/>
          <pc:sldMk cId="3572047994" sldId="281"/>
        </pc:sldMkLst>
      </pc:sldChg>
      <pc:sldChg chg="mod setBg">
        <pc:chgData name="A Freel" userId="S::afreel@ohacademy.co.uk::f6dead3d-cc44-4b49-aee1-60fe86f08dbd" providerId="AD" clId="Web-{2F90C51E-D5D2-7971-56A2-B80E4877337E}" dt="2026-01-07T21:30:55.911" v="10"/>
        <pc:sldMkLst>
          <pc:docMk/>
          <pc:sldMk cId="1148398298" sldId="282"/>
        </pc:sldMkLst>
      </pc:sldChg>
      <pc:sldChg chg="mod setBg">
        <pc:chgData name="A Freel" userId="S::afreel@ohacademy.co.uk::f6dead3d-cc44-4b49-aee1-60fe86f08dbd" providerId="AD" clId="Web-{2F90C51E-D5D2-7971-56A2-B80E4877337E}" dt="2026-01-07T21:30:55.927" v="11"/>
        <pc:sldMkLst>
          <pc:docMk/>
          <pc:sldMk cId="4110216635" sldId="582"/>
        </pc:sldMkLst>
      </pc:sldChg>
      <pc:sldChg chg="mod setBg">
        <pc:chgData name="A Freel" userId="S::afreel@ohacademy.co.uk::f6dead3d-cc44-4b49-aee1-60fe86f08dbd" providerId="AD" clId="Web-{2F90C51E-D5D2-7971-56A2-B80E4877337E}" dt="2026-01-07T21:30:56.005" v="13"/>
        <pc:sldMkLst>
          <pc:docMk/>
          <pc:sldMk cId="38879649" sldId="583"/>
        </pc:sldMkLst>
      </pc:sldChg>
      <pc:sldChg chg="mod setBg">
        <pc:chgData name="A Freel" userId="S::afreel@ohacademy.co.uk::f6dead3d-cc44-4b49-aee1-60fe86f08dbd" providerId="AD" clId="Web-{2F90C51E-D5D2-7971-56A2-B80E4877337E}" dt="2026-01-07T21:30:55.989" v="12"/>
        <pc:sldMkLst>
          <pc:docMk/>
          <pc:sldMk cId="945585841" sldId="584"/>
        </pc:sldMkLst>
      </pc:sldChg>
    </pc:docChg>
  </pc:docChgLst>
  <pc:docChgLst>
    <pc:chgData name="A Freel" userId="S::afreel@ohacademy.co.uk::f6dead3d-cc44-4b49-aee1-60fe86f08dbd" providerId="AD" clId="Web-{A2AE0448-00D0-1E7B-1739-B2174A4CB1F5}"/>
    <pc:docChg chg="addSld modSld">
      <pc:chgData name="A Freel" userId="S::afreel@ohacademy.co.uk::f6dead3d-cc44-4b49-aee1-60fe86f08dbd" providerId="AD" clId="Web-{A2AE0448-00D0-1E7B-1739-B2174A4CB1F5}" dt="2025-12-19T11:54:31.348" v="18"/>
      <pc:docMkLst>
        <pc:docMk/>
      </pc:docMkLst>
      <pc:sldChg chg="add">
        <pc:chgData name="A Freel" userId="S::afreel@ohacademy.co.uk::f6dead3d-cc44-4b49-aee1-60fe86f08dbd" providerId="AD" clId="Web-{A2AE0448-00D0-1E7B-1739-B2174A4CB1F5}" dt="2025-12-19T11:44:08.201" v="0"/>
        <pc:sldMkLst>
          <pc:docMk/>
          <pc:sldMk cId="1120572278" sldId="258"/>
        </pc:sldMkLst>
      </pc:sldChg>
      <pc:sldChg chg="modSp add">
        <pc:chgData name="A Freel" userId="S::afreel@ohacademy.co.uk::f6dead3d-cc44-4b49-aee1-60fe86f08dbd" providerId="AD" clId="Web-{A2AE0448-00D0-1E7B-1739-B2174A4CB1F5}" dt="2025-12-19T11:54:28.707" v="16" actId="20577"/>
        <pc:sldMkLst>
          <pc:docMk/>
          <pc:sldMk cId="2910758692" sldId="279"/>
        </pc:sldMkLst>
        <pc:spChg chg="mod">
          <ac:chgData name="A Freel" userId="S::afreel@ohacademy.co.uk::f6dead3d-cc44-4b49-aee1-60fe86f08dbd" providerId="AD" clId="Web-{A2AE0448-00D0-1E7B-1739-B2174A4CB1F5}" dt="2025-12-19T11:54:28.707" v="16" actId="20577"/>
          <ac:spMkLst>
            <pc:docMk/>
            <pc:sldMk cId="2910758692" sldId="279"/>
            <ac:spMk id="9" creationId="{D39DD825-375E-7474-ED98-FFA669342533}"/>
          </ac:spMkLst>
        </pc:spChg>
      </pc:sldChg>
      <pc:sldChg chg="modSp add">
        <pc:chgData name="A Freel" userId="S::afreel@ohacademy.co.uk::f6dead3d-cc44-4b49-aee1-60fe86f08dbd" providerId="AD" clId="Web-{A2AE0448-00D0-1E7B-1739-B2174A4CB1F5}" dt="2025-12-19T11:54:24.942" v="15" actId="20577"/>
        <pc:sldMkLst>
          <pc:docMk/>
          <pc:sldMk cId="552691362" sldId="280"/>
        </pc:sldMkLst>
        <pc:spChg chg="mod">
          <ac:chgData name="A Freel" userId="S::afreel@ohacademy.co.uk::f6dead3d-cc44-4b49-aee1-60fe86f08dbd" providerId="AD" clId="Web-{A2AE0448-00D0-1E7B-1739-B2174A4CB1F5}" dt="2025-12-19T11:54:24.942" v="15" actId="20577"/>
          <ac:spMkLst>
            <pc:docMk/>
            <pc:sldMk cId="552691362" sldId="280"/>
            <ac:spMk id="19" creationId="{C2F4E59B-DAF5-99FE-EA21-D6A7103E8E3D}"/>
          </ac:spMkLst>
        </pc:spChg>
      </pc:sldChg>
      <pc:sldChg chg="modSp add">
        <pc:chgData name="A Freel" userId="S::afreel@ohacademy.co.uk::f6dead3d-cc44-4b49-aee1-60fe86f08dbd" providerId="AD" clId="Web-{A2AE0448-00D0-1E7B-1739-B2174A4CB1F5}" dt="2025-12-19T11:54:18.801" v="14" actId="20577"/>
        <pc:sldMkLst>
          <pc:docMk/>
          <pc:sldMk cId="3572047994" sldId="281"/>
        </pc:sldMkLst>
        <pc:spChg chg="mod">
          <ac:chgData name="A Freel" userId="S::afreel@ohacademy.co.uk::f6dead3d-cc44-4b49-aee1-60fe86f08dbd" providerId="AD" clId="Web-{A2AE0448-00D0-1E7B-1739-B2174A4CB1F5}" dt="2025-12-19T11:54:18.801" v="14" actId="20577"/>
          <ac:spMkLst>
            <pc:docMk/>
            <pc:sldMk cId="3572047994" sldId="281"/>
            <ac:spMk id="2" creationId="{961B8F56-66E5-4505-BD6A-5C250C6A6CC1}"/>
          </ac:spMkLst>
        </pc:spChg>
      </pc:sldChg>
      <pc:sldChg chg="addSp modSp new">
        <pc:chgData name="A Freel" userId="S::afreel@ohacademy.co.uk::f6dead3d-cc44-4b49-aee1-60fe86f08dbd" providerId="AD" clId="Web-{A2AE0448-00D0-1E7B-1739-B2174A4CB1F5}" dt="2025-12-19T11:54:31.348" v="18"/>
        <pc:sldMkLst>
          <pc:docMk/>
          <pc:sldMk cId="1148398298" sldId="282"/>
        </pc:sldMkLst>
        <pc:spChg chg="mod">
          <ac:chgData name="A Freel" userId="S::afreel@ohacademy.co.uk::f6dead3d-cc44-4b49-aee1-60fe86f08dbd" providerId="AD" clId="Web-{A2AE0448-00D0-1E7B-1739-B2174A4CB1F5}" dt="2025-12-19T11:44:22.905" v="5" actId="20577"/>
          <ac:spMkLst>
            <pc:docMk/>
            <pc:sldMk cId="1148398298" sldId="282"/>
            <ac:spMk id="2" creationId="{9B360A72-D72E-3743-CC9C-0ACFEB85AECE}"/>
          </ac:spMkLst>
        </pc:spChg>
      </pc:sldChg>
    </pc:docChg>
  </pc:docChgLst>
  <pc:docChgLst>
    <pc:chgData name="P McKenzie-Cook" userId="6605cc89-aaff-4d80-9ee6-20e4afa4ef0c" providerId="ADAL" clId="{C1EED9DC-9EC8-4349-96AA-3A3934B357C5}"/>
    <pc:docChg chg="undo custSel addSld delSld modSld">
      <pc:chgData name="P McKenzie-Cook" userId="6605cc89-aaff-4d80-9ee6-20e4afa4ef0c" providerId="ADAL" clId="{C1EED9DC-9EC8-4349-96AA-3A3934B357C5}" dt="2026-01-11T21:47:19.083" v="95" actId="478"/>
      <pc:docMkLst>
        <pc:docMk/>
      </pc:docMkLst>
      <pc:sldChg chg="addSp modSp add mod">
        <pc:chgData name="P McKenzie-Cook" userId="6605cc89-aaff-4d80-9ee6-20e4afa4ef0c" providerId="ADAL" clId="{C1EED9DC-9EC8-4349-96AA-3A3934B357C5}" dt="2026-01-11T21:30:15.492" v="66"/>
        <pc:sldMkLst>
          <pc:docMk/>
          <pc:sldMk cId="49801343" sldId="267"/>
        </pc:sldMkLst>
        <pc:spChg chg="mod">
          <ac:chgData name="P McKenzie-Cook" userId="6605cc89-aaff-4d80-9ee6-20e4afa4ef0c" providerId="ADAL" clId="{C1EED9DC-9EC8-4349-96AA-3A3934B357C5}" dt="2026-01-11T21:29:31.529" v="53" actId="404"/>
          <ac:spMkLst>
            <pc:docMk/>
            <pc:sldMk cId="49801343" sldId="267"/>
            <ac:spMk id="2" creationId="{00000000-0000-0000-0000-000000000000}"/>
          </ac:spMkLst>
        </pc:spChg>
        <pc:spChg chg="add mod">
          <ac:chgData name="P McKenzie-Cook" userId="6605cc89-aaff-4d80-9ee6-20e4afa4ef0c" providerId="ADAL" clId="{C1EED9DC-9EC8-4349-96AA-3A3934B357C5}" dt="2026-01-11T21:29:37.077" v="55" actId="1076"/>
          <ac:spMkLst>
            <pc:docMk/>
            <pc:sldMk cId="49801343" sldId="267"/>
            <ac:spMk id="9" creationId="{736A2B15-8508-7C0D-0BD5-480E74011107}"/>
          </ac:spMkLst>
        </pc:spChg>
        <pc:spChg chg="add mod">
          <ac:chgData name="P McKenzie-Cook" userId="6605cc89-aaff-4d80-9ee6-20e4afa4ef0c" providerId="ADAL" clId="{C1EED9DC-9EC8-4349-96AA-3A3934B357C5}" dt="2026-01-11T21:30:15.492" v="66"/>
          <ac:spMkLst>
            <pc:docMk/>
            <pc:sldMk cId="49801343" sldId="267"/>
            <ac:spMk id="11" creationId="{965993A8-1BDE-263B-E0E8-BA5145C51671}"/>
          </ac:spMkLst>
        </pc:spChg>
      </pc:sldChg>
      <pc:sldChg chg="addSp modSp add mod">
        <pc:chgData name="P McKenzie-Cook" userId="6605cc89-aaff-4d80-9ee6-20e4afa4ef0c" providerId="ADAL" clId="{C1EED9DC-9EC8-4349-96AA-3A3934B357C5}" dt="2026-01-11T21:30:08.645" v="62"/>
        <pc:sldMkLst>
          <pc:docMk/>
          <pc:sldMk cId="1315796236" sldId="278"/>
        </pc:sldMkLst>
        <pc:spChg chg="add mod">
          <ac:chgData name="P McKenzie-Cook" userId="6605cc89-aaff-4d80-9ee6-20e4afa4ef0c" providerId="ADAL" clId="{C1EED9DC-9EC8-4349-96AA-3A3934B357C5}" dt="2026-01-11T21:30:08.645" v="62"/>
          <ac:spMkLst>
            <pc:docMk/>
            <pc:sldMk cId="1315796236" sldId="278"/>
            <ac:spMk id="3" creationId="{2EEC1337-EA82-65C7-08E4-AD8A9D8F7C6D}"/>
          </ac:spMkLst>
        </pc:spChg>
        <pc:spChg chg="mod">
          <ac:chgData name="P McKenzie-Cook" userId="6605cc89-aaff-4d80-9ee6-20e4afa4ef0c" providerId="ADAL" clId="{C1EED9DC-9EC8-4349-96AA-3A3934B357C5}" dt="2026-01-11T21:30:06.334" v="61" actId="1076"/>
          <ac:spMkLst>
            <pc:docMk/>
            <pc:sldMk cId="1315796236" sldId="278"/>
            <ac:spMk id="5" creationId="{36FEA8BB-D51C-7E46-094B-B4BDE8CC0FB7}"/>
          </ac:spMkLst>
        </pc:spChg>
      </pc:sldChg>
      <pc:sldChg chg="addSp delSp mod">
        <pc:chgData name="P McKenzie-Cook" userId="6605cc89-aaff-4d80-9ee6-20e4afa4ef0c" providerId="ADAL" clId="{C1EED9DC-9EC8-4349-96AA-3A3934B357C5}" dt="2026-01-11T21:29:50.962" v="57" actId="22"/>
        <pc:sldMkLst>
          <pc:docMk/>
          <pc:sldMk cId="1148398298" sldId="282"/>
        </pc:sldMkLst>
      </pc:sldChg>
      <pc:sldChg chg="addSp modSp add mod">
        <pc:chgData name="P McKenzie-Cook" userId="6605cc89-aaff-4d80-9ee6-20e4afa4ef0c" providerId="ADAL" clId="{C1EED9DC-9EC8-4349-96AA-3A3934B357C5}" dt="2026-01-11T21:30:16.619" v="67"/>
        <pc:sldMkLst>
          <pc:docMk/>
          <pc:sldMk cId="3463919771" sldId="291"/>
        </pc:sldMkLst>
        <pc:spChg chg="add mod">
          <ac:chgData name="P McKenzie-Cook" userId="6605cc89-aaff-4d80-9ee6-20e4afa4ef0c" providerId="ADAL" clId="{C1EED9DC-9EC8-4349-96AA-3A3934B357C5}" dt="2026-01-11T21:28:52.792" v="48" actId="1076"/>
          <ac:spMkLst>
            <pc:docMk/>
            <pc:sldMk cId="3463919771" sldId="291"/>
            <ac:spMk id="3" creationId="{37D8F2FE-CE03-8A24-A8A8-90A77CB56E92}"/>
          </ac:spMkLst>
        </pc:spChg>
        <pc:spChg chg="add mod">
          <ac:chgData name="P McKenzie-Cook" userId="6605cc89-aaff-4d80-9ee6-20e4afa4ef0c" providerId="ADAL" clId="{C1EED9DC-9EC8-4349-96AA-3A3934B357C5}" dt="2026-01-11T21:30:16.619" v="67"/>
          <ac:spMkLst>
            <pc:docMk/>
            <pc:sldMk cId="3463919771" sldId="291"/>
            <ac:spMk id="4" creationId="{D22B1EEF-47C0-024A-6F3A-7CBED9168C89}"/>
          </ac:spMkLst>
        </pc:spChg>
        <pc:spChg chg="mod">
          <ac:chgData name="P McKenzie-Cook" userId="6605cc89-aaff-4d80-9ee6-20e4afa4ef0c" providerId="ADAL" clId="{C1EED9DC-9EC8-4349-96AA-3A3934B357C5}" dt="2026-01-11T21:28:30.966" v="43" actId="1076"/>
          <ac:spMkLst>
            <pc:docMk/>
            <pc:sldMk cId="3463919771" sldId="291"/>
            <ac:spMk id="7" creationId="{7B65BC7F-04CC-0AB9-6C73-7CC4704849BE}"/>
          </ac:spMkLst>
        </pc:spChg>
        <pc:spChg chg="mod">
          <ac:chgData name="P McKenzie-Cook" userId="6605cc89-aaff-4d80-9ee6-20e4afa4ef0c" providerId="ADAL" clId="{C1EED9DC-9EC8-4349-96AA-3A3934B357C5}" dt="2026-01-11T21:28:47.094" v="46"/>
          <ac:spMkLst>
            <pc:docMk/>
            <pc:sldMk cId="3463919771" sldId="291"/>
            <ac:spMk id="15" creationId="{00000000-0000-0000-0000-000000000000}"/>
          </ac:spMkLst>
        </pc:spChg>
        <pc:spChg chg="mod">
          <ac:chgData name="P McKenzie-Cook" userId="6605cc89-aaff-4d80-9ee6-20e4afa4ef0c" providerId="ADAL" clId="{C1EED9DC-9EC8-4349-96AA-3A3934B357C5}" dt="2026-01-11T21:28:41.845" v="44" actId="1076"/>
          <ac:spMkLst>
            <pc:docMk/>
            <pc:sldMk cId="3463919771" sldId="291"/>
            <ac:spMk id="16" creationId="{00000000-0000-0000-0000-000000000000}"/>
          </ac:spMkLst>
        </pc:spChg>
      </pc:sldChg>
      <pc:sldChg chg="addSp modSp add mod">
        <pc:chgData name="P McKenzie-Cook" userId="6605cc89-aaff-4d80-9ee6-20e4afa4ef0c" providerId="ADAL" clId="{C1EED9DC-9EC8-4349-96AA-3A3934B357C5}" dt="2026-01-11T21:29:59.922" v="60" actId="1076"/>
        <pc:sldMkLst>
          <pc:docMk/>
          <pc:sldMk cId="4171822919" sldId="404"/>
        </pc:sldMkLst>
        <pc:spChg chg="mod">
          <ac:chgData name="P McKenzie-Cook" userId="6605cc89-aaff-4d80-9ee6-20e4afa4ef0c" providerId="ADAL" clId="{C1EED9DC-9EC8-4349-96AA-3A3934B357C5}" dt="2026-01-11T21:26:12.040" v="5" actId="1076"/>
          <ac:spMkLst>
            <pc:docMk/>
            <pc:sldMk cId="4171822919" sldId="404"/>
            <ac:spMk id="2" creationId="{00000000-0000-0000-0000-000000000000}"/>
          </ac:spMkLst>
        </pc:spChg>
        <pc:spChg chg="add mod">
          <ac:chgData name="P McKenzie-Cook" userId="6605cc89-aaff-4d80-9ee6-20e4afa4ef0c" providerId="ADAL" clId="{C1EED9DC-9EC8-4349-96AA-3A3934B357C5}" dt="2026-01-11T21:26:09.510" v="4" actId="1076"/>
          <ac:spMkLst>
            <pc:docMk/>
            <pc:sldMk cId="4171822919" sldId="404"/>
            <ac:spMk id="5" creationId="{550F593C-D981-21EF-1208-09B8F38C5E4E}"/>
          </ac:spMkLst>
        </pc:spChg>
        <pc:spChg chg="add mod">
          <ac:chgData name="P McKenzie-Cook" userId="6605cc89-aaff-4d80-9ee6-20e4afa4ef0c" providerId="ADAL" clId="{C1EED9DC-9EC8-4349-96AA-3A3934B357C5}" dt="2026-01-11T21:29:59.922" v="60" actId="1076"/>
          <ac:spMkLst>
            <pc:docMk/>
            <pc:sldMk cId="4171822919" sldId="404"/>
            <ac:spMk id="7" creationId="{53900B6E-FF05-FD04-6292-E3EE24A64549}"/>
          </ac:spMkLst>
        </pc:spChg>
      </pc:sldChg>
      <pc:sldChg chg="addSp modSp add mod">
        <pc:chgData name="P McKenzie-Cook" userId="6605cc89-aaff-4d80-9ee6-20e4afa4ef0c" providerId="ADAL" clId="{C1EED9DC-9EC8-4349-96AA-3A3934B357C5}" dt="2026-01-11T21:30:10.961" v="63"/>
        <pc:sldMkLst>
          <pc:docMk/>
          <pc:sldMk cId="3557743929" sldId="405"/>
        </pc:sldMkLst>
        <pc:spChg chg="mod">
          <ac:chgData name="P McKenzie-Cook" userId="6605cc89-aaff-4d80-9ee6-20e4afa4ef0c" providerId="ADAL" clId="{C1EED9DC-9EC8-4349-96AA-3A3934B357C5}" dt="2026-01-11T21:27:35.536" v="38" actId="207"/>
          <ac:spMkLst>
            <pc:docMk/>
            <pc:sldMk cId="3557743929" sldId="405"/>
            <ac:spMk id="2" creationId="{00000000-0000-0000-0000-000000000000}"/>
          </ac:spMkLst>
        </pc:spChg>
        <pc:spChg chg="mod">
          <ac:chgData name="P McKenzie-Cook" userId="6605cc89-aaff-4d80-9ee6-20e4afa4ef0c" providerId="ADAL" clId="{C1EED9DC-9EC8-4349-96AA-3A3934B357C5}" dt="2026-01-11T21:26:56.359" v="31" actId="113"/>
          <ac:spMkLst>
            <pc:docMk/>
            <pc:sldMk cId="3557743929" sldId="405"/>
            <ac:spMk id="4" creationId="{00000000-0000-0000-0000-000000000000}"/>
          </ac:spMkLst>
        </pc:spChg>
        <pc:spChg chg="add mod">
          <ac:chgData name="P McKenzie-Cook" userId="6605cc89-aaff-4d80-9ee6-20e4afa4ef0c" providerId="ADAL" clId="{C1EED9DC-9EC8-4349-96AA-3A3934B357C5}" dt="2026-01-11T21:27:16.937" v="33" actId="1076"/>
          <ac:spMkLst>
            <pc:docMk/>
            <pc:sldMk cId="3557743929" sldId="405"/>
            <ac:spMk id="5" creationId="{3B7FE1E5-CBE8-07F2-C5D8-65DA928D7420}"/>
          </ac:spMkLst>
        </pc:spChg>
        <pc:spChg chg="add mod">
          <ac:chgData name="P McKenzie-Cook" userId="6605cc89-aaff-4d80-9ee6-20e4afa4ef0c" providerId="ADAL" clId="{C1EED9DC-9EC8-4349-96AA-3A3934B357C5}" dt="2026-01-11T21:30:10.961" v="63"/>
          <ac:spMkLst>
            <pc:docMk/>
            <pc:sldMk cId="3557743929" sldId="405"/>
            <ac:spMk id="7" creationId="{7B3D6A00-EC51-080F-87F6-9BF1B1DB602D}"/>
          </ac:spMkLst>
        </pc:spChg>
        <pc:picChg chg="mod">
          <ac:chgData name="P McKenzie-Cook" userId="6605cc89-aaff-4d80-9ee6-20e4afa4ef0c" providerId="ADAL" clId="{C1EED9DC-9EC8-4349-96AA-3A3934B357C5}" dt="2026-01-11T21:27:22.917" v="35" actId="1076"/>
          <ac:picMkLst>
            <pc:docMk/>
            <pc:sldMk cId="3557743929" sldId="405"/>
            <ac:picMk id="6" creationId="{5A25B518-5C0B-28D5-2112-1BFEC2E86C90}"/>
          </ac:picMkLst>
        </pc:picChg>
        <pc:picChg chg="mod">
          <ac:chgData name="P McKenzie-Cook" userId="6605cc89-aaff-4d80-9ee6-20e4afa4ef0c" providerId="ADAL" clId="{C1EED9DC-9EC8-4349-96AA-3A3934B357C5}" dt="2026-01-11T21:27:24.995" v="36" actId="1076"/>
          <ac:picMkLst>
            <pc:docMk/>
            <pc:sldMk cId="3557743929" sldId="405"/>
            <ac:picMk id="11" creationId="{00000000-0000-0000-0000-000000000000}"/>
          </ac:picMkLst>
        </pc:picChg>
      </pc:sldChg>
      <pc:sldChg chg="addSp modSp add mod">
        <pc:chgData name="P McKenzie-Cook" userId="6605cc89-aaff-4d80-9ee6-20e4afa4ef0c" providerId="ADAL" clId="{C1EED9DC-9EC8-4349-96AA-3A3934B357C5}" dt="2026-01-11T21:30:12.495" v="64"/>
        <pc:sldMkLst>
          <pc:docMk/>
          <pc:sldMk cId="1178375544" sldId="406"/>
        </pc:sldMkLst>
        <pc:spChg chg="mod">
          <ac:chgData name="P McKenzie-Cook" userId="6605cc89-aaff-4d80-9ee6-20e4afa4ef0c" providerId="ADAL" clId="{C1EED9DC-9EC8-4349-96AA-3A3934B357C5}" dt="2026-01-11T21:25:29.629" v="1"/>
          <ac:spMkLst>
            <pc:docMk/>
            <pc:sldMk cId="1178375544" sldId="406"/>
            <ac:spMk id="2" creationId="{00000000-0000-0000-0000-000000000000}"/>
          </ac:spMkLst>
        </pc:spChg>
        <pc:spChg chg="add mod">
          <ac:chgData name="P McKenzie-Cook" userId="6605cc89-aaff-4d80-9ee6-20e4afa4ef0c" providerId="ADAL" clId="{C1EED9DC-9EC8-4349-96AA-3A3934B357C5}" dt="2026-01-11T21:27:45.971" v="40" actId="1076"/>
          <ac:spMkLst>
            <pc:docMk/>
            <pc:sldMk cId="1178375544" sldId="406"/>
            <ac:spMk id="4" creationId="{D00F6AC9-89AA-B1A1-3AE0-A84211C4546F}"/>
          </ac:spMkLst>
        </pc:spChg>
        <pc:spChg chg="add mod">
          <ac:chgData name="P McKenzie-Cook" userId="6605cc89-aaff-4d80-9ee6-20e4afa4ef0c" providerId="ADAL" clId="{C1EED9DC-9EC8-4349-96AA-3A3934B357C5}" dt="2026-01-11T21:30:12.495" v="64"/>
          <ac:spMkLst>
            <pc:docMk/>
            <pc:sldMk cId="1178375544" sldId="406"/>
            <ac:spMk id="5" creationId="{FEBC939C-30FC-90E9-CBD7-EAEB61482F13}"/>
          </ac:spMkLst>
        </pc:spChg>
      </pc:sldChg>
      <pc:sldChg chg="addSp modSp add mod">
        <pc:chgData name="P McKenzie-Cook" userId="6605cc89-aaff-4d80-9ee6-20e4afa4ef0c" providerId="ADAL" clId="{C1EED9DC-9EC8-4349-96AA-3A3934B357C5}" dt="2026-01-11T21:30:14.134" v="65"/>
        <pc:sldMkLst>
          <pc:docMk/>
          <pc:sldMk cId="4124141486" sldId="407"/>
        </pc:sldMkLst>
        <pc:spChg chg="add mod">
          <ac:chgData name="P McKenzie-Cook" userId="6605cc89-aaff-4d80-9ee6-20e4afa4ef0c" providerId="ADAL" clId="{C1EED9DC-9EC8-4349-96AA-3A3934B357C5}" dt="2026-01-11T21:27:56.047" v="42" actId="1076"/>
          <ac:spMkLst>
            <pc:docMk/>
            <pc:sldMk cId="4124141486" sldId="407"/>
            <ac:spMk id="4" creationId="{965AD042-0234-FC8A-72C8-E07E83C550CC}"/>
          </ac:spMkLst>
        </pc:spChg>
        <pc:spChg chg="add mod">
          <ac:chgData name="P McKenzie-Cook" userId="6605cc89-aaff-4d80-9ee6-20e4afa4ef0c" providerId="ADAL" clId="{C1EED9DC-9EC8-4349-96AA-3A3934B357C5}" dt="2026-01-11T21:30:14.134" v="65"/>
          <ac:spMkLst>
            <pc:docMk/>
            <pc:sldMk cId="4124141486" sldId="407"/>
            <ac:spMk id="5" creationId="{A905E45B-4DA8-D5CC-33EC-FF97584A35F0}"/>
          </ac:spMkLst>
        </pc:spChg>
      </pc:sldChg>
      <pc:sldChg chg="addSp delSp modSp add mod">
        <pc:chgData name="P McKenzie-Cook" userId="6605cc89-aaff-4d80-9ee6-20e4afa4ef0c" providerId="ADAL" clId="{C1EED9DC-9EC8-4349-96AA-3A3934B357C5}" dt="2026-01-11T21:45:45.898" v="79" actId="14100"/>
        <pc:sldMkLst>
          <pc:docMk/>
          <pc:sldMk cId="1423057793" sldId="408"/>
        </pc:sldMkLst>
        <pc:spChg chg="mod">
          <ac:chgData name="P McKenzie-Cook" userId="6605cc89-aaff-4d80-9ee6-20e4afa4ef0c" providerId="ADAL" clId="{C1EED9DC-9EC8-4349-96AA-3A3934B357C5}" dt="2026-01-11T21:45:42.654" v="77" actId="1076"/>
          <ac:spMkLst>
            <pc:docMk/>
            <pc:sldMk cId="1423057793" sldId="408"/>
            <ac:spMk id="4" creationId="{00000000-0000-0000-0000-000000000000}"/>
          </ac:spMkLst>
        </pc:spChg>
        <pc:spChg chg="add mod">
          <ac:chgData name="P McKenzie-Cook" userId="6605cc89-aaff-4d80-9ee6-20e4afa4ef0c" providerId="ADAL" clId="{C1EED9DC-9EC8-4349-96AA-3A3934B357C5}" dt="2026-01-11T21:29:12.931" v="52" actId="1076"/>
          <ac:spMkLst>
            <pc:docMk/>
            <pc:sldMk cId="1423057793" sldId="408"/>
            <ac:spMk id="6" creationId="{1CB3371A-D3AF-F4D7-CC82-C9AA4A6D700F}"/>
          </ac:spMkLst>
        </pc:spChg>
        <pc:spChg chg="add mod">
          <ac:chgData name="P McKenzie-Cook" userId="6605cc89-aaff-4d80-9ee6-20e4afa4ef0c" providerId="ADAL" clId="{C1EED9DC-9EC8-4349-96AA-3A3934B357C5}" dt="2026-01-11T21:30:17.684" v="68"/>
          <ac:spMkLst>
            <pc:docMk/>
            <pc:sldMk cId="1423057793" sldId="408"/>
            <ac:spMk id="7" creationId="{96C0018D-5E41-E7C7-4E8A-99DB2196C5C8}"/>
          </ac:spMkLst>
        </pc:spChg>
        <pc:picChg chg="add mod">
          <ac:chgData name="P McKenzie-Cook" userId="6605cc89-aaff-4d80-9ee6-20e4afa4ef0c" providerId="ADAL" clId="{C1EED9DC-9EC8-4349-96AA-3A3934B357C5}" dt="2026-01-11T21:45:45.898" v="79" actId="14100"/>
          <ac:picMkLst>
            <pc:docMk/>
            <pc:sldMk cId="1423057793" sldId="408"/>
            <ac:picMk id="9" creationId="{43ACA1F3-B359-513A-8310-59ECC183E441}"/>
          </ac:picMkLst>
        </pc:picChg>
      </pc:sldChg>
      <pc:sldChg chg="modSp add">
        <pc:chgData name="P McKenzie-Cook" userId="6605cc89-aaff-4d80-9ee6-20e4afa4ef0c" providerId="ADAL" clId="{C1EED9DC-9EC8-4349-96AA-3A3934B357C5}" dt="2026-01-11T21:25:29.629" v="1"/>
        <pc:sldMkLst>
          <pc:docMk/>
          <pc:sldMk cId="4009550805" sldId="409"/>
        </pc:sldMkLst>
        <pc:spChg chg="mod">
          <ac:chgData name="P McKenzie-Cook" userId="6605cc89-aaff-4d80-9ee6-20e4afa4ef0c" providerId="ADAL" clId="{C1EED9DC-9EC8-4349-96AA-3A3934B357C5}" dt="2026-01-11T21:25:29.629" v="1"/>
          <ac:spMkLst>
            <pc:docMk/>
            <pc:sldMk cId="4009550805" sldId="409"/>
            <ac:spMk id="11" creationId="{00000000-0000-0000-0000-000000000000}"/>
          </ac:spMkLst>
        </pc:spChg>
      </pc:sldChg>
      <pc:sldChg chg="modSp mod">
        <pc:chgData name="P McKenzie-Cook" userId="6605cc89-aaff-4d80-9ee6-20e4afa4ef0c" providerId="ADAL" clId="{C1EED9DC-9EC8-4349-96AA-3A3934B357C5}" dt="2026-01-11T21:30:46.135" v="74" actId="2711"/>
        <pc:sldMkLst>
          <pc:docMk/>
          <pc:sldMk cId="3188333873" sldId="505"/>
        </pc:sldMkLst>
        <pc:spChg chg="mod">
          <ac:chgData name="P McKenzie-Cook" userId="6605cc89-aaff-4d80-9ee6-20e4afa4ef0c" providerId="ADAL" clId="{C1EED9DC-9EC8-4349-96AA-3A3934B357C5}" dt="2026-01-11T21:30:35.002" v="70" actId="2711"/>
          <ac:spMkLst>
            <pc:docMk/>
            <pc:sldMk cId="3188333873" sldId="505"/>
            <ac:spMk id="3" creationId="{FE1FB400-1CAC-E414-73B0-5C1844FC3BE2}"/>
          </ac:spMkLst>
        </pc:spChg>
        <pc:spChg chg="mod">
          <ac:chgData name="P McKenzie-Cook" userId="6605cc89-aaff-4d80-9ee6-20e4afa4ef0c" providerId="ADAL" clId="{C1EED9DC-9EC8-4349-96AA-3A3934B357C5}" dt="2026-01-11T21:30:41.274" v="73" actId="403"/>
          <ac:spMkLst>
            <pc:docMk/>
            <pc:sldMk cId="3188333873" sldId="505"/>
            <ac:spMk id="12" creationId="{45949364-DFCB-78E5-0AA3-EAD8C82BE1B0}"/>
          </ac:spMkLst>
        </pc:spChg>
        <pc:spChg chg="mod">
          <ac:chgData name="P McKenzie-Cook" userId="6605cc89-aaff-4d80-9ee6-20e4afa4ef0c" providerId="ADAL" clId="{C1EED9DC-9EC8-4349-96AA-3A3934B357C5}" dt="2026-01-11T21:30:46.135" v="74" actId="2711"/>
          <ac:spMkLst>
            <pc:docMk/>
            <pc:sldMk cId="3188333873" sldId="505"/>
            <ac:spMk id="15" creationId="{206A15D7-41B3-1EBE-069A-FCFE7129A79F}"/>
          </ac:spMkLst>
        </pc:spChg>
      </pc:sldChg>
      <pc:sldChg chg="addSp delSp modSp new mod">
        <pc:chgData name="P McKenzie-Cook" userId="6605cc89-aaff-4d80-9ee6-20e4afa4ef0c" providerId="ADAL" clId="{C1EED9DC-9EC8-4349-96AA-3A3934B357C5}" dt="2026-01-11T21:47:19.083" v="95" actId="478"/>
        <pc:sldMkLst>
          <pc:docMk/>
          <pc:sldMk cId="1451468884" sldId="585"/>
        </pc:sldMkLst>
        <pc:picChg chg="add mod">
          <ac:chgData name="P McKenzie-Cook" userId="6605cc89-aaff-4d80-9ee6-20e4afa4ef0c" providerId="ADAL" clId="{C1EED9DC-9EC8-4349-96AA-3A3934B357C5}" dt="2026-01-11T21:46:42.014" v="82" actId="1076"/>
          <ac:picMkLst>
            <pc:docMk/>
            <pc:sldMk cId="1451468884" sldId="585"/>
            <ac:picMk id="6" creationId="{E92D6F6B-0BD3-EC82-833D-76965BD697B6}"/>
          </ac:picMkLst>
        </pc:picChg>
        <pc:picChg chg="add mod">
          <ac:chgData name="P McKenzie-Cook" userId="6605cc89-aaff-4d80-9ee6-20e4afa4ef0c" providerId="ADAL" clId="{C1EED9DC-9EC8-4349-96AA-3A3934B357C5}" dt="2026-01-11T21:46:54.631" v="86" actId="1076"/>
          <ac:picMkLst>
            <pc:docMk/>
            <pc:sldMk cId="1451468884" sldId="585"/>
            <ac:picMk id="8" creationId="{D35290FF-B772-ED78-818B-185CAA6C6BCD}"/>
          </ac:picMkLst>
        </pc:picChg>
        <pc:picChg chg="add mod">
          <ac:chgData name="P McKenzie-Cook" userId="6605cc89-aaff-4d80-9ee6-20e4afa4ef0c" providerId="ADAL" clId="{C1EED9DC-9EC8-4349-96AA-3A3934B357C5}" dt="2026-01-11T21:47:03.984" v="88" actId="1076"/>
          <ac:picMkLst>
            <pc:docMk/>
            <pc:sldMk cId="1451468884" sldId="585"/>
            <ac:picMk id="10" creationId="{91272327-375A-711E-2FD0-0A6DF8BB44D1}"/>
          </ac:picMkLst>
        </pc:picChg>
        <pc:picChg chg="add mod">
          <ac:chgData name="P McKenzie-Cook" userId="6605cc89-aaff-4d80-9ee6-20e4afa4ef0c" providerId="ADAL" clId="{C1EED9DC-9EC8-4349-96AA-3A3934B357C5}" dt="2026-01-11T21:47:13.549" v="92" actId="1076"/>
          <ac:picMkLst>
            <pc:docMk/>
            <pc:sldMk cId="1451468884" sldId="585"/>
            <ac:picMk id="12" creationId="{D1E2A4F0-C6C5-25AD-1756-1D6346552EA2}"/>
          </ac:picMkLst>
        </pc:picChg>
      </pc:sldChg>
      <pc:sldMasterChg chg="delSldLayout">
        <pc:chgData name="P McKenzie-Cook" userId="6605cc89-aaff-4d80-9ee6-20e4afa4ef0c" providerId="ADAL" clId="{C1EED9DC-9EC8-4349-96AA-3A3934B357C5}" dt="2026-01-11T21:25:55.686" v="2" actId="47"/>
        <pc:sldMasterMkLst>
          <pc:docMk/>
          <pc:sldMasterMk cId="3561188492" sldId="2147483682"/>
        </pc:sldMasterMkLst>
      </pc:sldMasterChg>
    </pc:docChg>
  </pc:docChgLst>
  <pc:docChgLst>
    <pc:chgData name="A Freel" userId="S::afreel@ohacademy.co.uk::f6dead3d-cc44-4b49-aee1-60fe86f08dbd" providerId="AD" clId="Web-{6F3A1C38-292F-216F-58EB-8D0ADDD707D6}"/>
    <pc:docChg chg="addSld modSld">
      <pc:chgData name="A Freel" userId="S::afreel@ohacademy.co.uk::f6dead3d-cc44-4b49-aee1-60fe86f08dbd" providerId="AD" clId="Web-{6F3A1C38-292F-216F-58EB-8D0ADDD707D6}" dt="2026-01-08T19:04:02.272" v="41"/>
      <pc:docMkLst>
        <pc:docMk/>
      </pc:docMkLst>
      <pc:sldChg chg="addSp delSp modSp modNotes">
        <pc:chgData name="A Freel" userId="S::afreel@ohacademy.co.uk::f6dead3d-cc44-4b49-aee1-60fe86f08dbd" providerId="AD" clId="Web-{6F3A1C38-292F-216F-58EB-8D0ADDD707D6}" dt="2026-01-08T19:04:02.272" v="41"/>
        <pc:sldMkLst>
          <pc:docMk/>
          <pc:sldMk cId="1148398298" sldId="282"/>
        </pc:sldMkLst>
        <pc:spChg chg="mod">
          <ac:chgData name="A Freel" userId="S::afreel@ohacademy.co.uk::f6dead3d-cc44-4b49-aee1-60fe86f08dbd" providerId="AD" clId="Web-{6F3A1C38-292F-216F-58EB-8D0ADDD707D6}" dt="2026-01-08T19:03:19.005" v="29" actId="20577"/>
          <ac:spMkLst>
            <pc:docMk/>
            <pc:sldMk cId="1148398298" sldId="282"/>
            <ac:spMk id="2" creationId="{9B360A72-D72E-3743-CC9C-0ACFEB85AECE}"/>
          </ac:spMkLst>
        </pc:spChg>
        <pc:spChg chg="add mod">
          <ac:chgData name="A Freel" userId="S::afreel@ohacademy.co.uk::f6dead3d-cc44-4b49-aee1-60fe86f08dbd" providerId="AD" clId="Web-{6F3A1C38-292F-216F-58EB-8D0ADDD707D6}" dt="2026-01-08T19:00:48.186" v="6" actId="1076"/>
          <ac:spMkLst>
            <pc:docMk/>
            <pc:sldMk cId="1148398298" sldId="282"/>
            <ac:spMk id="5" creationId="{19FD3808-3D85-278F-06AC-E1EF7E544ECE}"/>
          </ac:spMkLst>
        </pc:spChg>
        <pc:picChg chg="add mod">
          <ac:chgData name="A Freel" userId="S::afreel@ohacademy.co.uk::f6dead3d-cc44-4b49-aee1-60fe86f08dbd" providerId="AD" clId="Web-{6F3A1C38-292F-216F-58EB-8D0ADDD707D6}" dt="2026-01-08T19:03:38.568" v="32" actId="14100"/>
          <ac:picMkLst>
            <pc:docMk/>
            <pc:sldMk cId="1148398298" sldId="282"/>
            <ac:picMk id="6" creationId="{84086B1C-0758-085C-AB31-783CDBCBA719}"/>
          </ac:picMkLst>
        </pc:picChg>
      </pc:sldChg>
      <pc:sldChg chg="add mod setBg">
        <pc:chgData name="A Freel" userId="S::afreel@ohacademy.co.uk::f6dead3d-cc44-4b49-aee1-60fe86f08dbd" providerId="AD" clId="Web-{6F3A1C38-292F-216F-58EB-8D0ADDD707D6}" dt="2026-01-08T18:59:51.886" v="1"/>
        <pc:sldMkLst>
          <pc:docMk/>
          <pc:sldMk cId="3188333873" sldId="505"/>
        </pc:sldMkLst>
      </pc:sldChg>
    </pc:docChg>
  </pc:docChgLst>
  <pc:docChgLst>
    <pc:chgData clId="Web-{2F90C51E-D5D2-7971-56A2-B80E4877337E}"/>
    <pc:docChg chg="addSld">
      <pc:chgData name="" userId="" providerId="" clId="Web-{2F90C51E-D5D2-7971-56A2-B80E4877337E}" dt="2026-01-07T21:22:44.648" v="3"/>
      <pc:docMkLst>
        <pc:docMk/>
      </pc:docMkLst>
      <pc:sldChg chg="add">
        <pc:chgData name="" userId="" providerId="" clId="Web-{2F90C51E-D5D2-7971-56A2-B80E4877337E}" dt="2026-01-07T21:22:44.523" v="1"/>
        <pc:sldMkLst>
          <pc:docMk/>
          <pc:sldMk cId="3772315522" sldId="261"/>
        </pc:sldMkLst>
      </pc:sldChg>
      <pc:sldChg chg="add">
        <pc:chgData name="" userId="" providerId="" clId="Web-{2F90C51E-D5D2-7971-56A2-B80E4877337E}" dt="2026-01-07T21:21:53.241" v="0"/>
        <pc:sldMkLst>
          <pc:docMk/>
          <pc:sldMk cId="4110216635" sldId="582"/>
        </pc:sldMkLst>
      </pc:sldChg>
      <pc:sldChg chg="add">
        <pc:chgData name="" userId="" providerId="" clId="Web-{2F90C51E-D5D2-7971-56A2-B80E4877337E}" dt="2026-01-07T21:22:44.554" v="2"/>
        <pc:sldMkLst>
          <pc:docMk/>
          <pc:sldMk cId="38879649" sldId="583"/>
        </pc:sldMkLst>
      </pc:sldChg>
      <pc:sldChg chg="add">
        <pc:chgData name="" userId="" providerId="" clId="Web-{2F90C51E-D5D2-7971-56A2-B80E4877337E}" dt="2026-01-07T21:22:44.648" v="3"/>
        <pc:sldMkLst>
          <pc:docMk/>
          <pc:sldMk cId="945585841" sldId="584"/>
        </pc:sldMkLst>
      </pc:sldChg>
      <pc:sldMasterChg chg="addSldLayout">
        <pc:chgData name="" userId="" providerId="" clId="Web-{2F90C51E-D5D2-7971-56A2-B80E4877337E}" dt="2026-01-07T21:22:44.523" v="1"/>
        <pc:sldMasterMkLst>
          <pc:docMk/>
          <pc:sldMasterMk cId="2460954070" sldId="2147483660"/>
        </pc:sldMasterMkLst>
        <pc:sldLayoutChg chg="add">
          <pc:chgData name="" userId="" providerId="" clId="Web-{2F90C51E-D5D2-7971-56A2-B80E4877337E}" dt="2026-01-07T21:22:44.523" v="1"/>
          <pc:sldLayoutMkLst>
            <pc:docMk/>
            <pc:sldMasterMk cId="2460954070" sldId="2147483660"/>
            <pc:sldLayoutMk cId="3067420286" sldId="2147483672"/>
          </pc:sldLayoutMkLst>
        </pc:sldLayoutChg>
      </pc:sldMasterChg>
    </pc:docChg>
  </pc:docChgLst>
  <pc:docChgLst>
    <pc:chgData name="A Freel" userId="S::afreel@ohacademy.co.uk::f6dead3d-cc44-4b49-aee1-60fe86f08dbd" providerId="AD" clId="Web-{CE581FAD-5DAF-A3B6-D139-E70F3724F8AD}"/>
    <pc:docChg chg="modSld">
      <pc:chgData name="A Freel" userId="S::afreel@ohacademy.co.uk::f6dead3d-cc44-4b49-aee1-60fe86f08dbd" providerId="AD" clId="Web-{CE581FAD-5DAF-A3B6-D139-E70F3724F8AD}" dt="2026-01-15T11:00:14.018" v="5" actId="1076"/>
      <pc:docMkLst>
        <pc:docMk/>
      </pc:docMkLst>
      <pc:sldChg chg="addSp modSp">
        <pc:chgData name="A Freel" userId="S::afreel@ohacademy.co.uk::f6dead3d-cc44-4b49-aee1-60fe86f08dbd" providerId="AD" clId="Web-{CE581FAD-5DAF-A3B6-D139-E70F3724F8AD}" dt="2026-01-15T11:00:14.018" v="5" actId="1076"/>
        <pc:sldMkLst>
          <pc:docMk/>
          <pc:sldMk cId="1120572278" sldId="258"/>
        </pc:sldMkLst>
        <pc:picChg chg="add mod">
          <ac:chgData name="A Freel" userId="S::afreel@ohacademy.co.uk::f6dead3d-cc44-4b49-aee1-60fe86f08dbd" providerId="AD" clId="Web-{CE581FAD-5DAF-A3B6-D139-E70F3724F8AD}" dt="2026-01-15T11:00:14.018" v="5" actId="1076"/>
          <ac:picMkLst>
            <pc:docMk/>
            <pc:sldMk cId="1120572278" sldId="258"/>
            <ac:picMk id="2" creationId="{6E21978C-5DE7-AD59-1A99-89BF6213DC89}"/>
          </ac:picMkLst>
        </pc:picChg>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5-01-17T09:17:57.341"/>
    </inkml:context>
    <inkml:brush xml:id="br0">
      <inkml:brushProperty name="width" value="0.05292" units="cm"/>
      <inkml:brushProperty name="height" value="0.05292" units="cm"/>
      <inkml:brushProperty name="color" value="#FF0000"/>
    </inkml:brush>
  </inkml:definitions>
  <inkml:trace contextRef="#ctx0" brushRef="#br0">28281 3692 2048 0,'104'-1'0'0,"10"-2"0"0,-59 2 0 31,37-8 0-31,-43 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9T09:10:49.645"/>
    </inkml:context>
    <inkml:brush xml:id="br0">
      <inkml:brushProperty name="width" value="0.1" units="cm"/>
      <inkml:brushProperty name="height" value="0.1" units="cm"/>
    </inkml:brush>
  </inkml:definitions>
  <inkml:trace contextRef="#ctx0" brushRef="#br0">8561 8452 16383 0 0,'-9'-4'0'0'0,"-9"-3"0"0"0,-5 1 0 0 0,6-8 0 0 0,6-7 0 0 0,4 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9T09:10:49.646"/>
    </inkml:context>
    <inkml:brush xml:id="br0">
      <inkml:brushProperty name="width" value="0.1" units="cm"/>
      <inkml:brushProperty name="height" value="0.1" units="cm"/>
    </inkml:brush>
  </inkml:definitions>
  <inkml:trace contextRef="#ctx0" brushRef="#br0">8456 8393 16383 0 0,'10'4'0'0'0,"12"7"0"0"0,16 6 0 0 0,12 5 0 0 0,7-1 0 0 0,-7 0 0 0 0,-16-8 0 0 0,-14-6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2AD8B-7F41-4F31-BE75-52B0B215D94E}" type="datetimeFigureOut">
              <a:t>1/15/2026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64760-CB40-4ACD-97F7-CAF9DECB7D85}" type="slidenum">
              <a:t>‹#›</a:t>
            </a:fld>
            <a:endParaRPr lang="en-GB"/>
          </a:p>
        </p:txBody>
      </p:sp>
    </p:spTree>
    <p:extLst>
      <p:ext uri="{BB962C8B-B14F-4D97-AF65-F5344CB8AC3E}">
        <p14:creationId xmlns:p14="http://schemas.microsoft.com/office/powerpoint/2010/main" val="288649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a:t>
            </a:fld>
            <a:endParaRPr lang="en-GB"/>
          </a:p>
        </p:txBody>
      </p:sp>
    </p:spTree>
    <p:extLst>
      <p:ext uri="{BB962C8B-B14F-4D97-AF65-F5344CB8AC3E}">
        <p14:creationId xmlns:p14="http://schemas.microsoft.com/office/powerpoint/2010/main" val="3342497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 </a:t>
            </a:r>
            <a:r>
              <a:rPr lang="en-GB" sz="1200" b="1" i="1">
                <a:solidFill>
                  <a:srgbClr val="000000"/>
                </a:solidFill>
                <a:effectLst/>
                <a:latin typeface="Arial" panose="020B0604020202020204" pitchFamily="34" charset="0"/>
              </a:rPr>
              <a:t>Times and activities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need one copy of the Task Sheet and an individual geared clock.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take it in turns to pick a time from the sheet, make it on their individual clock and say something they might do at that time.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13</a:t>
            </a:fld>
            <a:endParaRPr lang="en-GB"/>
          </a:p>
        </p:txBody>
      </p:sp>
    </p:spTree>
    <p:extLst>
      <p:ext uri="{BB962C8B-B14F-4D97-AF65-F5344CB8AC3E}">
        <p14:creationId xmlns:p14="http://schemas.microsoft.com/office/powerpoint/2010/main" val="352122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 </a:t>
            </a:r>
            <a:r>
              <a:rPr lang="en-GB" sz="1200" b="1" i="1">
                <a:solidFill>
                  <a:srgbClr val="000000"/>
                </a:solidFill>
                <a:effectLst/>
                <a:latin typeface="Arial" panose="020B0604020202020204" pitchFamily="34" charset="0"/>
              </a:rPr>
              <a:t>Morning, afternoon and evening times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a copy of the Task Sheet. They suggest times when each activity might occur and draw the hands on the clock. They then complete the sentence, writing the time in words and whether it happens in the morning, afternoon or evening.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Pupils could have the times and words completed for them to match to the activities.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Pupils could think of their own daily activities and write their o’clock or half past times.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14</a:t>
            </a:fld>
            <a:endParaRPr lang="en-GB"/>
          </a:p>
        </p:txBody>
      </p:sp>
    </p:spTree>
    <p:extLst>
      <p:ext uri="{BB962C8B-B14F-4D97-AF65-F5344CB8AC3E}">
        <p14:creationId xmlns:p14="http://schemas.microsoft.com/office/powerpoint/2010/main" val="192269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Plenary: </a:t>
            </a:r>
            <a:r>
              <a:rPr lang="en-GB" sz="1200" b="1" i="1">
                <a:solidFill>
                  <a:srgbClr val="000000"/>
                </a:solidFill>
                <a:effectLst/>
                <a:latin typeface="Arial" panose="020B0604020202020204" pitchFamily="34" charset="0"/>
              </a:rPr>
              <a:t>Missing minute hand</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Display the four clocks, which are all missing their minute hands. Use the questions below to stimulate a discussion about how we can use the hour hand to give us an approximate time. Encourage pupils to explain their ideas.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do you notice?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time do you think each clock says? How do you know?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16</a:t>
            </a:fld>
            <a:endParaRPr lang="en-GB"/>
          </a:p>
        </p:txBody>
      </p:sp>
    </p:spTree>
    <p:extLst>
      <p:ext uri="{BB962C8B-B14F-4D97-AF65-F5344CB8AC3E}">
        <p14:creationId xmlns:p14="http://schemas.microsoft.com/office/powerpoint/2010/main" val="100680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17</a:t>
            </a:fld>
            <a:endParaRPr lang="en-GB"/>
          </a:p>
        </p:txBody>
      </p:sp>
    </p:spTree>
    <p:extLst>
      <p:ext uri="{BB962C8B-B14F-4D97-AF65-F5344CB8AC3E}">
        <p14:creationId xmlns:p14="http://schemas.microsoft.com/office/powerpoint/2010/main" val="394664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4</a:t>
            </a:fld>
            <a:endParaRPr lang="en-GB"/>
          </a:p>
        </p:txBody>
      </p:sp>
    </p:spTree>
    <p:extLst>
      <p:ext uri="{BB962C8B-B14F-4D97-AF65-F5344CB8AC3E}">
        <p14:creationId xmlns:p14="http://schemas.microsoft.com/office/powerpoint/2010/main" val="313070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5</a:t>
            </a:fld>
            <a:endParaRPr lang="en-GB"/>
          </a:p>
        </p:txBody>
      </p:sp>
    </p:spTree>
    <p:extLst>
      <p:ext uri="{BB962C8B-B14F-4D97-AF65-F5344CB8AC3E}">
        <p14:creationId xmlns:p14="http://schemas.microsoft.com/office/powerpoint/2010/main" val="15330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feather from a white bird fell on the ground</a:t>
            </a:r>
          </a:p>
        </p:txBody>
      </p:sp>
      <p:sp>
        <p:nvSpPr>
          <p:cNvPr id="4" name="Slide Number Placeholder 3"/>
          <p:cNvSpPr>
            <a:spLocks noGrp="1"/>
          </p:cNvSpPr>
          <p:nvPr>
            <p:ph type="sldNum" sz="quarter" idx="5"/>
          </p:nvPr>
        </p:nvSpPr>
        <p:spPr/>
        <p:txBody>
          <a:bodyPr/>
          <a:lstStyle/>
          <a:p>
            <a:fld id="{B3A64760-CB40-4ACD-97F7-CAF9DECB7D85}" type="slidenum">
              <a:rPr lang="en-GB"/>
              <a:t>6</a:t>
            </a:fld>
            <a:endParaRPr lang="en-GB"/>
          </a:p>
        </p:txBody>
      </p:sp>
    </p:spTree>
    <p:extLst>
      <p:ext uri="{BB962C8B-B14F-4D97-AF65-F5344CB8AC3E}">
        <p14:creationId xmlns:p14="http://schemas.microsoft.com/office/powerpoint/2010/main" val="222577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 </a:t>
            </a:r>
            <a:r>
              <a:rPr lang="en-GB" sz="1200" b="1" i="1">
                <a:solidFill>
                  <a:srgbClr val="000000"/>
                </a:solidFill>
                <a:effectLst/>
                <a:latin typeface="Arial" panose="020B0604020202020204" pitchFamily="34" charset="0"/>
              </a:rPr>
              <a:t>Showing o’clock times on clocks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individual geared clocks. In pairs, they choose a time from the slide and make it on their clock. They explain to each other how they know they are correct.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 know it is ten o’clock because the hour hand is pointing to the ten and the minute hand is pointing straight up.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7</a:t>
            </a:fld>
            <a:endParaRPr lang="en-GB"/>
          </a:p>
        </p:txBody>
      </p:sp>
    </p:spTree>
    <p:extLst>
      <p:ext uri="{BB962C8B-B14F-4D97-AF65-F5344CB8AC3E}">
        <p14:creationId xmlns:p14="http://schemas.microsoft.com/office/powerpoint/2010/main" val="328052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Recapping how to tell the time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Have the large demonstration clock and give each pupil a small geared clock.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can you remember about telling the time?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hour hand is the short hand, and the long hand is the minute hand. When the minute hand is pointing straight up it is o’clock. When the minute hand is pointing straight down it is half past. When it is o’clock the hour hand will be pointing to a number. When it is half past the hour hand will be pointing to halfway between two numbers.  </a:t>
            </a:r>
          </a:p>
          <a:p>
            <a:pPr algn="l" rtl="0" fontAlgn="base"/>
            <a:r>
              <a:rPr lang="en-GB" sz="1200" b="0" i="0">
                <a:solidFill>
                  <a:srgbClr val="000000"/>
                </a:solidFill>
                <a:effectLst/>
                <a:latin typeface="Arial" panose="020B0604020202020204" pitchFamily="34" charset="0"/>
              </a:rPr>
              <a:t>Play a game of ‘What’s the time, Mr Wolf?’ (next slide). Give pupils clues, for example: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minute hand is pointing straight down. The hour hand is pointing between the one and the two.   </a:t>
            </a:r>
          </a:p>
          <a:p>
            <a:pPr algn="l" rtl="0" fontAlgn="base"/>
            <a:r>
              <a:rPr lang="en-GB" sz="1200" b="0" i="0">
                <a:solidFill>
                  <a:srgbClr val="000000"/>
                </a:solidFill>
                <a:effectLst/>
                <a:latin typeface="Arial" panose="020B0604020202020204" pitchFamily="34" charset="0"/>
              </a:rPr>
              <a:t>Pupils guess the time, using their individual clocks for support. This can be used as an opportunity to address any misconceptions, e.g. confusion between the minute and hour hands.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9</a:t>
            </a:fld>
            <a:endParaRPr lang="en-GB"/>
          </a:p>
        </p:txBody>
      </p:sp>
    </p:spTree>
    <p:extLst>
      <p:ext uri="{BB962C8B-B14F-4D97-AF65-F5344CB8AC3E}">
        <p14:creationId xmlns:p14="http://schemas.microsoft.com/office/powerpoint/2010/main" val="326199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Recapping how to tell the time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Have the large demonstration clock and give each pupil a small geared clock.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can you remember about telling the time?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hour hand is the short hand, and the long hand is the minute hand. When the minute hand is pointing straight up it is o’clock. When the minute hand is pointing straight down it is half past. When it is o’clock the hour hand will be pointing to a number. When it is half past the hour hand will be pointing to halfway between two numbers.  </a:t>
            </a:r>
          </a:p>
          <a:p>
            <a:pPr algn="l" rtl="0" fontAlgn="base"/>
            <a:r>
              <a:rPr lang="en-GB" sz="1200" b="0" i="0">
                <a:solidFill>
                  <a:srgbClr val="000000"/>
                </a:solidFill>
                <a:effectLst/>
                <a:latin typeface="Arial" panose="020B0604020202020204" pitchFamily="34" charset="0"/>
              </a:rPr>
              <a:t>Play a game of ‘What’s the time, Mr Wolf?’ (next slide). Give pupils clues, for example: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minute hand is pointing straight down. The hour hand is pointing between the one and the two.   </a:t>
            </a:r>
          </a:p>
          <a:p>
            <a:pPr algn="l" rtl="0" fontAlgn="base"/>
            <a:r>
              <a:rPr lang="en-GB" sz="1200" b="0" i="0">
                <a:solidFill>
                  <a:srgbClr val="000000"/>
                </a:solidFill>
                <a:effectLst/>
                <a:latin typeface="Arial" panose="020B0604020202020204" pitchFamily="34" charset="0"/>
              </a:rPr>
              <a:t>Pupils guess the time, using their individual clocks for support. This can be used as an opportunity to address any misconceptions, e.g. confusion between the minute and hour hands.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10</a:t>
            </a:fld>
            <a:endParaRPr lang="en-GB"/>
          </a:p>
        </p:txBody>
      </p:sp>
    </p:spTree>
    <p:extLst>
      <p:ext uri="{BB962C8B-B14F-4D97-AF65-F5344CB8AC3E}">
        <p14:creationId xmlns:p14="http://schemas.microsoft.com/office/powerpoint/2010/main" val="342461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O’clock and half past</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a copy of the Task Sheet and individual geared clocks.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 A picks a clock from the sheet and makes the same time on their personal clock. Pupil B reads the time from the clock, explaining how they know. They cross that clock off on their sheet. Pupils then swap roles and repeat.</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11</a:t>
            </a:fld>
            <a:endParaRPr lang="en-GB"/>
          </a:p>
        </p:txBody>
      </p:sp>
    </p:spTree>
    <p:extLst>
      <p:ext uri="{BB962C8B-B14F-4D97-AF65-F5344CB8AC3E}">
        <p14:creationId xmlns:p14="http://schemas.microsoft.com/office/powerpoint/2010/main" val="2132525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Morning, afternoon and evening activities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Discuss some activities that we do in the morning, afternoon and evening.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Do we eat breakfast in the afternoon?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When do we have dinner? Do we have dinner in the morning? </a:t>
            </a:r>
          </a:p>
          <a:p>
            <a:pPr algn="l" rtl="0" fontAlgn="base"/>
            <a:r>
              <a:rPr lang="en-GB" sz="1200" b="0" i="0">
                <a:solidFill>
                  <a:srgbClr val="000000"/>
                </a:solidFill>
                <a:effectLst/>
                <a:latin typeface="Arial" panose="020B0604020202020204" pitchFamily="34" charset="0"/>
              </a:rPr>
              <a:t>Take feedback.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When does the morning become afternoon?  </a:t>
            </a:r>
          </a:p>
          <a:p>
            <a:pPr algn="l" rtl="0" fontAlgn="base"/>
            <a:r>
              <a:rPr lang="en-GB" sz="1200" b="0" i="0">
                <a:solidFill>
                  <a:srgbClr val="000000"/>
                </a:solidFill>
                <a:effectLst/>
                <a:latin typeface="Arial" panose="020B0604020202020204" pitchFamily="34" charset="0"/>
              </a:rPr>
              <a:t>Discuss the meaning of the word ‘noon’ and establish that 12 o’clock is called noon or midday, and the afternoon</a:t>
            </a:r>
            <a:r>
              <a:rPr lang="en-GB" sz="1200" b="1" i="0">
                <a:solidFill>
                  <a:srgbClr val="000000"/>
                </a:solidFill>
                <a:effectLst/>
                <a:latin typeface="Arial" panose="020B0604020202020204" pitchFamily="34" charset="0"/>
              </a:rPr>
              <a:t> </a:t>
            </a:r>
            <a:r>
              <a:rPr lang="en-GB" sz="1200" b="0" i="0">
                <a:solidFill>
                  <a:srgbClr val="000000"/>
                </a:solidFill>
                <a:effectLst/>
                <a:latin typeface="Arial" panose="020B0604020202020204" pitchFamily="34" charset="0"/>
              </a:rPr>
              <a:t>comes after it. Establish that morning is until 12 o’clock noon and afternoon is after 12 o’clock noon. You might want to also discuss that there are two 12 </a:t>
            </a:r>
            <a:r>
              <a:rPr lang="en-GB" sz="1200" b="0" i="0" err="1">
                <a:solidFill>
                  <a:srgbClr val="000000"/>
                </a:solidFill>
                <a:effectLst/>
                <a:latin typeface="Arial" panose="020B0604020202020204" pitchFamily="34" charset="0"/>
              </a:rPr>
              <a:t>o’clocks</a:t>
            </a:r>
            <a:r>
              <a:rPr lang="en-GB" sz="1200" b="0" i="0">
                <a:solidFill>
                  <a:srgbClr val="000000"/>
                </a:solidFill>
                <a:effectLst/>
                <a:latin typeface="Arial" panose="020B0604020202020204" pitchFamily="34" charset="0"/>
              </a:rPr>
              <a:t> each day, midday and midnight, and that pupils will be asleep at midnight.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do we do in the morning? What do we do in the afternoon? </a:t>
            </a:r>
          </a:p>
          <a:p>
            <a:pPr algn="l" rtl="0" fontAlgn="base"/>
            <a:r>
              <a:rPr lang="en-GB" sz="1200" b="0" i="0">
                <a:solidFill>
                  <a:srgbClr val="000000"/>
                </a:solidFill>
                <a:effectLst/>
                <a:latin typeface="Arial" panose="020B0604020202020204" pitchFamily="34" charset="0"/>
              </a:rPr>
              <a:t>Agree on four activities. (If you want to link this directly into the Independent Task, steer pupils towards breakfast, playtime, home time and dinner time). Discuss what time of day each activity might happen, e.g. eating breakfast at seven o’clock in the morning. Emphasise morning, afternoon and evening, and o’clock and half past times.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12</a:t>
            </a:fld>
            <a:endParaRPr lang="en-GB"/>
          </a:p>
        </p:txBody>
      </p:sp>
    </p:spTree>
    <p:extLst>
      <p:ext uri="{BB962C8B-B14F-4D97-AF65-F5344CB8AC3E}">
        <p14:creationId xmlns:p14="http://schemas.microsoft.com/office/powerpoint/2010/main" val="191309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6742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1d_Title_Owl_Ti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7674-D72D-F4D3-8874-04996BB6E162}"/>
              </a:ext>
            </a:extLst>
          </p:cNvPr>
          <p:cNvSpPr>
            <a:spLocks noGrp="1"/>
          </p:cNvSpPr>
          <p:nvPr>
            <p:ph type="title" hasCustomPrompt="1"/>
          </p:nvPr>
        </p:nvSpPr>
        <p:spPr/>
        <p:txBody>
          <a:bodyPr/>
          <a:lstStyle>
            <a:lvl1pPr>
              <a:defRPr/>
            </a:lvl1pPr>
          </a:lstStyle>
          <a:p>
            <a:r>
              <a:rPr lang="en-US"/>
              <a:t>Unit title</a:t>
            </a:r>
            <a:endParaRPr lang="en-GB"/>
          </a:p>
        </p:txBody>
      </p:sp>
      <p:sp>
        <p:nvSpPr>
          <p:cNvPr id="4" name="Text Placeholder 3">
            <a:extLst>
              <a:ext uri="{FF2B5EF4-FFF2-40B4-BE49-F238E27FC236}">
                <a16:creationId xmlns:a16="http://schemas.microsoft.com/office/drawing/2014/main" id="{4DCC3023-2279-9A03-EE12-7006F6BBAC5D}"/>
              </a:ext>
            </a:extLst>
          </p:cNvPr>
          <p:cNvSpPr>
            <a:spLocks noGrp="1"/>
          </p:cNvSpPr>
          <p:nvPr>
            <p:ph type="body" sz="quarter" idx="10" hasCustomPrompt="1"/>
          </p:nvPr>
        </p:nvSpPr>
        <p:spPr>
          <a:xfrm>
            <a:off x="428371" y="5106988"/>
            <a:ext cx="5784850" cy="615950"/>
          </a:xfrm>
        </p:spPr>
        <p:txBody>
          <a:bodyPr/>
          <a:lstStyle>
            <a:lvl1pPr>
              <a:defRPr/>
            </a:lvl1pPr>
          </a:lstStyle>
          <a:p>
            <a:pPr lvl="0"/>
            <a:r>
              <a:rPr lang="en-US"/>
              <a:t>Week / lesson title </a:t>
            </a:r>
          </a:p>
        </p:txBody>
      </p:sp>
      <p:pic>
        <p:nvPicPr>
          <p:cNvPr id="6" name="Picture 5">
            <a:extLst>
              <a:ext uri="{FF2B5EF4-FFF2-40B4-BE49-F238E27FC236}">
                <a16:creationId xmlns:a16="http://schemas.microsoft.com/office/drawing/2014/main" id="{038829B6-7760-F264-56B7-D96F479075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80761" y="564420"/>
            <a:ext cx="4320508" cy="5400000"/>
          </a:xfrm>
          <a:prstGeom prst="rect">
            <a:avLst/>
          </a:prstGeom>
        </p:spPr>
      </p:pic>
    </p:spTree>
    <p:extLst>
      <p:ext uri="{BB962C8B-B14F-4D97-AF65-F5344CB8AC3E}">
        <p14:creationId xmlns:p14="http://schemas.microsoft.com/office/powerpoint/2010/main" val="3569855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9718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822678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57881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a:t>star words</a:t>
            </a:r>
          </a:p>
          <a:p>
            <a:pPr lvl="0"/>
            <a:r>
              <a:rPr lang="en-US"/>
              <a:t>on two rows</a:t>
            </a:r>
          </a:p>
        </p:txBody>
      </p:sp>
    </p:spTree>
    <p:extLst>
      <p:ext uri="{BB962C8B-B14F-4D97-AF65-F5344CB8AC3E}">
        <p14:creationId xmlns:p14="http://schemas.microsoft.com/office/powerpoint/2010/main" val="120035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53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22_3c_TalkTask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F9E-709D-0266-4E1F-4C52DDF68A7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123800DD-83F2-B943-5B4F-E6FC5B5DF247}"/>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FE5F46E9-7B59-F075-D8F6-632564025B91}"/>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D736605F-F45D-97F9-DA29-2308E1DAED2D}"/>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E265DF71-7DDA-8E54-E247-5709BAE5A82B}"/>
              </a:ext>
            </a:extLst>
          </p:cNvPr>
          <p:cNvSpPr/>
          <p:nvPr userDrawn="1"/>
        </p:nvSpPr>
        <p:spPr>
          <a:xfrm>
            <a:off x="726251"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FDE05B56-DEC3-49E9-3D42-7E806C21A67A}"/>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04043589-FDCD-0D65-35CB-8DC9F99C7AC8}"/>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4D95E-06BB-A317-D01B-70ED341DAFD8}"/>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a:t>star words</a:t>
            </a:r>
          </a:p>
        </p:txBody>
      </p:sp>
    </p:spTree>
    <p:extLst>
      <p:ext uri="{BB962C8B-B14F-4D97-AF65-F5344CB8AC3E}">
        <p14:creationId xmlns:p14="http://schemas.microsoft.com/office/powerpoint/2010/main" val="215989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4166930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2038208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15/01/2026</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1192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15/01/2026</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1993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15/01/2026</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80613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15/01/2026</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21072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15/01/2026</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37184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15/01/2026</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909024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15/01/2026</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02023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15/01/2026</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8681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15/01/2026</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79635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15/01/2026</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9515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15/01/2026</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22141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81172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1366754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68235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a:t>star words</a:t>
            </a:r>
          </a:p>
          <a:p>
            <a:pPr lvl="0"/>
            <a:r>
              <a:rPr lang="en-US"/>
              <a:t>on two rows</a:t>
            </a:r>
          </a:p>
        </p:txBody>
      </p:sp>
    </p:spTree>
    <p:extLst>
      <p:ext uri="{BB962C8B-B14F-4D97-AF65-F5344CB8AC3E}">
        <p14:creationId xmlns:p14="http://schemas.microsoft.com/office/powerpoint/2010/main" val="1096709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516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22_3c_TalkTask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F9E-709D-0266-4E1F-4C52DDF68A7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123800DD-83F2-B943-5B4F-E6FC5B5DF247}"/>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FE5F46E9-7B59-F075-D8F6-632564025B91}"/>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D736605F-F45D-97F9-DA29-2308E1DAED2D}"/>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E265DF71-7DDA-8E54-E247-5709BAE5A82B}"/>
              </a:ext>
            </a:extLst>
          </p:cNvPr>
          <p:cNvSpPr/>
          <p:nvPr userDrawn="1"/>
        </p:nvSpPr>
        <p:spPr>
          <a:xfrm>
            <a:off x="726251"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FDE05B56-DEC3-49E9-3D42-7E806C21A67A}"/>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04043589-FDCD-0D65-35CB-8DC9F99C7AC8}"/>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4D95E-06BB-A317-D01B-70ED341DAFD8}"/>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a:t>star words</a:t>
            </a:r>
          </a:p>
        </p:txBody>
      </p:sp>
    </p:spTree>
    <p:extLst>
      <p:ext uri="{BB962C8B-B14F-4D97-AF65-F5344CB8AC3E}">
        <p14:creationId xmlns:p14="http://schemas.microsoft.com/office/powerpoint/2010/main" val="1929464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165004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82909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15/01/2026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15/01/2026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15/01/2026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15/01/2026</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56118849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o.remove.bg/downloads/d4cd2f21-e7ee-4e7b-9408-cd8242b1a63a/wolf-removebg-preview.png" TargetMode="External"/><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5.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4.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6.wdp"/><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32.png"/><Relationship Id="rId5" Type="http://schemas.microsoft.com/office/2007/relationships/hdphoto" Target="../media/hdphoto5.wdp"/><Relationship Id="rId4" Type="http://schemas.openxmlformats.org/officeDocument/2006/relationships/image" Target="../media/image31.png"/><Relationship Id="rId9"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8.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9.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customXml" Target="../ink/ink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10.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23.png"/><Relationship Id="rId4" Type="http://schemas.openxmlformats.org/officeDocument/2006/relationships/hyperlink" Target="https://o.remove.bg/downloads/46ef634f-27d5-402a-8382-0d4df41565a6/clock_-_hands-removebg-preview.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5"/>
                </a:solidFill>
                <a:latin typeface="Sassoon Primary"/>
              </a:rPr>
              <a:t>F</a:t>
            </a:r>
            <a:r>
              <a:rPr lang="en-GB" dirty="0">
                <a:latin typeface="Sassoon Primary"/>
              </a:rPr>
              <a:t>riday 16th </a:t>
            </a:r>
            <a:r>
              <a:rPr lang="en-GB" dirty="0">
                <a:solidFill>
                  <a:schemeClr val="accent5"/>
                </a:solidFill>
                <a:latin typeface="Sassoon Primary"/>
              </a:rPr>
              <a:t>J</a:t>
            </a:r>
            <a:r>
              <a:rPr lang="en-GB" dirty="0">
                <a:latin typeface="Sassoon Primary"/>
              </a:rPr>
              <a:t>anuary 2026</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What’s the time, </a:t>
            </a:r>
            <a:r>
              <a:rPr lang="en-US" err="1"/>
              <a:t>Mr</a:t>
            </a:r>
            <a:r>
              <a:rPr lang="en-US"/>
              <a:t> Wolf?</a:t>
            </a:r>
          </a:p>
        </p:txBody>
      </p:sp>
      <p:pic>
        <p:nvPicPr>
          <p:cNvPr id="13" name="Picture 7" descr="https://o.remove.bg/downloads/d4cd2f21-e7ee-4e7b-9408-cd8242b1a63a/wolf-removebg-preview.pn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90" b="95736" l="3320" r="93361">
                        <a14:foregroundMark x1="70539" y1="75581" x2="70539" y2="72868"/>
                        <a14:backgroundMark x1="42739" y1="70155" x2="47303" y2="80620"/>
                        <a14:backgroundMark x1="55602" y1="73256" x2="62241" y2="82946"/>
                        <a14:backgroundMark x1="68880" y1="67054" x2="73444" y2="81783"/>
                      </a14:backgroundRemoval>
                    </a14:imgEffect>
                  </a14:imgLayer>
                </a14:imgProps>
              </a:ext>
              <a:ext uri="{28A0092B-C50C-407E-A947-70E740481C1C}">
                <a14:useLocalDpi xmlns:a14="http://schemas.microsoft.com/office/drawing/2010/main"/>
              </a:ext>
            </a:extLst>
          </a:blip>
          <a:srcRect/>
          <a:stretch>
            <a:fillRect/>
          </a:stretch>
        </p:blipFill>
        <p:spPr bwMode="auto">
          <a:xfrm>
            <a:off x="8529791" y="1128820"/>
            <a:ext cx="2295525" cy="24574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275B854-5534-DE65-ACBA-48A7B47D2A43}"/>
              </a:ext>
            </a:extLst>
          </p:cNvPr>
          <p:cNvGrpSpPr/>
          <p:nvPr/>
        </p:nvGrpSpPr>
        <p:grpSpPr>
          <a:xfrm>
            <a:off x="5852893" y="1276793"/>
            <a:ext cx="2455817" cy="2394858"/>
            <a:chOff x="5390606" y="2699657"/>
            <a:chExt cx="2455817" cy="2394858"/>
          </a:xfrm>
        </p:grpSpPr>
        <p:grpSp>
          <p:nvGrpSpPr>
            <p:cNvPr id="9" name="Group 8">
              <a:extLst>
                <a:ext uri="{FF2B5EF4-FFF2-40B4-BE49-F238E27FC236}">
                  <a16:creationId xmlns:a16="http://schemas.microsoft.com/office/drawing/2014/main" id="{26C6CB59-F2CD-3E06-9F16-F16DA2F45BBB}"/>
                </a:ext>
              </a:extLst>
            </p:cNvPr>
            <p:cNvGrpSpPr/>
            <p:nvPr/>
          </p:nvGrpSpPr>
          <p:grpSpPr>
            <a:xfrm>
              <a:off x="5390606" y="2699657"/>
              <a:ext cx="2455817" cy="2394858"/>
              <a:chOff x="5390606" y="2699657"/>
              <a:chExt cx="2455817" cy="2394858"/>
            </a:xfrm>
          </p:grpSpPr>
          <p:pic>
            <p:nvPicPr>
              <p:cNvPr id="6" name="Picture 5">
                <a:extLst>
                  <a:ext uri="{FF2B5EF4-FFF2-40B4-BE49-F238E27FC236}">
                    <a16:creationId xmlns:a16="http://schemas.microsoft.com/office/drawing/2014/main" id="{CD207166-2B24-3C30-4F87-399291BD9D3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410" b="96988" l="4762" r="98214"/>
                        </a14:imgEffect>
                      </a14:imgLayer>
                    </a14:imgProps>
                  </a:ext>
                  <a:ext uri="{28A0092B-C50C-407E-A947-70E740481C1C}">
                    <a14:useLocalDpi xmlns:a14="http://schemas.microsoft.com/office/drawing/2010/main"/>
                  </a:ext>
                </a:extLst>
              </a:blip>
              <a:srcRect l="3590" t="2349" r="3302" b="5760"/>
              <a:stretch/>
            </p:blipFill>
            <p:spPr>
              <a:xfrm>
                <a:off x="5390606" y="2699657"/>
                <a:ext cx="2455817" cy="2394858"/>
              </a:xfrm>
              <a:prstGeom prst="rect">
                <a:avLst/>
              </a:prstGeom>
            </p:spPr>
          </p:pic>
          <p:sp>
            <p:nvSpPr>
              <p:cNvPr id="8" name="Oval 7">
                <a:extLst>
                  <a:ext uri="{FF2B5EF4-FFF2-40B4-BE49-F238E27FC236}">
                    <a16:creationId xmlns:a16="http://schemas.microsoft.com/office/drawing/2014/main" id="{DCDDDEF8-A93D-37EF-AAF5-FDE95C8D6854}"/>
                  </a:ext>
                </a:extLst>
              </p:cNvPr>
              <p:cNvSpPr/>
              <p:nvPr/>
            </p:nvSpPr>
            <p:spPr>
              <a:xfrm>
                <a:off x="6470703" y="3797528"/>
                <a:ext cx="288000" cy="2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AB74F5F1-1E94-21CA-8366-DDD1877FDEE6}"/>
                </a:ext>
              </a:extLst>
            </p:cNvPr>
            <p:cNvSpPr txBox="1"/>
            <p:nvPr/>
          </p:nvSpPr>
          <p:spPr>
            <a:xfrm>
              <a:off x="6267492" y="3104008"/>
              <a:ext cx="694421" cy="1569660"/>
            </a:xfrm>
            <a:prstGeom prst="rect">
              <a:avLst/>
            </a:prstGeom>
            <a:noFill/>
          </p:spPr>
          <p:txBody>
            <a:bodyPr wrap="none" rtlCol="0">
              <a:spAutoFit/>
            </a:bodyPr>
            <a:lstStyle/>
            <a:p>
              <a:r>
                <a:rPr lang="en-GB" sz="9600" b="1">
                  <a:solidFill>
                    <a:schemeClr val="accent1"/>
                  </a:solidFill>
                  <a:latin typeface="Cambria Math" panose="02040503050406030204" pitchFamily="18" charset="0"/>
                  <a:ea typeface="Cambria Math" panose="02040503050406030204" pitchFamily="18" charset="0"/>
                </a:rPr>
                <a:t>?</a:t>
              </a:r>
            </a:p>
          </p:txBody>
        </p:sp>
      </p:grpSp>
      <p:sp>
        <p:nvSpPr>
          <p:cNvPr id="11" name="Speech Bubble: Rectangle 10">
            <a:extLst>
              <a:ext uri="{FF2B5EF4-FFF2-40B4-BE49-F238E27FC236}">
                <a16:creationId xmlns:a16="http://schemas.microsoft.com/office/drawing/2014/main" id="{6F7DD148-B82B-47EF-D4B4-10A1922B73A6}"/>
              </a:ext>
            </a:extLst>
          </p:cNvPr>
          <p:cNvSpPr/>
          <p:nvPr/>
        </p:nvSpPr>
        <p:spPr>
          <a:xfrm>
            <a:off x="492594" y="2357546"/>
            <a:ext cx="4178595" cy="1363266"/>
          </a:xfrm>
          <a:prstGeom prst="wedgeRectCallout">
            <a:avLst>
              <a:gd name="adj1" fmla="val -28584"/>
              <a:gd name="adj2" fmla="val 93941"/>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GB" sz="2800">
                <a:solidFill>
                  <a:schemeClr val="tx1"/>
                </a:solidFill>
                <a:latin typeface="Century Gothic" panose="020B0502020202020204" pitchFamily="34" charset="0"/>
              </a:rPr>
              <a:t>The minute hand is … </a:t>
            </a:r>
          </a:p>
          <a:p>
            <a:pPr algn="ctr">
              <a:spcBef>
                <a:spcPts val="600"/>
              </a:spcBef>
              <a:spcAft>
                <a:spcPts val="600"/>
              </a:spcAft>
            </a:pPr>
            <a:r>
              <a:rPr lang="en-GB" sz="2800">
                <a:solidFill>
                  <a:schemeClr val="tx1"/>
                </a:solidFill>
                <a:latin typeface="Century Gothic" panose="020B0502020202020204" pitchFamily="34" charset="0"/>
              </a:rPr>
              <a:t>The hour hand is … </a:t>
            </a:r>
          </a:p>
        </p:txBody>
      </p:sp>
      <p:pic>
        <p:nvPicPr>
          <p:cNvPr id="21" name="Picture 20">
            <a:extLst>
              <a:ext uri="{FF2B5EF4-FFF2-40B4-BE49-F238E27FC236}">
                <a16:creationId xmlns:a16="http://schemas.microsoft.com/office/drawing/2014/main" id="{7C0A7665-1C5D-E528-61D4-4A44E2125A6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01" b="98739" l="3627" r="93264"/>
                    </a14:imgEffect>
                  </a14:imgLayer>
                </a14:imgProps>
              </a:ext>
            </a:extLst>
          </a:blip>
          <a:stretch>
            <a:fillRect/>
          </a:stretch>
        </p:blipFill>
        <p:spPr>
          <a:xfrm>
            <a:off x="561975" y="4629150"/>
            <a:ext cx="1838325" cy="2266950"/>
          </a:xfrm>
          <a:prstGeom prst="rect">
            <a:avLst/>
          </a:prstGeom>
        </p:spPr>
      </p:pic>
      <p:pic>
        <p:nvPicPr>
          <p:cNvPr id="23" name="Picture 22">
            <a:extLst>
              <a:ext uri="{FF2B5EF4-FFF2-40B4-BE49-F238E27FC236}">
                <a16:creationId xmlns:a16="http://schemas.microsoft.com/office/drawing/2014/main" id="{543A59E6-5EFE-C534-F3AE-34F113DBA60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665" b="100000" l="9934" r="93377"/>
                    </a14:imgEffect>
                  </a14:imgLayer>
                </a14:imgProps>
              </a:ext>
            </a:extLst>
          </a:blip>
          <a:stretch>
            <a:fillRect/>
          </a:stretch>
        </p:blipFill>
        <p:spPr>
          <a:xfrm>
            <a:off x="5346691" y="5410200"/>
            <a:ext cx="1144596" cy="1447800"/>
          </a:xfrm>
          <a:prstGeom prst="rect">
            <a:avLst/>
          </a:prstGeom>
        </p:spPr>
      </p:pic>
      <p:sp>
        <p:nvSpPr>
          <p:cNvPr id="24" name="Speech Bubble: Rectangle 23">
            <a:extLst>
              <a:ext uri="{FF2B5EF4-FFF2-40B4-BE49-F238E27FC236}">
                <a16:creationId xmlns:a16="http://schemas.microsoft.com/office/drawing/2014/main" id="{356F4754-09BC-EB35-C888-047E7D5757CA}"/>
              </a:ext>
            </a:extLst>
          </p:cNvPr>
          <p:cNvSpPr/>
          <p:nvPr/>
        </p:nvSpPr>
        <p:spPr>
          <a:xfrm>
            <a:off x="3868088" y="4338080"/>
            <a:ext cx="3058543" cy="608269"/>
          </a:xfrm>
          <a:prstGeom prst="wedgeRectCallout">
            <a:avLst>
              <a:gd name="adj1" fmla="val -3670"/>
              <a:gd name="adj2" fmla="val 131523"/>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GB" sz="2800">
                <a:solidFill>
                  <a:schemeClr val="tx1"/>
                </a:solidFill>
                <a:latin typeface="Century Gothic" panose="020B0502020202020204" pitchFamily="34" charset="0"/>
              </a:rPr>
              <a:t>Your time is …</a:t>
            </a:r>
          </a:p>
        </p:txBody>
      </p:sp>
      <p:sp>
        <p:nvSpPr>
          <p:cNvPr id="4" name="TextBox 3">
            <a:extLst>
              <a:ext uri="{FF2B5EF4-FFF2-40B4-BE49-F238E27FC236}">
                <a16:creationId xmlns:a16="http://schemas.microsoft.com/office/drawing/2014/main" id="{D00F6AC9-89AA-B1A1-3AE0-A84211C4546F}"/>
              </a:ext>
            </a:extLst>
          </p:cNvPr>
          <p:cNvSpPr txBox="1"/>
          <p:nvPr/>
        </p:nvSpPr>
        <p:spPr>
          <a:xfrm>
            <a:off x="-28081" y="15750"/>
            <a:ext cx="6096000" cy="646331"/>
          </a:xfrm>
          <a:prstGeom prst="rect">
            <a:avLst/>
          </a:prstGeom>
          <a:noFill/>
        </p:spPr>
        <p:txBody>
          <a:bodyPr wrap="square">
            <a:spAutoFit/>
          </a:bodyPr>
          <a:lstStyle/>
          <a:p>
            <a:r>
              <a:rPr lang="en-US" sz="1800" dirty="0">
                <a:latin typeface="Century Gothic"/>
                <a:cs typeface="Century Gothic"/>
              </a:rPr>
              <a:t>TBAT: read the time to o’clock and half past on an analogue clock</a:t>
            </a:r>
            <a:endParaRPr lang="en-GB" dirty="0"/>
          </a:p>
        </p:txBody>
      </p:sp>
      <p:sp>
        <p:nvSpPr>
          <p:cNvPr id="5" name="TextBox 4">
            <a:extLst>
              <a:ext uri="{FF2B5EF4-FFF2-40B4-BE49-F238E27FC236}">
                <a16:creationId xmlns:a16="http://schemas.microsoft.com/office/drawing/2014/main" id="{FEBC939C-30FC-90E9-CBD7-EAEB61482F13}"/>
              </a:ext>
            </a:extLst>
          </p:cNvPr>
          <p:cNvSpPr txBox="1"/>
          <p:nvPr/>
        </p:nvSpPr>
        <p:spPr>
          <a:xfrm>
            <a:off x="8054340" y="0"/>
            <a:ext cx="3060700" cy="646331"/>
          </a:xfrm>
          <a:prstGeom prst="rect">
            <a:avLst/>
          </a:prstGeom>
          <a:noFill/>
        </p:spPr>
        <p:txBody>
          <a:bodyPr wrap="square">
            <a:spAutoFit/>
          </a:bodyPr>
          <a:lstStyle/>
          <a:p>
            <a:r>
              <a:rPr lang="en-US" u="sng" dirty="0">
                <a:solidFill>
                  <a:schemeClr val="accent5"/>
                </a:solidFill>
                <a:latin typeface="Sassoon Primary"/>
              </a:rPr>
              <a:t>F</a:t>
            </a:r>
            <a:r>
              <a:rPr lang="en-US" u="sng" dirty="0">
                <a:latin typeface="Sassoon Primary"/>
              </a:rPr>
              <a:t>riday 16th </a:t>
            </a:r>
            <a:r>
              <a:rPr lang="en-US" u="sng" dirty="0">
                <a:solidFill>
                  <a:schemeClr val="accent5"/>
                </a:solidFill>
                <a:latin typeface="Sassoon Primary"/>
              </a:rPr>
              <a:t>J</a:t>
            </a:r>
            <a:r>
              <a:rPr lang="en-US" u="sng" dirty="0">
                <a:latin typeface="Sassoon Primary"/>
              </a:rPr>
              <a:t>anuary 2026</a:t>
            </a:r>
            <a:endParaRPr lang="en-US" dirty="0">
              <a:latin typeface="Sassoon Primary"/>
            </a:endParaRPr>
          </a:p>
          <a:p>
            <a:r>
              <a:rPr lang="en-US" u="sng" dirty="0">
                <a:latin typeface="Sassoon Primary"/>
              </a:rPr>
              <a:t>16/1/26</a:t>
            </a:r>
            <a:endParaRPr lang="en-US" dirty="0"/>
          </a:p>
        </p:txBody>
      </p:sp>
    </p:spTree>
    <p:extLst>
      <p:ext uri="{BB962C8B-B14F-4D97-AF65-F5344CB8AC3E}">
        <p14:creationId xmlns:p14="http://schemas.microsoft.com/office/powerpoint/2010/main" val="117837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413F6A-FC15-6F4D-C8C2-E0048A55E33C}"/>
              </a:ext>
            </a:extLst>
          </p:cNvPr>
          <p:cNvSpPr>
            <a:spLocks noGrp="1"/>
          </p:cNvSpPr>
          <p:nvPr>
            <p:ph type="body" sz="quarter" idx="10"/>
          </p:nvPr>
        </p:nvSpPr>
        <p:spPr>
          <a:xfrm>
            <a:off x="1643772" y="5660541"/>
            <a:ext cx="7932811" cy="935641"/>
          </a:xfrm>
        </p:spPr>
        <p:txBody>
          <a:bodyPr/>
          <a:lstStyle/>
          <a:p>
            <a:r>
              <a:rPr lang="en-GB"/>
              <a:t>hour      </a:t>
            </a:r>
            <a:r>
              <a:rPr lang="en-GB" err="1"/>
              <a:t>hour</a:t>
            </a:r>
            <a:r>
              <a:rPr lang="en-GB"/>
              <a:t> hand      minute hand      half past      halfway between      morning      afternoon</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8125" y="3910788"/>
            <a:ext cx="2158821" cy="1718488"/>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023400" y="4087001"/>
            <a:ext cx="1495564" cy="1537512"/>
          </a:xfrm>
          <a:prstGeom prst="rect">
            <a:avLst/>
          </a:prstGeom>
        </p:spPr>
      </p:pic>
      <p:sp>
        <p:nvSpPr>
          <p:cNvPr id="15" name="Rectangular Callout 14"/>
          <p:cNvSpPr/>
          <p:nvPr/>
        </p:nvSpPr>
        <p:spPr>
          <a:xfrm>
            <a:off x="438150" y="722616"/>
            <a:ext cx="5286698" cy="2706384"/>
          </a:xfrm>
          <a:prstGeom prst="wedgeRectCallout">
            <a:avLst>
              <a:gd name="adj1" fmla="val -30771"/>
              <a:gd name="adj2" fmla="val 7269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pPr>
            <a:r>
              <a:rPr lang="en-GB" sz="2400">
                <a:solidFill>
                  <a:schemeClr val="tx1"/>
                </a:solidFill>
                <a:latin typeface="Century Gothic" panose="020B0502020202020204" pitchFamily="34" charset="0"/>
              </a:rPr>
              <a:t>I know this is a </a:t>
            </a:r>
            <a:r>
              <a:rPr lang="en-GB" sz="2400" b="1">
                <a:solidFill>
                  <a:schemeClr val="tx1"/>
                </a:solidFill>
                <a:latin typeface="Century Gothic" panose="020B0502020202020204" pitchFamily="34" charset="0"/>
              </a:rPr>
              <a:t>half past </a:t>
            </a:r>
            <a:r>
              <a:rPr lang="en-GB" sz="2400">
                <a:solidFill>
                  <a:schemeClr val="tx1"/>
                </a:solidFill>
                <a:latin typeface="Century Gothic" panose="020B0502020202020204" pitchFamily="34" charset="0"/>
              </a:rPr>
              <a:t>time because the minute hand is pointing straight down. </a:t>
            </a:r>
          </a:p>
          <a:p>
            <a:pPr algn="ctr">
              <a:spcBef>
                <a:spcPts val="600"/>
              </a:spcBef>
              <a:spcAft>
                <a:spcPts val="600"/>
              </a:spcAft>
            </a:pPr>
            <a:r>
              <a:rPr lang="en-GB" sz="2400">
                <a:solidFill>
                  <a:schemeClr val="tx1"/>
                </a:solidFill>
                <a:latin typeface="Century Gothic" panose="020B0502020202020204" pitchFamily="34" charset="0"/>
              </a:rPr>
              <a:t>The time is half past ____ because the hour hand is halfway between the _____ and the _____.  </a:t>
            </a:r>
          </a:p>
        </p:txBody>
      </p:sp>
      <p:sp>
        <p:nvSpPr>
          <p:cNvPr id="16" name="Rectangular Callout 15"/>
          <p:cNvSpPr/>
          <p:nvPr/>
        </p:nvSpPr>
        <p:spPr>
          <a:xfrm flipH="1">
            <a:off x="6201095" y="725307"/>
            <a:ext cx="4419277" cy="2706384"/>
          </a:xfrm>
          <a:prstGeom prst="wedgeRectCallout">
            <a:avLst>
              <a:gd name="adj1" fmla="val 2738"/>
              <a:gd name="adj2" fmla="val 66045"/>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pPr>
            <a:r>
              <a:rPr lang="en-GB" sz="2400">
                <a:solidFill>
                  <a:schemeClr val="tx1"/>
                </a:solidFill>
                <a:latin typeface="Century Gothic" panose="020B0502020202020204" pitchFamily="34" charset="0"/>
              </a:rPr>
              <a:t>I know this is an </a:t>
            </a:r>
            <a:r>
              <a:rPr lang="en-GB" sz="2400" b="1">
                <a:solidFill>
                  <a:schemeClr val="tx1"/>
                </a:solidFill>
                <a:latin typeface="Century Gothic" panose="020B0502020202020204" pitchFamily="34" charset="0"/>
              </a:rPr>
              <a:t>o’clock</a:t>
            </a:r>
            <a:r>
              <a:rPr lang="en-GB" sz="2400">
                <a:solidFill>
                  <a:schemeClr val="tx1"/>
                </a:solidFill>
                <a:latin typeface="Century Gothic" panose="020B0502020202020204" pitchFamily="34" charset="0"/>
              </a:rPr>
              <a:t> time because the hour hand is pointing straight up. </a:t>
            </a:r>
          </a:p>
          <a:p>
            <a:pPr algn="ctr">
              <a:spcBef>
                <a:spcPts val="600"/>
              </a:spcBef>
              <a:spcAft>
                <a:spcPts val="600"/>
              </a:spcAft>
            </a:pPr>
            <a:r>
              <a:rPr lang="en-GB" sz="2400">
                <a:solidFill>
                  <a:schemeClr val="tx1"/>
                </a:solidFill>
                <a:latin typeface="Century Gothic" panose="020B0502020202020204" pitchFamily="34" charset="0"/>
              </a:rPr>
              <a:t>The time is _____ o’clock because the hour hand is pointing at the _____.</a:t>
            </a:r>
          </a:p>
        </p:txBody>
      </p:sp>
      <p:sp>
        <p:nvSpPr>
          <p:cNvPr id="4" name="TextBox 3">
            <a:extLst>
              <a:ext uri="{FF2B5EF4-FFF2-40B4-BE49-F238E27FC236}">
                <a16:creationId xmlns:a16="http://schemas.microsoft.com/office/drawing/2014/main" id="{965AD042-0234-FC8A-72C8-E07E83C550CC}"/>
              </a:ext>
            </a:extLst>
          </p:cNvPr>
          <p:cNvSpPr txBox="1"/>
          <p:nvPr/>
        </p:nvSpPr>
        <p:spPr>
          <a:xfrm>
            <a:off x="105095" y="45020"/>
            <a:ext cx="6096000" cy="646331"/>
          </a:xfrm>
          <a:prstGeom prst="rect">
            <a:avLst/>
          </a:prstGeom>
          <a:noFill/>
        </p:spPr>
        <p:txBody>
          <a:bodyPr wrap="square">
            <a:spAutoFit/>
          </a:bodyPr>
          <a:lstStyle/>
          <a:p>
            <a:r>
              <a:rPr lang="en-US" sz="1800" dirty="0">
                <a:latin typeface="Century Gothic"/>
                <a:cs typeface="Century Gothic"/>
              </a:rPr>
              <a:t>TBAT: read the time to o’clock and half past on an analogue clock</a:t>
            </a:r>
            <a:endParaRPr lang="en-GB" dirty="0"/>
          </a:p>
        </p:txBody>
      </p:sp>
      <p:sp>
        <p:nvSpPr>
          <p:cNvPr id="5" name="TextBox 4">
            <a:extLst>
              <a:ext uri="{FF2B5EF4-FFF2-40B4-BE49-F238E27FC236}">
                <a16:creationId xmlns:a16="http://schemas.microsoft.com/office/drawing/2014/main" id="{A905E45B-4DA8-D5CC-33EC-FF97584A35F0}"/>
              </a:ext>
            </a:extLst>
          </p:cNvPr>
          <p:cNvSpPr txBox="1"/>
          <p:nvPr/>
        </p:nvSpPr>
        <p:spPr>
          <a:xfrm>
            <a:off x="8054340" y="0"/>
            <a:ext cx="3060700" cy="646331"/>
          </a:xfrm>
          <a:prstGeom prst="rect">
            <a:avLst/>
          </a:prstGeom>
          <a:noFill/>
        </p:spPr>
        <p:txBody>
          <a:bodyPr wrap="square">
            <a:spAutoFit/>
          </a:bodyPr>
          <a:lstStyle/>
          <a:p>
            <a:r>
              <a:rPr lang="en-US" u="sng" dirty="0">
                <a:solidFill>
                  <a:schemeClr val="accent5"/>
                </a:solidFill>
                <a:latin typeface="Sassoon Primary"/>
              </a:rPr>
              <a:t>F</a:t>
            </a:r>
            <a:r>
              <a:rPr lang="en-US" u="sng" dirty="0">
                <a:latin typeface="Sassoon Primary"/>
              </a:rPr>
              <a:t>riday 16th </a:t>
            </a:r>
            <a:r>
              <a:rPr lang="en-US" u="sng" dirty="0">
                <a:solidFill>
                  <a:schemeClr val="accent5"/>
                </a:solidFill>
                <a:latin typeface="Sassoon Primary"/>
              </a:rPr>
              <a:t>J</a:t>
            </a:r>
            <a:r>
              <a:rPr lang="en-US" u="sng" dirty="0">
                <a:latin typeface="Sassoon Primary"/>
              </a:rPr>
              <a:t>anuary 2026</a:t>
            </a:r>
            <a:endParaRPr lang="en-US" dirty="0">
              <a:latin typeface="Sassoon Primary"/>
            </a:endParaRPr>
          </a:p>
          <a:p>
            <a:r>
              <a:rPr lang="en-US" u="sng" dirty="0">
                <a:latin typeface="Sassoon Primary"/>
              </a:rPr>
              <a:t>16/1/26</a:t>
            </a:r>
            <a:endParaRPr lang="en-US" dirty="0"/>
          </a:p>
        </p:txBody>
      </p:sp>
    </p:spTree>
    <p:extLst>
      <p:ext uri="{BB962C8B-B14F-4D97-AF65-F5344CB8AC3E}">
        <p14:creationId xmlns:p14="http://schemas.microsoft.com/office/powerpoint/2010/main" val="412414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time of day do we do these activities?</a:t>
            </a:r>
          </a:p>
        </p:txBody>
      </p:sp>
      <p:sp>
        <p:nvSpPr>
          <p:cNvPr id="4" name="Text Placeholder 3"/>
          <p:cNvSpPr>
            <a:spLocks noGrp="1"/>
          </p:cNvSpPr>
          <p:nvPr>
            <p:ph type="body" sz="quarter" idx="10"/>
          </p:nvPr>
        </p:nvSpPr>
        <p:spPr>
          <a:xfrm>
            <a:off x="218768" y="4829697"/>
            <a:ext cx="5020206" cy="523220"/>
          </a:xfrm>
        </p:spPr>
        <p:txBody>
          <a:bodyPr/>
          <a:lstStyle/>
          <a:p>
            <a:r>
              <a:rPr lang="en-GB" sz="2800" dirty="0">
                <a:latin typeface="Century Gothic" panose="020B0502020202020204" pitchFamily="34" charset="0"/>
              </a:rPr>
              <a:t>When does the morning become afternoon?</a:t>
            </a:r>
            <a:endParaRPr lang="en-US" dirty="0"/>
          </a:p>
        </p:txBody>
      </p:sp>
      <p:grpSp>
        <p:nvGrpSpPr>
          <p:cNvPr id="13" name="Group 12">
            <a:extLst>
              <a:ext uri="{FF2B5EF4-FFF2-40B4-BE49-F238E27FC236}">
                <a16:creationId xmlns:a16="http://schemas.microsoft.com/office/drawing/2014/main" id="{D70ED29F-0B24-071C-870F-0CDE75745DC6}"/>
              </a:ext>
            </a:extLst>
          </p:cNvPr>
          <p:cNvGrpSpPr>
            <a:grpSpLocks noChangeAspect="1"/>
          </p:cNvGrpSpPr>
          <p:nvPr/>
        </p:nvGrpSpPr>
        <p:grpSpPr>
          <a:xfrm>
            <a:off x="5120641" y="4172894"/>
            <a:ext cx="2380351" cy="2360046"/>
            <a:chOff x="6314740" y="3246544"/>
            <a:chExt cx="3517750" cy="3487743"/>
          </a:xfrm>
        </p:grpSpPr>
        <p:pic>
          <p:nvPicPr>
            <p:cNvPr id="14" name="Picture 13"/>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314740" y="3246544"/>
              <a:ext cx="3517750" cy="3487743"/>
            </a:xfrm>
            <a:prstGeom prst="rect">
              <a:avLst/>
            </a:prstGeom>
          </p:spPr>
        </p:pic>
        <p:cxnSp>
          <p:nvCxnSpPr>
            <p:cNvPr id="15" name="Straight Arrow Connector 14"/>
            <p:cNvCxnSpPr/>
            <p:nvPr/>
          </p:nvCxnSpPr>
          <p:spPr>
            <a:xfrm flipV="1">
              <a:off x="8075964" y="4046063"/>
              <a:ext cx="0" cy="9100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8075961" y="4264298"/>
              <a:ext cx="3" cy="5978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81517" y="2634244"/>
            <a:ext cx="2880000" cy="461665"/>
          </a:xfrm>
          <a:prstGeom prst="rect">
            <a:avLst/>
          </a:prstGeom>
          <a:noFill/>
        </p:spPr>
        <p:txBody>
          <a:bodyPr wrap="square" rtlCol="0">
            <a:spAutoFit/>
          </a:bodyPr>
          <a:lstStyle/>
          <a:p>
            <a:pPr algn="ctr"/>
            <a:r>
              <a:rPr lang="en-GB" sz="2400">
                <a:latin typeface="Century Gothic" panose="020B0502020202020204" pitchFamily="34" charset="0"/>
              </a:rPr>
              <a:t>Eating breakfast</a:t>
            </a:r>
          </a:p>
        </p:txBody>
      </p:sp>
      <p:sp>
        <p:nvSpPr>
          <p:cNvPr id="7" name="TextBox 6"/>
          <p:cNvSpPr txBox="1"/>
          <p:nvPr/>
        </p:nvSpPr>
        <p:spPr>
          <a:xfrm>
            <a:off x="4160554" y="2634244"/>
            <a:ext cx="2880000" cy="461665"/>
          </a:xfrm>
          <a:prstGeom prst="rect">
            <a:avLst/>
          </a:prstGeom>
          <a:noFill/>
        </p:spPr>
        <p:txBody>
          <a:bodyPr wrap="square" rtlCol="0">
            <a:spAutoFit/>
          </a:bodyPr>
          <a:lstStyle/>
          <a:p>
            <a:pPr algn="ctr"/>
            <a:r>
              <a:rPr lang="en-GB" sz="2400">
                <a:latin typeface="Century Gothic" panose="020B0502020202020204" pitchFamily="34" charset="0"/>
              </a:rPr>
              <a:t>Going home</a:t>
            </a:r>
          </a:p>
        </p:txBody>
      </p:sp>
      <p:sp>
        <p:nvSpPr>
          <p:cNvPr id="8" name="TextBox 7"/>
          <p:cNvSpPr txBox="1"/>
          <p:nvPr/>
        </p:nvSpPr>
        <p:spPr>
          <a:xfrm>
            <a:off x="7539592" y="2634244"/>
            <a:ext cx="2880000" cy="461665"/>
          </a:xfrm>
          <a:prstGeom prst="rect">
            <a:avLst/>
          </a:prstGeom>
          <a:noFill/>
        </p:spPr>
        <p:txBody>
          <a:bodyPr wrap="square" rtlCol="0">
            <a:spAutoFit/>
          </a:bodyPr>
          <a:lstStyle/>
          <a:p>
            <a:pPr algn="ctr"/>
            <a:r>
              <a:rPr lang="en-GB" sz="2400">
                <a:latin typeface="Century Gothic" panose="020B0502020202020204" pitchFamily="34" charset="0"/>
              </a:rPr>
              <a:t>Going to bed</a:t>
            </a:r>
          </a:p>
        </p:txBody>
      </p:sp>
      <p:pic>
        <p:nvPicPr>
          <p:cNvPr id="6" name="Picture 5">
            <a:extLst>
              <a:ext uri="{FF2B5EF4-FFF2-40B4-BE49-F238E27FC236}">
                <a16:creationId xmlns:a16="http://schemas.microsoft.com/office/drawing/2014/main" id="{7BF69EC4-3E69-600B-A38A-B97FED35946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563" b="95313" l="2817" r="97988"/>
                    </a14:imgEffect>
                  </a14:imgLayer>
                </a14:imgProps>
              </a:ext>
            </a:extLst>
          </a:blip>
          <a:stretch>
            <a:fillRect/>
          </a:stretch>
        </p:blipFill>
        <p:spPr>
          <a:xfrm>
            <a:off x="816856" y="1527432"/>
            <a:ext cx="2809321" cy="1085291"/>
          </a:xfrm>
          <a:prstGeom prst="rect">
            <a:avLst/>
          </a:prstGeom>
        </p:spPr>
      </p:pic>
      <p:pic>
        <p:nvPicPr>
          <p:cNvPr id="10" name="Picture 9">
            <a:extLst>
              <a:ext uri="{FF2B5EF4-FFF2-40B4-BE49-F238E27FC236}">
                <a16:creationId xmlns:a16="http://schemas.microsoft.com/office/drawing/2014/main" id="{D62EA8E2-18CB-596C-43A2-65EFC38D7B9F}"/>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700" b="98017" l="1320" r="99175">
                        <a14:foregroundMark x1="21452" y1="17564" x2="54950" y2="15864"/>
                        <a14:foregroundMark x1="21287" y1="11898" x2="47195" y2="19263"/>
                        <a14:foregroundMark x1="29538" y1="13031" x2="46040" y2="13031"/>
                        <a14:foregroundMark x1="29703" y1="18980" x2="40594" y2="19830"/>
                      </a14:backgroundRemoval>
                    </a14:imgEffect>
                  </a14:imgLayer>
                </a14:imgProps>
              </a:ext>
              <a:ext uri="{28A0092B-C50C-407E-A947-70E740481C1C}">
                <a14:useLocalDpi xmlns:a14="http://schemas.microsoft.com/office/drawing/2010/main"/>
              </a:ext>
            </a:extLst>
          </a:blip>
          <a:stretch>
            <a:fillRect/>
          </a:stretch>
        </p:blipFill>
        <p:spPr>
          <a:xfrm>
            <a:off x="4649025" y="1228270"/>
            <a:ext cx="2376710" cy="1384453"/>
          </a:xfrm>
          <a:prstGeom prst="rect">
            <a:avLst/>
          </a:prstGeom>
        </p:spPr>
      </p:pic>
      <p:pic>
        <p:nvPicPr>
          <p:cNvPr id="12" name="Picture 11">
            <a:extLst>
              <a:ext uri="{FF2B5EF4-FFF2-40B4-BE49-F238E27FC236}">
                <a16:creationId xmlns:a16="http://schemas.microsoft.com/office/drawing/2014/main" id="{3BD17F81-4A2A-F295-B155-6546EC874C5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878" b="92086" l="2204" r="95868">
                        <a14:foregroundMark x1="83747" y1="22662" x2="85675" y2="24460"/>
                        <a14:foregroundMark x1="88981" y1="24820" x2="90358" y2="26259"/>
                        <a14:backgroundMark x1="88981" y1="24460" x2="88981" y2="24460"/>
                      </a14:backgroundRemoval>
                    </a14:imgEffect>
                  </a14:imgLayer>
                </a14:imgProps>
              </a:ext>
            </a:extLst>
          </a:blip>
          <a:stretch>
            <a:fillRect/>
          </a:stretch>
        </p:blipFill>
        <p:spPr>
          <a:xfrm>
            <a:off x="8048583" y="1315811"/>
            <a:ext cx="1862018" cy="1426008"/>
          </a:xfrm>
          <a:prstGeom prst="rect">
            <a:avLst/>
          </a:prstGeom>
        </p:spPr>
      </p:pic>
      <p:sp>
        <p:nvSpPr>
          <p:cNvPr id="9" name="TextBox 8">
            <a:extLst>
              <a:ext uri="{FF2B5EF4-FFF2-40B4-BE49-F238E27FC236}">
                <a16:creationId xmlns:a16="http://schemas.microsoft.com/office/drawing/2014/main" id="{736A2B15-8508-7C0D-0BD5-480E74011107}"/>
              </a:ext>
            </a:extLst>
          </p:cNvPr>
          <p:cNvSpPr txBox="1"/>
          <p:nvPr/>
        </p:nvSpPr>
        <p:spPr>
          <a:xfrm>
            <a:off x="0" y="48247"/>
            <a:ext cx="6228080" cy="646331"/>
          </a:xfrm>
          <a:prstGeom prst="rect">
            <a:avLst/>
          </a:prstGeom>
          <a:noFill/>
        </p:spPr>
        <p:txBody>
          <a:bodyPr wrap="square">
            <a:spAutoFit/>
          </a:bodyPr>
          <a:lstStyle/>
          <a:p>
            <a:r>
              <a:rPr lang="en-US" sz="1800" dirty="0">
                <a:latin typeface="Century Gothic"/>
                <a:cs typeface="Century Gothic"/>
              </a:rPr>
              <a:t>TBAT: read the time to o’clock and half past on an analogue clock</a:t>
            </a:r>
            <a:endParaRPr lang="en-GB" dirty="0"/>
          </a:p>
        </p:txBody>
      </p:sp>
      <p:sp>
        <p:nvSpPr>
          <p:cNvPr id="11" name="TextBox 10">
            <a:extLst>
              <a:ext uri="{FF2B5EF4-FFF2-40B4-BE49-F238E27FC236}">
                <a16:creationId xmlns:a16="http://schemas.microsoft.com/office/drawing/2014/main" id="{965993A8-1BDE-263B-E0E8-BA5145C51671}"/>
              </a:ext>
            </a:extLst>
          </p:cNvPr>
          <p:cNvSpPr txBox="1"/>
          <p:nvPr/>
        </p:nvSpPr>
        <p:spPr>
          <a:xfrm>
            <a:off x="8054340" y="0"/>
            <a:ext cx="3060700" cy="646331"/>
          </a:xfrm>
          <a:prstGeom prst="rect">
            <a:avLst/>
          </a:prstGeom>
          <a:noFill/>
        </p:spPr>
        <p:txBody>
          <a:bodyPr wrap="square">
            <a:spAutoFit/>
          </a:bodyPr>
          <a:lstStyle/>
          <a:p>
            <a:r>
              <a:rPr lang="en-US" u="sng" dirty="0">
                <a:solidFill>
                  <a:schemeClr val="accent5"/>
                </a:solidFill>
                <a:latin typeface="Sassoon Primary"/>
              </a:rPr>
              <a:t>F</a:t>
            </a:r>
            <a:r>
              <a:rPr lang="en-US" u="sng" dirty="0">
                <a:latin typeface="Sassoon Primary"/>
              </a:rPr>
              <a:t>riday 16th </a:t>
            </a:r>
            <a:r>
              <a:rPr lang="en-US" u="sng" dirty="0">
                <a:solidFill>
                  <a:schemeClr val="accent5"/>
                </a:solidFill>
                <a:latin typeface="Sassoon Primary"/>
              </a:rPr>
              <a:t>J</a:t>
            </a:r>
            <a:r>
              <a:rPr lang="en-US" u="sng" dirty="0">
                <a:latin typeface="Sassoon Primary"/>
              </a:rPr>
              <a:t>anuary 2026</a:t>
            </a:r>
            <a:endParaRPr lang="en-US" dirty="0">
              <a:latin typeface="Sassoon Primary"/>
            </a:endParaRPr>
          </a:p>
          <a:p>
            <a:r>
              <a:rPr lang="en-US" u="sng" dirty="0">
                <a:latin typeface="Sassoon Primary"/>
              </a:rPr>
              <a:t>16/1/26</a:t>
            </a:r>
            <a:endParaRPr lang="en-US" dirty="0"/>
          </a:p>
        </p:txBody>
      </p:sp>
    </p:spTree>
    <p:extLst>
      <p:ext uri="{BB962C8B-B14F-4D97-AF65-F5344CB8AC3E}">
        <p14:creationId xmlns:p14="http://schemas.microsoft.com/office/powerpoint/2010/main" val="4980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5BC7F-04CC-0AB9-6C73-7CC4704849BE}"/>
              </a:ext>
            </a:extLst>
          </p:cNvPr>
          <p:cNvSpPr>
            <a:spLocks noGrp="1"/>
          </p:cNvSpPr>
          <p:nvPr>
            <p:ph type="body" sz="quarter" idx="10"/>
          </p:nvPr>
        </p:nvSpPr>
        <p:spPr>
          <a:xfrm>
            <a:off x="792956" y="6081423"/>
            <a:ext cx="10606088" cy="1107996"/>
          </a:xfrm>
        </p:spPr>
        <p:txBody>
          <a:bodyPr/>
          <a:lstStyle/>
          <a:p>
            <a:r>
              <a:rPr lang="en-GB" dirty="0"/>
              <a:t>time      o’clock      half past      minute hand      hour hand</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3196" y="3072909"/>
            <a:ext cx="2158821" cy="2973953"/>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673217" y="3077428"/>
            <a:ext cx="1495564" cy="2973954"/>
          </a:xfrm>
          <a:prstGeom prst="rect">
            <a:avLst/>
          </a:prstGeom>
        </p:spPr>
      </p:pic>
      <p:sp>
        <p:nvSpPr>
          <p:cNvPr id="15" name="Rectangular Callout 14"/>
          <p:cNvSpPr/>
          <p:nvPr/>
        </p:nvSpPr>
        <p:spPr>
          <a:xfrm>
            <a:off x="605538" y="1342513"/>
            <a:ext cx="4372332" cy="1713115"/>
          </a:xfrm>
          <a:prstGeom prst="wedgeRectCallout">
            <a:avLst>
              <a:gd name="adj1" fmla="val -24096"/>
              <a:gd name="adj2" fmla="val 8214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 have made half past ten. At half past ten in the morning I go out to play with my friends.</a:t>
            </a:r>
          </a:p>
        </p:txBody>
      </p:sp>
      <p:sp>
        <p:nvSpPr>
          <p:cNvPr id="16" name="Rectangular Callout 15"/>
          <p:cNvSpPr/>
          <p:nvPr/>
        </p:nvSpPr>
        <p:spPr>
          <a:xfrm flipH="1">
            <a:off x="5587960" y="1308961"/>
            <a:ext cx="4292773" cy="1357904"/>
          </a:xfrm>
          <a:prstGeom prst="wedgeRectCallout">
            <a:avLst>
              <a:gd name="adj1" fmla="val -37646"/>
              <a:gd name="adj2" fmla="val 103172"/>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 have made four o'clock. At four o'clock in the afternoon I go swimming.</a:t>
            </a:r>
          </a:p>
        </p:txBody>
      </p:sp>
      <p:grpSp>
        <p:nvGrpSpPr>
          <p:cNvPr id="13" name="Group 12">
            <a:extLst>
              <a:ext uri="{FF2B5EF4-FFF2-40B4-BE49-F238E27FC236}">
                <a16:creationId xmlns:a16="http://schemas.microsoft.com/office/drawing/2014/main" id="{C35617F7-DC9B-A0C3-31D1-DB000EC597C0}"/>
              </a:ext>
            </a:extLst>
          </p:cNvPr>
          <p:cNvGrpSpPr/>
          <p:nvPr/>
        </p:nvGrpSpPr>
        <p:grpSpPr>
          <a:xfrm>
            <a:off x="2791704" y="3766498"/>
            <a:ext cx="1859116" cy="1825466"/>
            <a:chOff x="4105413" y="2682443"/>
            <a:chExt cx="2899702" cy="2798944"/>
          </a:xfrm>
        </p:grpSpPr>
        <p:pic>
          <p:nvPicPr>
            <p:cNvPr id="11" name="Picture 10">
              <a:extLst>
                <a:ext uri="{FF2B5EF4-FFF2-40B4-BE49-F238E27FC236}">
                  <a16:creationId xmlns:a16="http://schemas.microsoft.com/office/drawing/2014/main" id="{0A2A0AAD-126C-EC66-33A9-8D95C45A2984}"/>
                </a:ext>
              </a:extLst>
            </p:cNvPr>
            <p:cNvPicPr>
              <a:picLocks noChangeAspect="1"/>
            </p:cNvPicPr>
            <p:nvPr/>
          </p:nvPicPr>
          <p:blipFill rotWithShape="1">
            <a:blip r:embed="rId5" cstate="hqprint">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p:blipFill>
          <p:spPr>
            <a:xfrm>
              <a:off x="4105413" y="2682443"/>
              <a:ext cx="2899702" cy="2798944"/>
            </a:xfrm>
            <a:prstGeom prst="ellipse">
              <a:avLst/>
            </a:prstGeom>
            <a:solidFill>
              <a:srgbClr val="FBF09F"/>
            </a:solidFill>
            <a:ln>
              <a:solidFill>
                <a:schemeClr val="tx1"/>
              </a:solidFill>
            </a:ln>
          </p:spPr>
        </p:pic>
        <p:cxnSp>
          <p:nvCxnSpPr>
            <p:cNvPr id="5" name="Straight Arrow Connector 4">
              <a:extLst>
                <a:ext uri="{FF2B5EF4-FFF2-40B4-BE49-F238E27FC236}">
                  <a16:creationId xmlns:a16="http://schemas.microsoft.com/office/drawing/2014/main" id="{9A77419E-9030-6FCB-6A26-52D5A414FACD}"/>
                </a:ext>
              </a:extLst>
            </p:cNvPr>
            <p:cNvCxnSpPr>
              <a:cxnSpLocks/>
            </p:cNvCxnSpPr>
            <p:nvPr/>
          </p:nvCxnSpPr>
          <p:spPr>
            <a:xfrm flipH="1" flipV="1">
              <a:off x="4938283" y="3488872"/>
              <a:ext cx="558698" cy="5490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BF7A196-A86E-6A14-D27A-EC3D24415A4F}"/>
                </a:ext>
              </a:extLst>
            </p:cNvPr>
            <p:cNvCxnSpPr>
              <a:cxnSpLocks/>
            </p:cNvCxnSpPr>
            <p:nvPr/>
          </p:nvCxnSpPr>
          <p:spPr>
            <a:xfrm>
              <a:off x="5549406" y="4138714"/>
              <a:ext cx="5858" cy="894719"/>
            </a:xfrm>
            <a:prstGeom prst="straightConnector1">
              <a:avLst/>
            </a:prstGeom>
            <a:ln w="76200">
              <a:solidFill>
                <a:srgbClr val="1C57A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3BA4669F-67AA-71C8-6121-93AA6DE9A915}"/>
              </a:ext>
            </a:extLst>
          </p:cNvPr>
          <p:cNvGrpSpPr/>
          <p:nvPr/>
        </p:nvGrpSpPr>
        <p:grpSpPr>
          <a:xfrm>
            <a:off x="6518490" y="3766498"/>
            <a:ext cx="1859116" cy="1825466"/>
            <a:chOff x="5847176" y="2724002"/>
            <a:chExt cx="1859116" cy="1825466"/>
          </a:xfrm>
        </p:grpSpPr>
        <p:pic>
          <p:nvPicPr>
            <p:cNvPr id="21" name="Picture 20">
              <a:extLst>
                <a:ext uri="{FF2B5EF4-FFF2-40B4-BE49-F238E27FC236}">
                  <a16:creationId xmlns:a16="http://schemas.microsoft.com/office/drawing/2014/main" id="{BFD11D36-E916-D958-D8BF-5D3B7BB5B7F7}"/>
                </a:ext>
              </a:extLst>
            </p:cNvPr>
            <p:cNvPicPr>
              <a:picLocks noChangeAspect="1"/>
            </p:cNvPicPr>
            <p:nvPr/>
          </p:nvPicPr>
          <p:blipFill rotWithShape="1">
            <a:blip r:embed="rId5" cstate="hqprint">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p:blipFill>
          <p:spPr>
            <a:xfrm>
              <a:off x="5847176" y="2724002"/>
              <a:ext cx="1859116" cy="1825466"/>
            </a:xfrm>
            <a:prstGeom prst="ellipse">
              <a:avLst/>
            </a:prstGeom>
            <a:solidFill>
              <a:srgbClr val="FBF09F"/>
            </a:solidFill>
            <a:ln>
              <a:solidFill>
                <a:schemeClr val="tx1"/>
              </a:solidFill>
            </a:ln>
          </p:spPr>
        </p:pic>
        <p:cxnSp>
          <p:nvCxnSpPr>
            <p:cNvPr id="24" name="Straight Arrow Connector 23">
              <a:extLst>
                <a:ext uri="{FF2B5EF4-FFF2-40B4-BE49-F238E27FC236}">
                  <a16:creationId xmlns:a16="http://schemas.microsoft.com/office/drawing/2014/main" id="{5B843C25-363F-C9C2-FCB2-498DE5D35E2F}"/>
                </a:ext>
              </a:extLst>
            </p:cNvPr>
            <p:cNvCxnSpPr>
              <a:cxnSpLocks/>
            </p:cNvCxnSpPr>
            <p:nvPr/>
          </p:nvCxnSpPr>
          <p:spPr>
            <a:xfrm>
              <a:off x="6810336" y="3650105"/>
              <a:ext cx="505394" cy="2628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EF9E03A-F1AB-3708-6FA8-CFCC524F20DB}"/>
                </a:ext>
              </a:extLst>
            </p:cNvPr>
            <p:cNvCxnSpPr>
              <a:cxnSpLocks/>
            </p:cNvCxnSpPr>
            <p:nvPr/>
          </p:nvCxnSpPr>
          <p:spPr>
            <a:xfrm flipV="1">
              <a:off x="6771668" y="3038113"/>
              <a:ext cx="0" cy="559162"/>
            </a:xfrm>
            <a:prstGeom prst="straightConnector1">
              <a:avLst/>
            </a:prstGeom>
            <a:ln w="76200">
              <a:solidFill>
                <a:srgbClr val="1C57AF"/>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7D8F2FE-CE03-8A24-A8A8-90A77CB56E92}"/>
              </a:ext>
            </a:extLst>
          </p:cNvPr>
          <p:cNvSpPr txBox="1"/>
          <p:nvPr/>
        </p:nvSpPr>
        <p:spPr>
          <a:xfrm>
            <a:off x="71080" y="94735"/>
            <a:ext cx="6096000" cy="646331"/>
          </a:xfrm>
          <a:prstGeom prst="rect">
            <a:avLst/>
          </a:prstGeom>
          <a:noFill/>
        </p:spPr>
        <p:txBody>
          <a:bodyPr wrap="square">
            <a:spAutoFit/>
          </a:bodyPr>
          <a:lstStyle/>
          <a:p>
            <a:r>
              <a:rPr lang="en-US" sz="1800" dirty="0">
                <a:latin typeface="Century Gothic"/>
                <a:cs typeface="Century Gothic"/>
              </a:rPr>
              <a:t>TBAT: read the time to o’clock and half past on an analogue clock</a:t>
            </a:r>
            <a:endParaRPr lang="en-GB" dirty="0"/>
          </a:p>
        </p:txBody>
      </p:sp>
      <p:sp>
        <p:nvSpPr>
          <p:cNvPr id="4" name="TextBox 3">
            <a:extLst>
              <a:ext uri="{FF2B5EF4-FFF2-40B4-BE49-F238E27FC236}">
                <a16:creationId xmlns:a16="http://schemas.microsoft.com/office/drawing/2014/main" id="{D22B1EEF-47C0-024A-6F3A-7CBED9168C89}"/>
              </a:ext>
            </a:extLst>
          </p:cNvPr>
          <p:cNvSpPr txBox="1"/>
          <p:nvPr/>
        </p:nvSpPr>
        <p:spPr>
          <a:xfrm>
            <a:off x="8054340" y="0"/>
            <a:ext cx="3060700" cy="646331"/>
          </a:xfrm>
          <a:prstGeom prst="rect">
            <a:avLst/>
          </a:prstGeom>
          <a:noFill/>
        </p:spPr>
        <p:txBody>
          <a:bodyPr wrap="square">
            <a:spAutoFit/>
          </a:bodyPr>
          <a:lstStyle/>
          <a:p>
            <a:r>
              <a:rPr lang="en-US" u="sng" dirty="0">
                <a:solidFill>
                  <a:schemeClr val="accent5"/>
                </a:solidFill>
                <a:latin typeface="Sassoon Primary"/>
              </a:rPr>
              <a:t>F</a:t>
            </a:r>
            <a:r>
              <a:rPr lang="en-US" u="sng" dirty="0">
                <a:latin typeface="Sassoon Primary"/>
              </a:rPr>
              <a:t>riday 16th </a:t>
            </a:r>
            <a:r>
              <a:rPr lang="en-US" u="sng" dirty="0">
                <a:solidFill>
                  <a:schemeClr val="accent5"/>
                </a:solidFill>
                <a:latin typeface="Sassoon Primary"/>
              </a:rPr>
              <a:t>J</a:t>
            </a:r>
            <a:r>
              <a:rPr lang="en-US" u="sng" dirty="0">
                <a:latin typeface="Sassoon Primary"/>
              </a:rPr>
              <a:t>anuary 2026</a:t>
            </a:r>
            <a:endParaRPr lang="en-US" dirty="0">
              <a:latin typeface="Sassoon Primary"/>
            </a:endParaRPr>
          </a:p>
          <a:p>
            <a:r>
              <a:rPr lang="en-US" u="sng" dirty="0">
                <a:latin typeface="Sassoon Primary"/>
              </a:rPr>
              <a:t>16/1/26</a:t>
            </a:r>
            <a:endParaRPr lang="en-US" dirty="0"/>
          </a:p>
        </p:txBody>
      </p:sp>
    </p:spTree>
    <p:extLst>
      <p:ext uri="{BB962C8B-B14F-4D97-AF65-F5344CB8AC3E}">
        <p14:creationId xmlns:p14="http://schemas.microsoft.com/office/powerpoint/2010/main" val="346391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3249" y="4417926"/>
            <a:ext cx="4804746" cy="2554545"/>
          </a:xfrm>
        </p:spPr>
        <p:txBody>
          <a:bodyPr/>
          <a:lstStyle/>
          <a:p>
            <a:r>
              <a:rPr lang="en-GB" dirty="0"/>
              <a:t>For each activity: </a:t>
            </a:r>
          </a:p>
          <a:p>
            <a:pPr lvl="1"/>
            <a:r>
              <a:rPr lang="en-GB" dirty="0">
                <a:latin typeface="Century Gothic" panose="020B0502020202020204" pitchFamily="34" charset="0"/>
              </a:rPr>
              <a:t>draw the hands on the clock to show the time</a:t>
            </a:r>
          </a:p>
          <a:p>
            <a:pPr lvl="1"/>
            <a:r>
              <a:rPr lang="en-GB" dirty="0">
                <a:latin typeface="Century Gothic" panose="020B0502020202020204" pitchFamily="34" charset="0"/>
              </a:rPr>
              <a:t>complete the sentence.</a:t>
            </a:r>
          </a:p>
        </p:txBody>
      </p:sp>
      <p:pic>
        <p:nvPicPr>
          <p:cNvPr id="11" name="Picture 10">
            <a:extLst>
              <a:ext uri="{FF2B5EF4-FFF2-40B4-BE49-F238E27FC236}">
                <a16:creationId xmlns:a16="http://schemas.microsoft.com/office/drawing/2014/main" id="{C434F346-1973-251D-8C5B-890876CC9F1D}"/>
              </a:ext>
            </a:extLst>
          </p:cNvPr>
          <p:cNvPicPr>
            <a:picLocks noChangeAspect="1"/>
          </p:cNvPicPr>
          <p:nvPr/>
        </p:nvPicPr>
        <p:blipFill>
          <a:blip r:embed="rId3"/>
          <a:stretch>
            <a:fillRect/>
          </a:stretch>
        </p:blipFill>
        <p:spPr>
          <a:xfrm>
            <a:off x="5595479" y="785308"/>
            <a:ext cx="4774382" cy="5846781"/>
          </a:xfrm>
          <a:prstGeom prst="rect">
            <a:avLst/>
          </a:prstGeom>
        </p:spPr>
      </p:pic>
      <p:sp>
        <p:nvSpPr>
          <p:cNvPr id="6" name="TextBox 5">
            <a:extLst>
              <a:ext uri="{FF2B5EF4-FFF2-40B4-BE49-F238E27FC236}">
                <a16:creationId xmlns:a16="http://schemas.microsoft.com/office/drawing/2014/main" id="{1CB3371A-D3AF-F4D7-CC82-C9AA4A6D700F}"/>
              </a:ext>
            </a:extLst>
          </p:cNvPr>
          <p:cNvSpPr txBox="1"/>
          <p:nvPr/>
        </p:nvSpPr>
        <p:spPr>
          <a:xfrm>
            <a:off x="73660" y="0"/>
            <a:ext cx="6223000" cy="646331"/>
          </a:xfrm>
          <a:prstGeom prst="rect">
            <a:avLst/>
          </a:prstGeom>
          <a:noFill/>
        </p:spPr>
        <p:txBody>
          <a:bodyPr wrap="square">
            <a:spAutoFit/>
          </a:bodyPr>
          <a:lstStyle/>
          <a:p>
            <a:r>
              <a:rPr lang="en-US" sz="1800" dirty="0">
                <a:latin typeface="Century Gothic"/>
                <a:cs typeface="Century Gothic"/>
              </a:rPr>
              <a:t>TBAT: read the time to o’clock and half past on an analogue clock</a:t>
            </a:r>
            <a:endParaRPr lang="en-GB" dirty="0"/>
          </a:p>
        </p:txBody>
      </p:sp>
      <p:sp>
        <p:nvSpPr>
          <p:cNvPr id="7" name="TextBox 6">
            <a:extLst>
              <a:ext uri="{FF2B5EF4-FFF2-40B4-BE49-F238E27FC236}">
                <a16:creationId xmlns:a16="http://schemas.microsoft.com/office/drawing/2014/main" id="{96C0018D-5E41-E7C7-4E8A-99DB2196C5C8}"/>
              </a:ext>
            </a:extLst>
          </p:cNvPr>
          <p:cNvSpPr txBox="1"/>
          <p:nvPr/>
        </p:nvSpPr>
        <p:spPr>
          <a:xfrm>
            <a:off x="8054340" y="0"/>
            <a:ext cx="3060700" cy="646331"/>
          </a:xfrm>
          <a:prstGeom prst="rect">
            <a:avLst/>
          </a:prstGeom>
          <a:noFill/>
        </p:spPr>
        <p:txBody>
          <a:bodyPr wrap="square">
            <a:spAutoFit/>
          </a:bodyPr>
          <a:lstStyle/>
          <a:p>
            <a:r>
              <a:rPr lang="en-US" u="sng" dirty="0">
                <a:solidFill>
                  <a:schemeClr val="accent5"/>
                </a:solidFill>
                <a:latin typeface="Sassoon Primary"/>
              </a:rPr>
              <a:t>F</a:t>
            </a:r>
            <a:r>
              <a:rPr lang="en-US" u="sng" dirty="0">
                <a:latin typeface="Sassoon Primary"/>
              </a:rPr>
              <a:t>riday 16th </a:t>
            </a:r>
            <a:r>
              <a:rPr lang="en-US" u="sng" dirty="0">
                <a:solidFill>
                  <a:schemeClr val="accent5"/>
                </a:solidFill>
                <a:latin typeface="Sassoon Primary"/>
              </a:rPr>
              <a:t>J</a:t>
            </a:r>
            <a:r>
              <a:rPr lang="en-US" u="sng" dirty="0">
                <a:latin typeface="Sassoon Primary"/>
              </a:rPr>
              <a:t>anuary 2026</a:t>
            </a:r>
            <a:endParaRPr lang="en-US" dirty="0">
              <a:latin typeface="Sassoon Primary"/>
            </a:endParaRPr>
          </a:p>
          <a:p>
            <a:r>
              <a:rPr lang="en-US" u="sng" dirty="0">
                <a:latin typeface="Sassoon Primary"/>
              </a:rPr>
              <a:t>16/1/26</a:t>
            </a:r>
            <a:endParaRPr lang="en-US" dirty="0"/>
          </a:p>
        </p:txBody>
      </p:sp>
      <p:pic>
        <p:nvPicPr>
          <p:cNvPr id="9" name="Picture 8">
            <a:extLst>
              <a:ext uri="{FF2B5EF4-FFF2-40B4-BE49-F238E27FC236}">
                <a16:creationId xmlns:a16="http://schemas.microsoft.com/office/drawing/2014/main" id="{43ACA1F3-B359-513A-8310-59ECC183E441}"/>
              </a:ext>
            </a:extLst>
          </p:cNvPr>
          <p:cNvPicPr>
            <a:picLocks noChangeAspect="1"/>
          </p:cNvPicPr>
          <p:nvPr/>
        </p:nvPicPr>
        <p:blipFill>
          <a:blip r:embed="rId4"/>
          <a:stretch>
            <a:fillRect/>
          </a:stretch>
        </p:blipFill>
        <p:spPr>
          <a:xfrm>
            <a:off x="73660" y="1448634"/>
            <a:ext cx="5270500" cy="1478714"/>
          </a:xfrm>
          <a:prstGeom prst="rect">
            <a:avLst/>
          </a:prstGeom>
        </p:spPr>
      </p:pic>
    </p:spTree>
    <p:extLst>
      <p:ext uri="{BB962C8B-B14F-4D97-AF65-F5344CB8AC3E}">
        <p14:creationId xmlns:p14="http://schemas.microsoft.com/office/powerpoint/2010/main" val="142305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2D6F6B-0BD3-EC82-833D-76965BD697B6}"/>
              </a:ext>
            </a:extLst>
          </p:cNvPr>
          <p:cNvPicPr>
            <a:picLocks noChangeAspect="1"/>
          </p:cNvPicPr>
          <p:nvPr/>
        </p:nvPicPr>
        <p:blipFill>
          <a:blip r:embed="rId2"/>
          <a:stretch>
            <a:fillRect/>
          </a:stretch>
        </p:blipFill>
        <p:spPr>
          <a:xfrm>
            <a:off x="8867311" y="1766167"/>
            <a:ext cx="3324689" cy="4858428"/>
          </a:xfrm>
          <a:prstGeom prst="rect">
            <a:avLst/>
          </a:prstGeom>
        </p:spPr>
      </p:pic>
      <p:pic>
        <p:nvPicPr>
          <p:cNvPr id="8" name="Picture 7">
            <a:extLst>
              <a:ext uri="{FF2B5EF4-FFF2-40B4-BE49-F238E27FC236}">
                <a16:creationId xmlns:a16="http://schemas.microsoft.com/office/drawing/2014/main" id="{D35290FF-B772-ED78-818B-185CAA6C6BCD}"/>
              </a:ext>
            </a:extLst>
          </p:cNvPr>
          <p:cNvPicPr>
            <a:picLocks noChangeAspect="1"/>
          </p:cNvPicPr>
          <p:nvPr/>
        </p:nvPicPr>
        <p:blipFill>
          <a:blip r:embed="rId3"/>
          <a:stretch>
            <a:fillRect/>
          </a:stretch>
        </p:blipFill>
        <p:spPr>
          <a:xfrm>
            <a:off x="4390368" y="3264517"/>
            <a:ext cx="4391681" cy="3360078"/>
          </a:xfrm>
          <a:prstGeom prst="rect">
            <a:avLst/>
          </a:prstGeom>
        </p:spPr>
      </p:pic>
      <p:pic>
        <p:nvPicPr>
          <p:cNvPr id="10" name="Picture 9">
            <a:extLst>
              <a:ext uri="{FF2B5EF4-FFF2-40B4-BE49-F238E27FC236}">
                <a16:creationId xmlns:a16="http://schemas.microsoft.com/office/drawing/2014/main" id="{91272327-375A-711E-2FD0-0A6DF8BB44D1}"/>
              </a:ext>
            </a:extLst>
          </p:cNvPr>
          <p:cNvPicPr>
            <a:picLocks noChangeAspect="1"/>
          </p:cNvPicPr>
          <p:nvPr/>
        </p:nvPicPr>
        <p:blipFill>
          <a:blip r:embed="rId4"/>
          <a:stretch>
            <a:fillRect/>
          </a:stretch>
        </p:blipFill>
        <p:spPr>
          <a:xfrm>
            <a:off x="647382" y="2111632"/>
            <a:ext cx="3419475" cy="4495800"/>
          </a:xfrm>
          <a:prstGeom prst="rect">
            <a:avLst/>
          </a:prstGeom>
        </p:spPr>
      </p:pic>
      <p:pic>
        <p:nvPicPr>
          <p:cNvPr id="12" name="Picture 11">
            <a:extLst>
              <a:ext uri="{FF2B5EF4-FFF2-40B4-BE49-F238E27FC236}">
                <a16:creationId xmlns:a16="http://schemas.microsoft.com/office/drawing/2014/main" id="{D1E2A4F0-C6C5-25AD-1756-1D6346552EA2}"/>
              </a:ext>
            </a:extLst>
          </p:cNvPr>
          <p:cNvPicPr>
            <a:picLocks noChangeAspect="1"/>
          </p:cNvPicPr>
          <p:nvPr/>
        </p:nvPicPr>
        <p:blipFill>
          <a:blip r:embed="rId5"/>
          <a:stretch>
            <a:fillRect/>
          </a:stretch>
        </p:blipFill>
        <p:spPr>
          <a:xfrm>
            <a:off x="4495164" y="543027"/>
            <a:ext cx="3725545" cy="2370801"/>
          </a:xfrm>
          <a:prstGeom prst="rect">
            <a:avLst/>
          </a:prstGeom>
        </p:spPr>
      </p:pic>
    </p:spTree>
    <p:extLst>
      <p:ext uri="{BB962C8B-B14F-4D97-AF65-F5344CB8AC3E}">
        <p14:creationId xmlns:p14="http://schemas.microsoft.com/office/powerpoint/2010/main" val="145146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a:t>What do you notice? </a:t>
            </a:r>
          </a:p>
        </p:txBody>
      </p:sp>
      <p:sp>
        <p:nvSpPr>
          <p:cNvPr id="4" name="Text Placeholder 3"/>
          <p:cNvSpPr>
            <a:spLocks noGrp="1"/>
          </p:cNvSpPr>
          <p:nvPr>
            <p:ph type="body" sz="quarter" idx="10"/>
          </p:nvPr>
        </p:nvSpPr>
        <p:spPr>
          <a:xfrm>
            <a:off x="219074" y="4522785"/>
            <a:ext cx="7526431" cy="1692771"/>
          </a:xfrm>
        </p:spPr>
        <p:txBody>
          <a:bodyPr/>
          <a:lstStyle/>
          <a:p>
            <a:pPr>
              <a:spcBef>
                <a:spcPts val="1200"/>
              </a:spcBef>
              <a:spcAft>
                <a:spcPts val="1200"/>
              </a:spcAft>
            </a:pPr>
            <a:r>
              <a:rPr lang="en-GB"/>
              <a:t>What time do you think each clock says? </a:t>
            </a:r>
          </a:p>
          <a:p>
            <a:pPr>
              <a:spcBef>
                <a:spcPts val="1200"/>
              </a:spcBef>
              <a:spcAft>
                <a:spcPts val="1200"/>
              </a:spcAft>
            </a:pPr>
            <a:r>
              <a:rPr lang="en-GB"/>
              <a:t>How can you tell?</a:t>
            </a:r>
          </a:p>
        </p:txBody>
      </p:sp>
      <p:pic>
        <p:nvPicPr>
          <p:cNvPr id="5" name="Picture 4" descr="A clock with black hands&#10;&#10;Description automatically generated">
            <a:extLst>
              <a:ext uri="{FF2B5EF4-FFF2-40B4-BE49-F238E27FC236}">
                <a16:creationId xmlns:a16="http://schemas.microsoft.com/office/drawing/2014/main" id="{9655842D-F904-8730-7187-23A1CA8AC0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90866" y="1351813"/>
            <a:ext cx="2372410" cy="2372410"/>
          </a:xfrm>
          <a:prstGeom prst="rect">
            <a:avLst/>
          </a:prstGeom>
        </p:spPr>
      </p:pic>
      <p:pic>
        <p:nvPicPr>
          <p:cNvPr id="7" name="Picture 6" descr="A black and white alarm clock&#10;&#10;Description automatically generated">
            <a:extLst>
              <a:ext uri="{FF2B5EF4-FFF2-40B4-BE49-F238E27FC236}">
                <a16:creationId xmlns:a16="http://schemas.microsoft.com/office/drawing/2014/main" id="{A79DAC9C-9A77-4B80-CAD5-3EEEBC6151B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21850" y="1105669"/>
            <a:ext cx="2188809" cy="2864699"/>
          </a:xfrm>
          <a:prstGeom prst="rect">
            <a:avLst/>
          </a:prstGeom>
        </p:spPr>
      </p:pic>
      <p:pic>
        <p:nvPicPr>
          <p:cNvPr id="9" name="Picture 8" descr="A clock with roman numerals&#10;&#10;Description automatically generated">
            <a:extLst>
              <a:ext uri="{FF2B5EF4-FFF2-40B4-BE49-F238E27FC236}">
                <a16:creationId xmlns:a16="http://schemas.microsoft.com/office/drawing/2014/main" id="{5DA42A6C-BE96-133A-3D79-B5202206BE9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79110" y="1351813"/>
            <a:ext cx="2372410" cy="2372410"/>
          </a:xfrm>
          <a:prstGeom prst="rect">
            <a:avLst/>
          </a:prstGeom>
        </p:spPr>
      </p:pic>
      <p:pic>
        <p:nvPicPr>
          <p:cNvPr id="12" name="Picture 11" descr="A clock with a black and white face&#10;&#10;Description automatically generated">
            <a:extLst>
              <a:ext uri="{FF2B5EF4-FFF2-40B4-BE49-F238E27FC236}">
                <a16:creationId xmlns:a16="http://schemas.microsoft.com/office/drawing/2014/main" id="{4F025B1B-ED54-6EE5-492F-EA1CC0C6266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2508" y="1447033"/>
            <a:ext cx="2188810" cy="2181970"/>
          </a:xfrm>
          <a:prstGeom prst="rect">
            <a:avLst/>
          </a:prstGeom>
        </p:spPr>
      </p:pic>
    </p:spTree>
    <p:extLst>
      <p:ext uri="{BB962C8B-B14F-4D97-AF65-F5344CB8AC3E}">
        <p14:creationId xmlns:p14="http://schemas.microsoft.com/office/powerpoint/2010/main" val="400955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4110216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BBD181A2-DA8D-F3C1-1B4A-E0FD999557A6}"/>
              </a:ext>
            </a:extLst>
          </p:cNvPr>
          <p:cNvSpPr txBox="1"/>
          <p:nvPr/>
        </p:nvSpPr>
        <p:spPr>
          <a:xfrm>
            <a:off x="6585828" y="4304591"/>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a:p>
            <a:endParaRPr lang="en-US" sz="2800">
              <a:latin typeface="Sassoon Primary"/>
            </a:endParaRPr>
          </a:p>
        </p:txBody>
      </p:sp>
      <p:sp>
        <p:nvSpPr>
          <p:cNvPr id="3" name="TextBox 2">
            <a:extLst>
              <a:ext uri="{FF2B5EF4-FFF2-40B4-BE49-F238E27FC236}">
                <a16:creationId xmlns:a16="http://schemas.microsoft.com/office/drawing/2014/main" id="{FE1FB400-1CAC-E414-73B0-5C1844FC3BE2}"/>
              </a:ext>
            </a:extLst>
          </p:cNvPr>
          <p:cNvSpPr txBox="1"/>
          <p:nvPr/>
        </p:nvSpPr>
        <p:spPr>
          <a:xfrm>
            <a:off x="5716672" y="2424021"/>
            <a:ext cx="3495040" cy="830997"/>
          </a:xfrm>
          <a:prstGeom prst="rect">
            <a:avLst/>
          </a:prstGeom>
          <a:noFill/>
        </p:spPr>
        <p:txBody>
          <a:bodyPr wrap="square" rtlCol="0">
            <a:spAutoFit/>
          </a:bodyPr>
          <a:lstStyle/>
          <a:p>
            <a:r>
              <a:rPr lang="en-GB" sz="2400" dirty="0">
                <a:latin typeface="Sassoon Infant Std" panose="020B0503020103030203" pitchFamily="34" charset="0"/>
              </a:rPr>
              <a:t>Draw the hands on the clocks to show the times</a:t>
            </a:r>
          </a:p>
        </p:txBody>
      </p:sp>
      <p:sp>
        <p:nvSpPr>
          <p:cNvPr id="15" name="TextBox 14">
            <a:extLst>
              <a:ext uri="{FF2B5EF4-FFF2-40B4-BE49-F238E27FC236}">
                <a16:creationId xmlns:a16="http://schemas.microsoft.com/office/drawing/2014/main" id="{206A15D7-41B3-1EBE-069A-FCFE7129A79F}"/>
              </a:ext>
            </a:extLst>
          </p:cNvPr>
          <p:cNvSpPr txBox="1"/>
          <p:nvPr/>
        </p:nvSpPr>
        <p:spPr>
          <a:xfrm>
            <a:off x="5716672" y="4979148"/>
            <a:ext cx="3048000" cy="1200329"/>
          </a:xfrm>
          <a:prstGeom prst="rect">
            <a:avLst/>
          </a:prstGeom>
          <a:noFill/>
        </p:spPr>
        <p:txBody>
          <a:bodyPr wrap="square" rtlCol="0">
            <a:spAutoFit/>
          </a:bodyPr>
          <a:lstStyle/>
          <a:p>
            <a:r>
              <a:rPr lang="en-GB" sz="2400" dirty="0">
                <a:latin typeface="Sassoon Infant Std" panose="020B0503020103030203" pitchFamily="34" charset="0"/>
              </a:rPr>
              <a:t>Use the 2D shapes to print a repeating pattern</a:t>
            </a:r>
          </a:p>
        </p:txBody>
      </p:sp>
      <p:pic>
        <p:nvPicPr>
          <p:cNvPr id="19" name="Picture 18">
            <a:extLst>
              <a:ext uri="{FF2B5EF4-FFF2-40B4-BE49-F238E27FC236}">
                <a16:creationId xmlns:a16="http://schemas.microsoft.com/office/drawing/2014/main" id="{46A9413F-9643-88AC-C317-F5C6078B7331}"/>
              </a:ext>
            </a:extLst>
          </p:cNvPr>
          <p:cNvPicPr>
            <a:picLocks noChangeAspect="1"/>
          </p:cNvPicPr>
          <p:nvPr/>
        </p:nvPicPr>
        <p:blipFill>
          <a:blip r:embed="rId2"/>
          <a:stretch>
            <a:fillRect/>
          </a:stretch>
        </p:blipFill>
        <p:spPr>
          <a:xfrm>
            <a:off x="9052939" y="4566201"/>
            <a:ext cx="2048702" cy="1827898"/>
          </a:xfrm>
          <a:prstGeom prst="rect">
            <a:avLst/>
          </a:prstGeom>
        </p:spPr>
      </p:pic>
      <p:pic>
        <p:nvPicPr>
          <p:cNvPr id="11" name="Picture 10" descr="A cartoon of a cat in the hat holding a bowl of food&#10;&#10;AI-generated content may be incorrect.">
            <a:extLst>
              <a:ext uri="{FF2B5EF4-FFF2-40B4-BE49-F238E27FC236}">
                <a16:creationId xmlns:a16="http://schemas.microsoft.com/office/drawing/2014/main" id="{2518895E-E9D1-2C0E-73DC-92CE244385BD}"/>
              </a:ext>
            </a:extLst>
          </p:cNvPr>
          <p:cNvPicPr>
            <a:picLocks noChangeAspect="1"/>
          </p:cNvPicPr>
          <p:nvPr/>
        </p:nvPicPr>
        <p:blipFill>
          <a:blip r:embed="rId3"/>
          <a:stretch>
            <a:fillRect/>
          </a:stretch>
        </p:blipFill>
        <p:spPr>
          <a:xfrm>
            <a:off x="3691877" y="1997096"/>
            <a:ext cx="1266558" cy="1844228"/>
          </a:xfrm>
          <a:prstGeom prst="rect">
            <a:avLst/>
          </a:prstGeom>
        </p:spPr>
      </p:pic>
      <p:sp>
        <p:nvSpPr>
          <p:cNvPr id="12" name="TextBox 11">
            <a:extLst>
              <a:ext uri="{FF2B5EF4-FFF2-40B4-BE49-F238E27FC236}">
                <a16:creationId xmlns:a16="http://schemas.microsoft.com/office/drawing/2014/main" id="{45949364-DFCB-78E5-0AA3-EAD8C82BE1B0}"/>
              </a:ext>
            </a:extLst>
          </p:cNvPr>
          <p:cNvSpPr txBox="1"/>
          <p:nvPr/>
        </p:nvSpPr>
        <p:spPr>
          <a:xfrm>
            <a:off x="817668" y="2194793"/>
            <a:ext cx="26538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Sassoon Infant Std" panose="020B0503020103030203" pitchFamily="34" charset="0"/>
              </a:rPr>
              <a:t>Draw and write about your favourite part of The Cat in the Hat</a:t>
            </a:r>
          </a:p>
        </p:txBody>
      </p:sp>
      <p:pic>
        <p:nvPicPr>
          <p:cNvPr id="13" name="Picture 12" descr="A cartoon of a child with text on it&#10;&#10;AI-generated content may be incorrect.">
            <a:extLst>
              <a:ext uri="{FF2B5EF4-FFF2-40B4-BE49-F238E27FC236}">
                <a16:creationId xmlns:a16="http://schemas.microsoft.com/office/drawing/2014/main" id="{FB11D7BA-D40D-C8A6-020E-386C76699CAA}"/>
              </a:ext>
            </a:extLst>
          </p:cNvPr>
          <p:cNvPicPr>
            <a:picLocks noChangeAspect="1"/>
          </p:cNvPicPr>
          <p:nvPr/>
        </p:nvPicPr>
        <p:blipFill>
          <a:blip r:embed="rId4"/>
          <a:stretch>
            <a:fillRect/>
          </a:stretch>
        </p:blipFill>
        <p:spPr>
          <a:xfrm>
            <a:off x="1426872" y="4849902"/>
            <a:ext cx="3006145" cy="1891182"/>
          </a:xfrm>
          <a:prstGeom prst="rect">
            <a:avLst/>
          </a:prstGeom>
        </p:spPr>
      </p:pic>
    </p:spTree>
    <p:extLst>
      <p:ext uri="{BB962C8B-B14F-4D97-AF65-F5344CB8AC3E}">
        <p14:creationId xmlns:p14="http://schemas.microsoft.com/office/powerpoint/2010/main" val="3188333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37723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2" name="Picture 1" descr="A group of clocks with different time zones&#10;&#10;AI-generated content may be incorrect.">
            <a:extLst>
              <a:ext uri="{FF2B5EF4-FFF2-40B4-BE49-F238E27FC236}">
                <a16:creationId xmlns:a16="http://schemas.microsoft.com/office/drawing/2014/main" id="{6E21978C-5DE7-AD59-1A99-89BF6213DC89}"/>
              </a:ext>
            </a:extLst>
          </p:cNvPr>
          <p:cNvPicPr>
            <a:picLocks noChangeAspect="1"/>
          </p:cNvPicPr>
          <p:nvPr/>
        </p:nvPicPr>
        <p:blipFill>
          <a:blip r:embed="rId3"/>
          <a:stretch>
            <a:fillRect/>
          </a:stretch>
        </p:blipFill>
        <p:spPr>
          <a:xfrm>
            <a:off x="3626344" y="3219718"/>
            <a:ext cx="2610384" cy="3412902"/>
          </a:xfrm>
          <a:prstGeom prst="rect">
            <a:avLst/>
          </a:prstGeom>
        </p:spPr>
      </p:pic>
    </p:spTree>
    <p:extLst>
      <p:ext uri="{BB962C8B-B14F-4D97-AF65-F5344CB8AC3E}">
        <p14:creationId xmlns:p14="http://schemas.microsoft.com/office/powerpoint/2010/main" val="112057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D6E3-6EA9-D530-7F43-51819EE71F70}"/>
              </a:ext>
            </a:extLst>
          </p:cNvPr>
          <p:cNvSpPr>
            <a:spLocks noGrp="1"/>
          </p:cNvSpPr>
          <p:nvPr>
            <p:ph type="title"/>
          </p:nvPr>
        </p:nvSpPr>
        <p:spPr/>
        <p:txBody>
          <a:bodyPr>
            <a:normAutofit fontScale="90000"/>
          </a:bodyPr>
          <a:lstStyle/>
          <a:p>
            <a:r>
              <a:rPr lang="en-GB"/>
              <a:t>Golden Book Assembly</a:t>
            </a:r>
          </a:p>
        </p:txBody>
      </p:sp>
      <p:pic>
        <p:nvPicPr>
          <p:cNvPr id="4" name="Picture 3" descr="A yellow star on a white background&#10;&#10;AI-generated content may be incorrect.">
            <a:extLst>
              <a:ext uri="{FF2B5EF4-FFF2-40B4-BE49-F238E27FC236}">
                <a16:creationId xmlns:a16="http://schemas.microsoft.com/office/drawing/2014/main" id="{24ED6451-13A8-34D3-DF35-4A1ECEF6D806}"/>
              </a:ext>
            </a:extLst>
          </p:cNvPr>
          <p:cNvPicPr>
            <a:picLocks noChangeAspect="1"/>
          </p:cNvPicPr>
          <p:nvPr/>
        </p:nvPicPr>
        <p:blipFill>
          <a:blip r:embed="rId2"/>
          <a:stretch>
            <a:fillRect/>
          </a:stretch>
        </p:blipFill>
        <p:spPr>
          <a:xfrm>
            <a:off x="2514600" y="1554956"/>
            <a:ext cx="5567362" cy="4736306"/>
          </a:xfrm>
          <a:prstGeom prst="rect">
            <a:avLst/>
          </a:prstGeom>
        </p:spPr>
      </p:pic>
    </p:spTree>
    <p:extLst>
      <p:ext uri="{BB962C8B-B14F-4D97-AF65-F5344CB8AC3E}">
        <p14:creationId xmlns:p14="http://schemas.microsoft.com/office/powerpoint/2010/main" val="38879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296F-645D-F569-D8A5-B20FB3C294DB}"/>
              </a:ext>
            </a:extLst>
          </p:cNvPr>
          <p:cNvSpPr>
            <a:spLocks noGrp="1"/>
          </p:cNvSpPr>
          <p:nvPr>
            <p:ph type="title"/>
          </p:nvPr>
        </p:nvSpPr>
        <p:spPr/>
        <p:txBody>
          <a:bodyPr/>
          <a:lstStyle/>
          <a:p>
            <a:r>
              <a:rPr lang="en-US">
                <a:latin typeface="Sassoon Primary"/>
              </a:rPr>
              <a:t>Enrichment</a:t>
            </a:r>
          </a:p>
        </p:txBody>
      </p:sp>
      <p:pic>
        <p:nvPicPr>
          <p:cNvPr id="4" name="Picture 3" descr="A group of kids doing arts&#10;&#10;Description automatically generated">
            <a:extLst>
              <a:ext uri="{FF2B5EF4-FFF2-40B4-BE49-F238E27FC236}">
                <a16:creationId xmlns:a16="http://schemas.microsoft.com/office/drawing/2014/main" id="{976885F6-E7C0-1125-D65F-FDD390878159}"/>
              </a:ext>
            </a:extLst>
          </p:cNvPr>
          <p:cNvPicPr>
            <a:picLocks noChangeAspect="1"/>
          </p:cNvPicPr>
          <p:nvPr/>
        </p:nvPicPr>
        <p:blipFill>
          <a:blip r:embed="rId2"/>
          <a:stretch>
            <a:fillRect/>
          </a:stretch>
        </p:blipFill>
        <p:spPr>
          <a:xfrm>
            <a:off x="2740368" y="1458225"/>
            <a:ext cx="6381750" cy="4600575"/>
          </a:xfrm>
          <a:prstGeom prst="rect">
            <a:avLst/>
          </a:prstGeom>
        </p:spPr>
      </p:pic>
    </p:spTree>
    <p:extLst>
      <p:ext uri="{BB962C8B-B14F-4D97-AF65-F5344CB8AC3E}">
        <p14:creationId xmlns:p14="http://schemas.microsoft.com/office/powerpoint/2010/main" val="94558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D922F654-5828-B20E-4BD4-FC2B2E35F93D}"/>
              </a:ext>
            </a:extLst>
          </p:cNvPr>
          <p:cNvSpPr txBox="1"/>
          <p:nvPr/>
        </p:nvSpPr>
        <p:spPr>
          <a:xfrm>
            <a:off x="304271" y="4064001"/>
            <a:ext cx="11797770" cy="41395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0">
              <a:latin typeface="Sassoon Primary"/>
              <a:cs typeface="Calibri" panose="020F0502020204030204"/>
            </a:endParaRPr>
          </a:p>
          <a:p>
            <a:endParaRPr lang="en-US" sz="5500">
              <a:latin typeface="Sassoon Primary"/>
              <a:cs typeface="Calibri"/>
            </a:endParaRPr>
          </a:p>
          <a:p>
            <a:r>
              <a:rPr lang="en-US" sz="4000">
                <a:latin typeface="Sassoon Primary"/>
                <a:cs typeface="Calibri"/>
              </a:rPr>
              <a:t>follow   yellow   snow  crown  howl  crowd</a:t>
            </a:r>
          </a:p>
          <a:p>
            <a:endParaRPr lang="en-US" sz="4000">
              <a:latin typeface="Sassoon Primary"/>
              <a:cs typeface="Calibri"/>
            </a:endParaRPr>
          </a:p>
          <a:p>
            <a:endParaRPr lang="en-US" sz="3600">
              <a:latin typeface="Sassoon Primary"/>
              <a:cs typeface="Calibri" panose="020F0502020204030204"/>
            </a:endParaRPr>
          </a:p>
          <a:p>
            <a:pPr algn="l"/>
            <a:endParaRPr lang="en-US" sz="3200">
              <a:latin typeface="Sassoon Primary"/>
              <a:cs typeface="Calibri" panose="020F0502020204030204"/>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156103" y="751416"/>
            <a:ext cx="25056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Sort the ow words</a:t>
            </a:r>
          </a:p>
        </p:txBody>
      </p:sp>
      <p:cxnSp>
        <p:nvCxnSpPr>
          <p:cNvPr id="6" name="Straight Arrow Connector 5">
            <a:extLst>
              <a:ext uri="{FF2B5EF4-FFF2-40B4-BE49-F238E27FC236}">
                <a16:creationId xmlns:a16="http://schemas.microsoft.com/office/drawing/2014/main" id="{DE2C60FA-869D-9A14-1018-6838D4BF395C}"/>
              </a:ext>
            </a:extLst>
          </p:cNvPr>
          <p:cNvCxnSpPr/>
          <p:nvPr/>
        </p:nvCxnSpPr>
        <p:spPr>
          <a:xfrm flipH="1">
            <a:off x="7346950" y="1966384"/>
            <a:ext cx="16933" cy="380365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cartoon of a bird flying in the air&#10;&#10;Description automatically generated">
            <a:extLst>
              <a:ext uri="{FF2B5EF4-FFF2-40B4-BE49-F238E27FC236}">
                <a16:creationId xmlns:a16="http://schemas.microsoft.com/office/drawing/2014/main" id="{2756BB74-B881-EC8E-5C39-DC439D825A9C}"/>
              </a:ext>
            </a:extLst>
          </p:cNvPr>
          <p:cNvPicPr>
            <a:picLocks noChangeAspect="1"/>
          </p:cNvPicPr>
          <p:nvPr/>
        </p:nvPicPr>
        <p:blipFill>
          <a:blip r:embed="rId3"/>
          <a:stretch>
            <a:fillRect/>
          </a:stretch>
        </p:blipFill>
        <p:spPr>
          <a:xfrm>
            <a:off x="5920317" y="480665"/>
            <a:ext cx="2743200" cy="1345837"/>
          </a:xfrm>
          <a:prstGeom prst="rect">
            <a:avLst/>
          </a:prstGeom>
        </p:spPr>
      </p:pic>
      <p:sp>
        <p:nvSpPr>
          <p:cNvPr id="2" name="TextBox 1">
            <a:extLst>
              <a:ext uri="{FF2B5EF4-FFF2-40B4-BE49-F238E27FC236}">
                <a16:creationId xmlns:a16="http://schemas.microsoft.com/office/drawing/2014/main" id="{961B8F56-66E5-4505-BD6A-5C250C6A6CC1}"/>
              </a:ext>
            </a:extLst>
          </p:cNvPr>
          <p:cNvSpPr txBox="1"/>
          <p:nvPr/>
        </p:nvSpPr>
        <p:spPr>
          <a:xfrm>
            <a:off x="8678337" y="124136"/>
            <a:ext cx="31882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F</a:t>
            </a:r>
            <a:r>
              <a:rPr lang="en-US" u="sng" dirty="0">
                <a:latin typeface="Sassoon Primary"/>
              </a:rPr>
              <a:t>riday 16th </a:t>
            </a:r>
            <a:r>
              <a:rPr lang="en-US" u="sng" dirty="0">
                <a:solidFill>
                  <a:schemeClr val="accent5"/>
                </a:solidFill>
                <a:latin typeface="Sassoon Primary"/>
              </a:rPr>
              <a:t>J</a:t>
            </a:r>
            <a:r>
              <a:rPr lang="en-US" u="sng">
                <a:latin typeface="Sassoon Primary"/>
              </a:rPr>
              <a:t>anuary 2026</a:t>
            </a:r>
          </a:p>
          <a:p>
            <a:r>
              <a:rPr lang="en-US" u="sng">
                <a:latin typeface="Sassoon Primary"/>
              </a:rPr>
              <a:t>16/1/26</a:t>
            </a:r>
          </a:p>
        </p:txBody>
      </p:sp>
    </p:spTree>
    <p:extLst>
      <p:ext uri="{BB962C8B-B14F-4D97-AF65-F5344CB8AC3E}">
        <p14:creationId xmlns:p14="http://schemas.microsoft.com/office/powerpoint/2010/main" val="357204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213BF-728F-5616-E013-7CD1907A2779}"/>
              </a:ext>
            </a:extLst>
          </p:cNvPr>
          <p:cNvPicPr>
            <a:picLocks noChangeAspect="1"/>
          </p:cNvPicPr>
          <p:nvPr/>
        </p:nvPicPr>
        <p:blipFill rotWithShape="1">
          <a:blip r:embed="rId3"/>
          <a:srcRect r="3328"/>
          <a:stretch/>
        </p:blipFill>
        <p:spPr>
          <a:xfrm>
            <a:off x="3806804" y="2491774"/>
            <a:ext cx="3100064" cy="21388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4"/>
          <a:stretch>
            <a:fillRect/>
          </a:stretch>
        </p:blipFill>
        <p:spPr>
          <a:xfrm>
            <a:off x="283808" y="5535835"/>
            <a:ext cx="1112817" cy="1123549"/>
          </a:xfrm>
          <a:prstGeom prst="rect">
            <a:avLst/>
          </a:prstGeom>
        </p:spPr>
      </p:pic>
      <p:sp>
        <p:nvSpPr>
          <p:cNvPr id="12" name="TextBox 11">
            <a:extLst>
              <a:ext uri="{FF2B5EF4-FFF2-40B4-BE49-F238E27FC236}">
                <a16:creationId xmlns:a16="http://schemas.microsoft.com/office/drawing/2014/main" id="{FCF60429-C3F7-B124-B875-346AA0B533B2}"/>
              </a:ext>
            </a:extLst>
          </p:cNvPr>
          <p:cNvSpPr txBox="1"/>
          <p:nvPr/>
        </p:nvSpPr>
        <p:spPr>
          <a:xfrm>
            <a:off x="3971192" y="297473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1" name="Content Placeholder 2">
            <a:extLst>
              <a:ext uri="{FF2B5EF4-FFF2-40B4-BE49-F238E27FC236}">
                <a16:creationId xmlns:a16="http://schemas.microsoft.com/office/drawing/2014/main" id="{369A9684-A84B-F9C9-9C9C-B9748EE85733}"/>
              </a:ext>
            </a:extLst>
          </p:cNvPr>
          <p:cNvSpPr txBox="1">
            <a:spLocks/>
          </p:cNvSpPr>
          <p:nvPr/>
        </p:nvSpPr>
        <p:spPr>
          <a:xfrm>
            <a:off x="627964" y="1359989"/>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would</a:t>
            </a: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8" name="Content Placeholder 2">
            <a:extLst>
              <a:ext uri="{FF2B5EF4-FFF2-40B4-BE49-F238E27FC236}">
                <a16:creationId xmlns:a16="http://schemas.microsoft.com/office/drawing/2014/main" id="{4E93389F-9C66-008D-3EEF-83B17CA1DFAA}"/>
              </a:ext>
            </a:extLst>
          </p:cNvPr>
          <p:cNvSpPr txBox="1">
            <a:spLocks/>
          </p:cNvSpPr>
          <p:nvPr/>
        </p:nvSpPr>
        <p:spPr>
          <a:xfrm>
            <a:off x="7870586" y="10579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who</a:t>
            </a: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7256752" y="432854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two</a:t>
            </a:r>
          </a:p>
        </p:txBody>
      </p:sp>
      <p:sp>
        <p:nvSpPr>
          <p:cNvPr id="14" name="Content Placeholder 2">
            <a:extLst>
              <a:ext uri="{FF2B5EF4-FFF2-40B4-BE49-F238E27FC236}">
                <a16:creationId xmlns:a16="http://schemas.microsoft.com/office/drawing/2014/main" id="{21709DA0-72F4-2D21-62BB-2EABED70A8B9}"/>
              </a:ext>
            </a:extLst>
          </p:cNvPr>
          <p:cNvSpPr txBox="1">
            <a:spLocks/>
          </p:cNvSpPr>
          <p:nvPr/>
        </p:nvSpPr>
        <p:spPr>
          <a:xfrm>
            <a:off x="405713" y="3645988"/>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could</a:t>
            </a:r>
          </a:p>
        </p:txBody>
      </p:sp>
      <p:sp>
        <p:nvSpPr>
          <p:cNvPr id="15" name="Content Placeholder 2">
            <a:extLst>
              <a:ext uri="{FF2B5EF4-FFF2-40B4-BE49-F238E27FC236}">
                <a16:creationId xmlns:a16="http://schemas.microsoft.com/office/drawing/2014/main" id="{F2C98E38-B11E-9976-4FBA-92907889BF8B}"/>
              </a:ext>
            </a:extLst>
          </p:cNvPr>
          <p:cNvSpPr txBox="1">
            <a:spLocks/>
          </p:cNvSpPr>
          <p:nvPr/>
        </p:nvSpPr>
        <p:spPr>
          <a:xfrm>
            <a:off x="7009714" y="2164322"/>
            <a:ext cx="425303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where</a:t>
            </a:r>
          </a:p>
        </p:txBody>
      </p:sp>
      <p:sp>
        <p:nvSpPr>
          <p:cNvPr id="16" name="Content Placeholder 2">
            <a:extLst>
              <a:ext uri="{FF2B5EF4-FFF2-40B4-BE49-F238E27FC236}">
                <a16:creationId xmlns:a16="http://schemas.microsoft.com/office/drawing/2014/main" id="{B9A88D32-4FB5-10B1-9772-88733ECBBA33}"/>
              </a:ext>
            </a:extLst>
          </p:cNvPr>
          <p:cNvSpPr txBox="1">
            <a:spLocks/>
          </p:cNvSpPr>
          <p:nvPr/>
        </p:nvSpPr>
        <p:spPr>
          <a:xfrm>
            <a:off x="2681131" y="5127656"/>
            <a:ext cx="4496453" cy="1500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should</a:t>
            </a:r>
          </a:p>
        </p:txBody>
      </p:sp>
      <p:sp>
        <p:nvSpPr>
          <p:cNvPr id="17" name="Content Placeholder 2">
            <a:extLst>
              <a:ext uri="{FF2B5EF4-FFF2-40B4-BE49-F238E27FC236}">
                <a16:creationId xmlns:a16="http://schemas.microsoft.com/office/drawing/2014/main" id="{EBA48E34-B7D4-E051-553E-67FD359335FD}"/>
              </a:ext>
            </a:extLst>
          </p:cNvPr>
          <p:cNvSpPr txBox="1">
            <a:spLocks/>
          </p:cNvSpPr>
          <p:nvPr/>
        </p:nvSpPr>
        <p:spPr>
          <a:xfrm>
            <a:off x="3125630" y="164072"/>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whole</a:t>
            </a:r>
          </a:p>
        </p:txBody>
      </p:sp>
      <p:sp>
        <p:nvSpPr>
          <p:cNvPr id="19" name="TextBox 18">
            <a:extLst>
              <a:ext uri="{FF2B5EF4-FFF2-40B4-BE49-F238E27FC236}">
                <a16:creationId xmlns:a16="http://schemas.microsoft.com/office/drawing/2014/main" id="{C2F4E59B-DAF5-99FE-EA21-D6A7103E8E3D}"/>
              </a:ext>
            </a:extLst>
          </p:cNvPr>
          <p:cNvSpPr txBox="1"/>
          <p:nvPr/>
        </p:nvSpPr>
        <p:spPr>
          <a:xfrm>
            <a:off x="8678337" y="124136"/>
            <a:ext cx="31882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F</a:t>
            </a:r>
            <a:r>
              <a:rPr lang="en-US" u="sng" dirty="0">
                <a:latin typeface="Sassoon Primary"/>
              </a:rPr>
              <a:t>riday 16th </a:t>
            </a:r>
            <a:r>
              <a:rPr lang="en-US" u="sng" dirty="0">
                <a:solidFill>
                  <a:schemeClr val="accent5"/>
                </a:solidFill>
                <a:latin typeface="Sassoon Primary"/>
              </a:rPr>
              <a:t>J</a:t>
            </a:r>
            <a:r>
              <a:rPr lang="en-US" u="sng" dirty="0">
                <a:latin typeface="Sassoon Primary"/>
              </a:rPr>
              <a:t>anuary 2026</a:t>
            </a:r>
            <a:endParaRPr lang="en-US" dirty="0">
              <a:latin typeface="Sassoon Primary"/>
            </a:endParaRPr>
          </a:p>
          <a:p>
            <a:r>
              <a:rPr lang="en-US" u="sng" dirty="0">
                <a:latin typeface="Sassoon Primary"/>
              </a:rPr>
              <a:t>16/1/26</a:t>
            </a:r>
            <a:endParaRPr lang="en-US" dirty="0"/>
          </a:p>
        </p:txBody>
      </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550F8B02-6478-95C0-036F-4E9C353F8AE2}"/>
                  </a:ext>
                </a:extLst>
              </p14:cNvPr>
              <p14:cNvContentPartPr/>
              <p14:nvPr/>
            </p14:nvContentPartPr>
            <p14:xfrm>
              <a:off x="10181160" y="1322280"/>
              <a:ext cx="149400" cy="7200"/>
            </p14:xfrm>
          </p:contentPart>
        </mc:Choice>
        <mc:Fallback xmlns="">
          <p:pic>
            <p:nvPicPr>
              <p:cNvPr id="18" name="Ink 17">
                <a:extLst>
                  <a:ext uri="{FF2B5EF4-FFF2-40B4-BE49-F238E27FC236}">
                    <a16:creationId xmlns:a16="http://schemas.microsoft.com/office/drawing/2014/main" id="{550F8B02-6478-95C0-036F-4E9C353F8AE2}"/>
                  </a:ext>
                </a:extLst>
              </p:cNvPr>
              <p:cNvPicPr/>
              <p:nvPr/>
            </p:nvPicPr>
            <p:blipFill>
              <a:blip r:embed="rId6"/>
              <a:stretch>
                <a:fillRect/>
              </a:stretch>
            </p:blipFill>
            <p:spPr>
              <a:xfrm>
                <a:off x="10171800" y="1312920"/>
                <a:ext cx="168120" cy="25920"/>
              </a:xfrm>
              <a:prstGeom prst="rect">
                <a:avLst/>
              </a:prstGeom>
            </p:spPr>
          </p:pic>
        </mc:Fallback>
      </mc:AlternateContent>
    </p:spTree>
    <p:extLst>
      <p:ext uri="{BB962C8B-B14F-4D97-AF65-F5344CB8AC3E}">
        <p14:creationId xmlns:p14="http://schemas.microsoft.com/office/powerpoint/2010/main" val="55269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4" name="TextBox 3">
            <a:extLst>
              <a:ext uri="{FF2B5EF4-FFF2-40B4-BE49-F238E27FC236}">
                <a16:creationId xmlns:a16="http://schemas.microsoft.com/office/drawing/2014/main" id="{1C9DD727-F1BE-6BB3-DFE4-2984C24CF0C9}"/>
              </a:ext>
            </a:extLst>
          </p:cNvPr>
          <p:cNvSpPr txBox="1"/>
          <p:nvPr/>
        </p:nvSpPr>
        <p:spPr>
          <a:xfrm>
            <a:off x="209020" y="814916"/>
            <a:ext cx="2566459" cy="1400383"/>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latin typeface="Sassoon Primary"/>
                <a:cs typeface="Calibri" panose="020F0502020204030204"/>
              </a:rPr>
              <a:t>Match the words to the pictures</a:t>
            </a:r>
            <a:endParaRPr lang="en-US" sz="2500"/>
          </a:p>
          <a:p>
            <a:pPr algn="ctr"/>
            <a:endParaRPr lang="en-US" sz="3500">
              <a:latin typeface="Sassoon Primary"/>
              <a:cs typeface="Calibri" panose="020F0502020204030204"/>
            </a:endParaRPr>
          </a:p>
        </p:txBody>
      </p:sp>
      <p:sp>
        <p:nvSpPr>
          <p:cNvPr id="5" name="TextBox 4">
            <a:extLst>
              <a:ext uri="{FF2B5EF4-FFF2-40B4-BE49-F238E27FC236}">
                <a16:creationId xmlns:a16="http://schemas.microsoft.com/office/drawing/2014/main" id="{8AB631AD-C393-4ED4-7F28-2D6914993368}"/>
              </a:ext>
            </a:extLst>
          </p:cNvPr>
          <p:cNvSpPr txBox="1"/>
          <p:nvPr/>
        </p:nvSpPr>
        <p:spPr>
          <a:xfrm>
            <a:off x="209020" y="2350823"/>
            <a:ext cx="2566459" cy="3862596"/>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elephant</a:t>
            </a:r>
          </a:p>
          <a:p>
            <a:pPr algn="ctr"/>
            <a:r>
              <a:rPr lang="en-US" sz="3500">
                <a:latin typeface="Sassoon Primary"/>
                <a:cs typeface="Calibri" panose="020F0502020204030204"/>
              </a:rPr>
              <a:t>giant</a:t>
            </a:r>
          </a:p>
          <a:p>
            <a:pPr algn="ctr"/>
            <a:r>
              <a:rPr lang="en-US" sz="3500">
                <a:latin typeface="Sassoon Primary"/>
                <a:cs typeface="Calibri" panose="020F0502020204030204"/>
              </a:rPr>
              <a:t>fly</a:t>
            </a:r>
          </a:p>
          <a:p>
            <a:pPr algn="ctr"/>
            <a:r>
              <a:rPr lang="en-US" sz="3500">
                <a:latin typeface="Sassoon Primary"/>
                <a:cs typeface="Calibri" panose="020F0502020204030204"/>
              </a:rPr>
              <a:t>snow</a:t>
            </a:r>
          </a:p>
          <a:p>
            <a:pPr algn="ctr"/>
            <a:r>
              <a:rPr lang="en-US" sz="3500">
                <a:latin typeface="Sassoon Primary"/>
                <a:cs typeface="Calibri" panose="020F0502020204030204"/>
              </a:rPr>
              <a:t>phone</a:t>
            </a:r>
          </a:p>
          <a:p>
            <a:pPr algn="ctr"/>
            <a:r>
              <a:rPr lang="en-US" sz="3500">
                <a:latin typeface="Sassoon Primary"/>
                <a:cs typeface="Calibri" panose="020F0502020204030204"/>
              </a:rPr>
              <a:t>window</a:t>
            </a:r>
          </a:p>
          <a:p>
            <a:pPr algn="ctr"/>
            <a:endParaRPr lang="en-US" sz="3500">
              <a:latin typeface="Sassoon Primary"/>
              <a:cs typeface="Calibri" panose="020F0502020204030204"/>
            </a:endParaRPr>
          </a:p>
        </p:txBody>
      </p:sp>
      <p:pic>
        <p:nvPicPr>
          <p:cNvPr id="2" name="Picture 1" descr="A collage of images of animals and snowman&#10;&#10;Description automatically generated">
            <a:extLst>
              <a:ext uri="{FF2B5EF4-FFF2-40B4-BE49-F238E27FC236}">
                <a16:creationId xmlns:a16="http://schemas.microsoft.com/office/drawing/2014/main" id="{42E89349-6096-8347-2C8A-A9D73A0E0212}"/>
              </a:ext>
            </a:extLst>
          </p:cNvPr>
          <p:cNvPicPr>
            <a:picLocks noChangeAspect="1"/>
          </p:cNvPicPr>
          <p:nvPr/>
        </p:nvPicPr>
        <p:blipFill>
          <a:blip r:embed="rId3"/>
          <a:stretch>
            <a:fillRect/>
          </a:stretch>
        </p:blipFill>
        <p:spPr>
          <a:xfrm>
            <a:off x="2819401" y="237213"/>
            <a:ext cx="9273115" cy="652115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C1E9AF7-E9A4-3B9D-51AA-278CFBABAA3B}"/>
                  </a:ext>
                </a:extLst>
              </p14:cNvPr>
              <p14:cNvContentPartPr/>
              <p14:nvPr/>
            </p14:nvContentPartPr>
            <p14:xfrm>
              <a:off x="2034788" y="3605905"/>
              <a:ext cx="30632" cy="26127"/>
            </p14:xfrm>
          </p:contentPart>
        </mc:Choice>
        <mc:Fallback xmlns="">
          <p:pic>
            <p:nvPicPr>
              <p:cNvPr id="7" name="Ink 6">
                <a:extLst>
                  <a:ext uri="{FF2B5EF4-FFF2-40B4-BE49-F238E27FC236}">
                    <a16:creationId xmlns:a16="http://schemas.microsoft.com/office/drawing/2014/main" id="{7C1E9AF7-E9A4-3B9D-51AA-278CFBABAA3B}"/>
                  </a:ext>
                </a:extLst>
              </p:cNvPr>
              <p:cNvPicPr/>
              <p:nvPr/>
            </p:nvPicPr>
            <p:blipFill>
              <a:blip r:embed="rId5"/>
              <a:stretch>
                <a:fillRect/>
              </a:stretch>
            </p:blipFill>
            <p:spPr>
              <a:xfrm>
                <a:off x="2016979" y="3588010"/>
                <a:ext cx="65894"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9807CA55-A93D-CA87-89A8-324EAFD234B3}"/>
                  </a:ext>
                </a:extLst>
              </p14:cNvPr>
              <p14:cNvContentPartPr/>
              <p14:nvPr/>
            </p14:nvContentPartPr>
            <p14:xfrm>
              <a:off x="2025316" y="3611980"/>
              <a:ext cx="101183" cy="41919"/>
            </p14:xfrm>
          </p:contentPart>
        </mc:Choice>
        <mc:Fallback xmlns="">
          <p:pic>
            <p:nvPicPr>
              <p:cNvPr id="8" name="Ink 7">
                <a:extLst>
                  <a:ext uri="{FF2B5EF4-FFF2-40B4-BE49-F238E27FC236}">
                    <a16:creationId xmlns:a16="http://schemas.microsoft.com/office/drawing/2014/main" id="{9807CA55-A93D-CA87-89A8-324EAFD234B3}"/>
                  </a:ext>
                </a:extLst>
              </p:cNvPr>
              <p:cNvPicPr/>
              <p:nvPr/>
            </p:nvPicPr>
            <p:blipFill>
              <a:blip r:embed="rId7"/>
              <a:stretch>
                <a:fillRect/>
              </a:stretch>
            </p:blipFill>
            <p:spPr>
              <a:xfrm>
                <a:off x="2007376" y="3594066"/>
                <a:ext cx="136705" cy="77389"/>
              </a:xfrm>
              <a:prstGeom prst="rect">
                <a:avLst/>
              </a:prstGeom>
            </p:spPr>
          </p:pic>
        </mc:Fallback>
      </mc:AlternateContent>
      <p:sp>
        <p:nvSpPr>
          <p:cNvPr id="9" name="TextBox 8">
            <a:extLst>
              <a:ext uri="{FF2B5EF4-FFF2-40B4-BE49-F238E27FC236}">
                <a16:creationId xmlns:a16="http://schemas.microsoft.com/office/drawing/2014/main" id="{D39DD825-375E-7474-ED98-FFA669342533}"/>
              </a:ext>
            </a:extLst>
          </p:cNvPr>
          <p:cNvSpPr txBox="1"/>
          <p:nvPr/>
        </p:nvSpPr>
        <p:spPr>
          <a:xfrm>
            <a:off x="8678337" y="124136"/>
            <a:ext cx="31882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chemeClr val="accent5"/>
                </a:solidFill>
                <a:latin typeface="Sassoon Primary"/>
              </a:rPr>
              <a:t>F</a:t>
            </a:r>
            <a:r>
              <a:rPr lang="en-US" u="sng">
                <a:latin typeface="Sassoon Primary"/>
              </a:rPr>
              <a:t>riday 16th </a:t>
            </a:r>
            <a:r>
              <a:rPr lang="en-US" u="sng">
                <a:solidFill>
                  <a:schemeClr val="accent5"/>
                </a:solidFill>
                <a:latin typeface="Sassoon Primary"/>
              </a:rPr>
              <a:t>J</a:t>
            </a:r>
            <a:r>
              <a:rPr lang="en-US" u="sng">
                <a:latin typeface="Sassoon Primary"/>
              </a:rPr>
              <a:t>anuary 2026</a:t>
            </a:r>
            <a:endParaRPr lang="en-US">
              <a:latin typeface="Sassoon Primary"/>
            </a:endParaRPr>
          </a:p>
          <a:p>
            <a:r>
              <a:rPr lang="en-US" u="sng">
                <a:latin typeface="Sassoon Primary"/>
              </a:rPr>
              <a:t>16/1/26</a:t>
            </a:r>
            <a:endParaRPr lang="en-US"/>
          </a:p>
        </p:txBody>
      </p:sp>
    </p:spTree>
    <p:extLst>
      <p:ext uri="{BB962C8B-B14F-4D97-AF65-F5344CB8AC3E}">
        <p14:creationId xmlns:p14="http://schemas.microsoft.com/office/powerpoint/2010/main" val="291075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0A72-D72E-3743-CC9C-0ACFEB85AECE}"/>
              </a:ext>
            </a:extLst>
          </p:cNvPr>
          <p:cNvSpPr>
            <a:spLocks noGrp="1"/>
          </p:cNvSpPr>
          <p:nvPr>
            <p:ph type="title"/>
          </p:nvPr>
        </p:nvSpPr>
        <p:spPr/>
        <p:txBody>
          <a:bodyPr/>
          <a:lstStyle/>
          <a:p>
            <a:r>
              <a:rPr lang="en-GB" dirty="0">
                <a:latin typeface="Sassoon Primary"/>
              </a:rPr>
              <a:t>Write a sentence to match this picture.</a:t>
            </a:r>
          </a:p>
        </p:txBody>
      </p:sp>
      <p:sp>
        <p:nvSpPr>
          <p:cNvPr id="5" name="TextBox 4">
            <a:extLst>
              <a:ext uri="{FF2B5EF4-FFF2-40B4-BE49-F238E27FC236}">
                <a16:creationId xmlns:a16="http://schemas.microsoft.com/office/drawing/2014/main" id="{19FD3808-3D85-278F-06AC-E1EF7E544ECE}"/>
              </a:ext>
            </a:extLst>
          </p:cNvPr>
          <p:cNvSpPr txBox="1"/>
          <p:nvPr/>
        </p:nvSpPr>
        <p:spPr>
          <a:xfrm>
            <a:off x="9004479" y="123423"/>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riday 16th </a:t>
            </a:r>
            <a:r>
              <a:rPr lang="en-US" sz="1800" b="0" i="0" u="sng" baseline="0">
                <a:solidFill>
                  <a:srgbClr val="A02B93"/>
                </a:solidFill>
                <a:latin typeface="Sassoon Primary"/>
                <a:ea typeface="Segoe UI"/>
                <a:cs typeface="Segoe UI"/>
              </a:rPr>
              <a:t>J</a:t>
            </a:r>
            <a:r>
              <a:rPr lang="en-US" sz="1800" b="0" i="0" u="sng" baseline="0">
                <a:solidFill>
                  <a:srgbClr val="000000"/>
                </a:solidFill>
                <a:latin typeface="Sassoon Primary"/>
                <a:ea typeface="Segoe UI"/>
                <a:cs typeface="Segoe UI"/>
              </a:rPr>
              <a:t>anuary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16/1/26</a:t>
            </a:r>
            <a:r>
              <a:rPr lang="en-US" sz="1800" b="0" i="0">
                <a:solidFill>
                  <a:srgbClr val="000000"/>
                </a:solidFill>
                <a:latin typeface="Sassoon Primary"/>
                <a:ea typeface="Segoe UI"/>
                <a:cs typeface="Segoe UI"/>
              </a:rPr>
              <a:t>​</a:t>
            </a:r>
          </a:p>
          <a:p>
            <a:pPr algn="ctr"/>
            <a:endParaRPr lang="en-GB"/>
          </a:p>
        </p:txBody>
      </p:sp>
      <p:pic>
        <p:nvPicPr>
          <p:cNvPr id="6" name="Picture 5" descr="A white feather on the ground&#10;&#10;AI-generated content may be incorrect.">
            <a:extLst>
              <a:ext uri="{FF2B5EF4-FFF2-40B4-BE49-F238E27FC236}">
                <a16:creationId xmlns:a16="http://schemas.microsoft.com/office/drawing/2014/main" id="{84086B1C-0758-085C-AB31-783CDBCBA719}"/>
              </a:ext>
            </a:extLst>
          </p:cNvPr>
          <p:cNvPicPr>
            <a:picLocks noChangeAspect="1"/>
          </p:cNvPicPr>
          <p:nvPr/>
        </p:nvPicPr>
        <p:blipFill>
          <a:blip r:embed="rId3"/>
          <a:stretch>
            <a:fillRect/>
          </a:stretch>
        </p:blipFill>
        <p:spPr>
          <a:xfrm>
            <a:off x="3194095" y="1691560"/>
            <a:ext cx="4515923" cy="3024120"/>
          </a:xfrm>
          <a:prstGeom prst="rect">
            <a:avLst/>
          </a:prstGeom>
        </p:spPr>
      </p:pic>
    </p:spTree>
    <p:extLst>
      <p:ext uri="{BB962C8B-B14F-4D97-AF65-F5344CB8AC3E}">
        <p14:creationId xmlns:p14="http://schemas.microsoft.com/office/powerpoint/2010/main" val="114839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781073"/>
            <a:ext cx="10515600" cy="1325563"/>
          </a:xfrm>
        </p:spPr>
        <p:txBody>
          <a:bodyPr>
            <a:normAutofit/>
          </a:bodyPr>
          <a:lstStyle/>
          <a:p>
            <a:r>
              <a:rPr lang="en-US" dirty="0"/>
              <a:t>3 in 3</a:t>
            </a:r>
            <a:br>
              <a:rPr lang="en-US" dirty="0"/>
            </a:br>
            <a:r>
              <a:rPr lang="en-US" dirty="0"/>
              <a:t>Make these times on your clock</a:t>
            </a:r>
          </a:p>
        </p:txBody>
      </p:sp>
      <p:sp>
        <p:nvSpPr>
          <p:cNvPr id="3" name="Content Placeholder 2"/>
          <p:cNvSpPr>
            <a:spLocks noGrp="1"/>
          </p:cNvSpPr>
          <p:nvPr>
            <p:ph type="body" sz="quarter" idx="10"/>
          </p:nvPr>
        </p:nvSpPr>
        <p:spPr>
          <a:xfrm>
            <a:off x="839441" y="2153960"/>
            <a:ext cx="3300015" cy="4699000"/>
          </a:xfrm>
        </p:spPr>
        <p:txBody>
          <a:bodyPr>
            <a:noAutofit/>
          </a:bodyPr>
          <a:lstStyle/>
          <a:p>
            <a:pPr>
              <a:spcBef>
                <a:spcPts val="2400"/>
              </a:spcBef>
              <a:spcAft>
                <a:spcPts val="2400"/>
              </a:spcAft>
            </a:pPr>
            <a:r>
              <a:rPr lang="en-GB">
                <a:latin typeface="Century Gothic" panose="020B0502020202020204" pitchFamily="34" charset="0"/>
              </a:rPr>
              <a:t>five o’clock</a:t>
            </a:r>
          </a:p>
          <a:p>
            <a:pPr>
              <a:spcBef>
                <a:spcPts val="2400"/>
              </a:spcBef>
              <a:spcAft>
                <a:spcPts val="2400"/>
              </a:spcAft>
            </a:pPr>
            <a:r>
              <a:rPr lang="en-GB">
                <a:latin typeface="Century Gothic" panose="020B0502020202020204" pitchFamily="34" charset="0"/>
              </a:rPr>
              <a:t>nine o’clock</a:t>
            </a:r>
          </a:p>
          <a:p>
            <a:pPr>
              <a:spcBef>
                <a:spcPts val="2400"/>
              </a:spcBef>
              <a:spcAft>
                <a:spcPts val="2400"/>
              </a:spcAft>
            </a:pPr>
            <a:r>
              <a:rPr lang="en-GB">
                <a:latin typeface="Century Gothic" panose="020B0502020202020204" pitchFamily="34" charset="0"/>
              </a:rPr>
              <a:t>seven o’clock</a:t>
            </a:r>
          </a:p>
          <a:p>
            <a:pPr>
              <a:spcBef>
                <a:spcPts val="2400"/>
              </a:spcBef>
              <a:spcAft>
                <a:spcPts val="2400"/>
              </a:spcAft>
            </a:pPr>
            <a:r>
              <a:rPr lang="en-GB">
                <a:latin typeface="Century Gothic" panose="020B0502020202020204" pitchFamily="34" charset="0"/>
              </a:rPr>
              <a:t>four o’clock</a:t>
            </a:r>
            <a:endParaRPr lang="en-US"/>
          </a:p>
        </p:txBody>
      </p:sp>
      <p:sp>
        <p:nvSpPr>
          <p:cNvPr id="11" name="Content Placeholder 2">
            <a:extLst>
              <a:ext uri="{FF2B5EF4-FFF2-40B4-BE49-F238E27FC236}">
                <a16:creationId xmlns:a16="http://schemas.microsoft.com/office/drawing/2014/main" id="{57E792E0-7E7D-B658-3572-90A96EF279DF}"/>
              </a:ext>
            </a:extLst>
          </p:cNvPr>
          <p:cNvSpPr txBox="1">
            <a:spLocks/>
          </p:cNvSpPr>
          <p:nvPr/>
        </p:nvSpPr>
        <p:spPr>
          <a:xfrm>
            <a:off x="5352160" y="2071582"/>
            <a:ext cx="3300015" cy="46990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spcAft>
                <a:spcPts val="2400"/>
              </a:spcAft>
            </a:pPr>
            <a:r>
              <a:rPr lang="en-GB"/>
              <a:t>eleven o’clock</a:t>
            </a:r>
          </a:p>
          <a:p>
            <a:pPr>
              <a:spcBef>
                <a:spcPts val="2400"/>
              </a:spcBef>
              <a:spcAft>
                <a:spcPts val="2400"/>
              </a:spcAft>
            </a:pPr>
            <a:r>
              <a:rPr lang="en-GB"/>
              <a:t>eight o’clock</a:t>
            </a:r>
          </a:p>
          <a:p>
            <a:pPr>
              <a:spcBef>
                <a:spcPts val="2400"/>
              </a:spcBef>
              <a:spcAft>
                <a:spcPts val="2400"/>
              </a:spcAft>
            </a:pPr>
            <a:r>
              <a:rPr lang="en-GB"/>
              <a:t>three o’clock</a:t>
            </a:r>
          </a:p>
          <a:p>
            <a:pPr>
              <a:spcBef>
                <a:spcPts val="2400"/>
              </a:spcBef>
              <a:spcAft>
                <a:spcPts val="2400"/>
              </a:spcAft>
            </a:pPr>
            <a:r>
              <a:rPr lang="en-GB"/>
              <a:t>ten o’clock</a:t>
            </a:r>
            <a:endParaRPr lang="en-US"/>
          </a:p>
        </p:txBody>
      </p:sp>
      <p:sp>
        <p:nvSpPr>
          <p:cNvPr id="5" name="TextBox 4">
            <a:extLst>
              <a:ext uri="{FF2B5EF4-FFF2-40B4-BE49-F238E27FC236}">
                <a16:creationId xmlns:a16="http://schemas.microsoft.com/office/drawing/2014/main" id="{550F593C-D981-21EF-1208-09B8F38C5E4E}"/>
              </a:ext>
            </a:extLst>
          </p:cNvPr>
          <p:cNvSpPr txBox="1"/>
          <p:nvPr/>
        </p:nvSpPr>
        <p:spPr>
          <a:xfrm>
            <a:off x="191453" y="87418"/>
            <a:ext cx="6417944" cy="646331"/>
          </a:xfrm>
          <a:prstGeom prst="rect">
            <a:avLst/>
          </a:prstGeom>
          <a:noFill/>
        </p:spPr>
        <p:txBody>
          <a:bodyPr wrap="square">
            <a:spAutoFit/>
          </a:bodyPr>
          <a:lstStyle/>
          <a:p>
            <a:r>
              <a:rPr lang="en-US" sz="1800" dirty="0">
                <a:latin typeface="Century Gothic"/>
                <a:cs typeface="Century Gothic"/>
              </a:rPr>
              <a:t>TBAT: read the time to o’clock and half past on an analogue clock</a:t>
            </a:r>
            <a:endParaRPr lang="en-GB" dirty="0"/>
          </a:p>
        </p:txBody>
      </p:sp>
      <p:sp>
        <p:nvSpPr>
          <p:cNvPr id="7" name="TextBox 6">
            <a:extLst>
              <a:ext uri="{FF2B5EF4-FFF2-40B4-BE49-F238E27FC236}">
                <a16:creationId xmlns:a16="http://schemas.microsoft.com/office/drawing/2014/main" id="{53900B6E-FF05-FD04-6292-E3EE24A64549}"/>
              </a:ext>
            </a:extLst>
          </p:cNvPr>
          <p:cNvSpPr txBox="1"/>
          <p:nvPr/>
        </p:nvSpPr>
        <p:spPr>
          <a:xfrm>
            <a:off x="8054340" y="0"/>
            <a:ext cx="3060700" cy="646331"/>
          </a:xfrm>
          <a:prstGeom prst="rect">
            <a:avLst/>
          </a:prstGeom>
          <a:noFill/>
        </p:spPr>
        <p:txBody>
          <a:bodyPr wrap="square">
            <a:spAutoFit/>
          </a:bodyPr>
          <a:lstStyle/>
          <a:p>
            <a:r>
              <a:rPr lang="en-US" u="sng" dirty="0">
                <a:solidFill>
                  <a:schemeClr val="accent5"/>
                </a:solidFill>
                <a:latin typeface="Sassoon Primary"/>
              </a:rPr>
              <a:t>F</a:t>
            </a:r>
            <a:r>
              <a:rPr lang="en-US" u="sng" dirty="0">
                <a:latin typeface="Sassoon Primary"/>
              </a:rPr>
              <a:t>riday 16th </a:t>
            </a:r>
            <a:r>
              <a:rPr lang="en-US" u="sng" dirty="0">
                <a:solidFill>
                  <a:schemeClr val="accent5"/>
                </a:solidFill>
                <a:latin typeface="Sassoon Primary"/>
              </a:rPr>
              <a:t>J</a:t>
            </a:r>
            <a:r>
              <a:rPr lang="en-US" u="sng" dirty="0">
                <a:latin typeface="Sassoon Primary"/>
              </a:rPr>
              <a:t>anuary 2026</a:t>
            </a:r>
            <a:endParaRPr lang="en-US" dirty="0">
              <a:latin typeface="Sassoon Primary"/>
            </a:endParaRPr>
          </a:p>
          <a:p>
            <a:r>
              <a:rPr lang="en-US" u="sng" dirty="0">
                <a:latin typeface="Sassoon Primary"/>
              </a:rPr>
              <a:t>16/1/26</a:t>
            </a:r>
            <a:endParaRPr lang="en-US" dirty="0"/>
          </a:p>
        </p:txBody>
      </p:sp>
    </p:spTree>
    <p:extLst>
      <p:ext uri="{BB962C8B-B14F-4D97-AF65-F5344CB8AC3E}">
        <p14:creationId xmlns:p14="http://schemas.microsoft.com/office/powerpoint/2010/main" val="417182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FEA8BB-D51C-7E46-094B-B4BDE8CC0FB7}"/>
              </a:ext>
            </a:extLst>
          </p:cNvPr>
          <p:cNvSpPr>
            <a:spLocks noGrp="1"/>
          </p:cNvSpPr>
          <p:nvPr>
            <p:ph type="title"/>
          </p:nvPr>
        </p:nvSpPr>
        <p:spPr>
          <a:xfrm>
            <a:off x="0" y="65662"/>
            <a:ext cx="8612959" cy="769441"/>
          </a:xfrm>
        </p:spPr>
        <p:txBody>
          <a:bodyPr>
            <a:noAutofit/>
          </a:bodyPr>
          <a:lstStyle/>
          <a:p>
            <a:r>
              <a:rPr lang="en-US" sz="2400" dirty="0">
                <a:latin typeface="Century Gothic"/>
                <a:cs typeface="Century Gothic"/>
              </a:rPr>
              <a:t>TBAT: read the time to o’clock and half past on an analogue clock</a:t>
            </a:r>
            <a:endParaRPr lang="en-GB" sz="2400" dirty="0"/>
          </a:p>
        </p:txBody>
      </p:sp>
      <p:sp>
        <p:nvSpPr>
          <p:cNvPr id="2" name="Star: 5 Points 1">
            <a:extLst>
              <a:ext uri="{FF2B5EF4-FFF2-40B4-BE49-F238E27FC236}">
                <a16:creationId xmlns:a16="http://schemas.microsoft.com/office/drawing/2014/main" id="{932C8C4C-7507-4039-9809-3AE36DCC5732}"/>
              </a:ext>
            </a:extLst>
          </p:cNvPr>
          <p:cNvSpPr/>
          <p:nvPr/>
        </p:nvSpPr>
        <p:spPr>
          <a:xfrm>
            <a:off x="619403" y="4332600"/>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CAE3CB7E-38A6-4F8D-A1E6-D405E43ECEB1}"/>
              </a:ext>
            </a:extLst>
          </p:cNvPr>
          <p:cNvSpPr/>
          <p:nvPr/>
        </p:nvSpPr>
        <p:spPr>
          <a:xfrm>
            <a:off x="3742533" y="1230313"/>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82265CE6-8C2B-4289-85E8-95F1B3AEE60F}"/>
              </a:ext>
            </a:extLst>
          </p:cNvPr>
          <p:cNvSpPr/>
          <p:nvPr/>
        </p:nvSpPr>
        <p:spPr>
          <a:xfrm>
            <a:off x="9005536" y="5331544"/>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727E20B-A05A-4A07-9C4E-FA02DA600BF9}"/>
              </a:ext>
            </a:extLst>
          </p:cNvPr>
          <p:cNvSpPr/>
          <p:nvPr/>
        </p:nvSpPr>
        <p:spPr>
          <a:xfrm>
            <a:off x="9176728" y="1078491"/>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6B96B244-4919-4FE5-916A-C02C084E0BCF}"/>
              </a:ext>
            </a:extLst>
          </p:cNvPr>
          <p:cNvSpPr/>
          <p:nvPr/>
        </p:nvSpPr>
        <p:spPr>
          <a:xfrm>
            <a:off x="5095206" y="3154227"/>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FC93643-A13D-DFEB-6F4A-FA6F5C95E4F6}"/>
              </a:ext>
            </a:extLst>
          </p:cNvPr>
          <p:cNvSpPr txBox="1"/>
          <p:nvPr/>
        </p:nvSpPr>
        <p:spPr>
          <a:xfrm>
            <a:off x="848390" y="1162711"/>
            <a:ext cx="2413299" cy="646331"/>
          </a:xfrm>
          <a:prstGeom prst="rect">
            <a:avLst/>
          </a:prstGeom>
          <a:noFill/>
        </p:spPr>
        <p:txBody>
          <a:bodyPr wrap="square" rtlCol="0">
            <a:spAutoFit/>
          </a:bodyPr>
          <a:lstStyle/>
          <a:p>
            <a:r>
              <a:rPr lang="en-GB" sz="3600" b="1">
                <a:latin typeface="Century Gothic" panose="020B0502020202020204" pitchFamily="34" charset="0"/>
              </a:rPr>
              <a:t>hour</a:t>
            </a:r>
          </a:p>
        </p:txBody>
      </p:sp>
      <p:sp>
        <p:nvSpPr>
          <p:cNvPr id="6" name="TextBox 5">
            <a:extLst>
              <a:ext uri="{FF2B5EF4-FFF2-40B4-BE49-F238E27FC236}">
                <a16:creationId xmlns:a16="http://schemas.microsoft.com/office/drawing/2014/main" id="{419E4FA3-34AE-AC0A-9662-6EBADF2924D7}"/>
              </a:ext>
            </a:extLst>
          </p:cNvPr>
          <p:cNvSpPr txBox="1"/>
          <p:nvPr/>
        </p:nvSpPr>
        <p:spPr>
          <a:xfrm>
            <a:off x="5453190" y="1494529"/>
            <a:ext cx="3047201" cy="646331"/>
          </a:xfrm>
          <a:prstGeom prst="rect">
            <a:avLst/>
          </a:prstGeom>
          <a:noFill/>
        </p:spPr>
        <p:txBody>
          <a:bodyPr wrap="square" rtlCol="0">
            <a:spAutoFit/>
          </a:bodyPr>
          <a:lstStyle/>
          <a:p>
            <a:r>
              <a:rPr lang="en-GB" sz="3600" b="1">
                <a:latin typeface="Century Gothic" panose="020B0502020202020204" pitchFamily="34" charset="0"/>
              </a:rPr>
              <a:t>minute hand</a:t>
            </a:r>
          </a:p>
        </p:txBody>
      </p:sp>
      <p:sp>
        <p:nvSpPr>
          <p:cNvPr id="7" name="TextBox 6">
            <a:extLst>
              <a:ext uri="{FF2B5EF4-FFF2-40B4-BE49-F238E27FC236}">
                <a16:creationId xmlns:a16="http://schemas.microsoft.com/office/drawing/2014/main" id="{12C045B9-D1DD-EBB6-EBD6-B28F70C2BDF2}"/>
              </a:ext>
            </a:extLst>
          </p:cNvPr>
          <p:cNvSpPr txBox="1"/>
          <p:nvPr/>
        </p:nvSpPr>
        <p:spPr>
          <a:xfrm>
            <a:off x="1136563" y="3032757"/>
            <a:ext cx="2413299" cy="646331"/>
          </a:xfrm>
          <a:prstGeom prst="rect">
            <a:avLst/>
          </a:prstGeom>
          <a:noFill/>
        </p:spPr>
        <p:txBody>
          <a:bodyPr wrap="square" rtlCol="0">
            <a:spAutoFit/>
          </a:bodyPr>
          <a:lstStyle/>
          <a:p>
            <a:r>
              <a:rPr lang="en-GB" sz="3600" b="1">
                <a:latin typeface="Century Gothic" panose="020B0502020202020204" pitchFamily="34" charset="0"/>
              </a:rPr>
              <a:t>afternoon</a:t>
            </a:r>
          </a:p>
        </p:txBody>
      </p:sp>
      <p:sp>
        <p:nvSpPr>
          <p:cNvPr id="12" name="TextBox 11">
            <a:extLst>
              <a:ext uri="{FF2B5EF4-FFF2-40B4-BE49-F238E27FC236}">
                <a16:creationId xmlns:a16="http://schemas.microsoft.com/office/drawing/2014/main" id="{90A34D68-FBEB-282F-42EA-9C7425A489FF}"/>
              </a:ext>
            </a:extLst>
          </p:cNvPr>
          <p:cNvSpPr txBox="1"/>
          <p:nvPr/>
        </p:nvSpPr>
        <p:spPr>
          <a:xfrm>
            <a:off x="7697204" y="2730619"/>
            <a:ext cx="2616663" cy="646331"/>
          </a:xfrm>
          <a:prstGeom prst="rect">
            <a:avLst/>
          </a:prstGeom>
          <a:noFill/>
        </p:spPr>
        <p:txBody>
          <a:bodyPr wrap="square" rtlCol="0">
            <a:spAutoFit/>
          </a:bodyPr>
          <a:lstStyle/>
          <a:p>
            <a:r>
              <a:rPr lang="en-GB" sz="3600" b="1">
                <a:latin typeface="Century Gothic" panose="020B0502020202020204" pitchFamily="34" charset="0"/>
              </a:rPr>
              <a:t>hour hand</a:t>
            </a:r>
          </a:p>
        </p:txBody>
      </p:sp>
      <p:sp>
        <p:nvSpPr>
          <p:cNvPr id="13" name="TextBox 12">
            <a:extLst>
              <a:ext uri="{FF2B5EF4-FFF2-40B4-BE49-F238E27FC236}">
                <a16:creationId xmlns:a16="http://schemas.microsoft.com/office/drawing/2014/main" id="{196E865D-4F79-8694-3EA0-F0F0C1493DF3}"/>
              </a:ext>
            </a:extLst>
          </p:cNvPr>
          <p:cNvSpPr txBox="1"/>
          <p:nvPr/>
        </p:nvSpPr>
        <p:spPr>
          <a:xfrm>
            <a:off x="2363555" y="4326141"/>
            <a:ext cx="2413299" cy="646331"/>
          </a:xfrm>
          <a:prstGeom prst="rect">
            <a:avLst/>
          </a:prstGeom>
          <a:noFill/>
        </p:spPr>
        <p:txBody>
          <a:bodyPr wrap="square" rtlCol="0">
            <a:spAutoFit/>
          </a:bodyPr>
          <a:lstStyle/>
          <a:p>
            <a:r>
              <a:rPr lang="en-GB" sz="3600" b="1">
                <a:latin typeface="Century Gothic" panose="020B0502020202020204" pitchFamily="34" charset="0"/>
              </a:rPr>
              <a:t>morning</a:t>
            </a:r>
          </a:p>
        </p:txBody>
      </p:sp>
      <p:sp>
        <p:nvSpPr>
          <p:cNvPr id="14" name="TextBox 13">
            <a:extLst>
              <a:ext uri="{FF2B5EF4-FFF2-40B4-BE49-F238E27FC236}">
                <a16:creationId xmlns:a16="http://schemas.microsoft.com/office/drawing/2014/main" id="{41E6B7E7-BF19-544B-FCD1-83D6E9B5D4FD}"/>
              </a:ext>
            </a:extLst>
          </p:cNvPr>
          <p:cNvSpPr txBox="1"/>
          <p:nvPr/>
        </p:nvSpPr>
        <p:spPr>
          <a:xfrm>
            <a:off x="6592236" y="3975655"/>
            <a:ext cx="2413299" cy="646331"/>
          </a:xfrm>
          <a:prstGeom prst="rect">
            <a:avLst/>
          </a:prstGeom>
          <a:noFill/>
        </p:spPr>
        <p:txBody>
          <a:bodyPr wrap="square" rtlCol="0">
            <a:spAutoFit/>
          </a:bodyPr>
          <a:lstStyle/>
          <a:p>
            <a:r>
              <a:rPr lang="en-GB" sz="3600" b="1">
                <a:latin typeface="Century Gothic" panose="020B0502020202020204" pitchFamily="34" charset="0"/>
              </a:rPr>
              <a:t>half past</a:t>
            </a:r>
          </a:p>
        </p:txBody>
      </p:sp>
      <p:sp>
        <p:nvSpPr>
          <p:cNvPr id="15" name="TextBox 14">
            <a:extLst>
              <a:ext uri="{FF2B5EF4-FFF2-40B4-BE49-F238E27FC236}">
                <a16:creationId xmlns:a16="http://schemas.microsoft.com/office/drawing/2014/main" id="{EE807E6B-2C6E-B782-6382-2C6D05E4E152}"/>
              </a:ext>
            </a:extLst>
          </p:cNvPr>
          <p:cNvSpPr txBox="1"/>
          <p:nvPr/>
        </p:nvSpPr>
        <p:spPr>
          <a:xfrm>
            <a:off x="3888556" y="5627687"/>
            <a:ext cx="4181653" cy="646331"/>
          </a:xfrm>
          <a:prstGeom prst="rect">
            <a:avLst/>
          </a:prstGeom>
          <a:noFill/>
        </p:spPr>
        <p:txBody>
          <a:bodyPr wrap="square" rtlCol="0">
            <a:spAutoFit/>
          </a:bodyPr>
          <a:lstStyle/>
          <a:p>
            <a:r>
              <a:rPr lang="en-GB" sz="3600" b="1">
                <a:latin typeface="Century Gothic" panose="020B0502020202020204" pitchFamily="34" charset="0"/>
              </a:rPr>
              <a:t>halfway between</a:t>
            </a:r>
          </a:p>
        </p:txBody>
      </p:sp>
      <p:sp>
        <p:nvSpPr>
          <p:cNvPr id="3" name="TextBox 2">
            <a:extLst>
              <a:ext uri="{FF2B5EF4-FFF2-40B4-BE49-F238E27FC236}">
                <a16:creationId xmlns:a16="http://schemas.microsoft.com/office/drawing/2014/main" id="{2EEC1337-EA82-65C7-08E4-AD8A9D8F7C6D}"/>
              </a:ext>
            </a:extLst>
          </p:cNvPr>
          <p:cNvSpPr txBox="1"/>
          <p:nvPr/>
        </p:nvSpPr>
        <p:spPr>
          <a:xfrm>
            <a:off x="8054340" y="0"/>
            <a:ext cx="3060700" cy="646331"/>
          </a:xfrm>
          <a:prstGeom prst="rect">
            <a:avLst/>
          </a:prstGeom>
          <a:noFill/>
        </p:spPr>
        <p:txBody>
          <a:bodyPr wrap="square">
            <a:spAutoFit/>
          </a:bodyPr>
          <a:lstStyle/>
          <a:p>
            <a:r>
              <a:rPr lang="en-US" u="sng" dirty="0">
                <a:solidFill>
                  <a:schemeClr val="accent5"/>
                </a:solidFill>
                <a:latin typeface="Sassoon Primary"/>
              </a:rPr>
              <a:t>F</a:t>
            </a:r>
            <a:r>
              <a:rPr lang="en-US" u="sng" dirty="0">
                <a:latin typeface="Sassoon Primary"/>
              </a:rPr>
              <a:t>riday 16th </a:t>
            </a:r>
            <a:r>
              <a:rPr lang="en-US" u="sng" dirty="0">
                <a:solidFill>
                  <a:schemeClr val="accent5"/>
                </a:solidFill>
                <a:latin typeface="Sassoon Primary"/>
              </a:rPr>
              <a:t>J</a:t>
            </a:r>
            <a:r>
              <a:rPr lang="en-US" u="sng" dirty="0">
                <a:latin typeface="Sassoon Primary"/>
              </a:rPr>
              <a:t>anuary 2026</a:t>
            </a:r>
            <a:endParaRPr lang="en-US" dirty="0">
              <a:latin typeface="Sassoon Primary"/>
            </a:endParaRPr>
          </a:p>
          <a:p>
            <a:r>
              <a:rPr lang="en-US" u="sng" dirty="0">
                <a:latin typeface="Sassoon Primary"/>
              </a:rPr>
              <a:t>16/1/26</a:t>
            </a:r>
            <a:endParaRPr lang="en-US" dirty="0"/>
          </a:p>
        </p:txBody>
      </p:sp>
    </p:spTree>
    <p:extLst>
      <p:ext uri="{BB962C8B-B14F-4D97-AF65-F5344CB8AC3E}">
        <p14:creationId xmlns:p14="http://schemas.microsoft.com/office/powerpoint/2010/main" val="131579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28" y="551461"/>
            <a:ext cx="10515600" cy="1325563"/>
          </a:xfrm>
        </p:spPr>
        <p:txBody>
          <a:bodyPr>
            <a:normAutofit/>
          </a:bodyPr>
          <a:lstStyle/>
          <a:p>
            <a:r>
              <a:rPr lang="en-US" sz="3600" dirty="0">
                <a:solidFill>
                  <a:srgbClr val="0070C0"/>
                </a:solidFill>
              </a:rPr>
              <a:t>Blue</a:t>
            </a:r>
            <a:r>
              <a:rPr lang="en-US" sz="3600" dirty="0"/>
              <a:t> / </a:t>
            </a:r>
            <a:r>
              <a:rPr lang="en-US" sz="3600" dirty="0">
                <a:solidFill>
                  <a:srgbClr val="00B050"/>
                </a:solidFill>
              </a:rPr>
              <a:t>Green</a:t>
            </a:r>
            <a:r>
              <a:rPr lang="en-US" sz="3600" dirty="0"/>
              <a:t>     What can you remember about telling the time?</a:t>
            </a:r>
          </a:p>
        </p:txBody>
      </p:sp>
      <p:sp>
        <p:nvSpPr>
          <p:cNvPr id="4" name="Text Placeholder 3"/>
          <p:cNvSpPr>
            <a:spLocks noGrp="1"/>
          </p:cNvSpPr>
          <p:nvPr>
            <p:ph type="body" sz="quarter" idx="10"/>
          </p:nvPr>
        </p:nvSpPr>
        <p:spPr>
          <a:xfrm>
            <a:off x="485791" y="4289119"/>
            <a:ext cx="10606088" cy="2416046"/>
          </a:xfrm>
        </p:spPr>
        <p:txBody>
          <a:bodyPr vert="horz" lIns="91440" tIns="45720" rIns="91440" bIns="45720" rtlCol="0" anchor="t">
            <a:spAutoFit/>
          </a:bodyPr>
          <a:lstStyle/>
          <a:p>
            <a:r>
              <a:rPr lang="en-GB" sz="2800" b="1" dirty="0">
                <a:solidFill>
                  <a:srgbClr val="0070C0"/>
                </a:solidFill>
                <a:latin typeface="Century Gothic"/>
              </a:rPr>
              <a:t>How do we know when it is o’clock?</a:t>
            </a:r>
          </a:p>
          <a:p>
            <a:r>
              <a:rPr lang="en-GB" sz="2800" b="1" dirty="0">
                <a:solidFill>
                  <a:srgbClr val="00B050"/>
                </a:solidFill>
                <a:latin typeface="Century Gothic"/>
              </a:rPr>
              <a:t>How do we know when it is half past?</a:t>
            </a:r>
          </a:p>
          <a:p>
            <a:pPr marL="0" indent="0">
              <a:buNone/>
            </a:pPr>
            <a:endParaRPr lang="en-GB" b="1" dirty="0">
              <a:solidFill>
                <a:srgbClr val="FF0000"/>
              </a:solidFill>
              <a:latin typeface="Century Gothic"/>
            </a:endParaRPr>
          </a:p>
          <a:p>
            <a:pPr marL="0" indent="0">
              <a:buNone/>
            </a:pPr>
            <a:r>
              <a:rPr lang="en-GB" b="1" dirty="0">
                <a:solidFill>
                  <a:srgbClr val="FF0000"/>
                </a:solidFill>
                <a:latin typeface="Century Gothic"/>
              </a:rPr>
              <a:t>Challenge: What is the difference between the hour hands at o'clock and half past?</a:t>
            </a:r>
          </a:p>
        </p:txBody>
      </p:sp>
      <p:pic>
        <p:nvPicPr>
          <p:cNvPr id="6" name="Picture 5" descr="A blue clock with white hands&#10;&#10;Description automatically generated">
            <a:extLst>
              <a:ext uri="{FF2B5EF4-FFF2-40B4-BE49-F238E27FC236}">
                <a16:creationId xmlns:a16="http://schemas.microsoft.com/office/drawing/2014/main" id="{5A25B518-5C0B-28D5-2112-1BFEC2E86C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95414" y="1653928"/>
            <a:ext cx="2484120" cy="2484120"/>
          </a:xfrm>
          <a:prstGeom prst="rect">
            <a:avLst/>
          </a:prstGeom>
        </p:spPr>
      </p:pic>
      <p:pic>
        <p:nvPicPr>
          <p:cNvPr id="11" name="Picture 6" descr="https://o.remove.bg/downloads/46ef634f-27d5-402a-8382-0d4df41565a6/clock_-_hands-removebg-preview.pn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06528" y="1214242"/>
            <a:ext cx="2906372" cy="31383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7FE1E5-CBE8-07F2-C5D8-65DA928D7420}"/>
              </a:ext>
            </a:extLst>
          </p:cNvPr>
          <p:cNvSpPr txBox="1"/>
          <p:nvPr/>
        </p:nvSpPr>
        <p:spPr>
          <a:xfrm>
            <a:off x="-10526" y="-32123"/>
            <a:ext cx="6096000" cy="646331"/>
          </a:xfrm>
          <a:prstGeom prst="rect">
            <a:avLst/>
          </a:prstGeom>
          <a:noFill/>
        </p:spPr>
        <p:txBody>
          <a:bodyPr wrap="square">
            <a:spAutoFit/>
          </a:bodyPr>
          <a:lstStyle/>
          <a:p>
            <a:r>
              <a:rPr lang="en-US" sz="1800" dirty="0">
                <a:latin typeface="Century Gothic"/>
                <a:cs typeface="Century Gothic"/>
              </a:rPr>
              <a:t>TBAT: read the time to o’clock and half past on an analogue clock</a:t>
            </a:r>
            <a:endParaRPr lang="en-GB" dirty="0"/>
          </a:p>
        </p:txBody>
      </p:sp>
      <p:sp>
        <p:nvSpPr>
          <p:cNvPr id="7" name="TextBox 6">
            <a:extLst>
              <a:ext uri="{FF2B5EF4-FFF2-40B4-BE49-F238E27FC236}">
                <a16:creationId xmlns:a16="http://schemas.microsoft.com/office/drawing/2014/main" id="{7B3D6A00-EC51-080F-87F6-9BF1B1DB602D}"/>
              </a:ext>
            </a:extLst>
          </p:cNvPr>
          <p:cNvSpPr txBox="1"/>
          <p:nvPr/>
        </p:nvSpPr>
        <p:spPr>
          <a:xfrm>
            <a:off x="8054340" y="0"/>
            <a:ext cx="3060700" cy="646331"/>
          </a:xfrm>
          <a:prstGeom prst="rect">
            <a:avLst/>
          </a:prstGeom>
          <a:noFill/>
        </p:spPr>
        <p:txBody>
          <a:bodyPr wrap="square">
            <a:spAutoFit/>
          </a:bodyPr>
          <a:lstStyle/>
          <a:p>
            <a:r>
              <a:rPr lang="en-US" u="sng" dirty="0">
                <a:solidFill>
                  <a:schemeClr val="accent5"/>
                </a:solidFill>
                <a:latin typeface="Sassoon Primary"/>
              </a:rPr>
              <a:t>F</a:t>
            </a:r>
            <a:r>
              <a:rPr lang="en-US" u="sng" dirty="0">
                <a:latin typeface="Sassoon Primary"/>
              </a:rPr>
              <a:t>riday 16th </a:t>
            </a:r>
            <a:r>
              <a:rPr lang="en-US" u="sng" dirty="0">
                <a:solidFill>
                  <a:schemeClr val="accent5"/>
                </a:solidFill>
                <a:latin typeface="Sassoon Primary"/>
              </a:rPr>
              <a:t>J</a:t>
            </a:r>
            <a:r>
              <a:rPr lang="en-US" u="sng" dirty="0">
                <a:latin typeface="Sassoon Primary"/>
              </a:rPr>
              <a:t>anuary 2026</a:t>
            </a:r>
            <a:endParaRPr lang="en-US" dirty="0">
              <a:latin typeface="Sassoon Primary"/>
            </a:endParaRPr>
          </a:p>
          <a:p>
            <a:r>
              <a:rPr lang="en-US" u="sng" dirty="0">
                <a:latin typeface="Sassoon Primary"/>
              </a:rPr>
              <a:t>16/1/26</a:t>
            </a:r>
            <a:endParaRPr lang="en-US" dirty="0"/>
          </a:p>
        </p:txBody>
      </p:sp>
    </p:spTree>
    <p:extLst>
      <p:ext uri="{BB962C8B-B14F-4D97-AF65-F5344CB8AC3E}">
        <p14:creationId xmlns:p14="http://schemas.microsoft.com/office/powerpoint/2010/main" val="3557743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D075FA-51D7-4968-AEDE-6DB390B884D3}">
  <ds:schemaRefs>
    <ds:schemaRef ds:uri="http://schemas.microsoft.com/sharepoint/v3/contenttype/forms"/>
  </ds:schemaRefs>
</ds:datastoreItem>
</file>

<file path=customXml/itemProps2.xml><?xml version="1.0" encoding="utf-8"?>
<ds:datastoreItem xmlns:ds="http://schemas.openxmlformats.org/officeDocument/2006/customXml" ds:itemID="{523B9658-6B9C-4AF4-AB5A-B420BA881981}">
  <ds:schemaRefs>
    <ds:schemaRef ds:uri="http://www.w3.org/XML/1998/namespace"/>
    <ds:schemaRef ds:uri="http://schemas.microsoft.com/office/2006/metadata/properties"/>
    <ds:schemaRef ds:uri="e255f982-5f1f-41c7-871f-7a91432a5484"/>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5519ec2d-3025-400a-aa14-bba49a7e18f3"/>
    <ds:schemaRef ds:uri="http://purl.org/dc/terms/"/>
  </ds:schemaRefs>
</ds:datastoreItem>
</file>

<file path=customXml/itemProps3.xml><?xml version="1.0" encoding="utf-8"?>
<ds:datastoreItem xmlns:ds="http://schemas.openxmlformats.org/officeDocument/2006/customXml" ds:itemID="{872DA992-AC29-434D-AA7C-0E3233A253AE}"/>
</file>

<file path=docProps/app.xml><?xml version="1.0" encoding="utf-8"?>
<Properties xmlns="http://schemas.openxmlformats.org/officeDocument/2006/extended-properties" xmlns:vt="http://schemas.openxmlformats.org/officeDocument/2006/docPropsVTypes">
  <Template>office theme</Template>
  <TotalTime>23</TotalTime>
  <Words>1514</Words>
  <Application>Microsoft Office PowerPoint</Application>
  <PresentationFormat>Widescreen</PresentationFormat>
  <Paragraphs>171</Paragraphs>
  <Slides>21</Slides>
  <Notes>14</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Classroom</vt:lpstr>
      <vt:lpstr>Friday 16th January 2026</vt:lpstr>
      <vt:lpstr>PowerPoint Presentation</vt:lpstr>
      <vt:lpstr>PowerPoint Presentation</vt:lpstr>
      <vt:lpstr>PowerPoint Presentation</vt:lpstr>
      <vt:lpstr>PowerPoint Presentation</vt:lpstr>
      <vt:lpstr>Write a sentence to match this picture.</vt:lpstr>
      <vt:lpstr>3 in 3 Make these times on your clock</vt:lpstr>
      <vt:lpstr>TBAT: read the time to o’clock and half past on an analogue clock</vt:lpstr>
      <vt:lpstr>Blue / Green     What can you remember about telling the time?</vt:lpstr>
      <vt:lpstr>What’s the time, Mr Wolf?</vt:lpstr>
      <vt:lpstr>PowerPoint Presentation</vt:lpstr>
      <vt:lpstr>What time of day do we do these activities?</vt:lpstr>
      <vt:lpstr>PowerPoint Presentation</vt:lpstr>
      <vt:lpstr>PowerPoint Presentation</vt:lpstr>
      <vt:lpstr>PowerPoint Presentation</vt:lpstr>
      <vt:lpstr>What do you notice? </vt:lpstr>
      <vt:lpstr>Break</vt:lpstr>
      <vt:lpstr>Independent Challenges:</vt:lpstr>
      <vt:lpstr>Lunch</vt:lpstr>
      <vt:lpstr>Golden Book Assembly</vt:lpstr>
      <vt:lpstr>Enrichment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48</cp:revision>
  <dcterms:created xsi:type="dcterms:W3CDTF">2025-12-10T19:20:02Z</dcterms:created>
  <dcterms:modified xsi:type="dcterms:W3CDTF">2026-01-15T11:00:17Z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314400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