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4"/>
  </p:notesMasterIdLst>
  <p:sldIdLst>
    <p:sldId id="256" r:id="rId5"/>
    <p:sldId id="598" r:id="rId6"/>
    <p:sldId id="584" r:id="rId7"/>
    <p:sldId id="583" r:id="rId8"/>
    <p:sldId id="482" r:id="rId9"/>
    <p:sldId id="599" r:id="rId10"/>
    <p:sldId id="582" r:id="rId11"/>
    <p:sldId id="265" r:id="rId12"/>
    <p:sldId id="266" r:id="rId13"/>
    <p:sldId id="267" r:id="rId14"/>
    <p:sldId id="268" r:id="rId15"/>
    <p:sldId id="269" r:id="rId16"/>
    <p:sldId id="270" r:id="rId17"/>
    <p:sldId id="257" r:id="rId18"/>
    <p:sldId id="600" r:id="rId19"/>
    <p:sldId id="601" r:id="rId20"/>
    <p:sldId id="602" r:id="rId21"/>
    <p:sldId id="603" r:id="rId22"/>
    <p:sldId id="60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AE6AB-93BC-7D83-F1B2-E34BEC083FF1}" v="223" dt="2025-12-12T10:52:38.833"/>
    <p1510:client id="{92D13185-E4A7-4EFD-8DD4-75239DD6E3F8}" v="2" dt="2025-12-12T15:59:54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7131A-5DEA-4033-AB0E-7D38A3611A77}" type="datetimeFigureOut">
              <a:t>12/17/2025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0A0B7-BA9E-4ADC-AAA8-66E3E463254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64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642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a61e715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ca61e715e_0_14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4A5F-1714-DECB-689C-DE994BC4F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98885-7AFC-68E5-F1A9-CE44A433B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70354-844B-92E6-5E9A-9D1C6D23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CD90B-0649-7600-AB5A-C3B1F630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6C8AF-81E9-94FF-1C63-87548C78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65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D996-BA6D-4A0E-9EAB-8B9335E4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DCB7D4-3315-50E8-A478-8378A9476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F7BAD-1202-2A75-0100-2B085245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14E05-82A5-A430-9719-33C7848E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06565-49A8-B614-059D-7C41C00E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42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AA645-31EC-D69D-7395-29D7674ED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15480F-CDA7-D9D6-E337-A3E405968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0CF6-C8F4-627D-8F9B-6CCDEF46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55995-F408-B127-FB8F-82682AB86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95313-A9E7-1A8E-AA33-D4C8190A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83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9594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47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2926-2C38-41BF-8893-B1F6D17E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CDED1-04C0-A166-5442-26BA1A485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2904E-1626-69D2-C643-1E9F133D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EB4DC-F607-56E7-B601-0D70C007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02C69-FE25-40B9-FF94-F7239368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80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8814-5E73-84F4-96E4-92ED7EB0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4E3C4-1FC8-2CAA-E83D-A0A33D021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E918A-7F8F-37A6-9A59-EDA0597A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FD913-AEC2-B7C0-6CEE-EB7F519D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F9F38-AA79-1064-1ADB-47744E8F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40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A012-67C6-E17C-6C32-960A0370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49A34-0B40-4025-D9A2-8D8F42974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9E805-39F6-F7BF-20B4-4EF0EF6E3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8A509-9999-D07A-0E90-A93435FE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CCDD9-E7E9-D12B-7F17-53DF99C6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DF17E-6CF1-053C-1EFB-8B492A9D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39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603D-AFCB-0677-7379-95F394D5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4EADF-4D13-A6DF-9D0A-743150D15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BD97A-9A5B-EB0C-E670-E253057C4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68297-8BC3-E759-D821-551504690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35F66-F14F-BDC5-79FC-711E4E1F3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BFE09-A1B5-975F-6FFD-9F4F9798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2CD17-E8DD-E0D7-FF1B-838FF3FA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662C68-532B-B541-069E-B10017C5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76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CDBF-4852-5698-27FD-5E6C8635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04CCF-A174-8EC9-701C-CC1ECC60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B09EC-BB1E-5A82-BDF4-4CDA4DF0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B764A-723A-9C4F-3EB0-01A1DCA8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73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80A46-317B-1872-4028-B67FABFB5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46AC5-9213-3497-B9C4-726272E9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679CC-5F1D-B25B-27AA-0621717B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091B-00B1-2C4E-AF3D-C50AB6529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7A60A-AD7F-3952-F5DC-2D2148B4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28496-F423-17FC-670A-00C71D98E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D8042-F406-2EA4-6A7F-82FD837C2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9972E-C86E-52B3-29C9-519D38AA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795B6-2038-8F6D-9F6F-C15DD138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73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98B9-0B2A-5BE8-BDD9-26C2C8FF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3574F3-CA12-21B9-2004-3357F89FE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841F3-B5E0-C842-E8C4-D74006D53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0EC39-57BB-71C5-DA3E-412A6F307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5524A-DC86-2975-06FE-D647A8FD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23B31-6ACB-A536-FEED-4DCA4D3F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6B0727-6BEF-24BA-2867-35B9C165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BF9F6-48E8-51DF-E8B3-C53425275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261C5-ED1B-BA9B-9C9F-F052CF956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927F4-EA52-8297-F984-AB40E07AC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CC13C-D18C-FF38-0136-EB1205C66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08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  <a:latin typeface="Sassoon Primary"/>
              </a:rPr>
              <a:t>W</a:t>
            </a:r>
            <a:r>
              <a:rPr lang="en-GB" dirty="0">
                <a:latin typeface="Sassoon Primary"/>
              </a:rPr>
              <a:t>ednesday 17th </a:t>
            </a:r>
            <a:r>
              <a:rPr lang="en-GB" dirty="0">
                <a:solidFill>
                  <a:schemeClr val="accent5"/>
                </a:solidFill>
                <a:latin typeface="Sassoon Primary"/>
              </a:rPr>
              <a:t>D</a:t>
            </a:r>
            <a:r>
              <a:rPr lang="en-GB" dirty="0">
                <a:latin typeface="Sassoon Primary"/>
              </a:rPr>
              <a:t>ecember 2025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vehicles with text&#10;&#10;Description automatically generated">
            <a:extLst>
              <a:ext uri="{FF2B5EF4-FFF2-40B4-BE49-F238E27FC236}">
                <a16:creationId xmlns:a16="http://schemas.microsoft.com/office/drawing/2014/main" id="{5BD662EB-0ADC-43D7-01ED-5120F7641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56" y="650081"/>
            <a:ext cx="9889330" cy="522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text&#10;&#10;Description automatically generated">
            <a:extLst>
              <a:ext uri="{FF2B5EF4-FFF2-40B4-BE49-F238E27FC236}">
                <a16:creationId xmlns:a16="http://schemas.microsoft.com/office/drawing/2014/main" id="{A089DC01-EA1D-7796-5BD0-3AE75A218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1" y="673894"/>
            <a:ext cx="9744074" cy="511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1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cars&#10;&#10;Description automatically generated">
            <a:extLst>
              <a:ext uri="{FF2B5EF4-FFF2-40B4-BE49-F238E27FC236}">
                <a16:creationId xmlns:a16="http://schemas.microsoft.com/office/drawing/2014/main" id="{6EC3750E-9DB3-610B-3537-857AA5737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92" y="306728"/>
            <a:ext cx="9389268" cy="582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4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airplanes&#10;&#10;Description automatically generated">
            <a:extLst>
              <a:ext uri="{FF2B5EF4-FFF2-40B4-BE49-F238E27FC236}">
                <a16:creationId xmlns:a16="http://schemas.microsoft.com/office/drawing/2014/main" id="{2A2E5F27-356D-B15B-F25C-40A044FBC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4" y="264318"/>
            <a:ext cx="10258424" cy="631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71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7F87-BE3A-D335-D037-3B73256C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" y="204138"/>
            <a:ext cx="4773770" cy="520634"/>
          </a:xfrm>
        </p:spPr>
        <p:txBody>
          <a:bodyPr>
            <a:normAutofit/>
          </a:bodyPr>
          <a:lstStyle/>
          <a:p>
            <a:r>
              <a:rPr lang="en-GB" sz="2000"/>
              <a:t>KQ: How can I keep myself safe online?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7EB6C4-85D1-712D-E861-4E758B4DA9E2}"/>
              </a:ext>
            </a:extLst>
          </p:cNvPr>
          <p:cNvSpPr txBox="1"/>
          <p:nvPr/>
        </p:nvSpPr>
        <p:spPr>
          <a:xfrm>
            <a:off x="7559845" y="258211"/>
            <a:ext cx="44613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>
                <a:solidFill>
                  <a:schemeClr val="accent5"/>
                </a:solidFill>
              </a:rPr>
              <a:t>W</a:t>
            </a:r>
            <a:r>
              <a:rPr lang="en-GB" u="sng"/>
              <a:t>ednesday 12th </a:t>
            </a:r>
            <a:r>
              <a:rPr lang="en-GB" u="sng">
                <a:solidFill>
                  <a:schemeClr val="accent5"/>
                </a:solidFill>
              </a:rPr>
              <a:t>D</a:t>
            </a:r>
            <a:r>
              <a:rPr lang="en-GB" u="sng"/>
              <a:t>ecember 2025</a:t>
            </a:r>
          </a:p>
        </p:txBody>
      </p:sp>
      <p:pic>
        <p:nvPicPr>
          <p:cNvPr id="7" name="Picture 6" descr="A group of electronic devices&#10;&#10;AI-generated content may be incorrect.">
            <a:extLst>
              <a:ext uri="{FF2B5EF4-FFF2-40B4-BE49-F238E27FC236}">
                <a16:creationId xmlns:a16="http://schemas.microsoft.com/office/drawing/2014/main" id="{94349957-D9D4-4893-0C49-F19F317FA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1363953"/>
            <a:ext cx="88296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05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42C1E-589A-7E23-CBD3-C39B56319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BFD3-39D4-5C64-A066-ACF99536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" y="204138"/>
            <a:ext cx="4773770" cy="520634"/>
          </a:xfrm>
        </p:spPr>
        <p:txBody>
          <a:bodyPr>
            <a:normAutofit/>
          </a:bodyPr>
          <a:lstStyle/>
          <a:p>
            <a:r>
              <a:rPr lang="en-GB" sz="2000"/>
              <a:t>KQ: How can I keep myself safe online?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21F3F0-53CB-8DF5-D99E-79DD74F984AC}"/>
              </a:ext>
            </a:extLst>
          </p:cNvPr>
          <p:cNvSpPr txBox="1"/>
          <p:nvPr/>
        </p:nvSpPr>
        <p:spPr>
          <a:xfrm>
            <a:off x="7559845" y="258211"/>
            <a:ext cx="44613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>
                <a:solidFill>
                  <a:schemeClr val="accent5"/>
                </a:solidFill>
              </a:rPr>
              <a:t>W</a:t>
            </a:r>
            <a:r>
              <a:rPr lang="en-GB" u="sng"/>
              <a:t>ednesday 12th </a:t>
            </a:r>
            <a:r>
              <a:rPr lang="en-GB" u="sng">
                <a:solidFill>
                  <a:schemeClr val="accent5"/>
                </a:solidFill>
              </a:rPr>
              <a:t>D</a:t>
            </a:r>
            <a:r>
              <a:rPr lang="en-GB" u="sng"/>
              <a:t>ecember 2025</a:t>
            </a:r>
          </a:p>
        </p:txBody>
      </p:sp>
      <p:pic>
        <p:nvPicPr>
          <p:cNvPr id="3" name="Picture 2" descr="A computer monitor and phone&#10;&#10;AI-generated content may be incorrect.">
            <a:extLst>
              <a:ext uri="{FF2B5EF4-FFF2-40B4-BE49-F238E27FC236}">
                <a16:creationId xmlns:a16="http://schemas.microsoft.com/office/drawing/2014/main" id="{D580089E-1C22-BAFF-3E46-F5F9F8CC2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528" y="1230226"/>
            <a:ext cx="88773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44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9348A-B689-3E05-D409-EDE5F2090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311C-91C8-1E66-7554-DD397607B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" y="204138"/>
            <a:ext cx="4773770" cy="520634"/>
          </a:xfrm>
        </p:spPr>
        <p:txBody>
          <a:bodyPr>
            <a:normAutofit/>
          </a:bodyPr>
          <a:lstStyle/>
          <a:p>
            <a:r>
              <a:rPr lang="en-GB" sz="2000"/>
              <a:t>KQ: How can I keep myself safe online?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CE88E4-7D41-CEDE-84A3-558756F1BA0E}"/>
              </a:ext>
            </a:extLst>
          </p:cNvPr>
          <p:cNvSpPr txBox="1"/>
          <p:nvPr/>
        </p:nvSpPr>
        <p:spPr>
          <a:xfrm>
            <a:off x="7559845" y="258211"/>
            <a:ext cx="44613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>
                <a:solidFill>
                  <a:schemeClr val="accent5"/>
                </a:solidFill>
              </a:rPr>
              <a:t>W</a:t>
            </a:r>
            <a:r>
              <a:rPr lang="en-GB" u="sng"/>
              <a:t>ednesday 12th </a:t>
            </a:r>
            <a:r>
              <a:rPr lang="en-GB" u="sng">
                <a:solidFill>
                  <a:schemeClr val="accent5"/>
                </a:solidFill>
              </a:rPr>
              <a:t>D</a:t>
            </a:r>
            <a:r>
              <a:rPr lang="en-GB" u="sng"/>
              <a:t>ecember 2025</a:t>
            </a:r>
          </a:p>
        </p:txBody>
      </p:sp>
      <p:pic>
        <p:nvPicPr>
          <p:cNvPr id="3" name="Picture 2" descr="A cartoon of a child being pushed by another child&#10;&#10;AI-generated content may be incorrect.">
            <a:extLst>
              <a:ext uri="{FF2B5EF4-FFF2-40B4-BE49-F238E27FC236}">
                <a16:creationId xmlns:a16="http://schemas.microsoft.com/office/drawing/2014/main" id="{AA58E20E-AF9A-7FBE-1998-A406825B0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891" y="1085720"/>
            <a:ext cx="841057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2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B8593-19F8-FBCB-1468-28B5DB4B8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5D22-937E-CD7F-2042-A09226BC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" y="204138"/>
            <a:ext cx="4773770" cy="520634"/>
          </a:xfrm>
        </p:spPr>
        <p:txBody>
          <a:bodyPr>
            <a:normAutofit/>
          </a:bodyPr>
          <a:lstStyle/>
          <a:p>
            <a:r>
              <a:rPr lang="en-GB" sz="2000"/>
              <a:t>KQ: How can I keep myself safe online?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E8D64-29AC-F99F-7F79-F2DA443E730C}"/>
              </a:ext>
            </a:extLst>
          </p:cNvPr>
          <p:cNvSpPr txBox="1"/>
          <p:nvPr/>
        </p:nvSpPr>
        <p:spPr>
          <a:xfrm>
            <a:off x="7559845" y="258211"/>
            <a:ext cx="44613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>
                <a:solidFill>
                  <a:schemeClr val="accent5"/>
                </a:solidFill>
              </a:rPr>
              <a:t>W</a:t>
            </a:r>
            <a:r>
              <a:rPr lang="en-GB" u="sng"/>
              <a:t>ednesday 12th </a:t>
            </a:r>
            <a:r>
              <a:rPr lang="en-GB" u="sng">
                <a:solidFill>
                  <a:schemeClr val="accent5"/>
                </a:solidFill>
              </a:rPr>
              <a:t>D</a:t>
            </a:r>
            <a:r>
              <a:rPr lang="en-GB" u="sng"/>
              <a:t>ecember 2025</a:t>
            </a:r>
          </a:p>
        </p:txBody>
      </p:sp>
      <p:pic>
        <p:nvPicPr>
          <p:cNvPr id="3" name="Picture 2" descr="A person holding a child&#10;&#10;AI-generated content may be incorrect.">
            <a:extLst>
              <a:ext uri="{FF2B5EF4-FFF2-40B4-BE49-F238E27FC236}">
                <a16:creationId xmlns:a16="http://schemas.microsoft.com/office/drawing/2014/main" id="{3DF92BED-D1E0-52D1-57C1-D9775B0C5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81" y="1119188"/>
            <a:ext cx="8539619" cy="535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08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C45C5-34AE-101A-904A-7FAED5C86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9C94-F8C7-D6F2-E12F-43D6FDB30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" y="204138"/>
            <a:ext cx="4773770" cy="520634"/>
          </a:xfrm>
        </p:spPr>
        <p:txBody>
          <a:bodyPr>
            <a:normAutofit/>
          </a:bodyPr>
          <a:lstStyle/>
          <a:p>
            <a:r>
              <a:rPr lang="en-GB" sz="2000"/>
              <a:t>KQ: How can I keep myself safe online?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C4ECE4-807D-9BD4-F0D8-58CD1D1D4A90}"/>
              </a:ext>
            </a:extLst>
          </p:cNvPr>
          <p:cNvSpPr txBox="1"/>
          <p:nvPr/>
        </p:nvSpPr>
        <p:spPr>
          <a:xfrm>
            <a:off x="7559845" y="258211"/>
            <a:ext cx="44613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>
                <a:solidFill>
                  <a:schemeClr val="accent5"/>
                </a:solidFill>
              </a:rPr>
              <a:t>W</a:t>
            </a:r>
            <a:r>
              <a:rPr lang="en-GB" u="sng"/>
              <a:t>ednesday 12th </a:t>
            </a:r>
            <a:r>
              <a:rPr lang="en-GB" u="sng">
                <a:solidFill>
                  <a:schemeClr val="accent5"/>
                </a:solidFill>
              </a:rPr>
              <a:t>D</a:t>
            </a:r>
            <a:r>
              <a:rPr lang="en-GB" u="sng"/>
              <a:t>ecember 2025</a:t>
            </a:r>
          </a:p>
        </p:txBody>
      </p:sp>
      <p:pic>
        <p:nvPicPr>
          <p:cNvPr id="3" name="Picture 2" descr="A collage of hands holding each other&#10;&#10;AI-generated content may be incorrect.">
            <a:extLst>
              <a:ext uri="{FF2B5EF4-FFF2-40B4-BE49-F238E27FC236}">
                <a16:creationId xmlns:a16="http://schemas.microsoft.com/office/drawing/2014/main" id="{71F01FBA-6788-C305-5141-0F277EDC7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329" y="983750"/>
            <a:ext cx="75914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50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F2D1-39F5-769F-F27E-3E046932D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Christmas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E9E76-154D-A98F-1761-5957A4E64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2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5996-49C3-341C-9E60-08338473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assoon Primary"/>
              </a:rPr>
              <a:t>Morning Challenges:</a:t>
            </a:r>
          </a:p>
        </p:txBody>
      </p:sp>
      <p:pic>
        <p:nvPicPr>
          <p:cNvPr id="4" name="Picture 3" descr="A screenshot of a game&#10;&#10;AI-generated content may be incorrect.">
            <a:extLst>
              <a:ext uri="{FF2B5EF4-FFF2-40B4-BE49-F238E27FC236}">
                <a16:creationId xmlns:a16="http://schemas.microsoft.com/office/drawing/2014/main" id="{FA872B1A-98C0-B9EC-1FD0-DF31C59DE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119" y="1688306"/>
            <a:ext cx="4302919" cy="4707732"/>
          </a:xfrm>
          <a:prstGeom prst="rect">
            <a:avLst/>
          </a:prstGeom>
        </p:spPr>
      </p:pic>
      <p:pic>
        <p:nvPicPr>
          <p:cNvPr id="5" name="Picture 4" descr="A cartoon of a christmas tree&#10;&#10;AI-generated content may be incorrect.">
            <a:extLst>
              <a:ext uri="{FF2B5EF4-FFF2-40B4-BE49-F238E27FC236}">
                <a16:creationId xmlns:a16="http://schemas.microsoft.com/office/drawing/2014/main" id="{8F1383D8-A076-4A20-5090-0DE571093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" y="1681162"/>
            <a:ext cx="4495801" cy="493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5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1B48-3983-E9EB-F426-5D9C7189D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Hedgehog assembly</a:t>
            </a:r>
            <a:r>
              <a:rPr lang="en-GB"/>
              <a:t>:</a:t>
            </a:r>
            <a:r>
              <a:rPr lang="en-GB" dirty="0"/>
              <a:t> 9am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ACC57B-1F83-D7D6-3E0B-0C6E85617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2155" y="2505660"/>
            <a:ext cx="3867690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8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E08B3-3B86-C0AE-8465-4E0057B49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Primary"/>
              </a:rPr>
              <a:t>Attendance Assembly- 10:00 am</a:t>
            </a:r>
          </a:p>
        </p:txBody>
      </p:sp>
      <p:pic>
        <p:nvPicPr>
          <p:cNvPr id="4" name="Picture 3" descr="A cartoon of a child speaking into a microphone&#10;&#10;AI-generated content may be incorrect.">
            <a:extLst>
              <a:ext uri="{FF2B5EF4-FFF2-40B4-BE49-F238E27FC236}">
                <a16:creationId xmlns:a16="http://schemas.microsoft.com/office/drawing/2014/main" id="{C08AAD7D-4910-CFE8-FA45-EEDE8DD43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802" y="1432976"/>
            <a:ext cx="5460206" cy="53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7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FAAF-9774-BA95-F307-4FC014E7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"/>
              </a:rPr>
              <a:t>Break</a:t>
            </a:r>
          </a:p>
        </p:txBody>
      </p:sp>
      <p:pic>
        <p:nvPicPr>
          <p:cNvPr id="4" name="Picture 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80E16F55-9742-1DE8-655B-441A64BE4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3063081"/>
            <a:ext cx="34671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1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9D6B6-5688-EA88-723B-05C2F3429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Christmas elf hat</a:t>
            </a:r>
          </a:p>
        </p:txBody>
      </p:sp>
      <p:pic>
        <p:nvPicPr>
          <p:cNvPr id="3" name="Picture 2" descr="A green and red paper hat&#10;&#10;AI-generated content may be incorrect.">
            <a:extLst>
              <a:ext uri="{FF2B5EF4-FFF2-40B4-BE49-F238E27FC236}">
                <a16:creationId xmlns:a16="http://schemas.microsoft.com/office/drawing/2014/main" id="{D33D89FA-E248-C364-8981-0CA175CCA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008" y="1520343"/>
            <a:ext cx="4159046" cy="496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1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>
                <a:latin typeface="Sassoon Primary"/>
              </a:rPr>
              <a:t>Lunch</a:t>
            </a:r>
            <a:endParaRPr>
              <a:latin typeface="Sassoon Primary"/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699" y="1451533"/>
            <a:ext cx="5376165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35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uses on a road&#10;&#10;Description automatically generated">
            <a:extLst>
              <a:ext uri="{FF2B5EF4-FFF2-40B4-BE49-F238E27FC236}">
                <a16:creationId xmlns:a16="http://schemas.microsoft.com/office/drawing/2014/main" id="{670A8896-BF9A-9870-89FD-B655A8D3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658" y="1169193"/>
            <a:ext cx="7686674" cy="55197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EACB93-B908-685A-ED68-C253B3E6BA17}"/>
              </a:ext>
            </a:extLst>
          </p:cNvPr>
          <p:cNvSpPr txBox="1"/>
          <p:nvPr/>
        </p:nvSpPr>
        <p:spPr>
          <a:xfrm>
            <a:off x="517090" y="185621"/>
            <a:ext cx="1002359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>
                <a:latin typeface="Sassoon Primary"/>
              </a:rPr>
              <a:t>History- End of Unit assessment</a:t>
            </a:r>
          </a:p>
        </p:txBody>
      </p:sp>
    </p:spTree>
    <p:extLst>
      <p:ext uri="{BB962C8B-B14F-4D97-AF65-F5344CB8AC3E}">
        <p14:creationId xmlns:p14="http://schemas.microsoft.com/office/powerpoint/2010/main" val="1568051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vehicles with text overlay&#10;&#10;Description automatically generated">
            <a:extLst>
              <a:ext uri="{FF2B5EF4-FFF2-40B4-BE49-F238E27FC236}">
                <a16:creationId xmlns:a16="http://schemas.microsoft.com/office/drawing/2014/main" id="{D5D3C6C2-D4BC-ADA1-3FBA-5B95B1418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56" y="628650"/>
            <a:ext cx="10127455" cy="525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06628"/>
      </p:ext>
    </p:extLst>
  </p:cSld>
  <p:clrMapOvr>
    <a:masterClrMapping/>
  </p:clrMapOvr>
</p:sld>
</file>

<file path=ppt/theme/theme1.xml><?xml version="1.0" encoding="utf-8"?>
<a:theme xmlns:a="http://schemas.openxmlformats.org/drawingml/2006/main" name="Classroo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lassroom">
      <a:majorFont>
        <a:latin typeface="Sassoon Primary"/>
        <a:ea typeface=""/>
        <a:cs typeface=""/>
      </a:majorFont>
      <a:minorFont>
        <a:latin typeface="Sassoon Prima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lassroom" id="{7079444A-A5F5-41FF-B880-1513F8B4E925}" vid="{AFF00F74-1A7B-4722-8615-B231E5B92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9" ma:contentTypeDescription="Create a new document." ma:contentTypeScope="" ma:versionID="0ccd8820e972fb664eff99625585554f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240032a458356819c1799ed4598adf8b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  <SharedWithUsers xmlns="e255f982-5f1f-41c7-871f-7a91432a5484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67CB95-BD35-472D-BD17-A5DDC03BC8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19ec2d-3025-400a-aa14-bba49a7e18f3"/>
    <ds:schemaRef ds:uri="e255f982-5f1f-41c7-871f-7a91432a54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5F094C-62FD-4490-8223-A850BCC9E7DC}">
  <ds:schemaRefs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255f982-5f1f-41c7-871f-7a91432a5484"/>
    <ds:schemaRef ds:uri="5519ec2d-3025-400a-aa14-bba49a7e18f3"/>
  </ds:schemaRefs>
</ds:datastoreItem>
</file>

<file path=customXml/itemProps3.xml><?xml version="1.0" encoding="utf-8"?>
<ds:datastoreItem xmlns:ds="http://schemas.openxmlformats.org/officeDocument/2006/customXml" ds:itemID="{1627F0AA-69BF-4119-A694-C90BB9A2DB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</Template>
  <TotalTime>371</TotalTime>
  <Words>98</Words>
  <Application>Microsoft Office PowerPoint</Application>
  <PresentationFormat>Widescreen</PresentationFormat>
  <Paragraphs>20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Classroom</vt:lpstr>
      <vt:lpstr>Wednesday 17th December 2025</vt:lpstr>
      <vt:lpstr>Morning Challenges:</vt:lpstr>
      <vt:lpstr>Hedgehog assembly: 9am </vt:lpstr>
      <vt:lpstr>Attendance Assembly- 10:00 am</vt:lpstr>
      <vt:lpstr>Break</vt:lpstr>
      <vt:lpstr>Christmas elf hat</vt:lpstr>
      <vt:lpstr>Lunch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KQ: How can I keep myself safe online?</vt:lpstr>
      <vt:lpstr>KQ: How can I keep myself safe online?</vt:lpstr>
      <vt:lpstr>KQ: How can I keep myself safe online?</vt:lpstr>
      <vt:lpstr>KQ: How can I keep myself safe online?</vt:lpstr>
      <vt:lpstr>KQ: How can I keep myself safe online?</vt:lpstr>
      <vt:lpstr>Christmas cards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 McKenzie-Cook</cp:lastModifiedBy>
  <cp:revision>20</cp:revision>
  <dcterms:created xsi:type="dcterms:W3CDTF">2025-12-10T19:06:41Z</dcterms:created>
  <dcterms:modified xsi:type="dcterms:W3CDTF">2025-12-17T08:47:37Z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  <property fmtid="{D5CDD505-2E9C-101B-9397-08002B2CF9AE}" pid="4" name="Order">
    <vt:r8>312800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