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68"/>
  </p:notesMasterIdLst>
  <p:sldIdLst>
    <p:sldId id="256" r:id="rId5"/>
    <p:sldId id="598" r:id="rId6"/>
    <p:sldId id="609" r:id="rId7"/>
    <p:sldId id="480" r:id="rId8"/>
    <p:sldId id="481" r:id="rId9"/>
    <p:sldId id="604" r:id="rId10"/>
    <p:sldId id="483" r:id="rId11"/>
    <p:sldId id="305" r:id="rId12"/>
    <p:sldId id="424" r:id="rId13"/>
    <p:sldId id="605" r:id="rId14"/>
    <p:sldId id="484" r:id="rId15"/>
    <p:sldId id="490" r:id="rId16"/>
    <p:sldId id="492" r:id="rId17"/>
    <p:sldId id="491" r:id="rId18"/>
    <p:sldId id="493" r:id="rId19"/>
    <p:sldId id="494" r:id="rId20"/>
    <p:sldId id="426" r:id="rId21"/>
    <p:sldId id="489" r:id="rId22"/>
    <p:sldId id="428" r:id="rId23"/>
    <p:sldId id="429" r:id="rId24"/>
    <p:sldId id="606" r:id="rId25"/>
    <p:sldId id="607" r:id="rId26"/>
    <p:sldId id="469" r:id="rId27"/>
    <p:sldId id="471" r:id="rId28"/>
    <p:sldId id="472" r:id="rId29"/>
    <p:sldId id="403" r:id="rId30"/>
    <p:sldId id="608" r:id="rId31"/>
    <p:sldId id="584" r:id="rId32"/>
    <p:sldId id="585" r:id="rId33"/>
    <p:sldId id="586" r:id="rId34"/>
    <p:sldId id="599" r:id="rId35"/>
    <p:sldId id="602" r:id="rId36"/>
    <p:sldId id="600" r:id="rId37"/>
    <p:sldId id="601" r:id="rId38"/>
    <p:sldId id="603" r:id="rId39"/>
    <p:sldId id="587" r:id="rId40"/>
    <p:sldId id="588" r:id="rId41"/>
    <p:sldId id="589" r:id="rId42"/>
    <p:sldId id="482" r:id="rId43"/>
    <p:sldId id="581" r:id="rId44"/>
    <p:sldId id="582" r:id="rId45"/>
    <p:sldId id="446" r:id="rId46"/>
    <p:sldId id="447" r:id="rId47"/>
    <p:sldId id="448" r:id="rId48"/>
    <p:sldId id="431" r:id="rId49"/>
    <p:sldId id="298" r:id="rId50"/>
    <p:sldId id="432" r:id="rId51"/>
    <p:sldId id="433" r:id="rId52"/>
    <p:sldId id="451" r:id="rId53"/>
    <p:sldId id="435" r:id="rId54"/>
    <p:sldId id="452" r:id="rId55"/>
    <p:sldId id="453" r:id="rId56"/>
    <p:sldId id="454" r:id="rId57"/>
    <p:sldId id="455" r:id="rId58"/>
    <p:sldId id="456" r:id="rId59"/>
    <p:sldId id="457" r:id="rId60"/>
    <p:sldId id="458" r:id="rId61"/>
    <p:sldId id="461" r:id="rId62"/>
    <p:sldId id="467" r:id="rId63"/>
    <p:sldId id="468" r:id="rId64"/>
    <p:sldId id="465" r:id="rId65"/>
    <p:sldId id="466" r:id="rId66"/>
    <p:sldId id="257" r:id="rId67"/>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46CBBD-9874-4BD4-9880-D56A12C37D00}" v="100" dt="2025-12-07T21:18:39.1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63" d="100"/>
          <a:sy n="63" d="100"/>
        </p:scale>
        <p:origin x="61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 Freel" userId="S::afreel@ohacademy.co.uk::f6dead3d-cc44-4b49-aee1-60fe86f08dbd" providerId="AD" clId="Web-{9C4FB768-D0FF-0052-49FC-E27B542FCE85}"/>
    <pc:docChg chg="modSld">
      <pc:chgData name="A Freel" userId="S::afreel@ohacademy.co.uk::f6dead3d-cc44-4b49-aee1-60fe86f08dbd" providerId="AD" clId="Web-{9C4FB768-D0FF-0052-49FC-E27B542FCE85}" dt="2025-12-04T13:55:58.242" v="48" actId="20577"/>
      <pc:docMkLst>
        <pc:docMk/>
      </pc:docMkLst>
      <pc:sldChg chg="addSp modSp">
        <pc:chgData name="A Freel" userId="S::afreel@ohacademy.co.uk::f6dead3d-cc44-4b49-aee1-60fe86f08dbd" providerId="AD" clId="Web-{9C4FB768-D0FF-0052-49FC-E27B542FCE85}" dt="2025-12-04T13:55:58.242" v="48" actId="20577"/>
        <pc:sldMkLst>
          <pc:docMk/>
          <pc:sldMk cId="1166182221" sldId="581"/>
        </pc:sldMkLst>
        <pc:spChg chg="add mod">
          <ac:chgData name="A Freel" userId="S::afreel@ohacademy.co.uk::f6dead3d-cc44-4b49-aee1-60fe86f08dbd" providerId="AD" clId="Web-{9C4FB768-D0FF-0052-49FC-E27B542FCE85}" dt="2025-12-04T13:33:40.384" v="23" actId="20577"/>
          <ac:spMkLst>
            <pc:docMk/>
            <pc:sldMk cId="1166182221" sldId="581"/>
            <ac:spMk id="12" creationId="{D4CDABFC-2290-4462-FEBD-C85193CE06CC}"/>
          </ac:spMkLst>
        </pc:spChg>
        <pc:spChg chg="add mod">
          <ac:chgData name="A Freel" userId="S::afreel@ohacademy.co.uk::f6dead3d-cc44-4b49-aee1-60fe86f08dbd" providerId="AD" clId="Web-{9C4FB768-D0FF-0052-49FC-E27B542FCE85}" dt="2025-12-04T13:55:58.242" v="48" actId="20577"/>
          <ac:spMkLst>
            <pc:docMk/>
            <pc:sldMk cId="1166182221" sldId="581"/>
            <ac:spMk id="14" creationId="{F29D4161-A03A-E608-6F81-431C80F62BA8}"/>
          </ac:spMkLst>
        </pc:spChg>
        <pc:picChg chg="add mod">
          <ac:chgData name="A Freel" userId="S::afreel@ohacademy.co.uk::f6dead3d-cc44-4b49-aee1-60fe86f08dbd" providerId="AD" clId="Web-{9C4FB768-D0FF-0052-49FC-E27B542FCE85}" dt="2025-12-04T13:31:20.688" v="3" actId="14100"/>
          <ac:picMkLst>
            <pc:docMk/>
            <pc:sldMk cId="1166182221" sldId="581"/>
            <ac:picMk id="11" creationId="{90C664EF-1E7B-589C-9522-5F7456FADCAD}"/>
          </ac:picMkLst>
        </pc:picChg>
        <pc:picChg chg="add mod">
          <ac:chgData name="A Freel" userId="S::afreel@ohacademy.co.uk::f6dead3d-cc44-4b49-aee1-60fe86f08dbd" providerId="AD" clId="Web-{9C4FB768-D0FF-0052-49FC-E27B542FCE85}" dt="2025-12-04T13:52:08.032" v="27" actId="14100"/>
          <ac:picMkLst>
            <pc:docMk/>
            <pc:sldMk cId="1166182221" sldId="581"/>
            <ac:picMk id="13" creationId="{0C8C0D10-398E-27AB-5944-4A4ADE4CD56F}"/>
          </ac:picMkLst>
        </pc:picChg>
      </pc:sldChg>
    </pc:docChg>
  </pc:docChgLst>
  <pc:docChgLst>
    <pc:chgData name="A Freel" userId="S::afreel@ohacademy.co.uk::f6dead3d-cc44-4b49-aee1-60fe86f08dbd" providerId="AD" clId="Web-{A8007BD3-4D7D-4AF9-BF83-90EB66939C13}"/>
    <pc:docChg chg="addSld modSld">
      <pc:chgData name="A Freel" userId="S::afreel@ohacademy.co.uk::f6dead3d-cc44-4b49-aee1-60fe86f08dbd" providerId="AD" clId="Web-{A8007BD3-4D7D-4AF9-BF83-90EB66939C13}" dt="2025-11-08T08:53:16.755" v="13" actId="20577"/>
      <pc:docMkLst>
        <pc:docMk/>
      </pc:docMkLst>
      <pc:sldChg chg="modSp">
        <pc:chgData name="A Freel" userId="S::afreel@ohacademy.co.uk::f6dead3d-cc44-4b49-aee1-60fe86f08dbd" providerId="AD" clId="Web-{A8007BD3-4D7D-4AF9-BF83-90EB66939C13}" dt="2025-11-08T08:53:00.222" v="9" actId="20577"/>
        <pc:sldMkLst>
          <pc:docMk/>
          <pc:sldMk cId="109857222" sldId="256"/>
        </pc:sldMkLst>
        <pc:spChg chg="mod">
          <ac:chgData name="A Freel" userId="S::afreel@ohacademy.co.uk::f6dead3d-cc44-4b49-aee1-60fe86f08dbd" providerId="AD" clId="Web-{A8007BD3-4D7D-4AF9-BF83-90EB66939C13}" dt="2025-11-08T08:53:00.222" v="9" actId="20577"/>
          <ac:spMkLst>
            <pc:docMk/>
            <pc:sldMk cId="109857222" sldId="256"/>
            <ac:spMk id="2" creationId="{00000000-0000-0000-0000-000000000000}"/>
          </ac:spMkLst>
        </pc:spChg>
      </pc:sldChg>
      <pc:sldChg chg="modSp new">
        <pc:chgData name="A Freel" userId="S::afreel@ohacademy.co.uk::f6dead3d-cc44-4b49-aee1-60fe86f08dbd" providerId="AD" clId="Web-{A8007BD3-4D7D-4AF9-BF83-90EB66939C13}" dt="2025-11-08T08:53:16.755" v="13" actId="20577"/>
        <pc:sldMkLst>
          <pc:docMk/>
          <pc:sldMk cId="3322626106" sldId="257"/>
        </pc:sldMkLst>
        <pc:spChg chg="mod">
          <ac:chgData name="A Freel" userId="S::afreel@ohacademy.co.uk::f6dead3d-cc44-4b49-aee1-60fe86f08dbd" providerId="AD" clId="Web-{A8007BD3-4D7D-4AF9-BF83-90EB66939C13}" dt="2025-11-08T08:53:16.755" v="13" actId="20577"/>
          <ac:spMkLst>
            <pc:docMk/>
            <pc:sldMk cId="3322626106" sldId="257"/>
            <ac:spMk id="2" creationId="{B4633AD8-754F-E277-6D61-65C94881146D}"/>
          </ac:spMkLst>
        </pc:spChg>
      </pc:sldChg>
    </pc:docChg>
  </pc:docChgLst>
  <pc:docChgLst>
    <pc:chgData name="A Freel" userId="S::afreel@ohacademy.co.uk::f6dead3d-cc44-4b49-aee1-60fe86f08dbd" providerId="AD" clId="Web-{BE9D9D2A-667A-1FDF-1451-14555E60FAF5}"/>
    <pc:docChg chg="addSld modSld">
      <pc:chgData name="A Freel" userId="S::afreel@ohacademy.co.uk::f6dead3d-cc44-4b49-aee1-60fe86f08dbd" providerId="AD" clId="Web-{BE9D9D2A-667A-1FDF-1451-14555E60FAF5}" dt="2025-12-03T20:58:41.734" v="253"/>
      <pc:docMkLst>
        <pc:docMk/>
      </pc:docMkLst>
      <pc:sldChg chg="addSp delSp modSp mod setBg">
        <pc:chgData name="A Freel" userId="S::afreel@ohacademy.co.uk::f6dead3d-cc44-4b49-aee1-60fe86f08dbd" providerId="AD" clId="Web-{BE9D9D2A-667A-1FDF-1451-14555E60FAF5}" dt="2025-12-03T20:58:41.734" v="253"/>
        <pc:sldMkLst>
          <pc:docMk/>
          <pc:sldMk cId="3322626106" sldId="257"/>
        </pc:sldMkLst>
        <pc:spChg chg="mod">
          <ac:chgData name="A Freel" userId="S::afreel@ohacademy.co.uk::f6dead3d-cc44-4b49-aee1-60fe86f08dbd" providerId="AD" clId="Web-{BE9D9D2A-667A-1FDF-1451-14555E60FAF5}" dt="2025-12-03T20:57:30.061" v="242" actId="20577"/>
          <ac:spMkLst>
            <pc:docMk/>
            <pc:sldMk cId="3322626106" sldId="257"/>
            <ac:spMk id="2" creationId="{B4633AD8-754F-E277-6D61-65C94881146D}"/>
          </ac:spMkLst>
        </pc:spChg>
        <pc:picChg chg="add mod">
          <ac:chgData name="A Freel" userId="S::afreel@ohacademy.co.uk::f6dead3d-cc44-4b49-aee1-60fe86f08dbd" providerId="AD" clId="Web-{BE9D9D2A-667A-1FDF-1451-14555E60FAF5}" dt="2025-12-03T20:58:36.484" v="252" actId="14100"/>
          <ac:picMkLst>
            <pc:docMk/>
            <pc:sldMk cId="3322626106" sldId="257"/>
            <ac:picMk id="5" creationId="{5BDE4FA9-5EC9-1BED-FF92-7275ED226FA3}"/>
          </ac:picMkLst>
        </pc:picChg>
      </pc:sldChg>
      <pc:sldChg chg="addSp delSp modSp">
        <pc:chgData name="A Freel" userId="S::afreel@ohacademy.co.uk::f6dead3d-cc44-4b49-aee1-60fe86f08dbd" providerId="AD" clId="Web-{BE9D9D2A-667A-1FDF-1451-14555E60FAF5}" dt="2025-12-03T20:17:40.311" v="129" actId="20577"/>
        <pc:sldMkLst>
          <pc:docMk/>
          <pc:sldMk cId="1147798684" sldId="584"/>
        </pc:sldMkLst>
        <pc:spChg chg="add mod">
          <ac:chgData name="A Freel" userId="S::afreel@ohacademy.co.uk::f6dead3d-cc44-4b49-aee1-60fe86f08dbd" providerId="AD" clId="Web-{BE9D9D2A-667A-1FDF-1451-14555E60FAF5}" dt="2025-12-03T20:16:49.513" v="107" actId="20577"/>
          <ac:spMkLst>
            <pc:docMk/>
            <pc:sldMk cId="1147798684" sldId="584"/>
            <ac:spMk id="3" creationId="{2E946971-3C8D-82CE-933B-DBF0076DD8A1}"/>
          </ac:spMkLst>
        </pc:spChg>
        <pc:spChg chg="mod">
          <ac:chgData name="A Freel" userId="S::afreel@ohacademy.co.uk::f6dead3d-cc44-4b49-aee1-60fe86f08dbd" providerId="AD" clId="Web-{BE9D9D2A-667A-1FDF-1451-14555E60FAF5}" dt="2025-12-03T20:15:41.652" v="27" actId="14100"/>
          <ac:spMkLst>
            <pc:docMk/>
            <pc:sldMk cId="1147798684" sldId="584"/>
            <ac:spMk id="5" creationId="{B707D495-067E-5422-081B-0BCE677F31B2}"/>
          </ac:spMkLst>
        </pc:spChg>
        <pc:spChg chg="add mod">
          <ac:chgData name="A Freel" userId="S::afreel@ohacademy.co.uk::f6dead3d-cc44-4b49-aee1-60fe86f08dbd" providerId="AD" clId="Web-{BE9D9D2A-667A-1FDF-1451-14555E60FAF5}" dt="2025-12-03T20:17:05.607" v="112" actId="20577"/>
          <ac:spMkLst>
            <pc:docMk/>
            <pc:sldMk cId="1147798684" sldId="584"/>
            <ac:spMk id="8" creationId="{78B86B57-C744-E645-3A79-FA08F9531A51}"/>
          </ac:spMkLst>
        </pc:spChg>
        <pc:spChg chg="add mod">
          <ac:chgData name="A Freel" userId="S::afreel@ohacademy.co.uk::f6dead3d-cc44-4b49-aee1-60fe86f08dbd" providerId="AD" clId="Web-{BE9D9D2A-667A-1FDF-1451-14555E60FAF5}" dt="2025-12-03T20:17:13.138" v="117" actId="20577"/>
          <ac:spMkLst>
            <pc:docMk/>
            <pc:sldMk cId="1147798684" sldId="584"/>
            <ac:spMk id="9" creationId="{D26EB418-6B41-AB6D-06D2-AAB8158079D3}"/>
          </ac:spMkLst>
        </pc:spChg>
        <pc:spChg chg="add mod">
          <ac:chgData name="A Freel" userId="S::afreel@ohacademy.co.uk::f6dead3d-cc44-4b49-aee1-60fe86f08dbd" providerId="AD" clId="Web-{BE9D9D2A-667A-1FDF-1451-14555E60FAF5}" dt="2025-12-03T20:17:24.670" v="120" actId="20577"/>
          <ac:spMkLst>
            <pc:docMk/>
            <pc:sldMk cId="1147798684" sldId="584"/>
            <ac:spMk id="10" creationId="{18CFDDBE-2198-C46D-A66C-DCD1D837B472}"/>
          </ac:spMkLst>
        </pc:spChg>
        <pc:spChg chg="add mod">
          <ac:chgData name="A Freel" userId="S::afreel@ohacademy.co.uk::f6dead3d-cc44-4b49-aee1-60fe86f08dbd" providerId="AD" clId="Web-{BE9D9D2A-667A-1FDF-1451-14555E60FAF5}" dt="2025-12-03T20:17:32.889" v="123" actId="20577"/>
          <ac:spMkLst>
            <pc:docMk/>
            <pc:sldMk cId="1147798684" sldId="584"/>
            <ac:spMk id="11" creationId="{BD8AC458-7D55-78A2-E2EA-49476F29B8EC}"/>
          </ac:spMkLst>
        </pc:spChg>
        <pc:spChg chg="add mod">
          <ac:chgData name="A Freel" userId="S::afreel@ohacademy.co.uk::f6dead3d-cc44-4b49-aee1-60fe86f08dbd" providerId="AD" clId="Web-{BE9D9D2A-667A-1FDF-1451-14555E60FAF5}" dt="2025-12-03T20:17:40.311" v="129" actId="20577"/>
          <ac:spMkLst>
            <pc:docMk/>
            <pc:sldMk cId="1147798684" sldId="584"/>
            <ac:spMk id="12" creationId="{C97A4A2E-F897-5682-B663-11E9A6A52A4A}"/>
          </ac:spMkLst>
        </pc:spChg>
        <pc:graphicFrameChg chg="add mod modGraphic">
          <ac:chgData name="A Freel" userId="S::afreel@ohacademy.co.uk::f6dead3d-cc44-4b49-aee1-60fe86f08dbd" providerId="AD" clId="Web-{BE9D9D2A-667A-1FDF-1451-14555E60FAF5}" dt="2025-12-03T20:16:36.825" v="99"/>
          <ac:graphicFrameMkLst>
            <pc:docMk/>
            <pc:sldMk cId="1147798684" sldId="584"/>
            <ac:graphicFrameMk id="2" creationId="{3F472375-8B63-3431-04BD-570423CE6167}"/>
          </ac:graphicFrameMkLst>
        </pc:graphicFrameChg>
      </pc:sldChg>
      <pc:sldChg chg="addSp modSp">
        <pc:chgData name="A Freel" userId="S::afreel@ohacademy.co.uk::f6dead3d-cc44-4b49-aee1-60fe86f08dbd" providerId="AD" clId="Web-{BE9D9D2A-667A-1FDF-1451-14555E60FAF5}" dt="2025-12-03T20:53:49.261" v="217" actId="1076"/>
        <pc:sldMkLst>
          <pc:docMk/>
          <pc:sldMk cId="35378597" sldId="585"/>
        </pc:sldMkLst>
        <pc:picChg chg="add mod">
          <ac:chgData name="A Freel" userId="S::afreel@ohacademy.co.uk::f6dead3d-cc44-4b49-aee1-60fe86f08dbd" providerId="AD" clId="Web-{BE9D9D2A-667A-1FDF-1451-14555E60FAF5}" dt="2025-12-03T20:53:01.963" v="215" actId="1076"/>
          <ac:picMkLst>
            <pc:docMk/>
            <pc:sldMk cId="35378597" sldId="585"/>
            <ac:picMk id="3" creationId="{E6B3C173-9D96-9970-469B-34E958CCB7E9}"/>
          </ac:picMkLst>
        </pc:picChg>
        <pc:picChg chg="add mod">
          <ac:chgData name="A Freel" userId="S::afreel@ohacademy.co.uk::f6dead3d-cc44-4b49-aee1-60fe86f08dbd" providerId="AD" clId="Web-{BE9D9D2A-667A-1FDF-1451-14555E60FAF5}" dt="2025-12-03T20:53:49.261" v="217" actId="1076"/>
          <ac:picMkLst>
            <pc:docMk/>
            <pc:sldMk cId="35378597" sldId="585"/>
            <ac:picMk id="5" creationId="{32E08BB2-DB0D-FFF0-7ADB-316148BEB709}"/>
          </ac:picMkLst>
        </pc:picChg>
      </pc:sldChg>
      <pc:sldChg chg="addSp modSp">
        <pc:chgData name="A Freel" userId="S::afreel@ohacademy.co.uk::f6dead3d-cc44-4b49-aee1-60fe86f08dbd" providerId="AD" clId="Web-{BE9D9D2A-667A-1FDF-1451-14555E60FAF5}" dt="2025-12-03T20:54:38.872" v="222"/>
        <pc:sldMkLst>
          <pc:docMk/>
          <pc:sldMk cId="660716831" sldId="586"/>
        </pc:sldMkLst>
        <pc:picChg chg="add mod">
          <ac:chgData name="A Freel" userId="S::afreel@ohacademy.co.uk::f6dead3d-cc44-4b49-aee1-60fe86f08dbd" providerId="AD" clId="Web-{BE9D9D2A-667A-1FDF-1451-14555E60FAF5}" dt="2025-12-03T20:54:38.872" v="222"/>
          <ac:picMkLst>
            <pc:docMk/>
            <pc:sldMk cId="660716831" sldId="586"/>
            <ac:picMk id="2" creationId="{B972CFC2-29EE-0399-2600-32E8EA813680}"/>
          </ac:picMkLst>
        </pc:picChg>
      </pc:sldChg>
      <pc:sldChg chg="addSp modSp">
        <pc:chgData name="A Freel" userId="S::afreel@ohacademy.co.uk::f6dead3d-cc44-4b49-aee1-60fe86f08dbd" providerId="AD" clId="Web-{BE9D9D2A-667A-1FDF-1451-14555E60FAF5}" dt="2025-12-03T20:48:35.431" v="213" actId="14100"/>
        <pc:sldMkLst>
          <pc:docMk/>
          <pc:sldMk cId="4053528143" sldId="587"/>
        </pc:sldMkLst>
        <pc:spChg chg="add mod">
          <ac:chgData name="A Freel" userId="S::afreel@ohacademy.co.uk::f6dead3d-cc44-4b49-aee1-60fe86f08dbd" providerId="AD" clId="Web-{BE9D9D2A-667A-1FDF-1451-14555E60FAF5}" dt="2025-12-03T20:47:59.774" v="207" actId="20577"/>
          <ac:spMkLst>
            <pc:docMk/>
            <pc:sldMk cId="4053528143" sldId="587"/>
            <ac:spMk id="2" creationId="{A592D727-CF0D-EF3F-5BE0-C59716F236BE}"/>
          </ac:spMkLst>
        </pc:spChg>
        <pc:picChg chg="add mod">
          <ac:chgData name="A Freel" userId="S::afreel@ohacademy.co.uk::f6dead3d-cc44-4b49-aee1-60fe86f08dbd" providerId="AD" clId="Web-{BE9D9D2A-667A-1FDF-1451-14555E60FAF5}" dt="2025-12-03T20:48:15.321" v="210" actId="14100"/>
          <ac:picMkLst>
            <pc:docMk/>
            <pc:sldMk cId="4053528143" sldId="587"/>
            <ac:picMk id="3" creationId="{FF33B654-930F-9455-CCC2-DB09C82C853D}"/>
          </ac:picMkLst>
        </pc:picChg>
        <pc:picChg chg="add mod">
          <ac:chgData name="A Freel" userId="S::afreel@ohacademy.co.uk::f6dead3d-cc44-4b49-aee1-60fe86f08dbd" providerId="AD" clId="Web-{BE9D9D2A-667A-1FDF-1451-14555E60FAF5}" dt="2025-12-03T20:48:35.431" v="213" actId="14100"/>
          <ac:picMkLst>
            <pc:docMk/>
            <pc:sldMk cId="4053528143" sldId="587"/>
            <ac:picMk id="5" creationId="{7A49A2E9-9655-1738-C493-F7A7D9A98CD6}"/>
          </ac:picMkLst>
        </pc:picChg>
      </pc:sldChg>
      <pc:sldChg chg="addSp delSp modSp">
        <pc:chgData name="A Freel" userId="S::afreel@ohacademy.co.uk::f6dead3d-cc44-4b49-aee1-60fe86f08dbd" providerId="AD" clId="Web-{BE9D9D2A-667A-1FDF-1451-14555E60FAF5}" dt="2025-12-03T20:47:36.727" v="198" actId="1076"/>
        <pc:sldMkLst>
          <pc:docMk/>
          <pc:sldMk cId="4008824027" sldId="588"/>
        </pc:sldMkLst>
        <pc:spChg chg="add mod">
          <ac:chgData name="A Freel" userId="S::afreel@ohacademy.co.uk::f6dead3d-cc44-4b49-aee1-60fe86f08dbd" providerId="AD" clId="Web-{BE9D9D2A-667A-1FDF-1451-14555E60FAF5}" dt="2025-12-03T20:47:05.617" v="182" actId="1076"/>
          <ac:spMkLst>
            <pc:docMk/>
            <pc:sldMk cId="4008824027" sldId="588"/>
            <ac:spMk id="3" creationId="{CED742D6-A35C-9E14-9261-FED8234CD115}"/>
          </ac:spMkLst>
        </pc:spChg>
        <pc:spChg chg="add mod">
          <ac:chgData name="A Freel" userId="S::afreel@ohacademy.co.uk::f6dead3d-cc44-4b49-aee1-60fe86f08dbd" providerId="AD" clId="Web-{BE9D9D2A-667A-1FDF-1451-14555E60FAF5}" dt="2025-12-03T20:47:16.711" v="193" actId="20577"/>
          <ac:spMkLst>
            <pc:docMk/>
            <pc:sldMk cId="4008824027" sldId="588"/>
            <ac:spMk id="7" creationId="{EC47EA61-1585-0F59-755D-9738C16F840A}"/>
          </ac:spMkLst>
        </pc:spChg>
        <pc:picChg chg="add mod">
          <ac:chgData name="A Freel" userId="S::afreel@ohacademy.co.uk::f6dead3d-cc44-4b49-aee1-60fe86f08dbd" providerId="AD" clId="Web-{BE9D9D2A-667A-1FDF-1451-14555E60FAF5}" dt="2025-12-03T20:47:25.820" v="195" actId="1076"/>
          <ac:picMkLst>
            <pc:docMk/>
            <pc:sldMk cId="4008824027" sldId="588"/>
            <ac:picMk id="8" creationId="{A3F38327-DCC3-2172-A999-2DA371DC6D23}"/>
          </ac:picMkLst>
        </pc:picChg>
        <pc:picChg chg="add mod">
          <ac:chgData name="A Freel" userId="S::afreel@ohacademy.co.uk::f6dead3d-cc44-4b49-aee1-60fe86f08dbd" providerId="AD" clId="Web-{BE9D9D2A-667A-1FDF-1451-14555E60FAF5}" dt="2025-12-03T20:47:36.727" v="198" actId="1076"/>
          <ac:picMkLst>
            <pc:docMk/>
            <pc:sldMk cId="4008824027" sldId="588"/>
            <ac:picMk id="9" creationId="{42ABBB20-8B33-1538-EA88-AE0F0712C730}"/>
          </ac:picMkLst>
        </pc:picChg>
      </pc:sldChg>
      <pc:sldChg chg="addSp delSp modSp">
        <pc:chgData name="A Freel" userId="S::afreel@ohacademy.co.uk::f6dead3d-cc44-4b49-aee1-60fe86f08dbd" providerId="AD" clId="Web-{BE9D9D2A-667A-1FDF-1451-14555E60FAF5}" dt="2025-12-03T20:46:38.304" v="162" actId="1076"/>
        <pc:sldMkLst>
          <pc:docMk/>
          <pc:sldMk cId="3421157266" sldId="589"/>
        </pc:sldMkLst>
        <pc:spChg chg="add mod">
          <ac:chgData name="A Freel" userId="S::afreel@ohacademy.co.uk::f6dead3d-cc44-4b49-aee1-60fe86f08dbd" providerId="AD" clId="Web-{BE9D9D2A-667A-1FDF-1451-14555E60FAF5}" dt="2025-12-03T20:45:48.444" v="136" actId="20577"/>
          <ac:spMkLst>
            <pc:docMk/>
            <pc:sldMk cId="3421157266" sldId="589"/>
            <ac:spMk id="2" creationId="{89C33F87-83F7-E343-F4CD-2ADF0385B5FC}"/>
          </ac:spMkLst>
        </pc:spChg>
        <pc:spChg chg="add mod">
          <ac:chgData name="A Freel" userId="S::afreel@ohacademy.co.uk::f6dead3d-cc44-4b49-aee1-60fe86f08dbd" providerId="AD" clId="Web-{BE9D9D2A-667A-1FDF-1451-14555E60FAF5}" dt="2025-12-03T20:46:18.210" v="157" actId="1076"/>
          <ac:spMkLst>
            <pc:docMk/>
            <pc:sldMk cId="3421157266" sldId="589"/>
            <ac:spMk id="5" creationId="{E03EAAAB-FF1D-23B1-735B-E81D054AEE96}"/>
          </ac:spMkLst>
        </pc:spChg>
        <pc:picChg chg="add mod">
          <ac:chgData name="A Freel" userId="S::afreel@ohacademy.co.uk::f6dead3d-cc44-4b49-aee1-60fe86f08dbd" providerId="AD" clId="Web-{BE9D9D2A-667A-1FDF-1451-14555E60FAF5}" dt="2025-12-03T20:46:15.945" v="156" actId="1076"/>
          <ac:picMkLst>
            <pc:docMk/>
            <pc:sldMk cId="3421157266" sldId="589"/>
            <ac:picMk id="7" creationId="{13D10760-965D-7F05-BA04-0953F078CA3E}"/>
          </ac:picMkLst>
        </pc:picChg>
        <pc:picChg chg="add mod">
          <ac:chgData name="A Freel" userId="S::afreel@ohacademy.co.uk::f6dead3d-cc44-4b49-aee1-60fe86f08dbd" providerId="AD" clId="Web-{BE9D9D2A-667A-1FDF-1451-14555E60FAF5}" dt="2025-12-03T20:46:38.304" v="162" actId="1076"/>
          <ac:picMkLst>
            <pc:docMk/>
            <pc:sldMk cId="3421157266" sldId="589"/>
            <ac:picMk id="9" creationId="{D4AAB235-216E-F2BB-7D6C-E3A422BB69BD}"/>
          </ac:picMkLst>
        </pc:picChg>
      </pc:sldChg>
      <pc:sldChg chg="addSp modSp add replId">
        <pc:chgData name="A Freel" userId="S::afreel@ohacademy.co.uk::f6dead3d-cc44-4b49-aee1-60fe86f08dbd" providerId="AD" clId="Web-{BE9D9D2A-667A-1FDF-1451-14555E60FAF5}" dt="2025-12-03T20:55:49.029" v="228" actId="14100"/>
        <pc:sldMkLst>
          <pc:docMk/>
          <pc:sldMk cId="3170939765" sldId="599"/>
        </pc:sldMkLst>
        <pc:picChg chg="add mod">
          <ac:chgData name="A Freel" userId="S::afreel@ohacademy.co.uk::f6dead3d-cc44-4b49-aee1-60fe86f08dbd" providerId="AD" clId="Web-{BE9D9D2A-667A-1FDF-1451-14555E60FAF5}" dt="2025-12-03T20:55:49.029" v="228" actId="14100"/>
          <ac:picMkLst>
            <pc:docMk/>
            <pc:sldMk cId="3170939765" sldId="599"/>
            <ac:picMk id="2" creationId="{4E887776-C5D0-113A-EF78-5EECA6FC8BE2}"/>
          </ac:picMkLst>
        </pc:picChg>
      </pc:sldChg>
      <pc:sldChg chg="addSp modSp add replId">
        <pc:chgData name="A Freel" userId="S::afreel@ohacademy.co.uk::f6dead3d-cc44-4b49-aee1-60fe86f08dbd" providerId="AD" clId="Web-{BE9D9D2A-667A-1FDF-1451-14555E60FAF5}" dt="2025-12-03T20:55:11.326" v="225" actId="1076"/>
        <pc:sldMkLst>
          <pc:docMk/>
          <pc:sldMk cId="957258248" sldId="600"/>
        </pc:sldMkLst>
        <pc:picChg chg="add mod">
          <ac:chgData name="A Freel" userId="S::afreel@ohacademy.co.uk::f6dead3d-cc44-4b49-aee1-60fe86f08dbd" providerId="AD" clId="Web-{BE9D9D2A-667A-1FDF-1451-14555E60FAF5}" dt="2025-12-03T20:55:11.326" v="225" actId="1076"/>
          <ac:picMkLst>
            <pc:docMk/>
            <pc:sldMk cId="957258248" sldId="600"/>
            <ac:picMk id="2" creationId="{F4B41AE3-5D27-3E20-FF80-8AFC3F98A5B2}"/>
          </ac:picMkLst>
        </pc:picChg>
      </pc:sldChg>
      <pc:sldChg chg="addSp modSp add replId">
        <pc:chgData name="A Freel" userId="S::afreel@ohacademy.co.uk::f6dead3d-cc44-4b49-aee1-60fe86f08dbd" providerId="AD" clId="Web-{BE9D9D2A-667A-1FDF-1451-14555E60FAF5}" dt="2025-12-03T20:56:50.670" v="236" actId="14100"/>
        <pc:sldMkLst>
          <pc:docMk/>
          <pc:sldMk cId="1901021778" sldId="601"/>
        </pc:sldMkLst>
        <pc:picChg chg="add mod">
          <ac:chgData name="A Freel" userId="S::afreel@ohacademy.co.uk::f6dead3d-cc44-4b49-aee1-60fe86f08dbd" providerId="AD" clId="Web-{BE9D9D2A-667A-1FDF-1451-14555E60FAF5}" dt="2025-12-03T20:56:50.670" v="236" actId="14100"/>
          <ac:picMkLst>
            <pc:docMk/>
            <pc:sldMk cId="1901021778" sldId="601"/>
            <ac:picMk id="2" creationId="{FE9CF85C-B213-C266-B7B8-9EE57EEE9689}"/>
          </ac:picMkLst>
        </pc:picChg>
      </pc:sldChg>
      <pc:sldChg chg="addSp delSp modSp add replId">
        <pc:chgData name="A Freel" userId="S::afreel@ohacademy.co.uk::f6dead3d-cc44-4b49-aee1-60fe86f08dbd" providerId="AD" clId="Web-{BE9D9D2A-667A-1FDF-1451-14555E60FAF5}" dt="2025-12-03T20:56:09.155" v="233" actId="14100"/>
        <pc:sldMkLst>
          <pc:docMk/>
          <pc:sldMk cId="1174664988" sldId="602"/>
        </pc:sldMkLst>
        <pc:picChg chg="add mod">
          <ac:chgData name="A Freel" userId="S::afreel@ohacademy.co.uk::f6dead3d-cc44-4b49-aee1-60fe86f08dbd" providerId="AD" clId="Web-{BE9D9D2A-667A-1FDF-1451-14555E60FAF5}" dt="2025-12-03T20:56:09.155" v="233" actId="14100"/>
          <ac:picMkLst>
            <pc:docMk/>
            <pc:sldMk cId="1174664988" sldId="602"/>
            <ac:picMk id="3" creationId="{3655B312-84D0-D827-4E0B-48212BB95DED}"/>
          </ac:picMkLst>
        </pc:picChg>
      </pc:sldChg>
      <pc:sldChg chg="addSp delSp modSp add replId">
        <pc:chgData name="A Freel" userId="S::afreel@ohacademy.co.uk::f6dead3d-cc44-4b49-aee1-60fe86f08dbd" providerId="AD" clId="Web-{BE9D9D2A-667A-1FDF-1451-14555E60FAF5}" dt="2025-12-03T20:57:14.155" v="241" actId="14100"/>
        <pc:sldMkLst>
          <pc:docMk/>
          <pc:sldMk cId="290370156" sldId="603"/>
        </pc:sldMkLst>
        <pc:picChg chg="add mod">
          <ac:chgData name="A Freel" userId="S::afreel@ohacademy.co.uk::f6dead3d-cc44-4b49-aee1-60fe86f08dbd" providerId="AD" clId="Web-{BE9D9D2A-667A-1FDF-1451-14555E60FAF5}" dt="2025-12-03T20:57:14.155" v="241" actId="14100"/>
          <ac:picMkLst>
            <pc:docMk/>
            <pc:sldMk cId="290370156" sldId="603"/>
            <ac:picMk id="3" creationId="{FB28B209-1EC9-08B3-5694-B41529785696}"/>
          </ac:picMkLst>
        </pc:picChg>
      </pc:sldChg>
    </pc:docChg>
  </pc:docChgLst>
  <pc:docChgLst>
    <pc:chgData name="P McKenzie-Cook" userId="6605cc89-aaff-4d80-9ee6-20e4afa4ef0c" providerId="ADAL" clId="{C1EED9DC-9EC8-4349-96AA-3A3934B357C5}"/>
    <pc:docChg chg="custSel addSld delSld modSld">
      <pc:chgData name="P McKenzie-Cook" userId="6605cc89-aaff-4d80-9ee6-20e4afa4ef0c" providerId="ADAL" clId="{C1EED9DC-9EC8-4349-96AA-3A3934B357C5}" dt="2025-12-07T21:18:39.176" v="545"/>
      <pc:docMkLst>
        <pc:docMk/>
      </pc:docMkLst>
      <pc:sldChg chg="modSp">
        <pc:chgData name="P McKenzie-Cook" userId="6605cc89-aaff-4d80-9ee6-20e4afa4ef0c" providerId="ADAL" clId="{C1EED9DC-9EC8-4349-96AA-3A3934B357C5}" dt="2025-12-07T21:16:30.420" v="489"/>
        <pc:sldMkLst>
          <pc:docMk/>
          <pc:sldMk cId="109857222" sldId="256"/>
        </pc:sldMkLst>
        <pc:spChg chg="mod">
          <ac:chgData name="P McKenzie-Cook" userId="6605cc89-aaff-4d80-9ee6-20e4afa4ef0c" providerId="ADAL" clId="{C1EED9DC-9EC8-4349-96AA-3A3934B357C5}" dt="2025-12-07T21:16:30.420" v="489"/>
          <ac:spMkLst>
            <pc:docMk/>
            <pc:sldMk cId="109857222" sldId="256"/>
            <ac:spMk id="2" creationId="{00000000-0000-0000-0000-000000000000}"/>
          </ac:spMkLst>
        </pc:spChg>
      </pc:sldChg>
      <pc:sldChg chg="modSp">
        <pc:chgData name="P McKenzie-Cook" userId="6605cc89-aaff-4d80-9ee6-20e4afa4ef0c" providerId="ADAL" clId="{C1EED9DC-9EC8-4349-96AA-3A3934B357C5}" dt="2025-12-07T21:16:30.420" v="489"/>
        <pc:sldMkLst>
          <pc:docMk/>
          <pc:sldMk cId="3322626106" sldId="257"/>
        </pc:sldMkLst>
        <pc:spChg chg="mod">
          <ac:chgData name="P McKenzie-Cook" userId="6605cc89-aaff-4d80-9ee6-20e4afa4ef0c" providerId="ADAL" clId="{C1EED9DC-9EC8-4349-96AA-3A3934B357C5}" dt="2025-12-07T21:16:30.420" v="489"/>
          <ac:spMkLst>
            <pc:docMk/>
            <pc:sldMk cId="3322626106" sldId="257"/>
            <ac:spMk id="2" creationId="{B4633AD8-754F-E277-6D61-65C94881146D}"/>
          </ac:spMkLst>
        </pc:spChg>
      </pc:sldChg>
      <pc:sldChg chg="addSp modSp add">
        <pc:chgData name="P McKenzie-Cook" userId="6605cc89-aaff-4d80-9ee6-20e4afa4ef0c" providerId="ADAL" clId="{C1EED9DC-9EC8-4349-96AA-3A3934B357C5}" dt="2025-12-07T20:52:45.696" v="273"/>
        <pc:sldMkLst>
          <pc:docMk/>
          <pc:sldMk cId="1904031126" sldId="298"/>
        </pc:sldMkLst>
        <pc:spChg chg="mod">
          <ac:chgData name="P McKenzie-Cook" userId="6605cc89-aaff-4d80-9ee6-20e4afa4ef0c" providerId="ADAL" clId="{C1EED9DC-9EC8-4349-96AA-3A3934B357C5}" dt="2025-12-07T20:40:13.522" v="6"/>
          <ac:spMkLst>
            <pc:docMk/>
            <pc:sldMk cId="1904031126" sldId="298"/>
            <ac:spMk id="2" creationId="{57814E31-F8AE-03F1-A979-2D732AC7ADD5}"/>
          </ac:spMkLst>
        </pc:spChg>
        <pc:spChg chg="mod">
          <ac:chgData name="P McKenzie-Cook" userId="6605cc89-aaff-4d80-9ee6-20e4afa4ef0c" providerId="ADAL" clId="{C1EED9DC-9EC8-4349-96AA-3A3934B357C5}" dt="2025-12-07T20:40:13.522" v="6"/>
          <ac:spMkLst>
            <pc:docMk/>
            <pc:sldMk cId="1904031126" sldId="298"/>
            <ac:spMk id="3" creationId="{0900CFD3-12B3-C05D-EA83-7A59D37C7A28}"/>
          </ac:spMkLst>
        </pc:spChg>
        <pc:spChg chg="mod">
          <ac:chgData name="P McKenzie-Cook" userId="6605cc89-aaff-4d80-9ee6-20e4afa4ef0c" providerId="ADAL" clId="{C1EED9DC-9EC8-4349-96AA-3A3934B357C5}" dt="2025-12-07T20:40:13.522" v="6"/>
          <ac:spMkLst>
            <pc:docMk/>
            <pc:sldMk cId="1904031126" sldId="298"/>
            <ac:spMk id="4" creationId="{348BD882-4FBD-3A93-9295-F239098160F2}"/>
          </ac:spMkLst>
        </pc:spChg>
        <pc:spChg chg="mod">
          <ac:chgData name="P McKenzie-Cook" userId="6605cc89-aaff-4d80-9ee6-20e4afa4ef0c" providerId="ADAL" clId="{C1EED9DC-9EC8-4349-96AA-3A3934B357C5}" dt="2025-12-07T20:40:13.522" v="6"/>
          <ac:spMkLst>
            <pc:docMk/>
            <pc:sldMk cId="1904031126" sldId="298"/>
            <ac:spMk id="5" creationId="{C9EF64A7-3EF9-CFFA-D4A5-19101D6A79E5}"/>
          </ac:spMkLst>
        </pc:spChg>
        <pc:spChg chg="mod">
          <ac:chgData name="P McKenzie-Cook" userId="6605cc89-aaff-4d80-9ee6-20e4afa4ef0c" providerId="ADAL" clId="{C1EED9DC-9EC8-4349-96AA-3A3934B357C5}" dt="2025-12-07T20:40:13.522" v="6"/>
          <ac:spMkLst>
            <pc:docMk/>
            <pc:sldMk cId="1904031126" sldId="298"/>
            <ac:spMk id="6" creationId="{B1835AE4-583F-722B-BDCE-6CD345390B63}"/>
          </ac:spMkLst>
        </pc:spChg>
        <pc:spChg chg="mod">
          <ac:chgData name="P McKenzie-Cook" userId="6605cc89-aaff-4d80-9ee6-20e4afa4ef0c" providerId="ADAL" clId="{C1EED9DC-9EC8-4349-96AA-3A3934B357C5}" dt="2025-12-07T20:40:13.522" v="6"/>
          <ac:spMkLst>
            <pc:docMk/>
            <pc:sldMk cId="1904031126" sldId="298"/>
            <ac:spMk id="7" creationId="{A2DD6592-6569-0D91-8CD1-C1BD2C4CB8FF}"/>
          </ac:spMkLst>
        </pc:spChg>
        <pc:spChg chg="mod">
          <ac:chgData name="P McKenzie-Cook" userId="6605cc89-aaff-4d80-9ee6-20e4afa4ef0c" providerId="ADAL" clId="{C1EED9DC-9EC8-4349-96AA-3A3934B357C5}" dt="2025-12-07T20:40:13.522" v="6"/>
          <ac:spMkLst>
            <pc:docMk/>
            <pc:sldMk cId="1904031126" sldId="298"/>
            <ac:spMk id="8" creationId="{6831F97E-81DD-CC3F-8C7A-4754FAEB09A7}"/>
          </ac:spMkLst>
        </pc:spChg>
        <pc:spChg chg="mod">
          <ac:chgData name="P McKenzie-Cook" userId="6605cc89-aaff-4d80-9ee6-20e4afa4ef0c" providerId="ADAL" clId="{C1EED9DC-9EC8-4349-96AA-3A3934B357C5}" dt="2025-12-07T20:40:13.522" v="6"/>
          <ac:spMkLst>
            <pc:docMk/>
            <pc:sldMk cId="1904031126" sldId="298"/>
            <ac:spMk id="9" creationId="{E6C90EC7-3A09-BCF6-5EDE-C5B71823DD3C}"/>
          </ac:spMkLst>
        </pc:spChg>
        <pc:spChg chg="mod">
          <ac:chgData name="P McKenzie-Cook" userId="6605cc89-aaff-4d80-9ee6-20e4afa4ef0c" providerId="ADAL" clId="{C1EED9DC-9EC8-4349-96AA-3A3934B357C5}" dt="2025-12-07T20:40:13.522" v="6"/>
          <ac:spMkLst>
            <pc:docMk/>
            <pc:sldMk cId="1904031126" sldId="298"/>
            <ac:spMk id="10" creationId="{101E3477-1A13-4243-ABF7-F7B7318A1F9F}"/>
          </ac:spMkLst>
        </pc:spChg>
        <pc:spChg chg="mod">
          <ac:chgData name="P McKenzie-Cook" userId="6605cc89-aaff-4d80-9ee6-20e4afa4ef0c" providerId="ADAL" clId="{C1EED9DC-9EC8-4349-96AA-3A3934B357C5}" dt="2025-12-07T20:40:13.522" v="6"/>
          <ac:spMkLst>
            <pc:docMk/>
            <pc:sldMk cId="1904031126" sldId="298"/>
            <ac:spMk id="11" creationId="{A1CEF981-8E44-B377-D008-7A089B0C59E9}"/>
          </ac:spMkLst>
        </pc:spChg>
        <pc:spChg chg="add mod">
          <ac:chgData name="P McKenzie-Cook" userId="6605cc89-aaff-4d80-9ee6-20e4afa4ef0c" providerId="ADAL" clId="{C1EED9DC-9EC8-4349-96AA-3A3934B357C5}" dt="2025-12-07T20:52:45.696" v="273"/>
          <ac:spMkLst>
            <pc:docMk/>
            <pc:sldMk cId="1904031126" sldId="298"/>
            <ac:spMk id="21" creationId="{A9CF7B54-B7A3-DC12-A205-844957EF0AEC}"/>
          </ac:spMkLst>
        </pc:spChg>
      </pc:sldChg>
      <pc:sldChg chg="addSp modSp add mod">
        <pc:chgData name="P McKenzie-Cook" userId="6605cc89-aaff-4d80-9ee6-20e4afa4ef0c" providerId="ADAL" clId="{C1EED9DC-9EC8-4349-96AA-3A3934B357C5}" dt="2025-12-07T21:18:20.501" v="526"/>
        <pc:sldMkLst>
          <pc:docMk/>
          <pc:sldMk cId="0" sldId="305"/>
        </pc:sldMkLst>
        <pc:spChg chg="add mod">
          <ac:chgData name="P McKenzie-Cook" userId="6605cc89-aaff-4d80-9ee6-20e4afa4ef0c" providerId="ADAL" clId="{C1EED9DC-9EC8-4349-96AA-3A3934B357C5}" dt="2025-12-07T21:17:16.911" v="498"/>
          <ac:spMkLst>
            <pc:docMk/>
            <pc:sldMk cId="0" sldId="305"/>
            <ac:spMk id="2" creationId="{1F972C5D-3BB3-C57C-2D55-4E5853578185}"/>
          </ac:spMkLst>
        </pc:spChg>
        <pc:spChg chg="add mod">
          <ac:chgData name="P McKenzie-Cook" userId="6605cc89-aaff-4d80-9ee6-20e4afa4ef0c" providerId="ADAL" clId="{C1EED9DC-9EC8-4349-96AA-3A3934B357C5}" dt="2025-12-07T21:18:20.501" v="526"/>
          <ac:spMkLst>
            <pc:docMk/>
            <pc:sldMk cId="0" sldId="305"/>
            <ac:spMk id="3" creationId="{A55B13E6-068C-7B3F-FCC3-0D09EAC0CBC2}"/>
          </ac:spMkLst>
        </pc:spChg>
        <pc:spChg chg="mod">
          <ac:chgData name="P McKenzie-Cook" userId="6605cc89-aaff-4d80-9ee6-20e4afa4ef0c" providerId="ADAL" clId="{C1EED9DC-9EC8-4349-96AA-3A3934B357C5}" dt="2025-12-07T21:07:16.964" v="307" actId="2711"/>
          <ac:spMkLst>
            <pc:docMk/>
            <pc:sldMk cId="0" sldId="305"/>
            <ac:spMk id="7" creationId="{7E405A8F-5F55-4B27-BAFC-69257B72E5EF}"/>
          </ac:spMkLst>
        </pc:spChg>
      </pc:sldChg>
      <pc:sldChg chg="addSp modSp add">
        <pc:chgData name="P McKenzie-Cook" userId="6605cc89-aaff-4d80-9ee6-20e4afa4ef0c" providerId="ADAL" clId="{C1EED9DC-9EC8-4349-96AA-3A3934B357C5}" dt="2025-12-07T21:18:34.658" v="544"/>
        <pc:sldMkLst>
          <pc:docMk/>
          <pc:sldMk cId="271120722" sldId="403"/>
        </pc:sldMkLst>
        <pc:spChg chg="add mod">
          <ac:chgData name="P McKenzie-Cook" userId="6605cc89-aaff-4d80-9ee6-20e4afa4ef0c" providerId="ADAL" clId="{C1EED9DC-9EC8-4349-96AA-3A3934B357C5}" dt="2025-12-07T21:17:35.498" v="516"/>
          <ac:spMkLst>
            <pc:docMk/>
            <pc:sldMk cId="271120722" sldId="403"/>
            <ac:spMk id="2" creationId="{9F866C4D-CD8E-B472-8101-1AC19A818C07}"/>
          </ac:spMkLst>
        </pc:spChg>
        <pc:spChg chg="add mod">
          <ac:chgData name="P McKenzie-Cook" userId="6605cc89-aaff-4d80-9ee6-20e4afa4ef0c" providerId="ADAL" clId="{C1EED9DC-9EC8-4349-96AA-3A3934B357C5}" dt="2025-12-07T21:18:34.658" v="544"/>
          <ac:spMkLst>
            <pc:docMk/>
            <pc:sldMk cId="271120722" sldId="403"/>
            <ac:spMk id="3" creationId="{053D4C61-CF5B-2720-A94F-0D0C124717FA}"/>
          </ac:spMkLst>
        </pc:spChg>
      </pc:sldChg>
      <pc:sldChg chg="addSp modSp add">
        <pc:chgData name="P McKenzie-Cook" userId="6605cc89-aaff-4d80-9ee6-20e4afa4ef0c" providerId="ADAL" clId="{C1EED9DC-9EC8-4349-96AA-3A3934B357C5}" dt="2025-12-07T21:18:21.621" v="527"/>
        <pc:sldMkLst>
          <pc:docMk/>
          <pc:sldMk cId="1267139568" sldId="424"/>
        </pc:sldMkLst>
        <pc:spChg chg="add mod">
          <ac:chgData name="P McKenzie-Cook" userId="6605cc89-aaff-4d80-9ee6-20e4afa4ef0c" providerId="ADAL" clId="{C1EED9DC-9EC8-4349-96AA-3A3934B357C5}" dt="2025-12-07T21:17:18.706" v="499"/>
          <ac:spMkLst>
            <pc:docMk/>
            <pc:sldMk cId="1267139568" sldId="424"/>
            <ac:spMk id="4" creationId="{8D912B38-4791-7800-5DF3-A5326DE2C487}"/>
          </ac:spMkLst>
        </pc:spChg>
        <pc:spChg chg="add mod">
          <ac:chgData name="P McKenzie-Cook" userId="6605cc89-aaff-4d80-9ee6-20e4afa4ef0c" providerId="ADAL" clId="{C1EED9DC-9EC8-4349-96AA-3A3934B357C5}" dt="2025-12-07T21:18:21.621" v="527"/>
          <ac:spMkLst>
            <pc:docMk/>
            <pc:sldMk cId="1267139568" sldId="424"/>
            <ac:spMk id="5" creationId="{B3737B4B-7F30-EA3F-227D-06FAE6F19DB5}"/>
          </ac:spMkLst>
        </pc:spChg>
      </pc:sldChg>
      <pc:sldChg chg="addSp modSp add">
        <pc:chgData name="P McKenzie-Cook" userId="6605cc89-aaff-4d80-9ee6-20e4afa4ef0c" providerId="ADAL" clId="{C1EED9DC-9EC8-4349-96AA-3A3934B357C5}" dt="2025-12-07T21:18:27.607" v="535"/>
        <pc:sldMkLst>
          <pc:docMk/>
          <pc:sldMk cId="2921296435" sldId="426"/>
        </pc:sldMkLst>
        <pc:spChg chg="add mod">
          <ac:chgData name="P McKenzie-Cook" userId="6605cc89-aaff-4d80-9ee6-20e4afa4ef0c" providerId="ADAL" clId="{C1EED9DC-9EC8-4349-96AA-3A3934B357C5}" dt="2025-12-07T21:17:26.964" v="507"/>
          <ac:spMkLst>
            <pc:docMk/>
            <pc:sldMk cId="2921296435" sldId="426"/>
            <ac:spMk id="3" creationId="{CAC852D7-36D8-2BEC-043E-4864571537B3}"/>
          </ac:spMkLst>
        </pc:spChg>
        <pc:spChg chg="add mod">
          <ac:chgData name="P McKenzie-Cook" userId="6605cc89-aaff-4d80-9ee6-20e4afa4ef0c" providerId="ADAL" clId="{C1EED9DC-9EC8-4349-96AA-3A3934B357C5}" dt="2025-12-07T21:18:27.607" v="535"/>
          <ac:spMkLst>
            <pc:docMk/>
            <pc:sldMk cId="2921296435" sldId="426"/>
            <ac:spMk id="5" creationId="{1992FED5-73F7-FCD3-BCF7-0ACC9FF2063D}"/>
          </ac:spMkLst>
        </pc:spChg>
      </pc:sldChg>
      <pc:sldChg chg="addSp modSp add">
        <pc:chgData name="P McKenzie-Cook" userId="6605cc89-aaff-4d80-9ee6-20e4afa4ef0c" providerId="ADAL" clId="{C1EED9DC-9EC8-4349-96AA-3A3934B357C5}" dt="2025-12-07T21:18:29.307" v="537"/>
        <pc:sldMkLst>
          <pc:docMk/>
          <pc:sldMk cId="868634817" sldId="428"/>
        </pc:sldMkLst>
        <pc:spChg chg="add mod">
          <ac:chgData name="P McKenzie-Cook" userId="6605cc89-aaff-4d80-9ee6-20e4afa4ef0c" providerId="ADAL" clId="{C1EED9DC-9EC8-4349-96AA-3A3934B357C5}" dt="2025-12-07T21:17:28.534" v="509"/>
          <ac:spMkLst>
            <pc:docMk/>
            <pc:sldMk cId="868634817" sldId="428"/>
            <ac:spMk id="6" creationId="{7D9BBE14-FA11-8392-989C-AC881FC6E1ED}"/>
          </ac:spMkLst>
        </pc:spChg>
        <pc:spChg chg="add mod">
          <ac:chgData name="P McKenzie-Cook" userId="6605cc89-aaff-4d80-9ee6-20e4afa4ef0c" providerId="ADAL" clId="{C1EED9DC-9EC8-4349-96AA-3A3934B357C5}" dt="2025-12-07T21:18:29.307" v="537"/>
          <ac:spMkLst>
            <pc:docMk/>
            <pc:sldMk cId="868634817" sldId="428"/>
            <ac:spMk id="7" creationId="{72A6D9DD-B2F4-31D6-D660-2446F661BBC3}"/>
          </ac:spMkLst>
        </pc:spChg>
      </pc:sldChg>
      <pc:sldChg chg="addSp modSp add">
        <pc:chgData name="P McKenzie-Cook" userId="6605cc89-aaff-4d80-9ee6-20e4afa4ef0c" providerId="ADAL" clId="{C1EED9DC-9EC8-4349-96AA-3A3934B357C5}" dt="2025-12-07T21:18:30.135" v="538"/>
        <pc:sldMkLst>
          <pc:docMk/>
          <pc:sldMk cId="2925158376" sldId="429"/>
        </pc:sldMkLst>
        <pc:spChg chg="add mod">
          <ac:chgData name="P McKenzie-Cook" userId="6605cc89-aaff-4d80-9ee6-20e4afa4ef0c" providerId="ADAL" clId="{C1EED9DC-9EC8-4349-96AA-3A3934B357C5}" dt="2025-12-07T21:17:29.244" v="510"/>
          <ac:spMkLst>
            <pc:docMk/>
            <pc:sldMk cId="2925158376" sldId="429"/>
            <ac:spMk id="2" creationId="{DD49EB2C-233C-3045-B9C7-ACEA16CD5322}"/>
          </ac:spMkLst>
        </pc:spChg>
        <pc:spChg chg="add mod">
          <ac:chgData name="P McKenzie-Cook" userId="6605cc89-aaff-4d80-9ee6-20e4afa4ef0c" providerId="ADAL" clId="{C1EED9DC-9EC8-4349-96AA-3A3934B357C5}" dt="2025-12-07T21:18:30.135" v="538"/>
          <ac:spMkLst>
            <pc:docMk/>
            <pc:sldMk cId="2925158376" sldId="429"/>
            <ac:spMk id="4" creationId="{44125567-8784-21C5-506D-D4DAB24DF76C}"/>
          </ac:spMkLst>
        </pc:spChg>
      </pc:sldChg>
      <pc:sldChg chg="addSp modSp add">
        <pc:chgData name="P McKenzie-Cook" userId="6605cc89-aaff-4d80-9ee6-20e4afa4ef0c" providerId="ADAL" clId="{C1EED9DC-9EC8-4349-96AA-3A3934B357C5}" dt="2025-12-07T20:52:44.031" v="272"/>
        <pc:sldMkLst>
          <pc:docMk/>
          <pc:sldMk cId="4134319" sldId="431"/>
        </pc:sldMkLst>
        <pc:spChg chg="add mod">
          <ac:chgData name="P McKenzie-Cook" userId="6605cc89-aaff-4d80-9ee6-20e4afa4ef0c" providerId="ADAL" clId="{C1EED9DC-9EC8-4349-96AA-3A3934B357C5}" dt="2025-12-07T20:52:44.031" v="272"/>
          <ac:spMkLst>
            <pc:docMk/>
            <pc:sldMk cId="4134319" sldId="431"/>
            <ac:spMk id="3" creationId="{57088648-CF54-E20E-E9A5-98DB714D1A74}"/>
          </ac:spMkLst>
        </pc:spChg>
      </pc:sldChg>
      <pc:sldChg chg="addSp modSp add mod">
        <pc:chgData name="P McKenzie-Cook" userId="6605cc89-aaff-4d80-9ee6-20e4afa4ef0c" providerId="ADAL" clId="{C1EED9DC-9EC8-4349-96AA-3A3934B357C5}" dt="2025-12-07T20:52:47.261" v="274"/>
        <pc:sldMkLst>
          <pc:docMk/>
          <pc:sldMk cId="2642439455" sldId="432"/>
        </pc:sldMkLst>
        <pc:spChg chg="mod">
          <ac:chgData name="P McKenzie-Cook" userId="6605cc89-aaff-4d80-9ee6-20e4afa4ef0c" providerId="ADAL" clId="{C1EED9DC-9EC8-4349-96AA-3A3934B357C5}" dt="2025-12-07T20:40:13.522" v="6"/>
          <ac:spMkLst>
            <pc:docMk/>
            <pc:sldMk cId="2642439455" sldId="432"/>
            <ac:spMk id="2" creationId="{6D0410D7-39AA-4F9F-1FFA-53F928813E9E}"/>
          </ac:spMkLst>
        </pc:spChg>
        <pc:spChg chg="mod">
          <ac:chgData name="P McKenzie-Cook" userId="6605cc89-aaff-4d80-9ee6-20e4afa4ef0c" providerId="ADAL" clId="{C1EED9DC-9EC8-4349-96AA-3A3934B357C5}" dt="2025-12-07T20:40:13.522" v="6"/>
          <ac:spMkLst>
            <pc:docMk/>
            <pc:sldMk cId="2642439455" sldId="432"/>
            <ac:spMk id="3" creationId="{4F45397D-546F-2C7A-C19B-AE2C04D645D3}"/>
          </ac:spMkLst>
        </pc:spChg>
        <pc:spChg chg="add mod">
          <ac:chgData name="P McKenzie-Cook" userId="6605cc89-aaff-4d80-9ee6-20e4afa4ef0c" providerId="ADAL" clId="{C1EED9DC-9EC8-4349-96AA-3A3934B357C5}" dt="2025-12-07T20:41:52.904" v="81" actId="20577"/>
          <ac:spMkLst>
            <pc:docMk/>
            <pc:sldMk cId="2642439455" sldId="432"/>
            <ac:spMk id="4" creationId="{CF27EDD5-48AF-2459-D777-AD6D3CFE3EB6}"/>
          </ac:spMkLst>
        </pc:spChg>
        <pc:spChg chg="add mod">
          <ac:chgData name="P McKenzie-Cook" userId="6605cc89-aaff-4d80-9ee6-20e4afa4ef0c" providerId="ADAL" clId="{C1EED9DC-9EC8-4349-96AA-3A3934B357C5}" dt="2025-12-07T20:52:47.261" v="274"/>
          <ac:spMkLst>
            <pc:docMk/>
            <pc:sldMk cId="2642439455" sldId="432"/>
            <ac:spMk id="6" creationId="{11E14048-9AFF-EDE2-2BBD-8D5718ABFC04}"/>
          </ac:spMkLst>
        </pc:spChg>
      </pc:sldChg>
      <pc:sldChg chg="addSp modSp add">
        <pc:chgData name="P McKenzie-Cook" userId="6605cc89-aaff-4d80-9ee6-20e4afa4ef0c" providerId="ADAL" clId="{C1EED9DC-9EC8-4349-96AA-3A3934B357C5}" dt="2025-12-07T20:52:48.607" v="275"/>
        <pc:sldMkLst>
          <pc:docMk/>
          <pc:sldMk cId="837205640" sldId="433"/>
        </pc:sldMkLst>
        <pc:spChg chg="mod">
          <ac:chgData name="P McKenzie-Cook" userId="6605cc89-aaff-4d80-9ee6-20e4afa4ef0c" providerId="ADAL" clId="{C1EED9DC-9EC8-4349-96AA-3A3934B357C5}" dt="2025-12-07T20:40:13.522" v="6"/>
          <ac:spMkLst>
            <pc:docMk/>
            <pc:sldMk cId="837205640" sldId="433"/>
            <ac:spMk id="2" creationId="{31236C9F-9D3C-F012-24F4-B76503BF68D6}"/>
          </ac:spMkLst>
        </pc:spChg>
        <pc:spChg chg="mod">
          <ac:chgData name="P McKenzie-Cook" userId="6605cc89-aaff-4d80-9ee6-20e4afa4ef0c" providerId="ADAL" clId="{C1EED9DC-9EC8-4349-96AA-3A3934B357C5}" dt="2025-12-07T20:40:13.522" v="6"/>
          <ac:spMkLst>
            <pc:docMk/>
            <pc:sldMk cId="837205640" sldId="433"/>
            <ac:spMk id="3" creationId="{D797F1E7-FD42-AC5B-CE91-5E116B47FF1D}"/>
          </ac:spMkLst>
        </pc:spChg>
        <pc:spChg chg="add mod">
          <ac:chgData name="P McKenzie-Cook" userId="6605cc89-aaff-4d80-9ee6-20e4afa4ef0c" providerId="ADAL" clId="{C1EED9DC-9EC8-4349-96AA-3A3934B357C5}" dt="2025-12-07T20:41:57.421" v="82"/>
          <ac:spMkLst>
            <pc:docMk/>
            <pc:sldMk cId="837205640" sldId="433"/>
            <ac:spMk id="4" creationId="{79836FF1-8BD9-3DBA-2CA9-7ED4BA8312E8}"/>
          </ac:spMkLst>
        </pc:spChg>
        <pc:spChg chg="add mod">
          <ac:chgData name="P McKenzie-Cook" userId="6605cc89-aaff-4d80-9ee6-20e4afa4ef0c" providerId="ADAL" clId="{C1EED9DC-9EC8-4349-96AA-3A3934B357C5}" dt="2025-12-07T20:52:48.607" v="275"/>
          <ac:spMkLst>
            <pc:docMk/>
            <pc:sldMk cId="837205640" sldId="433"/>
            <ac:spMk id="6" creationId="{74F70EDC-776B-BEB5-6267-479EE3675010}"/>
          </ac:spMkLst>
        </pc:spChg>
      </pc:sldChg>
      <pc:sldChg chg="addSp modSp add mod">
        <pc:chgData name="P McKenzie-Cook" userId="6605cc89-aaff-4d80-9ee6-20e4afa4ef0c" providerId="ADAL" clId="{C1EED9DC-9EC8-4349-96AA-3A3934B357C5}" dt="2025-12-07T20:52:56.446" v="278"/>
        <pc:sldMkLst>
          <pc:docMk/>
          <pc:sldMk cId="1949897649" sldId="435"/>
        </pc:sldMkLst>
        <pc:spChg chg="mod">
          <ac:chgData name="P McKenzie-Cook" userId="6605cc89-aaff-4d80-9ee6-20e4afa4ef0c" providerId="ADAL" clId="{C1EED9DC-9EC8-4349-96AA-3A3934B357C5}" dt="2025-12-07T20:42:13.337" v="85" actId="1076"/>
          <ac:spMkLst>
            <pc:docMk/>
            <pc:sldMk cId="1949897649" sldId="435"/>
            <ac:spMk id="2" creationId="{A15C2B16-96DE-50FA-2B5F-7BA42C71B0A6}"/>
          </ac:spMkLst>
        </pc:spChg>
        <pc:spChg chg="mod">
          <ac:chgData name="P McKenzie-Cook" userId="6605cc89-aaff-4d80-9ee6-20e4afa4ef0c" providerId="ADAL" clId="{C1EED9DC-9EC8-4349-96AA-3A3934B357C5}" dt="2025-12-07T20:42:16.017" v="86" actId="1076"/>
          <ac:spMkLst>
            <pc:docMk/>
            <pc:sldMk cId="1949897649" sldId="435"/>
            <ac:spMk id="3" creationId="{8D51DC4E-3279-2E78-FCE7-F47F7B568E60}"/>
          </ac:spMkLst>
        </pc:spChg>
        <pc:spChg chg="mod">
          <ac:chgData name="P McKenzie-Cook" userId="6605cc89-aaff-4d80-9ee6-20e4afa4ef0c" providerId="ADAL" clId="{C1EED9DC-9EC8-4349-96AA-3A3934B357C5}" dt="2025-12-07T20:40:13.522" v="6"/>
          <ac:spMkLst>
            <pc:docMk/>
            <pc:sldMk cId="1949897649" sldId="435"/>
            <ac:spMk id="4" creationId="{8CBA05E5-31D0-E0C9-6DC8-511939CE1836}"/>
          </ac:spMkLst>
        </pc:spChg>
        <pc:spChg chg="add mod">
          <ac:chgData name="P McKenzie-Cook" userId="6605cc89-aaff-4d80-9ee6-20e4afa4ef0c" providerId="ADAL" clId="{C1EED9DC-9EC8-4349-96AA-3A3934B357C5}" dt="2025-12-07T20:42:02.268" v="83"/>
          <ac:spMkLst>
            <pc:docMk/>
            <pc:sldMk cId="1949897649" sldId="435"/>
            <ac:spMk id="5" creationId="{110C0A57-6803-98AF-CEED-CDA66745894C}"/>
          </ac:spMkLst>
        </pc:spChg>
        <pc:spChg chg="add mod">
          <ac:chgData name="P McKenzie-Cook" userId="6605cc89-aaff-4d80-9ee6-20e4afa4ef0c" providerId="ADAL" clId="{C1EED9DC-9EC8-4349-96AA-3A3934B357C5}" dt="2025-12-07T20:42:41.247" v="104" actId="207"/>
          <ac:spMkLst>
            <pc:docMk/>
            <pc:sldMk cId="1949897649" sldId="435"/>
            <ac:spMk id="6" creationId="{97CA0524-31F5-36DA-8F41-50DA693CE0C7}"/>
          </ac:spMkLst>
        </pc:spChg>
        <pc:spChg chg="add mod">
          <ac:chgData name="P McKenzie-Cook" userId="6605cc89-aaff-4d80-9ee6-20e4afa4ef0c" providerId="ADAL" clId="{C1EED9DC-9EC8-4349-96AA-3A3934B357C5}" dt="2025-12-07T20:52:56.446" v="278"/>
          <ac:spMkLst>
            <pc:docMk/>
            <pc:sldMk cId="1949897649" sldId="435"/>
            <ac:spMk id="10" creationId="{C5AF0564-5500-8666-8785-D834EE4CF875}"/>
          </ac:spMkLst>
        </pc:spChg>
      </pc:sldChg>
      <pc:sldChg chg="modSp add">
        <pc:chgData name="P McKenzie-Cook" userId="6605cc89-aaff-4d80-9ee6-20e4afa4ef0c" providerId="ADAL" clId="{C1EED9DC-9EC8-4349-96AA-3A3934B357C5}" dt="2025-12-07T20:40:13.522" v="6"/>
        <pc:sldMkLst>
          <pc:docMk/>
          <pc:sldMk cId="4163106860" sldId="446"/>
        </pc:sldMkLst>
        <pc:spChg chg="mod">
          <ac:chgData name="P McKenzie-Cook" userId="6605cc89-aaff-4d80-9ee6-20e4afa4ef0c" providerId="ADAL" clId="{C1EED9DC-9EC8-4349-96AA-3A3934B357C5}" dt="2025-12-07T20:40:13.522" v="6"/>
          <ac:spMkLst>
            <pc:docMk/>
            <pc:sldMk cId="4163106860" sldId="446"/>
            <ac:spMk id="2" creationId="{B0718078-5A4C-954A-9B27-F20D07B722D0}"/>
          </ac:spMkLst>
        </pc:spChg>
      </pc:sldChg>
      <pc:sldChg chg="addSp modSp add mod">
        <pc:chgData name="P McKenzie-Cook" userId="6605cc89-aaff-4d80-9ee6-20e4afa4ef0c" providerId="ADAL" clId="{C1EED9DC-9EC8-4349-96AA-3A3934B357C5}" dt="2025-12-07T20:52:36.618" v="270"/>
        <pc:sldMkLst>
          <pc:docMk/>
          <pc:sldMk cId="1389012699" sldId="447"/>
        </pc:sldMkLst>
        <pc:spChg chg="mod">
          <ac:chgData name="P McKenzie-Cook" userId="6605cc89-aaff-4d80-9ee6-20e4afa4ef0c" providerId="ADAL" clId="{C1EED9DC-9EC8-4349-96AA-3A3934B357C5}" dt="2025-12-07T20:40:13.522" v="6"/>
          <ac:spMkLst>
            <pc:docMk/>
            <pc:sldMk cId="1389012699" sldId="447"/>
            <ac:spMk id="2" creationId="{F2DD0294-3C31-656D-6544-5505BFBB8641}"/>
          </ac:spMkLst>
        </pc:spChg>
        <pc:spChg chg="mod">
          <ac:chgData name="P McKenzie-Cook" userId="6605cc89-aaff-4d80-9ee6-20e4afa4ef0c" providerId="ADAL" clId="{C1EED9DC-9EC8-4349-96AA-3A3934B357C5}" dt="2025-12-07T20:40:49.171" v="46" actId="20577"/>
          <ac:spMkLst>
            <pc:docMk/>
            <pc:sldMk cId="1389012699" sldId="447"/>
            <ac:spMk id="3" creationId="{1EAEE958-A31E-1A75-1249-8960E246DB3D}"/>
          </ac:spMkLst>
        </pc:spChg>
        <pc:spChg chg="mod">
          <ac:chgData name="P McKenzie-Cook" userId="6605cc89-aaff-4d80-9ee6-20e4afa4ef0c" providerId="ADAL" clId="{C1EED9DC-9EC8-4349-96AA-3A3934B357C5}" dt="2025-12-07T20:40:13.522" v="6"/>
          <ac:spMkLst>
            <pc:docMk/>
            <pc:sldMk cId="1389012699" sldId="447"/>
            <ac:spMk id="4" creationId="{69659E6C-D43A-D6D8-1958-EAFB4C87EC0D}"/>
          </ac:spMkLst>
        </pc:spChg>
        <pc:spChg chg="add mod">
          <ac:chgData name="P McKenzie-Cook" userId="6605cc89-aaff-4d80-9ee6-20e4afa4ef0c" providerId="ADAL" clId="{C1EED9DC-9EC8-4349-96AA-3A3934B357C5}" dt="2025-12-07T20:40:35.700" v="12" actId="1076"/>
          <ac:spMkLst>
            <pc:docMk/>
            <pc:sldMk cId="1389012699" sldId="447"/>
            <ac:spMk id="9" creationId="{AF665B8C-9E50-E3D4-3420-34A2882E8855}"/>
          </ac:spMkLst>
        </pc:spChg>
        <pc:spChg chg="add mod">
          <ac:chgData name="P McKenzie-Cook" userId="6605cc89-aaff-4d80-9ee6-20e4afa4ef0c" providerId="ADAL" clId="{C1EED9DC-9EC8-4349-96AA-3A3934B357C5}" dt="2025-12-07T20:52:36.026" v="269" actId="1036"/>
          <ac:spMkLst>
            <pc:docMk/>
            <pc:sldMk cId="1389012699" sldId="447"/>
            <ac:spMk id="10" creationId="{538D9299-69F8-C8D8-B78F-22E45EE2335F}"/>
          </ac:spMkLst>
        </pc:spChg>
        <pc:spChg chg="add mod">
          <ac:chgData name="P McKenzie-Cook" userId="6605cc89-aaff-4d80-9ee6-20e4afa4ef0c" providerId="ADAL" clId="{C1EED9DC-9EC8-4349-96AA-3A3934B357C5}" dt="2025-12-07T20:52:36.618" v="270"/>
          <ac:spMkLst>
            <pc:docMk/>
            <pc:sldMk cId="1389012699" sldId="447"/>
            <ac:spMk id="11" creationId="{DF12C829-9C58-1770-8A54-A703247EEBD0}"/>
          </ac:spMkLst>
        </pc:spChg>
      </pc:sldChg>
      <pc:sldChg chg="addSp modSp add mod">
        <pc:chgData name="P McKenzie-Cook" userId="6605cc89-aaff-4d80-9ee6-20e4afa4ef0c" providerId="ADAL" clId="{C1EED9DC-9EC8-4349-96AA-3A3934B357C5}" dt="2025-12-07T20:52:41.506" v="271"/>
        <pc:sldMkLst>
          <pc:docMk/>
          <pc:sldMk cId="851328183" sldId="448"/>
        </pc:sldMkLst>
        <pc:spChg chg="mod">
          <ac:chgData name="P McKenzie-Cook" userId="6605cc89-aaff-4d80-9ee6-20e4afa4ef0c" providerId="ADAL" clId="{C1EED9DC-9EC8-4349-96AA-3A3934B357C5}" dt="2025-12-07T20:40:13.522" v="6"/>
          <ac:spMkLst>
            <pc:docMk/>
            <pc:sldMk cId="851328183" sldId="448"/>
            <ac:spMk id="2" creationId="{F2DD0294-3C31-656D-6544-5505BFBB8641}"/>
          </ac:spMkLst>
        </pc:spChg>
        <pc:spChg chg="mod">
          <ac:chgData name="P McKenzie-Cook" userId="6605cc89-aaff-4d80-9ee6-20e4afa4ef0c" providerId="ADAL" clId="{C1EED9DC-9EC8-4349-96AA-3A3934B357C5}" dt="2025-12-07T20:41:08.747" v="67" actId="20577"/>
          <ac:spMkLst>
            <pc:docMk/>
            <pc:sldMk cId="851328183" sldId="448"/>
            <ac:spMk id="3" creationId="{1EAEE958-A31E-1A75-1249-8960E246DB3D}"/>
          </ac:spMkLst>
        </pc:spChg>
        <pc:spChg chg="mod">
          <ac:chgData name="P McKenzie-Cook" userId="6605cc89-aaff-4d80-9ee6-20e4afa4ef0c" providerId="ADAL" clId="{C1EED9DC-9EC8-4349-96AA-3A3934B357C5}" dt="2025-12-07T20:40:13.522" v="6"/>
          <ac:spMkLst>
            <pc:docMk/>
            <pc:sldMk cId="851328183" sldId="448"/>
            <ac:spMk id="4" creationId="{69659E6C-D43A-D6D8-1958-EAFB4C87EC0D}"/>
          </ac:spMkLst>
        </pc:spChg>
        <pc:spChg chg="add mod">
          <ac:chgData name="P McKenzie-Cook" userId="6605cc89-aaff-4d80-9ee6-20e4afa4ef0c" providerId="ADAL" clId="{C1EED9DC-9EC8-4349-96AA-3A3934B357C5}" dt="2025-12-07T20:41:45.178" v="77" actId="20577"/>
          <ac:spMkLst>
            <pc:docMk/>
            <pc:sldMk cId="851328183" sldId="448"/>
            <ac:spMk id="6" creationId="{B39B41D5-9478-8DAB-D0EA-4E2134B60095}"/>
          </ac:spMkLst>
        </pc:spChg>
        <pc:spChg chg="add mod">
          <ac:chgData name="P McKenzie-Cook" userId="6605cc89-aaff-4d80-9ee6-20e4afa4ef0c" providerId="ADAL" clId="{C1EED9DC-9EC8-4349-96AA-3A3934B357C5}" dt="2025-12-07T20:52:41.506" v="271"/>
          <ac:spMkLst>
            <pc:docMk/>
            <pc:sldMk cId="851328183" sldId="448"/>
            <ac:spMk id="7" creationId="{CEB3E96E-15DC-C44A-9BB8-D83189CBD08E}"/>
          </ac:spMkLst>
        </pc:spChg>
      </pc:sldChg>
      <pc:sldChg chg="modSp add del mod">
        <pc:chgData name="P McKenzie-Cook" userId="6605cc89-aaff-4d80-9ee6-20e4afa4ef0c" providerId="ADAL" clId="{C1EED9DC-9EC8-4349-96AA-3A3934B357C5}" dt="2025-12-07T20:41:24.870" v="70" actId="47"/>
        <pc:sldMkLst>
          <pc:docMk/>
          <pc:sldMk cId="1790708956" sldId="449"/>
        </pc:sldMkLst>
        <pc:spChg chg="mod">
          <ac:chgData name="P McKenzie-Cook" userId="6605cc89-aaff-4d80-9ee6-20e4afa4ef0c" providerId="ADAL" clId="{C1EED9DC-9EC8-4349-96AA-3A3934B357C5}" dt="2025-12-07T20:40:13.522" v="6"/>
          <ac:spMkLst>
            <pc:docMk/>
            <pc:sldMk cId="1790708956" sldId="449"/>
            <ac:spMk id="3" creationId="{1EAEE958-A31E-1A75-1249-8960E246DB3D}"/>
          </ac:spMkLst>
        </pc:spChg>
        <pc:spChg chg="mod">
          <ac:chgData name="P McKenzie-Cook" userId="6605cc89-aaff-4d80-9ee6-20e4afa4ef0c" providerId="ADAL" clId="{C1EED9DC-9EC8-4349-96AA-3A3934B357C5}" dt="2025-12-07T20:40:13.522" v="6"/>
          <ac:spMkLst>
            <pc:docMk/>
            <pc:sldMk cId="1790708956" sldId="449"/>
            <ac:spMk id="4" creationId="{69659E6C-D43A-D6D8-1958-EAFB4C87EC0D}"/>
          </ac:spMkLst>
        </pc:spChg>
        <pc:spChg chg="mod">
          <ac:chgData name="P McKenzie-Cook" userId="6605cc89-aaff-4d80-9ee6-20e4afa4ef0c" providerId="ADAL" clId="{C1EED9DC-9EC8-4349-96AA-3A3934B357C5}" dt="2025-12-07T20:40:13.522" v="6"/>
          <ac:spMkLst>
            <pc:docMk/>
            <pc:sldMk cId="1790708956" sldId="449"/>
            <ac:spMk id="12" creationId="{948A50C9-5C60-8427-7456-D12F7EEAEA00}"/>
          </ac:spMkLst>
        </pc:spChg>
      </pc:sldChg>
      <pc:sldChg chg="modSp add del mod">
        <pc:chgData name="P McKenzie-Cook" userId="6605cc89-aaff-4d80-9ee6-20e4afa4ef0c" providerId="ADAL" clId="{C1EED9DC-9EC8-4349-96AA-3A3934B357C5}" dt="2025-12-07T20:41:25.888" v="71" actId="47"/>
        <pc:sldMkLst>
          <pc:docMk/>
          <pc:sldMk cId="2331963511" sldId="450"/>
        </pc:sldMkLst>
        <pc:spChg chg="mod">
          <ac:chgData name="P McKenzie-Cook" userId="6605cc89-aaff-4d80-9ee6-20e4afa4ef0c" providerId="ADAL" clId="{C1EED9DC-9EC8-4349-96AA-3A3934B357C5}" dt="2025-12-07T20:40:13.522" v="6"/>
          <ac:spMkLst>
            <pc:docMk/>
            <pc:sldMk cId="2331963511" sldId="450"/>
            <ac:spMk id="3" creationId="{1EAEE958-A31E-1A75-1249-8960E246DB3D}"/>
          </ac:spMkLst>
        </pc:spChg>
        <pc:spChg chg="mod">
          <ac:chgData name="P McKenzie-Cook" userId="6605cc89-aaff-4d80-9ee6-20e4afa4ef0c" providerId="ADAL" clId="{C1EED9DC-9EC8-4349-96AA-3A3934B357C5}" dt="2025-12-07T20:40:13.522" v="6"/>
          <ac:spMkLst>
            <pc:docMk/>
            <pc:sldMk cId="2331963511" sldId="450"/>
            <ac:spMk id="4" creationId="{69659E6C-D43A-D6D8-1958-EAFB4C87EC0D}"/>
          </ac:spMkLst>
        </pc:spChg>
        <pc:spChg chg="mod">
          <ac:chgData name="P McKenzie-Cook" userId="6605cc89-aaff-4d80-9ee6-20e4afa4ef0c" providerId="ADAL" clId="{C1EED9DC-9EC8-4349-96AA-3A3934B357C5}" dt="2025-12-07T20:40:13.522" v="6"/>
          <ac:spMkLst>
            <pc:docMk/>
            <pc:sldMk cId="2331963511" sldId="450"/>
            <ac:spMk id="9" creationId="{38116A4D-B0FD-CDCD-6BA8-BA698F7013BC}"/>
          </ac:spMkLst>
        </pc:spChg>
      </pc:sldChg>
      <pc:sldChg chg="addSp modSp add mod">
        <pc:chgData name="P McKenzie-Cook" userId="6605cc89-aaff-4d80-9ee6-20e4afa4ef0c" providerId="ADAL" clId="{C1EED9DC-9EC8-4349-96AA-3A3934B357C5}" dt="2025-12-07T20:52:54.434" v="277" actId="1076"/>
        <pc:sldMkLst>
          <pc:docMk/>
          <pc:sldMk cId="2415687224" sldId="451"/>
        </pc:sldMkLst>
        <pc:spChg chg="mod">
          <ac:chgData name="P McKenzie-Cook" userId="6605cc89-aaff-4d80-9ee6-20e4afa4ef0c" providerId="ADAL" clId="{C1EED9DC-9EC8-4349-96AA-3A3934B357C5}" dt="2025-12-07T20:40:13.522" v="6"/>
          <ac:spMkLst>
            <pc:docMk/>
            <pc:sldMk cId="2415687224" sldId="451"/>
            <ac:spMk id="3" creationId="{6DBA932B-F4C5-B5A0-6800-675625EBD83E}"/>
          </ac:spMkLst>
        </pc:spChg>
        <pc:spChg chg="mod">
          <ac:chgData name="P McKenzie-Cook" userId="6605cc89-aaff-4d80-9ee6-20e4afa4ef0c" providerId="ADAL" clId="{C1EED9DC-9EC8-4349-96AA-3A3934B357C5}" dt="2025-12-07T20:40:13.522" v="6"/>
          <ac:spMkLst>
            <pc:docMk/>
            <pc:sldMk cId="2415687224" sldId="451"/>
            <ac:spMk id="4" creationId="{6DA872AC-03E1-D6FC-28A8-DD204B437255}"/>
          </ac:spMkLst>
        </pc:spChg>
        <pc:spChg chg="mod">
          <ac:chgData name="P McKenzie-Cook" userId="6605cc89-aaff-4d80-9ee6-20e4afa4ef0c" providerId="ADAL" clId="{C1EED9DC-9EC8-4349-96AA-3A3934B357C5}" dt="2025-12-07T20:40:13.522" v="6"/>
          <ac:spMkLst>
            <pc:docMk/>
            <pc:sldMk cId="2415687224" sldId="451"/>
            <ac:spMk id="5" creationId="{F1BC8364-D610-84E0-76E5-B3E49210EED1}"/>
          </ac:spMkLst>
        </pc:spChg>
        <pc:spChg chg="add mod">
          <ac:chgData name="P McKenzie-Cook" userId="6605cc89-aaff-4d80-9ee6-20e4afa4ef0c" providerId="ADAL" clId="{C1EED9DC-9EC8-4349-96AA-3A3934B357C5}" dt="2025-12-07T20:52:54.434" v="277" actId="1076"/>
          <ac:spMkLst>
            <pc:docMk/>
            <pc:sldMk cId="2415687224" sldId="451"/>
            <ac:spMk id="7" creationId="{3EE77F32-4A2B-62A4-4950-41CE5F0FE30D}"/>
          </ac:spMkLst>
        </pc:spChg>
      </pc:sldChg>
      <pc:sldChg chg="addSp modSp add mod">
        <pc:chgData name="P McKenzie-Cook" userId="6605cc89-aaff-4d80-9ee6-20e4afa4ef0c" providerId="ADAL" clId="{C1EED9DC-9EC8-4349-96AA-3A3934B357C5}" dt="2025-12-07T20:52:58.054" v="279"/>
        <pc:sldMkLst>
          <pc:docMk/>
          <pc:sldMk cId="1448740989" sldId="452"/>
        </pc:sldMkLst>
        <pc:spChg chg="mod">
          <ac:chgData name="P McKenzie-Cook" userId="6605cc89-aaff-4d80-9ee6-20e4afa4ef0c" providerId="ADAL" clId="{C1EED9DC-9EC8-4349-96AA-3A3934B357C5}" dt="2025-12-07T20:42:48.368" v="105" actId="1076"/>
          <ac:spMkLst>
            <pc:docMk/>
            <pc:sldMk cId="1448740989" sldId="452"/>
            <ac:spMk id="2" creationId="{A15C2B16-96DE-50FA-2B5F-7BA42C71B0A6}"/>
          </ac:spMkLst>
        </pc:spChg>
        <pc:spChg chg="mod">
          <ac:chgData name="P McKenzie-Cook" userId="6605cc89-aaff-4d80-9ee6-20e4afa4ef0c" providerId="ADAL" clId="{C1EED9DC-9EC8-4349-96AA-3A3934B357C5}" dt="2025-12-07T20:43:13.509" v="137" actId="1076"/>
          <ac:spMkLst>
            <pc:docMk/>
            <pc:sldMk cId="1448740989" sldId="452"/>
            <ac:spMk id="4" creationId="{8CBA05E5-31D0-E0C9-6DC8-511939CE1836}"/>
          </ac:spMkLst>
        </pc:spChg>
        <pc:spChg chg="add mod">
          <ac:chgData name="P McKenzie-Cook" userId="6605cc89-aaff-4d80-9ee6-20e4afa4ef0c" providerId="ADAL" clId="{C1EED9DC-9EC8-4349-96AA-3A3934B357C5}" dt="2025-12-07T20:42:04.328" v="84"/>
          <ac:spMkLst>
            <pc:docMk/>
            <pc:sldMk cId="1448740989" sldId="452"/>
            <ac:spMk id="5" creationId="{FCE4342D-2984-9335-7EA1-4CB9E92EC1FC}"/>
          </ac:spMkLst>
        </pc:spChg>
        <pc:spChg chg="add mod">
          <ac:chgData name="P McKenzie-Cook" userId="6605cc89-aaff-4d80-9ee6-20e4afa4ef0c" providerId="ADAL" clId="{C1EED9DC-9EC8-4349-96AA-3A3934B357C5}" dt="2025-12-07T20:43:19.227" v="138"/>
          <ac:spMkLst>
            <pc:docMk/>
            <pc:sldMk cId="1448740989" sldId="452"/>
            <ac:spMk id="6" creationId="{E1F29176-1B46-3E3F-66EA-20443DE9724F}"/>
          </ac:spMkLst>
        </pc:spChg>
        <pc:spChg chg="add mod">
          <ac:chgData name="P McKenzie-Cook" userId="6605cc89-aaff-4d80-9ee6-20e4afa4ef0c" providerId="ADAL" clId="{C1EED9DC-9EC8-4349-96AA-3A3934B357C5}" dt="2025-12-07T20:52:58.054" v="279"/>
          <ac:spMkLst>
            <pc:docMk/>
            <pc:sldMk cId="1448740989" sldId="452"/>
            <ac:spMk id="7" creationId="{0283CD5E-E143-0090-6ED9-0C9C8019EF92}"/>
          </ac:spMkLst>
        </pc:spChg>
      </pc:sldChg>
      <pc:sldChg chg="addSp modSp add mod">
        <pc:chgData name="P McKenzie-Cook" userId="6605cc89-aaff-4d80-9ee6-20e4afa4ef0c" providerId="ADAL" clId="{C1EED9DC-9EC8-4349-96AA-3A3934B357C5}" dt="2025-12-07T20:53:02.124" v="281" actId="1076"/>
        <pc:sldMkLst>
          <pc:docMk/>
          <pc:sldMk cId="773640012" sldId="453"/>
        </pc:sldMkLst>
        <pc:spChg chg="mod">
          <ac:chgData name="P McKenzie-Cook" userId="6605cc89-aaff-4d80-9ee6-20e4afa4ef0c" providerId="ADAL" clId="{C1EED9DC-9EC8-4349-96AA-3A3934B357C5}" dt="2025-12-07T20:40:13.522" v="6"/>
          <ac:spMkLst>
            <pc:docMk/>
            <pc:sldMk cId="773640012" sldId="453"/>
            <ac:spMk id="2" creationId="{FC02FD1E-9D35-19E8-0B26-0A967C4C891A}"/>
          </ac:spMkLst>
        </pc:spChg>
        <pc:spChg chg="mod">
          <ac:chgData name="P McKenzie-Cook" userId="6605cc89-aaff-4d80-9ee6-20e4afa4ef0c" providerId="ADAL" clId="{C1EED9DC-9EC8-4349-96AA-3A3934B357C5}" dt="2025-12-07T20:40:13.522" v="6"/>
          <ac:spMkLst>
            <pc:docMk/>
            <pc:sldMk cId="773640012" sldId="453"/>
            <ac:spMk id="3" creationId="{BF358E48-6422-4816-B09C-860D5F1A0535}"/>
          </ac:spMkLst>
        </pc:spChg>
        <pc:spChg chg="mod">
          <ac:chgData name="P McKenzie-Cook" userId="6605cc89-aaff-4d80-9ee6-20e4afa4ef0c" providerId="ADAL" clId="{C1EED9DC-9EC8-4349-96AA-3A3934B357C5}" dt="2025-12-07T20:40:13.522" v="6"/>
          <ac:spMkLst>
            <pc:docMk/>
            <pc:sldMk cId="773640012" sldId="453"/>
            <ac:spMk id="4" creationId="{77A3B4CB-5048-66AE-6923-25B9DF9E71DA}"/>
          </ac:spMkLst>
        </pc:spChg>
        <pc:spChg chg="add mod">
          <ac:chgData name="P McKenzie-Cook" userId="6605cc89-aaff-4d80-9ee6-20e4afa4ef0c" providerId="ADAL" clId="{C1EED9DC-9EC8-4349-96AA-3A3934B357C5}" dt="2025-12-07T20:43:29.617" v="140" actId="14100"/>
          <ac:spMkLst>
            <pc:docMk/>
            <pc:sldMk cId="773640012" sldId="453"/>
            <ac:spMk id="5" creationId="{54AC45B8-FC33-374E-2C33-671225AD1F16}"/>
          </ac:spMkLst>
        </pc:spChg>
        <pc:spChg chg="add mod">
          <ac:chgData name="P McKenzie-Cook" userId="6605cc89-aaff-4d80-9ee6-20e4afa4ef0c" providerId="ADAL" clId="{C1EED9DC-9EC8-4349-96AA-3A3934B357C5}" dt="2025-12-07T20:53:02.124" v="281" actId="1076"/>
          <ac:spMkLst>
            <pc:docMk/>
            <pc:sldMk cId="773640012" sldId="453"/>
            <ac:spMk id="8" creationId="{FE44B748-D9B4-D2DA-856D-212D2A8800A5}"/>
          </ac:spMkLst>
        </pc:spChg>
      </pc:sldChg>
      <pc:sldChg chg="addSp modSp add mod">
        <pc:chgData name="P McKenzie-Cook" userId="6605cc89-aaff-4d80-9ee6-20e4afa4ef0c" providerId="ADAL" clId="{C1EED9DC-9EC8-4349-96AA-3A3934B357C5}" dt="2025-12-07T20:53:07.810" v="283" actId="1076"/>
        <pc:sldMkLst>
          <pc:docMk/>
          <pc:sldMk cId="4204561687" sldId="454"/>
        </pc:sldMkLst>
        <pc:spChg chg="mod">
          <ac:chgData name="P McKenzie-Cook" userId="6605cc89-aaff-4d80-9ee6-20e4afa4ef0c" providerId="ADAL" clId="{C1EED9DC-9EC8-4349-96AA-3A3934B357C5}" dt="2025-12-07T20:40:13.522" v="6"/>
          <ac:spMkLst>
            <pc:docMk/>
            <pc:sldMk cId="4204561687" sldId="454"/>
            <ac:spMk id="2" creationId="{A15C2B16-96DE-50FA-2B5F-7BA42C71B0A6}"/>
          </ac:spMkLst>
        </pc:spChg>
        <pc:spChg chg="mod">
          <ac:chgData name="P McKenzie-Cook" userId="6605cc89-aaff-4d80-9ee6-20e4afa4ef0c" providerId="ADAL" clId="{C1EED9DC-9EC8-4349-96AA-3A3934B357C5}" dt="2025-12-07T20:40:13.522" v="6"/>
          <ac:spMkLst>
            <pc:docMk/>
            <pc:sldMk cId="4204561687" sldId="454"/>
            <ac:spMk id="3" creationId="{8D51DC4E-3279-2E78-FCE7-F47F7B568E60}"/>
          </ac:spMkLst>
        </pc:spChg>
        <pc:spChg chg="mod">
          <ac:chgData name="P McKenzie-Cook" userId="6605cc89-aaff-4d80-9ee6-20e4afa4ef0c" providerId="ADAL" clId="{C1EED9DC-9EC8-4349-96AA-3A3934B357C5}" dt="2025-12-07T20:40:13.522" v="6"/>
          <ac:spMkLst>
            <pc:docMk/>
            <pc:sldMk cId="4204561687" sldId="454"/>
            <ac:spMk id="4" creationId="{8CBA05E5-31D0-E0C9-6DC8-511939CE1836}"/>
          </ac:spMkLst>
        </pc:spChg>
        <pc:spChg chg="add mod">
          <ac:chgData name="P McKenzie-Cook" userId="6605cc89-aaff-4d80-9ee6-20e4afa4ef0c" providerId="ADAL" clId="{C1EED9DC-9EC8-4349-96AA-3A3934B357C5}" dt="2025-12-07T20:43:36.755" v="141"/>
          <ac:spMkLst>
            <pc:docMk/>
            <pc:sldMk cId="4204561687" sldId="454"/>
            <ac:spMk id="5" creationId="{2A5CB461-D147-CDC7-31E4-547A46BCCC9B}"/>
          </ac:spMkLst>
        </pc:spChg>
        <pc:spChg chg="add mod">
          <ac:chgData name="P McKenzie-Cook" userId="6605cc89-aaff-4d80-9ee6-20e4afa4ef0c" providerId="ADAL" clId="{C1EED9DC-9EC8-4349-96AA-3A3934B357C5}" dt="2025-12-07T20:53:07.810" v="283" actId="1076"/>
          <ac:spMkLst>
            <pc:docMk/>
            <pc:sldMk cId="4204561687" sldId="454"/>
            <ac:spMk id="6" creationId="{83075BDD-ED10-841E-E022-C8C30E296501}"/>
          </ac:spMkLst>
        </pc:spChg>
      </pc:sldChg>
      <pc:sldChg chg="addSp modSp add mod">
        <pc:chgData name="P McKenzie-Cook" userId="6605cc89-aaff-4d80-9ee6-20e4afa4ef0c" providerId="ADAL" clId="{C1EED9DC-9EC8-4349-96AA-3A3934B357C5}" dt="2025-12-07T20:53:11.956" v="285" actId="1076"/>
        <pc:sldMkLst>
          <pc:docMk/>
          <pc:sldMk cId="3346522496" sldId="455"/>
        </pc:sldMkLst>
        <pc:spChg chg="mod">
          <ac:chgData name="P McKenzie-Cook" userId="6605cc89-aaff-4d80-9ee6-20e4afa4ef0c" providerId="ADAL" clId="{C1EED9DC-9EC8-4349-96AA-3A3934B357C5}" dt="2025-12-07T20:40:13.522" v="6"/>
          <ac:spMkLst>
            <pc:docMk/>
            <pc:sldMk cId="3346522496" sldId="455"/>
            <ac:spMk id="3" creationId="{D8C562DA-B5B2-2C07-7C3F-565B2D450904}"/>
          </ac:spMkLst>
        </pc:spChg>
        <pc:spChg chg="mod">
          <ac:chgData name="P McKenzie-Cook" userId="6605cc89-aaff-4d80-9ee6-20e4afa4ef0c" providerId="ADAL" clId="{C1EED9DC-9EC8-4349-96AA-3A3934B357C5}" dt="2025-12-07T20:40:13.522" v="6"/>
          <ac:spMkLst>
            <pc:docMk/>
            <pc:sldMk cId="3346522496" sldId="455"/>
            <ac:spMk id="4" creationId="{5E086BF8-3316-FBF7-6836-C5CEECA61D68}"/>
          </ac:spMkLst>
        </pc:spChg>
        <pc:spChg chg="add mod">
          <ac:chgData name="P McKenzie-Cook" userId="6605cc89-aaff-4d80-9ee6-20e4afa4ef0c" providerId="ADAL" clId="{C1EED9DC-9EC8-4349-96AA-3A3934B357C5}" dt="2025-12-07T20:43:40.716" v="142"/>
          <ac:spMkLst>
            <pc:docMk/>
            <pc:sldMk cId="3346522496" sldId="455"/>
            <ac:spMk id="6" creationId="{8DDBFA04-820B-D515-8324-2D45CE811C92}"/>
          </ac:spMkLst>
        </pc:spChg>
        <pc:spChg chg="add mod">
          <ac:chgData name="P McKenzie-Cook" userId="6605cc89-aaff-4d80-9ee6-20e4afa4ef0c" providerId="ADAL" clId="{C1EED9DC-9EC8-4349-96AA-3A3934B357C5}" dt="2025-12-07T20:53:11.956" v="285" actId="1076"/>
          <ac:spMkLst>
            <pc:docMk/>
            <pc:sldMk cId="3346522496" sldId="455"/>
            <ac:spMk id="7" creationId="{1FD41C8E-4E3C-7C6C-FD74-95455CCAEEB9}"/>
          </ac:spMkLst>
        </pc:spChg>
      </pc:sldChg>
      <pc:sldChg chg="addSp modSp add mod">
        <pc:chgData name="P McKenzie-Cook" userId="6605cc89-aaff-4d80-9ee6-20e4afa4ef0c" providerId="ADAL" clId="{C1EED9DC-9EC8-4349-96AA-3A3934B357C5}" dt="2025-12-07T20:53:16.465" v="287" actId="1076"/>
        <pc:sldMkLst>
          <pc:docMk/>
          <pc:sldMk cId="562709588" sldId="456"/>
        </pc:sldMkLst>
        <pc:spChg chg="mod">
          <ac:chgData name="P McKenzie-Cook" userId="6605cc89-aaff-4d80-9ee6-20e4afa4ef0c" providerId="ADAL" clId="{C1EED9DC-9EC8-4349-96AA-3A3934B357C5}" dt="2025-12-07T20:40:13.522" v="6"/>
          <ac:spMkLst>
            <pc:docMk/>
            <pc:sldMk cId="562709588" sldId="456"/>
            <ac:spMk id="3" creationId="{D8C562DA-B5B2-2C07-7C3F-565B2D450904}"/>
          </ac:spMkLst>
        </pc:spChg>
        <pc:spChg chg="mod">
          <ac:chgData name="P McKenzie-Cook" userId="6605cc89-aaff-4d80-9ee6-20e4afa4ef0c" providerId="ADAL" clId="{C1EED9DC-9EC8-4349-96AA-3A3934B357C5}" dt="2025-12-07T20:40:13.522" v="6"/>
          <ac:spMkLst>
            <pc:docMk/>
            <pc:sldMk cId="562709588" sldId="456"/>
            <ac:spMk id="4" creationId="{5E086BF8-3316-FBF7-6836-C5CEECA61D68}"/>
          </ac:spMkLst>
        </pc:spChg>
        <pc:spChg chg="add mod">
          <ac:chgData name="P McKenzie-Cook" userId="6605cc89-aaff-4d80-9ee6-20e4afa4ef0c" providerId="ADAL" clId="{C1EED9DC-9EC8-4349-96AA-3A3934B357C5}" dt="2025-12-07T20:43:42.938" v="143"/>
          <ac:spMkLst>
            <pc:docMk/>
            <pc:sldMk cId="562709588" sldId="456"/>
            <ac:spMk id="5" creationId="{A651D969-785A-464D-329C-CA29C0010E70}"/>
          </ac:spMkLst>
        </pc:spChg>
        <pc:spChg chg="add mod">
          <ac:chgData name="P McKenzie-Cook" userId="6605cc89-aaff-4d80-9ee6-20e4afa4ef0c" providerId="ADAL" clId="{C1EED9DC-9EC8-4349-96AA-3A3934B357C5}" dt="2025-12-07T20:53:16.465" v="287" actId="1076"/>
          <ac:spMkLst>
            <pc:docMk/>
            <pc:sldMk cId="562709588" sldId="456"/>
            <ac:spMk id="8" creationId="{4F14A905-288D-E0D8-3972-2C1D43B74E4F}"/>
          </ac:spMkLst>
        </pc:spChg>
      </pc:sldChg>
      <pc:sldChg chg="addSp modSp add mod">
        <pc:chgData name="P McKenzie-Cook" userId="6605cc89-aaff-4d80-9ee6-20e4afa4ef0c" providerId="ADAL" clId="{C1EED9DC-9EC8-4349-96AA-3A3934B357C5}" dt="2025-12-07T20:53:21.384" v="289" actId="1076"/>
        <pc:sldMkLst>
          <pc:docMk/>
          <pc:sldMk cId="1326284475" sldId="457"/>
        </pc:sldMkLst>
        <pc:spChg chg="add mod">
          <ac:chgData name="P McKenzie-Cook" userId="6605cc89-aaff-4d80-9ee6-20e4afa4ef0c" providerId="ADAL" clId="{C1EED9DC-9EC8-4349-96AA-3A3934B357C5}" dt="2025-12-07T20:43:44.604" v="144"/>
          <ac:spMkLst>
            <pc:docMk/>
            <pc:sldMk cId="1326284475" sldId="457"/>
            <ac:spMk id="3" creationId="{EC7CED11-E827-605A-5D29-BD441534332E}"/>
          </ac:spMkLst>
        </pc:spChg>
        <pc:spChg chg="mod">
          <ac:chgData name="P McKenzie-Cook" userId="6605cc89-aaff-4d80-9ee6-20e4afa4ef0c" providerId="ADAL" clId="{C1EED9DC-9EC8-4349-96AA-3A3934B357C5}" dt="2025-12-07T20:40:13.522" v="6"/>
          <ac:spMkLst>
            <pc:docMk/>
            <pc:sldMk cId="1326284475" sldId="457"/>
            <ac:spMk id="4" creationId="{DFC11895-62E7-6454-0360-1636D00A4F87}"/>
          </ac:spMkLst>
        </pc:spChg>
        <pc:spChg chg="add mod">
          <ac:chgData name="P McKenzie-Cook" userId="6605cc89-aaff-4d80-9ee6-20e4afa4ef0c" providerId="ADAL" clId="{C1EED9DC-9EC8-4349-96AA-3A3934B357C5}" dt="2025-12-07T20:53:21.384" v="289" actId="1076"/>
          <ac:spMkLst>
            <pc:docMk/>
            <pc:sldMk cId="1326284475" sldId="457"/>
            <ac:spMk id="6" creationId="{77E5C840-20D7-117A-034C-11213572109F}"/>
          </ac:spMkLst>
        </pc:spChg>
      </pc:sldChg>
      <pc:sldChg chg="addSp modSp add mod">
        <pc:chgData name="P McKenzie-Cook" userId="6605cc89-aaff-4d80-9ee6-20e4afa4ef0c" providerId="ADAL" clId="{C1EED9DC-9EC8-4349-96AA-3A3934B357C5}" dt="2025-12-07T20:53:26.328" v="291" actId="1076"/>
        <pc:sldMkLst>
          <pc:docMk/>
          <pc:sldMk cId="1712716696" sldId="458"/>
        </pc:sldMkLst>
        <pc:spChg chg="add mod">
          <ac:chgData name="P McKenzie-Cook" userId="6605cc89-aaff-4d80-9ee6-20e4afa4ef0c" providerId="ADAL" clId="{C1EED9DC-9EC8-4349-96AA-3A3934B357C5}" dt="2025-12-07T20:43:46.276" v="145"/>
          <ac:spMkLst>
            <pc:docMk/>
            <pc:sldMk cId="1712716696" sldId="458"/>
            <ac:spMk id="2" creationId="{56D85691-D218-74E2-1AA8-473F60B59B8E}"/>
          </ac:spMkLst>
        </pc:spChg>
        <pc:spChg chg="mod">
          <ac:chgData name="P McKenzie-Cook" userId="6605cc89-aaff-4d80-9ee6-20e4afa4ef0c" providerId="ADAL" clId="{C1EED9DC-9EC8-4349-96AA-3A3934B357C5}" dt="2025-12-07T20:40:13.522" v="6"/>
          <ac:spMkLst>
            <pc:docMk/>
            <pc:sldMk cId="1712716696" sldId="458"/>
            <ac:spMk id="4" creationId="{9CBE9A2E-1A55-F90C-6FC2-CCDE424190CE}"/>
          </ac:spMkLst>
        </pc:spChg>
        <pc:spChg chg="add mod">
          <ac:chgData name="P McKenzie-Cook" userId="6605cc89-aaff-4d80-9ee6-20e4afa4ef0c" providerId="ADAL" clId="{C1EED9DC-9EC8-4349-96AA-3A3934B357C5}" dt="2025-12-07T20:53:26.328" v="291" actId="1076"/>
          <ac:spMkLst>
            <pc:docMk/>
            <pc:sldMk cId="1712716696" sldId="458"/>
            <ac:spMk id="5" creationId="{39691A03-0F2D-76B2-3C64-9D4F0A27D73E}"/>
          </ac:spMkLst>
        </pc:spChg>
      </pc:sldChg>
      <pc:sldChg chg="addSp modSp add mod">
        <pc:chgData name="P McKenzie-Cook" userId="6605cc89-aaff-4d80-9ee6-20e4afa4ef0c" providerId="ADAL" clId="{C1EED9DC-9EC8-4349-96AA-3A3934B357C5}" dt="2025-12-07T20:53:31.569" v="293" actId="1076"/>
        <pc:sldMkLst>
          <pc:docMk/>
          <pc:sldMk cId="1663628919" sldId="461"/>
        </pc:sldMkLst>
        <pc:spChg chg="mod">
          <ac:chgData name="P McKenzie-Cook" userId="6605cc89-aaff-4d80-9ee6-20e4afa4ef0c" providerId="ADAL" clId="{C1EED9DC-9EC8-4349-96AA-3A3934B357C5}" dt="2025-12-07T20:40:13.522" v="6"/>
          <ac:spMkLst>
            <pc:docMk/>
            <pc:sldMk cId="1663628919" sldId="461"/>
            <ac:spMk id="3" creationId="{0E896C31-BAA8-23E4-4DB7-61BE6105F571}"/>
          </ac:spMkLst>
        </pc:spChg>
        <pc:spChg chg="mod">
          <ac:chgData name="P McKenzie-Cook" userId="6605cc89-aaff-4d80-9ee6-20e4afa4ef0c" providerId="ADAL" clId="{C1EED9DC-9EC8-4349-96AA-3A3934B357C5}" dt="2025-12-07T20:40:13.522" v="6"/>
          <ac:spMkLst>
            <pc:docMk/>
            <pc:sldMk cId="1663628919" sldId="461"/>
            <ac:spMk id="4" creationId="{25406D32-BCF5-B6B3-FDD6-822F5E85185D}"/>
          </ac:spMkLst>
        </pc:spChg>
        <pc:spChg chg="add mod">
          <ac:chgData name="P McKenzie-Cook" userId="6605cc89-aaff-4d80-9ee6-20e4afa4ef0c" providerId="ADAL" clId="{C1EED9DC-9EC8-4349-96AA-3A3934B357C5}" dt="2025-12-07T20:43:47.570" v="146"/>
          <ac:spMkLst>
            <pc:docMk/>
            <pc:sldMk cId="1663628919" sldId="461"/>
            <ac:spMk id="5" creationId="{7937F3CB-BD31-0B3D-D47C-600B63D9A01B}"/>
          </ac:spMkLst>
        </pc:spChg>
        <pc:spChg chg="add mod">
          <ac:chgData name="P McKenzie-Cook" userId="6605cc89-aaff-4d80-9ee6-20e4afa4ef0c" providerId="ADAL" clId="{C1EED9DC-9EC8-4349-96AA-3A3934B357C5}" dt="2025-12-07T20:45:01.611" v="263" actId="14100"/>
          <ac:spMkLst>
            <pc:docMk/>
            <pc:sldMk cId="1663628919" sldId="461"/>
            <ac:spMk id="6" creationId="{144BA24F-0C6B-F0EF-0E1A-E4516AFC0320}"/>
          </ac:spMkLst>
        </pc:spChg>
        <pc:spChg chg="add mod">
          <ac:chgData name="P McKenzie-Cook" userId="6605cc89-aaff-4d80-9ee6-20e4afa4ef0c" providerId="ADAL" clId="{C1EED9DC-9EC8-4349-96AA-3A3934B357C5}" dt="2025-12-07T20:53:31.569" v="293" actId="1076"/>
          <ac:spMkLst>
            <pc:docMk/>
            <pc:sldMk cId="1663628919" sldId="461"/>
            <ac:spMk id="7" creationId="{C7A4A7B7-7435-B2B7-AF0A-F1E733A204D8}"/>
          </ac:spMkLst>
        </pc:spChg>
        <pc:spChg chg="mod">
          <ac:chgData name="P McKenzie-Cook" userId="6605cc89-aaff-4d80-9ee6-20e4afa4ef0c" providerId="ADAL" clId="{C1EED9DC-9EC8-4349-96AA-3A3934B357C5}" dt="2025-12-07T20:44:06.138" v="191" actId="20577"/>
          <ac:spMkLst>
            <pc:docMk/>
            <pc:sldMk cId="1663628919" sldId="461"/>
            <ac:spMk id="8" creationId="{94FCC39B-B869-A849-51F3-2204DB0E22C6}"/>
          </ac:spMkLst>
        </pc:spChg>
        <pc:spChg chg="mod">
          <ac:chgData name="P McKenzie-Cook" userId="6605cc89-aaff-4d80-9ee6-20e4afa4ef0c" providerId="ADAL" clId="{C1EED9DC-9EC8-4349-96AA-3A3934B357C5}" dt="2025-12-07T20:44:25.111" v="233" actId="20577"/>
          <ac:spMkLst>
            <pc:docMk/>
            <pc:sldMk cId="1663628919" sldId="461"/>
            <ac:spMk id="9" creationId="{7F9D8BB7-BEBD-1809-CBF4-17EB016A243C}"/>
          </ac:spMkLst>
        </pc:spChg>
      </pc:sldChg>
      <pc:sldChg chg="addSp modSp add mod">
        <pc:chgData name="P McKenzie-Cook" userId="6605cc89-aaff-4d80-9ee6-20e4afa4ef0c" providerId="ADAL" clId="{C1EED9DC-9EC8-4349-96AA-3A3934B357C5}" dt="2025-12-07T20:53:48.334" v="300" actId="1076"/>
        <pc:sldMkLst>
          <pc:docMk/>
          <pc:sldMk cId="144503886" sldId="465"/>
        </pc:sldMkLst>
        <pc:spChg chg="mod">
          <ac:chgData name="P McKenzie-Cook" userId="6605cc89-aaff-4d80-9ee6-20e4afa4ef0c" providerId="ADAL" clId="{C1EED9DC-9EC8-4349-96AA-3A3934B357C5}" dt="2025-12-07T20:40:13.522" v="6"/>
          <ac:spMkLst>
            <pc:docMk/>
            <pc:sldMk cId="144503886" sldId="465"/>
            <ac:spMk id="2" creationId="{57F372D7-7E87-B144-7024-CCB453B5C692}"/>
          </ac:spMkLst>
        </pc:spChg>
        <pc:spChg chg="mod">
          <ac:chgData name="P McKenzie-Cook" userId="6605cc89-aaff-4d80-9ee6-20e4afa4ef0c" providerId="ADAL" clId="{C1EED9DC-9EC8-4349-96AA-3A3934B357C5}" dt="2025-12-07T20:40:13.522" v="6"/>
          <ac:spMkLst>
            <pc:docMk/>
            <pc:sldMk cId="144503886" sldId="465"/>
            <ac:spMk id="3" creationId="{AE18C4F1-8F1B-8639-4F13-245E92605167}"/>
          </ac:spMkLst>
        </pc:spChg>
        <pc:spChg chg="add mod">
          <ac:chgData name="P McKenzie-Cook" userId="6605cc89-aaff-4d80-9ee6-20e4afa4ef0c" providerId="ADAL" clId="{C1EED9DC-9EC8-4349-96AA-3A3934B357C5}" dt="2025-12-07T20:47:15.337" v="267"/>
          <ac:spMkLst>
            <pc:docMk/>
            <pc:sldMk cId="144503886" sldId="465"/>
            <ac:spMk id="6" creationId="{618C6CE8-4CF0-840D-846B-A6E3E474EB0E}"/>
          </ac:spMkLst>
        </pc:spChg>
        <pc:spChg chg="add mod">
          <ac:chgData name="P McKenzie-Cook" userId="6605cc89-aaff-4d80-9ee6-20e4afa4ef0c" providerId="ADAL" clId="{C1EED9DC-9EC8-4349-96AA-3A3934B357C5}" dt="2025-12-07T20:53:48.334" v="300" actId="1076"/>
          <ac:spMkLst>
            <pc:docMk/>
            <pc:sldMk cId="144503886" sldId="465"/>
            <ac:spMk id="8" creationId="{DDE535A0-480B-2BE3-12CF-86B6A1ACA58F}"/>
          </ac:spMkLst>
        </pc:spChg>
      </pc:sldChg>
      <pc:sldChg chg="addSp modSp add mod">
        <pc:chgData name="P McKenzie-Cook" userId="6605cc89-aaff-4d80-9ee6-20e4afa4ef0c" providerId="ADAL" clId="{C1EED9DC-9EC8-4349-96AA-3A3934B357C5}" dt="2025-12-07T20:53:53.159" v="302" actId="1076"/>
        <pc:sldMkLst>
          <pc:docMk/>
          <pc:sldMk cId="636711369" sldId="466"/>
        </pc:sldMkLst>
        <pc:spChg chg="mod">
          <ac:chgData name="P McKenzie-Cook" userId="6605cc89-aaff-4d80-9ee6-20e4afa4ef0c" providerId="ADAL" clId="{C1EED9DC-9EC8-4349-96AA-3A3934B357C5}" dt="2025-12-07T20:40:13.522" v="6"/>
          <ac:spMkLst>
            <pc:docMk/>
            <pc:sldMk cId="636711369" sldId="466"/>
            <ac:spMk id="3" creationId="{6DBA932B-F4C5-B5A0-6800-675625EBD83E}"/>
          </ac:spMkLst>
        </pc:spChg>
        <pc:spChg chg="mod">
          <ac:chgData name="P McKenzie-Cook" userId="6605cc89-aaff-4d80-9ee6-20e4afa4ef0c" providerId="ADAL" clId="{C1EED9DC-9EC8-4349-96AA-3A3934B357C5}" dt="2025-12-07T20:40:13.522" v="6"/>
          <ac:spMkLst>
            <pc:docMk/>
            <pc:sldMk cId="636711369" sldId="466"/>
            <ac:spMk id="4" creationId="{6DA872AC-03E1-D6FC-28A8-DD204B437255}"/>
          </ac:spMkLst>
        </pc:spChg>
        <pc:spChg chg="mod">
          <ac:chgData name="P McKenzie-Cook" userId="6605cc89-aaff-4d80-9ee6-20e4afa4ef0c" providerId="ADAL" clId="{C1EED9DC-9EC8-4349-96AA-3A3934B357C5}" dt="2025-12-07T20:40:13.522" v="6"/>
          <ac:spMkLst>
            <pc:docMk/>
            <pc:sldMk cId="636711369" sldId="466"/>
            <ac:spMk id="5" creationId="{F1BC8364-D610-84E0-76E5-B3E49210EED1}"/>
          </ac:spMkLst>
        </pc:spChg>
        <pc:spChg chg="add mod">
          <ac:chgData name="P McKenzie-Cook" userId="6605cc89-aaff-4d80-9ee6-20e4afa4ef0c" providerId="ADAL" clId="{C1EED9DC-9EC8-4349-96AA-3A3934B357C5}" dt="2025-12-07T20:53:53.159" v="302" actId="1076"/>
          <ac:spMkLst>
            <pc:docMk/>
            <pc:sldMk cId="636711369" sldId="466"/>
            <ac:spMk id="7" creationId="{0AF2FDD2-CF98-317C-2505-20F39E66AB73}"/>
          </ac:spMkLst>
        </pc:spChg>
      </pc:sldChg>
      <pc:sldChg chg="addSp modSp add mod">
        <pc:chgData name="P McKenzie-Cook" userId="6605cc89-aaff-4d80-9ee6-20e4afa4ef0c" providerId="ADAL" clId="{C1EED9DC-9EC8-4349-96AA-3A3934B357C5}" dt="2025-12-07T20:53:39.032" v="296" actId="1076"/>
        <pc:sldMkLst>
          <pc:docMk/>
          <pc:sldMk cId="1439337294" sldId="467"/>
        </pc:sldMkLst>
        <pc:spChg chg="add mod">
          <ac:chgData name="P McKenzie-Cook" userId="6605cc89-aaff-4d80-9ee6-20e4afa4ef0c" providerId="ADAL" clId="{C1EED9DC-9EC8-4349-96AA-3A3934B357C5}" dt="2025-12-07T20:45:28.202" v="264"/>
          <ac:spMkLst>
            <pc:docMk/>
            <pc:sldMk cId="1439337294" sldId="467"/>
            <ac:spMk id="2" creationId="{95BC4349-939D-8818-6272-735EB167DE92}"/>
          </ac:spMkLst>
        </pc:spChg>
        <pc:spChg chg="add mod">
          <ac:chgData name="P McKenzie-Cook" userId="6605cc89-aaff-4d80-9ee6-20e4afa4ef0c" providerId="ADAL" clId="{C1EED9DC-9EC8-4349-96AA-3A3934B357C5}" dt="2025-12-07T20:47:11.510" v="265"/>
          <ac:spMkLst>
            <pc:docMk/>
            <pc:sldMk cId="1439337294" sldId="467"/>
            <ac:spMk id="3" creationId="{02B00C78-7EC8-9BEA-3F3B-2176ED5C2B22}"/>
          </ac:spMkLst>
        </pc:spChg>
        <pc:spChg chg="add mod">
          <ac:chgData name="P McKenzie-Cook" userId="6605cc89-aaff-4d80-9ee6-20e4afa4ef0c" providerId="ADAL" clId="{C1EED9DC-9EC8-4349-96AA-3A3934B357C5}" dt="2025-12-07T20:53:39.032" v="296" actId="1076"/>
          <ac:spMkLst>
            <pc:docMk/>
            <pc:sldMk cId="1439337294" sldId="467"/>
            <ac:spMk id="4" creationId="{DFF4EFD9-500E-0362-EE2F-DDBA3D276F18}"/>
          </ac:spMkLst>
        </pc:spChg>
        <pc:spChg chg="mod">
          <ac:chgData name="P McKenzie-Cook" userId="6605cc89-aaff-4d80-9ee6-20e4afa4ef0c" providerId="ADAL" clId="{C1EED9DC-9EC8-4349-96AA-3A3934B357C5}" dt="2025-12-07T20:40:13.522" v="6"/>
          <ac:spMkLst>
            <pc:docMk/>
            <pc:sldMk cId="1439337294" sldId="467"/>
            <ac:spMk id="5" creationId="{03357BD9-D339-119E-757B-EB10AD71E4B9}"/>
          </ac:spMkLst>
        </pc:spChg>
        <pc:spChg chg="mod">
          <ac:chgData name="P McKenzie-Cook" userId="6605cc89-aaff-4d80-9ee6-20e4afa4ef0c" providerId="ADAL" clId="{C1EED9DC-9EC8-4349-96AA-3A3934B357C5}" dt="2025-12-07T20:40:13.522" v="6"/>
          <ac:spMkLst>
            <pc:docMk/>
            <pc:sldMk cId="1439337294" sldId="467"/>
            <ac:spMk id="7" creationId="{94E25662-257C-DFFD-E98E-01CA614A29A4}"/>
          </ac:spMkLst>
        </pc:spChg>
      </pc:sldChg>
      <pc:sldChg chg="addSp modSp add mod">
        <pc:chgData name="P McKenzie-Cook" userId="6605cc89-aaff-4d80-9ee6-20e4afa4ef0c" providerId="ADAL" clId="{C1EED9DC-9EC8-4349-96AA-3A3934B357C5}" dt="2025-12-07T20:53:43.694" v="298" actId="1076"/>
        <pc:sldMkLst>
          <pc:docMk/>
          <pc:sldMk cId="3965973697" sldId="468"/>
        </pc:sldMkLst>
        <pc:spChg chg="add mod">
          <ac:chgData name="P McKenzie-Cook" userId="6605cc89-aaff-4d80-9ee6-20e4afa4ef0c" providerId="ADAL" clId="{C1EED9DC-9EC8-4349-96AA-3A3934B357C5}" dt="2025-12-07T20:47:13.476" v="266"/>
          <ac:spMkLst>
            <pc:docMk/>
            <pc:sldMk cId="3965973697" sldId="468"/>
            <ac:spMk id="2" creationId="{E857965D-7DD5-B5AB-88AD-6AEA1CB001F5}"/>
          </ac:spMkLst>
        </pc:spChg>
        <pc:spChg chg="add mod">
          <ac:chgData name="P McKenzie-Cook" userId="6605cc89-aaff-4d80-9ee6-20e4afa4ef0c" providerId="ADAL" clId="{C1EED9DC-9EC8-4349-96AA-3A3934B357C5}" dt="2025-12-07T20:53:43.694" v="298" actId="1076"/>
          <ac:spMkLst>
            <pc:docMk/>
            <pc:sldMk cId="3965973697" sldId="468"/>
            <ac:spMk id="3" creationId="{18AF4329-EC53-B61C-FBA4-229C8C02D19E}"/>
          </ac:spMkLst>
        </pc:spChg>
        <pc:spChg chg="mod">
          <ac:chgData name="P McKenzie-Cook" userId="6605cc89-aaff-4d80-9ee6-20e4afa4ef0c" providerId="ADAL" clId="{C1EED9DC-9EC8-4349-96AA-3A3934B357C5}" dt="2025-12-07T20:40:13.522" v="6"/>
          <ac:spMkLst>
            <pc:docMk/>
            <pc:sldMk cId="3965973697" sldId="468"/>
            <ac:spMk id="5" creationId="{03357BD9-D339-119E-757B-EB10AD71E4B9}"/>
          </ac:spMkLst>
        </pc:spChg>
        <pc:spChg chg="mod">
          <ac:chgData name="P McKenzie-Cook" userId="6605cc89-aaff-4d80-9ee6-20e4afa4ef0c" providerId="ADAL" clId="{C1EED9DC-9EC8-4349-96AA-3A3934B357C5}" dt="2025-12-07T20:40:13.522" v="6"/>
          <ac:spMkLst>
            <pc:docMk/>
            <pc:sldMk cId="3965973697" sldId="468"/>
            <ac:spMk id="7" creationId="{94E25662-257C-DFFD-E98E-01CA614A29A4}"/>
          </ac:spMkLst>
        </pc:spChg>
      </pc:sldChg>
      <pc:sldChg chg="addSp modSp add">
        <pc:chgData name="P McKenzie-Cook" userId="6605cc89-aaff-4d80-9ee6-20e4afa4ef0c" providerId="ADAL" clId="{C1EED9DC-9EC8-4349-96AA-3A3934B357C5}" dt="2025-12-07T21:18:32.297" v="541"/>
        <pc:sldMkLst>
          <pc:docMk/>
          <pc:sldMk cId="3993164317" sldId="469"/>
        </pc:sldMkLst>
        <pc:spChg chg="add mod">
          <ac:chgData name="P McKenzie-Cook" userId="6605cc89-aaff-4d80-9ee6-20e4afa4ef0c" providerId="ADAL" clId="{C1EED9DC-9EC8-4349-96AA-3A3934B357C5}" dt="2025-12-07T21:17:32.597" v="513"/>
          <ac:spMkLst>
            <pc:docMk/>
            <pc:sldMk cId="3993164317" sldId="469"/>
            <ac:spMk id="4" creationId="{CC19CD68-AA6F-7ADF-6C1B-F3F14FA18B20}"/>
          </ac:spMkLst>
        </pc:spChg>
        <pc:spChg chg="add mod">
          <ac:chgData name="P McKenzie-Cook" userId="6605cc89-aaff-4d80-9ee6-20e4afa4ef0c" providerId="ADAL" clId="{C1EED9DC-9EC8-4349-96AA-3A3934B357C5}" dt="2025-12-07T21:18:32.297" v="541"/>
          <ac:spMkLst>
            <pc:docMk/>
            <pc:sldMk cId="3993164317" sldId="469"/>
            <ac:spMk id="5" creationId="{CC35DC91-F840-8C9E-B283-0344722ADACA}"/>
          </ac:spMkLst>
        </pc:spChg>
      </pc:sldChg>
      <pc:sldChg chg="addSp modSp add">
        <pc:chgData name="P McKenzie-Cook" userId="6605cc89-aaff-4d80-9ee6-20e4afa4ef0c" providerId="ADAL" clId="{C1EED9DC-9EC8-4349-96AA-3A3934B357C5}" dt="2025-12-07T21:18:32.991" v="542"/>
        <pc:sldMkLst>
          <pc:docMk/>
          <pc:sldMk cId="1483623225" sldId="471"/>
        </pc:sldMkLst>
        <pc:spChg chg="add mod">
          <ac:chgData name="P McKenzie-Cook" userId="6605cc89-aaff-4d80-9ee6-20e4afa4ef0c" providerId="ADAL" clId="{C1EED9DC-9EC8-4349-96AA-3A3934B357C5}" dt="2025-12-07T21:17:33.899" v="514"/>
          <ac:spMkLst>
            <pc:docMk/>
            <pc:sldMk cId="1483623225" sldId="471"/>
            <ac:spMk id="6" creationId="{88461C41-3962-058D-B8F9-C5C0E53CE2CA}"/>
          </ac:spMkLst>
        </pc:spChg>
        <pc:spChg chg="add mod">
          <ac:chgData name="P McKenzie-Cook" userId="6605cc89-aaff-4d80-9ee6-20e4afa4ef0c" providerId="ADAL" clId="{C1EED9DC-9EC8-4349-96AA-3A3934B357C5}" dt="2025-12-07T21:18:32.991" v="542"/>
          <ac:spMkLst>
            <pc:docMk/>
            <pc:sldMk cId="1483623225" sldId="471"/>
            <ac:spMk id="8" creationId="{780505F1-0DF3-B902-1A58-FBF790233477}"/>
          </ac:spMkLst>
        </pc:spChg>
      </pc:sldChg>
      <pc:sldChg chg="addSp modSp add">
        <pc:chgData name="P McKenzie-Cook" userId="6605cc89-aaff-4d80-9ee6-20e4afa4ef0c" providerId="ADAL" clId="{C1EED9DC-9EC8-4349-96AA-3A3934B357C5}" dt="2025-12-07T21:18:33.777" v="543"/>
        <pc:sldMkLst>
          <pc:docMk/>
          <pc:sldMk cId="2317486508" sldId="472"/>
        </pc:sldMkLst>
        <pc:spChg chg="add mod">
          <ac:chgData name="P McKenzie-Cook" userId="6605cc89-aaff-4d80-9ee6-20e4afa4ef0c" providerId="ADAL" clId="{C1EED9DC-9EC8-4349-96AA-3A3934B357C5}" dt="2025-12-07T21:17:34.712" v="515"/>
          <ac:spMkLst>
            <pc:docMk/>
            <pc:sldMk cId="2317486508" sldId="472"/>
            <ac:spMk id="16" creationId="{A3A047F6-75A2-AE05-1EA9-8EA55FAEC7C6}"/>
          </ac:spMkLst>
        </pc:spChg>
        <pc:spChg chg="add mod">
          <ac:chgData name="P McKenzie-Cook" userId="6605cc89-aaff-4d80-9ee6-20e4afa4ef0c" providerId="ADAL" clId="{C1EED9DC-9EC8-4349-96AA-3A3934B357C5}" dt="2025-12-07T21:18:33.777" v="543"/>
          <ac:spMkLst>
            <pc:docMk/>
            <pc:sldMk cId="2317486508" sldId="472"/>
            <ac:spMk id="17" creationId="{DECE4F91-E915-2946-4D4C-FCEC2E490FEA}"/>
          </ac:spMkLst>
        </pc:spChg>
      </pc:sldChg>
      <pc:sldChg chg="addSp modSp add mod">
        <pc:chgData name="P McKenzie-Cook" userId="6605cc89-aaff-4d80-9ee6-20e4afa4ef0c" providerId="ADAL" clId="{C1EED9DC-9EC8-4349-96AA-3A3934B357C5}" dt="2025-12-07T21:18:06.145" v="521" actId="1076"/>
        <pc:sldMkLst>
          <pc:docMk/>
          <pc:sldMk cId="3276921337" sldId="480"/>
        </pc:sldMkLst>
        <pc:spChg chg="add mod">
          <ac:chgData name="P McKenzie-Cook" userId="6605cc89-aaff-4d80-9ee6-20e4afa4ef0c" providerId="ADAL" clId="{C1EED9DC-9EC8-4349-96AA-3A3934B357C5}" dt="2025-12-07T21:16:49.101" v="491" actId="1076"/>
          <ac:spMkLst>
            <pc:docMk/>
            <pc:sldMk cId="3276921337" sldId="480"/>
            <ac:spMk id="26" creationId="{BECBDF04-B2A4-E1E6-C5D2-CD93FBD8C216}"/>
          </ac:spMkLst>
        </pc:spChg>
        <pc:spChg chg="add mod">
          <ac:chgData name="P McKenzie-Cook" userId="6605cc89-aaff-4d80-9ee6-20e4afa4ef0c" providerId="ADAL" clId="{C1EED9DC-9EC8-4349-96AA-3A3934B357C5}" dt="2025-12-07T21:18:06.145" v="521" actId="1076"/>
          <ac:spMkLst>
            <pc:docMk/>
            <pc:sldMk cId="3276921337" sldId="480"/>
            <ac:spMk id="28" creationId="{E1717DA2-A90F-A4FF-B4EC-300337135F3A}"/>
          </ac:spMkLst>
        </pc:spChg>
        <pc:picChg chg="mod">
          <ac:chgData name="P McKenzie-Cook" userId="6605cc89-aaff-4d80-9ee6-20e4afa4ef0c" providerId="ADAL" clId="{C1EED9DC-9EC8-4349-96AA-3A3934B357C5}" dt="2025-12-07T21:16:51.889" v="492" actId="1076"/>
          <ac:picMkLst>
            <pc:docMk/>
            <pc:sldMk cId="3276921337" sldId="480"/>
            <ac:picMk id="27" creationId="{3B5F41F8-E8CE-46FE-C285-D9E4AA9C3115}"/>
          </ac:picMkLst>
        </pc:picChg>
      </pc:sldChg>
      <pc:sldChg chg="addSp modSp add mod">
        <pc:chgData name="P McKenzie-Cook" userId="6605cc89-aaff-4d80-9ee6-20e4afa4ef0c" providerId="ADAL" clId="{C1EED9DC-9EC8-4349-96AA-3A3934B357C5}" dt="2025-12-07T21:18:10.175" v="522"/>
        <pc:sldMkLst>
          <pc:docMk/>
          <pc:sldMk cId="1763427322" sldId="481"/>
        </pc:sldMkLst>
        <pc:spChg chg="add mod">
          <ac:chgData name="P McKenzie-Cook" userId="6605cc89-aaff-4d80-9ee6-20e4afa4ef0c" providerId="ADAL" clId="{C1EED9DC-9EC8-4349-96AA-3A3934B357C5}" dt="2025-12-07T21:17:10.899" v="496" actId="1076"/>
          <ac:spMkLst>
            <pc:docMk/>
            <pc:sldMk cId="1763427322" sldId="481"/>
            <ac:spMk id="26" creationId="{14E11F50-1483-70BA-BF5E-53A29312B53E}"/>
          </ac:spMkLst>
        </pc:spChg>
        <pc:spChg chg="add mod">
          <ac:chgData name="P McKenzie-Cook" userId="6605cc89-aaff-4d80-9ee6-20e4afa4ef0c" providerId="ADAL" clId="{C1EED9DC-9EC8-4349-96AA-3A3934B357C5}" dt="2025-12-07T21:18:10.175" v="522"/>
          <ac:spMkLst>
            <pc:docMk/>
            <pc:sldMk cId="1763427322" sldId="481"/>
            <ac:spMk id="28" creationId="{3ED2159F-4D76-1EFC-CDA4-4B8B1A9A00F1}"/>
          </ac:spMkLst>
        </pc:spChg>
        <pc:picChg chg="mod">
          <ac:chgData name="P McKenzie-Cook" userId="6605cc89-aaff-4d80-9ee6-20e4afa4ef0c" providerId="ADAL" clId="{C1EED9DC-9EC8-4349-96AA-3A3934B357C5}" dt="2025-12-07T21:07:02.096" v="305" actId="1076"/>
          <ac:picMkLst>
            <pc:docMk/>
            <pc:sldMk cId="1763427322" sldId="481"/>
            <ac:picMk id="27" creationId="{34809BE2-52D7-359C-BF52-51C776ABF959}"/>
          </ac:picMkLst>
        </pc:picChg>
      </pc:sldChg>
      <pc:sldChg chg="modSp">
        <pc:chgData name="P McKenzie-Cook" userId="6605cc89-aaff-4d80-9ee6-20e4afa4ef0c" providerId="ADAL" clId="{C1EED9DC-9EC8-4349-96AA-3A3934B357C5}" dt="2025-12-07T21:16:30.420" v="489"/>
        <pc:sldMkLst>
          <pc:docMk/>
          <pc:sldMk cId="4110216635" sldId="482"/>
        </pc:sldMkLst>
        <pc:spChg chg="mod">
          <ac:chgData name="P McKenzie-Cook" userId="6605cc89-aaff-4d80-9ee6-20e4afa4ef0c" providerId="ADAL" clId="{C1EED9DC-9EC8-4349-96AA-3A3934B357C5}" dt="2025-12-07T21:16:30.420" v="489"/>
          <ac:spMkLst>
            <pc:docMk/>
            <pc:sldMk cId="4110216635" sldId="482"/>
            <ac:spMk id="2" creationId="{DCABFAAF-9774-BA95-F307-4FC014E78631}"/>
          </ac:spMkLst>
        </pc:spChg>
      </pc:sldChg>
      <pc:sldChg chg="addSp modSp add mod">
        <pc:chgData name="P McKenzie-Cook" userId="6605cc89-aaff-4d80-9ee6-20e4afa4ef0c" providerId="ADAL" clId="{C1EED9DC-9EC8-4349-96AA-3A3934B357C5}" dt="2025-12-07T21:18:17.152" v="525"/>
        <pc:sldMkLst>
          <pc:docMk/>
          <pc:sldMk cId="1868800954" sldId="483"/>
        </pc:sldMkLst>
        <pc:spChg chg="add mod">
          <ac:chgData name="P McKenzie-Cook" userId="6605cc89-aaff-4d80-9ee6-20e4afa4ef0c" providerId="ADAL" clId="{C1EED9DC-9EC8-4349-96AA-3A3934B357C5}" dt="2025-12-07T21:17:15.541" v="497"/>
          <ac:spMkLst>
            <pc:docMk/>
            <pc:sldMk cId="1868800954" sldId="483"/>
            <ac:spMk id="26" creationId="{CD5910B0-6219-909D-DA65-8118AE5227BE}"/>
          </ac:spMkLst>
        </pc:spChg>
        <pc:spChg chg="add mod">
          <ac:chgData name="P McKenzie-Cook" userId="6605cc89-aaff-4d80-9ee6-20e4afa4ef0c" providerId="ADAL" clId="{C1EED9DC-9EC8-4349-96AA-3A3934B357C5}" dt="2025-12-07T21:18:17.152" v="525"/>
          <ac:spMkLst>
            <pc:docMk/>
            <pc:sldMk cId="1868800954" sldId="483"/>
            <ac:spMk id="27" creationId="{77576D74-71DA-40A9-5AC9-D1F3CDA4FAE2}"/>
          </ac:spMkLst>
        </pc:spChg>
        <pc:picChg chg="mod">
          <ac:chgData name="P McKenzie-Cook" userId="6605cc89-aaff-4d80-9ee6-20e4afa4ef0c" providerId="ADAL" clId="{C1EED9DC-9EC8-4349-96AA-3A3934B357C5}" dt="2025-12-07T21:07:06.650" v="306" actId="1076"/>
          <ac:picMkLst>
            <pc:docMk/>
            <pc:sldMk cId="1868800954" sldId="483"/>
            <ac:picMk id="2" creationId="{27BF9A8E-6A8A-E611-35C8-115C2D6EC6FA}"/>
          </ac:picMkLst>
        </pc:picChg>
      </pc:sldChg>
      <pc:sldChg chg="addSp modSp add">
        <pc:chgData name="P McKenzie-Cook" userId="6605cc89-aaff-4d80-9ee6-20e4afa4ef0c" providerId="ADAL" clId="{C1EED9DC-9EC8-4349-96AA-3A3934B357C5}" dt="2025-12-07T21:18:23.180" v="529"/>
        <pc:sldMkLst>
          <pc:docMk/>
          <pc:sldMk cId="1291452574" sldId="484"/>
        </pc:sldMkLst>
        <pc:spChg chg="add mod">
          <ac:chgData name="P McKenzie-Cook" userId="6605cc89-aaff-4d80-9ee6-20e4afa4ef0c" providerId="ADAL" clId="{C1EED9DC-9EC8-4349-96AA-3A3934B357C5}" dt="2025-12-07T21:17:21.407" v="501"/>
          <ac:spMkLst>
            <pc:docMk/>
            <pc:sldMk cId="1291452574" sldId="484"/>
            <ac:spMk id="2" creationId="{0C019028-6F50-B4F3-38C7-FECE6AFFBA55}"/>
          </ac:spMkLst>
        </pc:spChg>
        <pc:spChg chg="add mod">
          <ac:chgData name="P McKenzie-Cook" userId="6605cc89-aaff-4d80-9ee6-20e4afa4ef0c" providerId="ADAL" clId="{C1EED9DC-9EC8-4349-96AA-3A3934B357C5}" dt="2025-12-07T21:18:23.180" v="529"/>
          <ac:spMkLst>
            <pc:docMk/>
            <pc:sldMk cId="1291452574" sldId="484"/>
            <ac:spMk id="8" creationId="{328448CA-EF04-0F4D-A396-4BD8E19A15E5}"/>
          </ac:spMkLst>
        </pc:spChg>
      </pc:sldChg>
      <pc:sldChg chg="addSp modSp add">
        <pc:chgData name="P McKenzie-Cook" userId="6605cc89-aaff-4d80-9ee6-20e4afa4ef0c" providerId="ADAL" clId="{C1EED9DC-9EC8-4349-96AA-3A3934B357C5}" dt="2025-12-07T21:18:28.524" v="536"/>
        <pc:sldMkLst>
          <pc:docMk/>
          <pc:sldMk cId="1433293001" sldId="489"/>
        </pc:sldMkLst>
        <pc:spChg chg="add mod">
          <ac:chgData name="P McKenzie-Cook" userId="6605cc89-aaff-4d80-9ee6-20e4afa4ef0c" providerId="ADAL" clId="{C1EED9DC-9EC8-4349-96AA-3A3934B357C5}" dt="2025-12-07T21:17:27.871" v="508"/>
          <ac:spMkLst>
            <pc:docMk/>
            <pc:sldMk cId="1433293001" sldId="489"/>
            <ac:spMk id="5" creationId="{6DBC83BC-086F-5A71-E917-FD1534311801}"/>
          </ac:spMkLst>
        </pc:spChg>
        <pc:spChg chg="add mod">
          <ac:chgData name="P McKenzie-Cook" userId="6605cc89-aaff-4d80-9ee6-20e4afa4ef0c" providerId="ADAL" clId="{C1EED9DC-9EC8-4349-96AA-3A3934B357C5}" dt="2025-12-07T21:18:28.524" v="536"/>
          <ac:spMkLst>
            <pc:docMk/>
            <pc:sldMk cId="1433293001" sldId="489"/>
            <ac:spMk id="6" creationId="{1DCDBACE-104C-7156-2A82-D0809602615E}"/>
          </ac:spMkLst>
        </pc:spChg>
      </pc:sldChg>
      <pc:sldChg chg="addSp modSp add">
        <pc:chgData name="P McKenzie-Cook" userId="6605cc89-aaff-4d80-9ee6-20e4afa4ef0c" providerId="ADAL" clId="{C1EED9DC-9EC8-4349-96AA-3A3934B357C5}" dt="2025-12-07T21:18:23.996" v="530"/>
        <pc:sldMkLst>
          <pc:docMk/>
          <pc:sldMk cId="538137559" sldId="490"/>
        </pc:sldMkLst>
        <pc:spChg chg="add mod">
          <ac:chgData name="P McKenzie-Cook" userId="6605cc89-aaff-4d80-9ee6-20e4afa4ef0c" providerId="ADAL" clId="{C1EED9DC-9EC8-4349-96AA-3A3934B357C5}" dt="2025-12-07T21:17:22.845" v="502"/>
          <ac:spMkLst>
            <pc:docMk/>
            <pc:sldMk cId="538137559" sldId="490"/>
            <ac:spMk id="3" creationId="{54E84CA2-65D2-CB36-DB4A-50060F92B087}"/>
          </ac:spMkLst>
        </pc:spChg>
        <pc:spChg chg="add mod">
          <ac:chgData name="P McKenzie-Cook" userId="6605cc89-aaff-4d80-9ee6-20e4afa4ef0c" providerId="ADAL" clId="{C1EED9DC-9EC8-4349-96AA-3A3934B357C5}" dt="2025-12-07T21:18:23.996" v="530"/>
          <ac:spMkLst>
            <pc:docMk/>
            <pc:sldMk cId="538137559" sldId="490"/>
            <ac:spMk id="11" creationId="{47C253CB-1E39-6A02-7312-B8E197E3CFBB}"/>
          </ac:spMkLst>
        </pc:spChg>
      </pc:sldChg>
      <pc:sldChg chg="addSp modSp add">
        <pc:chgData name="P McKenzie-Cook" userId="6605cc89-aaff-4d80-9ee6-20e4afa4ef0c" providerId="ADAL" clId="{C1EED9DC-9EC8-4349-96AA-3A3934B357C5}" dt="2025-12-07T21:18:25.533" v="532"/>
        <pc:sldMkLst>
          <pc:docMk/>
          <pc:sldMk cId="1738094251" sldId="491"/>
        </pc:sldMkLst>
        <pc:spChg chg="add mod">
          <ac:chgData name="P McKenzie-Cook" userId="6605cc89-aaff-4d80-9ee6-20e4afa4ef0c" providerId="ADAL" clId="{C1EED9DC-9EC8-4349-96AA-3A3934B357C5}" dt="2025-12-07T21:17:24.600" v="504"/>
          <ac:spMkLst>
            <pc:docMk/>
            <pc:sldMk cId="1738094251" sldId="491"/>
            <ac:spMk id="8" creationId="{3765884B-D0ED-3F92-3F12-955048A8419C}"/>
          </ac:spMkLst>
        </pc:spChg>
        <pc:spChg chg="add mod">
          <ac:chgData name="P McKenzie-Cook" userId="6605cc89-aaff-4d80-9ee6-20e4afa4ef0c" providerId="ADAL" clId="{C1EED9DC-9EC8-4349-96AA-3A3934B357C5}" dt="2025-12-07T21:18:25.533" v="532"/>
          <ac:spMkLst>
            <pc:docMk/>
            <pc:sldMk cId="1738094251" sldId="491"/>
            <ac:spMk id="9" creationId="{EBD8FB02-A1B6-A46C-B895-5EC5C51AB687}"/>
          </ac:spMkLst>
        </pc:spChg>
      </pc:sldChg>
      <pc:sldChg chg="addSp modSp add">
        <pc:chgData name="P McKenzie-Cook" userId="6605cc89-aaff-4d80-9ee6-20e4afa4ef0c" providerId="ADAL" clId="{C1EED9DC-9EC8-4349-96AA-3A3934B357C5}" dt="2025-12-07T21:18:24.764" v="531"/>
        <pc:sldMkLst>
          <pc:docMk/>
          <pc:sldMk cId="819827064" sldId="492"/>
        </pc:sldMkLst>
        <pc:spChg chg="add mod">
          <ac:chgData name="P McKenzie-Cook" userId="6605cc89-aaff-4d80-9ee6-20e4afa4ef0c" providerId="ADAL" clId="{C1EED9DC-9EC8-4349-96AA-3A3934B357C5}" dt="2025-12-07T21:17:23.722" v="503"/>
          <ac:spMkLst>
            <pc:docMk/>
            <pc:sldMk cId="819827064" sldId="492"/>
            <ac:spMk id="8" creationId="{C0D5EC07-F69F-3B1B-98F9-F7FFFE153F8D}"/>
          </ac:spMkLst>
        </pc:spChg>
        <pc:spChg chg="add mod">
          <ac:chgData name="P McKenzie-Cook" userId="6605cc89-aaff-4d80-9ee6-20e4afa4ef0c" providerId="ADAL" clId="{C1EED9DC-9EC8-4349-96AA-3A3934B357C5}" dt="2025-12-07T21:18:24.764" v="531"/>
          <ac:spMkLst>
            <pc:docMk/>
            <pc:sldMk cId="819827064" sldId="492"/>
            <ac:spMk id="9" creationId="{23FF3DE9-3511-9534-4F54-46E11FDDBE6E}"/>
          </ac:spMkLst>
        </pc:spChg>
      </pc:sldChg>
      <pc:sldChg chg="addSp modSp add">
        <pc:chgData name="P McKenzie-Cook" userId="6605cc89-aaff-4d80-9ee6-20e4afa4ef0c" providerId="ADAL" clId="{C1EED9DC-9EC8-4349-96AA-3A3934B357C5}" dt="2025-12-07T21:18:26.252" v="533"/>
        <pc:sldMkLst>
          <pc:docMk/>
          <pc:sldMk cId="2842804031" sldId="493"/>
        </pc:sldMkLst>
        <pc:spChg chg="add mod">
          <ac:chgData name="P McKenzie-Cook" userId="6605cc89-aaff-4d80-9ee6-20e4afa4ef0c" providerId="ADAL" clId="{C1EED9DC-9EC8-4349-96AA-3A3934B357C5}" dt="2025-12-07T21:17:25.450" v="505"/>
          <ac:spMkLst>
            <pc:docMk/>
            <pc:sldMk cId="2842804031" sldId="493"/>
            <ac:spMk id="10" creationId="{0386723E-2639-10F5-FBDB-DFB9023FB758}"/>
          </ac:spMkLst>
        </pc:spChg>
        <pc:spChg chg="add mod">
          <ac:chgData name="P McKenzie-Cook" userId="6605cc89-aaff-4d80-9ee6-20e4afa4ef0c" providerId="ADAL" clId="{C1EED9DC-9EC8-4349-96AA-3A3934B357C5}" dt="2025-12-07T21:18:26.252" v="533"/>
          <ac:spMkLst>
            <pc:docMk/>
            <pc:sldMk cId="2842804031" sldId="493"/>
            <ac:spMk id="13" creationId="{BBF571C1-1968-AF5A-BD80-A0105929AA1E}"/>
          </ac:spMkLst>
        </pc:spChg>
      </pc:sldChg>
      <pc:sldChg chg="addSp modSp add">
        <pc:chgData name="P McKenzie-Cook" userId="6605cc89-aaff-4d80-9ee6-20e4afa4ef0c" providerId="ADAL" clId="{C1EED9DC-9EC8-4349-96AA-3A3934B357C5}" dt="2025-12-07T21:18:26.962" v="534"/>
        <pc:sldMkLst>
          <pc:docMk/>
          <pc:sldMk cId="4131265814" sldId="494"/>
        </pc:sldMkLst>
        <pc:spChg chg="add mod">
          <ac:chgData name="P McKenzie-Cook" userId="6605cc89-aaff-4d80-9ee6-20e4afa4ef0c" providerId="ADAL" clId="{C1EED9DC-9EC8-4349-96AA-3A3934B357C5}" dt="2025-12-07T21:17:26.216" v="506"/>
          <ac:spMkLst>
            <pc:docMk/>
            <pc:sldMk cId="4131265814" sldId="494"/>
            <ac:spMk id="10" creationId="{580847C1-337F-6598-CDE6-7F25B0C6B495}"/>
          </ac:spMkLst>
        </pc:spChg>
        <pc:spChg chg="add mod">
          <ac:chgData name="P McKenzie-Cook" userId="6605cc89-aaff-4d80-9ee6-20e4afa4ef0c" providerId="ADAL" clId="{C1EED9DC-9EC8-4349-96AA-3A3934B357C5}" dt="2025-12-07T21:18:26.962" v="534"/>
          <ac:spMkLst>
            <pc:docMk/>
            <pc:sldMk cId="4131265814" sldId="494"/>
            <ac:spMk id="13" creationId="{CB0045CE-8534-76EB-0E6A-6CAB8CE1AE62}"/>
          </ac:spMkLst>
        </pc:spChg>
      </pc:sldChg>
      <pc:sldChg chg="addSp modSp">
        <pc:chgData name="P McKenzie-Cook" userId="6605cc89-aaff-4d80-9ee6-20e4afa4ef0c" providerId="ADAL" clId="{C1EED9DC-9EC8-4349-96AA-3A3934B357C5}" dt="2025-12-07T21:16:30.420" v="489"/>
        <pc:sldMkLst>
          <pc:docMk/>
          <pc:sldMk cId="1166182221" sldId="581"/>
        </pc:sldMkLst>
        <pc:spChg chg="mod">
          <ac:chgData name="P McKenzie-Cook" userId="6605cc89-aaff-4d80-9ee6-20e4afa4ef0c" providerId="ADAL" clId="{C1EED9DC-9EC8-4349-96AA-3A3934B357C5}" dt="2025-12-07T21:16:30.420" v="489"/>
          <ac:spMkLst>
            <pc:docMk/>
            <pc:sldMk cId="1166182221" sldId="581"/>
            <ac:spMk id="2" creationId="{45DA252D-405E-112B-A8EF-7194432D0407}"/>
          </ac:spMkLst>
        </pc:spChg>
        <pc:spChg chg="add mod">
          <ac:chgData name="P McKenzie-Cook" userId="6605cc89-aaff-4d80-9ee6-20e4afa4ef0c" providerId="ADAL" clId="{C1EED9DC-9EC8-4349-96AA-3A3934B357C5}" dt="2025-12-07T20:31:23.767" v="0"/>
          <ac:spMkLst>
            <pc:docMk/>
            <pc:sldMk cId="1166182221" sldId="581"/>
            <ac:spMk id="16" creationId="{97629669-05CD-12C5-1C06-65ECC2BA86FB}"/>
          </ac:spMkLst>
        </pc:spChg>
        <pc:spChg chg="add mod">
          <ac:chgData name="P McKenzie-Cook" userId="6605cc89-aaff-4d80-9ee6-20e4afa4ef0c" providerId="ADAL" clId="{C1EED9DC-9EC8-4349-96AA-3A3934B357C5}" dt="2025-12-07T20:31:23.767" v="0"/>
          <ac:spMkLst>
            <pc:docMk/>
            <pc:sldMk cId="1166182221" sldId="581"/>
            <ac:spMk id="17" creationId="{05FEE77D-D480-3692-E587-752983B75A01}"/>
          </ac:spMkLst>
        </pc:spChg>
        <pc:picChg chg="add mod">
          <ac:chgData name="P McKenzie-Cook" userId="6605cc89-aaff-4d80-9ee6-20e4afa4ef0c" providerId="ADAL" clId="{C1EED9DC-9EC8-4349-96AA-3A3934B357C5}" dt="2025-12-07T20:31:23.767" v="0"/>
          <ac:picMkLst>
            <pc:docMk/>
            <pc:sldMk cId="1166182221" sldId="581"/>
            <ac:picMk id="15" creationId="{6BAAB327-AC3F-E342-D620-ABA5C4E0A621}"/>
          </ac:picMkLst>
        </pc:picChg>
        <pc:picChg chg="add mod">
          <ac:chgData name="P McKenzie-Cook" userId="6605cc89-aaff-4d80-9ee6-20e4afa4ef0c" providerId="ADAL" clId="{C1EED9DC-9EC8-4349-96AA-3A3934B357C5}" dt="2025-12-07T20:31:23.767" v="0"/>
          <ac:picMkLst>
            <pc:docMk/>
            <pc:sldMk cId="1166182221" sldId="581"/>
            <ac:picMk id="18" creationId="{B8236AAE-E3B0-72F6-9503-34553FD5AFC1}"/>
          </ac:picMkLst>
        </pc:picChg>
      </pc:sldChg>
      <pc:sldChg chg="modSp">
        <pc:chgData name="P McKenzie-Cook" userId="6605cc89-aaff-4d80-9ee6-20e4afa4ef0c" providerId="ADAL" clId="{C1EED9DC-9EC8-4349-96AA-3A3934B357C5}" dt="2025-12-07T21:16:30.420" v="489"/>
        <pc:sldMkLst>
          <pc:docMk/>
          <pc:sldMk cId="2256358434" sldId="582"/>
        </pc:sldMkLst>
        <pc:spChg chg="mod">
          <ac:chgData name="P McKenzie-Cook" userId="6605cc89-aaff-4d80-9ee6-20e4afa4ef0c" providerId="ADAL" clId="{C1EED9DC-9EC8-4349-96AA-3A3934B357C5}" dt="2025-12-07T21:16:30.420" v="489"/>
          <ac:spMkLst>
            <pc:docMk/>
            <pc:sldMk cId="2256358434" sldId="582"/>
            <ac:spMk id="239" creationId="{00000000-0000-0000-0000-000000000000}"/>
          </ac:spMkLst>
        </pc:spChg>
      </pc:sldChg>
      <pc:sldChg chg="addSp modSp">
        <pc:chgData name="P McKenzie-Cook" userId="6605cc89-aaff-4d80-9ee6-20e4afa4ef0c" providerId="ADAL" clId="{C1EED9DC-9EC8-4349-96AA-3A3934B357C5}" dt="2025-12-07T21:17:37.457" v="518"/>
        <pc:sldMkLst>
          <pc:docMk/>
          <pc:sldMk cId="1147798684" sldId="584"/>
        </pc:sldMkLst>
        <pc:spChg chg="add mod">
          <ac:chgData name="P McKenzie-Cook" userId="6605cc89-aaff-4d80-9ee6-20e4afa4ef0c" providerId="ADAL" clId="{C1EED9DC-9EC8-4349-96AA-3A3934B357C5}" dt="2025-12-07T21:17:37.457" v="518"/>
          <ac:spMkLst>
            <pc:docMk/>
            <pc:sldMk cId="1147798684" sldId="584"/>
            <ac:spMk id="7" creationId="{4A0A6568-5FA5-8B50-5FD6-E8C3EAA212D7}"/>
          </ac:spMkLst>
        </pc:spChg>
      </pc:sldChg>
      <pc:sldChg chg="modSp">
        <pc:chgData name="P McKenzie-Cook" userId="6605cc89-aaff-4d80-9ee6-20e4afa4ef0c" providerId="ADAL" clId="{C1EED9DC-9EC8-4349-96AA-3A3934B357C5}" dt="2025-12-07T21:16:30.420" v="489"/>
        <pc:sldMkLst>
          <pc:docMk/>
          <pc:sldMk cId="845759520" sldId="598"/>
        </pc:sldMkLst>
        <pc:spChg chg="mod">
          <ac:chgData name="P McKenzie-Cook" userId="6605cc89-aaff-4d80-9ee6-20e4afa4ef0c" providerId="ADAL" clId="{C1EED9DC-9EC8-4349-96AA-3A3934B357C5}" dt="2025-12-07T21:16:30.420" v="489"/>
          <ac:spMkLst>
            <pc:docMk/>
            <pc:sldMk cId="845759520" sldId="598"/>
            <ac:spMk id="2" creationId="{D3E55996-49C3-341C-9E60-08338473CDB3}"/>
          </ac:spMkLst>
        </pc:spChg>
      </pc:sldChg>
      <pc:sldChg chg="addSp modSp add mod">
        <pc:chgData name="P McKenzie-Cook" userId="6605cc89-aaff-4d80-9ee6-20e4afa4ef0c" providerId="ADAL" clId="{C1EED9DC-9EC8-4349-96AA-3A3934B357C5}" dt="2025-12-07T21:18:14.386" v="524"/>
        <pc:sldMkLst>
          <pc:docMk/>
          <pc:sldMk cId="3846294255" sldId="604"/>
        </pc:sldMkLst>
        <pc:spChg chg="add mod">
          <ac:chgData name="P McKenzie-Cook" userId="6605cc89-aaff-4d80-9ee6-20e4afa4ef0c" providerId="ADAL" clId="{C1EED9DC-9EC8-4349-96AA-3A3934B357C5}" dt="2025-12-07T21:17:05.944" v="495" actId="1076"/>
          <ac:spMkLst>
            <pc:docMk/>
            <pc:sldMk cId="3846294255" sldId="604"/>
            <ac:spMk id="26" creationId="{13DF1FBB-40DF-D43E-EA5F-77759C4ECCF2}"/>
          </ac:spMkLst>
        </pc:spChg>
        <pc:spChg chg="add mod">
          <ac:chgData name="P McKenzie-Cook" userId="6605cc89-aaff-4d80-9ee6-20e4afa4ef0c" providerId="ADAL" clId="{C1EED9DC-9EC8-4349-96AA-3A3934B357C5}" dt="2025-12-07T21:18:13.585" v="523"/>
          <ac:spMkLst>
            <pc:docMk/>
            <pc:sldMk cId="3846294255" sldId="604"/>
            <ac:spMk id="28" creationId="{A22186AE-F2B6-8DCB-DB8D-47A47539E45B}"/>
          </ac:spMkLst>
        </pc:spChg>
        <pc:spChg chg="add mod">
          <ac:chgData name="P McKenzie-Cook" userId="6605cc89-aaff-4d80-9ee6-20e4afa4ef0c" providerId="ADAL" clId="{C1EED9DC-9EC8-4349-96AA-3A3934B357C5}" dt="2025-12-07T21:18:14.386" v="524"/>
          <ac:spMkLst>
            <pc:docMk/>
            <pc:sldMk cId="3846294255" sldId="604"/>
            <ac:spMk id="29" creationId="{9E77FAF1-699A-6981-8FEC-FAE82F801F55}"/>
          </ac:spMkLst>
        </pc:spChg>
        <pc:picChg chg="mod">
          <ac:chgData name="P McKenzie-Cook" userId="6605cc89-aaff-4d80-9ee6-20e4afa4ef0c" providerId="ADAL" clId="{C1EED9DC-9EC8-4349-96AA-3A3934B357C5}" dt="2025-12-07T21:06:58.193" v="304" actId="1076"/>
          <ac:picMkLst>
            <pc:docMk/>
            <pc:sldMk cId="3846294255" sldId="604"/>
            <ac:picMk id="27" creationId="{BE257B63-DEEA-B03A-9276-6E2AFB1DC491}"/>
          </ac:picMkLst>
        </pc:picChg>
      </pc:sldChg>
      <pc:sldChg chg="addSp modSp add">
        <pc:chgData name="P McKenzie-Cook" userId="6605cc89-aaff-4d80-9ee6-20e4afa4ef0c" providerId="ADAL" clId="{C1EED9DC-9EC8-4349-96AA-3A3934B357C5}" dt="2025-12-07T21:18:22.437" v="528"/>
        <pc:sldMkLst>
          <pc:docMk/>
          <pc:sldMk cId="2417073332" sldId="605"/>
        </pc:sldMkLst>
        <pc:spChg chg="add mod">
          <ac:chgData name="P McKenzie-Cook" userId="6605cc89-aaff-4d80-9ee6-20e4afa4ef0c" providerId="ADAL" clId="{C1EED9DC-9EC8-4349-96AA-3A3934B357C5}" dt="2025-12-07T21:17:20.263" v="500"/>
          <ac:spMkLst>
            <pc:docMk/>
            <pc:sldMk cId="2417073332" sldId="605"/>
            <ac:spMk id="8" creationId="{4A17AD33-9896-C666-A320-C77D39147222}"/>
          </ac:spMkLst>
        </pc:spChg>
        <pc:spChg chg="add mod">
          <ac:chgData name="P McKenzie-Cook" userId="6605cc89-aaff-4d80-9ee6-20e4afa4ef0c" providerId="ADAL" clId="{C1EED9DC-9EC8-4349-96AA-3A3934B357C5}" dt="2025-12-07T21:18:22.437" v="528"/>
          <ac:spMkLst>
            <pc:docMk/>
            <pc:sldMk cId="2417073332" sldId="605"/>
            <ac:spMk id="9" creationId="{48097FFC-AB4F-992A-6E33-15DA70EF8F5D}"/>
          </ac:spMkLst>
        </pc:spChg>
      </pc:sldChg>
      <pc:sldChg chg="addSp modSp add">
        <pc:chgData name="P McKenzie-Cook" userId="6605cc89-aaff-4d80-9ee6-20e4afa4ef0c" providerId="ADAL" clId="{C1EED9DC-9EC8-4349-96AA-3A3934B357C5}" dt="2025-12-07T21:18:30.875" v="539"/>
        <pc:sldMkLst>
          <pc:docMk/>
          <pc:sldMk cId="273375274" sldId="606"/>
        </pc:sldMkLst>
        <pc:spChg chg="add mod">
          <ac:chgData name="P McKenzie-Cook" userId="6605cc89-aaff-4d80-9ee6-20e4afa4ef0c" providerId="ADAL" clId="{C1EED9DC-9EC8-4349-96AA-3A3934B357C5}" dt="2025-12-07T21:17:29.976" v="511"/>
          <ac:spMkLst>
            <pc:docMk/>
            <pc:sldMk cId="273375274" sldId="606"/>
            <ac:spMk id="4" creationId="{C2C3A189-BBBD-484D-843A-78A494D149D2}"/>
          </ac:spMkLst>
        </pc:spChg>
        <pc:spChg chg="add mod">
          <ac:chgData name="P McKenzie-Cook" userId="6605cc89-aaff-4d80-9ee6-20e4afa4ef0c" providerId="ADAL" clId="{C1EED9DC-9EC8-4349-96AA-3A3934B357C5}" dt="2025-12-07T21:18:30.875" v="539"/>
          <ac:spMkLst>
            <pc:docMk/>
            <pc:sldMk cId="273375274" sldId="606"/>
            <ac:spMk id="5" creationId="{D31E4EF3-1DD3-BC91-5BF4-4E8E957CB9B0}"/>
          </ac:spMkLst>
        </pc:spChg>
      </pc:sldChg>
      <pc:sldChg chg="addSp modSp add">
        <pc:chgData name="P McKenzie-Cook" userId="6605cc89-aaff-4d80-9ee6-20e4afa4ef0c" providerId="ADAL" clId="{C1EED9DC-9EC8-4349-96AA-3A3934B357C5}" dt="2025-12-07T21:18:31.536" v="540"/>
        <pc:sldMkLst>
          <pc:docMk/>
          <pc:sldMk cId="518760059" sldId="607"/>
        </pc:sldMkLst>
        <pc:spChg chg="add mod">
          <ac:chgData name="P McKenzie-Cook" userId="6605cc89-aaff-4d80-9ee6-20e4afa4ef0c" providerId="ADAL" clId="{C1EED9DC-9EC8-4349-96AA-3A3934B357C5}" dt="2025-12-07T21:17:30.733" v="512"/>
          <ac:spMkLst>
            <pc:docMk/>
            <pc:sldMk cId="518760059" sldId="607"/>
            <ac:spMk id="2" creationId="{1F49A0CE-0027-FD12-A1EE-F13BEE45824B}"/>
          </ac:spMkLst>
        </pc:spChg>
        <pc:spChg chg="add mod">
          <ac:chgData name="P McKenzie-Cook" userId="6605cc89-aaff-4d80-9ee6-20e4afa4ef0c" providerId="ADAL" clId="{C1EED9DC-9EC8-4349-96AA-3A3934B357C5}" dt="2025-12-07T21:18:31.536" v="540"/>
          <ac:spMkLst>
            <pc:docMk/>
            <pc:sldMk cId="518760059" sldId="607"/>
            <ac:spMk id="3" creationId="{73327BF9-D79D-BF06-09D7-0FD91AEDFEE2}"/>
          </ac:spMkLst>
        </pc:spChg>
      </pc:sldChg>
      <pc:sldChg chg="addSp modSp new mod">
        <pc:chgData name="P McKenzie-Cook" userId="6605cc89-aaff-4d80-9ee6-20e4afa4ef0c" providerId="ADAL" clId="{C1EED9DC-9EC8-4349-96AA-3A3934B357C5}" dt="2025-12-07T21:18:39.176" v="545"/>
        <pc:sldMkLst>
          <pc:docMk/>
          <pc:sldMk cId="1356907903" sldId="608"/>
        </pc:sldMkLst>
        <pc:spChg chg="add mod">
          <ac:chgData name="P McKenzie-Cook" userId="6605cc89-aaff-4d80-9ee6-20e4afa4ef0c" providerId="ADAL" clId="{C1EED9DC-9EC8-4349-96AA-3A3934B357C5}" dt="2025-12-07T21:11:18.092" v="452" actId="404"/>
          <ac:spMkLst>
            <pc:docMk/>
            <pc:sldMk cId="1356907903" sldId="608"/>
            <ac:spMk id="2" creationId="{87FCF5D0-3757-FCCD-61BB-D7AB3F5435FE}"/>
          </ac:spMkLst>
        </pc:spChg>
        <pc:spChg chg="add mod">
          <ac:chgData name="P McKenzie-Cook" userId="6605cc89-aaff-4d80-9ee6-20e4afa4ef0c" providerId="ADAL" clId="{C1EED9DC-9EC8-4349-96AA-3A3934B357C5}" dt="2025-12-07T21:17:36.349" v="517"/>
          <ac:spMkLst>
            <pc:docMk/>
            <pc:sldMk cId="1356907903" sldId="608"/>
            <ac:spMk id="3" creationId="{2AD08D49-58CF-95CA-525A-CF25F3331203}"/>
          </ac:spMkLst>
        </pc:spChg>
        <pc:spChg chg="add mod">
          <ac:chgData name="P McKenzie-Cook" userId="6605cc89-aaff-4d80-9ee6-20e4afa4ef0c" providerId="ADAL" clId="{C1EED9DC-9EC8-4349-96AA-3A3934B357C5}" dt="2025-12-07T21:18:39.176" v="545"/>
          <ac:spMkLst>
            <pc:docMk/>
            <pc:sldMk cId="1356907903" sldId="608"/>
            <ac:spMk id="4" creationId="{1471AF3A-6444-959E-9FB4-ABD30EC26B01}"/>
          </ac:spMkLst>
        </pc:spChg>
      </pc:sldChg>
      <pc:sldChg chg="add del">
        <pc:chgData name="P McKenzie-Cook" userId="6605cc89-aaff-4d80-9ee6-20e4afa4ef0c" providerId="ADAL" clId="{C1EED9DC-9EC8-4349-96AA-3A3934B357C5}" dt="2025-12-07T21:09:17.459" v="309"/>
        <pc:sldMkLst>
          <pc:docMk/>
          <pc:sldMk cId="2280238922" sldId="608"/>
        </pc:sldMkLst>
      </pc:sldChg>
      <pc:sldChg chg="add del">
        <pc:chgData name="P McKenzie-Cook" userId="6605cc89-aaff-4d80-9ee6-20e4afa4ef0c" providerId="ADAL" clId="{C1EED9DC-9EC8-4349-96AA-3A3934B357C5}" dt="2025-12-07T21:09:17.459" v="309"/>
        <pc:sldMkLst>
          <pc:docMk/>
          <pc:sldMk cId="3128436480" sldId="609"/>
        </pc:sldMkLst>
      </pc:sldChg>
      <pc:sldChg chg="addSp delSp modSp new mod">
        <pc:chgData name="P McKenzie-Cook" userId="6605cc89-aaff-4d80-9ee6-20e4afa4ef0c" providerId="ADAL" clId="{C1EED9DC-9EC8-4349-96AA-3A3934B357C5}" dt="2025-12-07T21:17:59.413" v="519"/>
        <pc:sldMkLst>
          <pc:docMk/>
          <pc:sldMk cId="3581712633" sldId="609"/>
        </pc:sldMkLst>
        <pc:spChg chg="mod">
          <ac:chgData name="P McKenzie-Cook" userId="6605cc89-aaff-4d80-9ee6-20e4afa4ef0c" providerId="ADAL" clId="{C1EED9DC-9EC8-4349-96AA-3A3934B357C5}" dt="2025-12-07T21:16:30.420" v="489"/>
          <ac:spMkLst>
            <pc:docMk/>
            <pc:sldMk cId="3581712633" sldId="609"/>
            <ac:spMk id="2" creationId="{12C841BB-3A5D-6335-773F-FC75F5CBA4A5}"/>
          </ac:spMkLst>
        </pc:spChg>
        <pc:spChg chg="del mod">
          <ac:chgData name="P McKenzie-Cook" userId="6605cc89-aaff-4d80-9ee6-20e4afa4ef0c" providerId="ADAL" clId="{C1EED9DC-9EC8-4349-96AA-3A3934B357C5}" dt="2025-12-07T21:16:10.677" v="485" actId="22"/>
          <ac:spMkLst>
            <pc:docMk/>
            <pc:sldMk cId="3581712633" sldId="609"/>
            <ac:spMk id="3" creationId="{D4C3E297-921F-B83E-BEA8-97A5352685FF}"/>
          </ac:spMkLst>
        </pc:spChg>
        <pc:spChg chg="add mod">
          <ac:chgData name="P McKenzie-Cook" userId="6605cc89-aaff-4d80-9ee6-20e4afa4ef0c" providerId="ADAL" clId="{C1EED9DC-9EC8-4349-96AA-3A3934B357C5}" dt="2025-12-07T21:16:26.319" v="488" actId="1076"/>
          <ac:spMkLst>
            <pc:docMk/>
            <pc:sldMk cId="3581712633" sldId="609"/>
            <ac:spMk id="7" creationId="{E6E5D2E9-2D99-9A76-8C31-6A2D98A2C58B}"/>
          </ac:spMkLst>
        </pc:spChg>
        <pc:spChg chg="add mod">
          <ac:chgData name="P McKenzie-Cook" userId="6605cc89-aaff-4d80-9ee6-20e4afa4ef0c" providerId="ADAL" clId="{C1EED9DC-9EC8-4349-96AA-3A3934B357C5}" dt="2025-12-07T21:17:59.413" v="519"/>
          <ac:spMkLst>
            <pc:docMk/>
            <pc:sldMk cId="3581712633" sldId="609"/>
            <ac:spMk id="8" creationId="{84B70B8F-0C77-4FD9-613F-B71BCB649864}"/>
          </ac:spMkLst>
        </pc:spChg>
        <pc:picChg chg="add mod ord">
          <ac:chgData name="P McKenzie-Cook" userId="6605cc89-aaff-4d80-9ee6-20e4afa4ef0c" providerId="ADAL" clId="{C1EED9DC-9EC8-4349-96AA-3A3934B357C5}" dt="2025-12-07T21:16:12.543" v="486" actId="1076"/>
          <ac:picMkLst>
            <pc:docMk/>
            <pc:sldMk cId="3581712633" sldId="609"/>
            <ac:picMk id="5" creationId="{7D963110-A228-9540-10B3-82A4CB781562}"/>
          </ac:picMkLst>
        </pc:picChg>
      </pc:sldChg>
      <pc:sldChg chg="add del">
        <pc:chgData name="P McKenzie-Cook" userId="6605cc89-aaff-4d80-9ee6-20e4afa4ef0c" providerId="ADAL" clId="{C1EED9DC-9EC8-4349-96AA-3A3934B357C5}" dt="2025-12-07T21:09:17.459" v="309"/>
        <pc:sldMkLst>
          <pc:docMk/>
          <pc:sldMk cId="1572183128" sldId="610"/>
        </pc:sldMkLst>
      </pc:sldChg>
      <pc:sldChg chg="add del">
        <pc:chgData name="P McKenzie-Cook" userId="6605cc89-aaff-4d80-9ee6-20e4afa4ef0c" providerId="ADAL" clId="{C1EED9DC-9EC8-4349-96AA-3A3934B357C5}" dt="2025-12-07T21:09:17.459" v="309"/>
        <pc:sldMkLst>
          <pc:docMk/>
          <pc:sldMk cId="2483090284" sldId="611"/>
        </pc:sldMkLst>
      </pc:sldChg>
      <pc:sldChg chg="add del">
        <pc:chgData name="P McKenzie-Cook" userId="6605cc89-aaff-4d80-9ee6-20e4afa4ef0c" providerId="ADAL" clId="{C1EED9DC-9EC8-4349-96AA-3A3934B357C5}" dt="2025-12-07T21:09:17.459" v="309"/>
        <pc:sldMkLst>
          <pc:docMk/>
          <pc:sldMk cId="0" sldId="612"/>
        </pc:sldMkLst>
      </pc:sldChg>
      <pc:sldChg chg="add del">
        <pc:chgData name="P McKenzie-Cook" userId="6605cc89-aaff-4d80-9ee6-20e4afa4ef0c" providerId="ADAL" clId="{C1EED9DC-9EC8-4349-96AA-3A3934B357C5}" dt="2025-12-07T21:09:17.459" v="309"/>
        <pc:sldMkLst>
          <pc:docMk/>
          <pc:sldMk cId="430022310" sldId="613"/>
        </pc:sldMkLst>
      </pc:sldChg>
      <pc:sldChg chg="add del">
        <pc:chgData name="P McKenzie-Cook" userId="6605cc89-aaff-4d80-9ee6-20e4afa4ef0c" providerId="ADAL" clId="{C1EED9DC-9EC8-4349-96AA-3A3934B357C5}" dt="2025-12-07T21:09:17.459" v="309"/>
        <pc:sldMkLst>
          <pc:docMk/>
          <pc:sldMk cId="4222764908" sldId="614"/>
        </pc:sldMkLst>
      </pc:sldChg>
      <pc:sldChg chg="add del">
        <pc:chgData name="P McKenzie-Cook" userId="6605cc89-aaff-4d80-9ee6-20e4afa4ef0c" providerId="ADAL" clId="{C1EED9DC-9EC8-4349-96AA-3A3934B357C5}" dt="2025-12-07T21:09:17.459" v="309"/>
        <pc:sldMkLst>
          <pc:docMk/>
          <pc:sldMk cId="459782598" sldId="615"/>
        </pc:sldMkLst>
      </pc:sldChg>
      <pc:sldChg chg="add del">
        <pc:chgData name="P McKenzie-Cook" userId="6605cc89-aaff-4d80-9ee6-20e4afa4ef0c" providerId="ADAL" clId="{C1EED9DC-9EC8-4349-96AA-3A3934B357C5}" dt="2025-12-07T21:09:17.459" v="309"/>
        <pc:sldMkLst>
          <pc:docMk/>
          <pc:sldMk cId="958717862" sldId="616"/>
        </pc:sldMkLst>
      </pc:sldChg>
      <pc:sldChg chg="add del">
        <pc:chgData name="P McKenzie-Cook" userId="6605cc89-aaff-4d80-9ee6-20e4afa4ef0c" providerId="ADAL" clId="{C1EED9DC-9EC8-4349-96AA-3A3934B357C5}" dt="2025-12-07T21:09:17.459" v="309"/>
        <pc:sldMkLst>
          <pc:docMk/>
          <pc:sldMk cId="438437678" sldId="617"/>
        </pc:sldMkLst>
      </pc:sldChg>
      <pc:sldChg chg="add del">
        <pc:chgData name="P McKenzie-Cook" userId="6605cc89-aaff-4d80-9ee6-20e4afa4ef0c" providerId="ADAL" clId="{C1EED9DC-9EC8-4349-96AA-3A3934B357C5}" dt="2025-12-07T21:09:17.459" v="309"/>
        <pc:sldMkLst>
          <pc:docMk/>
          <pc:sldMk cId="1891180851" sldId="618"/>
        </pc:sldMkLst>
      </pc:sldChg>
      <pc:sldChg chg="add del">
        <pc:chgData name="P McKenzie-Cook" userId="6605cc89-aaff-4d80-9ee6-20e4afa4ef0c" providerId="ADAL" clId="{C1EED9DC-9EC8-4349-96AA-3A3934B357C5}" dt="2025-12-07T21:09:17.459" v="309"/>
        <pc:sldMkLst>
          <pc:docMk/>
          <pc:sldMk cId="2047552728" sldId="619"/>
        </pc:sldMkLst>
      </pc:sldChg>
      <pc:sldChg chg="add del">
        <pc:chgData name="P McKenzie-Cook" userId="6605cc89-aaff-4d80-9ee6-20e4afa4ef0c" providerId="ADAL" clId="{C1EED9DC-9EC8-4349-96AA-3A3934B357C5}" dt="2025-12-07T21:09:17.459" v="309"/>
        <pc:sldMkLst>
          <pc:docMk/>
          <pc:sldMk cId="2253357340" sldId="620"/>
        </pc:sldMkLst>
      </pc:sldChg>
      <pc:sldChg chg="add del">
        <pc:chgData name="P McKenzie-Cook" userId="6605cc89-aaff-4d80-9ee6-20e4afa4ef0c" providerId="ADAL" clId="{C1EED9DC-9EC8-4349-96AA-3A3934B357C5}" dt="2025-12-07T21:09:17.459" v="309"/>
        <pc:sldMkLst>
          <pc:docMk/>
          <pc:sldMk cId="1297385610" sldId="621"/>
        </pc:sldMkLst>
      </pc:sldChg>
      <pc:sldChg chg="add del">
        <pc:chgData name="P McKenzie-Cook" userId="6605cc89-aaff-4d80-9ee6-20e4afa4ef0c" providerId="ADAL" clId="{C1EED9DC-9EC8-4349-96AA-3A3934B357C5}" dt="2025-12-07T21:09:17.459" v="309"/>
        <pc:sldMkLst>
          <pc:docMk/>
          <pc:sldMk cId="3141846533" sldId="622"/>
        </pc:sldMkLst>
      </pc:sldChg>
      <pc:sldChg chg="add del">
        <pc:chgData name="P McKenzie-Cook" userId="6605cc89-aaff-4d80-9ee6-20e4afa4ef0c" providerId="ADAL" clId="{C1EED9DC-9EC8-4349-96AA-3A3934B357C5}" dt="2025-12-07T21:09:17.459" v="309"/>
        <pc:sldMkLst>
          <pc:docMk/>
          <pc:sldMk cId="3832939669" sldId="623"/>
        </pc:sldMkLst>
      </pc:sldChg>
      <pc:sldChg chg="add del">
        <pc:chgData name="P McKenzie-Cook" userId="6605cc89-aaff-4d80-9ee6-20e4afa4ef0c" providerId="ADAL" clId="{C1EED9DC-9EC8-4349-96AA-3A3934B357C5}" dt="2025-12-07T21:09:17.459" v="309"/>
        <pc:sldMkLst>
          <pc:docMk/>
          <pc:sldMk cId="3208161319" sldId="624"/>
        </pc:sldMkLst>
      </pc:sldChg>
      <pc:sldChg chg="add del">
        <pc:chgData name="P McKenzie-Cook" userId="6605cc89-aaff-4d80-9ee6-20e4afa4ef0c" providerId="ADAL" clId="{C1EED9DC-9EC8-4349-96AA-3A3934B357C5}" dt="2025-12-07T21:09:17.459" v="309"/>
        <pc:sldMkLst>
          <pc:docMk/>
          <pc:sldMk cId="331665558" sldId="625"/>
        </pc:sldMkLst>
      </pc:sldChg>
      <pc:sldChg chg="add del">
        <pc:chgData name="P McKenzie-Cook" userId="6605cc89-aaff-4d80-9ee6-20e4afa4ef0c" providerId="ADAL" clId="{C1EED9DC-9EC8-4349-96AA-3A3934B357C5}" dt="2025-12-07T21:09:17.459" v="309"/>
        <pc:sldMkLst>
          <pc:docMk/>
          <pc:sldMk cId="3007729231" sldId="626"/>
        </pc:sldMkLst>
      </pc:sldChg>
      <pc:sldChg chg="add del">
        <pc:chgData name="P McKenzie-Cook" userId="6605cc89-aaff-4d80-9ee6-20e4afa4ef0c" providerId="ADAL" clId="{C1EED9DC-9EC8-4349-96AA-3A3934B357C5}" dt="2025-12-07T21:09:17.459" v="309"/>
        <pc:sldMkLst>
          <pc:docMk/>
          <pc:sldMk cId="2926313993" sldId="627"/>
        </pc:sldMkLst>
      </pc:sldChg>
      <pc:sldChg chg="add del">
        <pc:chgData name="P McKenzie-Cook" userId="6605cc89-aaff-4d80-9ee6-20e4afa4ef0c" providerId="ADAL" clId="{C1EED9DC-9EC8-4349-96AA-3A3934B357C5}" dt="2025-12-07T21:09:17.459" v="309"/>
        <pc:sldMkLst>
          <pc:docMk/>
          <pc:sldMk cId="1991950510" sldId="628"/>
        </pc:sldMkLst>
      </pc:sldChg>
      <pc:sldChg chg="add del">
        <pc:chgData name="P McKenzie-Cook" userId="6605cc89-aaff-4d80-9ee6-20e4afa4ef0c" providerId="ADAL" clId="{C1EED9DC-9EC8-4349-96AA-3A3934B357C5}" dt="2025-12-07T21:09:17.459" v="309"/>
        <pc:sldMkLst>
          <pc:docMk/>
          <pc:sldMk cId="3804701628" sldId="629"/>
        </pc:sldMkLst>
      </pc:sldChg>
      <pc:sldChg chg="add del">
        <pc:chgData name="P McKenzie-Cook" userId="6605cc89-aaff-4d80-9ee6-20e4afa4ef0c" providerId="ADAL" clId="{C1EED9DC-9EC8-4349-96AA-3A3934B357C5}" dt="2025-12-07T21:09:17.459" v="309"/>
        <pc:sldMkLst>
          <pc:docMk/>
          <pc:sldMk cId="630889264" sldId="630"/>
        </pc:sldMkLst>
      </pc:sldChg>
    </pc:docChg>
  </pc:docChgLst>
  <pc:docChgLst>
    <pc:chgData name="A Freel" userId="S::afreel@ohacademy.co.uk::f6dead3d-cc44-4b49-aee1-60fe86f08dbd" providerId="AD" clId="Web-{76F88E6C-8F7D-937E-E471-A6F8D4C54F10}"/>
    <pc:docChg chg="addSld delSld modSld">
      <pc:chgData name="A Freel" userId="S::afreel@ohacademy.co.uk::f6dead3d-cc44-4b49-aee1-60fe86f08dbd" providerId="AD" clId="Web-{76F88E6C-8F7D-937E-E471-A6F8D4C54F10}" dt="2025-12-03T18:34:08.555" v="121"/>
      <pc:docMkLst>
        <pc:docMk/>
      </pc:docMkLst>
      <pc:sldChg chg="delSp modSp mod setBg">
        <pc:chgData name="A Freel" userId="S::afreel@ohacademy.co.uk::f6dead3d-cc44-4b49-aee1-60fe86f08dbd" providerId="AD" clId="Web-{76F88E6C-8F7D-937E-E471-A6F8D4C54F10}" dt="2025-12-03T17:56:42.026" v="118"/>
        <pc:sldMkLst>
          <pc:docMk/>
          <pc:sldMk cId="109857222" sldId="256"/>
        </pc:sldMkLst>
        <pc:spChg chg="mod">
          <ac:chgData name="A Freel" userId="S::afreel@ohacademy.co.uk::f6dead3d-cc44-4b49-aee1-60fe86f08dbd" providerId="AD" clId="Web-{76F88E6C-8F7D-937E-E471-A6F8D4C54F10}" dt="2025-12-03T17:56:38.979" v="117" actId="20577"/>
          <ac:spMkLst>
            <pc:docMk/>
            <pc:sldMk cId="109857222" sldId="256"/>
            <ac:spMk id="2" creationId="{00000000-0000-0000-0000-000000000000}"/>
          </ac:spMkLst>
        </pc:spChg>
      </pc:sldChg>
      <pc:sldChg chg="add">
        <pc:chgData name="A Freel" userId="S::afreel@ohacademy.co.uk::f6dead3d-cc44-4b49-aee1-60fe86f08dbd" providerId="AD" clId="Web-{76F88E6C-8F7D-937E-E471-A6F8D4C54F10}" dt="2025-12-03T15:59:51.054" v="1"/>
        <pc:sldMkLst>
          <pc:docMk/>
          <pc:sldMk cId="4110216635" sldId="482"/>
        </pc:sldMkLst>
      </pc:sldChg>
      <pc:sldChg chg="add">
        <pc:chgData name="A Freel" userId="S::afreel@ohacademy.co.uk::f6dead3d-cc44-4b49-aee1-60fe86f08dbd" providerId="AD" clId="Web-{76F88E6C-8F7D-937E-E471-A6F8D4C54F10}" dt="2025-12-03T18:34:08.555" v="121"/>
        <pc:sldMkLst>
          <pc:docMk/>
          <pc:sldMk cId="1166182221" sldId="581"/>
        </pc:sldMkLst>
      </pc:sldChg>
      <pc:sldChg chg="add">
        <pc:chgData name="A Freel" userId="S::afreel@ohacademy.co.uk::f6dead3d-cc44-4b49-aee1-60fe86f08dbd" providerId="AD" clId="Web-{76F88E6C-8F7D-937E-E471-A6F8D4C54F10}" dt="2025-12-03T15:58:43.190" v="0"/>
        <pc:sldMkLst>
          <pc:docMk/>
          <pc:sldMk cId="2256358434" sldId="582"/>
        </pc:sldMkLst>
      </pc:sldChg>
      <pc:sldChg chg="modSp new del">
        <pc:chgData name="A Freel" userId="S::afreel@ohacademy.co.uk::f6dead3d-cc44-4b49-aee1-60fe86f08dbd" providerId="AD" clId="Web-{76F88E6C-8F7D-937E-E471-A6F8D4C54F10}" dt="2025-12-03T17:56:14.400" v="103"/>
        <pc:sldMkLst>
          <pc:docMk/>
          <pc:sldMk cId="1722089272" sldId="583"/>
        </pc:sldMkLst>
      </pc:sldChg>
      <pc:sldChg chg="addSp delSp modSp new mod setBg">
        <pc:chgData name="A Freel" userId="S::afreel@ohacademy.co.uk::f6dead3d-cc44-4b49-aee1-60fe86f08dbd" providerId="AD" clId="Web-{76F88E6C-8F7D-937E-E471-A6F8D4C54F10}" dt="2025-12-03T16:16:30.926" v="83" actId="20577"/>
        <pc:sldMkLst>
          <pc:docMk/>
          <pc:sldMk cId="1147798684" sldId="584"/>
        </pc:sldMkLst>
        <pc:spChg chg="add mod">
          <ac:chgData name="A Freel" userId="S::afreel@ohacademy.co.uk::f6dead3d-cc44-4b49-aee1-60fe86f08dbd" providerId="AD" clId="Web-{76F88E6C-8F7D-937E-E471-A6F8D4C54F10}" dt="2025-12-03T16:09:30.935" v="29" actId="20577"/>
          <ac:spMkLst>
            <pc:docMk/>
            <pc:sldMk cId="1147798684" sldId="584"/>
            <ac:spMk id="4" creationId="{36CFAD99-E35F-2C11-6D98-C1076A142CEA}"/>
          </ac:spMkLst>
        </pc:spChg>
        <pc:spChg chg="add mod">
          <ac:chgData name="A Freel" userId="S::afreel@ohacademy.co.uk::f6dead3d-cc44-4b49-aee1-60fe86f08dbd" providerId="AD" clId="Web-{76F88E6C-8F7D-937E-E471-A6F8D4C54F10}" dt="2025-12-03T16:15:16.970" v="37" actId="20577"/>
          <ac:spMkLst>
            <pc:docMk/>
            <pc:sldMk cId="1147798684" sldId="584"/>
            <ac:spMk id="5" creationId="{B707D495-067E-5422-081B-0BCE677F31B2}"/>
          </ac:spMkLst>
        </pc:spChg>
        <pc:spChg chg="add mod">
          <ac:chgData name="A Freel" userId="S::afreel@ohacademy.co.uk::f6dead3d-cc44-4b49-aee1-60fe86f08dbd" providerId="AD" clId="Web-{76F88E6C-8F7D-937E-E471-A6F8D4C54F10}" dt="2025-12-03T16:16:30.926" v="83" actId="20577"/>
          <ac:spMkLst>
            <pc:docMk/>
            <pc:sldMk cId="1147798684" sldId="584"/>
            <ac:spMk id="6" creationId="{709DD824-3D92-85F5-891A-48793968DD80}"/>
          </ac:spMkLst>
        </pc:spChg>
      </pc:sldChg>
      <pc:sldChg chg="addSp delSp modSp add replId">
        <pc:chgData name="A Freel" userId="S::afreel@ohacademy.co.uk::f6dead3d-cc44-4b49-aee1-60fe86f08dbd" providerId="AD" clId="Web-{76F88E6C-8F7D-937E-E471-A6F8D4C54F10}" dt="2025-12-03T16:17:11.054" v="102" actId="20577"/>
        <pc:sldMkLst>
          <pc:docMk/>
          <pc:sldMk cId="35378597" sldId="585"/>
        </pc:sldMkLst>
        <pc:spChg chg="add mod">
          <ac:chgData name="A Freel" userId="S::afreel@ohacademy.co.uk::f6dead3d-cc44-4b49-aee1-60fe86f08dbd" providerId="AD" clId="Web-{76F88E6C-8F7D-937E-E471-A6F8D4C54F10}" dt="2025-12-03T16:17:11.054" v="102" actId="20577"/>
          <ac:spMkLst>
            <pc:docMk/>
            <pc:sldMk cId="35378597" sldId="585"/>
            <ac:spMk id="2" creationId="{D058B88A-20D7-EF2F-D9C1-86D2BCF1F215}"/>
          </ac:spMkLst>
        </pc:spChg>
      </pc:sldChg>
      <pc:sldChg chg="delSp add replId">
        <pc:chgData name="A Freel" userId="S::afreel@ohacademy.co.uk::f6dead3d-cc44-4b49-aee1-60fe86f08dbd" providerId="AD" clId="Web-{76F88E6C-8F7D-937E-E471-A6F8D4C54F10}" dt="2025-12-03T16:16:42.099" v="87"/>
        <pc:sldMkLst>
          <pc:docMk/>
          <pc:sldMk cId="660716831" sldId="586"/>
        </pc:sldMkLst>
      </pc:sldChg>
      <pc:sldChg chg="add replId">
        <pc:chgData name="A Freel" userId="S::afreel@ohacademy.co.uk::f6dead3d-cc44-4b49-aee1-60fe86f08dbd" providerId="AD" clId="Web-{76F88E6C-8F7D-937E-E471-A6F8D4C54F10}" dt="2025-12-03T16:16:43.537" v="88"/>
        <pc:sldMkLst>
          <pc:docMk/>
          <pc:sldMk cId="4053528143" sldId="587"/>
        </pc:sldMkLst>
      </pc:sldChg>
      <pc:sldChg chg="add replId">
        <pc:chgData name="A Freel" userId="S::afreel@ohacademy.co.uk::f6dead3d-cc44-4b49-aee1-60fe86f08dbd" providerId="AD" clId="Web-{76F88E6C-8F7D-937E-E471-A6F8D4C54F10}" dt="2025-12-03T16:16:43.771" v="89"/>
        <pc:sldMkLst>
          <pc:docMk/>
          <pc:sldMk cId="4008824027" sldId="588"/>
        </pc:sldMkLst>
      </pc:sldChg>
      <pc:sldChg chg="add replId">
        <pc:chgData name="A Freel" userId="S::afreel@ohacademy.co.uk::f6dead3d-cc44-4b49-aee1-60fe86f08dbd" providerId="AD" clId="Web-{76F88E6C-8F7D-937E-E471-A6F8D4C54F10}" dt="2025-12-03T16:16:44.052" v="90"/>
        <pc:sldMkLst>
          <pc:docMk/>
          <pc:sldMk cId="3421157266" sldId="589"/>
        </pc:sldMkLst>
      </pc:sldChg>
      <pc:sldChg chg="add mod setBg">
        <pc:chgData name="A Freel" userId="S::afreel@ohacademy.co.uk::f6dead3d-cc44-4b49-aee1-60fe86f08dbd" providerId="AD" clId="Web-{76F88E6C-8F7D-937E-E471-A6F8D4C54F10}" dt="2025-12-03T17:59:43.169" v="120"/>
        <pc:sldMkLst>
          <pc:docMk/>
          <pc:sldMk cId="845759520" sldId="598"/>
        </pc:sldMkLst>
      </pc:sldChg>
      <pc:sldMasterChg chg="addSldLayout">
        <pc:chgData name="A Freel" userId="S::afreel@ohacademy.co.uk::f6dead3d-cc44-4b49-aee1-60fe86f08dbd" providerId="AD" clId="Web-{76F88E6C-8F7D-937E-E471-A6F8D4C54F10}" dt="2025-12-03T15:58:43.190" v="0"/>
        <pc:sldMasterMkLst>
          <pc:docMk/>
          <pc:sldMasterMk cId="2460954070" sldId="2147483660"/>
        </pc:sldMasterMkLst>
        <pc:sldLayoutChg chg="add">
          <pc:chgData name="A Freel" userId="S::afreel@ohacademy.co.uk::f6dead3d-cc44-4b49-aee1-60fe86f08dbd" providerId="AD" clId="Web-{76F88E6C-8F7D-937E-E471-A6F8D4C54F10}" dt="2025-12-03T15:58:43.190" v="0"/>
          <pc:sldLayoutMkLst>
            <pc:docMk/>
            <pc:sldMasterMk cId="2460954070" sldId="2147483660"/>
            <pc:sldLayoutMk cId="328260926" sldId="21474836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91273A-FB9D-4627-9D68-A397689219B9}" type="datetimeFigureOut">
              <a:t>12/7/2025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4483DA-50FD-40F2-9041-C574160BE689}" type="slidenum">
              <a:t>‹#›</a:t>
            </a:fld>
            <a:endParaRPr lang="en-GB"/>
          </a:p>
        </p:txBody>
      </p:sp>
    </p:spTree>
    <p:extLst>
      <p:ext uri="{BB962C8B-B14F-4D97-AF65-F5344CB8AC3E}">
        <p14:creationId xmlns:p14="http://schemas.microsoft.com/office/powerpoint/2010/main" val="3057004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MuDAUa0XSHI"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39</a:t>
            </a:fld>
            <a:endParaRPr lang="en-GB"/>
          </a:p>
        </p:txBody>
      </p:sp>
    </p:spTree>
    <p:extLst>
      <p:ext uri="{BB962C8B-B14F-4D97-AF65-F5344CB8AC3E}">
        <p14:creationId xmlns:p14="http://schemas.microsoft.com/office/powerpoint/2010/main" val="3946642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rPr>
              <a:t>Read: </a:t>
            </a:r>
            <a:r>
              <a:rPr lang="en-GB" sz="1800" dirty="0">
                <a:effectLst/>
                <a:latin typeface="Calibri" panose="020F0502020204030204" pitchFamily="34" charset="0"/>
                <a:ea typeface="Calibri" panose="020F0502020204030204" pitchFamily="34" charset="0"/>
              </a:rPr>
              <a:t>‘Types of transport’. This information explains that some types of transport, like canal boats or funicular railways, are only used in certain areas. You could show pupils videos of funicular railways and canal boats to support comprehension. </a:t>
            </a:r>
            <a:endParaRPr lang="en-GB" dirty="0"/>
          </a:p>
        </p:txBody>
      </p:sp>
      <p:sp>
        <p:nvSpPr>
          <p:cNvPr id="4" name="Slide Number Placeholder 3"/>
          <p:cNvSpPr>
            <a:spLocks noGrp="1"/>
          </p:cNvSpPr>
          <p:nvPr>
            <p:ph type="sldNum" sz="quarter" idx="5"/>
          </p:nvPr>
        </p:nvSpPr>
        <p:spPr/>
        <p:txBody>
          <a:bodyPr/>
          <a:lstStyle/>
          <a:p>
            <a:fld id="{5CE287A6-E307-46A5-A911-4FC9E503D2EC}" type="slidenum">
              <a:rPr lang="en-GB" smtClean="0"/>
              <a:t>52</a:t>
            </a:fld>
            <a:endParaRPr lang="en-GB"/>
          </a:p>
        </p:txBody>
      </p:sp>
    </p:spTree>
    <p:extLst>
      <p:ext uri="{BB962C8B-B14F-4D97-AF65-F5344CB8AC3E}">
        <p14:creationId xmlns:p14="http://schemas.microsoft.com/office/powerpoint/2010/main" val="3180297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rPr>
              <a:t>Talk task:</a:t>
            </a:r>
            <a:r>
              <a:rPr lang="en-GB" sz="1800" dirty="0">
                <a:effectLst/>
                <a:latin typeface="Calibri" panose="020F0502020204030204" pitchFamily="34" charset="0"/>
                <a:ea typeface="Calibri" panose="020F0502020204030204" pitchFamily="34" charset="0"/>
              </a:rPr>
              <a:t> Ask pupils to examine the image and discuss the questions: ‘What type of transport is this?’ and ‘Where is it?’. Take feedback as a whole class and explain to pupils that the image shows the London Underground, as it was in 1863. You may wish to show pupils images and videos of modern-day London Underground to support their understanding.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CE287A6-E307-46A5-A911-4FC9E503D2EC}" type="slidenum">
              <a:rPr lang="en-GB" smtClean="0"/>
              <a:t>53</a:t>
            </a:fld>
            <a:endParaRPr lang="en-GB"/>
          </a:p>
        </p:txBody>
      </p:sp>
    </p:spTree>
    <p:extLst>
      <p:ext uri="{BB962C8B-B14F-4D97-AF65-F5344CB8AC3E}">
        <p14:creationId xmlns:p14="http://schemas.microsoft.com/office/powerpoint/2010/main" val="1776522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u="none" dirty="0">
                <a:solidFill>
                  <a:srgbClr val="0563C1"/>
                </a:solidFill>
                <a:effectLst/>
                <a:latin typeface="Calibri" panose="020F0502020204030204" pitchFamily="34" charset="0"/>
                <a:ea typeface="Calibri" panose="020F0502020204030204" pitchFamily="34" charset="0"/>
              </a:rPr>
              <a:t>Read:</a:t>
            </a:r>
            <a:r>
              <a:rPr lang="en-GB" sz="1800" u="none" dirty="0">
                <a:solidFill>
                  <a:srgbClr val="0563C1"/>
                </a:solidFill>
                <a:effectLst/>
                <a:latin typeface="Calibri" panose="020F0502020204030204" pitchFamily="34" charset="0"/>
                <a:ea typeface="Calibri" panose="020F0502020204030204" pitchFamily="34" charset="0"/>
              </a:rPr>
              <a:t> ‘The underground railway’ slides. Explain the invention of the underground railway. Refer back to the Transport timeline additional resource to show when underground railways were invented. You could show pupils the London Underground section of the following video:</a:t>
            </a:r>
            <a:r>
              <a:rPr lang="en-GB" sz="1800" u="sng" dirty="0">
                <a:solidFill>
                  <a:srgbClr val="0563C1"/>
                </a:solidFill>
                <a:effectLst/>
                <a:latin typeface="Calibri" panose="020F0502020204030204" pitchFamily="34" charset="0"/>
                <a:ea typeface="Calibri" panose="020F0502020204030204" pitchFamily="34" charset="0"/>
              </a:rPr>
              <a:t> </a:t>
            </a:r>
            <a:r>
              <a:rPr lang="en-GB" sz="1800" u="sng" dirty="0">
                <a:solidFill>
                  <a:srgbClr val="0563C1"/>
                </a:solidFill>
                <a:effectLst/>
                <a:latin typeface="Calibri" panose="020F0502020204030204" pitchFamily="34" charset="0"/>
                <a:ea typeface="Calibri" panose="020F0502020204030204" pitchFamily="34" charset="0"/>
                <a:hlinkClick r:id="rId3"/>
              </a:rPr>
              <a:t>https://www.youtube.com/watch?v=MuDAUa0XSHI</a:t>
            </a:r>
            <a:r>
              <a:rPr lang="en-GB" sz="1800" dirty="0">
                <a:effectLst/>
                <a:latin typeface="Calibri" panose="020F0502020204030204" pitchFamily="34" charset="0"/>
                <a:ea typeface="Calibri" panose="020F0502020204030204" pitchFamily="34" charset="0"/>
              </a:rPr>
              <a:t>. (Oxford University Press is not responsible for content available on third-party websites. The content of these websites may have changed since publication.)</a:t>
            </a:r>
            <a:endParaRPr lang="en-GB" dirty="0"/>
          </a:p>
        </p:txBody>
      </p:sp>
      <p:sp>
        <p:nvSpPr>
          <p:cNvPr id="4" name="Slide Number Placeholder 3"/>
          <p:cNvSpPr>
            <a:spLocks noGrp="1"/>
          </p:cNvSpPr>
          <p:nvPr>
            <p:ph type="sldNum" sz="quarter" idx="5"/>
          </p:nvPr>
        </p:nvSpPr>
        <p:spPr/>
        <p:txBody>
          <a:bodyPr/>
          <a:lstStyle/>
          <a:p>
            <a:fld id="{5CE287A6-E307-46A5-A911-4FC9E503D2EC}" type="slidenum">
              <a:rPr lang="en-GB" smtClean="0"/>
              <a:t>54</a:t>
            </a:fld>
            <a:endParaRPr lang="en-GB"/>
          </a:p>
        </p:txBody>
      </p:sp>
    </p:spTree>
    <p:extLst>
      <p:ext uri="{BB962C8B-B14F-4D97-AF65-F5344CB8AC3E}">
        <p14:creationId xmlns:p14="http://schemas.microsoft.com/office/powerpoint/2010/main" val="74512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rPr>
              <a:t>Group task:</a:t>
            </a:r>
            <a:r>
              <a:rPr lang="en-GB" sz="1800" dirty="0">
                <a:effectLst/>
                <a:latin typeface="Calibri" panose="020F0502020204030204" pitchFamily="34" charset="0"/>
                <a:ea typeface="Calibri" panose="020F0502020204030204" pitchFamily="34" charset="0"/>
              </a:rPr>
              <a:t> Discuss the advantages and disadvantages of the London Underground using the information on the slide, the images and any ideas pupils may think of from the videos you have watched. Share ideas as a whole class. Pupils should then use the Additional resource: </a:t>
            </a:r>
            <a:r>
              <a:rPr lang="en-GB" sz="1800" dirty="0">
                <a:effectLst/>
                <a:latin typeface="Calibri" panose="020F0502020204030204" pitchFamily="34" charset="0"/>
                <a:ea typeface="Calibri" panose="020F0502020204030204" pitchFamily="34" charset="0"/>
                <a:cs typeface="Times New Roman" panose="02020603050405020304" pitchFamily="18" charset="0"/>
              </a:rPr>
              <a:t>Advantages and disadvantages</a:t>
            </a:r>
            <a:r>
              <a:rPr lang="en-GB" sz="1800" dirty="0">
                <a:effectLst/>
                <a:latin typeface="Calibri" panose="020F0502020204030204" pitchFamily="34" charset="0"/>
                <a:ea typeface="Calibri" panose="020F0502020204030204" pitchFamily="34" charset="0"/>
              </a:rPr>
              <a:t> to work together to sort the advantages and disadvantages and stick them into their Workbooks. Challenge pupils by asking them to either write any additional ideas the class came up with into their Workbook, or to write all the answers straight into their Workbook. Pupils will be supported to complete this task by their partner and the whole-class group work. Answers are provided on the following slide.</a:t>
            </a:r>
            <a:endParaRPr lang="en-GB" dirty="0"/>
          </a:p>
        </p:txBody>
      </p:sp>
      <p:sp>
        <p:nvSpPr>
          <p:cNvPr id="4" name="Slide Number Placeholder 3"/>
          <p:cNvSpPr>
            <a:spLocks noGrp="1"/>
          </p:cNvSpPr>
          <p:nvPr>
            <p:ph type="sldNum" sz="quarter" idx="5"/>
          </p:nvPr>
        </p:nvSpPr>
        <p:spPr/>
        <p:txBody>
          <a:bodyPr/>
          <a:lstStyle/>
          <a:p>
            <a:fld id="{5CE287A6-E307-46A5-A911-4FC9E503D2EC}" type="slidenum">
              <a:rPr lang="en-GB" smtClean="0"/>
              <a:t>56</a:t>
            </a:fld>
            <a:endParaRPr lang="en-GB"/>
          </a:p>
        </p:txBody>
      </p:sp>
    </p:spTree>
    <p:extLst>
      <p:ext uri="{BB962C8B-B14F-4D97-AF65-F5344CB8AC3E}">
        <p14:creationId xmlns:p14="http://schemas.microsoft.com/office/powerpoint/2010/main" val="2975170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rPr>
              <a:t>Read: </a:t>
            </a:r>
            <a:r>
              <a:rPr lang="en-GB" sz="1800" dirty="0">
                <a:effectLst/>
                <a:latin typeface="Calibri" panose="020F0502020204030204" pitchFamily="34" charset="0"/>
                <a:ea typeface="Calibri" panose="020F0502020204030204" pitchFamily="34" charset="0"/>
              </a:rPr>
              <a:t>‘Transport in our local area’. </a:t>
            </a:r>
            <a:r>
              <a:rPr lang="en-GB" sz="1800" b="1" dirty="0">
                <a:effectLst/>
                <a:latin typeface="Calibri" panose="020F0502020204030204" pitchFamily="34" charset="0"/>
                <a:ea typeface="Calibri" panose="020F0502020204030204" pitchFamily="34" charset="0"/>
              </a:rPr>
              <a:t>(You should have added the images of a mode transport in your local area and relevant questions to this slide.) </a:t>
            </a:r>
            <a:r>
              <a:rPr lang="en-GB" sz="1800" dirty="0">
                <a:effectLst/>
                <a:latin typeface="Calibri" panose="020F0502020204030204" pitchFamily="34" charset="0"/>
                <a:ea typeface="Calibri" panose="020F0502020204030204" pitchFamily="34" charset="0"/>
              </a:rPr>
              <a:t>Read through the information you researched on a mode of transport in your local area and its history. When comparing the image of your local area in the past to modern day, possible questions you could ask are: Which image is from today and which is the past? How do you know? What modes of transport can you see? What has changed from the past to present? Ideally, take pupils to that area where they could experience it first-hand. </a:t>
            </a:r>
            <a:endParaRPr lang="en-GB" dirty="0"/>
          </a:p>
        </p:txBody>
      </p:sp>
      <p:sp>
        <p:nvSpPr>
          <p:cNvPr id="4" name="Slide Number Placeholder 3"/>
          <p:cNvSpPr>
            <a:spLocks noGrp="1"/>
          </p:cNvSpPr>
          <p:nvPr>
            <p:ph type="sldNum" sz="quarter" idx="5"/>
          </p:nvPr>
        </p:nvSpPr>
        <p:spPr/>
        <p:txBody>
          <a:bodyPr/>
          <a:lstStyle/>
          <a:p>
            <a:fld id="{5CE287A6-E307-46A5-A911-4FC9E503D2EC}" type="slidenum">
              <a:rPr lang="en-GB" smtClean="0"/>
              <a:t>58</a:t>
            </a:fld>
            <a:endParaRPr lang="en-GB"/>
          </a:p>
        </p:txBody>
      </p:sp>
    </p:spTree>
    <p:extLst>
      <p:ext uri="{BB962C8B-B14F-4D97-AF65-F5344CB8AC3E}">
        <p14:creationId xmlns:p14="http://schemas.microsoft.com/office/powerpoint/2010/main" val="184142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rPr>
              <a:t>Write: </a:t>
            </a:r>
            <a:r>
              <a:rPr lang="en-GB" sz="1800" b="0" dirty="0">
                <a:effectLst/>
                <a:latin typeface="Calibri" panose="020F0502020204030204" pitchFamily="34" charset="0"/>
                <a:ea typeface="Calibri" panose="020F0502020204030204" pitchFamily="34" charset="0"/>
              </a:rPr>
              <a:t>In their Workbooks pupils </a:t>
            </a:r>
            <a:r>
              <a:rPr lang="en-GB" sz="1800" dirty="0">
                <a:effectLst/>
                <a:latin typeface="Calibri" panose="020F0502020204030204" pitchFamily="34" charset="0"/>
                <a:ea typeface="Calibri" panose="020F0502020204030204" pitchFamily="34" charset="0"/>
              </a:rPr>
              <a:t>draw a type of transport in your local area from the past and a type of transport in your local area from today. To challenge pupils, ask them to label their images. As a support, print out the type of transport to hand out on tables to assist pupils with their drawings.</a:t>
            </a:r>
            <a:endParaRPr lang="en-GB" dirty="0"/>
          </a:p>
        </p:txBody>
      </p:sp>
      <p:sp>
        <p:nvSpPr>
          <p:cNvPr id="4" name="Slide Number Placeholder 3"/>
          <p:cNvSpPr>
            <a:spLocks noGrp="1"/>
          </p:cNvSpPr>
          <p:nvPr>
            <p:ph type="sldNum" sz="quarter" idx="5"/>
          </p:nvPr>
        </p:nvSpPr>
        <p:spPr/>
        <p:txBody>
          <a:bodyPr/>
          <a:lstStyle/>
          <a:p>
            <a:fld id="{5CE287A6-E307-46A5-A911-4FC9E503D2EC}" type="slidenum">
              <a:rPr lang="en-GB" smtClean="0"/>
              <a:t>59</a:t>
            </a:fld>
            <a:endParaRPr lang="en-GB"/>
          </a:p>
        </p:txBody>
      </p:sp>
    </p:spTree>
    <p:extLst>
      <p:ext uri="{BB962C8B-B14F-4D97-AF65-F5344CB8AC3E}">
        <p14:creationId xmlns:p14="http://schemas.microsoft.com/office/powerpoint/2010/main" val="1806076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Times New Roman" panose="02020603050405020304" pitchFamily="18" charset="0"/>
              </a:rPr>
              <a:t>Learning review: </a:t>
            </a:r>
            <a:r>
              <a:rPr lang="en-GB" sz="1800" dirty="0">
                <a:effectLst/>
                <a:latin typeface="Calibri" panose="020F0502020204030204" pitchFamily="34" charset="0"/>
                <a:ea typeface="Times New Roman" panose="02020603050405020304" pitchFamily="18" charset="0"/>
              </a:rPr>
              <a:t>Using the teaching slides, talk partners tell each other a response to the questions. </a:t>
            </a:r>
            <a:r>
              <a:rPr lang="en-GB" sz="1800">
                <a:effectLst/>
                <a:latin typeface="Calibri" panose="020F0502020204030204" pitchFamily="34" charset="0"/>
                <a:ea typeface="Times New Roman" panose="02020603050405020304" pitchFamily="18" charset="0"/>
              </a:rPr>
              <a:t>Add further review questions if you wish to</a:t>
            </a:r>
            <a:r>
              <a:rPr lang="en-GB" sz="1800">
                <a:effectLst/>
                <a:latin typeface="Calibri" panose="020F0502020204030204" pitchFamily="34" charset="0"/>
                <a:ea typeface="Calibri" panose="020F0502020204030204" pitchFamily="34" charset="0"/>
              </a:rPr>
              <a:t>.</a:t>
            </a:r>
            <a:endParaRPr lang="en-GB" dirty="0"/>
          </a:p>
        </p:txBody>
      </p:sp>
      <p:sp>
        <p:nvSpPr>
          <p:cNvPr id="4" name="Slide Number Placeholder 3"/>
          <p:cNvSpPr>
            <a:spLocks noGrp="1"/>
          </p:cNvSpPr>
          <p:nvPr>
            <p:ph type="sldNum" sz="quarter" idx="5"/>
          </p:nvPr>
        </p:nvSpPr>
        <p:spPr/>
        <p:txBody>
          <a:bodyPr/>
          <a:lstStyle/>
          <a:p>
            <a:fld id="{5CE287A6-E307-46A5-A911-4FC9E503D2EC}" type="slidenum">
              <a:rPr lang="en-GB" smtClean="0"/>
              <a:t>61</a:t>
            </a:fld>
            <a:endParaRPr lang="en-GB"/>
          </a:p>
        </p:txBody>
      </p:sp>
    </p:spTree>
    <p:extLst>
      <p:ext uri="{BB962C8B-B14F-4D97-AF65-F5344CB8AC3E}">
        <p14:creationId xmlns:p14="http://schemas.microsoft.com/office/powerpoint/2010/main" val="2332691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0A35B1F-B4AB-4FF4-9BF2-84BDA0926024}" type="slidenum">
              <a:rPr lang="en-GB" smtClean="0"/>
              <a:t>40</a:t>
            </a:fld>
            <a:endParaRPr lang="en-GB"/>
          </a:p>
        </p:txBody>
      </p:sp>
    </p:spTree>
    <p:extLst>
      <p:ext uri="{BB962C8B-B14F-4D97-AF65-F5344CB8AC3E}">
        <p14:creationId xmlns:p14="http://schemas.microsoft.com/office/powerpoint/2010/main" val="3126801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rPr>
              <a:t>Knowledge quiz 2.8:</a:t>
            </a:r>
            <a:r>
              <a:rPr lang="en-GB" sz="1800" dirty="0">
                <a:effectLst/>
                <a:latin typeface="Calibri" panose="020F0502020204030204" pitchFamily="34" charset="0"/>
                <a:ea typeface="Calibri" panose="020F0502020204030204" pitchFamily="34" charset="0"/>
              </a:rPr>
              <a:t> </a:t>
            </a:r>
            <a:r>
              <a:rPr lang="en-GB" sz="1800" dirty="0">
                <a:solidFill>
                  <a:srgbClr val="222222"/>
                </a:solidFill>
                <a:effectLst/>
                <a:latin typeface="Calibri" panose="020F0502020204030204" pitchFamily="34" charset="0"/>
                <a:ea typeface="Calibri" panose="020F0502020204030204" pitchFamily="34" charset="0"/>
              </a:rPr>
              <a:t>Pupils complete this in the Additional resource: Knowledge quizzes booklet to assess their knowledge retention from the previous lesson. They write their score in the chart also provided in the additional resource.</a:t>
            </a:r>
            <a:endParaRPr lang="en-GB" dirty="0"/>
          </a:p>
        </p:txBody>
      </p:sp>
      <p:sp>
        <p:nvSpPr>
          <p:cNvPr id="4" name="Slide Number Placeholder 3"/>
          <p:cNvSpPr>
            <a:spLocks noGrp="1"/>
          </p:cNvSpPr>
          <p:nvPr>
            <p:ph type="sldNum" sz="quarter" idx="5"/>
          </p:nvPr>
        </p:nvSpPr>
        <p:spPr/>
        <p:txBody>
          <a:bodyPr/>
          <a:lstStyle/>
          <a:p>
            <a:fld id="{5CE287A6-E307-46A5-A911-4FC9E503D2EC}" type="slidenum">
              <a:rPr lang="en-GB" smtClean="0"/>
              <a:t>43</a:t>
            </a:fld>
            <a:endParaRPr lang="en-GB"/>
          </a:p>
        </p:txBody>
      </p:sp>
    </p:spTree>
    <p:extLst>
      <p:ext uri="{BB962C8B-B14F-4D97-AF65-F5344CB8AC3E}">
        <p14:creationId xmlns:p14="http://schemas.microsoft.com/office/powerpoint/2010/main" val="369265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effectLst/>
                <a:latin typeface="Calibri" panose="020F0502020204030204" pitchFamily="34" charset="0"/>
                <a:ea typeface="Calibri" panose="020F0502020204030204" pitchFamily="34" charset="0"/>
                <a:cs typeface="Calibri" panose="020F0502020204030204" pitchFamily="34" charset="0"/>
              </a:rPr>
              <a:t>Revisit the main enquiry question and the learning journey so far.</a:t>
            </a:r>
            <a:endParaRPr lang="en-GB" sz="1200" b="0" i="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5CE287A6-E307-46A5-A911-4FC9E503D2EC}" type="slidenum">
              <a:rPr lang="en-GB" smtClean="0"/>
              <a:t>45</a:t>
            </a:fld>
            <a:endParaRPr lang="en-GB"/>
          </a:p>
        </p:txBody>
      </p:sp>
    </p:spTree>
    <p:extLst>
      <p:ext uri="{BB962C8B-B14F-4D97-AF65-F5344CB8AC3E}">
        <p14:creationId xmlns:p14="http://schemas.microsoft.com/office/powerpoint/2010/main" val="3730625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CE287A6-E307-46A5-A911-4FC9E503D2EC}" type="slidenum">
              <a:rPr lang="en-GB" smtClean="0"/>
              <a:t>46</a:t>
            </a:fld>
            <a:endParaRPr lang="en-GB"/>
          </a:p>
        </p:txBody>
      </p:sp>
    </p:spTree>
    <p:extLst>
      <p:ext uri="{BB962C8B-B14F-4D97-AF65-F5344CB8AC3E}">
        <p14:creationId xmlns:p14="http://schemas.microsoft.com/office/powerpoint/2010/main" val="3948066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Introduction: </a:t>
            </a:r>
            <a:r>
              <a:rPr lang="en-GB" dirty="0"/>
              <a:t>Share the lesson statement and key term. Then share key knowledge and other key vocabulary with pupils—you may want to add images to the teaching slides to support exemplification and understanding of these words. </a:t>
            </a:r>
          </a:p>
        </p:txBody>
      </p:sp>
      <p:sp>
        <p:nvSpPr>
          <p:cNvPr id="4" name="Slide Number Placeholder 3"/>
          <p:cNvSpPr>
            <a:spLocks noGrp="1"/>
          </p:cNvSpPr>
          <p:nvPr>
            <p:ph type="sldNum" sz="quarter" idx="5"/>
          </p:nvPr>
        </p:nvSpPr>
        <p:spPr/>
        <p:txBody>
          <a:bodyPr/>
          <a:lstStyle/>
          <a:p>
            <a:fld id="{5CE287A6-E307-46A5-A911-4FC9E503D2EC}" type="slidenum">
              <a:rPr lang="en-GB" smtClean="0"/>
              <a:t>47</a:t>
            </a:fld>
            <a:endParaRPr lang="en-GB"/>
          </a:p>
        </p:txBody>
      </p:sp>
    </p:spTree>
    <p:extLst>
      <p:ext uri="{BB962C8B-B14F-4D97-AF65-F5344CB8AC3E}">
        <p14:creationId xmlns:p14="http://schemas.microsoft.com/office/powerpoint/2010/main" val="1386370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Calibri" panose="020F0502020204030204" pitchFamily="34" charset="0"/>
              </a:rPr>
              <a:t>To support the concept of the key term ‘traffic’, show pictures or videos of busy roads with lots of traffic. </a:t>
            </a:r>
            <a:endParaRPr lang="en-GB" dirty="0"/>
          </a:p>
        </p:txBody>
      </p:sp>
      <p:sp>
        <p:nvSpPr>
          <p:cNvPr id="4" name="Slide Number Placeholder 3"/>
          <p:cNvSpPr>
            <a:spLocks noGrp="1"/>
          </p:cNvSpPr>
          <p:nvPr>
            <p:ph type="sldNum" sz="quarter" idx="5"/>
          </p:nvPr>
        </p:nvSpPr>
        <p:spPr/>
        <p:txBody>
          <a:bodyPr/>
          <a:lstStyle/>
          <a:p>
            <a:fld id="{5CE287A6-E307-46A5-A911-4FC9E503D2EC}" type="slidenum">
              <a:rPr lang="en-GB" smtClean="0"/>
              <a:t>48</a:t>
            </a:fld>
            <a:endParaRPr lang="en-GB"/>
          </a:p>
        </p:txBody>
      </p:sp>
    </p:spTree>
    <p:extLst>
      <p:ext uri="{BB962C8B-B14F-4D97-AF65-F5344CB8AC3E}">
        <p14:creationId xmlns:p14="http://schemas.microsoft.com/office/powerpoint/2010/main" val="3016932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Calibri" panose="020F0502020204030204" pitchFamily="34" charset="0"/>
              </a:rPr>
              <a:t>Talk task:</a:t>
            </a:r>
            <a:r>
              <a:rPr lang="en-GB" sz="1800" dirty="0">
                <a:effectLst/>
                <a:latin typeface="Calibri" panose="020F0502020204030204" pitchFamily="34" charset="0"/>
                <a:ea typeface="Calibri" panose="020F0502020204030204" pitchFamily="34" charset="0"/>
                <a:cs typeface="Calibri" panose="020F0502020204030204" pitchFamily="34" charset="0"/>
              </a:rPr>
              <a:t> Ask pupils to look at the picture on the slide and discuss with their partner the questions: ‘Do you know what this is?’ and ‘What do you notice about where it is built?’. Explain that funicular railways were built to transport people up hillsides (often holiday makers). Ask if they have ever seen or been on a funicular railway. Look at the next slide and ask the same questions. After pupils have discussed with their partners, explain that canals are like rivers but, unlike rivers, they were built by people to transport goods. Canals are quite narrow and not very deep so only certain types of boats can travel by canal.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5CE287A6-E307-46A5-A911-4FC9E503D2EC}" type="slidenum">
              <a:rPr lang="en-GB" smtClean="0"/>
              <a:t>50</a:t>
            </a:fld>
            <a:endParaRPr lang="en-GB"/>
          </a:p>
        </p:txBody>
      </p:sp>
    </p:spTree>
    <p:extLst>
      <p:ext uri="{BB962C8B-B14F-4D97-AF65-F5344CB8AC3E}">
        <p14:creationId xmlns:p14="http://schemas.microsoft.com/office/powerpoint/2010/main" val="3331653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A4A5F-1714-DECB-689C-DE994BC4F5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A498885-7AFC-68E5-F1A9-CE44A433B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1C70354-844B-92E6-5E9A-9D1C6D23F930}"/>
              </a:ext>
            </a:extLst>
          </p:cNvPr>
          <p:cNvSpPr>
            <a:spLocks noGrp="1"/>
          </p:cNvSpPr>
          <p:nvPr>
            <p:ph type="dt" sz="half" idx="10"/>
          </p:nvPr>
        </p:nvSpPr>
        <p:spPr/>
        <p:txBody>
          <a:bodyPr/>
          <a:lstStyle/>
          <a:p>
            <a:fld id="{846CE7D5-CF57-46EF-B807-FDD0502418D4}" type="datetimeFigureOut">
              <a:rPr lang="en-GB" smtClean="0"/>
              <a:t>07/12/2025</a:t>
            </a:fld>
            <a:endParaRPr lang="en-GB"/>
          </a:p>
        </p:txBody>
      </p:sp>
      <p:sp>
        <p:nvSpPr>
          <p:cNvPr id="5" name="Footer Placeholder 4">
            <a:extLst>
              <a:ext uri="{FF2B5EF4-FFF2-40B4-BE49-F238E27FC236}">
                <a16:creationId xmlns:a16="http://schemas.microsoft.com/office/drawing/2014/main" id="{EDECD90B-0649-7600-AB5A-C3B1F630DA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86C8AF-81E9-94FF-1C63-87548C781AC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16361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D996-BA6D-4A0E-9EAB-8B9335E40F9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ADCB7D4-3315-50E8-A478-8378A947688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D2F7BAD-1202-2A75-0100-2B0852455DF9}"/>
              </a:ext>
            </a:extLst>
          </p:cNvPr>
          <p:cNvSpPr>
            <a:spLocks noGrp="1"/>
          </p:cNvSpPr>
          <p:nvPr>
            <p:ph type="dt" sz="half" idx="10"/>
          </p:nvPr>
        </p:nvSpPr>
        <p:spPr/>
        <p:txBody>
          <a:bodyPr/>
          <a:lstStyle/>
          <a:p>
            <a:fld id="{846CE7D5-CF57-46EF-B807-FDD0502418D4}" type="datetimeFigureOut">
              <a:rPr lang="en-GB" smtClean="0"/>
              <a:t>07/12/2025</a:t>
            </a:fld>
            <a:endParaRPr lang="en-GB"/>
          </a:p>
        </p:txBody>
      </p:sp>
      <p:sp>
        <p:nvSpPr>
          <p:cNvPr id="5" name="Footer Placeholder 4">
            <a:extLst>
              <a:ext uri="{FF2B5EF4-FFF2-40B4-BE49-F238E27FC236}">
                <a16:creationId xmlns:a16="http://schemas.microsoft.com/office/drawing/2014/main" id="{0EE14E05-82A5-A430-9719-33C7848EC2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406565-49A8-B614-059D-7C41C00EB284}"/>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78877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AA645-31EC-D69D-7395-29D7674ED75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A15480F-CDA7-D9D6-E337-A3E405968C4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8FF0CF6-C8F4-627D-8F9B-6CCDEF460EA8}"/>
              </a:ext>
            </a:extLst>
          </p:cNvPr>
          <p:cNvSpPr>
            <a:spLocks noGrp="1"/>
          </p:cNvSpPr>
          <p:nvPr>
            <p:ph type="dt" sz="half" idx="10"/>
          </p:nvPr>
        </p:nvSpPr>
        <p:spPr/>
        <p:txBody>
          <a:bodyPr/>
          <a:lstStyle/>
          <a:p>
            <a:fld id="{846CE7D5-CF57-46EF-B807-FDD0502418D4}" type="datetimeFigureOut">
              <a:rPr lang="en-GB" smtClean="0"/>
              <a:t>07/12/2025</a:t>
            </a:fld>
            <a:endParaRPr lang="en-GB"/>
          </a:p>
        </p:txBody>
      </p:sp>
      <p:sp>
        <p:nvSpPr>
          <p:cNvPr id="5" name="Footer Placeholder 4">
            <a:extLst>
              <a:ext uri="{FF2B5EF4-FFF2-40B4-BE49-F238E27FC236}">
                <a16:creationId xmlns:a16="http://schemas.microsoft.com/office/drawing/2014/main" id="{35055995-F408-B127-FB8F-82682AB86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B95313-A9E7-1A8E-AA33-D4C8190AE35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193632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KS1_Y1 Titl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1929697-AAE9-32F1-122C-B95B37AE20A1}"/>
              </a:ext>
            </a:extLst>
          </p:cNvPr>
          <p:cNvSpPr>
            <a:spLocks noGrp="1"/>
          </p:cNvSpPr>
          <p:nvPr>
            <p:ph type="title" hasCustomPrompt="1"/>
          </p:nvPr>
        </p:nvSpPr>
        <p:spPr>
          <a:xfrm>
            <a:off x="2461000" y="1872675"/>
            <a:ext cx="4143000" cy="2219034"/>
          </a:xfrm>
          <a:prstGeom prst="rect">
            <a:avLst/>
          </a:prstGeom>
        </p:spPr>
        <p:txBody>
          <a:bodyPr lIns="0" rIns="0" anchor="b" anchorCtr="0">
            <a:noAutofit/>
          </a:bodyPr>
          <a:lstStyle>
            <a:lvl1pPr>
              <a:defRPr sz="3600" b="1">
                <a:solidFill>
                  <a:srgbClr val="8E71A5"/>
                </a:solidFill>
                <a:latin typeface="Century Gothic"/>
                <a:cs typeface="Century Gothic"/>
              </a:defRPr>
            </a:lvl1pPr>
          </a:lstStyle>
          <a:p>
            <a:r>
              <a:rPr lang="en-GB" dirty="0"/>
              <a:t>Unit X: Unit Title</a:t>
            </a:r>
            <a:endParaRPr lang="en-US" dirty="0"/>
          </a:p>
        </p:txBody>
      </p:sp>
      <p:sp>
        <p:nvSpPr>
          <p:cNvPr id="21" name="Picture Placeholder 3">
            <a:extLst>
              <a:ext uri="{FF2B5EF4-FFF2-40B4-BE49-F238E27FC236}">
                <a16:creationId xmlns:a16="http://schemas.microsoft.com/office/drawing/2014/main" id="{8371521C-F2E1-EC7F-7D97-D3217941A65B}"/>
              </a:ext>
            </a:extLst>
          </p:cNvPr>
          <p:cNvSpPr>
            <a:spLocks noGrp="1"/>
          </p:cNvSpPr>
          <p:nvPr>
            <p:ph type="pic" sz="quarter" idx="11"/>
          </p:nvPr>
        </p:nvSpPr>
        <p:spPr>
          <a:xfrm>
            <a:off x="6604000" y="1872675"/>
            <a:ext cx="5416550" cy="4112200"/>
          </a:xfrm>
          <a:prstGeom prst="rect">
            <a:avLst/>
          </a:prstGeom>
        </p:spPr>
        <p:txBody>
          <a:bodyPr/>
          <a:lstStyle>
            <a:lvl1pPr marL="0" indent="0">
              <a:buNone/>
              <a:defRPr/>
            </a:lvl1pPr>
          </a:lstStyle>
          <a:p>
            <a:endParaRPr lang="en-GB" dirty="0"/>
          </a:p>
        </p:txBody>
      </p:sp>
      <p:sp>
        <p:nvSpPr>
          <p:cNvPr id="2" name="Text Placeholder 23">
            <a:extLst>
              <a:ext uri="{FF2B5EF4-FFF2-40B4-BE49-F238E27FC236}">
                <a16:creationId xmlns:a16="http://schemas.microsoft.com/office/drawing/2014/main" id="{85017C25-2800-3921-8D44-779943F90BA1}"/>
              </a:ext>
            </a:extLst>
          </p:cNvPr>
          <p:cNvSpPr>
            <a:spLocks noGrp="1"/>
          </p:cNvSpPr>
          <p:nvPr>
            <p:ph type="body" sz="quarter" idx="10" hasCustomPrompt="1"/>
          </p:nvPr>
        </p:nvSpPr>
        <p:spPr>
          <a:xfrm>
            <a:off x="2465384" y="4156365"/>
            <a:ext cx="4138616" cy="1828800"/>
          </a:xfrm>
          <a:prstGeom prst="rect">
            <a:avLst/>
          </a:prstGeom>
        </p:spPr>
        <p:txBody>
          <a:bodyPr lIns="0" rIns="0" anchor="t" anchorCtr="0">
            <a:noAutofit/>
          </a:bodyPr>
          <a:lstStyle>
            <a:lvl1pPr marL="0" indent="0">
              <a:buNone/>
              <a:defRPr sz="2800" b="1">
                <a:solidFill>
                  <a:schemeClr val="tx1"/>
                </a:solidFill>
                <a:latin typeface="Century Gothic"/>
                <a:cs typeface="Century Gothic"/>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Lesson X: Lesson Title</a:t>
            </a:r>
          </a:p>
        </p:txBody>
      </p:sp>
      <p:pic>
        <p:nvPicPr>
          <p:cNvPr id="3" name="Picture 2">
            <a:extLst>
              <a:ext uri="{FF2B5EF4-FFF2-40B4-BE49-F238E27FC236}">
                <a16:creationId xmlns:a16="http://schemas.microsoft.com/office/drawing/2014/main" id="{2FA4FDA3-779F-54D7-8C3A-BA4F7AFD4B68}"/>
              </a:ext>
            </a:extLst>
          </p:cNvPr>
          <p:cNvPicPr>
            <a:picLocks noChangeAspect="1"/>
          </p:cNvPicPr>
          <p:nvPr userDrawn="1"/>
        </p:nvPicPr>
        <p:blipFill>
          <a:blip r:embed="rId2"/>
          <a:stretch>
            <a:fillRect/>
          </a:stretch>
        </p:blipFill>
        <p:spPr>
          <a:xfrm>
            <a:off x="513419" y="1933888"/>
            <a:ext cx="1117600" cy="1600200"/>
          </a:xfrm>
          <a:prstGeom prst="rect">
            <a:avLst/>
          </a:prstGeom>
        </p:spPr>
      </p:pic>
    </p:spTree>
    <p:extLst>
      <p:ext uri="{BB962C8B-B14F-4D97-AF65-F5344CB8AC3E}">
        <p14:creationId xmlns:p14="http://schemas.microsoft.com/office/powerpoint/2010/main" val="1037478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KS1_Knowledge quiz">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7B24C1-A0A1-2B42-B340-EBD6843CA1DA}"/>
              </a:ext>
            </a:extLst>
          </p:cNvPr>
          <p:cNvSpPr>
            <a:spLocks noGrp="1"/>
          </p:cNvSpPr>
          <p:nvPr>
            <p:ph idx="1" hasCustomPrompt="1"/>
          </p:nvPr>
        </p:nvSpPr>
        <p:spPr>
          <a:xfrm>
            <a:off x="734953" y="1265382"/>
            <a:ext cx="9842992" cy="5079999"/>
          </a:xfrm>
          <a:prstGeom prst="rect">
            <a:avLst/>
          </a:prstGeom>
        </p:spPr>
        <p:txBody>
          <a:bodyPr lIns="0" tIns="0" rIns="0" bIns="0">
            <a:normAutofit/>
          </a:bodyPr>
          <a:lstStyle>
            <a:lvl1pPr marL="0" indent="0">
              <a:lnSpc>
                <a:spcPct val="100000"/>
              </a:lnSpc>
              <a:buFontTx/>
              <a:buNone/>
              <a:defRPr sz="2800">
                <a:latin typeface="Century Gothic"/>
                <a:cs typeface="Century Gothic"/>
              </a:defRPr>
            </a:lvl1pPr>
          </a:lstStyle>
          <a:p>
            <a:r>
              <a:rPr lang="en-GB" dirty="0"/>
              <a:t>Insert quiz questions from workbook</a:t>
            </a:r>
            <a:endParaRPr lang="en-US" dirty="0"/>
          </a:p>
        </p:txBody>
      </p:sp>
      <p:sp>
        <p:nvSpPr>
          <p:cNvPr id="10" name="Text Placeholder 3">
            <a:extLst>
              <a:ext uri="{FF2B5EF4-FFF2-40B4-BE49-F238E27FC236}">
                <a16:creationId xmlns:a16="http://schemas.microsoft.com/office/drawing/2014/main" id="{9523EDD9-35D0-AD0C-8E70-53F729930B02}"/>
              </a:ext>
            </a:extLst>
          </p:cNvPr>
          <p:cNvSpPr>
            <a:spLocks noGrp="1"/>
          </p:cNvSpPr>
          <p:nvPr>
            <p:ph type="body" sz="quarter" idx="10" hasCustomPrompt="1"/>
          </p:nvPr>
        </p:nvSpPr>
        <p:spPr>
          <a:xfrm>
            <a:off x="734954" y="604333"/>
            <a:ext cx="3991050" cy="522000"/>
          </a:xfrm>
          <a:prstGeom prst="roundRect">
            <a:avLst/>
          </a:prstGeom>
          <a:solidFill>
            <a:srgbClr val="8E71A5"/>
          </a:solidFill>
          <a:ln>
            <a:noFill/>
          </a:ln>
        </p:spPr>
        <p:txBody>
          <a:bodyPr anchor="ctr"/>
          <a:lstStyle>
            <a:lvl1pPr marL="0" indent="0" algn="ctr">
              <a:buNone/>
              <a:defRPr b="1">
                <a:solidFill>
                  <a:schemeClr val="bg1"/>
                </a:solidFill>
                <a:latin typeface="Century Gothic" panose="020B0502020202020204" pitchFamily="34" charset="0"/>
              </a:defRPr>
            </a:lvl1pPr>
          </a:lstStyle>
          <a:p>
            <a:pPr lvl="0"/>
            <a:r>
              <a:rPr lang="en-US" dirty="0"/>
              <a:t>Knowledge quiz X.X</a:t>
            </a:r>
            <a:endParaRPr lang="en-GB" dirty="0"/>
          </a:p>
        </p:txBody>
      </p:sp>
      <p:sp>
        <p:nvSpPr>
          <p:cNvPr id="2" name="Content Placeholder 2">
            <a:extLst>
              <a:ext uri="{FF2B5EF4-FFF2-40B4-BE49-F238E27FC236}">
                <a16:creationId xmlns:a16="http://schemas.microsoft.com/office/drawing/2014/main" id="{CB840377-AA6F-61D2-5564-27CE3998D421}"/>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Knowledge quiz</a:t>
            </a:r>
            <a:endParaRPr lang="en-GB" dirty="0"/>
          </a:p>
        </p:txBody>
      </p:sp>
      <p:sp>
        <p:nvSpPr>
          <p:cNvPr id="4" name="Text Placeholder 3">
            <a:extLst>
              <a:ext uri="{FF2B5EF4-FFF2-40B4-BE49-F238E27FC236}">
                <a16:creationId xmlns:a16="http://schemas.microsoft.com/office/drawing/2014/main" id="{645F7DF1-EAEC-8DD1-BF4B-CF160AC57D0A}"/>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dirty="0"/>
              <a:t>Lesson X:</a:t>
            </a:r>
            <a:endParaRPr lang="en-GB" dirty="0"/>
          </a:p>
        </p:txBody>
      </p:sp>
    </p:spTree>
    <p:extLst>
      <p:ext uri="{BB962C8B-B14F-4D97-AF65-F5344CB8AC3E}">
        <p14:creationId xmlns:p14="http://schemas.microsoft.com/office/powerpoint/2010/main" val="1894703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KS1_Enquiry Question_firstless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4313381" y="1710025"/>
            <a:ext cx="6239693" cy="2677248"/>
          </a:xfrm>
          <a:prstGeom prst="wedgeRoundRectCallout">
            <a:avLst>
              <a:gd name="adj1" fmla="val -59561"/>
              <a:gd name="adj2" fmla="val 14476"/>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dirty="0"/>
              <a:t>This is the unit enquiry question</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2" name="Content Placeholder 2">
            <a:extLst>
              <a:ext uri="{FF2B5EF4-FFF2-40B4-BE49-F238E27FC236}">
                <a16:creationId xmlns:a16="http://schemas.microsoft.com/office/drawing/2014/main" id="{4F98CEE3-4DED-EC81-55A1-ADC847160BB5}"/>
              </a:ext>
            </a:extLst>
          </p:cNvPr>
          <p:cNvSpPr txBox="1">
            <a:spLocks/>
          </p:cNvSpPr>
          <p:nvPr userDrawn="1"/>
        </p:nvSpPr>
        <p:spPr>
          <a:xfrm rot="5400000">
            <a:off x="8828077" y="2755403"/>
            <a:ext cx="5487995"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Enquiry question</a:t>
            </a:r>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2911541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KS1_Learning journey_10">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20009" y="5942883"/>
            <a:ext cx="777625" cy="777625"/>
          </a:xfrm>
          <a:prstGeom prst="rect">
            <a:avLst/>
          </a:prstGeom>
        </p:spPr>
      </p:pic>
      <p:sp>
        <p:nvSpPr>
          <p:cNvPr id="50" name="Rounded Rectangle 13">
            <a:extLst>
              <a:ext uri="{FF2B5EF4-FFF2-40B4-BE49-F238E27FC236}">
                <a16:creationId xmlns:a16="http://schemas.microsoft.com/office/drawing/2014/main" id="{D6CEF416-1964-4311-766E-BECC66D5EE5C}"/>
              </a:ext>
            </a:extLst>
          </p:cNvPr>
          <p:cNvSpPr/>
          <p:nvPr userDrawn="1"/>
        </p:nvSpPr>
        <p:spPr>
          <a:xfrm>
            <a:off x="434397" y="403783"/>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dirty="0">
              <a:solidFill>
                <a:schemeClr val="tx1"/>
              </a:solidFill>
              <a:latin typeface="Century Gothic" panose="020B0502020202020204" pitchFamily="34" charset="0"/>
            </a:endParaRPr>
          </a:p>
        </p:txBody>
      </p:sp>
      <p:sp>
        <p:nvSpPr>
          <p:cNvPr id="51" name="Rounded Rectangle 13">
            <a:extLst>
              <a:ext uri="{FF2B5EF4-FFF2-40B4-BE49-F238E27FC236}">
                <a16:creationId xmlns:a16="http://schemas.microsoft.com/office/drawing/2014/main" id="{345AA8BA-5147-088A-0F5F-B9DFF39D86E7}"/>
              </a:ext>
            </a:extLst>
          </p:cNvPr>
          <p:cNvSpPr/>
          <p:nvPr userDrawn="1"/>
        </p:nvSpPr>
        <p:spPr>
          <a:xfrm>
            <a:off x="434397" y="1656572"/>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dirty="0">
              <a:solidFill>
                <a:schemeClr val="tx1"/>
              </a:solidFill>
              <a:latin typeface="Century Gothic" panose="020B0502020202020204" pitchFamily="34" charset="0"/>
            </a:endParaRPr>
          </a:p>
        </p:txBody>
      </p:sp>
      <p:sp>
        <p:nvSpPr>
          <p:cNvPr id="52" name="Oval 51">
            <a:extLst>
              <a:ext uri="{FF2B5EF4-FFF2-40B4-BE49-F238E27FC236}">
                <a16:creationId xmlns:a16="http://schemas.microsoft.com/office/drawing/2014/main" id="{1D410F9F-8331-84DC-AE07-4D7D970B8617}"/>
              </a:ext>
            </a:extLst>
          </p:cNvPr>
          <p:cNvSpPr/>
          <p:nvPr userDrawn="1"/>
        </p:nvSpPr>
        <p:spPr>
          <a:xfrm>
            <a:off x="487650" y="1995064"/>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13">
            <a:extLst>
              <a:ext uri="{FF2B5EF4-FFF2-40B4-BE49-F238E27FC236}">
                <a16:creationId xmlns:a16="http://schemas.microsoft.com/office/drawing/2014/main" id="{CEA47730-6567-45DD-7906-FE30F3D30B88}"/>
              </a:ext>
            </a:extLst>
          </p:cNvPr>
          <p:cNvSpPr/>
          <p:nvPr userDrawn="1"/>
        </p:nvSpPr>
        <p:spPr>
          <a:xfrm>
            <a:off x="434397" y="4162150"/>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dirty="0">
              <a:solidFill>
                <a:schemeClr val="tx1"/>
              </a:solidFill>
              <a:latin typeface="Century Gothic" panose="020B0502020202020204" pitchFamily="34" charset="0"/>
            </a:endParaRPr>
          </a:p>
        </p:txBody>
      </p:sp>
      <p:sp>
        <p:nvSpPr>
          <p:cNvPr id="54" name="Oval 53">
            <a:extLst>
              <a:ext uri="{FF2B5EF4-FFF2-40B4-BE49-F238E27FC236}">
                <a16:creationId xmlns:a16="http://schemas.microsoft.com/office/drawing/2014/main" id="{1250B734-C9EF-E92D-4A85-74DDEB089F48}"/>
              </a:ext>
            </a:extLst>
          </p:cNvPr>
          <p:cNvSpPr/>
          <p:nvPr userDrawn="1"/>
        </p:nvSpPr>
        <p:spPr>
          <a:xfrm>
            <a:off x="487650" y="4500642"/>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13">
            <a:extLst>
              <a:ext uri="{FF2B5EF4-FFF2-40B4-BE49-F238E27FC236}">
                <a16:creationId xmlns:a16="http://schemas.microsoft.com/office/drawing/2014/main" id="{D29C6BAD-8D67-A49D-79D6-715574A5D919}"/>
              </a:ext>
            </a:extLst>
          </p:cNvPr>
          <p:cNvSpPr/>
          <p:nvPr userDrawn="1"/>
        </p:nvSpPr>
        <p:spPr>
          <a:xfrm>
            <a:off x="5705715" y="403783"/>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dirty="0">
              <a:solidFill>
                <a:schemeClr val="tx1"/>
              </a:solidFill>
              <a:latin typeface="Century Gothic" panose="020B0502020202020204" pitchFamily="34" charset="0"/>
            </a:endParaRPr>
          </a:p>
        </p:txBody>
      </p:sp>
      <p:sp>
        <p:nvSpPr>
          <p:cNvPr id="56" name="Oval 55">
            <a:extLst>
              <a:ext uri="{FF2B5EF4-FFF2-40B4-BE49-F238E27FC236}">
                <a16:creationId xmlns:a16="http://schemas.microsoft.com/office/drawing/2014/main" id="{D6F0B822-07ED-C6BD-9FF6-62C6895B4764}"/>
              </a:ext>
            </a:extLst>
          </p:cNvPr>
          <p:cNvSpPr/>
          <p:nvPr userDrawn="1"/>
        </p:nvSpPr>
        <p:spPr>
          <a:xfrm>
            <a:off x="5754346" y="742275"/>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13">
            <a:extLst>
              <a:ext uri="{FF2B5EF4-FFF2-40B4-BE49-F238E27FC236}">
                <a16:creationId xmlns:a16="http://schemas.microsoft.com/office/drawing/2014/main" id="{FB8BAD56-C603-60A8-9EBE-8426C52C85BD}"/>
              </a:ext>
            </a:extLst>
          </p:cNvPr>
          <p:cNvSpPr/>
          <p:nvPr userDrawn="1"/>
        </p:nvSpPr>
        <p:spPr>
          <a:xfrm>
            <a:off x="5705715" y="1656572"/>
            <a:ext cx="5021900" cy="1152000"/>
          </a:xfrm>
          <a:prstGeom prst="roundRect">
            <a:avLst>
              <a:gd name="adj" fmla="val 48628"/>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dirty="0">
              <a:solidFill>
                <a:schemeClr val="tx1"/>
              </a:solidFill>
              <a:latin typeface="Century Gothic" panose="020B0502020202020204" pitchFamily="34" charset="0"/>
            </a:endParaRPr>
          </a:p>
        </p:txBody>
      </p:sp>
      <p:sp>
        <p:nvSpPr>
          <p:cNvPr id="58" name="Oval 57">
            <a:extLst>
              <a:ext uri="{FF2B5EF4-FFF2-40B4-BE49-F238E27FC236}">
                <a16:creationId xmlns:a16="http://schemas.microsoft.com/office/drawing/2014/main" id="{EAF6C310-E3E3-EC35-BB03-82BE1F2C88D4}"/>
              </a:ext>
            </a:extLst>
          </p:cNvPr>
          <p:cNvSpPr/>
          <p:nvPr userDrawn="1"/>
        </p:nvSpPr>
        <p:spPr>
          <a:xfrm>
            <a:off x="487650" y="742275"/>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59C18671-434F-DBEF-4AC2-AC39641F488B}"/>
              </a:ext>
            </a:extLst>
          </p:cNvPr>
          <p:cNvSpPr/>
          <p:nvPr userDrawn="1"/>
        </p:nvSpPr>
        <p:spPr>
          <a:xfrm>
            <a:off x="5754346" y="1995064"/>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13">
            <a:extLst>
              <a:ext uri="{FF2B5EF4-FFF2-40B4-BE49-F238E27FC236}">
                <a16:creationId xmlns:a16="http://schemas.microsoft.com/office/drawing/2014/main" id="{7B0E65C2-BF17-EB31-0BFC-968D767B4551}"/>
              </a:ext>
            </a:extLst>
          </p:cNvPr>
          <p:cNvSpPr/>
          <p:nvPr userDrawn="1"/>
        </p:nvSpPr>
        <p:spPr>
          <a:xfrm>
            <a:off x="5705715" y="4162150"/>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dirty="0">
              <a:solidFill>
                <a:schemeClr val="tx1"/>
              </a:solidFill>
              <a:latin typeface="Century Gothic" panose="020B0502020202020204" pitchFamily="34" charset="0"/>
            </a:endParaRPr>
          </a:p>
        </p:txBody>
      </p:sp>
      <p:sp>
        <p:nvSpPr>
          <p:cNvPr id="61" name="Oval 60">
            <a:extLst>
              <a:ext uri="{FF2B5EF4-FFF2-40B4-BE49-F238E27FC236}">
                <a16:creationId xmlns:a16="http://schemas.microsoft.com/office/drawing/2014/main" id="{5AB0EC5A-09FF-D292-FDC2-C800026D8052}"/>
              </a:ext>
            </a:extLst>
          </p:cNvPr>
          <p:cNvSpPr/>
          <p:nvPr userDrawn="1"/>
        </p:nvSpPr>
        <p:spPr>
          <a:xfrm>
            <a:off x="5754346" y="4500642"/>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4">
            <a:extLst>
              <a:ext uri="{FF2B5EF4-FFF2-40B4-BE49-F238E27FC236}">
                <a16:creationId xmlns:a16="http://schemas.microsoft.com/office/drawing/2014/main" id="{C1B4B9C2-996A-A45A-5892-688B79EE6388}"/>
              </a:ext>
            </a:extLst>
          </p:cNvPr>
          <p:cNvSpPr>
            <a:spLocks noGrp="1"/>
          </p:cNvSpPr>
          <p:nvPr>
            <p:ph type="body" sz="quarter" idx="15"/>
          </p:nvPr>
        </p:nvSpPr>
        <p:spPr>
          <a:xfrm>
            <a:off x="1062878" y="1710572"/>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dirty="0"/>
              <a:t>Click to edit Master text styles</a:t>
            </a:r>
          </a:p>
        </p:txBody>
      </p:sp>
      <p:sp>
        <p:nvSpPr>
          <p:cNvPr id="63" name="Text Placeholder 4">
            <a:extLst>
              <a:ext uri="{FF2B5EF4-FFF2-40B4-BE49-F238E27FC236}">
                <a16:creationId xmlns:a16="http://schemas.microsoft.com/office/drawing/2014/main" id="{B370BC4C-93CA-849B-9A8A-C5E7352BA48A}"/>
              </a:ext>
            </a:extLst>
          </p:cNvPr>
          <p:cNvSpPr>
            <a:spLocks noGrp="1"/>
          </p:cNvSpPr>
          <p:nvPr>
            <p:ph type="body" sz="quarter" idx="16" hasCustomPrompt="1"/>
          </p:nvPr>
        </p:nvSpPr>
        <p:spPr>
          <a:xfrm>
            <a:off x="1062878" y="457783"/>
            <a:ext cx="4112110" cy="1044000"/>
          </a:xfrm>
          <a:prstGeom prst="rect">
            <a:avLst/>
          </a:prstGeom>
        </p:spPr>
        <p:txBody>
          <a:bodyPr anchor="ctr">
            <a:noAutofit/>
          </a:bodyPr>
          <a:lstStyle>
            <a:lvl1pPr marL="0" indent="0" algn="ctr">
              <a:lnSpc>
                <a:spcPct val="100000"/>
              </a:lnSpc>
              <a:buNone/>
              <a:defRPr sz="2400" b="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dirty="0"/>
              <a:t>Lesson title</a:t>
            </a:r>
          </a:p>
        </p:txBody>
      </p:sp>
      <p:sp>
        <p:nvSpPr>
          <p:cNvPr id="64" name="Text Placeholder 4">
            <a:extLst>
              <a:ext uri="{FF2B5EF4-FFF2-40B4-BE49-F238E27FC236}">
                <a16:creationId xmlns:a16="http://schemas.microsoft.com/office/drawing/2014/main" id="{45010298-97AB-1CA3-1A4A-3D9785B23B77}"/>
              </a:ext>
            </a:extLst>
          </p:cNvPr>
          <p:cNvSpPr>
            <a:spLocks noGrp="1"/>
          </p:cNvSpPr>
          <p:nvPr>
            <p:ph type="body" sz="quarter" idx="17"/>
          </p:nvPr>
        </p:nvSpPr>
        <p:spPr>
          <a:xfrm>
            <a:off x="1062878" y="4216150"/>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dirty="0"/>
              <a:t>Click to edit Master text styles</a:t>
            </a:r>
          </a:p>
        </p:txBody>
      </p:sp>
      <p:sp>
        <p:nvSpPr>
          <p:cNvPr id="65" name="Text Placeholder 4">
            <a:extLst>
              <a:ext uri="{FF2B5EF4-FFF2-40B4-BE49-F238E27FC236}">
                <a16:creationId xmlns:a16="http://schemas.microsoft.com/office/drawing/2014/main" id="{F7AA0CCC-5DED-0C3E-019C-3C760D217174}"/>
              </a:ext>
            </a:extLst>
          </p:cNvPr>
          <p:cNvSpPr>
            <a:spLocks noGrp="1"/>
          </p:cNvSpPr>
          <p:nvPr>
            <p:ph type="body" sz="quarter" idx="18"/>
          </p:nvPr>
        </p:nvSpPr>
        <p:spPr>
          <a:xfrm>
            <a:off x="6320770" y="1710572"/>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dirty="0"/>
              <a:t>Click to edit Master text styles</a:t>
            </a:r>
          </a:p>
        </p:txBody>
      </p:sp>
      <p:sp>
        <p:nvSpPr>
          <p:cNvPr id="66" name="Text Placeholder 4">
            <a:extLst>
              <a:ext uri="{FF2B5EF4-FFF2-40B4-BE49-F238E27FC236}">
                <a16:creationId xmlns:a16="http://schemas.microsoft.com/office/drawing/2014/main" id="{72D6629A-7D15-4711-4A1B-95B11E140435}"/>
              </a:ext>
            </a:extLst>
          </p:cNvPr>
          <p:cNvSpPr>
            <a:spLocks noGrp="1"/>
          </p:cNvSpPr>
          <p:nvPr>
            <p:ph type="body" sz="quarter" idx="19"/>
          </p:nvPr>
        </p:nvSpPr>
        <p:spPr>
          <a:xfrm>
            <a:off x="6320770" y="4216150"/>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dirty="0"/>
              <a:t>Click to edit Master text styles</a:t>
            </a:r>
          </a:p>
        </p:txBody>
      </p:sp>
      <p:sp>
        <p:nvSpPr>
          <p:cNvPr id="67" name="Text Placeholder 4">
            <a:extLst>
              <a:ext uri="{FF2B5EF4-FFF2-40B4-BE49-F238E27FC236}">
                <a16:creationId xmlns:a16="http://schemas.microsoft.com/office/drawing/2014/main" id="{AB82D91B-5395-CF68-909E-8495CFA442FD}"/>
              </a:ext>
            </a:extLst>
          </p:cNvPr>
          <p:cNvSpPr>
            <a:spLocks noGrp="1"/>
          </p:cNvSpPr>
          <p:nvPr>
            <p:ph type="body" sz="quarter" idx="20"/>
          </p:nvPr>
        </p:nvSpPr>
        <p:spPr>
          <a:xfrm>
            <a:off x="6320770" y="457783"/>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dirty="0"/>
              <a:t>Click to edit Master text styles</a:t>
            </a:r>
          </a:p>
        </p:txBody>
      </p:sp>
      <p:sp>
        <p:nvSpPr>
          <p:cNvPr id="68" name="Rounded Rectangle 13">
            <a:extLst>
              <a:ext uri="{FF2B5EF4-FFF2-40B4-BE49-F238E27FC236}">
                <a16:creationId xmlns:a16="http://schemas.microsoft.com/office/drawing/2014/main" id="{B6E2E80F-2A02-9EEA-B265-690F1DD23C84}"/>
              </a:ext>
            </a:extLst>
          </p:cNvPr>
          <p:cNvSpPr/>
          <p:nvPr userDrawn="1"/>
        </p:nvSpPr>
        <p:spPr>
          <a:xfrm>
            <a:off x="434397" y="5414940"/>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dirty="0">
              <a:solidFill>
                <a:schemeClr val="tx1"/>
              </a:solidFill>
              <a:latin typeface="Century Gothic" panose="020B0502020202020204" pitchFamily="34" charset="0"/>
            </a:endParaRPr>
          </a:p>
        </p:txBody>
      </p:sp>
      <p:sp>
        <p:nvSpPr>
          <p:cNvPr id="69" name="Oval 68">
            <a:extLst>
              <a:ext uri="{FF2B5EF4-FFF2-40B4-BE49-F238E27FC236}">
                <a16:creationId xmlns:a16="http://schemas.microsoft.com/office/drawing/2014/main" id="{54A250F7-B6C9-0475-718E-97288952CD19}"/>
              </a:ext>
            </a:extLst>
          </p:cNvPr>
          <p:cNvSpPr/>
          <p:nvPr userDrawn="1"/>
        </p:nvSpPr>
        <p:spPr>
          <a:xfrm>
            <a:off x="487650" y="5753432"/>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13">
            <a:extLst>
              <a:ext uri="{FF2B5EF4-FFF2-40B4-BE49-F238E27FC236}">
                <a16:creationId xmlns:a16="http://schemas.microsoft.com/office/drawing/2014/main" id="{4010643A-F428-168F-8ABB-F62DB5CC889C}"/>
              </a:ext>
            </a:extLst>
          </p:cNvPr>
          <p:cNvSpPr/>
          <p:nvPr userDrawn="1"/>
        </p:nvSpPr>
        <p:spPr>
          <a:xfrm>
            <a:off x="434397" y="2909361"/>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dirty="0">
              <a:solidFill>
                <a:schemeClr val="tx1"/>
              </a:solidFill>
              <a:latin typeface="Century Gothic" panose="020B0502020202020204" pitchFamily="34" charset="0"/>
            </a:endParaRPr>
          </a:p>
        </p:txBody>
      </p:sp>
      <p:sp>
        <p:nvSpPr>
          <p:cNvPr id="71" name="Oval 70">
            <a:extLst>
              <a:ext uri="{FF2B5EF4-FFF2-40B4-BE49-F238E27FC236}">
                <a16:creationId xmlns:a16="http://schemas.microsoft.com/office/drawing/2014/main" id="{61B8DFD7-C7E8-49B6-4F2F-48E7D00D7944}"/>
              </a:ext>
            </a:extLst>
          </p:cNvPr>
          <p:cNvSpPr/>
          <p:nvPr userDrawn="1"/>
        </p:nvSpPr>
        <p:spPr>
          <a:xfrm>
            <a:off x="487650" y="3247853"/>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13">
            <a:extLst>
              <a:ext uri="{FF2B5EF4-FFF2-40B4-BE49-F238E27FC236}">
                <a16:creationId xmlns:a16="http://schemas.microsoft.com/office/drawing/2014/main" id="{012D48C5-4AD3-7253-9375-DF76D21509D7}"/>
              </a:ext>
            </a:extLst>
          </p:cNvPr>
          <p:cNvSpPr/>
          <p:nvPr userDrawn="1"/>
        </p:nvSpPr>
        <p:spPr>
          <a:xfrm>
            <a:off x="5705715" y="5414940"/>
            <a:ext cx="5021900" cy="1152000"/>
          </a:xfrm>
          <a:prstGeom prst="roundRect">
            <a:avLst>
              <a:gd name="adj" fmla="val 48628"/>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dirty="0">
              <a:solidFill>
                <a:schemeClr val="tx1"/>
              </a:solidFill>
              <a:latin typeface="Century Gothic" panose="020B0502020202020204" pitchFamily="34" charset="0"/>
            </a:endParaRPr>
          </a:p>
        </p:txBody>
      </p:sp>
      <p:sp>
        <p:nvSpPr>
          <p:cNvPr id="73" name="Oval 72">
            <a:extLst>
              <a:ext uri="{FF2B5EF4-FFF2-40B4-BE49-F238E27FC236}">
                <a16:creationId xmlns:a16="http://schemas.microsoft.com/office/drawing/2014/main" id="{D3CAF811-4C2E-20A3-7366-816A04945829}"/>
              </a:ext>
            </a:extLst>
          </p:cNvPr>
          <p:cNvSpPr/>
          <p:nvPr userDrawn="1"/>
        </p:nvSpPr>
        <p:spPr>
          <a:xfrm>
            <a:off x="5754346" y="5753432"/>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13">
            <a:extLst>
              <a:ext uri="{FF2B5EF4-FFF2-40B4-BE49-F238E27FC236}">
                <a16:creationId xmlns:a16="http://schemas.microsoft.com/office/drawing/2014/main" id="{641AFE5A-20CF-6A6E-D211-65F96490241E}"/>
              </a:ext>
            </a:extLst>
          </p:cNvPr>
          <p:cNvSpPr/>
          <p:nvPr userDrawn="1"/>
        </p:nvSpPr>
        <p:spPr>
          <a:xfrm>
            <a:off x="5705715" y="2909361"/>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dirty="0">
              <a:solidFill>
                <a:schemeClr val="tx1"/>
              </a:solidFill>
              <a:latin typeface="Century Gothic" panose="020B0502020202020204" pitchFamily="34" charset="0"/>
            </a:endParaRPr>
          </a:p>
        </p:txBody>
      </p:sp>
      <p:sp>
        <p:nvSpPr>
          <p:cNvPr id="75" name="Oval 74">
            <a:extLst>
              <a:ext uri="{FF2B5EF4-FFF2-40B4-BE49-F238E27FC236}">
                <a16:creationId xmlns:a16="http://schemas.microsoft.com/office/drawing/2014/main" id="{6B7F2E45-57D9-3BE2-E2E0-1446820E6FEF}"/>
              </a:ext>
            </a:extLst>
          </p:cNvPr>
          <p:cNvSpPr/>
          <p:nvPr userDrawn="1"/>
        </p:nvSpPr>
        <p:spPr>
          <a:xfrm>
            <a:off x="5754346" y="3247853"/>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 Placeholder 4">
            <a:extLst>
              <a:ext uri="{FF2B5EF4-FFF2-40B4-BE49-F238E27FC236}">
                <a16:creationId xmlns:a16="http://schemas.microsoft.com/office/drawing/2014/main" id="{6C7D4B46-60CE-BFB8-D155-471E1F6BDC45}"/>
              </a:ext>
            </a:extLst>
          </p:cNvPr>
          <p:cNvSpPr>
            <a:spLocks noGrp="1"/>
          </p:cNvSpPr>
          <p:nvPr>
            <p:ph type="body" sz="quarter" idx="21"/>
          </p:nvPr>
        </p:nvSpPr>
        <p:spPr>
          <a:xfrm>
            <a:off x="1062878" y="5468940"/>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dirty="0"/>
              <a:t>Click to edit Master text styles</a:t>
            </a:r>
          </a:p>
        </p:txBody>
      </p:sp>
      <p:sp>
        <p:nvSpPr>
          <p:cNvPr id="77" name="Text Placeholder 4">
            <a:extLst>
              <a:ext uri="{FF2B5EF4-FFF2-40B4-BE49-F238E27FC236}">
                <a16:creationId xmlns:a16="http://schemas.microsoft.com/office/drawing/2014/main" id="{3C0565D3-9FB3-A2DB-7038-95E356D44B18}"/>
              </a:ext>
            </a:extLst>
          </p:cNvPr>
          <p:cNvSpPr>
            <a:spLocks noGrp="1"/>
          </p:cNvSpPr>
          <p:nvPr>
            <p:ph type="body" sz="quarter" idx="22"/>
          </p:nvPr>
        </p:nvSpPr>
        <p:spPr>
          <a:xfrm>
            <a:off x="1062878" y="2963361"/>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dirty="0"/>
              <a:t>Click to edit Master text styles</a:t>
            </a:r>
          </a:p>
        </p:txBody>
      </p:sp>
      <p:sp>
        <p:nvSpPr>
          <p:cNvPr id="78" name="Text Placeholder 4">
            <a:extLst>
              <a:ext uri="{FF2B5EF4-FFF2-40B4-BE49-F238E27FC236}">
                <a16:creationId xmlns:a16="http://schemas.microsoft.com/office/drawing/2014/main" id="{68512F5B-6B94-4CC0-F681-28FE6D7B2210}"/>
              </a:ext>
            </a:extLst>
          </p:cNvPr>
          <p:cNvSpPr>
            <a:spLocks noGrp="1"/>
          </p:cNvSpPr>
          <p:nvPr>
            <p:ph type="body" sz="quarter" idx="23"/>
          </p:nvPr>
        </p:nvSpPr>
        <p:spPr>
          <a:xfrm>
            <a:off x="6320770" y="5468940"/>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dirty="0"/>
              <a:t>Click to edit Master text styles</a:t>
            </a:r>
          </a:p>
        </p:txBody>
      </p:sp>
      <p:sp>
        <p:nvSpPr>
          <p:cNvPr id="79" name="Text Placeholder 4">
            <a:extLst>
              <a:ext uri="{FF2B5EF4-FFF2-40B4-BE49-F238E27FC236}">
                <a16:creationId xmlns:a16="http://schemas.microsoft.com/office/drawing/2014/main" id="{01A31843-B7A0-71FB-2F5A-85F8985013D8}"/>
              </a:ext>
            </a:extLst>
          </p:cNvPr>
          <p:cNvSpPr>
            <a:spLocks noGrp="1"/>
          </p:cNvSpPr>
          <p:nvPr>
            <p:ph type="body" sz="quarter" idx="24"/>
          </p:nvPr>
        </p:nvSpPr>
        <p:spPr>
          <a:xfrm>
            <a:off x="6320770" y="2963361"/>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dirty="0"/>
              <a:t>Click to edit Master text styles</a:t>
            </a:r>
          </a:p>
        </p:txBody>
      </p:sp>
      <p:sp>
        <p:nvSpPr>
          <p:cNvPr id="80" name="TextBox 79">
            <a:extLst>
              <a:ext uri="{FF2B5EF4-FFF2-40B4-BE49-F238E27FC236}">
                <a16:creationId xmlns:a16="http://schemas.microsoft.com/office/drawing/2014/main" id="{68A23C45-2625-6677-6FA0-9F7C53CC4BFB}"/>
              </a:ext>
            </a:extLst>
          </p:cNvPr>
          <p:cNvSpPr txBox="1"/>
          <p:nvPr userDrawn="1"/>
        </p:nvSpPr>
        <p:spPr>
          <a:xfrm>
            <a:off x="430959" y="1997457"/>
            <a:ext cx="583288" cy="461665"/>
          </a:xfrm>
          <a:prstGeom prst="rect">
            <a:avLst/>
          </a:prstGeom>
          <a:noFill/>
        </p:spPr>
        <p:txBody>
          <a:bodyPr wrap="square" rtlCol="0" anchor="ctr">
            <a:spAutoFit/>
          </a:bodyPr>
          <a:lstStyle/>
          <a:p>
            <a:pPr algn="ctr"/>
            <a:r>
              <a:rPr lang="en-GB" sz="2400" b="1" dirty="0">
                <a:latin typeface="Century Gothic" panose="020B0502020202020204" pitchFamily="34" charset="0"/>
              </a:rPr>
              <a:t>2</a:t>
            </a:r>
          </a:p>
        </p:txBody>
      </p:sp>
      <p:sp>
        <p:nvSpPr>
          <p:cNvPr id="81" name="TextBox 80">
            <a:extLst>
              <a:ext uri="{FF2B5EF4-FFF2-40B4-BE49-F238E27FC236}">
                <a16:creationId xmlns:a16="http://schemas.microsoft.com/office/drawing/2014/main" id="{20ED4172-5834-4263-E391-330DD74400B8}"/>
              </a:ext>
            </a:extLst>
          </p:cNvPr>
          <p:cNvSpPr txBox="1"/>
          <p:nvPr userDrawn="1"/>
        </p:nvSpPr>
        <p:spPr>
          <a:xfrm>
            <a:off x="430959" y="741183"/>
            <a:ext cx="583288" cy="461665"/>
          </a:xfrm>
          <a:prstGeom prst="rect">
            <a:avLst/>
          </a:prstGeom>
          <a:noFill/>
        </p:spPr>
        <p:txBody>
          <a:bodyPr wrap="square" rtlCol="0" anchor="ctr">
            <a:spAutoFit/>
          </a:bodyPr>
          <a:lstStyle/>
          <a:p>
            <a:pPr algn="ctr"/>
            <a:r>
              <a:rPr lang="en-GB" sz="2400" b="1" dirty="0">
                <a:solidFill>
                  <a:srgbClr val="000000"/>
                </a:solidFill>
                <a:latin typeface="Century Gothic" panose="020B0502020202020204" pitchFamily="34" charset="0"/>
              </a:rPr>
              <a:t>1</a:t>
            </a:r>
          </a:p>
        </p:txBody>
      </p:sp>
      <p:sp>
        <p:nvSpPr>
          <p:cNvPr id="82" name="TextBox 81">
            <a:extLst>
              <a:ext uri="{FF2B5EF4-FFF2-40B4-BE49-F238E27FC236}">
                <a16:creationId xmlns:a16="http://schemas.microsoft.com/office/drawing/2014/main" id="{E015512B-93ED-ED05-155A-E9371453E361}"/>
              </a:ext>
            </a:extLst>
          </p:cNvPr>
          <p:cNvSpPr txBox="1"/>
          <p:nvPr userDrawn="1"/>
        </p:nvSpPr>
        <p:spPr>
          <a:xfrm>
            <a:off x="430959" y="3261205"/>
            <a:ext cx="583288" cy="461665"/>
          </a:xfrm>
          <a:prstGeom prst="rect">
            <a:avLst/>
          </a:prstGeom>
          <a:noFill/>
        </p:spPr>
        <p:txBody>
          <a:bodyPr wrap="square" rtlCol="0" anchor="ctr">
            <a:spAutoFit/>
          </a:bodyPr>
          <a:lstStyle/>
          <a:p>
            <a:pPr algn="ctr"/>
            <a:r>
              <a:rPr lang="en-GB" sz="2400" b="1" dirty="0">
                <a:latin typeface="Century Gothic" panose="020B0502020202020204" pitchFamily="34" charset="0"/>
              </a:rPr>
              <a:t>3</a:t>
            </a:r>
          </a:p>
        </p:txBody>
      </p:sp>
      <p:sp>
        <p:nvSpPr>
          <p:cNvPr id="83" name="TextBox 82">
            <a:extLst>
              <a:ext uri="{FF2B5EF4-FFF2-40B4-BE49-F238E27FC236}">
                <a16:creationId xmlns:a16="http://schemas.microsoft.com/office/drawing/2014/main" id="{16A8D4F2-8380-CE7B-2B0A-BE6DB2967EC9}"/>
              </a:ext>
            </a:extLst>
          </p:cNvPr>
          <p:cNvSpPr txBox="1"/>
          <p:nvPr userDrawn="1"/>
        </p:nvSpPr>
        <p:spPr>
          <a:xfrm>
            <a:off x="430959" y="5766784"/>
            <a:ext cx="583288" cy="461665"/>
          </a:xfrm>
          <a:prstGeom prst="rect">
            <a:avLst/>
          </a:prstGeom>
          <a:noFill/>
        </p:spPr>
        <p:txBody>
          <a:bodyPr wrap="square" rtlCol="0" anchor="ctr">
            <a:spAutoFit/>
          </a:bodyPr>
          <a:lstStyle/>
          <a:p>
            <a:pPr algn="ctr"/>
            <a:r>
              <a:rPr lang="en-GB" sz="2400" b="1" dirty="0">
                <a:latin typeface="Century Gothic" panose="020B0502020202020204" pitchFamily="34" charset="0"/>
              </a:rPr>
              <a:t>5</a:t>
            </a:r>
          </a:p>
        </p:txBody>
      </p:sp>
      <p:sp>
        <p:nvSpPr>
          <p:cNvPr id="84" name="TextBox 83">
            <a:extLst>
              <a:ext uri="{FF2B5EF4-FFF2-40B4-BE49-F238E27FC236}">
                <a16:creationId xmlns:a16="http://schemas.microsoft.com/office/drawing/2014/main" id="{22223A3F-3DE5-CBF8-4AD9-9CB67C820EC8}"/>
              </a:ext>
            </a:extLst>
          </p:cNvPr>
          <p:cNvSpPr txBox="1"/>
          <p:nvPr userDrawn="1"/>
        </p:nvSpPr>
        <p:spPr>
          <a:xfrm>
            <a:off x="5700210" y="741182"/>
            <a:ext cx="583288" cy="461665"/>
          </a:xfrm>
          <a:prstGeom prst="rect">
            <a:avLst/>
          </a:prstGeom>
          <a:noFill/>
        </p:spPr>
        <p:txBody>
          <a:bodyPr wrap="square" rtlCol="0" anchor="ctr">
            <a:spAutoFit/>
          </a:bodyPr>
          <a:lstStyle/>
          <a:p>
            <a:pPr algn="ctr"/>
            <a:r>
              <a:rPr lang="en-GB" sz="2400" b="1" dirty="0">
                <a:latin typeface="Century Gothic" panose="020B0502020202020204" pitchFamily="34" charset="0"/>
              </a:rPr>
              <a:t>6</a:t>
            </a:r>
          </a:p>
        </p:txBody>
      </p:sp>
      <p:sp>
        <p:nvSpPr>
          <p:cNvPr id="85" name="TextBox 84">
            <a:extLst>
              <a:ext uri="{FF2B5EF4-FFF2-40B4-BE49-F238E27FC236}">
                <a16:creationId xmlns:a16="http://schemas.microsoft.com/office/drawing/2014/main" id="{D7B9553B-58B8-AC22-9DD2-8EBE72B9AEE6}"/>
              </a:ext>
            </a:extLst>
          </p:cNvPr>
          <p:cNvSpPr txBox="1"/>
          <p:nvPr userDrawn="1"/>
        </p:nvSpPr>
        <p:spPr>
          <a:xfrm>
            <a:off x="430959" y="4500642"/>
            <a:ext cx="583288" cy="461665"/>
          </a:xfrm>
          <a:prstGeom prst="rect">
            <a:avLst/>
          </a:prstGeom>
          <a:noFill/>
        </p:spPr>
        <p:txBody>
          <a:bodyPr wrap="square" rtlCol="0" anchor="ctr">
            <a:spAutoFit/>
          </a:bodyPr>
          <a:lstStyle/>
          <a:p>
            <a:pPr algn="ctr"/>
            <a:r>
              <a:rPr lang="en-GB" sz="2400" b="1" dirty="0">
                <a:latin typeface="Century Gothic" panose="020B0502020202020204" pitchFamily="34" charset="0"/>
              </a:rPr>
              <a:t>4</a:t>
            </a:r>
          </a:p>
        </p:txBody>
      </p:sp>
      <p:sp>
        <p:nvSpPr>
          <p:cNvPr id="86" name="TextBox 85">
            <a:extLst>
              <a:ext uri="{FF2B5EF4-FFF2-40B4-BE49-F238E27FC236}">
                <a16:creationId xmlns:a16="http://schemas.microsoft.com/office/drawing/2014/main" id="{DF5EE9F9-727A-9F16-7026-FE60ECA36D81}"/>
              </a:ext>
            </a:extLst>
          </p:cNvPr>
          <p:cNvSpPr txBox="1"/>
          <p:nvPr userDrawn="1"/>
        </p:nvSpPr>
        <p:spPr>
          <a:xfrm>
            <a:off x="5710023" y="3247048"/>
            <a:ext cx="583288" cy="461665"/>
          </a:xfrm>
          <a:prstGeom prst="rect">
            <a:avLst/>
          </a:prstGeom>
          <a:noFill/>
        </p:spPr>
        <p:txBody>
          <a:bodyPr wrap="square" rtlCol="0" anchor="ctr">
            <a:spAutoFit/>
          </a:bodyPr>
          <a:lstStyle/>
          <a:p>
            <a:pPr algn="ctr"/>
            <a:r>
              <a:rPr lang="en-GB" sz="2400" b="1" dirty="0">
                <a:latin typeface="Century Gothic" panose="020B0502020202020204" pitchFamily="34" charset="0"/>
              </a:rPr>
              <a:t>8</a:t>
            </a:r>
          </a:p>
        </p:txBody>
      </p:sp>
      <p:sp>
        <p:nvSpPr>
          <p:cNvPr id="87" name="TextBox 86">
            <a:extLst>
              <a:ext uri="{FF2B5EF4-FFF2-40B4-BE49-F238E27FC236}">
                <a16:creationId xmlns:a16="http://schemas.microsoft.com/office/drawing/2014/main" id="{1EE76938-05E5-A9B2-F3CC-459278E65F4B}"/>
              </a:ext>
            </a:extLst>
          </p:cNvPr>
          <p:cNvSpPr txBox="1"/>
          <p:nvPr userDrawn="1"/>
        </p:nvSpPr>
        <p:spPr>
          <a:xfrm>
            <a:off x="5710023" y="2001451"/>
            <a:ext cx="583288" cy="461665"/>
          </a:xfrm>
          <a:prstGeom prst="rect">
            <a:avLst/>
          </a:prstGeom>
          <a:noFill/>
        </p:spPr>
        <p:txBody>
          <a:bodyPr wrap="square" rtlCol="0" anchor="ctr">
            <a:spAutoFit/>
          </a:bodyPr>
          <a:lstStyle/>
          <a:p>
            <a:pPr algn="ctr"/>
            <a:r>
              <a:rPr lang="en-GB" sz="2400" b="1" dirty="0">
                <a:latin typeface="Century Gothic" panose="020B0502020202020204" pitchFamily="34" charset="0"/>
              </a:rPr>
              <a:t>7</a:t>
            </a:r>
          </a:p>
        </p:txBody>
      </p:sp>
      <p:sp>
        <p:nvSpPr>
          <p:cNvPr id="88" name="TextBox 87">
            <a:extLst>
              <a:ext uri="{FF2B5EF4-FFF2-40B4-BE49-F238E27FC236}">
                <a16:creationId xmlns:a16="http://schemas.microsoft.com/office/drawing/2014/main" id="{D8F6DB48-D41A-E78E-AF27-0ADB8F76DA53}"/>
              </a:ext>
            </a:extLst>
          </p:cNvPr>
          <p:cNvSpPr txBox="1"/>
          <p:nvPr userDrawn="1"/>
        </p:nvSpPr>
        <p:spPr>
          <a:xfrm>
            <a:off x="5700210" y="4507317"/>
            <a:ext cx="583288" cy="461665"/>
          </a:xfrm>
          <a:prstGeom prst="rect">
            <a:avLst/>
          </a:prstGeom>
          <a:noFill/>
        </p:spPr>
        <p:txBody>
          <a:bodyPr wrap="square" rtlCol="0" anchor="ctr">
            <a:spAutoFit/>
          </a:bodyPr>
          <a:lstStyle/>
          <a:p>
            <a:pPr algn="ctr"/>
            <a:r>
              <a:rPr lang="en-GB" sz="2400" b="1" dirty="0">
                <a:latin typeface="Century Gothic" panose="020B0502020202020204" pitchFamily="34" charset="0"/>
              </a:rPr>
              <a:t>9</a:t>
            </a:r>
          </a:p>
        </p:txBody>
      </p:sp>
      <p:sp>
        <p:nvSpPr>
          <p:cNvPr id="89" name="TextBox 88">
            <a:extLst>
              <a:ext uri="{FF2B5EF4-FFF2-40B4-BE49-F238E27FC236}">
                <a16:creationId xmlns:a16="http://schemas.microsoft.com/office/drawing/2014/main" id="{D2D91F0D-3F8B-E930-8A08-C65DFBC13CEC}"/>
              </a:ext>
            </a:extLst>
          </p:cNvPr>
          <p:cNvSpPr txBox="1"/>
          <p:nvPr userDrawn="1"/>
        </p:nvSpPr>
        <p:spPr>
          <a:xfrm>
            <a:off x="5700210" y="5766784"/>
            <a:ext cx="583288" cy="461665"/>
          </a:xfrm>
          <a:prstGeom prst="rect">
            <a:avLst/>
          </a:prstGeom>
          <a:noFill/>
        </p:spPr>
        <p:txBody>
          <a:bodyPr wrap="square" rtlCol="0" anchor="ctr">
            <a:spAutoFit/>
          </a:bodyPr>
          <a:lstStyle/>
          <a:p>
            <a:pPr algn="ctr"/>
            <a:r>
              <a:rPr lang="en-GB" sz="2400" b="1" dirty="0">
                <a:latin typeface="Century Gothic" panose="020B0502020202020204" pitchFamily="34" charset="0"/>
              </a:rPr>
              <a:t>10</a:t>
            </a:r>
          </a:p>
        </p:txBody>
      </p:sp>
      <p:sp>
        <p:nvSpPr>
          <p:cNvPr id="4" name="Content Placeholder 2">
            <a:extLst>
              <a:ext uri="{FF2B5EF4-FFF2-40B4-BE49-F238E27FC236}">
                <a16:creationId xmlns:a16="http://schemas.microsoft.com/office/drawing/2014/main" id="{809D2AB5-7C46-FDFA-2C58-BAFA205D34E1}"/>
              </a:ext>
            </a:extLst>
          </p:cNvPr>
          <p:cNvSpPr txBox="1">
            <a:spLocks/>
          </p:cNvSpPr>
          <p:nvPr userDrawn="1"/>
        </p:nvSpPr>
        <p:spPr>
          <a:xfrm rot="5400000">
            <a:off x="8828077" y="2755403"/>
            <a:ext cx="5487995"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Learning journey</a:t>
            </a:r>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1033151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KS1_Lesson Statem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4313381" y="1710025"/>
            <a:ext cx="6239693" cy="2677248"/>
          </a:xfrm>
          <a:prstGeom prst="wedgeRoundRectCallout">
            <a:avLst>
              <a:gd name="adj1" fmla="val -59561"/>
              <a:gd name="adj2" fmla="val 14476"/>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dirty="0"/>
              <a:t>In this lesson, we will learn</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3" name="Content Placeholder 2">
            <a:extLst>
              <a:ext uri="{FF2B5EF4-FFF2-40B4-BE49-F238E27FC236}">
                <a16:creationId xmlns:a16="http://schemas.microsoft.com/office/drawing/2014/main" id="{557EA9A8-8388-5635-F60E-33A95272EB25}"/>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Lesson statement</a:t>
            </a:r>
            <a:endParaRPr lang="en-GB" dirty="0"/>
          </a:p>
        </p:txBody>
      </p:sp>
      <p:sp>
        <p:nvSpPr>
          <p:cNvPr id="6" name="Text Placeholder 3">
            <a:extLst>
              <a:ext uri="{FF2B5EF4-FFF2-40B4-BE49-F238E27FC236}">
                <a16:creationId xmlns:a16="http://schemas.microsoft.com/office/drawing/2014/main" id="{72B9E938-B5F1-5AFC-82B5-503D3F0192E8}"/>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dirty="0"/>
              <a:t>Lesson X:</a:t>
            </a:r>
            <a:endParaRPr lang="en-GB" dirty="0"/>
          </a:p>
        </p:txBody>
      </p:sp>
    </p:spTree>
    <p:extLst>
      <p:ext uri="{BB962C8B-B14F-4D97-AF65-F5344CB8AC3E}">
        <p14:creationId xmlns:p14="http://schemas.microsoft.com/office/powerpoint/2010/main" val="3393181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KS1_Key Term">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341192" y="1690107"/>
            <a:ext cx="6239693" cy="2677248"/>
          </a:xfrm>
          <a:prstGeom prst="wedgeRoundRectCallout">
            <a:avLst>
              <a:gd name="adj1" fmla="val 61673"/>
              <a:gd name="adj2" fmla="val -5189"/>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dirty="0"/>
              <a:t>The key term for this lesson is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3" name="Content Placeholder 2">
            <a:extLst>
              <a:ext uri="{FF2B5EF4-FFF2-40B4-BE49-F238E27FC236}">
                <a16:creationId xmlns:a16="http://schemas.microsoft.com/office/drawing/2014/main" id="{2860D1AD-E29F-6B72-80D7-1146A6E6B9B8}"/>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Key term</a:t>
            </a:r>
            <a:endParaRPr lang="en-GB" dirty="0"/>
          </a:p>
        </p:txBody>
      </p:sp>
      <p:sp>
        <p:nvSpPr>
          <p:cNvPr id="6" name="Text Placeholder 3">
            <a:extLst>
              <a:ext uri="{FF2B5EF4-FFF2-40B4-BE49-F238E27FC236}">
                <a16:creationId xmlns:a16="http://schemas.microsoft.com/office/drawing/2014/main" id="{CD66EB5F-10DB-93E3-7C63-1C07FF8FC2D7}"/>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dirty="0"/>
              <a:t>Lesson X:</a:t>
            </a:r>
            <a:endParaRPr lang="en-GB" dirty="0"/>
          </a:p>
        </p:txBody>
      </p:sp>
    </p:spTree>
    <p:extLst>
      <p:ext uri="{BB962C8B-B14F-4D97-AF65-F5344CB8AC3E}">
        <p14:creationId xmlns:p14="http://schemas.microsoft.com/office/powerpoint/2010/main" val="217716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KS1_Key knowledge_SingleLine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20" name="Rounded Rectangle 10">
            <a:extLst>
              <a:ext uri="{FF2B5EF4-FFF2-40B4-BE49-F238E27FC236}">
                <a16:creationId xmlns:a16="http://schemas.microsoft.com/office/drawing/2014/main" id="{D5414325-9C8C-8723-2501-40B7F67036FB}"/>
              </a:ext>
            </a:extLst>
          </p:cNvPr>
          <p:cNvSpPr/>
          <p:nvPr userDrawn="1"/>
        </p:nvSpPr>
        <p:spPr>
          <a:xfrm>
            <a:off x="7861385" y="1236516"/>
            <a:ext cx="2945159" cy="4152286"/>
          </a:xfrm>
          <a:prstGeom prst="roundRect">
            <a:avLst>
              <a:gd name="adj" fmla="val 4602"/>
            </a:avLst>
          </a:prstGeom>
          <a:solidFill>
            <a:srgbClr val="C7ACC1">
              <a:alpha val="35294"/>
            </a:srgbClr>
          </a:solidFill>
          <a:ln w="38100" cap="rnd">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B333"/>
              </a:solidFill>
            </a:endParaRPr>
          </a:p>
        </p:txBody>
      </p:sp>
      <p:sp>
        <p:nvSpPr>
          <p:cNvPr id="21" name="Rounded Rectangle 12">
            <a:extLst>
              <a:ext uri="{FF2B5EF4-FFF2-40B4-BE49-F238E27FC236}">
                <a16:creationId xmlns:a16="http://schemas.microsoft.com/office/drawing/2014/main" id="{42C5FBAA-AB3B-B413-B60A-7021574D2DF3}"/>
              </a:ext>
            </a:extLst>
          </p:cNvPr>
          <p:cNvSpPr/>
          <p:nvPr userDrawn="1"/>
        </p:nvSpPr>
        <p:spPr>
          <a:xfrm>
            <a:off x="473073" y="1236516"/>
            <a:ext cx="7191570" cy="5320148"/>
          </a:xfrm>
          <a:prstGeom prst="roundRect">
            <a:avLst>
              <a:gd name="adj" fmla="val 3187"/>
            </a:avLst>
          </a:prstGeom>
          <a:solidFill>
            <a:srgbClr val="C7ACC1">
              <a:alpha val="35294"/>
            </a:srgbClr>
          </a:solidFill>
          <a:ln w="38100" cap="rnd">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BEC2A8E-2948-81BB-8CDB-E38A5B65E00E}"/>
              </a:ext>
            </a:extLst>
          </p:cNvPr>
          <p:cNvSpPr txBox="1"/>
          <p:nvPr userDrawn="1"/>
        </p:nvSpPr>
        <p:spPr>
          <a:xfrm>
            <a:off x="7999266" y="1341863"/>
            <a:ext cx="2844524" cy="455830"/>
          </a:xfrm>
          <a:prstGeom prst="rect">
            <a:avLst/>
          </a:prstGeom>
          <a:noFill/>
        </p:spPr>
        <p:txBody>
          <a:bodyPr wrap="square" rtlCol="0">
            <a:spAutoFit/>
          </a:bodyPr>
          <a:lstStyle/>
          <a:p>
            <a:pPr marL="0" indent="0">
              <a:lnSpc>
                <a:spcPct val="107000"/>
              </a:lnSpc>
              <a:spcAft>
                <a:spcPts val="800"/>
              </a:spcAft>
              <a:buNone/>
            </a:pPr>
            <a:r>
              <a:rPr lang="en-GB" sz="2400" b="1" u="sng" dirty="0">
                <a:solidFill>
                  <a:srgbClr val="8E71A5"/>
                </a:solidFill>
                <a:effectLst/>
                <a:latin typeface="Century Gothic" panose="020B0502020202020204" pitchFamily="34" charset="0"/>
                <a:ea typeface="Calibri" panose="020F0502020204030204" pitchFamily="34" charset="0"/>
                <a:cs typeface="Times New Roman" panose="02020603050405020304" pitchFamily="18" charset="0"/>
              </a:rPr>
              <a:t>Key vocabulary</a:t>
            </a:r>
            <a:endParaRPr lang="en-GB" sz="2400" b="1" u="sng" dirty="0">
              <a:solidFill>
                <a:srgbClr val="8E71A5"/>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5" name="Text Placeholder 4">
            <a:extLst>
              <a:ext uri="{FF2B5EF4-FFF2-40B4-BE49-F238E27FC236}">
                <a16:creationId xmlns:a16="http://schemas.microsoft.com/office/drawing/2014/main" id="{134DB174-A1D6-C397-295D-BA7E130B66E6}"/>
              </a:ext>
            </a:extLst>
          </p:cNvPr>
          <p:cNvSpPr>
            <a:spLocks noGrp="1"/>
          </p:cNvSpPr>
          <p:nvPr>
            <p:ph type="body" sz="quarter" idx="11"/>
          </p:nvPr>
        </p:nvSpPr>
        <p:spPr>
          <a:xfrm>
            <a:off x="7995193" y="1903039"/>
            <a:ext cx="2698742" cy="3385933"/>
          </a:xfrm>
          <a:prstGeom prst="rect">
            <a:avLst/>
          </a:prstGeom>
        </p:spPr>
        <p:txBody>
          <a:bodyPr>
            <a:normAutofit/>
          </a:bodyPr>
          <a:lstStyle>
            <a:lvl1pPr marL="342900" indent="-342900">
              <a:lnSpc>
                <a:spcPct val="100000"/>
              </a:lnSpc>
              <a:spcBef>
                <a:spcPts val="300"/>
              </a:spcBef>
              <a:buClr>
                <a:srgbClr val="8E71A5"/>
              </a:buClr>
              <a:buFont typeface="Arial" panose="020B0604020202020204" pitchFamily="34" charset="0"/>
              <a:buChar char="•"/>
              <a:defRPr sz="2400">
                <a:latin typeface="Century Gothic" panose="020B0502020202020204" pitchFamily="34" charset="0"/>
              </a:defRPr>
            </a:lvl1pPr>
            <a:lvl2pPr marL="360363" indent="-360363">
              <a:buFont typeface="Wingdings" panose="05000000000000000000" pitchFamily="2" charset="2"/>
              <a:buChar char="ü"/>
              <a:defRPr>
                <a:latin typeface="Century Gothic" panose="020B0502020202020204" pitchFamily="34" charset="0"/>
              </a:defRPr>
            </a:lvl2pPr>
            <a:lvl3pPr marL="360363" indent="-360363">
              <a:buFont typeface="Wingdings" panose="05000000000000000000" pitchFamily="2" charset="2"/>
              <a:buChar char="ü"/>
              <a:defRPr>
                <a:latin typeface="Century Gothic" panose="020B0502020202020204" pitchFamily="34" charset="0"/>
              </a:defRPr>
            </a:lvl3pPr>
            <a:lvl4pPr marL="360363" indent="-360363">
              <a:buFont typeface="Wingdings" panose="05000000000000000000" pitchFamily="2" charset="2"/>
              <a:buChar char="ü"/>
              <a:defRPr>
                <a:latin typeface="Century Gothic" panose="020B0502020202020204" pitchFamily="34" charset="0"/>
              </a:defRPr>
            </a:lvl4pPr>
            <a:lvl5pPr marL="360363" indent="-360363">
              <a:buFont typeface="Wingdings" panose="05000000000000000000" pitchFamily="2" charset="2"/>
              <a:buChar char="ü"/>
              <a:defRPr>
                <a:latin typeface="Century Gothic" panose="020B0502020202020204" pitchFamily="34" charset="0"/>
              </a:defRPr>
            </a:lvl5pPr>
          </a:lstStyle>
          <a:p>
            <a:pPr lvl="0"/>
            <a:r>
              <a:rPr lang="en-US" dirty="0"/>
              <a:t>Click to edit Master text styles</a:t>
            </a:r>
          </a:p>
        </p:txBody>
      </p:sp>
      <p:sp>
        <p:nvSpPr>
          <p:cNvPr id="27" name="Title 1">
            <a:extLst>
              <a:ext uri="{FF2B5EF4-FFF2-40B4-BE49-F238E27FC236}">
                <a16:creationId xmlns:a16="http://schemas.microsoft.com/office/drawing/2014/main" id="{7F29F3C2-E35D-1E3B-02AF-D902A3C44ADA}"/>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dirty="0"/>
              <a:t>Here is the unit title</a:t>
            </a:r>
            <a:endParaRPr lang="en-US" dirty="0"/>
          </a:p>
        </p:txBody>
      </p:sp>
      <p:sp>
        <p:nvSpPr>
          <p:cNvPr id="28" name="TextBox 27">
            <a:extLst>
              <a:ext uri="{FF2B5EF4-FFF2-40B4-BE49-F238E27FC236}">
                <a16:creationId xmlns:a16="http://schemas.microsoft.com/office/drawing/2014/main" id="{8C1819D2-31F3-2135-5506-B7BE93A6C16F}"/>
              </a:ext>
            </a:extLst>
          </p:cNvPr>
          <p:cNvSpPr txBox="1"/>
          <p:nvPr userDrawn="1"/>
        </p:nvSpPr>
        <p:spPr>
          <a:xfrm>
            <a:off x="588935" y="1341863"/>
            <a:ext cx="6657924" cy="455830"/>
          </a:xfrm>
          <a:prstGeom prst="rect">
            <a:avLst/>
          </a:prstGeom>
          <a:noFill/>
        </p:spPr>
        <p:txBody>
          <a:bodyPr wrap="square" rtlCol="0">
            <a:spAutoFit/>
          </a:bodyPr>
          <a:lstStyle/>
          <a:p>
            <a:pPr>
              <a:lnSpc>
                <a:spcPct val="107000"/>
              </a:lnSpc>
              <a:spcAft>
                <a:spcPts val="800"/>
              </a:spcAft>
            </a:pPr>
            <a:r>
              <a:rPr lang="en-GB" sz="2400" b="1" u="sng" dirty="0">
                <a:solidFill>
                  <a:srgbClr val="8E71A5"/>
                </a:solidFill>
                <a:effectLst/>
                <a:latin typeface="Century Gothic" panose="020B0502020202020204" pitchFamily="34" charset="0"/>
                <a:ea typeface="Calibri" panose="020F0502020204030204" pitchFamily="34" charset="0"/>
                <a:cs typeface="Times New Roman" panose="02020603050405020304" pitchFamily="18" charset="0"/>
              </a:rPr>
              <a:t>Key knowledge</a:t>
            </a:r>
            <a:endParaRPr lang="en-GB" sz="2400" b="1" u="sng" dirty="0">
              <a:solidFill>
                <a:srgbClr val="8E71A5"/>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9" name="Text Placeholder 4">
            <a:extLst>
              <a:ext uri="{FF2B5EF4-FFF2-40B4-BE49-F238E27FC236}">
                <a16:creationId xmlns:a16="http://schemas.microsoft.com/office/drawing/2014/main" id="{37557F4C-7C15-A290-C088-B164E546A2FC}"/>
              </a:ext>
            </a:extLst>
          </p:cNvPr>
          <p:cNvSpPr>
            <a:spLocks noGrp="1"/>
          </p:cNvSpPr>
          <p:nvPr>
            <p:ph type="body" sz="quarter" idx="10"/>
          </p:nvPr>
        </p:nvSpPr>
        <p:spPr>
          <a:xfrm>
            <a:off x="588935" y="1903040"/>
            <a:ext cx="6925853" cy="4553178"/>
          </a:xfrm>
          <a:prstGeom prst="rect">
            <a:avLst/>
          </a:prstGeom>
        </p:spPr>
        <p:txBody>
          <a:bodyPr>
            <a:normAutofit/>
          </a:bodyPr>
          <a:lstStyle>
            <a:lvl1pPr marL="360363" indent="-360363">
              <a:lnSpc>
                <a:spcPct val="100000"/>
              </a:lnSpc>
              <a:buClr>
                <a:srgbClr val="8E71A5"/>
              </a:buClr>
              <a:buFont typeface="Arial" panose="020B0604020202020204" pitchFamily="34" charset="0"/>
              <a:buChar char="•"/>
              <a:defRPr sz="2400">
                <a:latin typeface="Century Gothic" panose="020B0502020202020204" pitchFamily="34" charset="0"/>
              </a:defRPr>
            </a:lvl1pPr>
            <a:lvl2pPr marL="360363" indent="-360363">
              <a:buFont typeface="Wingdings" panose="05000000000000000000" pitchFamily="2" charset="2"/>
              <a:buChar char="ü"/>
              <a:defRPr>
                <a:latin typeface="Century Gothic" panose="020B0502020202020204" pitchFamily="34" charset="0"/>
              </a:defRPr>
            </a:lvl2pPr>
            <a:lvl3pPr marL="360363" indent="-360363">
              <a:buFont typeface="Wingdings" panose="05000000000000000000" pitchFamily="2" charset="2"/>
              <a:buChar char="ü"/>
              <a:defRPr>
                <a:latin typeface="Century Gothic" panose="020B0502020202020204" pitchFamily="34" charset="0"/>
              </a:defRPr>
            </a:lvl3pPr>
            <a:lvl4pPr marL="360363" indent="-360363">
              <a:buFont typeface="Wingdings" panose="05000000000000000000" pitchFamily="2" charset="2"/>
              <a:buChar char="ü"/>
              <a:defRPr>
                <a:latin typeface="Century Gothic" panose="020B0502020202020204" pitchFamily="34" charset="0"/>
              </a:defRPr>
            </a:lvl4pPr>
            <a:lvl5pPr marL="360363" indent="-360363">
              <a:buFont typeface="Wingdings" panose="05000000000000000000" pitchFamily="2" charset="2"/>
              <a:buChar char="ü"/>
              <a:defRPr>
                <a:latin typeface="Century Gothic" panose="020B0502020202020204" pitchFamily="34" charset="0"/>
              </a:defRPr>
            </a:lvl5pPr>
          </a:lstStyle>
          <a:p>
            <a:pPr lvl="0"/>
            <a:r>
              <a:rPr lang="en-US" dirty="0"/>
              <a:t>Click to edit Master text styles</a:t>
            </a:r>
          </a:p>
        </p:txBody>
      </p:sp>
      <p:sp>
        <p:nvSpPr>
          <p:cNvPr id="3" name="Content Placeholder 2">
            <a:extLst>
              <a:ext uri="{FF2B5EF4-FFF2-40B4-BE49-F238E27FC236}">
                <a16:creationId xmlns:a16="http://schemas.microsoft.com/office/drawing/2014/main" id="{4229C588-ABB4-B41E-C6B1-8640C503BD56}"/>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Key knowledge</a:t>
            </a:r>
            <a:endParaRPr lang="en-GB" dirty="0"/>
          </a:p>
        </p:txBody>
      </p:sp>
      <p:sp>
        <p:nvSpPr>
          <p:cNvPr id="4" name="Text Placeholder 3">
            <a:extLst>
              <a:ext uri="{FF2B5EF4-FFF2-40B4-BE49-F238E27FC236}">
                <a16:creationId xmlns:a16="http://schemas.microsoft.com/office/drawing/2014/main" id="{344A0F32-C956-A589-5308-D13992C31361}"/>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dirty="0"/>
              <a:t>Lesson X:</a:t>
            </a:r>
            <a:endParaRPr lang="en-GB" dirty="0"/>
          </a:p>
        </p:txBody>
      </p:sp>
    </p:spTree>
    <p:extLst>
      <p:ext uri="{BB962C8B-B14F-4D97-AF65-F5344CB8AC3E}">
        <p14:creationId xmlns:p14="http://schemas.microsoft.com/office/powerpoint/2010/main" val="258022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KS1_Talk Task">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DAFE9698-6F1B-60D0-1D43-387DDA1AB5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2764" y="5950156"/>
            <a:ext cx="762738" cy="762738"/>
          </a:xfrm>
          <a:prstGeom prst="rect">
            <a:avLst/>
          </a:prstGeom>
        </p:spPr>
      </p:pic>
      <p:sp>
        <p:nvSpPr>
          <p:cNvPr id="14" name="Text Placeholder 4">
            <a:extLst>
              <a:ext uri="{FF2B5EF4-FFF2-40B4-BE49-F238E27FC236}">
                <a16:creationId xmlns:a16="http://schemas.microsoft.com/office/drawing/2014/main" id="{6A92C6DC-29C3-2790-E8A6-5D23211B227E}"/>
              </a:ext>
            </a:extLst>
          </p:cNvPr>
          <p:cNvSpPr>
            <a:spLocks noGrp="1"/>
          </p:cNvSpPr>
          <p:nvPr>
            <p:ph type="body" sz="quarter" idx="10"/>
          </p:nvPr>
        </p:nvSpPr>
        <p:spPr>
          <a:xfrm>
            <a:off x="590550" y="493971"/>
            <a:ext cx="4511386" cy="1123817"/>
          </a:xfrm>
          <a:prstGeom prst="wedgeRoundRectCallout">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dirty="0"/>
              <a:t>Click to edit Master text styles</a:t>
            </a:r>
          </a:p>
        </p:txBody>
      </p:sp>
      <p:sp>
        <p:nvSpPr>
          <p:cNvPr id="9" name="Text Placeholder 4">
            <a:extLst>
              <a:ext uri="{FF2B5EF4-FFF2-40B4-BE49-F238E27FC236}">
                <a16:creationId xmlns:a16="http://schemas.microsoft.com/office/drawing/2014/main" id="{9D0CA956-24CB-1B1B-70AC-1A3CA9E40415}"/>
              </a:ext>
            </a:extLst>
          </p:cNvPr>
          <p:cNvSpPr>
            <a:spLocks noGrp="1"/>
          </p:cNvSpPr>
          <p:nvPr>
            <p:ph type="body" sz="quarter" idx="11"/>
          </p:nvPr>
        </p:nvSpPr>
        <p:spPr>
          <a:xfrm>
            <a:off x="6096000" y="465272"/>
            <a:ext cx="4511386" cy="1123817"/>
          </a:xfrm>
          <a:prstGeom prst="wedgeRoundRectCallout">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dirty="0"/>
              <a:t>Click to edit Master text styles</a:t>
            </a:r>
          </a:p>
        </p:txBody>
      </p:sp>
      <p:sp>
        <p:nvSpPr>
          <p:cNvPr id="3" name="Content Placeholder 2">
            <a:extLst>
              <a:ext uri="{FF2B5EF4-FFF2-40B4-BE49-F238E27FC236}">
                <a16:creationId xmlns:a16="http://schemas.microsoft.com/office/drawing/2014/main" id="{869832F2-55D0-A547-C082-AB554CE76185}"/>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Talk task</a:t>
            </a:r>
            <a:endParaRPr lang="en-GB" dirty="0"/>
          </a:p>
        </p:txBody>
      </p:sp>
      <p:sp>
        <p:nvSpPr>
          <p:cNvPr id="4" name="Text Placeholder 3">
            <a:extLst>
              <a:ext uri="{FF2B5EF4-FFF2-40B4-BE49-F238E27FC236}">
                <a16:creationId xmlns:a16="http://schemas.microsoft.com/office/drawing/2014/main" id="{0E2B9ACD-413B-4D6D-6B07-4F5E455665D9}"/>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dirty="0"/>
              <a:t>Lesson X:</a:t>
            </a:r>
            <a:endParaRPr lang="en-GB" dirty="0"/>
          </a:p>
        </p:txBody>
      </p:sp>
    </p:spTree>
    <p:extLst>
      <p:ext uri="{BB962C8B-B14F-4D97-AF65-F5344CB8AC3E}">
        <p14:creationId xmlns:p14="http://schemas.microsoft.com/office/powerpoint/2010/main" val="1107419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2926-2C38-41BF-8893-B1F6D17EF3B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EDCDED1-04C0-A166-5442-26BA1A4850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072904E-1626-69D2-C643-1E9F133DBC8A}"/>
              </a:ext>
            </a:extLst>
          </p:cNvPr>
          <p:cNvSpPr>
            <a:spLocks noGrp="1"/>
          </p:cNvSpPr>
          <p:nvPr>
            <p:ph type="dt" sz="half" idx="10"/>
          </p:nvPr>
        </p:nvSpPr>
        <p:spPr/>
        <p:txBody>
          <a:bodyPr/>
          <a:lstStyle/>
          <a:p>
            <a:fld id="{846CE7D5-CF57-46EF-B807-FDD0502418D4}" type="datetimeFigureOut">
              <a:rPr lang="en-GB" smtClean="0"/>
              <a:t>07/12/2025</a:t>
            </a:fld>
            <a:endParaRPr lang="en-GB"/>
          </a:p>
        </p:txBody>
      </p:sp>
      <p:sp>
        <p:nvSpPr>
          <p:cNvPr id="5" name="Footer Placeholder 4">
            <a:extLst>
              <a:ext uri="{FF2B5EF4-FFF2-40B4-BE49-F238E27FC236}">
                <a16:creationId xmlns:a16="http://schemas.microsoft.com/office/drawing/2014/main" id="{1F2EB4DC-F607-56E7-B601-0D70C007FA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302C69-FE25-40B9-FF94-F72393684A59}"/>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484591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KS1_Read">
    <p:spTree>
      <p:nvGrpSpPr>
        <p:cNvPr id="1" name=""/>
        <p:cNvGrpSpPr/>
        <p:nvPr/>
      </p:nvGrpSpPr>
      <p:grpSpPr>
        <a:xfrm>
          <a:off x="0" y="0"/>
          <a:ext cx="0" cy="0"/>
          <a:chOff x="0" y="0"/>
          <a:chExt cx="0" cy="0"/>
        </a:xfrm>
      </p:grpSpPr>
      <p:pic>
        <p:nvPicPr>
          <p:cNvPr id="9" name="Picture 8" descr="A picture containing text, sign&#10;&#10;Description automatically generated">
            <a:extLst>
              <a:ext uri="{FF2B5EF4-FFF2-40B4-BE49-F238E27FC236}">
                <a16:creationId xmlns:a16="http://schemas.microsoft.com/office/drawing/2014/main" id="{0E086EF6-133F-337E-481E-F81CA436E9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42292" y="5965186"/>
            <a:ext cx="747947" cy="747947"/>
          </a:xfrm>
          <a:prstGeom prst="rect">
            <a:avLst/>
          </a:prstGeom>
        </p:spPr>
      </p:pic>
      <p:sp>
        <p:nvSpPr>
          <p:cNvPr id="12" name="Content Placeholder 2">
            <a:extLst>
              <a:ext uri="{FF2B5EF4-FFF2-40B4-BE49-F238E27FC236}">
                <a16:creationId xmlns:a16="http://schemas.microsoft.com/office/drawing/2014/main" id="{BA76511B-B90E-09A8-24AF-DEFC58ACE5AC}"/>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dirty="0"/>
              <a:t>Body text</a:t>
            </a:r>
            <a:endParaRPr lang="en-US" dirty="0"/>
          </a:p>
        </p:txBody>
      </p:sp>
      <p:sp>
        <p:nvSpPr>
          <p:cNvPr id="13" name="Title 1">
            <a:extLst>
              <a:ext uri="{FF2B5EF4-FFF2-40B4-BE49-F238E27FC236}">
                <a16:creationId xmlns:a16="http://schemas.microsoft.com/office/drawing/2014/main" id="{4D713163-9816-71FA-1C22-08BBD2929554}"/>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dirty="0"/>
              <a:t>Here is the slide title</a:t>
            </a:r>
            <a:endParaRPr lang="en-US" dirty="0"/>
          </a:p>
        </p:txBody>
      </p:sp>
      <p:sp>
        <p:nvSpPr>
          <p:cNvPr id="4" name="Content Placeholder 2">
            <a:extLst>
              <a:ext uri="{FF2B5EF4-FFF2-40B4-BE49-F238E27FC236}">
                <a16:creationId xmlns:a16="http://schemas.microsoft.com/office/drawing/2014/main" id="{4042DE40-EAD8-2289-AF26-D5D4A5873CE6}"/>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Read</a:t>
            </a:r>
            <a:endParaRPr lang="en-GB" dirty="0"/>
          </a:p>
        </p:txBody>
      </p:sp>
      <p:sp>
        <p:nvSpPr>
          <p:cNvPr id="6" name="Text Placeholder 3">
            <a:extLst>
              <a:ext uri="{FF2B5EF4-FFF2-40B4-BE49-F238E27FC236}">
                <a16:creationId xmlns:a16="http://schemas.microsoft.com/office/drawing/2014/main" id="{4F85B064-26D6-BA05-8A44-801DFB1DA07D}"/>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dirty="0"/>
              <a:t>Lesson X:</a:t>
            </a:r>
            <a:endParaRPr lang="en-GB" dirty="0"/>
          </a:p>
        </p:txBody>
      </p:sp>
    </p:spTree>
    <p:extLst>
      <p:ext uri="{BB962C8B-B14F-4D97-AF65-F5344CB8AC3E}">
        <p14:creationId xmlns:p14="http://schemas.microsoft.com/office/powerpoint/2010/main" val="3288840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KS1_Group Task">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5FE7B1-3E82-67DC-7287-DA5C742F7FEC}"/>
              </a:ext>
            </a:extLst>
          </p:cNvPr>
          <p:cNvPicPr>
            <a:picLocks noChangeAspect="1" noChangeArrowheads="1"/>
          </p:cNvPicPr>
          <p:nvPr userDrawn="1"/>
        </p:nvPicPr>
        <p:blipFill>
          <a:blip r:embed="rId2"/>
          <a:srcRect/>
          <a:stretch/>
        </p:blipFill>
        <p:spPr bwMode="auto">
          <a:xfrm>
            <a:off x="11243844" y="5954195"/>
            <a:ext cx="752107" cy="75210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DB3FE52E-B78A-6B33-EB27-D455F04ECF69}"/>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dirty="0"/>
              <a:t>Here is the slide title</a:t>
            </a:r>
            <a:endParaRPr lang="en-US" dirty="0"/>
          </a:p>
        </p:txBody>
      </p:sp>
      <p:sp>
        <p:nvSpPr>
          <p:cNvPr id="14" name="Content Placeholder 2">
            <a:extLst>
              <a:ext uri="{FF2B5EF4-FFF2-40B4-BE49-F238E27FC236}">
                <a16:creationId xmlns:a16="http://schemas.microsoft.com/office/drawing/2014/main" id="{E1C7F8F7-07E5-0F1B-A91A-E4D77EC3E11E}"/>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dirty="0"/>
              <a:t>Body text</a:t>
            </a:r>
            <a:endParaRPr lang="en-US" dirty="0"/>
          </a:p>
        </p:txBody>
      </p:sp>
      <p:sp>
        <p:nvSpPr>
          <p:cNvPr id="3" name="Content Placeholder 2">
            <a:extLst>
              <a:ext uri="{FF2B5EF4-FFF2-40B4-BE49-F238E27FC236}">
                <a16:creationId xmlns:a16="http://schemas.microsoft.com/office/drawing/2014/main" id="{9DA9E740-B900-E6C1-9656-EB7B1AEBCC17}"/>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Group task</a:t>
            </a:r>
            <a:endParaRPr lang="en-GB" dirty="0"/>
          </a:p>
        </p:txBody>
      </p:sp>
      <p:sp>
        <p:nvSpPr>
          <p:cNvPr id="4" name="Text Placeholder 3">
            <a:extLst>
              <a:ext uri="{FF2B5EF4-FFF2-40B4-BE49-F238E27FC236}">
                <a16:creationId xmlns:a16="http://schemas.microsoft.com/office/drawing/2014/main" id="{067A2527-97B3-70E8-C0FB-FD8BFA54631F}"/>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dirty="0"/>
              <a:t>Lesson X:</a:t>
            </a:r>
            <a:endParaRPr lang="en-GB" dirty="0"/>
          </a:p>
        </p:txBody>
      </p:sp>
      <p:sp>
        <p:nvSpPr>
          <p:cNvPr id="2" name="Text Placeholder 4">
            <a:extLst>
              <a:ext uri="{FF2B5EF4-FFF2-40B4-BE49-F238E27FC236}">
                <a16:creationId xmlns:a16="http://schemas.microsoft.com/office/drawing/2014/main" id="{EC2B51DF-D033-F447-4175-F5F5209E9B14}"/>
              </a:ext>
            </a:extLst>
          </p:cNvPr>
          <p:cNvSpPr>
            <a:spLocks noGrp="1"/>
          </p:cNvSpPr>
          <p:nvPr>
            <p:ph type="body" sz="quarter" idx="11" hasCustomPrompt="1"/>
          </p:nvPr>
        </p:nvSpPr>
        <p:spPr>
          <a:xfrm>
            <a:off x="5772150" y="1659687"/>
            <a:ext cx="4511386" cy="1759823"/>
          </a:xfrm>
          <a:prstGeom prst="wedgeRoundRectCallout">
            <a:avLst>
              <a:gd name="adj1" fmla="val -46857"/>
              <a:gd name="adj2" fmla="val 85977"/>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dirty="0"/>
              <a:t>Adjust/duplicate this speech bubble as needed</a:t>
            </a:r>
          </a:p>
        </p:txBody>
      </p:sp>
    </p:spTree>
    <p:extLst>
      <p:ext uri="{BB962C8B-B14F-4D97-AF65-F5344CB8AC3E}">
        <p14:creationId xmlns:p14="http://schemas.microsoft.com/office/powerpoint/2010/main" val="3491570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KS1_Answers_GroupTask">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C16F4E5-570D-7388-488C-7896F41456A0}"/>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dirty="0"/>
              <a:t>Here is the slide title</a:t>
            </a:r>
            <a:endParaRPr lang="en-US" dirty="0"/>
          </a:p>
        </p:txBody>
      </p:sp>
      <p:sp>
        <p:nvSpPr>
          <p:cNvPr id="13" name="Content Placeholder 2">
            <a:extLst>
              <a:ext uri="{FF2B5EF4-FFF2-40B4-BE49-F238E27FC236}">
                <a16:creationId xmlns:a16="http://schemas.microsoft.com/office/drawing/2014/main" id="{07E49C16-2D4C-9CB4-A3E1-5A2D07BE04E0}"/>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dirty="0"/>
              <a:t>Body text</a:t>
            </a:r>
            <a:endParaRPr lang="en-US" dirty="0"/>
          </a:p>
        </p:txBody>
      </p:sp>
      <p:pic>
        <p:nvPicPr>
          <p:cNvPr id="7" name="Picture 2">
            <a:extLst>
              <a:ext uri="{FF2B5EF4-FFF2-40B4-BE49-F238E27FC236}">
                <a16:creationId xmlns:a16="http://schemas.microsoft.com/office/drawing/2014/main" id="{38F58CA2-37A3-5058-DF8F-D1C43DCF1168}"/>
              </a:ext>
            </a:extLst>
          </p:cNvPr>
          <p:cNvPicPr>
            <a:picLocks noChangeAspect="1" noChangeArrowheads="1"/>
          </p:cNvPicPr>
          <p:nvPr userDrawn="1"/>
        </p:nvPicPr>
        <p:blipFill>
          <a:blip r:embed="rId2"/>
          <a:srcRect/>
          <a:stretch/>
        </p:blipFill>
        <p:spPr bwMode="auto">
          <a:xfrm>
            <a:off x="11243844" y="5954195"/>
            <a:ext cx="752107" cy="752107"/>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E71E2614-1C56-B316-64FA-E5CF00A12F96}"/>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dirty="0"/>
              <a:t>Lesson X:</a:t>
            </a:r>
            <a:endParaRPr lang="en-GB" dirty="0"/>
          </a:p>
        </p:txBody>
      </p:sp>
      <p:sp>
        <p:nvSpPr>
          <p:cNvPr id="2" name="Text Placeholder 4">
            <a:extLst>
              <a:ext uri="{FF2B5EF4-FFF2-40B4-BE49-F238E27FC236}">
                <a16:creationId xmlns:a16="http://schemas.microsoft.com/office/drawing/2014/main" id="{571AF079-A4B7-FA6F-0768-AC322978B912}"/>
              </a:ext>
            </a:extLst>
          </p:cNvPr>
          <p:cNvSpPr>
            <a:spLocks noGrp="1"/>
          </p:cNvSpPr>
          <p:nvPr>
            <p:ph type="body" sz="quarter" idx="11" hasCustomPrompt="1"/>
          </p:nvPr>
        </p:nvSpPr>
        <p:spPr>
          <a:xfrm>
            <a:off x="5772150" y="1659687"/>
            <a:ext cx="4511386" cy="1759823"/>
          </a:xfrm>
          <a:prstGeom prst="wedgeRoundRectCallout">
            <a:avLst>
              <a:gd name="adj1" fmla="val -46857"/>
              <a:gd name="adj2" fmla="val 85977"/>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dirty="0"/>
              <a:t>Adjust/duplicate this speech bubble as needed</a:t>
            </a:r>
          </a:p>
        </p:txBody>
      </p:sp>
    </p:spTree>
    <p:extLst>
      <p:ext uri="{BB962C8B-B14F-4D97-AF65-F5344CB8AC3E}">
        <p14:creationId xmlns:p14="http://schemas.microsoft.com/office/powerpoint/2010/main" val="2535160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KS1_Wr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4A38EC-4F78-54EF-C7E2-58904A351B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8208" y="5935519"/>
            <a:ext cx="793172" cy="793172"/>
          </a:xfrm>
          <a:prstGeom prst="rect">
            <a:avLst/>
          </a:prstGeom>
        </p:spPr>
      </p:pic>
      <p:sp>
        <p:nvSpPr>
          <p:cNvPr id="11" name="Title 1">
            <a:extLst>
              <a:ext uri="{FF2B5EF4-FFF2-40B4-BE49-F238E27FC236}">
                <a16:creationId xmlns:a16="http://schemas.microsoft.com/office/drawing/2014/main" id="{CAFE156E-9760-94EB-6E7D-1B5B1C2D86E8}"/>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dirty="0"/>
              <a:t>Here is the slide title</a:t>
            </a:r>
            <a:endParaRPr lang="en-US" dirty="0"/>
          </a:p>
        </p:txBody>
      </p:sp>
      <p:sp>
        <p:nvSpPr>
          <p:cNvPr id="13" name="Content Placeholder 2">
            <a:extLst>
              <a:ext uri="{FF2B5EF4-FFF2-40B4-BE49-F238E27FC236}">
                <a16:creationId xmlns:a16="http://schemas.microsoft.com/office/drawing/2014/main" id="{F651AE7C-0BB3-910E-CD9D-30DF7EA13923}"/>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dirty="0"/>
              <a:t>Body text</a:t>
            </a:r>
            <a:endParaRPr lang="en-US" dirty="0"/>
          </a:p>
        </p:txBody>
      </p:sp>
      <p:sp>
        <p:nvSpPr>
          <p:cNvPr id="4" name="Content Placeholder 2">
            <a:extLst>
              <a:ext uri="{FF2B5EF4-FFF2-40B4-BE49-F238E27FC236}">
                <a16:creationId xmlns:a16="http://schemas.microsoft.com/office/drawing/2014/main" id="{07F92BE0-4D53-99FC-BCF6-7678EDEBAB77}"/>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Write</a:t>
            </a:r>
            <a:endParaRPr lang="en-GB" dirty="0"/>
          </a:p>
        </p:txBody>
      </p:sp>
      <p:sp>
        <p:nvSpPr>
          <p:cNvPr id="5" name="Text Placeholder 3">
            <a:extLst>
              <a:ext uri="{FF2B5EF4-FFF2-40B4-BE49-F238E27FC236}">
                <a16:creationId xmlns:a16="http://schemas.microsoft.com/office/drawing/2014/main" id="{B3AD3963-439F-2D8B-C3DE-A99BE279D3AF}"/>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dirty="0"/>
              <a:t>Lesson X:</a:t>
            </a:r>
            <a:endParaRPr lang="en-GB" dirty="0"/>
          </a:p>
        </p:txBody>
      </p:sp>
    </p:spTree>
    <p:extLst>
      <p:ext uri="{BB962C8B-B14F-4D97-AF65-F5344CB8AC3E}">
        <p14:creationId xmlns:p14="http://schemas.microsoft.com/office/powerpoint/2010/main" val="1131475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KS1_Learning review_1Line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18" name="Title 1">
            <a:extLst>
              <a:ext uri="{FF2B5EF4-FFF2-40B4-BE49-F238E27FC236}">
                <a16:creationId xmlns:a16="http://schemas.microsoft.com/office/drawing/2014/main" id="{A0AE037C-B423-541F-D4B3-B70F08BAD393}"/>
              </a:ext>
            </a:extLst>
          </p:cNvPr>
          <p:cNvSpPr>
            <a:spLocks noGrp="1"/>
          </p:cNvSpPr>
          <p:nvPr>
            <p:ph type="title" hasCustomPrompt="1"/>
          </p:nvPr>
        </p:nvSpPr>
        <p:spPr>
          <a:xfrm>
            <a:off x="473075" y="418461"/>
            <a:ext cx="10333470" cy="522000"/>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dirty="0"/>
              <a:t>Add lesson title</a:t>
            </a:r>
            <a:endParaRPr lang="en-US" dirty="0"/>
          </a:p>
        </p:txBody>
      </p:sp>
      <p:sp>
        <p:nvSpPr>
          <p:cNvPr id="3" name="Content Placeholder 2">
            <a:extLst>
              <a:ext uri="{FF2B5EF4-FFF2-40B4-BE49-F238E27FC236}">
                <a16:creationId xmlns:a16="http://schemas.microsoft.com/office/drawing/2014/main" id="{6442EEDD-AC48-BE7A-A29E-4C9838B32342}"/>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Learning review</a:t>
            </a:r>
            <a:endParaRPr lang="en-GB" dirty="0"/>
          </a:p>
        </p:txBody>
      </p:sp>
      <p:sp>
        <p:nvSpPr>
          <p:cNvPr id="4" name="Text Placeholder 3">
            <a:extLst>
              <a:ext uri="{FF2B5EF4-FFF2-40B4-BE49-F238E27FC236}">
                <a16:creationId xmlns:a16="http://schemas.microsoft.com/office/drawing/2014/main" id="{A45C004E-F12B-2BC9-7C86-3DE2AAFAF602}"/>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dirty="0"/>
              <a:t>Lesson X:</a:t>
            </a:r>
            <a:endParaRPr lang="en-GB" dirty="0"/>
          </a:p>
        </p:txBody>
      </p:sp>
      <p:sp>
        <p:nvSpPr>
          <p:cNvPr id="2" name="Text Placeholder 4">
            <a:extLst>
              <a:ext uri="{FF2B5EF4-FFF2-40B4-BE49-F238E27FC236}">
                <a16:creationId xmlns:a16="http://schemas.microsoft.com/office/drawing/2014/main" id="{E8B96032-8270-0E1C-53EF-AAD67CA2F236}"/>
              </a:ext>
            </a:extLst>
          </p:cNvPr>
          <p:cNvSpPr>
            <a:spLocks noGrp="1"/>
          </p:cNvSpPr>
          <p:nvPr>
            <p:ph type="body" sz="quarter" idx="11" hasCustomPrompt="1"/>
          </p:nvPr>
        </p:nvSpPr>
        <p:spPr>
          <a:xfrm>
            <a:off x="5772150" y="1659687"/>
            <a:ext cx="4511386" cy="1759823"/>
          </a:xfrm>
          <a:prstGeom prst="wedgeRoundRectCallout">
            <a:avLst>
              <a:gd name="adj1" fmla="val -46857"/>
              <a:gd name="adj2" fmla="val 85977"/>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dirty="0"/>
              <a:t>Adjust/duplicate this speech bubble as needed</a:t>
            </a:r>
          </a:p>
        </p:txBody>
      </p:sp>
    </p:spTree>
    <p:extLst>
      <p:ext uri="{BB962C8B-B14F-4D97-AF65-F5344CB8AC3E}">
        <p14:creationId xmlns:p14="http://schemas.microsoft.com/office/powerpoint/2010/main" val="3393903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428E8906-B999-4F24-B138-C9A2370B3A27}"/>
              </a:ext>
            </a:extLst>
          </p:cNvPr>
          <p:cNvSpPr/>
          <p:nvPr/>
        </p:nvSpPr>
        <p:spPr bwMode="auto">
          <a:xfrm>
            <a:off x="615951" y="450056"/>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b="1" i="0">
                <a:latin typeface="Twinkl" pitchFamily="2" charset="77"/>
              </a:defRPr>
            </a:lvl1pPr>
          </a:lstStyle>
          <a:p>
            <a:r>
              <a:rPr lang="en-US" dirty="0"/>
              <a:t>Click to edit Master title style</a:t>
            </a:r>
            <a:endParaRPr lang="en-GB" dirty="0"/>
          </a:p>
        </p:txBody>
      </p:sp>
    </p:spTree>
    <p:extLst>
      <p:ext uri="{BB962C8B-B14F-4D97-AF65-F5344CB8AC3E}">
        <p14:creationId xmlns:p14="http://schemas.microsoft.com/office/powerpoint/2010/main" val="16525113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526D1AB5-1123-4938-95F1-97E2D761FFC7}"/>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3735931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00347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KS1_Y1 Titl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1929697-AAE9-32F1-122C-B95B37AE20A1}"/>
              </a:ext>
            </a:extLst>
          </p:cNvPr>
          <p:cNvSpPr>
            <a:spLocks noGrp="1"/>
          </p:cNvSpPr>
          <p:nvPr>
            <p:ph type="title" hasCustomPrompt="1"/>
          </p:nvPr>
        </p:nvSpPr>
        <p:spPr>
          <a:xfrm>
            <a:off x="2461000" y="1872675"/>
            <a:ext cx="4143000" cy="2219034"/>
          </a:xfrm>
          <a:prstGeom prst="rect">
            <a:avLst/>
          </a:prstGeom>
        </p:spPr>
        <p:txBody>
          <a:bodyPr lIns="0" rIns="0" anchor="b" anchorCtr="0">
            <a:noAutofit/>
          </a:bodyPr>
          <a:lstStyle>
            <a:lvl1pPr>
              <a:defRPr sz="3600" b="1">
                <a:solidFill>
                  <a:srgbClr val="8E71A5"/>
                </a:solidFill>
                <a:latin typeface="Century Gothic"/>
                <a:cs typeface="Century Gothic"/>
              </a:defRPr>
            </a:lvl1pPr>
          </a:lstStyle>
          <a:p>
            <a:r>
              <a:rPr lang="en-GB" dirty="0"/>
              <a:t>Unit X: Unit Title</a:t>
            </a:r>
            <a:endParaRPr lang="en-US" dirty="0"/>
          </a:p>
        </p:txBody>
      </p:sp>
      <p:sp>
        <p:nvSpPr>
          <p:cNvPr id="21" name="Picture Placeholder 3">
            <a:extLst>
              <a:ext uri="{FF2B5EF4-FFF2-40B4-BE49-F238E27FC236}">
                <a16:creationId xmlns:a16="http://schemas.microsoft.com/office/drawing/2014/main" id="{8371521C-F2E1-EC7F-7D97-D3217941A65B}"/>
              </a:ext>
            </a:extLst>
          </p:cNvPr>
          <p:cNvSpPr>
            <a:spLocks noGrp="1"/>
          </p:cNvSpPr>
          <p:nvPr>
            <p:ph type="pic" sz="quarter" idx="11"/>
          </p:nvPr>
        </p:nvSpPr>
        <p:spPr>
          <a:xfrm>
            <a:off x="6604000" y="1872675"/>
            <a:ext cx="5416550" cy="4112200"/>
          </a:xfrm>
          <a:prstGeom prst="rect">
            <a:avLst/>
          </a:prstGeom>
        </p:spPr>
        <p:txBody>
          <a:bodyPr/>
          <a:lstStyle>
            <a:lvl1pPr marL="0" indent="0">
              <a:buNone/>
              <a:defRPr/>
            </a:lvl1pPr>
          </a:lstStyle>
          <a:p>
            <a:endParaRPr lang="en-GB" dirty="0"/>
          </a:p>
        </p:txBody>
      </p:sp>
      <p:sp>
        <p:nvSpPr>
          <p:cNvPr id="2" name="Text Placeholder 23">
            <a:extLst>
              <a:ext uri="{FF2B5EF4-FFF2-40B4-BE49-F238E27FC236}">
                <a16:creationId xmlns:a16="http://schemas.microsoft.com/office/drawing/2014/main" id="{85017C25-2800-3921-8D44-779943F90BA1}"/>
              </a:ext>
            </a:extLst>
          </p:cNvPr>
          <p:cNvSpPr>
            <a:spLocks noGrp="1"/>
          </p:cNvSpPr>
          <p:nvPr>
            <p:ph type="body" sz="quarter" idx="10" hasCustomPrompt="1"/>
          </p:nvPr>
        </p:nvSpPr>
        <p:spPr>
          <a:xfrm>
            <a:off x="2465384" y="4156365"/>
            <a:ext cx="4138616" cy="1828800"/>
          </a:xfrm>
          <a:prstGeom prst="rect">
            <a:avLst/>
          </a:prstGeom>
        </p:spPr>
        <p:txBody>
          <a:bodyPr lIns="0" rIns="0" anchor="t" anchorCtr="0">
            <a:noAutofit/>
          </a:bodyPr>
          <a:lstStyle>
            <a:lvl1pPr marL="0" indent="0">
              <a:buNone/>
              <a:defRPr sz="2800" b="1">
                <a:solidFill>
                  <a:schemeClr val="tx1"/>
                </a:solidFill>
                <a:latin typeface="Century Gothic"/>
                <a:cs typeface="Century Gothic"/>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Lesson X: Lesson Title</a:t>
            </a:r>
          </a:p>
        </p:txBody>
      </p:sp>
      <p:pic>
        <p:nvPicPr>
          <p:cNvPr id="3" name="Picture 2">
            <a:extLst>
              <a:ext uri="{FF2B5EF4-FFF2-40B4-BE49-F238E27FC236}">
                <a16:creationId xmlns:a16="http://schemas.microsoft.com/office/drawing/2014/main" id="{2FA4FDA3-779F-54D7-8C3A-BA4F7AFD4B68}"/>
              </a:ext>
            </a:extLst>
          </p:cNvPr>
          <p:cNvPicPr>
            <a:picLocks noChangeAspect="1"/>
          </p:cNvPicPr>
          <p:nvPr userDrawn="1"/>
        </p:nvPicPr>
        <p:blipFill>
          <a:blip r:embed="rId2"/>
          <a:stretch>
            <a:fillRect/>
          </a:stretch>
        </p:blipFill>
        <p:spPr>
          <a:xfrm>
            <a:off x="513419" y="1933888"/>
            <a:ext cx="1117600" cy="1600200"/>
          </a:xfrm>
          <a:prstGeom prst="rect">
            <a:avLst/>
          </a:prstGeom>
        </p:spPr>
      </p:pic>
    </p:spTree>
    <p:extLst>
      <p:ext uri="{BB962C8B-B14F-4D97-AF65-F5344CB8AC3E}">
        <p14:creationId xmlns:p14="http://schemas.microsoft.com/office/powerpoint/2010/main" val="3508920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KS1_Knowledge quiz">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7B24C1-A0A1-2B42-B340-EBD6843CA1DA}"/>
              </a:ext>
            </a:extLst>
          </p:cNvPr>
          <p:cNvSpPr>
            <a:spLocks noGrp="1"/>
          </p:cNvSpPr>
          <p:nvPr>
            <p:ph idx="1" hasCustomPrompt="1"/>
          </p:nvPr>
        </p:nvSpPr>
        <p:spPr>
          <a:xfrm>
            <a:off x="734953" y="1265382"/>
            <a:ext cx="9842992" cy="5079999"/>
          </a:xfrm>
          <a:prstGeom prst="rect">
            <a:avLst/>
          </a:prstGeom>
        </p:spPr>
        <p:txBody>
          <a:bodyPr lIns="0" tIns="0" rIns="0" bIns="0">
            <a:normAutofit/>
          </a:bodyPr>
          <a:lstStyle>
            <a:lvl1pPr marL="0" indent="0">
              <a:lnSpc>
                <a:spcPct val="100000"/>
              </a:lnSpc>
              <a:buFontTx/>
              <a:buNone/>
              <a:defRPr sz="2800">
                <a:latin typeface="Century Gothic"/>
                <a:cs typeface="Century Gothic"/>
              </a:defRPr>
            </a:lvl1pPr>
          </a:lstStyle>
          <a:p>
            <a:r>
              <a:rPr lang="en-GB" dirty="0"/>
              <a:t>Insert quiz questions from workbook</a:t>
            </a:r>
            <a:endParaRPr lang="en-US" dirty="0"/>
          </a:p>
        </p:txBody>
      </p:sp>
      <p:sp>
        <p:nvSpPr>
          <p:cNvPr id="10" name="Text Placeholder 3">
            <a:extLst>
              <a:ext uri="{FF2B5EF4-FFF2-40B4-BE49-F238E27FC236}">
                <a16:creationId xmlns:a16="http://schemas.microsoft.com/office/drawing/2014/main" id="{9523EDD9-35D0-AD0C-8E70-53F729930B02}"/>
              </a:ext>
            </a:extLst>
          </p:cNvPr>
          <p:cNvSpPr>
            <a:spLocks noGrp="1"/>
          </p:cNvSpPr>
          <p:nvPr>
            <p:ph type="body" sz="quarter" idx="10" hasCustomPrompt="1"/>
          </p:nvPr>
        </p:nvSpPr>
        <p:spPr>
          <a:xfrm>
            <a:off x="734954" y="604333"/>
            <a:ext cx="3991050" cy="522000"/>
          </a:xfrm>
          <a:prstGeom prst="roundRect">
            <a:avLst/>
          </a:prstGeom>
          <a:solidFill>
            <a:srgbClr val="8E71A5"/>
          </a:solidFill>
          <a:ln>
            <a:noFill/>
          </a:ln>
        </p:spPr>
        <p:txBody>
          <a:bodyPr anchor="ctr"/>
          <a:lstStyle>
            <a:lvl1pPr marL="0" indent="0" algn="ctr">
              <a:buNone/>
              <a:defRPr b="1">
                <a:solidFill>
                  <a:schemeClr val="bg1"/>
                </a:solidFill>
                <a:latin typeface="Century Gothic" panose="020B0502020202020204" pitchFamily="34" charset="0"/>
              </a:defRPr>
            </a:lvl1pPr>
          </a:lstStyle>
          <a:p>
            <a:pPr lvl="0"/>
            <a:r>
              <a:rPr lang="en-US" dirty="0"/>
              <a:t>Knowledge quiz X.X</a:t>
            </a:r>
            <a:endParaRPr lang="en-GB" dirty="0"/>
          </a:p>
        </p:txBody>
      </p:sp>
      <p:sp>
        <p:nvSpPr>
          <p:cNvPr id="2" name="Content Placeholder 2">
            <a:extLst>
              <a:ext uri="{FF2B5EF4-FFF2-40B4-BE49-F238E27FC236}">
                <a16:creationId xmlns:a16="http://schemas.microsoft.com/office/drawing/2014/main" id="{CB840377-AA6F-61D2-5564-27CE3998D421}"/>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Knowledge quiz</a:t>
            </a:r>
            <a:endParaRPr lang="en-GB" dirty="0"/>
          </a:p>
        </p:txBody>
      </p:sp>
      <p:sp>
        <p:nvSpPr>
          <p:cNvPr id="4" name="Text Placeholder 3">
            <a:extLst>
              <a:ext uri="{FF2B5EF4-FFF2-40B4-BE49-F238E27FC236}">
                <a16:creationId xmlns:a16="http://schemas.microsoft.com/office/drawing/2014/main" id="{645F7DF1-EAEC-8DD1-BF4B-CF160AC57D0A}"/>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dirty="0"/>
              <a:t>Lesson X:</a:t>
            </a:r>
            <a:endParaRPr lang="en-GB" dirty="0"/>
          </a:p>
        </p:txBody>
      </p:sp>
    </p:spTree>
    <p:extLst>
      <p:ext uri="{BB962C8B-B14F-4D97-AF65-F5344CB8AC3E}">
        <p14:creationId xmlns:p14="http://schemas.microsoft.com/office/powerpoint/2010/main" val="1553705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8814-5E73-84F4-96E4-92ED7EB0AA8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FB4E3C4-1FC8-2CAA-E83D-A0A33D0213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A4E918A-7F8F-37A6-9A59-EDA0597AB01A}"/>
              </a:ext>
            </a:extLst>
          </p:cNvPr>
          <p:cNvSpPr>
            <a:spLocks noGrp="1"/>
          </p:cNvSpPr>
          <p:nvPr>
            <p:ph type="dt" sz="half" idx="10"/>
          </p:nvPr>
        </p:nvSpPr>
        <p:spPr/>
        <p:txBody>
          <a:bodyPr/>
          <a:lstStyle/>
          <a:p>
            <a:fld id="{846CE7D5-CF57-46EF-B807-FDD0502418D4}" type="datetimeFigureOut">
              <a:rPr lang="en-GB" smtClean="0"/>
              <a:t>07/12/2025</a:t>
            </a:fld>
            <a:endParaRPr lang="en-GB"/>
          </a:p>
        </p:txBody>
      </p:sp>
      <p:sp>
        <p:nvSpPr>
          <p:cNvPr id="5" name="Footer Placeholder 4">
            <a:extLst>
              <a:ext uri="{FF2B5EF4-FFF2-40B4-BE49-F238E27FC236}">
                <a16:creationId xmlns:a16="http://schemas.microsoft.com/office/drawing/2014/main" id="{7D7FD913-AEC2-B7C0-6CEE-EB7F519DD6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CF9F38-AA79-1064-1ADB-47744E8FC793}"/>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244115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KS1_Enquiry Question_firstless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4313381" y="1710025"/>
            <a:ext cx="6239693" cy="2677248"/>
          </a:xfrm>
          <a:prstGeom prst="wedgeRoundRectCallout">
            <a:avLst>
              <a:gd name="adj1" fmla="val -59561"/>
              <a:gd name="adj2" fmla="val 14476"/>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dirty="0"/>
              <a:t>This is the unit enquiry question</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2" name="Content Placeholder 2">
            <a:extLst>
              <a:ext uri="{FF2B5EF4-FFF2-40B4-BE49-F238E27FC236}">
                <a16:creationId xmlns:a16="http://schemas.microsoft.com/office/drawing/2014/main" id="{4F98CEE3-4DED-EC81-55A1-ADC847160BB5}"/>
              </a:ext>
            </a:extLst>
          </p:cNvPr>
          <p:cNvSpPr txBox="1">
            <a:spLocks/>
          </p:cNvSpPr>
          <p:nvPr userDrawn="1"/>
        </p:nvSpPr>
        <p:spPr>
          <a:xfrm rot="5400000">
            <a:off x="8828077" y="2755403"/>
            <a:ext cx="5487995"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Enquiry question</a:t>
            </a:r>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3794286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KS1_Learning journey_10">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20009" y="5942883"/>
            <a:ext cx="777625" cy="777625"/>
          </a:xfrm>
          <a:prstGeom prst="rect">
            <a:avLst/>
          </a:prstGeom>
        </p:spPr>
      </p:pic>
      <p:sp>
        <p:nvSpPr>
          <p:cNvPr id="50" name="Rounded Rectangle 13">
            <a:extLst>
              <a:ext uri="{FF2B5EF4-FFF2-40B4-BE49-F238E27FC236}">
                <a16:creationId xmlns:a16="http://schemas.microsoft.com/office/drawing/2014/main" id="{D6CEF416-1964-4311-766E-BECC66D5EE5C}"/>
              </a:ext>
            </a:extLst>
          </p:cNvPr>
          <p:cNvSpPr/>
          <p:nvPr userDrawn="1"/>
        </p:nvSpPr>
        <p:spPr>
          <a:xfrm>
            <a:off x="434397" y="403783"/>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dirty="0">
              <a:solidFill>
                <a:schemeClr val="tx1"/>
              </a:solidFill>
              <a:latin typeface="Century Gothic" panose="020B0502020202020204" pitchFamily="34" charset="0"/>
            </a:endParaRPr>
          </a:p>
        </p:txBody>
      </p:sp>
      <p:sp>
        <p:nvSpPr>
          <p:cNvPr id="51" name="Rounded Rectangle 13">
            <a:extLst>
              <a:ext uri="{FF2B5EF4-FFF2-40B4-BE49-F238E27FC236}">
                <a16:creationId xmlns:a16="http://schemas.microsoft.com/office/drawing/2014/main" id="{345AA8BA-5147-088A-0F5F-B9DFF39D86E7}"/>
              </a:ext>
            </a:extLst>
          </p:cNvPr>
          <p:cNvSpPr/>
          <p:nvPr userDrawn="1"/>
        </p:nvSpPr>
        <p:spPr>
          <a:xfrm>
            <a:off x="434397" y="1656572"/>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dirty="0">
              <a:solidFill>
                <a:schemeClr val="tx1"/>
              </a:solidFill>
              <a:latin typeface="Century Gothic" panose="020B0502020202020204" pitchFamily="34" charset="0"/>
            </a:endParaRPr>
          </a:p>
        </p:txBody>
      </p:sp>
      <p:sp>
        <p:nvSpPr>
          <p:cNvPr id="52" name="Oval 51">
            <a:extLst>
              <a:ext uri="{FF2B5EF4-FFF2-40B4-BE49-F238E27FC236}">
                <a16:creationId xmlns:a16="http://schemas.microsoft.com/office/drawing/2014/main" id="{1D410F9F-8331-84DC-AE07-4D7D970B8617}"/>
              </a:ext>
            </a:extLst>
          </p:cNvPr>
          <p:cNvSpPr/>
          <p:nvPr userDrawn="1"/>
        </p:nvSpPr>
        <p:spPr>
          <a:xfrm>
            <a:off x="487650" y="1995064"/>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13">
            <a:extLst>
              <a:ext uri="{FF2B5EF4-FFF2-40B4-BE49-F238E27FC236}">
                <a16:creationId xmlns:a16="http://schemas.microsoft.com/office/drawing/2014/main" id="{CEA47730-6567-45DD-7906-FE30F3D30B88}"/>
              </a:ext>
            </a:extLst>
          </p:cNvPr>
          <p:cNvSpPr/>
          <p:nvPr userDrawn="1"/>
        </p:nvSpPr>
        <p:spPr>
          <a:xfrm>
            <a:off x="434397" y="4162150"/>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dirty="0">
              <a:solidFill>
                <a:schemeClr val="tx1"/>
              </a:solidFill>
              <a:latin typeface="Century Gothic" panose="020B0502020202020204" pitchFamily="34" charset="0"/>
            </a:endParaRPr>
          </a:p>
        </p:txBody>
      </p:sp>
      <p:sp>
        <p:nvSpPr>
          <p:cNvPr id="54" name="Oval 53">
            <a:extLst>
              <a:ext uri="{FF2B5EF4-FFF2-40B4-BE49-F238E27FC236}">
                <a16:creationId xmlns:a16="http://schemas.microsoft.com/office/drawing/2014/main" id="{1250B734-C9EF-E92D-4A85-74DDEB089F48}"/>
              </a:ext>
            </a:extLst>
          </p:cNvPr>
          <p:cNvSpPr/>
          <p:nvPr userDrawn="1"/>
        </p:nvSpPr>
        <p:spPr>
          <a:xfrm>
            <a:off x="487650" y="4500642"/>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13">
            <a:extLst>
              <a:ext uri="{FF2B5EF4-FFF2-40B4-BE49-F238E27FC236}">
                <a16:creationId xmlns:a16="http://schemas.microsoft.com/office/drawing/2014/main" id="{D29C6BAD-8D67-A49D-79D6-715574A5D919}"/>
              </a:ext>
            </a:extLst>
          </p:cNvPr>
          <p:cNvSpPr/>
          <p:nvPr userDrawn="1"/>
        </p:nvSpPr>
        <p:spPr>
          <a:xfrm>
            <a:off x="5705715" y="403783"/>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dirty="0">
              <a:solidFill>
                <a:schemeClr val="tx1"/>
              </a:solidFill>
              <a:latin typeface="Century Gothic" panose="020B0502020202020204" pitchFamily="34" charset="0"/>
            </a:endParaRPr>
          </a:p>
        </p:txBody>
      </p:sp>
      <p:sp>
        <p:nvSpPr>
          <p:cNvPr id="56" name="Oval 55">
            <a:extLst>
              <a:ext uri="{FF2B5EF4-FFF2-40B4-BE49-F238E27FC236}">
                <a16:creationId xmlns:a16="http://schemas.microsoft.com/office/drawing/2014/main" id="{D6F0B822-07ED-C6BD-9FF6-62C6895B4764}"/>
              </a:ext>
            </a:extLst>
          </p:cNvPr>
          <p:cNvSpPr/>
          <p:nvPr userDrawn="1"/>
        </p:nvSpPr>
        <p:spPr>
          <a:xfrm>
            <a:off x="5754346" y="742275"/>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13">
            <a:extLst>
              <a:ext uri="{FF2B5EF4-FFF2-40B4-BE49-F238E27FC236}">
                <a16:creationId xmlns:a16="http://schemas.microsoft.com/office/drawing/2014/main" id="{FB8BAD56-C603-60A8-9EBE-8426C52C85BD}"/>
              </a:ext>
            </a:extLst>
          </p:cNvPr>
          <p:cNvSpPr/>
          <p:nvPr userDrawn="1"/>
        </p:nvSpPr>
        <p:spPr>
          <a:xfrm>
            <a:off x="5705715" y="1656572"/>
            <a:ext cx="5021900" cy="1152000"/>
          </a:xfrm>
          <a:prstGeom prst="roundRect">
            <a:avLst>
              <a:gd name="adj" fmla="val 48628"/>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dirty="0">
              <a:solidFill>
                <a:schemeClr val="tx1"/>
              </a:solidFill>
              <a:latin typeface="Century Gothic" panose="020B0502020202020204" pitchFamily="34" charset="0"/>
            </a:endParaRPr>
          </a:p>
        </p:txBody>
      </p:sp>
      <p:sp>
        <p:nvSpPr>
          <p:cNvPr id="58" name="Oval 57">
            <a:extLst>
              <a:ext uri="{FF2B5EF4-FFF2-40B4-BE49-F238E27FC236}">
                <a16:creationId xmlns:a16="http://schemas.microsoft.com/office/drawing/2014/main" id="{EAF6C310-E3E3-EC35-BB03-82BE1F2C88D4}"/>
              </a:ext>
            </a:extLst>
          </p:cNvPr>
          <p:cNvSpPr/>
          <p:nvPr userDrawn="1"/>
        </p:nvSpPr>
        <p:spPr>
          <a:xfrm>
            <a:off x="487650" y="742275"/>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59C18671-434F-DBEF-4AC2-AC39641F488B}"/>
              </a:ext>
            </a:extLst>
          </p:cNvPr>
          <p:cNvSpPr/>
          <p:nvPr userDrawn="1"/>
        </p:nvSpPr>
        <p:spPr>
          <a:xfrm>
            <a:off x="5754346" y="1995064"/>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13">
            <a:extLst>
              <a:ext uri="{FF2B5EF4-FFF2-40B4-BE49-F238E27FC236}">
                <a16:creationId xmlns:a16="http://schemas.microsoft.com/office/drawing/2014/main" id="{7B0E65C2-BF17-EB31-0BFC-968D767B4551}"/>
              </a:ext>
            </a:extLst>
          </p:cNvPr>
          <p:cNvSpPr/>
          <p:nvPr userDrawn="1"/>
        </p:nvSpPr>
        <p:spPr>
          <a:xfrm>
            <a:off x="5705715" y="4162150"/>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dirty="0">
              <a:solidFill>
                <a:schemeClr val="tx1"/>
              </a:solidFill>
              <a:latin typeface="Century Gothic" panose="020B0502020202020204" pitchFamily="34" charset="0"/>
            </a:endParaRPr>
          </a:p>
        </p:txBody>
      </p:sp>
      <p:sp>
        <p:nvSpPr>
          <p:cNvPr id="61" name="Oval 60">
            <a:extLst>
              <a:ext uri="{FF2B5EF4-FFF2-40B4-BE49-F238E27FC236}">
                <a16:creationId xmlns:a16="http://schemas.microsoft.com/office/drawing/2014/main" id="{5AB0EC5A-09FF-D292-FDC2-C800026D8052}"/>
              </a:ext>
            </a:extLst>
          </p:cNvPr>
          <p:cNvSpPr/>
          <p:nvPr userDrawn="1"/>
        </p:nvSpPr>
        <p:spPr>
          <a:xfrm>
            <a:off x="5754346" y="4500642"/>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4">
            <a:extLst>
              <a:ext uri="{FF2B5EF4-FFF2-40B4-BE49-F238E27FC236}">
                <a16:creationId xmlns:a16="http://schemas.microsoft.com/office/drawing/2014/main" id="{C1B4B9C2-996A-A45A-5892-688B79EE6388}"/>
              </a:ext>
            </a:extLst>
          </p:cNvPr>
          <p:cNvSpPr>
            <a:spLocks noGrp="1"/>
          </p:cNvSpPr>
          <p:nvPr>
            <p:ph type="body" sz="quarter" idx="15"/>
          </p:nvPr>
        </p:nvSpPr>
        <p:spPr>
          <a:xfrm>
            <a:off x="1062878" y="1710572"/>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dirty="0"/>
              <a:t>Click to edit Master text styles</a:t>
            </a:r>
          </a:p>
        </p:txBody>
      </p:sp>
      <p:sp>
        <p:nvSpPr>
          <p:cNvPr id="63" name="Text Placeholder 4">
            <a:extLst>
              <a:ext uri="{FF2B5EF4-FFF2-40B4-BE49-F238E27FC236}">
                <a16:creationId xmlns:a16="http://schemas.microsoft.com/office/drawing/2014/main" id="{B370BC4C-93CA-849B-9A8A-C5E7352BA48A}"/>
              </a:ext>
            </a:extLst>
          </p:cNvPr>
          <p:cNvSpPr>
            <a:spLocks noGrp="1"/>
          </p:cNvSpPr>
          <p:nvPr>
            <p:ph type="body" sz="quarter" idx="16" hasCustomPrompt="1"/>
          </p:nvPr>
        </p:nvSpPr>
        <p:spPr>
          <a:xfrm>
            <a:off x="1062878" y="457783"/>
            <a:ext cx="4112110" cy="1044000"/>
          </a:xfrm>
          <a:prstGeom prst="rect">
            <a:avLst/>
          </a:prstGeom>
        </p:spPr>
        <p:txBody>
          <a:bodyPr anchor="ctr">
            <a:noAutofit/>
          </a:bodyPr>
          <a:lstStyle>
            <a:lvl1pPr marL="0" indent="0" algn="ctr">
              <a:lnSpc>
                <a:spcPct val="100000"/>
              </a:lnSpc>
              <a:buNone/>
              <a:defRPr sz="2400" b="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dirty="0"/>
              <a:t>Lesson title</a:t>
            </a:r>
          </a:p>
        </p:txBody>
      </p:sp>
      <p:sp>
        <p:nvSpPr>
          <p:cNvPr id="64" name="Text Placeholder 4">
            <a:extLst>
              <a:ext uri="{FF2B5EF4-FFF2-40B4-BE49-F238E27FC236}">
                <a16:creationId xmlns:a16="http://schemas.microsoft.com/office/drawing/2014/main" id="{45010298-97AB-1CA3-1A4A-3D9785B23B77}"/>
              </a:ext>
            </a:extLst>
          </p:cNvPr>
          <p:cNvSpPr>
            <a:spLocks noGrp="1"/>
          </p:cNvSpPr>
          <p:nvPr>
            <p:ph type="body" sz="quarter" idx="17"/>
          </p:nvPr>
        </p:nvSpPr>
        <p:spPr>
          <a:xfrm>
            <a:off x="1062878" y="4216150"/>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dirty="0"/>
              <a:t>Click to edit Master text styles</a:t>
            </a:r>
          </a:p>
        </p:txBody>
      </p:sp>
      <p:sp>
        <p:nvSpPr>
          <p:cNvPr id="65" name="Text Placeholder 4">
            <a:extLst>
              <a:ext uri="{FF2B5EF4-FFF2-40B4-BE49-F238E27FC236}">
                <a16:creationId xmlns:a16="http://schemas.microsoft.com/office/drawing/2014/main" id="{F7AA0CCC-5DED-0C3E-019C-3C760D217174}"/>
              </a:ext>
            </a:extLst>
          </p:cNvPr>
          <p:cNvSpPr>
            <a:spLocks noGrp="1"/>
          </p:cNvSpPr>
          <p:nvPr>
            <p:ph type="body" sz="quarter" idx="18"/>
          </p:nvPr>
        </p:nvSpPr>
        <p:spPr>
          <a:xfrm>
            <a:off x="6320770" y="1710572"/>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dirty="0"/>
              <a:t>Click to edit Master text styles</a:t>
            </a:r>
          </a:p>
        </p:txBody>
      </p:sp>
      <p:sp>
        <p:nvSpPr>
          <p:cNvPr id="66" name="Text Placeholder 4">
            <a:extLst>
              <a:ext uri="{FF2B5EF4-FFF2-40B4-BE49-F238E27FC236}">
                <a16:creationId xmlns:a16="http://schemas.microsoft.com/office/drawing/2014/main" id="{72D6629A-7D15-4711-4A1B-95B11E140435}"/>
              </a:ext>
            </a:extLst>
          </p:cNvPr>
          <p:cNvSpPr>
            <a:spLocks noGrp="1"/>
          </p:cNvSpPr>
          <p:nvPr>
            <p:ph type="body" sz="quarter" idx="19"/>
          </p:nvPr>
        </p:nvSpPr>
        <p:spPr>
          <a:xfrm>
            <a:off x="6320770" y="4216150"/>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dirty="0"/>
              <a:t>Click to edit Master text styles</a:t>
            </a:r>
          </a:p>
        </p:txBody>
      </p:sp>
      <p:sp>
        <p:nvSpPr>
          <p:cNvPr id="67" name="Text Placeholder 4">
            <a:extLst>
              <a:ext uri="{FF2B5EF4-FFF2-40B4-BE49-F238E27FC236}">
                <a16:creationId xmlns:a16="http://schemas.microsoft.com/office/drawing/2014/main" id="{AB82D91B-5395-CF68-909E-8495CFA442FD}"/>
              </a:ext>
            </a:extLst>
          </p:cNvPr>
          <p:cNvSpPr>
            <a:spLocks noGrp="1"/>
          </p:cNvSpPr>
          <p:nvPr>
            <p:ph type="body" sz="quarter" idx="20"/>
          </p:nvPr>
        </p:nvSpPr>
        <p:spPr>
          <a:xfrm>
            <a:off x="6320770" y="457783"/>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dirty="0"/>
              <a:t>Click to edit Master text styles</a:t>
            </a:r>
          </a:p>
        </p:txBody>
      </p:sp>
      <p:sp>
        <p:nvSpPr>
          <p:cNvPr id="68" name="Rounded Rectangle 13">
            <a:extLst>
              <a:ext uri="{FF2B5EF4-FFF2-40B4-BE49-F238E27FC236}">
                <a16:creationId xmlns:a16="http://schemas.microsoft.com/office/drawing/2014/main" id="{B6E2E80F-2A02-9EEA-B265-690F1DD23C84}"/>
              </a:ext>
            </a:extLst>
          </p:cNvPr>
          <p:cNvSpPr/>
          <p:nvPr userDrawn="1"/>
        </p:nvSpPr>
        <p:spPr>
          <a:xfrm>
            <a:off x="434397" y="5414940"/>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dirty="0">
              <a:solidFill>
                <a:schemeClr val="tx1"/>
              </a:solidFill>
              <a:latin typeface="Century Gothic" panose="020B0502020202020204" pitchFamily="34" charset="0"/>
            </a:endParaRPr>
          </a:p>
        </p:txBody>
      </p:sp>
      <p:sp>
        <p:nvSpPr>
          <p:cNvPr id="69" name="Oval 68">
            <a:extLst>
              <a:ext uri="{FF2B5EF4-FFF2-40B4-BE49-F238E27FC236}">
                <a16:creationId xmlns:a16="http://schemas.microsoft.com/office/drawing/2014/main" id="{54A250F7-B6C9-0475-718E-97288952CD19}"/>
              </a:ext>
            </a:extLst>
          </p:cNvPr>
          <p:cNvSpPr/>
          <p:nvPr userDrawn="1"/>
        </p:nvSpPr>
        <p:spPr>
          <a:xfrm>
            <a:off x="487650" y="5753432"/>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13">
            <a:extLst>
              <a:ext uri="{FF2B5EF4-FFF2-40B4-BE49-F238E27FC236}">
                <a16:creationId xmlns:a16="http://schemas.microsoft.com/office/drawing/2014/main" id="{4010643A-F428-168F-8ABB-F62DB5CC889C}"/>
              </a:ext>
            </a:extLst>
          </p:cNvPr>
          <p:cNvSpPr/>
          <p:nvPr userDrawn="1"/>
        </p:nvSpPr>
        <p:spPr>
          <a:xfrm>
            <a:off x="434397" y="2909361"/>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dirty="0">
              <a:solidFill>
                <a:schemeClr val="tx1"/>
              </a:solidFill>
              <a:latin typeface="Century Gothic" panose="020B0502020202020204" pitchFamily="34" charset="0"/>
            </a:endParaRPr>
          </a:p>
        </p:txBody>
      </p:sp>
      <p:sp>
        <p:nvSpPr>
          <p:cNvPr id="71" name="Oval 70">
            <a:extLst>
              <a:ext uri="{FF2B5EF4-FFF2-40B4-BE49-F238E27FC236}">
                <a16:creationId xmlns:a16="http://schemas.microsoft.com/office/drawing/2014/main" id="{61B8DFD7-C7E8-49B6-4F2F-48E7D00D7944}"/>
              </a:ext>
            </a:extLst>
          </p:cNvPr>
          <p:cNvSpPr/>
          <p:nvPr userDrawn="1"/>
        </p:nvSpPr>
        <p:spPr>
          <a:xfrm>
            <a:off x="487650" y="3247853"/>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13">
            <a:extLst>
              <a:ext uri="{FF2B5EF4-FFF2-40B4-BE49-F238E27FC236}">
                <a16:creationId xmlns:a16="http://schemas.microsoft.com/office/drawing/2014/main" id="{012D48C5-4AD3-7253-9375-DF76D21509D7}"/>
              </a:ext>
            </a:extLst>
          </p:cNvPr>
          <p:cNvSpPr/>
          <p:nvPr userDrawn="1"/>
        </p:nvSpPr>
        <p:spPr>
          <a:xfrm>
            <a:off x="5705715" y="5414940"/>
            <a:ext cx="5021900" cy="1152000"/>
          </a:xfrm>
          <a:prstGeom prst="roundRect">
            <a:avLst>
              <a:gd name="adj" fmla="val 48628"/>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dirty="0">
              <a:solidFill>
                <a:schemeClr val="tx1"/>
              </a:solidFill>
              <a:latin typeface="Century Gothic" panose="020B0502020202020204" pitchFamily="34" charset="0"/>
            </a:endParaRPr>
          </a:p>
        </p:txBody>
      </p:sp>
      <p:sp>
        <p:nvSpPr>
          <p:cNvPr id="73" name="Oval 72">
            <a:extLst>
              <a:ext uri="{FF2B5EF4-FFF2-40B4-BE49-F238E27FC236}">
                <a16:creationId xmlns:a16="http://schemas.microsoft.com/office/drawing/2014/main" id="{D3CAF811-4C2E-20A3-7366-816A04945829}"/>
              </a:ext>
            </a:extLst>
          </p:cNvPr>
          <p:cNvSpPr/>
          <p:nvPr userDrawn="1"/>
        </p:nvSpPr>
        <p:spPr>
          <a:xfrm>
            <a:off x="5754346" y="5753432"/>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13">
            <a:extLst>
              <a:ext uri="{FF2B5EF4-FFF2-40B4-BE49-F238E27FC236}">
                <a16:creationId xmlns:a16="http://schemas.microsoft.com/office/drawing/2014/main" id="{641AFE5A-20CF-6A6E-D211-65F96490241E}"/>
              </a:ext>
            </a:extLst>
          </p:cNvPr>
          <p:cNvSpPr/>
          <p:nvPr userDrawn="1"/>
        </p:nvSpPr>
        <p:spPr>
          <a:xfrm>
            <a:off x="5705715" y="2909361"/>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dirty="0">
              <a:solidFill>
                <a:schemeClr val="tx1"/>
              </a:solidFill>
              <a:latin typeface="Century Gothic" panose="020B0502020202020204" pitchFamily="34" charset="0"/>
            </a:endParaRPr>
          </a:p>
        </p:txBody>
      </p:sp>
      <p:sp>
        <p:nvSpPr>
          <p:cNvPr id="75" name="Oval 74">
            <a:extLst>
              <a:ext uri="{FF2B5EF4-FFF2-40B4-BE49-F238E27FC236}">
                <a16:creationId xmlns:a16="http://schemas.microsoft.com/office/drawing/2014/main" id="{6B7F2E45-57D9-3BE2-E2E0-1446820E6FEF}"/>
              </a:ext>
            </a:extLst>
          </p:cNvPr>
          <p:cNvSpPr/>
          <p:nvPr userDrawn="1"/>
        </p:nvSpPr>
        <p:spPr>
          <a:xfrm>
            <a:off x="5754346" y="3247853"/>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 Placeholder 4">
            <a:extLst>
              <a:ext uri="{FF2B5EF4-FFF2-40B4-BE49-F238E27FC236}">
                <a16:creationId xmlns:a16="http://schemas.microsoft.com/office/drawing/2014/main" id="{6C7D4B46-60CE-BFB8-D155-471E1F6BDC45}"/>
              </a:ext>
            </a:extLst>
          </p:cNvPr>
          <p:cNvSpPr>
            <a:spLocks noGrp="1"/>
          </p:cNvSpPr>
          <p:nvPr>
            <p:ph type="body" sz="quarter" idx="21"/>
          </p:nvPr>
        </p:nvSpPr>
        <p:spPr>
          <a:xfrm>
            <a:off x="1062878" y="5468940"/>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dirty="0"/>
              <a:t>Click to edit Master text styles</a:t>
            </a:r>
          </a:p>
        </p:txBody>
      </p:sp>
      <p:sp>
        <p:nvSpPr>
          <p:cNvPr id="77" name="Text Placeholder 4">
            <a:extLst>
              <a:ext uri="{FF2B5EF4-FFF2-40B4-BE49-F238E27FC236}">
                <a16:creationId xmlns:a16="http://schemas.microsoft.com/office/drawing/2014/main" id="{3C0565D3-9FB3-A2DB-7038-95E356D44B18}"/>
              </a:ext>
            </a:extLst>
          </p:cNvPr>
          <p:cNvSpPr>
            <a:spLocks noGrp="1"/>
          </p:cNvSpPr>
          <p:nvPr>
            <p:ph type="body" sz="quarter" idx="22"/>
          </p:nvPr>
        </p:nvSpPr>
        <p:spPr>
          <a:xfrm>
            <a:off x="1062878" y="2963361"/>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dirty="0"/>
              <a:t>Click to edit Master text styles</a:t>
            </a:r>
          </a:p>
        </p:txBody>
      </p:sp>
      <p:sp>
        <p:nvSpPr>
          <p:cNvPr id="78" name="Text Placeholder 4">
            <a:extLst>
              <a:ext uri="{FF2B5EF4-FFF2-40B4-BE49-F238E27FC236}">
                <a16:creationId xmlns:a16="http://schemas.microsoft.com/office/drawing/2014/main" id="{68512F5B-6B94-4CC0-F681-28FE6D7B2210}"/>
              </a:ext>
            </a:extLst>
          </p:cNvPr>
          <p:cNvSpPr>
            <a:spLocks noGrp="1"/>
          </p:cNvSpPr>
          <p:nvPr>
            <p:ph type="body" sz="quarter" idx="23"/>
          </p:nvPr>
        </p:nvSpPr>
        <p:spPr>
          <a:xfrm>
            <a:off x="6320770" y="5468940"/>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dirty="0"/>
              <a:t>Click to edit Master text styles</a:t>
            </a:r>
          </a:p>
        </p:txBody>
      </p:sp>
      <p:sp>
        <p:nvSpPr>
          <p:cNvPr id="79" name="Text Placeholder 4">
            <a:extLst>
              <a:ext uri="{FF2B5EF4-FFF2-40B4-BE49-F238E27FC236}">
                <a16:creationId xmlns:a16="http://schemas.microsoft.com/office/drawing/2014/main" id="{01A31843-B7A0-71FB-2F5A-85F8985013D8}"/>
              </a:ext>
            </a:extLst>
          </p:cNvPr>
          <p:cNvSpPr>
            <a:spLocks noGrp="1"/>
          </p:cNvSpPr>
          <p:nvPr>
            <p:ph type="body" sz="quarter" idx="24"/>
          </p:nvPr>
        </p:nvSpPr>
        <p:spPr>
          <a:xfrm>
            <a:off x="6320770" y="2963361"/>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dirty="0"/>
              <a:t>Click to edit Master text styles</a:t>
            </a:r>
          </a:p>
        </p:txBody>
      </p:sp>
      <p:sp>
        <p:nvSpPr>
          <p:cNvPr id="80" name="TextBox 79">
            <a:extLst>
              <a:ext uri="{FF2B5EF4-FFF2-40B4-BE49-F238E27FC236}">
                <a16:creationId xmlns:a16="http://schemas.microsoft.com/office/drawing/2014/main" id="{68A23C45-2625-6677-6FA0-9F7C53CC4BFB}"/>
              </a:ext>
            </a:extLst>
          </p:cNvPr>
          <p:cNvSpPr txBox="1"/>
          <p:nvPr userDrawn="1"/>
        </p:nvSpPr>
        <p:spPr>
          <a:xfrm>
            <a:off x="430959" y="1997457"/>
            <a:ext cx="583288" cy="461665"/>
          </a:xfrm>
          <a:prstGeom prst="rect">
            <a:avLst/>
          </a:prstGeom>
          <a:noFill/>
        </p:spPr>
        <p:txBody>
          <a:bodyPr wrap="square" rtlCol="0" anchor="ctr">
            <a:spAutoFit/>
          </a:bodyPr>
          <a:lstStyle/>
          <a:p>
            <a:pPr algn="ctr"/>
            <a:r>
              <a:rPr lang="en-GB" sz="2400" b="1" dirty="0">
                <a:latin typeface="Century Gothic" panose="020B0502020202020204" pitchFamily="34" charset="0"/>
              </a:rPr>
              <a:t>2</a:t>
            </a:r>
          </a:p>
        </p:txBody>
      </p:sp>
      <p:sp>
        <p:nvSpPr>
          <p:cNvPr id="81" name="TextBox 80">
            <a:extLst>
              <a:ext uri="{FF2B5EF4-FFF2-40B4-BE49-F238E27FC236}">
                <a16:creationId xmlns:a16="http://schemas.microsoft.com/office/drawing/2014/main" id="{20ED4172-5834-4263-E391-330DD74400B8}"/>
              </a:ext>
            </a:extLst>
          </p:cNvPr>
          <p:cNvSpPr txBox="1"/>
          <p:nvPr userDrawn="1"/>
        </p:nvSpPr>
        <p:spPr>
          <a:xfrm>
            <a:off x="430959" y="741183"/>
            <a:ext cx="583288" cy="461665"/>
          </a:xfrm>
          <a:prstGeom prst="rect">
            <a:avLst/>
          </a:prstGeom>
          <a:noFill/>
        </p:spPr>
        <p:txBody>
          <a:bodyPr wrap="square" rtlCol="0" anchor="ctr">
            <a:spAutoFit/>
          </a:bodyPr>
          <a:lstStyle/>
          <a:p>
            <a:pPr algn="ctr"/>
            <a:r>
              <a:rPr lang="en-GB" sz="2400" b="1" dirty="0">
                <a:solidFill>
                  <a:srgbClr val="000000"/>
                </a:solidFill>
                <a:latin typeface="Century Gothic" panose="020B0502020202020204" pitchFamily="34" charset="0"/>
              </a:rPr>
              <a:t>1</a:t>
            </a:r>
          </a:p>
        </p:txBody>
      </p:sp>
      <p:sp>
        <p:nvSpPr>
          <p:cNvPr id="82" name="TextBox 81">
            <a:extLst>
              <a:ext uri="{FF2B5EF4-FFF2-40B4-BE49-F238E27FC236}">
                <a16:creationId xmlns:a16="http://schemas.microsoft.com/office/drawing/2014/main" id="{E015512B-93ED-ED05-155A-E9371453E361}"/>
              </a:ext>
            </a:extLst>
          </p:cNvPr>
          <p:cNvSpPr txBox="1"/>
          <p:nvPr userDrawn="1"/>
        </p:nvSpPr>
        <p:spPr>
          <a:xfrm>
            <a:off x="430959" y="3261205"/>
            <a:ext cx="583288" cy="461665"/>
          </a:xfrm>
          <a:prstGeom prst="rect">
            <a:avLst/>
          </a:prstGeom>
          <a:noFill/>
        </p:spPr>
        <p:txBody>
          <a:bodyPr wrap="square" rtlCol="0" anchor="ctr">
            <a:spAutoFit/>
          </a:bodyPr>
          <a:lstStyle/>
          <a:p>
            <a:pPr algn="ctr"/>
            <a:r>
              <a:rPr lang="en-GB" sz="2400" b="1" dirty="0">
                <a:latin typeface="Century Gothic" panose="020B0502020202020204" pitchFamily="34" charset="0"/>
              </a:rPr>
              <a:t>3</a:t>
            </a:r>
          </a:p>
        </p:txBody>
      </p:sp>
      <p:sp>
        <p:nvSpPr>
          <p:cNvPr id="83" name="TextBox 82">
            <a:extLst>
              <a:ext uri="{FF2B5EF4-FFF2-40B4-BE49-F238E27FC236}">
                <a16:creationId xmlns:a16="http://schemas.microsoft.com/office/drawing/2014/main" id="{16A8D4F2-8380-CE7B-2B0A-BE6DB2967EC9}"/>
              </a:ext>
            </a:extLst>
          </p:cNvPr>
          <p:cNvSpPr txBox="1"/>
          <p:nvPr userDrawn="1"/>
        </p:nvSpPr>
        <p:spPr>
          <a:xfrm>
            <a:off x="430959" y="5766784"/>
            <a:ext cx="583288" cy="461665"/>
          </a:xfrm>
          <a:prstGeom prst="rect">
            <a:avLst/>
          </a:prstGeom>
          <a:noFill/>
        </p:spPr>
        <p:txBody>
          <a:bodyPr wrap="square" rtlCol="0" anchor="ctr">
            <a:spAutoFit/>
          </a:bodyPr>
          <a:lstStyle/>
          <a:p>
            <a:pPr algn="ctr"/>
            <a:r>
              <a:rPr lang="en-GB" sz="2400" b="1" dirty="0">
                <a:latin typeface="Century Gothic" panose="020B0502020202020204" pitchFamily="34" charset="0"/>
              </a:rPr>
              <a:t>5</a:t>
            </a:r>
          </a:p>
        </p:txBody>
      </p:sp>
      <p:sp>
        <p:nvSpPr>
          <p:cNvPr id="84" name="TextBox 83">
            <a:extLst>
              <a:ext uri="{FF2B5EF4-FFF2-40B4-BE49-F238E27FC236}">
                <a16:creationId xmlns:a16="http://schemas.microsoft.com/office/drawing/2014/main" id="{22223A3F-3DE5-CBF8-4AD9-9CB67C820EC8}"/>
              </a:ext>
            </a:extLst>
          </p:cNvPr>
          <p:cNvSpPr txBox="1"/>
          <p:nvPr userDrawn="1"/>
        </p:nvSpPr>
        <p:spPr>
          <a:xfrm>
            <a:off x="5700210" y="741182"/>
            <a:ext cx="583288" cy="461665"/>
          </a:xfrm>
          <a:prstGeom prst="rect">
            <a:avLst/>
          </a:prstGeom>
          <a:noFill/>
        </p:spPr>
        <p:txBody>
          <a:bodyPr wrap="square" rtlCol="0" anchor="ctr">
            <a:spAutoFit/>
          </a:bodyPr>
          <a:lstStyle/>
          <a:p>
            <a:pPr algn="ctr"/>
            <a:r>
              <a:rPr lang="en-GB" sz="2400" b="1" dirty="0">
                <a:latin typeface="Century Gothic" panose="020B0502020202020204" pitchFamily="34" charset="0"/>
              </a:rPr>
              <a:t>6</a:t>
            </a:r>
          </a:p>
        </p:txBody>
      </p:sp>
      <p:sp>
        <p:nvSpPr>
          <p:cNvPr id="85" name="TextBox 84">
            <a:extLst>
              <a:ext uri="{FF2B5EF4-FFF2-40B4-BE49-F238E27FC236}">
                <a16:creationId xmlns:a16="http://schemas.microsoft.com/office/drawing/2014/main" id="{D7B9553B-58B8-AC22-9DD2-8EBE72B9AEE6}"/>
              </a:ext>
            </a:extLst>
          </p:cNvPr>
          <p:cNvSpPr txBox="1"/>
          <p:nvPr userDrawn="1"/>
        </p:nvSpPr>
        <p:spPr>
          <a:xfrm>
            <a:off x="430959" y="4500642"/>
            <a:ext cx="583288" cy="461665"/>
          </a:xfrm>
          <a:prstGeom prst="rect">
            <a:avLst/>
          </a:prstGeom>
          <a:noFill/>
        </p:spPr>
        <p:txBody>
          <a:bodyPr wrap="square" rtlCol="0" anchor="ctr">
            <a:spAutoFit/>
          </a:bodyPr>
          <a:lstStyle/>
          <a:p>
            <a:pPr algn="ctr"/>
            <a:r>
              <a:rPr lang="en-GB" sz="2400" b="1" dirty="0">
                <a:latin typeface="Century Gothic" panose="020B0502020202020204" pitchFamily="34" charset="0"/>
              </a:rPr>
              <a:t>4</a:t>
            </a:r>
          </a:p>
        </p:txBody>
      </p:sp>
      <p:sp>
        <p:nvSpPr>
          <p:cNvPr id="86" name="TextBox 85">
            <a:extLst>
              <a:ext uri="{FF2B5EF4-FFF2-40B4-BE49-F238E27FC236}">
                <a16:creationId xmlns:a16="http://schemas.microsoft.com/office/drawing/2014/main" id="{DF5EE9F9-727A-9F16-7026-FE60ECA36D81}"/>
              </a:ext>
            </a:extLst>
          </p:cNvPr>
          <p:cNvSpPr txBox="1"/>
          <p:nvPr userDrawn="1"/>
        </p:nvSpPr>
        <p:spPr>
          <a:xfrm>
            <a:off x="5710023" y="3247048"/>
            <a:ext cx="583288" cy="461665"/>
          </a:xfrm>
          <a:prstGeom prst="rect">
            <a:avLst/>
          </a:prstGeom>
          <a:noFill/>
        </p:spPr>
        <p:txBody>
          <a:bodyPr wrap="square" rtlCol="0" anchor="ctr">
            <a:spAutoFit/>
          </a:bodyPr>
          <a:lstStyle/>
          <a:p>
            <a:pPr algn="ctr"/>
            <a:r>
              <a:rPr lang="en-GB" sz="2400" b="1" dirty="0">
                <a:latin typeface="Century Gothic" panose="020B0502020202020204" pitchFamily="34" charset="0"/>
              </a:rPr>
              <a:t>8</a:t>
            </a:r>
          </a:p>
        </p:txBody>
      </p:sp>
      <p:sp>
        <p:nvSpPr>
          <p:cNvPr id="87" name="TextBox 86">
            <a:extLst>
              <a:ext uri="{FF2B5EF4-FFF2-40B4-BE49-F238E27FC236}">
                <a16:creationId xmlns:a16="http://schemas.microsoft.com/office/drawing/2014/main" id="{1EE76938-05E5-A9B2-F3CC-459278E65F4B}"/>
              </a:ext>
            </a:extLst>
          </p:cNvPr>
          <p:cNvSpPr txBox="1"/>
          <p:nvPr userDrawn="1"/>
        </p:nvSpPr>
        <p:spPr>
          <a:xfrm>
            <a:off x="5710023" y="2001451"/>
            <a:ext cx="583288" cy="461665"/>
          </a:xfrm>
          <a:prstGeom prst="rect">
            <a:avLst/>
          </a:prstGeom>
          <a:noFill/>
        </p:spPr>
        <p:txBody>
          <a:bodyPr wrap="square" rtlCol="0" anchor="ctr">
            <a:spAutoFit/>
          </a:bodyPr>
          <a:lstStyle/>
          <a:p>
            <a:pPr algn="ctr"/>
            <a:r>
              <a:rPr lang="en-GB" sz="2400" b="1" dirty="0">
                <a:latin typeface="Century Gothic" panose="020B0502020202020204" pitchFamily="34" charset="0"/>
              </a:rPr>
              <a:t>7</a:t>
            </a:r>
          </a:p>
        </p:txBody>
      </p:sp>
      <p:sp>
        <p:nvSpPr>
          <p:cNvPr id="88" name="TextBox 87">
            <a:extLst>
              <a:ext uri="{FF2B5EF4-FFF2-40B4-BE49-F238E27FC236}">
                <a16:creationId xmlns:a16="http://schemas.microsoft.com/office/drawing/2014/main" id="{D8F6DB48-D41A-E78E-AF27-0ADB8F76DA53}"/>
              </a:ext>
            </a:extLst>
          </p:cNvPr>
          <p:cNvSpPr txBox="1"/>
          <p:nvPr userDrawn="1"/>
        </p:nvSpPr>
        <p:spPr>
          <a:xfrm>
            <a:off x="5700210" y="4507317"/>
            <a:ext cx="583288" cy="461665"/>
          </a:xfrm>
          <a:prstGeom prst="rect">
            <a:avLst/>
          </a:prstGeom>
          <a:noFill/>
        </p:spPr>
        <p:txBody>
          <a:bodyPr wrap="square" rtlCol="0" anchor="ctr">
            <a:spAutoFit/>
          </a:bodyPr>
          <a:lstStyle/>
          <a:p>
            <a:pPr algn="ctr"/>
            <a:r>
              <a:rPr lang="en-GB" sz="2400" b="1" dirty="0">
                <a:latin typeface="Century Gothic" panose="020B0502020202020204" pitchFamily="34" charset="0"/>
              </a:rPr>
              <a:t>9</a:t>
            </a:r>
          </a:p>
        </p:txBody>
      </p:sp>
      <p:sp>
        <p:nvSpPr>
          <p:cNvPr id="89" name="TextBox 88">
            <a:extLst>
              <a:ext uri="{FF2B5EF4-FFF2-40B4-BE49-F238E27FC236}">
                <a16:creationId xmlns:a16="http://schemas.microsoft.com/office/drawing/2014/main" id="{D2D91F0D-3F8B-E930-8A08-C65DFBC13CEC}"/>
              </a:ext>
            </a:extLst>
          </p:cNvPr>
          <p:cNvSpPr txBox="1"/>
          <p:nvPr userDrawn="1"/>
        </p:nvSpPr>
        <p:spPr>
          <a:xfrm>
            <a:off x="5700210" y="5766784"/>
            <a:ext cx="583288" cy="461665"/>
          </a:xfrm>
          <a:prstGeom prst="rect">
            <a:avLst/>
          </a:prstGeom>
          <a:noFill/>
        </p:spPr>
        <p:txBody>
          <a:bodyPr wrap="square" rtlCol="0" anchor="ctr">
            <a:spAutoFit/>
          </a:bodyPr>
          <a:lstStyle/>
          <a:p>
            <a:pPr algn="ctr"/>
            <a:r>
              <a:rPr lang="en-GB" sz="2400" b="1" dirty="0">
                <a:latin typeface="Century Gothic" panose="020B0502020202020204" pitchFamily="34" charset="0"/>
              </a:rPr>
              <a:t>10</a:t>
            </a:r>
          </a:p>
        </p:txBody>
      </p:sp>
      <p:sp>
        <p:nvSpPr>
          <p:cNvPr id="4" name="Content Placeholder 2">
            <a:extLst>
              <a:ext uri="{FF2B5EF4-FFF2-40B4-BE49-F238E27FC236}">
                <a16:creationId xmlns:a16="http://schemas.microsoft.com/office/drawing/2014/main" id="{809D2AB5-7C46-FDFA-2C58-BAFA205D34E1}"/>
              </a:ext>
            </a:extLst>
          </p:cNvPr>
          <p:cNvSpPr txBox="1">
            <a:spLocks/>
          </p:cNvSpPr>
          <p:nvPr userDrawn="1"/>
        </p:nvSpPr>
        <p:spPr>
          <a:xfrm rot="5400000">
            <a:off x="8828077" y="2755403"/>
            <a:ext cx="5487995"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Learning journey</a:t>
            </a:r>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3619431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KS1_Lesson Statem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4313381" y="1710025"/>
            <a:ext cx="6239693" cy="2677248"/>
          </a:xfrm>
          <a:prstGeom prst="wedgeRoundRectCallout">
            <a:avLst>
              <a:gd name="adj1" fmla="val -59561"/>
              <a:gd name="adj2" fmla="val 14476"/>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dirty="0"/>
              <a:t>In this lesson, we will learn</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3" name="Content Placeholder 2">
            <a:extLst>
              <a:ext uri="{FF2B5EF4-FFF2-40B4-BE49-F238E27FC236}">
                <a16:creationId xmlns:a16="http://schemas.microsoft.com/office/drawing/2014/main" id="{557EA9A8-8388-5635-F60E-33A95272EB25}"/>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Lesson statement</a:t>
            </a:r>
            <a:endParaRPr lang="en-GB" dirty="0"/>
          </a:p>
        </p:txBody>
      </p:sp>
      <p:sp>
        <p:nvSpPr>
          <p:cNvPr id="6" name="Text Placeholder 3">
            <a:extLst>
              <a:ext uri="{FF2B5EF4-FFF2-40B4-BE49-F238E27FC236}">
                <a16:creationId xmlns:a16="http://schemas.microsoft.com/office/drawing/2014/main" id="{72B9E938-B5F1-5AFC-82B5-503D3F0192E8}"/>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dirty="0"/>
              <a:t>Lesson X:</a:t>
            </a:r>
            <a:endParaRPr lang="en-GB" dirty="0"/>
          </a:p>
        </p:txBody>
      </p:sp>
    </p:spTree>
    <p:extLst>
      <p:ext uri="{BB962C8B-B14F-4D97-AF65-F5344CB8AC3E}">
        <p14:creationId xmlns:p14="http://schemas.microsoft.com/office/powerpoint/2010/main" val="2429569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KS1_Key Term">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341192" y="1690107"/>
            <a:ext cx="6239693" cy="2677248"/>
          </a:xfrm>
          <a:prstGeom prst="wedgeRoundRectCallout">
            <a:avLst>
              <a:gd name="adj1" fmla="val 61673"/>
              <a:gd name="adj2" fmla="val -5189"/>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dirty="0"/>
              <a:t>The key term for this lesson is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3" name="Content Placeholder 2">
            <a:extLst>
              <a:ext uri="{FF2B5EF4-FFF2-40B4-BE49-F238E27FC236}">
                <a16:creationId xmlns:a16="http://schemas.microsoft.com/office/drawing/2014/main" id="{2860D1AD-E29F-6B72-80D7-1146A6E6B9B8}"/>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Key term</a:t>
            </a:r>
            <a:endParaRPr lang="en-GB" dirty="0"/>
          </a:p>
        </p:txBody>
      </p:sp>
      <p:sp>
        <p:nvSpPr>
          <p:cNvPr id="6" name="Text Placeholder 3">
            <a:extLst>
              <a:ext uri="{FF2B5EF4-FFF2-40B4-BE49-F238E27FC236}">
                <a16:creationId xmlns:a16="http://schemas.microsoft.com/office/drawing/2014/main" id="{CD66EB5F-10DB-93E3-7C63-1C07FF8FC2D7}"/>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dirty="0"/>
              <a:t>Lesson X:</a:t>
            </a:r>
            <a:endParaRPr lang="en-GB" dirty="0"/>
          </a:p>
        </p:txBody>
      </p:sp>
    </p:spTree>
    <p:extLst>
      <p:ext uri="{BB962C8B-B14F-4D97-AF65-F5344CB8AC3E}">
        <p14:creationId xmlns:p14="http://schemas.microsoft.com/office/powerpoint/2010/main" val="1846316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KS1_Key knowledge_SingleLine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20" name="Rounded Rectangle 10">
            <a:extLst>
              <a:ext uri="{FF2B5EF4-FFF2-40B4-BE49-F238E27FC236}">
                <a16:creationId xmlns:a16="http://schemas.microsoft.com/office/drawing/2014/main" id="{D5414325-9C8C-8723-2501-40B7F67036FB}"/>
              </a:ext>
            </a:extLst>
          </p:cNvPr>
          <p:cNvSpPr/>
          <p:nvPr userDrawn="1"/>
        </p:nvSpPr>
        <p:spPr>
          <a:xfrm>
            <a:off x="7861385" y="1236516"/>
            <a:ext cx="2945159" cy="4152286"/>
          </a:xfrm>
          <a:prstGeom prst="roundRect">
            <a:avLst>
              <a:gd name="adj" fmla="val 4602"/>
            </a:avLst>
          </a:prstGeom>
          <a:solidFill>
            <a:srgbClr val="C7ACC1">
              <a:alpha val="35294"/>
            </a:srgbClr>
          </a:solidFill>
          <a:ln w="38100" cap="rnd">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B333"/>
              </a:solidFill>
            </a:endParaRPr>
          </a:p>
        </p:txBody>
      </p:sp>
      <p:sp>
        <p:nvSpPr>
          <p:cNvPr id="21" name="Rounded Rectangle 12">
            <a:extLst>
              <a:ext uri="{FF2B5EF4-FFF2-40B4-BE49-F238E27FC236}">
                <a16:creationId xmlns:a16="http://schemas.microsoft.com/office/drawing/2014/main" id="{42C5FBAA-AB3B-B413-B60A-7021574D2DF3}"/>
              </a:ext>
            </a:extLst>
          </p:cNvPr>
          <p:cNvSpPr/>
          <p:nvPr userDrawn="1"/>
        </p:nvSpPr>
        <p:spPr>
          <a:xfrm>
            <a:off x="473073" y="1236516"/>
            <a:ext cx="7191570" cy="5320148"/>
          </a:xfrm>
          <a:prstGeom prst="roundRect">
            <a:avLst>
              <a:gd name="adj" fmla="val 3187"/>
            </a:avLst>
          </a:prstGeom>
          <a:solidFill>
            <a:srgbClr val="C7ACC1">
              <a:alpha val="35294"/>
            </a:srgbClr>
          </a:solidFill>
          <a:ln w="38100" cap="rnd">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BEC2A8E-2948-81BB-8CDB-E38A5B65E00E}"/>
              </a:ext>
            </a:extLst>
          </p:cNvPr>
          <p:cNvSpPr txBox="1"/>
          <p:nvPr userDrawn="1"/>
        </p:nvSpPr>
        <p:spPr>
          <a:xfrm>
            <a:off x="7999266" y="1341863"/>
            <a:ext cx="2844524" cy="455830"/>
          </a:xfrm>
          <a:prstGeom prst="rect">
            <a:avLst/>
          </a:prstGeom>
          <a:noFill/>
        </p:spPr>
        <p:txBody>
          <a:bodyPr wrap="square" rtlCol="0">
            <a:spAutoFit/>
          </a:bodyPr>
          <a:lstStyle/>
          <a:p>
            <a:pPr marL="0" indent="0">
              <a:lnSpc>
                <a:spcPct val="107000"/>
              </a:lnSpc>
              <a:spcAft>
                <a:spcPts val="800"/>
              </a:spcAft>
              <a:buNone/>
            </a:pPr>
            <a:r>
              <a:rPr lang="en-GB" sz="2400" b="1" u="sng" dirty="0">
                <a:solidFill>
                  <a:srgbClr val="8E71A5"/>
                </a:solidFill>
                <a:effectLst/>
                <a:latin typeface="Century Gothic" panose="020B0502020202020204" pitchFamily="34" charset="0"/>
                <a:ea typeface="Calibri" panose="020F0502020204030204" pitchFamily="34" charset="0"/>
                <a:cs typeface="Times New Roman" panose="02020603050405020304" pitchFamily="18" charset="0"/>
              </a:rPr>
              <a:t>Key vocabulary</a:t>
            </a:r>
            <a:endParaRPr lang="en-GB" sz="2400" b="1" u="sng" dirty="0">
              <a:solidFill>
                <a:srgbClr val="8E71A5"/>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5" name="Text Placeholder 4">
            <a:extLst>
              <a:ext uri="{FF2B5EF4-FFF2-40B4-BE49-F238E27FC236}">
                <a16:creationId xmlns:a16="http://schemas.microsoft.com/office/drawing/2014/main" id="{134DB174-A1D6-C397-295D-BA7E130B66E6}"/>
              </a:ext>
            </a:extLst>
          </p:cNvPr>
          <p:cNvSpPr>
            <a:spLocks noGrp="1"/>
          </p:cNvSpPr>
          <p:nvPr>
            <p:ph type="body" sz="quarter" idx="11"/>
          </p:nvPr>
        </p:nvSpPr>
        <p:spPr>
          <a:xfrm>
            <a:off x="7995193" y="1903039"/>
            <a:ext cx="2698742" cy="3385933"/>
          </a:xfrm>
          <a:prstGeom prst="rect">
            <a:avLst/>
          </a:prstGeom>
        </p:spPr>
        <p:txBody>
          <a:bodyPr>
            <a:normAutofit/>
          </a:bodyPr>
          <a:lstStyle>
            <a:lvl1pPr marL="342900" indent="-342900">
              <a:lnSpc>
                <a:spcPct val="100000"/>
              </a:lnSpc>
              <a:spcBef>
                <a:spcPts val="300"/>
              </a:spcBef>
              <a:buClr>
                <a:srgbClr val="8E71A5"/>
              </a:buClr>
              <a:buFont typeface="Arial" panose="020B0604020202020204" pitchFamily="34" charset="0"/>
              <a:buChar char="•"/>
              <a:defRPr sz="2400">
                <a:latin typeface="Century Gothic" panose="020B0502020202020204" pitchFamily="34" charset="0"/>
              </a:defRPr>
            </a:lvl1pPr>
            <a:lvl2pPr marL="360363" indent="-360363">
              <a:buFont typeface="Wingdings" panose="05000000000000000000" pitchFamily="2" charset="2"/>
              <a:buChar char="ü"/>
              <a:defRPr>
                <a:latin typeface="Century Gothic" panose="020B0502020202020204" pitchFamily="34" charset="0"/>
              </a:defRPr>
            </a:lvl2pPr>
            <a:lvl3pPr marL="360363" indent="-360363">
              <a:buFont typeface="Wingdings" panose="05000000000000000000" pitchFamily="2" charset="2"/>
              <a:buChar char="ü"/>
              <a:defRPr>
                <a:latin typeface="Century Gothic" panose="020B0502020202020204" pitchFamily="34" charset="0"/>
              </a:defRPr>
            </a:lvl3pPr>
            <a:lvl4pPr marL="360363" indent="-360363">
              <a:buFont typeface="Wingdings" panose="05000000000000000000" pitchFamily="2" charset="2"/>
              <a:buChar char="ü"/>
              <a:defRPr>
                <a:latin typeface="Century Gothic" panose="020B0502020202020204" pitchFamily="34" charset="0"/>
              </a:defRPr>
            </a:lvl4pPr>
            <a:lvl5pPr marL="360363" indent="-360363">
              <a:buFont typeface="Wingdings" panose="05000000000000000000" pitchFamily="2" charset="2"/>
              <a:buChar char="ü"/>
              <a:defRPr>
                <a:latin typeface="Century Gothic" panose="020B0502020202020204" pitchFamily="34" charset="0"/>
              </a:defRPr>
            </a:lvl5pPr>
          </a:lstStyle>
          <a:p>
            <a:pPr lvl="0"/>
            <a:r>
              <a:rPr lang="en-US" dirty="0"/>
              <a:t>Click to edit Master text styles</a:t>
            </a:r>
          </a:p>
        </p:txBody>
      </p:sp>
      <p:sp>
        <p:nvSpPr>
          <p:cNvPr id="27" name="Title 1">
            <a:extLst>
              <a:ext uri="{FF2B5EF4-FFF2-40B4-BE49-F238E27FC236}">
                <a16:creationId xmlns:a16="http://schemas.microsoft.com/office/drawing/2014/main" id="{7F29F3C2-E35D-1E3B-02AF-D902A3C44ADA}"/>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dirty="0"/>
              <a:t>Here is the unit title</a:t>
            </a:r>
            <a:endParaRPr lang="en-US" dirty="0"/>
          </a:p>
        </p:txBody>
      </p:sp>
      <p:sp>
        <p:nvSpPr>
          <p:cNvPr id="28" name="TextBox 27">
            <a:extLst>
              <a:ext uri="{FF2B5EF4-FFF2-40B4-BE49-F238E27FC236}">
                <a16:creationId xmlns:a16="http://schemas.microsoft.com/office/drawing/2014/main" id="{8C1819D2-31F3-2135-5506-B7BE93A6C16F}"/>
              </a:ext>
            </a:extLst>
          </p:cNvPr>
          <p:cNvSpPr txBox="1"/>
          <p:nvPr userDrawn="1"/>
        </p:nvSpPr>
        <p:spPr>
          <a:xfrm>
            <a:off x="588935" y="1341863"/>
            <a:ext cx="6657924" cy="455830"/>
          </a:xfrm>
          <a:prstGeom prst="rect">
            <a:avLst/>
          </a:prstGeom>
          <a:noFill/>
        </p:spPr>
        <p:txBody>
          <a:bodyPr wrap="square" rtlCol="0">
            <a:spAutoFit/>
          </a:bodyPr>
          <a:lstStyle/>
          <a:p>
            <a:pPr>
              <a:lnSpc>
                <a:spcPct val="107000"/>
              </a:lnSpc>
              <a:spcAft>
                <a:spcPts val="800"/>
              </a:spcAft>
            </a:pPr>
            <a:r>
              <a:rPr lang="en-GB" sz="2400" b="1" u="sng" dirty="0">
                <a:solidFill>
                  <a:srgbClr val="8E71A5"/>
                </a:solidFill>
                <a:effectLst/>
                <a:latin typeface="Century Gothic" panose="020B0502020202020204" pitchFamily="34" charset="0"/>
                <a:ea typeface="Calibri" panose="020F0502020204030204" pitchFamily="34" charset="0"/>
                <a:cs typeface="Times New Roman" panose="02020603050405020304" pitchFamily="18" charset="0"/>
              </a:rPr>
              <a:t>Key knowledge</a:t>
            </a:r>
            <a:endParaRPr lang="en-GB" sz="2400" b="1" u="sng" dirty="0">
              <a:solidFill>
                <a:srgbClr val="8E71A5"/>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9" name="Text Placeholder 4">
            <a:extLst>
              <a:ext uri="{FF2B5EF4-FFF2-40B4-BE49-F238E27FC236}">
                <a16:creationId xmlns:a16="http://schemas.microsoft.com/office/drawing/2014/main" id="{37557F4C-7C15-A290-C088-B164E546A2FC}"/>
              </a:ext>
            </a:extLst>
          </p:cNvPr>
          <p:cNvSpPr>
            <a:spLocks noGrp="1"/>
          </p:cNvSpPr>
          <p:nvPr>
            <p:ph type="body" sz="quarter" idx="10"/>
          </p:nvPr>
        </p:nvSpPr>
        <p:spPr>
          <a:xfrm>
            <a:off x="588935" y="1903040"/>
            <a:ext cx="6925853" cy="4553178"/>
          </a:xfrm>
          <a:prstGeom prst="rect">
            <a:avLst/>
          </a:prstGeom>
        </p:spPr>
        <p:txBody>
          <a:bodyPr>
            <a:normAutofit/>
          </a:bodyPr>
          <a:lstStyle>
            <a:lvl1pPr marL="360363" indent="-360363">
              <a:lnSpc>
                <a:spcPct val="100000"/>
              </a:lnSpc>
              <a:buClr>
                <a:srgbClr val="8E71A5"/>
              </a:buClr>
              <a:buFont typeface="Arial" panose="020B0604020202020204" pitchFamily="34" charset="0"/>
              <a:buChar char="•"/>
              <a:defRPr sz="2400">
                <a:latin typeface="Century Gothic" panose="020B0502020202020204" pitchFamily="34" charset="0"/>
              </a:defRPr>
            </a:lvl1pPr>
            <a:lvl2pPr marL="360363" indent="-360363">
              <a:buFont typeface="Wingdings" panose="05000000000000000000" pitchFamily="2" charset="2"/>
              <a:buChar char="ü"/>
              <a:defRPr>
                <a:latin typeface="Century Gothic" panose="020B0502020202020204" pitchFamily="34" charset="0"/>
              </a:defRPr>
            </a:lvl2pPr>
            <a:lvl3pPr marL="360363" indent="-360363">
              <a:buFont typeface="Wingdings" panose="05000000000000000000" pitchFamily="2" charset="2"/>
              <a:buChar char="ü"/>
              <a:defRPr>
                <a:latin typeface="Century Gothic" panose="020B0502020202020204" pitchFamily="34" charset="0"/>
              </a:defRPr>
            </a:lvl3pPr>
            <a:lvl4pPr marL="360363" indent="-360363">
              <a:buFont typeface="Wingdings" panose="05000000000000000000" pitchFamily="2" charset="2"/>
              <a:buChar char="ü"/>
              <a:defRPr>
                <a:latin typeface="Century Gothic" panose="020B0502020202020204" pitchFamily="34" charset="0"/>
              </a:defRPr>
            </a:lvl4pPr>
            <a:lvl5pPr marL="360363" indent="-360363">
              <a:buFont typeface="Wingdings" panose="05000000000000000000" pitchFamily="2" charset="2"/>
              <a:buChar char="ü"/>
              <a:defRPr>
                <a:latin typeface="Century Gothic" panose="020B0502020202020204" pitchFamily="34" charset="0"/>
              </a:defRPr>
            </a:lvl5pPr>
          </a:lstStyle>
          <a:p>
            <a:pPr lvl="0"/>
            <a:r>
              <a:rPr lang="en-US" dirty="0"/>
              <a:t>Click to edit Master text styles</a:t>
            </a:r>
          </a:p>
        </p:txBody>
      </p:sp>
      <p:sp>
        <p:nvSpPr>
          <p:cNvPr id="3" name="Content Placeholder 2">
            <a:extLst>
              <a:ext uri="{FF2B5EF4-FFF2-40B4-BE49-F238E27FC236}">
                <a16:creationId xmlns:a16="http://schemas.microsoft.com/office/drawing/2014/main" id="{4229C588-ABB4-B41E-C6B1-8640C503BD56}"/>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Key knowledge</a:t>
            </a:r>
            <a:endParaRPr lang="en-GB" dirty="0"/>
          </a:p>
        </p:txBody>
      </p:sp>
      <p:sp>
        <p:nvSpPr>
          <p:cNvPr id="4" name="Text Placeholder 3">
            <a:extLst>
              <a:ext uri="{FF2B5EF4-FFF2-40B4-BE49-F238E27FC236}">
                <a16:creationId xmlns:a16="http://schemas.microsoft.com/office/drawing/2014/main" id="{344A0F32-C956-A589-5308-D13992C31361}"/>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dirty="0"/>
              <a:t>Lesson X:</a:t>
            </a:r>
            <a:endParaRPr lang="en-GB" dirty="0"/>
          </a:p>
        </p:txBody>
      </p:sp>
    </p:spTree>
    <p:extLst>
      <p:ext uri="{BB962C8B-B14F-4D97-AF65-F5344CB8AC3E}">
        <p14:creationId xmlns:p14="http://schemas.microsoft.com/office/powerpoint/2010/main" val="127081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KS1_Talk Task">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DAFE9698-6F1B-60D0-1D43-387DDA1AB5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2764" y="5950156"/>
            <a:ext cx="762738" cy="762738"/>
          </a:xfrm>
          <a:prstGeom prst="rect">
            <a:avLst/>
          </a:prstGeom>
        </p:spPr>
      </p:pic>
      <p:sp>
        <p:nvSpPr>
          <p:cNvPr id="14" name="Text Placeholder 4">
            <a:extLst>
              <a:ext uri="{FF2B5EF4-FFF2-40B4-BE49-F238E27FC236}">
                <a16:creationId xmlns:a16="http://schemas.microsoft.com/office/drawing/2014/main" id="{6A92C6DC-29C3-2790-E8A6-5D23211B227E}"/>
              </a:ext>
            </a:extLst>
          </p:cNvPr>
          <p:cNvSpPr>
            <a:spLocks noGrp="1"/>
          </p:cNvSpPr>
          <p:nvPr>
            <p:ph type="body" sz="quarter" idx="10"/>
          </p:nvPr>
        </p:nvSpPr>
        <p:spPr>
          <a:xfrm>
            <a:off x="590550" y="493971"/>
            <a:ext cx="4511386" cy="1123817"/>
          </a:xfrm>
          <a:prstGeom prst="wedgeRoundRectCallout">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dirty="0"/>
              <a:t>Click to edit Master text styles</a:t>
            </a:r>
          </a:p>
        </p:txBody>
      </p:sp>
      <p:sp>
        <p:nvSpPr>
          <p:cNvPr id="9" name="Text Placeholder 4">
            <a:extLst>
              <a:ext uri="{FF2B5EF4-FFF2-40B4-BE49-F238E27FC236}">
                <a16:creationId xmlns:a16="http://schemas.microsoft.com/office/drawing/2014/main" id="{9D0CA956-24CB-1B1B-70AC-1A3CA9E40415}"/>
              </a:ext>
            </a:extLst>
          </p:cNvPr>
          <p:cNvSpPr>
            <a:spLocks noGrp="1"/>
          </p:cNvSpPr>
          <p:nvPr>
            <p:ph type="body" sz="quarter" idx="11"/>
          </p:nvPr>
        </p:nvSpPr>
        <p:spPr>
          <a:xfrm>
            <a:off x="6096000" y="465272"/>
            <a:ext cx="4511386" cy="1123817"/>
          </a:xfrm>
          <a:prstGeom prst="wedgeRoundRectCallout">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dirty="0"/>
              <a:t>Click to edit Master text styles</a:t>
            </a:r>
          </a:p>
        </p:txBody>
      </p:sp>
      <p:sp>
        <p:nvSpPr>
          <p:cNvPr id="3" name="Content Placeholder 2">
            <a:extLst>
              <a:ext uri="{FF2B5EF4-FFF2-40B4-BE49-F238E27FC236}">
                <a16:creationId xmlns:a16="http://schemas.microsoft.com/office/drawing/2014/main" id="{869832F2-55D0-A547-C082-AB554CE76185}"/>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Talk task</a:t>
            </a:r>
            <a:endParaRPr lang="en-GB" dirty="0"/>
          </a:p>
        </p:txBody>
      </p:sp>
      <p:sp>
        <p:nvSpPr>
          <p:cNvPr id="4" name="Text Placeholder 3">
            <a:extLst>
              <a:ext uri="{FF2B5EF4-FFF2-40B4-BE49-F238E27FC236}">
                <a16:creationId xmlns:a16="http://schemas.microsoft.com/office/drawing/2014/main" id="{0E2B9ACD-413B-4D6D-6B07-4F5E455665D9}"/>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dirty="0"/>
              <a:t>Lesson X:</a:t>
            </a:r>
            <a:endParaRPr lang="en-GB" dirty="0"/>
          </a:p>
        </p:txBody>
      </p:sp>
    </p:spTree>
    <p:extLst>
      <p:ext uri="{BB962C8B-B14F-4D97-AF65-F5344CB8AC3E}">
        <p14:creationId xmlns:p14="http://schemas.microsoft.com/office/powerpoint/2010/main" val="353619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KS1_Read">
    <p:spTree>
      <p:nvGrpSpPr>
        <p:cNvPr id="1" name=""/>
        <p:cNvGrpSpPr/>
        <p:nvPr/>
      </p:nvGrpSpPr>
      <p:grpSpPr>
        <a:xfrm>
          <a:off x="0" y="0"/>
          <a:ext cx="0" cy="0"/>
          <a:chOff x="0" y="0"/>
          <a:chExt cx="0" cy="0"/>
        </a:xfrm>
      </p:grpSpPr>
      <p:pic>
        <p:nvPicPr>
          <p:cNvPr id="9" name="Picture 8" descr="A picture containing text, sign&#10;&#10;Description automatically generated">
            <a:extLst>
              <a:ext uri="{FF2B5EF4-FFF2-40B4-BE49-F238E27FC236}">
                <a16:creationId xmlns:a16="http://schemas.microsoft.com/office/drawing/2014/main" id="{0E086EF6-133F-337E-481E-F81CA436E9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42292" y="5965186"/>
            <a:ext cx="747947" cy="747947"/>
          </a:xfrm>
          <a:prstGeom prst="rect">
            <a:avLst/>
          </a:prstGeom>
        </p:spPr>
      </p:pic>
      <p:sp>
        <p:nvSpPr>
          <p:cNvPr id="12" name="Content Placeholder 2">
            <a:extLst>
              <a:ext uri="{FF2B5EF4-FFF2-40B4-BE49-F238E27FC236}">
                <a16:creationId xmlns:a16="http://schemas.microsoft.com/office/drawing/2014/main" id="{BA76511B-B90E-09A8-24AF-DEFC58ACE5AC}"/>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dirty="0"/>
              <a:t>Body text</a:t>
            </a:r>
            <a:endParaRPr lang="en-US" dirty="0"/>
          </a:p>
        </p:txBody>
      </p:sp>
      <p:sp>
        <p:nvSpPr>
          <p:cNvPr id="13" name="Title 1">
            <a:extLst>
              <a:ext uri="{FF2B5EF4-FFF2-40B4-BE49-F238E27FC236}">
                <a16:creationId xmlns:a16="http://schemas.microsoft.com/office/drawing/2014/main" id="{4D713163-9816-71FA-1C22-08BBD2929554}"/>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dirty="0"/>
              <a:t>Here is the slide title</a:t>
            </a:r>
            <a:endParaRPr lang="en-US" dirty="0"/>
          </a:p>
        </p:txBody>
      </p:sp>
      <p:sp>
        <p:nvSpPr>
          <p:cNvPr id="4" name="Content Placeholder 2">
            <a:extLst>
              <a:ext uri="{FF2B5EF4-FFF2-40B4-BE49-F238E27FC236}">
                <a16:creationId xmlns:a16="http://schemas.microsoft.com/office/drawing/2014/main" id="{4042DE40-EAD8-2289-AF26-D5D4A5873CE6}"/>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Read</a:t>
            </a:r>
            <a:endParaRPr lang="en-GB" dirty="0"/>
          </a:p>
        </p:txBody>
      </p:sp>
      <p:sp>
        <p:nvSpPr>
          <p:cNvPr id="6" name="Text Placeholder 3">
            <a:extLst>
              <a:ext uri="{FF2B5EF4-FFF2-40B4-BE49-F238E27FC236}">
                <a16:creationId xmlns:a16="http://schemas.microsoft.com/office/drawing/2014/main" id="{4F85B064-26D6-BA05-8A44-801DFB1DA07D}"/>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dirty="0"/>
              <a:t>Lesson X:</a:t>
            </a:r>
            <a:endParaRPr lang="en-GB" dirty="0"/>
          </a:p>
        </p:txBody>
      </p:sp>
    </p:spTree>
    <p:extLst>
      <p:ext uri="{BB962C8B-B14F-4D97-AF65-F5344CB8AC3E}">
        <p14:creationId xmlns:p14="http://schemas.microsoft.com/office/powerpoint/2010/main" val="13830949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KS1_Group Task">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5FE7B1-3E82-67DC-7287-DA5C742F7FEC}"/>
              </a:ext>
            </a:extLst>
          </p:cNvPr>
          <p:cNvPicPr>
            <a:picLocks noChangeAspect="1" noChangeArrowheads="1"/>
          </p:cNvPicPr>
          <p:nvPr userDrawn="1"/>
        </p:nvPicPr>
        <p:blipFill>
          <a:blip r:embed="rId2"/>
          <a:srcRect/>
          <a:stretch/>
        </p:blipFill>
        <p:spPr bwMode="auto">
          <a:xfrm>
            <a:off x="11243844" y="5954195"/>
            <a:ext cx="752107" cy="75210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DB3FE52E-B78A-6B33-EB27-D455F04ECF69}"/>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dirty="0"/>
              <a:t>Here is the slide title</a:t>
            </a:r>
            <a:endParaRPr lang="en-US" dirty="0"/>
          </a:p>
        </p:txBody>
      </p:sp>
      <p:sp>
        <p:nvSpPr>
          <p:cNvPr id="14" name="Content Placeholder 2">
            <a:extLst>
              <a:ext uri="{FF2B5EF4-FFF2-40B4-BE49-F238E27FC236}">
                <a16:creationId xmlns:a16="http://schemas.microsoft.com/office/drawing/2014/main" id="{E1C7F8F7-07E5-0F1B-A91A-E4D77EC3E11E}"/>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dirty="0"/>
              <a:t>Body text</a:t>
            </a:r>
            <a:endParaRPr lang="en-US" dirty="0"/>
          </a:p>
        </p:txBody>
      </p:sp>
      <p:sp>
        <p:nvSpPr>
          <p:cNvPr id="3" name="Content Placeholder 2">
            <a:extLst>
              <a:ext uri="{FF2B5EF4-FFF2-40B4-BE49-F238E27FC236}">
                <a16:creationId xmlns:a16="http://schemas.microsoft.com/office/drawing/2014/main" id="{9DA9E740-B900-E6C1-9656-EB7B1AEBCC17}"/>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Group task</a:t>
            </a:r>
            <a:endParaRPr lang="en-GB" dirty="0"/>
          </a:p>
        </p:txBody>
      </p:sp>
      <p:sp>
        <p:nvSpPr>
          <p:cNvPr id="4" name="Text Placeholder 3">
            <a:extLst>
              <a:ext uri="{FF2B5EF4-FFF2-40B4-BE49-F238E27FC236}">
                <a16:creationId xmlns:a16="http://schemas.microsoft.com/office/drawing/2014/main" id="{067A2527-97B3-70E8-C0FB-FD8BFA54631F}"/>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dirty="0"/>
              <a:t>Lesson X:</a:t>
            </a:r>
            <a:endParaRPr lang="en-GB" dirty="0"/>
          </a:p>
        </p:txBody>
      </p:sp>
      <p:sp>
        <p:nvSpPr>
          <p:cNvPr id="2" name="Text Placeholder 4">
            <a:extLst>
              <a:ext uri="{FF2B5EF4-FFF2-40B4-BE49-F238E27FC236}">
                <a16:creationId xmlns:a16="http://schemas.microsoft.com/office/drawing/2014/main" id="{EC2B51DF-D033-F447-4175-F5F5209E9B14}"/>
              </a:ext>
            </a:extLst>
          </p:cNvPr>
          <p:cNvSpPr>
            <a:spLocks noGrp="1"/>
          </p:cNvSpPr>
          <p:nvPr>
            <p:ph type="body" sz="quarter" idx="11" hasCustomPrompt="1"/>
          </p:nvPr>
        </p:nvSpPr>
        <p:spPr>
          <a:xfrm>
            <a:off x="5772150" y="1659687"/>
            <a:ext cx="4511386" cy="1759823"/>
          </a:xfrm>
          <a:prstGeom prst="wedgeRoundRectCallout">
            <a:avLst>
              <a:gd name="adj1" fmla="val -46857"/>
              <a:gd name="adj2" fmla="val 85977"/>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dirty="0"/>
              <a:t>Adjust/duplicate this speech bubble as needed</a:t>
            </a:r>
          </a:p>
        </p:txBody>
      </p:sp>
    </p:spTree>
    <p:extLst>
      <p:ext uri="{BB962C8B-B14F-4D97-AF65-F5344CB8AC3E}">
        <p14:creationId xmlns:p14="http://schemas.microsoft.com/office/powerpoint/2010/main" val="40842950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KS1_Answers_GroupTask">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C16F4E5-570D-7388-488C-7896F41456A0}"/>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dirty="0"/>
              <a:t>Here is the slide title</a:t>
            </a:r>
            <a:endParaRPr lang="en-US" dirty="0"/>
          </a:p>
        </p:txBody>
      </p:sp>
      <p:sp>
        <p:nvSpPr>
          <p:cNvPr id="13" name="Content Placeholder 2">
            <a:extLst>
              <a:ext uri="{FF2B5EF4-FFF2-40B4-BE49-F238E27FC236}">
                <a16:creationId xmlns:a16="http://schemas.microsoft.com/office/drawing/2014/main" id="{07E49C16-2D4C-9CB4-A3E1-5A2D07BE04E0}"/>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dirty="0"/>
              <a:t>Body text</a:t>
            </a:r>
            <a:endParaRPr lang="en-US" dirty="0"/>
          </a:p>
        </p:txBody>
      </p:sp>
      <p:pic>
        <p:nvPicPr>
          <p:cNvPr id="7" name="Picture 2">
            <a:extLst>
              <a:ext uri="{FF2B5EF4-FFF2-40B4-BE49-F238E27FC236}">
                <a16:creationId xmlns:a16="http://schemas.microsoft.com/office/drawing/2014/main" id="{38F58CA2-37A3-5058-DF8F-D1C43DCF1168}"/>
              </a:ext>
            </a:extLst>
          </p:cNvPr>
          <p:cNvPicPr>
            <a:picLocks noChangeAspect="1" noChangeArrowheads="1"/>
          </p:cNvPicPr>
          <p:nvPr userDrawn="1"/>
        </p:nvPicPr>
        <p:blipFill>
          <a:blip r:embed="rId2"/>
          <a:srcRect/>
          <a:stretch/>
        </p:blipFill>
        <p:spPr bwMode="auto">
          <a:xfrm>
            <a:off x="11243844" y="5954195"/>
            <a:ext cx="752107" cy="752107"/>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E71E2614-1C56-B316-64FA-E5CF00A12F96}"/>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dirty="0"/>
              <a:t>Lesson X:</a:t>
            </a:r>
            <a:endParaRPr lang="en-GB" dirty="0"/>
          </a:p>
        </p:txBody>
      </p:sp>
      <p:sp>
        <p:nvSpPr>
          <p:cNvPr id="2" name="Text Placeholder 4">
            <a:extLst>
              <a:ext uri="{FF2B5EF4-FFF2-40B4-BE49-F238E27FC236}">
                <a16:creationId xmlns:a16="http://schemas.microsoft.com/office/drawing/2014/main" id="{571AF079-A4B7-FA6F-0768-AC322978B912}"/>
              </a:ext>
            </a:extLst>
          </p:cNvPr>
          <p:cNvSpPr>
            <a:spLocks noGrp="1"/>
          </p:cNvSpPr>
          <p:nvPr>
            <p:ph type="body" sz="quarter" idx="11" hasCustomPrompt="1"/>
          </p:nvPr>
        </p:nvSpPr>
        <p:spPr>
          <a:xfrm>
            <a:off x="5772150" y="1659687"/>
            <a:ext cx="4511386" cy="1759823"/>
          </a:xfrm>
          <a:prstGeom prst="wedgeRoundRectCallout">
            <a:avLst>
              <a:gd name="adj1" fmla="val -46857"/>
              <a:gd name="adj2" fmla="val 85977"/>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dirty="0"/>
              <a:t>Adjust/duplicate this speech bubble as needed</a:t>
            </a:r>
          </a:p>
        </p:txBody>
      </p:sp>
    </p:spTree>
    <p:extLst>
      <p:ext uri="{BB962C8B-B14F-4D97-AF65-F5344CB8AC3E}">
        <p14:creationId xmlns:p14="http://schemas.microsoft.com/office/powerpoint/2010/main" val="5037967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KS1_Wr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4A38EC-4F78-54EF-C7E2-58904A351B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8208" y="5935519"/>
            <a:ext cx="793172" cy="793172"/>
          </a:xfrm>
          <a:prstGeom prst="rect">
            <a:avLst/>
          </a:prstGeom>
        </p:spPr>
      </p:pic>
      <p:sp>
        <p:nvSpPr>
          <p:cNvPr id="11" name="Title 1">
            <a:extLst>
              <a:ext uri="{FF2B5EF4-FFF2-40B4-BE49-F238E27FC236}">
                <a16:creationId xmlns:a16="http://schemas.microsoft.com/office/drawing/2014/main" id="{CAFE156E-9760-94EB-6E7D-1B5B1C2D86E8}"/>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dirty="0"/>
              <a:t>Here is the slide title</a:t>
            </a:r>
            <a:endParaRPr lang="en-US" dirty="0"/>
          </a:p>
        </p:txBody>
      </p:sp>
      <p:sp>
        <p:nvSpPr>
          <p:cNvPr id="13" name="Content Placeholder 2">
            <a:extLst>
              <a:ext uri="{FF2B5EF4-FFF2-40B4-BE49-F238E27FC236}">
                <a16:creationId xmlns:a16="http://schemas.microsoft.com/office/drawing/2014/main" id="{F651AE7C-0BB3-910E-CD9D-30DF7EA13923}"/>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dirty="0"/>
              <a:t>Body text</a:t>
            </a:r>
            <a:endParaRPr lang="en-US" dirty="0"/>
          </a:p>
        </p:txBody>
      </p:sp>
      <p:sp>
        <p:nvSpPr>
          <p:cNvPr id="4" name="Content Placeholder 2">
            <a:extLst>
              <a:ext uri="{FF2B5EF4-FFF2-40B4-BE49-F238E27FC236}">
                <a16:creationId xmlns:a16="http://schemas.microsoft.com/office/drawing/2014/main" id="{07F92BE0-4D53-99FC-BCF6-7678EDEBAB77}"/>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Write</a:t>
            </a:r>
            <a:endParaRPr lang="en-GB" dirty="0"/>
          </a:p>
        </p:txBody>
      </p:sp>
      <p:sp>
        <p:nvSpPr>
          <p:cNvPr id="5" name="Text Placeholder 3">
            <a:extLst>
              <a:ext uri="{FF2B5EF4-FFF2-40B4-BE49-F238E27FC236}">
                <a16:creationId xmlns:a16="http://schemas.microsoft.com/office/drawing/2014/main" id="{B3AD3963-439F-2D8B-C3DE-A99BE279D3AF}"/>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dirty="0"/>
              <a:t>Lesson X:</a:t>
            </a:r>
            <a:endParaRPr lang="en-GB" dirty="0"/>
          </a:p>
        </p:txBody>
      </p:sp>
    </p:spTree>
    <p:extLst>
      <p:ext uri="{BB962C8B-B14F-4D97-AF65-F5344CB8AC3E}">
        <p14:creationId xmlns:p14="http://schemas.microsoft.com/office/powerpoint/2010/main" val="141723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A012-67C6-E17C-6C32-960A0370946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D449A34-0B40-4025-D9A2-8D8F42974D5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9D9E805-39F6-F7BF-20B4-4EF0EF6E378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B8A509-9999-D07A-0E90-A93435FE2E9C}"/>
              </a:ext>
            </a:extLst>
          </p:cNvPr>
          <p:cNvSpPr>
            <a:spLocks noGrp="1"/>
          </p:cNvSpPr>
          <p:nvPr>
            <p:ph type="dt" sz="half" idx="10"/>
          </p:nvPr>
        </p:nvSpPr>
        <p:spPr/>
        <p:txBody>
          <a:bodyPr/>
          <a:lstStyle/>
          <a:p>
            <a:fld id="{846CE7D5-CF57-46EF-B807-FDD0502418D4}" type="datetimeFigureOut">
              <a:rPr lang="en-GB" smtClean="0"/>
              <a:t>07/12/2025</a:t>
            </a:fld>
            <a:endParaRPr lang="en-GB"/>
          </a:p>
        </p:txBody>
      </p:sp>
      <p:sp>
        <p:nvSpPr>
          <p:cNvPr id="6" name="Footer Placeholder 5">
            <a:extLst>
              <a:ext uri="{FF2B5EF4-FFF2-40B4-BE49-F238E27FC236}">
                <a16:creationId xmlns:a16="http://schemas.microsoft.com/office/drawing/2014/main" id="{F6ACCDD9-E7E9-D12B-7F17-53DF99C65D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7DF17E-6CF1-053C-1EFB-8B492A9D999F}"/>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932928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KS1_Learning review_1Line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18" name="Title 1">
            <a:extLst>
              <a:ext uri="{FF2B5EF4-FFF2-40B4-BE49-F238E27FC236}">
                <a16:creationId xmlns:a16="http://schemas.microsoft.com/office/drawing/2014/main" id="{A0AE037C-B423-541F-D4B3-B70F08BAD393}"/>
              </a:ext>
            </a:extLst>
          </p:cNvPr>
          <p:cNvSpPr>
            <a:spLocks noGrp="1"/>
          </p:cNvSpPr>
          <p:nvPr>
            <p:ph type="title" hasCustomPrompt="1"/>
          </p:nvPr>
        </p:nvSpPr>
        <p:spPr>
          <a:xfrm>
            <a:off x="473075" y="418461"/>
            <a:ext cx="10333470" cy="522000"/>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dirty="0"/>
              <a:t>Add lesson title</a:t>
            </a:r>
            <a:endParaRPr lang="en-US" dirty="0"/>
          </a:p>
        </p:txBody>
      </p:sp>
      <p:sp>
        <p:nvSpPr>
          <p:cNvPr id="3" name="Content Placeholder 2">
            <a:extLst>
              <a:ext uri="{FF2B5EF4-FFF2-40B4-BE49-F238E27FC236}">
                <a16:creationId xmlns:a16="http://schemas.microsoft.com/office/drawing/2014/main" id="{6442EEDD-AC48-BE7A-A29E-4C9838B32342}"/>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Learning review</a:t>
            </a:r>
            <a:endParaRPr lang="en-GB" dirty="0"/>
          </a:p>
        </p:txBody>
      </p:sp>
      <p:sp>
        <p:nvSpPr>
          <p:cNvPr id="4" name="Text Placeholder 3">
            <a:extLst>
              <a:ext uri="{FF2B5EF4-FFF2-40B4-BE49-F238E27FC236}">
                <a16:creationId xmlns:a16="http://schemas.microsoft.com/office/drawing/2014/main" id="{A45C004E-F12B-2BC9-7C86-3DE2AAFAF602}"/>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dirty="0"/>
              <a:t>Lesson X:</a:t>
            </a:r>
            <a:endParaRPr lang="en-GB" dirty="0"/>
          </a:p>
        </p:txBody>
      </p:sp>
      <p:sp>
        <p:nvSpPr>
          <p:cNvPr id="2" name="Text Placeholder 4">
            <a:extLst>
              <a:ext uri="{FF2B5EF4-FFF2-40B4-BE49-F238E27FC236}">
                <a16:creationId xmlns:a16="http://schemas.microsoft.com/office/drawing/2014/main" id="{E8B96032-8270-0E1C-53EF-AAD67CA2F236}"/>
              </a:ext>
            </a:extLst>
          </p:cNvPr>
          <p:cNvSpPr>
            <a:spLocks noGrp="1"/>
          </p:cNvSpPr>
          <p:nvPr>
            <p:ph type="body" sz="quarter" idx="11" hasCustomPrompt="1"/>
          </p:nvPr>
        </p:nvSpPr>
        <p:spPr>
          <a:xfrm>
            <a:off x="5772150" y="1659687"/>
            <a:ext cx="4511386" cy="1759823"/>
          </a:xfrm>
          <a:prstGeom prst="wedgeRoundRectCallout">
            <a:avLst>
              <a:gd name="adj1" fmla="val -46857"/>
              <a:gd name="adj2" fmla="val 85977"/>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dirty="0"/>
              <a:t>Adjust/duplicate this speech bubble as needed</a:t>
            </a:r>
          </a:p>
        </p:txBody>
      </p:sp>
    </p:spTree>
    <p:extLst>
      <p:ext uri="{BB962C8B-B14F-4D97-AF65-F5344CB8AC3E}">
        <p14:creationId xmlns:p14="http://schemas.microsoft.com/office/powerpoint/2010/main" val="35848236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428E8906-B999-4F24-B138-C9A2370B3A27}"/>
              </a:ext>
            </a:extLst>
          </p:cNvPr>
          <p:cNvSpPr/>
          <p:nvPr/>
        </p:nvSpPr>
        <p:spPr bwMode="auto">
          <a:xfrm>
            <a:off x="615951" y="450056"/>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b="1" i="0">
                <a:latin typeface="Twinkl" pitchFamily="2" charset="77"/>
              </a:defRPr>
            </a:lvl1pPr>
          </a:lstStyle>
          <a:p>
            <a:r>
              <a:rPr lang="en-US" dirty="0"/>
              <a:t>Click to edit Master title style</a:t>
            </a:r>
            <a:endParaRPr lang="en-GB" dirty="0"/>
          </a:p>
        </p:txBody>
      </p:sp>
    </p:spTree>
    <p:extLst>
      <p:ext uri="{BB962C8B-B14F-4D97-AF65-F5344CB8AC3E}">
        <p14:creationId xmlns:p14="http://schemas.microsoft.com/office/powerpoint/2010/main" val="30098854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428E8906-B999-4F24-B138-C9A2370B3A27}"/>
              </a:ext>
            </a:extLst>
          </p:cNvPr>
          <p:cNvSpPr/>
          <p:nvPr/>
        </p:nvSpPr>
        <p:spPr bwMode="auto">
          <a:xfrm>
            <a:off x="615951" y="450056"/>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b="1" i="0">
                <a:latin typeface="Twinkl" pitchFamily="2" charset="77"/>
              </a:defRPr>
            </a:lvl1pPr>
          </a:lstStyle>
          <a:p>
            <a:r>
              <a:rPr lang="en-US" dirty="0"/>
              <a:t>Click to edit Master title style</a:t>
            </a:r>
            <a:endParaRPr lang="en-GB" dirty="0"/>
          </a:p>
        </p:txBody>
      </p:sp>
    </p:spTree>
    <p:extLst>
      <p:ext uri="{BB962C8B-B14F-4D97-AF65-F5344CB8AC3E}">
        <p14:creationId xmlns:p14="http://schemas.microsoft.com/office/powerpoint/2010/main" val="12320546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428E8906-B999-4F24-B138-C9A2370B3A27}"/>
              </a:ext>
            </a:extLst>
          </p:cNvPr>
          <p:cNvSpPr/>
          <p:nvPr/>
        </p:nvSpPr>
        <p:spPr bwMode="auto">
          <a:xfrm>
            <a:off x="615951" y="450056"/>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b="1" i="0">
                <a:latin typeface="Twinkl" pitchFamily="2" charset="77"/>
              </a:defRPr>
            </a:lvl1pPr>
          </a:lstStyle>
          <a:p>
            <a:r>
              <a:rPr lang="en-US" dirty="0"/>
              <a:t>Click to edit Master title style</a:t>
            </a:r>
            <a:endParaRPr lang="en-GB" dirty="0"/>
          </a:p>
        </p:txBody>
      </p:sp>
    </p:spTree>
    <p:extLst>
      <p:ext uri="{BB962C8B-B14F-4D97-AF65-F5344CB8AC3E}">
        <p14:creationId xmlns:p14="http://schemas.microsoft.com/office/powerpoint/2010/main" val="38182984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428E8906-B999-4F24-B138-C9A2370B3A27}"/>
              </a:ext>
            </a:extLst>
          </p:cNvPr>
          <p:cNvSpPr/>
          <p:nvPr/>
        </p:nvSpPr>
        <p:spPr bwMode="auto">
          <a:xfrm>
            <a:off x="615951" y="450056"/>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b="1" i="0">
                <a:latin typeface="Twinkl" pitchFamily="2" charset="77"/>
              </a:defRPr>
            </a:lvl1pPr>
          </a:lstStyle>
          <a:p>
            <a:r>
              <a:rPr lang="en-US" dirty="0"/>
              <a:t>Click to edit Master title style</a:t>
            </a:r>
            <a:endParaRPr lang="en-GB" dirty="0"/>
          </a:p>
        </p:txBody>
      </p:sp>
    </p:spTree>
    <p:extLst>
      <p:ext uri="{BB962C8B-B14F-4D97-AF65-F5344CB8AC3E}">
        <p14:creationId xmlns:p14="http://schemas.microsoft.com/office/powerpoint/2010/main" val="29221985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526D1AB5-1123-4938-95F1-97E2D761FFC7}"/>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19371540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428E8906-B999-4F24-B138-C9A2370B3A27}"/>
              </a:ext>
            </a:extLst>
          </p:cNvPr>
          <p:cNvSpPr/>
          <p:nvPr/>
        </p:nvSpPr>
        <p:spPr bwMode="auto">
          <a:xfrm>
            <a:off x="615951" y="450056"/>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b="1" i="0">
                <a:latin typeface="Twinkl" pitchFamily="2" charset="77"/>
              </a:defRPr>
            </a:lvl1pPr>
          </a:lstStyle>
          <a:p>
            <a:r>
              <a:rPr lang="en-US" dirty="0"/>
              <a:t>Click to edit Master title style</a:t>
            </a:r>
            <a:endParaRPr lang="en-GB" dirty="0"/>
          </a:p>
        </p:txBody>
      </p:sp>
    </p:spTree>
    <p:extLst>
      <p:ext uri="{BB962C8B-B14F-4D97-AF65-F5344CB8AC3E}">
        <p14:creationId xmlns:p14="http://schemas.microsoft.com/office/powerpoint/2010/main" val="26703288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428E8906-B999-4F24-B138-C9A2370B3A27}"/>
              </a:ext>
            </a:extLst>
          </p:cNvPr>
          <p:cNvSpPr/>
          <p:nvPr/>
        </p:nvSpPr>
        <p:spPr bwMode="auto">
          <a:xfrm>
            <a:off x="615951" y="450056"/>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b="1" i="0">
                <a:latin typeface="Twinkl" pitchFamily="2" charset="77"/>
              </a:defRPr>
            </a:lvl1pPr>
          </a:lstStyle>
          <a:p>
            <a:r>
              <a:rPr lang="en-US" dirty="0"/>
              <a:t>Click to edit Master title style</a:t>
            </a:r>
            <a:endParaRPr lang="en-GB" dirty="0"/>
          </a:p>
        </p:txBody>
      </p:sp>
    </p:spTree>
    <p:extLst>
      <p:ext uri="{BB962C8B-B14F-4D97-AF65-F5344CB8AC3E}">
        <p14:creationId xmlns:p14="http://schemas.microsoft.com/office/powerpoint/2010/main" val="41203932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428E8906-B999-4F24-B138-C9A2370B3A27}"/>
              </a:ext>
            </a:extLst>
          </p:cNvPr>
          <p:cNvSpPr/>
          <p:nvPr/>
        </p:nvSpPr>
        <p:spPr bwMode="auto">
          <a:xfrm>
            <a:off x="615951" y="450056"/>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b="1" i="0">
                <a:latin typeface="Twinkl" pitchFamily="2" charset="77"/>
              </a:defRPr>
            </a:lvl1pPr>
          </a:lstStyle>
          <a:p>
            <a:r>
              <a:rPr lang="en-US" dirty="0"/>
              <a:t>Click to edit Master title style</a:t>
            </a:r>
            <a:endParaRPr lang="en-GB" dirty="0"/>
          </a:p>
        </p:txBody>
      </p:sp>
    </p:spTree>
    <p:extLst>
      <p:ext uri="{BB962C8B-B14F-4D97-AF65-F5344CB8AC3E}">
        <p14:creationId xmlns:p14="http://schemas.microsoft.com/office/powerpoint/2010/main" val="18263928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428E8906-B999-4F24-B138-C9A2370B3A27}"/>
              </a:ext>
            </a:extLst>
          </p:cNvPr>
          <p:cNvSpPr/>
          <p:nvPr/>
        </p:nvSpPr>
        <p:spPr bwMode="auto">
          <a:xfrm>
            <a:off x="615951" y="450056"/>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b="1" i="0">
                <a:latin typeface="Twinkl" pitchFamily="2" charset="77"/>
              </a:defRPr>
            </a:lvl1pPr>
          </a:lstStyle>
          <a:p>
            <a:r>
              <a:rPr lang="en-US" dirty="0"/>
              <a:t>Click to edit Master title style</a:t>
            </a:r>
            <a:endParaRPr lang="en-GB" dirty="0"/>
          </a:p>
        </p:txBody>
      </p:sp>
    </p:spTree>
    <p:extLst>
      <p:ext uri="{BB962C8B-B14F-4D97-AF65-F5344CB8AC3E}">
        <p14:creationId xmlns:p14="http://schemas.microsoft.com/office/powerpoint/2010/main" val="2414596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8603D-AFCB-0677-7379-95F394D5A88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994EADF-4D13-A6DF-9D0A-743150D15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5BD97A-9A5B-EB0C-E670-E253057C4AF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E068297-8BC3-E759-D821-551504690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D35F66-F14F-BDC5-79FC-711E4E1F330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09BFE09-A1B5-975F-6FFD-9F4F97985D7E}"/>
              </a:ext>
            </a:extLst>
          </p:cNvPr>
          <p:cNvSpPr>
            <a:spLocks noGrp="1"/>
          </p:cNvSpPr>
          <p:nvPr>
            <p:ph type="dt" sz="half" idx="10"/>
          </p:nvPr>
        </p:nvSpPr>
        <p:spPr/>
        <p:txBody>
          <a:bodyPr/>
          <a:lstStyle/>
          <a:p>
            <a:fld id="{846CE7D5-CF57-46EF-B807-FDD0502418D4}" type="datetimeFigureOut">
              <a:rPr lang="en-GB" smtClean="0"/>
              <a:t>07/12/2025</a:t>
            </a:fld>
            <a:endParaRPr lang="en-GB"/>
          </a:p>
        </p:txBody>
      </p:sp>
      <p:sp>
        <p:nvSpPr>
          <p:cNvPr id="8" name="Footer Placeholder 7">
            <a:extLst>
              <a:ext uri="{FF2B5EF4-FFF2-40B4-BE49-F238E27FC236}">
                <a16:creationId xmlns:a16="http://schemas.microsoft.com/office/drawing/2014/main" id="{AF32CD17-E8DD-E0D7-FF1B-838FF3FAFBC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662C68-532B-B541-069E-B10017C596EE}"/>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7277501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428E8906-B999-4F24-B138-C9A2370B3A27}"/>
              </a:ext>
            </a:extLst>
          </p:cNvPr>
          <p:cNvSpPr/>
          <p:nvPr/>
        </p:nvSpPr>
        <p:spPr bwMode="auto">
          <a:xfrm>
            <a:off x="615951" y="450056"/>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b="1" i="0">
                <a:latin typeface="Twinkl" pitchFamily="2" charset="77"/>
              </a:defRPr>
            </a:lvl1pPr>
          </a:lstStyle>
          <a:p>
            <a:r>
              <a:rPr lang="en-US" dirty="0"/>
              <a:t>Click to edit Master title style</a:t>
            </a:r>
            <a:endParaRPr lang="en-GB" dirty="0"/>
          </a:p>
        </p:txBody>
      </p:sp>
    </p:spTree>
    <p:extLst>
      <p:ext uri="{BB962C8B-B14F-4D97-AF65-F5344CB8AC3E}">
        <p14:creationId xmlns:p14="http://schemas.microsoft.com/office/powerpoint/2010/main" val="33214905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428E8906-B999-4F24-B138-C9A2370B3A27}"/>
              </a:ext>
            </a:extLst>
          </p:cNvPr>
          <p:cNvSpPr/>
          <p:nvPr/>
        </p:nvSpPr>
        <p:spPr bwMode="auto">
          <a:xfrm>
            <a:off x="615951" y="450056"/>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b="1" i="0">
                <a:latin typeface="Twinkl" pitchFamily="2" charset="77"/>
              </a:defRPr>
            </a:lvl1pPr>
          </a:lstStyle>
          <a:p>
            <a:r>
              <a:rPr lang="en-US" dirty="0"/>
              <a:t>Click to edit Master title style</a:t>
            </a:r>
            <a:endParaRPr lang="en-GB" dirty="0"/>
          </a:p>
        </p:txBody>
      </p:sp>
    </p:spTree>
    <p:extLst>
      <p:ext uri="{BB962C8B-B14F-4D97-AF65-F5344CB8AC3E}">
        <p14:creationId xmlns:p14="http://schemas.microsoft.com/office/powerpoint/2010/main" val="17227563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428E8906-B999-4F24-B138-C9A2370B3A27}"/>
              </a:ext>
            </a:extLst>
          </p:cNvPr>
          <p:cNvSpPr/>
          <p:nvPr/>
        </p:nvSpPr>
        <p:spPr bwMode="auto">
          <a:xfrm>
            <a:off x="615951" y="450056"/>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b="1" i="0">
                <a:latin typeface="Twinkl" pitchFamily="2" charset="77"/>
              </a:defRPr>
            </a:lvl1pPr>
          </a:lstStyle>
          <a:p>
            <a:r>
              <a:rPr lang="en-US" dirty="0"/>
              <a:t>Click to edit Master title style</a:t>
            </a:r>
            <a:endParaRPr lang="en-GB" dirty="0"/>
          </a:p>
        </p:txBody>
      </p:sp>
    </p:spTree>
    <p:extLst>
      <p:ext uri="{BB962C8B-B14F-4D97-AF65-F5344CB8AC3E}">
        <p14:creationId xmlns:p14="http://schemas.microsoft.com/office/powerpoint/2010/main" val="5269470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428E8906-B999-4F24-B138-C9A2370B3A27}"/>
              </a:ext>
            </a:extLst>
          </p:cNvPr>
          <p:cNvSpPr/>
          <p:nvPr/>
        </p:nvSpPr>
        <p:spPr bwMode="auto">
          <a:xfrm>
            <a:off x="615951" y="450056"/>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b="1" i="0">
                <a:latin typeface="Twinkl" pitchFamily="2" charset="77"/>
              </a:defRPr>
            </a:lvl1pPr>
          </a:lstStyle>
          <a:p>
            <a:r>
              <a:rPr lang="en-US" dirty="0"/>
              <a:t>Click to edit Master title style</a:t>
            </a:r>
            <a:endParaRPr lang="en-GB" dirty="0"/>
          </a:p>
        </p:txBody>
      </p:sp>
    </p:spTree>
    <p:extLst>
      <p:ext uri="{BB962C8B-B14F-4D97-AF65-F5344CB8AC3E}">
        <p14:creationId xmlns:p14="http://schemas.microsoft.com/office/powerpoint/2010/main" val="8054902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428E8906-B999-4F24-B138-C9A2370B3A27}"/>
              </a:ext>
            </a:extLst>
          </p:cNvPr>
          <p:cNvSpPr/>
          <p:nvPr/>
        </p:nvSpPr>
        <p:spPr bwMode="auto">
          <a:xfrm>
            <a:off x="615951" y="450056"/>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b="1" i="0">
                <a:latin typeface="Twinkl" pitchFamily="2" charset="77"/>
              </a:defRPr>
            </a:lvl1pPr>
          </a:lstStyle>
          <a:p>
            <a:r>
              <a:rPr lang="en-US" dirty="0"/>
              <a:t>Click to edit Master title style</a:t>
            </a:r>
            <a:endParaRPr lang="en-GB" dirty="0"/>
          </a:p>
        </p:txBody>
      </p:sp>
    </p:spTree>
    <p:extLst>
      <p:ext uri="{BB962C8B-B14F-4D97-AF65-F5344CB8AC3E}">
        <p14:creationId xmlns:p14="http://schemas.microsoft.com/office/powerpoint/2010/main" val="31854497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428E8906-B999-4F24-B138-C9A2370B3A27}"/>
              </a:ext>
            </a:extLst>
          </p:cNvPr>
          <p:cNvSpPr/>
          <p:nvPr/>
        </p:nvSpPr>
        <p:spPr bwMode="auto">
          <a:xfrm>
            <a:off x="615951" y="450056"/>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b="1" i="0">
                <a:latin typeface="Twinkl" pitchFamily="2" charset="77"/>
              </a:defRPr>
            </a:lvl1pPr>
          </a:lstStyle>
          <a:p>
            <a:r>
              <a:rPr lang="en-US" dirty="0"/>
              <a:t>Click to edit Master title style</a:t>
            </a:r>
            <a:endParaRPr lang="en-GB" dirty="0"/>
          </a:p>
        </p:txBody>
      </p:sp>
    </p:spTree>
    <p:extLst>
      <p:ext uri="{BB962C8B-B14F-4D97-AF65-F5344CB8AC3E}">
        <p14:creationId xmlns:p14="http://schemas.microsoft.com/office/powerpoint/2010/main" val="17855798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428E8906-B999-4F24-B138-C9A2370B3A27}"/>
              </a:ext>
            </a:extLst>
          </p:cNvPr>
          <p:cNvSpPr/>
          <p:nvPr/>
        </p:nvSpPr>
        <p:spPr bwMode="auto">
          <a:xfrm>
            <a:off x="615951" y="450056"/>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b="1" i="0">
                <a:latin typeface="Twinkl" pitchFamily="2" charset="77"/>
              </a:defRPr>
            </a:lvl1pPr>
          </a:lstStyle>
          <a:p>
            <a:r>
              <a:rPr lang="en-US" dirty="0"/>
              <a:t>Click to edit Master title style</a:t>
            </a:r>
            <a:endParaRPr lang="en-GB" dirty="0"/>
          </a:p>
        </p:txBody>
      </p:sp>
    </p:spTree>
    <p:extLst>
      <p:ext uri="{BB962C8B-B14F-4D97-AF65-F5344CB8AC3E}">
        <p14:creationId xmlns:p14="http://schemas.microsoft.com/office/powerpoint/2010/main" val="4446878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428E8906-B999-4F24-B138-C9A2370B3A27}"/>
              </a:ext>
            </a:extLst>
          </p:cNvPr>
          <p:cNvSpPr/>
          <p:nvPr/>
        </p:nvSpPr>
        <p:spPr bwMode="auto">
          <a:xfrm>
            <a:off x="615951" y="450056"/>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b="1" i="0">
                <a:latin typeface="Twinkl" pitchFamily="2" charset="77"/>
              </a:defRPr>
            </a:lvl1pPr>
          </a:lstStyle>
          <a:p>
            <a:r>
              <a:rPr lang="en-US" dirty="0"/>
              <a:t>Click to edit Master title style</a:t>
            </a:r>
            <a:endParaRPr lang="en-GB" dirty="0"/>
          </a:p>
        </p:txBody>
      </p:sp>
    </p:spTree>
    <p:extLst>
      <p:ext uri="{BB962C8B-B14F-4D97-AF65-F5344CB8AC3E}">
        <p14:creationId xmlns:p14="http://schemas.microsoft.com/office/powerpoint/2010/main" val="17517419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428E8906-B999-4F24-B138-C9A2370B3A27}"/>
              </a:ext>
            </a:extLst>
          </p:cNvPr>
          <p:cNvSpPr/>
          <p:nvPr/>
        </p:nvSpPr>
        <p:spPr bwMode="auto">
          <a:xfrm>
            <a:off x="615951" y="450056"/>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b="1" i="0">
                <a:latin typeface="Twinkl" pitchFamily="2" charset="77"/>
              </a:defRPr>
            </a:lvl1pPr>
          </a:lstStyle>
          <a:p>
            <a:r>
              <a:rPr lang="en-US" dirty="0"/>
              <a:t>Click to edit Master title style</a:t>
            </a:r>
            <a:endParaRPr lang="en-GB" dirty="0"/>
          </a:p>
        </p:txBody>
      </p:sp>
    </p:spTree>
    <p:extLst>
      <p:ext uri="{BB962C8B-B14F-4D97-AF65-F5344CB8AC3E}">
        <p14:creationId xmlns:p14="http://schemas.microsoft.com/office/powerpoint/2010/main" val="1128958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428E8906-B999-4F24-B138-C9A2370B3A27}"/>
              </a:ext>
            </a:extLst>
          </p:cNvPr>
          <p:cNvSpPr/>
          <p:nvPr/>
        </p:nvSpPr>
        <p:spPr bwMode="auto">
          <a:xfrm>
            <a:off x="615951" y="450056"/>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b="1" i="0">
                <a:latin typeface="Twinkl" pitchFamily="2" charset="77"/>
              </a:defRPr>
            </a:lvl1pPr>
          </a:lstStyle>
          <a:p>
            <a:r>
              <a:rPr lang="en-US" dirty="0"/>
              <a:t>Click to edit Master title style</a:t>
            </a:r>
            <a:endParaRPr lang="en-GB" dirty="0"/>
          </a:p>
        </p:txBody>
      </p:sp>
    </p:spTree>
    <p:extLst>
      <p:ext uri="{BB962C8B-B14F-4D97-AF65-F5344CB8AC3E}">
        <p14:creationId xmlns:p14="http://schemas.microsoft.com/office/powerpoint/2010/main" val="2965569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CDBF-4852-5698-27FD-5E6C8635FC5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CF04CCF-A174-8EC9-701C-CC1ECC60BA74}"/>
              </a:ext>
            </a:extLst>
          </p:cNvPr>
          <p:cNvSpPr>
            <a:spLocks noGrp="1"/>
          </p:cNvSpPr>
          <p:nvPr>
            <p:ph type="dt" sz="half" idx="10"/>
          </p:nvPr>
        </p:nvSpPr>
        <p:spPr/>
        <p:txBody>
          <a:bodyPr/>
          <a:lstStyle/>
          <a:p>
            <a:fld id="{846CE7D5-CF57-46EF-B807-FDD0502418D4}" type="datetimeFigureOut">
              <a:rPr lang="en-GB" smtClean="0"/>
              <a:t>07/12/2025</a:t>
            </a:fld>
            <a:endParaRPr lang="en-GB"/>
          </a:p>
        </p:txBody>
      </p:sp>
      <p:sp>
        <p:nvSpPr>
          <p:cNvPr id="4" name="Footer Placeholder 3">
            <a:extLst>
              <a:ext uri="{FF2B5EF4-FFF2-40B4-BE49-F238E27FC236}">
                <a16:creationId xmlns:a16="http://schemas.microsoft.com/office/drawing/2014/main" id="{EBAB09EC-BB1E-5A82-BDF4-4CDA4DF05B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CB764A-723A-9C4F-3EB0-01A1DCA882E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91326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80A46-317B-1872-4028-B67FABFB5AFB}"/>
              </a:ext>
            </a:extLst>
          </p:cNvPr>
          <p:cNvSpPr>
            <a:spLocks noGrp="1"/>
          </p:cNvSpPr>
          <p:nvPr>
            <p:ph type="dt" sz="half" idx="10"/>
          </p:nvPr>
        </p:nvSpPr>
        <p:spPr/>
        <p:txBody>
          <a:bodyPr/>
          <a:lstStyle/>
          <a:p>
            <a:fld id="{846CE7D5-CF57-46EF-B807-FDD0502418D4}" type="datetimeFigureOut">
              <a:rPr lang="en-GB" smtClean="0"/>
              <a:t>07/12/2025</a:t>
            </a:fld>
            <a:endParaRPr lang="en-GB"/>
          </a:p>
        </p:txBody>
      </p:sp>
      <p:sp>
        <p:nvSpPr>
          <p:cNvPr id="3" name="Footer Placeholder 2">
            <a:extLst>
              <a:ext uri="{FF2B5EF4-FFF2-40B4-BE49-F238E27FC236}">
                <a16:creationId xmlns:a16="http://schemas.microsoft.com/office/drawing/2014/main" id="{15F46AC5-9213-3497-B9C4-726272E925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5D679CC-5F1D-B25B-27AA-0621717BA875}"/>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89476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091B-00B1-2C4E-AF3D-C50AB65297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EB7A60A-AD7F-3952-F5DC-2D2148B4D5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1628496-F423-17FC-670A-00C71D98E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AD8042-F406-2EA4-6A7F-82FD837C27FC}"/>
              </a:ext>
            </a:extLst>
          </p:cNvPr>
          <p:cNvSpPr>
            <a:spLocks noGrp="1"/>
          </p:cNvSpPr>
          <p:nvPr>
            <p:ph type="dt" sz="half" idx="10"/>
          </p:nvPr>
        </p:nvSpPr>
        <p:spPr/>
        <p:txBody>
          <a:bodyPr/>
          <a:lstStyle/>
          <a:p>
            <a:fld id="{846CE7D5-CF57-46EF-B807-FDD0502418D4}" type="datetimeFigureOut">
              <a:rPr lang="en-GB" smtClean="0"/>
              <a:t>07/12/2025</a:t>
            </a:fld>
            <a:endParaRPr lang="en-GB"/>
          </a:p>
        </p:txBody>
      </p:sp>
      <p:sp>
        <p:nvSpPr>
          <p:cNvPr id="6" name="Footer Placeholder 5">
            <a:extLst>
              <a:ext uri="{FF2B5EF4-FFF2-40B4-BE49-F238E27FC236}">
                <a16:creationId xmlns:a16="http://schemas.microsoft.com/office/drawing/2014/main" id="{DCB9972E-C86E-52B3-29C9-519D38AA5E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795B6-2038-8F6D-9F6F-C15DD13856CD}"/>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187920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98B9-0B2A-5BE8-BDD9-26C2C8FFBE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73574F3-CA12-21B9-2004-3357F89FE5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01E841F3-B5E0-C842-E8C4-D74006D53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00EC39-57BB-71C5-DA3E-412A6F307A63}"/>
              </a:ext>
            </a:extLst>
          </p:cNvPr>
          <p:cNvSpPr>
            <a:spLocks noGrp="1"/>
          </p:cNvSpPr>
          <p:nvPr>
            <p:ph type="dt" sz="half" idx="10"/>
          </p:nvPr>
        </p:nvSpPr>
        <p:spPr/>
        <p:txBody>
          <a:bodyPr/>
          <a:lstStyle/>
          <a:p>
            <a:fld id="{846CE7D5-CF57-46EF-B807-FDD0502418D4}" type="datetimeFigureOut">
              <a:rPr lang="en-GB" smtClean="0"/>
              <a:t>07/12/2025</a:t>
            </a:fld>
            <a:endParaRPr lang="en-GB"/>
          </a:p>
        </p:txBody>
      </p:sp>
      <p:sp>
        <p:nvSpPr>
          <p:cNvPr id="6" name="Footer Placeholder 5">
            <a:extLst>
              <a:ext uri="{FF2B5EF4-FFF2-40B4-BE49-F238E27FC236}">
                <a16:creationId xmlns:a16="http://schemas.microsoft.com/office/drawing/2014/main" id="{6C25524A-DC86-2975-06FE-D647A8FD19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923B31-6ACB-A536-FEED-4DCA4D3F79C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0004484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6B0727-6BEF-24BA-2867-35B9C16523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40BF9F6-48E8-51DF-E8B3-C53425275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07261C5-ED1B-BA9B-9C9F-F052CF9562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07/12/2025</a:t>
            </a:fld>
            <a:endParaRPr lang="en-GB"/>
          </a:p>
        </p:txBody>
      </p:sp>
      <p:sp>
        <p:nvSpPr>
          <p:cNvPr id="5" name="Footer Placeholder 4">
            <a:extLst>
              <a:ext uri="{FF2B5EF4-FFF2-40B4-BE49-F238E27FC236}">
                <a16:creationId xmlns:a16="http://schemas.microsoft.com/office/drawing/2014/main" id="{079927F4-EA52-8297-F984-AB40E07AC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10CC13C-D18C-FF38-0136-EB1205C66F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346007726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30" r:id="rId25"/>
    <p:sldLayoutId id="2147483731" r:id="rId26"/>
    <p:sldLayoutId id="214748373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711" r:id="rId41"/>
    <p:sldLayoutId id="2147483712" r:id="rId42"/>
    <p:sldLayoutId id="2147483713" r:id="rId43"/>
    <p:sldLayoutId id="2147483714" r:id="rId44"/>
    <p:sldLayoutId id="2147483715" r:id="rId45"/>
    <p:sldLayoutId id="2147483716" r:id="rId46"/>
    <p:sldLayoutId id="2147483717" r:id="rId47"/>
    <p:sldLayoutId id="2147483718" r:id="rId48"/>
    <p:sldLayoutId id="2147483719" r:id="rId49"/>
    <p:sldLayoutId id="2147483720" r:id="rId50"/>
    <p:sldLayoutId id="2147483721" r:id="rId51"/>
    <p:sldLayoutId id="2147483722" r:id="rId52"/>
    <p:sldLayoutId id="2147483723" r:id="rId53"/>
    <p:sldLayoutId id="2147483724" r:id="rId54"/>
    <p:sldLayoutId id="2147483725" r:id="rId55"/>
    <p:sldLayoutId id="2147483726" r:id="rId56"/>
    <p:sldLayoutId id="2147483727" r:id="rId57"/>
    <p:sldLayoutId id="2147483728" r:id="rId58"/>
    <p:sldLayoutId id="2147483729" r:id="rId5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25.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25.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6.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6.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5.xml"/><Relationship Id="rId5" Type="http://schemas.openxmlformats.org/officeDocument/2006/relationships/image" Target="../media/image21.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25.xml"/><Relationship Id="rId5" Type="http://schemas.openxmlformats.org/officeDocument/2006/relationships/image" Target="../media/image5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25.xml"/><Relationship Id="rId5" Type="http://schemas.openxmlformats.org/officeDocument/2006/relationships/image" Target="../media/image21.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phonicsbloom.com/uk/game/match-cards?phase=3"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video" Target="https://www.youtube.com/embed/mXMofxtDPUQ?feature=oembed"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2.xml"/><Relationship Id="rId1" Type="http://schemas.openxmlformats.org/officeDocument/2006/relationships/video" Target="https://www.youtube.com/embed/Fe9bnYRzFvk?feature=oembed"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5.xml"/><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hyperlink" Target="https://www.twinkl.co.uk/resource/l3-blending-song-w3-tg-t-e" TargetMode="External"/><Relationship Id="rId4" Type="http://schemas.openxmlformats.org/officeDocument/2006/relationships/image" Target="../media/image15.png"/><Relationship Id="rId9"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85.jpeg"/><Relationship Id="rId4" Type="http://schemas.openxmlformats.org/officeDocument/2006/relationships/image" Target="../media/image8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5.xml"/><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hyperlink" Target="https://www.twinkl.co.uk/resource/l3-blending-song-w3-tg-t-e" TargetMode="External"/><Relationship Id="rId4" Type="http://schemas.openxmlformats.org/officeDocument/2006/relationships/image" Target="../media/image15.png"/><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92.png"/><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3.jpe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95.jpeg"/></Relationships>
</file>

<file path=ppt/slides/_rels/slide5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92.png"/><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5.xml"/><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hyperlink" Target="https://www.twinkl.co.uk/resource/l3-blending-song-w3-tg-t-e" TargetMode="External"/><Relationship Id="rId4" Type="http://schemas.openxmlformats.org/officeDocument/2006/relationships/image" Target="../media/image15.png"/><Relationship Id="rId9" Type="http://schemas.openxmlformats.org/officeDocument/2006/relationships/image" Target="../media/image2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5.xml"/><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hyperlink" Target="https://www.twinkl.co.uk/resource/l3-blending-song-w3-tg-t-e" TargetMode="External"/><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6.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6600" dirty="0">
                <a:solidFill>
                  <a:schemeClr val="accent5"/>
                </a:solidFill>
                <a:latin typeface="Sassoon Primary"/>
              </a:rPr>
              <a:t>T</a:t>
            </a:r>
            <a:r>
              <a:rPr lang="en-GB" sz="6600" dirty="0">
                <a:latin typeface="Sassoon Primary"/>
              </a:rPr>
              <a:t>uesday 9th </a:t>
            </a:r>
            <a:r>
              <a:rPr lang="en-GB" sz="6600" dirty="0">
                <a:solidFill>
                  <a:schemeClr val="accent5"/>
                </a:solidFill>
                <a:latin typeface="Sassoon Primary"/>
              </a:rPr>
              <a:t>D</a:t>
            </a:r>
            <a:r>
              <a:rPr lang="en-GB" sz="6600" dirty="0">
                <a:latin typeface="Sassoon Primary"/>
              </a:rPr>
              <a:t>ecember 2025</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391FAD87-BFF0-48D6-841B-C58E0406A83B}"/>
              </a:ext>
            </a:extLst>
          </p:cNvPr>
          <p:cNvSpPr>
            <a:spLocks noGrp="1"/>
          </p:cNvSpPr>
          <p:nvPr>
            <p:ph type="title"/>
          </p:nvPr>
        </p:nvSpPr>
        <p:spPr>
          <a:xfrm>
            <a:off x="1981201" y="479426"/>
            <a:ext cx="8220075" cy="993775"/>
          </a:xfrm>
        </p:spPr>
        <p:txBody>
          <a:bodyPr/>
          <a:lstStyle/>
          <a:p>
            <a:pPr eaLnBrk="1" hangingPunct="1"/>
            <a:r>
              <a:rPr lang="en-GB" altLang="en-US" dirty="0">
                <a:latin typeface="+mn-lt"/>
              </a:rPr>
              <a:t>Words in the Clouds</a:t>
            </a:r>
          </a:p>
        </p:txBody>
      </p:sp>
      <p:sp>
        <p:nvSpPr>
          <p:cNvPr id="14" name="Rectangle: Rounded Corners 13">
            <a:extLst>
              <a:ext uri="{FF2B5EF4-FFF2-40B4-BE49-F238E27FC236}">
                <a16:creationId xmlns:a16="http://schemas.microsoft.com/office/drawing/2014/main" id="{D227CCA6-EBFD-432C-8673-797EEB75944C}"/>
              </a:ext>
            </a:extLst>
          </p:cNvPr>
          <p:cNvSpPr/>
          <p:nvPr/>
        </p:nvSpPr>
        <p:spPr>
          <a:xfrm>
            <a:off x="2333625" y="1354355"/>
            <a:ext cx="7515225" cy="741747"/>
          </a:xfrm>
          <a:prstGeom prst="roundRect">
            <a:avLst>
              <a:gd name="adj" fmla="val 1279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2000" dirty="0">
                <a:solidFill>
                  <a:srgbClr val="1C1C1C"/>
                </a:solidFill>
              </a:rPr>
              <a:t>Sam invites Kit to play ‘I Spy’ with the clouds. </a:t>
            </a:r>
          </a:p>
          <a:p>
            <a:pPr algn="ctr"/>
            <a:r>
              <a:rPr lang="en-GB" sz="2000" dirty="0">
                <a:solidFill>
                  <a:srgbClr val="1C1C1C"/>
                </a:solidFill>
              </a:rPr>
              <a:t>Which words can Sam see in the clouds?  </a:t>
            </a:r>
            <a:endParaRPr lang="en-GB" sz="2000" dirty="0">
              <a:solidFill>
                <a:schemeClr val="tx1"/>
              </a:solidFill>
            </a:endParaRPr>
          </a:p>
        </p:txBody>
      </p:sp>
      <p:grpSp>
        <p:nvGrpSpPr>
          <p:cNvPr id="13" name="Group 12">
            <a:extLst>
              <a:ext uri="{FF2B5EF4-FFF2-40B4-BE49-F238E27FC236}">
                <a16:creationId xmlns:a16="http://schemas.microsoft.com/office/drawing/2014/main" id="{0207BBC7-5455-4E35-A779-73FADFC9CCE9}"/>
              </a:ext>
            </a:extLst>
          </p:cNvPr>
          <p:cNvGrpSpPr/>
          <p:nvPr/>
        </p:nvGrpSpPr>
        <p:grpSpPr>
          <a:xfrm>
            <a:off x="9336167" y="227397"/>
            <a:ext cx="1331839" cy="504056"/>
            <a:chOff x="8098270" y="1700808"/>
            <a:chExt cx="1082242" cy="504056"/>
          </a:xfrm>
          <a:solidFill>
            <a:srgbClr val="CC4894"/>
          </a:solidFill>
        </p:grpSpPr>
        <p:sp>
          <p:nvSpPr>
            <p:cNvPr id="15" name="Oval 14">
              <a:extLst>
                <a:ext uri="{FF2B5EF4-FFF2-40B4-BE49-F238E27FC236}">
                  <a16:creationId xmlns:a16="http://schemas.microsoft.com/office/drawing/2014/main" id="{41F85048-B2E7-4C06-A892-3E6F055133D7}"/>
                </a:ext>
              </a:extLst>
            </p:cNvPr>
            <p:cNvSpPr/>
            <p:nvPr/>
          </p:nvSpPr>
          <p:spPr>
            <a:xfrm>
              <a:off x="8098270" y="1700808"/>
              <a:ext cx="418411"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6" name="Rectangle 15">
              <a:extLst>
                <a:ext uri="{FF2B5EF4-FFF2-40B4-BE49-F238E27FC236}">
                  <a16:creationId xmlns:a16="http://schemas.microsoft.com/office/drawing/2014/main" id="{A9CAC19D-1A75-4D8C-A06C-CE640E991BC9}"/>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Practise</a:t>
              </a:r>
            </a:p>
          </p:txBody>
        </p:sp>
      </p:gr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r="-181"/>
          <a:stretch/>
        </p:blipFill>
        <p:spPr>
          <a:xfrm>
            <a:off x="5066286" y="2204098"/>
            <a:ext cx="2497879" cy="4204940"/>
          </a:xfrm>
          <a:prstGeom prst="rect">
            <a:avLst/>
          </a:prstGeom>
        </p:spPr>
      </p:pic>
      <p:grpSp>
        <p:nvGrpSpPr>
          <p:cNvPr id="3" name="Kit's teachings">
            <a:extLst>
              <a:ext uri="{FF2B5EF4-FFF2-40B4-BE49-F238E27FC236}">
                <a16:creationId xmlns:a16="http://schemas.microsoft.com/office/drawing/2014/main" id="{144E2F8F-DD71-EB78-0F25-377903A39970}"/>
              </a:ext>
            </a:extLst>
          </p:cNvPr>
          <p:cNvGrpSpPr/>
          <p:nvPr/>
        </p:nvGrpSpPr>
        <p:grpSpPr>
          <a:xfrm>
            <a:off x="2112508" y="5259290"/>
            <a:ext cx="5376018" cy="1008112"/>
            <a:chOff x="886636" y="5157192"/>
            <a:chExt cx="5177280" cy="1008112"/>
          </a:xfrm>
        </p:grpSpPr>
        <p:sp>
          <p:nvSpPr>
            <p:cNvPr id="4" name="Rectangle: Rounded Corners 9">
              <a:extLst>
                <a:ext uri="{FF2B5EF4-FFF2-40B4-BE49-F238E27FC236}">
                  <a16:creationId xmlns:a16="http://schemas.microsoft.com/office/drawing/2014/main" id="{06B3B238-B6A3-AE10-1BA4-18491ECEF5C7}"/>
                </a:ext>
              </a:extLst>
            </p:cNvPr>
            <p:cNvSpPr/>
            <p:nvPr/>
          </p:nvSpPr>
          <p:spPr>
            <a:xfrm>
              <a:off x="1475656" y="5517232"/>
              <a:ext cx="4588260" cy="432048"/>
            </a:xfrm>
            <a:prstGeom prst="roundRect">
              <a:avLst>
                <a:gd name="adj" fmla="val 50000"/>
              </a:avLst>
            </a:prstGeom>
            <a:solidFill>
              <a:srgbClr val="3B68B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latin typeface="Twinkl" pitchFamily="2" charset="77"/>
                </a:rPr>
                <a:t>  Click me for Robot Rick’s learning tips!</a:t>
              </a:r>
            </a:p>
          </p:txBody>
        </p:sp>
        <p:pic>
          <p:nvPicPr>
            <p:cNvPr id="5" name="Picture 4">
              <a:extLst>
                <a:ext uri="{FF2B5EF4-FFF2-40B4-BE49-F238E27FC236}">
                  <a16:creationId xmlns:a16="http://schemas.microsoft.com/office/drawing/2014/main" id="{BD90C86B-E661-FF3B-E298-0762DB2638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6636" y="5157192"/>
              <a:ext cx="969464" cy="1008112"/>
            </a:xfrm>
            <a:prstGeom prst="ellipse">
              <a:avLst/>
            </a:prstGeom>
            <a:solidFill>
              <a:schemeClr val="bg1"/>
            </a:solidFill>
            <a:ln w="57150">
              <a:solidFill>
                <a:srgbClr val="3B68B0"/>
              </a:solidFill>
            </a:ln>
          </p:spPr>
        </p:pic>
      </p:grpSp>
      <p:sp>
        <p:nvSpPr>
          <p:cNvPr id="6" name="Kit's teaching bubble">
            <a:extLst>
              <a:ext uri="{FF2B5EF4-FFF2-40B4-BE49-F238E27FC236}">
                <a16:creationId xmlns:a16="http://schemas.microsoft.com/office/drawing/2014/main" id="{739A9B19-2E11-11F0-4661-91517B9DA08A}"/>
              </a:ext>
            </a:extLst>
          </p:cNvPr>
          <p:cNvSpPr/>
          <p:nvPr/>
        </p:nvSpPr>
        <p:spPr>
          <a:xfrm>
            <a:off x="2869354" y="4385928"/>
            <a:ext cx="4619172" cy="795759"/>
          </a:xfrm>
          <a:prstGeom prst="wedgeRoundRectCallout">
            <a:avLst>
              <a:gd name="adj1" fmla="val -47121"/>
              <a:gd name="adj2" fmla="val 124086"/>
              <a:gd name="adj3" fmla="val 16667"/>
            </a:avLst>
          </a:prstGeom>
          <a:solidFill>
            <a:schemeClr val="bg1"/>
          </a:solidFill>
          <a:ln w="28575">
            <a:solidFill>
              <a:srgbClr val="3B6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Remember to use the sound buttons to sound out and blend to read each word. </a:t>
            </a:r>
            <a:endParaRPr lang="en-GB" dirty="0">
              <a:solidFill>
                <a:schemeClr val="tx1"/>
              </a:solidFill>
              <a:latin typeface="Twinkl" pitchFamily="50" charset="0"/>
            </a:endParaRPr>
          </a:p>
        </p:txBody>
      </p:sp>
      <p:sp>
        <p:nvSpPr>
          <p:cNvPr id="7" name="Close bubble">
            <a:extLst>
              <a:ext uri="{FF2B5EF4-FFF2-40B4-BE49-F238E27FC236}">
                <a16:creationId xmlns:a16="http://schemas.microsoft.com/office/drawing/2014/main" id="{3E87BD66-1741-9B45-A293-407F7758C13A}"/>
              </a:ext>
            </a:extLst>
          </p:cNvPr>
          <p:cNvSpPr/>
          <p:nvPr/>
        </p:nvSpPr>
        <p:spPr>
          <a:xfrm>
            <a:off x="7280002" y="4297334"/>
            <a:ext cx="284162" cy="284163"/>
          </a:xfrm>
          <a:prstGeom prst="ellipse">
            <a:avLst/>
          </a:prstGeom>
          <a:solidFill>
            <a:srgbClr val="3B68B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X</a:t>
            </a:r>
            <a:endParaRPr lang="en-GB" sz="1400" b="1" dirty="0"/>
          </a:p>
        </p:txBody>
      </p:sp>
      <p:sp>
        <p:nvSpPr>
          <p:cNvPr id="8" name="TextBox 7">
            <a:extLst>
              <a:ext uri="{FF2B5EF4-FFF2-40B4-BE49-F238E27FC236}">
                <a16:creationId xmlns:a16="http://schemas.microsoft.com/office/drawing/2014/main" id="{4A17AD33-9896-C666-A320-C77D39147222}"/>
              </a:ext>
            </a:extLst>
          </p:cNvPr>
          <p:cNvSpPr txBox="1"/>
          <p:nvPr/>
        </p:nvSpPr>
        <p:spPr>
          <a:xfrm>
            <a:off x="144953" y="96044"/>
            <a:ext cx="6096000" cy="369332"/>
          </a:xfrm>
          <a:prstGeom prst="rect">
            <a:avLst/>
          </a:prstGeom>
          <a:noFill/>
        </p:spPr>
        <p:txBody>
          <a:bodyPr wrap="square">
            <a:spAutoFit/>
          </a:bodyPr>
          <a:lstStyle/>
          <a:p>
            <a:r>
              <a:rPr lang="en-GB" dirty="0">
                <a:latin typeface="Sassoon Infant Std" panose="020B0503020103030203" pitchFamily="34" charset="0"/>
              </a:rPr>
              <a:t>TBAT: review air and ear </a:t>
            </a:r>
            <a:endParaRPr lang="en-GB" dirty="0"/>
          </a:p>
        </p:txBody>
      </p:sp>
      <p:sp>
        <p:nvSpPr>
          <p:cNvPr id="9" name="TextBox 8">
            <a:extLst>
              <a:ext uri="{FF2B5EF4-FFF2-40B4-BE49-F238E27FC236}">
                <a16:creationId xmlns:a16="http://schemas.microsoft.com/office/drawing/2014/main" id="{48097FFC-AB4F-992A-6E33-15DA70EF8F5D}"/>
              </a:ext>
            </a:extLst>
          </p:cNvPr>
          <p:cNvSpPr txBox="1"/>
          <p:nvPr/>
        </p:nvSpPr>
        <p:spPr>
          <a:xfrm>
            <a:off x="5849430" y="2734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24170733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nextCondLst>
                <p:cond evt="onClick" delay="0">
                  <p:tgtEl>
                    <p:spTgt spid="3"/>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6" grpId="1" animBg="1"/>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person and a child lying on the ground&#10;&#10;Description automatically generated">
            <a:extLst>
              <a:ext uri="{FF2B5EF4-FFF2-40B4-BE49-F238E27FC236}">
                <a16:creationId xmlns:a16="http://schemas.microsoft.com/office/drawing/2014/main" id="{7CC363A5-510A-2FA8-42BD-1F4BEE18C1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15293" y="487946"/>
            <a:ext cx="8161414" cy="5882111"/>
          </a:xfrm>
          <a:prstGeom prst="roundRect">
            <a:avLst>
              <a:gd name="adj" fmla="val 2256"/>
            </a:avLst>
          </a:prstGeom>
        </p:spPr>
      </p:pic>
      <p:grpSp>
        <p:nvGrpSpPr>
          <p:cNvPr id="13" name="Group 12">
            <a:extLst>
              <a:ext uri="{FF2B5EF4-FFF2-40B4-BE49-F238E27FC236}">
                <a16:creationId xmlns:a16="http://schemas.microsoft.com/office/drawing/2014/main" id="{0207BBC7-5455-4E35-A779-73FADFC9CCE9}"/>
              </a:ext>
            </a:extLst>
          </p:cNvPr>
          <p:cNvGrpSpPr/>
          <p:nvPr/>
        </p:nvGrpSpPr>
        <p:grpSpPr>
          <a:xfrm>
            <a:off x="9334969" y="227397"/>
            <a:ext cx="1333038" cy="504056"/>
            <a:chOff x="8097296" y="1700808"/>
            <a:chExt cx="1083216" cy="504056"/>
          </a:xfrm>
          <a:solidFill>
            <a:srgbClr val="CC4894"/>
          </a:solidFill>
        </p:grpSpPr>
        <p:sp>
          <p:nvSpPr>
            <p:cNvPr id="15" name="Oval 14">
              <a:extLst>
                <a:ext uri="{FF2B5EF4-FFF2-40B4-BE49-F238E27FC236}">
                  <a16:creationId xmlns:a16="http://schemas.microsoft.com/office/drawing/2014/main" id="{41F85048-B2E7-4C06-A892-3E6F055133D7}"/>
                </a:ext>
              </a:extLst>
            </p:cNvPr>
            <p:cNvSpPr/>
            <p:nvPr/>
          </p:nvSpPr>
          <p:spPr>
            <a:xfrm>
              <a:off x="8097296" y="1700808"/>
              <a:ext cx="416757"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Rectangle 15">
              <a:extLst>
                <a:ext uri="{FF2B5EF4-FFF2-40B4-BE49-F238E27FC236}">
                  <a16:creationId xmlns:a16="http://schemas.microsoft.com/office/drawing/2014/main" id="{A9CAC19D-1A75-4D8C-A06C-CE640E991BC9}"/>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Practise</a:t>
              </a:r>
            </a:p>
          </p:txBody>
        </p:sp>
      </p:grpSp>
      <p:grpSp>
        <p:nvGrpSpPr>
          <p:cNvPr id="4" name="CHECK">
            <a:extLst>
              <a:ext uri="{FF2B5EF4-FFF2-40B4-BE49-F238E27FC236}">
                <a16:creationId xmlns:a16="http://schemas.microsoft.com/office/drawing/2014/main" id="{51211C33-EFC8-E3E9-DB5A-47B32794E8FC}"/>
              </a:ext>
            </a:extLst>
          </p:cNvPr>
          <p:cNvGrpSpPr>
            <a:grpSpLocks/>
          </p:cNvGrpSpPr>
          <p:nvPr/>
        </p:nvGrpSpPr>
        <p:grpSpPr bwMode="auto">
          <a:xfrm>
            <a:off x="8306636" y="5530285"/>
            <a:ext cx="1677792" cy="666750"/>
            <a:chOff x="6757015" y="5534675"/>
            <a:chExt cx="1678568" cy="666848"/>
          </a:xfrm>
        </p:grpSpPr>
        <p:sp>
          <p:nvSpPr>
            <p:cNvPr id="6" name="Rectangle: Rounded Corners 19">
              <a:extLst>
                <a:ext uri="{FF2B5EF4-FFF2-40B4-BE49-F238E27FC236}">
                  <a16:creationId xmlns:a16="http://schemas.microsoft.com/office/drawing/2014/main" id="{46B884C6-F295-ABA5-F7FE-6E41B767BF21}"/>
                </a:ext>
              </a:extLst>
            </p:cNvPr>
            <p:cNvSpPr/>
            <p:nvPr/>
          </p:nvSpPr>
          <p:spPr>
            <a:xfrm>
              <a:off x="6757015" y="5650580"/>
              <a:ext cx="1256657" cy="431863"/>
            </a:xfrm>
            <a:prstGeom prst="roundRect">
              <a:avLst>
                <a:gd name="adj" fmla="val 50000"/>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b="1" dirty="0"/>
                <a:t>Check</a:t>
              </a:r>
            </a:p>
          </p:txBody>
        </p:sp>
        <p:pic>
          <p:nvPicPr>
            <p:cNvPr id="7" name="Picture 6">
              <a:extLst>
                <a:ext uri="{FF2B5EF4-FFF2-40B4-BE49-F238E27FC236}">
                  <a16:creationId xmlns:a16="http://schemas.microsoft.com/office/drawing/2014/main" id="{D15A51F7-660C-EC8E-8A1B-92F5950100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33"/>
            <a:stretch/>
          </p:blipFill>
          <p:spPr>
            <a:xfrm>
              <a:off x="7715171" y="5534675"/>
              <a:ext cx="720412" cy="666848"/>
            </a:xfrm>
            <a:prstGeom prst="ellipse">
              <a:avLst/>
            </a:prstGeom>
            <a:solidFill>
              <a:schemeClr val="bg1"/>
            </a:solidFill>
            <a:ln w="57150">
              <a:solidFill>
                <a:schemeClr val="accent3"/>
              </a:solidFill>
            </a:ln>
          </p:spPr>
        </p:pic>
      </p:grpSp>
      <p:sp>
        <p:nvSpPr>
          <p:cNvPr id="17" name="Thought Bubble: Cloud 16">
            <a:extLst>
              <a:ext uri="{FF2B5EF4-FFF2-40B4-BE49-F238E27FC236}">
                <a16:creationId xmlns:a16="http://schemas.microsoft.com/office/drawing/2014/main" id="{6DEFB5EC-F237-F759-8F32-F1BA19E1603E}"/>
              </a:ext>
            </a:extLst>
          </p:cNvPr>
          <p:cNvSpPr/>
          <p:nvPr/>
        </p:nvSpPr>
        <p:spPr>
          <a:xfrm>
            <a:off x="2495566" y="-1273628"/>
            <a:ext cx="6647396" cy="3506106"/>
          </a:xfrm>
          <a:prstGeom prst="cloudCallout">
            <a:avLst>
              <a:gd name="adj1" fmla="val -51341"/>
              <a:gd name="adj2" fmla="val -289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EE84A18E-6BFE-1FDB-F1B6-DB6F1FD8D239}"/>
              </a:ext>
            </a:extLst>
          </p:cNvPr>
          <p:cNvGrpSpPr/>
          <p:nvPr/>
        </p:nvGrpSpPr>
        <p:grpSpPr>
          <a:xfrm>
            <a:off x="4600940" y="227397"/>
            <a:ext cx="2436651" cy="1203354"/>
            <a:chOff x="2888859" y="227397"/>
            <a:chExt cx="2436651" cy="1203354"/>
          </a:xfrm>
        </p:grpSpPr>
        <p:sp>
          <p:nvSpPr>
            <p:cNvPr id="22" name="Speech Bubble">
              <a:extLst>
                <a:ext uri="{FF2B5EF4-FFF2-40B4-BE49-F238E27FC236}">
                  <a16:creationId xmlns:a16="http://schemas.microsoft.com/office/drawing/2014/main" id="{B0288A3D-4903-446A-9F9F-C5E99AF2DE15}"/>
                </a:ext>
              </a:extLst>
            </p:cNvPr>
            <p:cNvSpPr/>
            <p:nvPr/>
          </p:nvSpPr>
          <p:spPr>
            <a:xfrm>
              <a:off x="2888859" y="227397"/>
              <a:ext cx="2436651" cy="1203354"/>
            </a:xfrm>
            <a:prstGeom prst="wedgeRoundRectCallout">
              <a:avLst>
                <a:gd name="adj1" fmla="val 20479"/>
                <a:gd name="adj2" fmla="val -48694"/>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dirty="0">
                  <a:solidFill>
                    <a:schemeClr val="tx1"/>
                  </a:solidFill>
                  <a:latin typeface="Twinkl" pitchFamily="50" charset="0"/>
                </a:rPr>
                <a:t>chair</a:t>
              </a:r>
            </a:p>
          </p:txBody>
        </p:sp>
        <p:cxnSp>
          <p:nvCxnSpPr>
            <p:cNvPr id="14" name="Straight Connector 13">
              <a:extLst>
                <a:ext uri="{FF2B5EF4-FFF2-40B4-BE49-F238E27FC236}">
                  <a16:creationId xmlns:a16="http://schemas.microsoft.com/office/drawing/2014/main" id="{4684875F-9C5D-C3D7-F747-8A5D53424B0A}"/>
                </a:ext>
              </a:extLst>
            </p:cNvPr>
            <p:cNvCxnSpPr>
              <a:cxnSpLocks/>
            </p:cNvCxnSpPr>
            <p:nvPr/>
          </p:nvCxnSpPr>
          <p:spPr>
            <a:xfrm>
              <a:off x="3249217" y="1308972"/>
              <a:ext cx="694986" cy="0"/>
            </a:xfrm>
            <a:prstGeom prst="line">
              <a:avLst/>
            </a:prstGeom>
            <a:ln w="889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4637C5D-CCB9-A010-6A88-8FD87DEB3271}"/>
                </a:ext>
              </a:extLst>
            </p:cNvPr>
            <p:cNvCxnSpPr>
              <a:cxnSpLocks/>
            </p:cNvCxnSpPr>
            <p:nvPr/>
          </p:nvCxnSpPr>
          <p:spPr>
            <a:xfrm>
              <a:off x="4119217" y="1308972"/>
              <a:ext cx="840128" cy="0"/>
            </a:xfrm>
            <a:prstGeom prst="line">
              <a:avLst/>
            </a:prstGeom>
            <a:ln w="889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D2C18E07-5311-AFCF-1909-B6A8E8E868DC}"/>
              </a:ext>
            </a:extLst>
          </p:cNvPr>
          <p:cNvGrpSpPr/>
          <p:nvPr/>
        </p:nvGrpSpPr>
        <p:grpSpPr>
          <a:xfrm>
            <a:off x="6347601" y="1793299"/>
            <a:ext cx="3388988" cy="3880407"/>
            <a:chOff x="4823601" y="1793298"/>
            <a:chExt cx="3388988" cy="3880407"/>
          </a:xfrm>
        </p:grpSpPr>
        <p:sp>
          <p:nvSpPr>
            <p:cNvPr id="23" name="Thought Bubble: Cloud 22">
              <a:extLst>
                <a:ext uri="{FF2B5EF4-FFF2-40B4-BE49-F238E27FC236}">
                  <a16:creationId xmlns:a16="http://schemas.microsoft.com/office/drawing/2014/main" id="{0915C973-E8C2-E9FE-ED94-A2B3B9C43D92}"/>
                </a:ext>
              </a:extLst>
            </p:cNvPr>
            <p:cNvSpPr/>
            <p:nvPr/>
          </p:nvSpPr>
          <p:spPr>
            <a:xfrm>
              <a:off x="4823601" y="1793298"/>
              <a:ext cx="3388988" cy="3880407"/>
            </a:xfrm>
            <a:prstGeom prst="cloudCallout">
              <a:avLst>
                <a:gd name="adj1" fmla="val -3249"/>
                <a:gd name="adj2" fmla="val 26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blue plastic chair with a black background&#10;&#10;Description automatically generated">
              <a:extLst>
                <a:ext uri="{FF2B5EF4-FFF2-40B4-BE49-F238E27FC236}">
                  <a16:creationId xmlns:a16="http://schemas.microsoft.com/office/drawing/2014/main" id="{3DA32E29-AB6A-F5A8-7E1C-179267BEF9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13590" y="2288945"/>
              <a:ext cx="2009010" cy="2889115"/>
            </a:xfrm>
            <a:prstGeom prst="rect">
              <a:avLst/>
            </a:prstGeom>
          </p:spPr>
        </p:pic>
      </p:grpSp>
      <p:sp>
        <p:nvSpPr>
          <p:cNvPr id="2" name="TextBox 1">
            <a:extLst>
              <a:ext uri="{FF2B5EF4-FFF2-40B4-BE49-F238E27FC236}">
                <a16:creationId xmlns:a16="http://schemas.microsoft.com/office/drawing/2014/main" id="{0C019028-6F50-B4F3-38C7-FECE6AFFBA55}"/>
              </a:ext>
            </a:extLst>
          </p:cNvPr>
          <p:cNvSpPr txBox="1"/>
          <p:nvPr/>
        </p:nvSpPr>
        <p:spPr>
          <a:xfrm>
            <a:off x="144953" y="96044"/>
            <a:ext cx="6096000" cy="369332"/>
          </a:xfrm>
          <a:prstGeom prst="rect">
            <a:avLst/>
          </a:prstGeom>
          <a:noFill/>
        </p:spPr>
        <p:txBody>
          <a:bodyPr wrap="square">
            <a:spAutoFit/>
          </a:bodyPr>
          <a:lstStyle/>
          <a:p>
            <a:r>
              <a:rPr lang="en-GB" dirty="0">
                <a:latin typeface="Sassoon Infant Std" panose="020B0503020103030203" pitchFamily="34" charset="0"/>
              </a:rPr>
              <a:t>TBAT: review air and ear </a:t>
            </a:r>
            <a:endParaRPr lang="en-GB" dirty="0"/>
          </a:p>
        </p:txBody>
      </p:sp>
      <p:sp>
        <p:nvSpPr>
          <p:cNvPr id="8" name="TextBox 7">
            <a:extLst>
              <a:ext uri="{FF2B5EF4-FFF2-40B4-BE49-F238E27FC236}">
                <a16:creationId xmlns:a16="http://schemas.microsoft.com/office/drawing/2014/main" id="{328448CA-EF04-0F4D-A396-4BD8E19A15E5}"/>
              </a:ext>
            </a:extLst>
          </p:cNvPr>
          <p:cNvSpPr txBox="1"/>
          <p:nvPr/>
        </p:nvSpPr>
        <p:spPr>
          <a:xfrm>
            <a:off x="5849430" y="2734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12914525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person and a child lying on the ground&#10;&#10;Description automatically generated">
            <a:extLst>
              <a:ext uri="{FF2B5EF4-FFF2-40B4-BE49-F238E27FC236}">
                <a16:creationId xmlns:a16="http://schemas.microsoft.com/office/drawing/2014/main" id="{7CC363A5-510A-2FA8-42BD-1F4BEE18C1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15293" y="487946"/>
            <a:ext cx="8161414" cy="5882111"/>
          </a:xfrm>
          <a:prstGeom prst="roundRect">
            <a:avLst>
              <a:gd name="adj" fmla="val 2256"/>
            </a:avLst>
          </a:prstGeom>
        </p:spPr>
      </p:pic>
      <p:grpSp>
        <p:nvGrpSpPr>
          <p:cNvPr id="13" name="Group 12">
            <a:extLst>
              <a:ext uri="{FF2B5EF4-FFF2-40B4-BE49-F238E27FC236}">
                <a16:creationId xmlns:a16="http://schemas.microsoft.com/office/drawing/2014/main" id="{0207BBC7-5455-4E35-A779-73FADFC9CCE9}"/>
              </a:ext>
            </a:extLst>
          </p:cNvPr>
          <p:cNvGrpSpPr/>
          <p:nvPr/>
        </p:nvGrpSpPr>
        <p:grpSpPr>
          <a:xfrm>
            <a:off x="9334969" y="227397"/>
            <a:ext cx="1333038" cy="504056"/>
            <a:chOff x="8097296" y="1700808"/>
            <a:chExt cx="1083216" cy="504056"/>
          </a:xfrm>
          <a:solidFill>
            <a:srgbClr val="CC4894"/>
          </a:solidFill>
        </p:grpSpPr>
        <p:sp>
          <p:nvSpPr>
            <p:cNvPr id="15" name="Oval 14">
              <a:extLst>
                <a:ext uri="{FF2B5EF4-FFF2-40B4-BE49-F238E27FC236}">
                  <a16:creationId xmlns:a16="http://schemas.microsoft.com/office/drawing/2014/main" id="{41F85048-B2E7-4C06-A892-3E6F055133D7}"/>
                </a:ext>
              </a:extLst>
            </p:cNvPr>
            <p:cNvSpPr/>
            <p:nvPr/>
          </p:nvSpPr>
          <p:spPr>
            <a:xfrm>
              <a:off x="8097296" y="1700808"/>
              <a:ext cx="416757"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Rectangle 15">
              <a:extLst>
                <a:ext uri="{FF2B5EF4-FFF2-40B4-BE49-F238E27FC236}">
                  <a16:creationId xmlns:a16="http://schemas.microsoft.com/office/drawing/2014/main" id="{A9CAC19D-1A75-4D8C-A06C-CE640E991BC9}"/>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Practise</a:t>
              </a:r>
            </a:p>
          </p:txBody>
        </p:sp>
      </p:grpSp>
      <p:grpSp>
        <p:nvGrpSpPr>
          <p:cNvPr id="4" name="CHECK">
            <a:extLst>
              <a:ext uri="{FF2B5EF4-FFF2-40B4-BE49-F238E27FC236}">
                <a16:creationId xmlns:a16="http://schemas.microsoft.com/office/drawing/2014/main" id="{51211C33-EFC8-E3E9-DB5A-47B32794E8FC}"/>
              </a:ext>
            </a:extLst>
          </p:cNvPr>
          <p:cNvGrpSpPr>
            <a:grpSpLocks/>
          </p:cNvGrpSpPr>
          <p:nvPr/>
        </p:nvGrpSpPr>
        <p:grpSpPr bwMode="auto">
          <a:xfrm>
            <a:off x="8306636" y="5530285"/>
            <a:ext cx="1677792" cy="666750"/>
            <a:chOff x="6757015" y="5534675"/>
            <a:chExt cx="1678568" cy="666848"/>
          </a:xfrm>
        </p:grpSpPr>
        <p:sp>
          <p:nvSpPr>
            <p:cNvPr id="6" name="Rectangle: Rounded Corners 19">
              <a:extLst>
                <a:ext uri="{FF2B5EF4-FFF2-40B4-BE49-F238E27FC236}">
                  <a16:creationId xmlns:a16="http://schemas.microsoft.com/office/drawing/2014/main" id="{46B884C6-F295-ABA5-F7FE-6E41B767BF21}"/>
                </a:ext>
              </a:extLst>
            </p:cNvPr>
            <p:cNvSpPr/>
            <p:nvPr/>
          </p:nvSpPr>
          <p:spPr>
            <a:xfrm>
              <a:off x="6757015" y="5650580"/>
              <a:ext cx="1256657" cy="431863"/>
            </a:xfrm>
            <a:prstGeom prst="roundRect">
              <a:avLst>
                <a:gd name="adj" fmla="val 50000"/>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b="1" dirty="0"/>
                <a:t>Check</a:t>
              </a:r>
            </a:p>
          </p:txBody>
        </p:sp>
        <p:pic>
          <p:nvPicPr>
            <p:cNvPr id="7" name="Picture 6">
              <a:extLst>
                <a:ext uri="{FF2B5EF4-FFF2-40B4-BE49-F238E27FC236}">
                  <a16:creationId xmlns:a16="http://schemas.microsoft.com/office/drawing/2014/main" id="{D15A51F7-660C-EC8E-8A1B-92F5950100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33"/>
            <a:stretch/>
          </p:blipFill>
          <p:spPr>
            <a:xfrm>
              <a:off x="7715171" y="5534675"/>
              <a:ext cx="720412" cy="666848"/>
            </a:xfrm>
            <a:prstGeom prst="ellipse">
              <a:avLst/>
            </a:prstGeom>
            <a:solidFill>
              <a:schemeClr val="bg1"/>
            </a:solidFill>
            <a:ln w="57150">
              <a:solidFill>
                <a:schemeClr val="accent3"/>
              </a:solidFill>
            </a:ln>
          </p:spPr>
        </p:pic>
      </p:grpSp>
      <p:sp>
        <p:nvSpPr>
          <p:cNvPr id="17" name="Thought Bubble: Cloud 16">
            <a:extLst>
              <a:ext uri="{FF2B5EF4-FFF2-40B4-BE49-F238E27FC236}">
                <a16:creationId xmlns:a16="http://schemas.microsoft.com/office/drawing/2014/main" id="{6DEFB5EC-F237-F759-8F32-F1BA19E1603E}"/>
              </a:ext>
            </a:extLst>
          </p:cNvPr>
          <p:cNvSpPr/>
          <p:nvPr/>
        </p:nvSpPr>
        <p:spPr>
          <a:xfrm>
            <a:off x="2495566" y="-1273628"/>
            <a:ext cx="6647396" cy="3506106"/>
          </a:xfrm>
          <a:prstGeom prst="cloudCallout">
            <a:avLst>
              <a:gd name="adj1" fmla="val -51341"/>
              <a:gd name="adj2" fmla="val -289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peech Bubble">
            <a:extLst>
              <a:ext uri="{FF2B5EF4-FFF2-40B4-BE49-F238E27FC236}">
                <a16:creationId xmlns:a16="http://schemas.microsoft.com/office/drawing/2014/main" id="{724EBBA9-C210-39F8-C6CF-7EFFA9C12587}"/>
              </a:ext>
            </a:extLst>
          </p:cNvPr>
          <p:cNvSpPr/>
          <p:nvPr/>
        </p:nvSpPr>
        <p:spPr>
          <a:xfrm>
            <a:off x="4721263" y="227397"/>
            <a:ext cx="2436651" cy="1203354"/>
          </a:xfrm>
          <a:prstGeom prst="wedgeRoundRectCallout">
            <a:avLst>
              <a:gd name="adj1" fmla="val 20479"/>
              <a:gd name="adj2" fmla="val -48694"/>
              <a:gd name="adj3" fmla="val 16667"/>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dirty="0">
                <a:solidFill>
                  <a:schemeClr val="tx1"/>
                </a:solidFill>
                <a:latin typeface="Twinkl" pitchFamily="50" charset="0"/>
              </a:rPr>
              <a:t>beard</a:t>
            </a:r>
          </a:p>
        </p:txBody>
      </p:sp>
      <p:cxnSp>
        <p:nvCxnSpPr>
          <p:cNvPr id="8" name="Straight Connector 7">
            <a:extLst>
              <a:ext uri="{FF2B5EF4-FFF2-40B4-BE49-F238E27FC236}">
                <a16:creationId xmlns:a16="http://schemas.microsoft.com/office/drawing/2014/main" id="{CB30A197-DD93-BD52-E925-25886DBC52D3}"/>
              </a:ext>
            </a:extLst>
          </p:cNvPr>
          <p:cNvCxnSpPr>
            <a:cxnSpLocks/>
          </p:cNvCxnSpPr>
          <p:nvPr/>
        </p:nvCxnSpPr>
        <p:spPr>
          <a:xfrm>
            <a:off x="5442858" y="1253819"/>
            <a:ext cx="1014293" cy="0"/>
          </a:xfrm>
          <a:prstGeom prst="line">
            <a:avLst/>
          </a:prstGeom>
          <a:ln w="889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114E537-13D0-B742-4CC7-DFE47E917885}"/>
              </a:ext>
            </a:extLst>
          </p:cNvPr>
          <p:cNvSpPr/>
          <p:nvPr/>
        </p:nvSpPr>
        <p:spPr>
          <a:xfrm>
            <a:off x="6696704" y="1214260"/>
            <a:ext cx="83871" cy="83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A546A9F6-956E-ECA2-AA2B-3A1812F6B7D6}"/>
              </a:ext>
            </a:extLst>
          </p:cNvPr>
          <p:cNvSpPr/>
          <p:nvPr/>
        </p:nvSpPr>
        <p:spPr>
          <a:xfrm>
            <a:off x="5102107" y="1214260"/>
            <a:ext cx="83871" cy="838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a:extLst>
              <a:ext uri="{FF2B5EF4-FFF2-40B4-BE49-F238E27FC236}">
                <a16:creationId xmlns:a16="http://schemas.microsoft.com/office/drawing/2014/main" id="{73495A07-BD31-D506-0831-E86D5F8A2560}"/>
              </a:ext>
            </a:extLst>
          </p:cNvPr>
          <p:cNvGrpSpPr/>
          <p:nvPr/>
        </p:nvGrpSpPr>
        <p:grpSpPr>
          <a:xfrm>
            <a:off x="6261099" y="1921892"/>
            <a:ext cx="3721198" cy="3687181"/>
            <a:chOff x="4737099" y="1921891"/>
            <a:chExt cx="3721198" cy="3687181"/>
          </a:xfrm>
        </p:grpSpPr>
        <p:sp>
          <p:nvSpPr>
            <p:cNvPr id="23" name="Thought Bubble: Cloud 22">
              <a:extLst>
                <a:ext uri="{FF2B5EF4-FFF2-40B4-BE49-F238E27FC236}">
                  <a16:creationId xmlns:a16="http://schemas.microsoft.com/office/drawing/2014/main" id="{0915C973-E8C2-E9FE-ED94-A2B3B9C43D92}"/>
                </a:ext>
              </a:extLst>
            </p:cNvPr>
            <p:cNvSpPr/>
            <p:nvPr/>
          </p:nvSpPr>
          <p:spPr>
            <a:xfrm rot="5400000">
              <a:off x="4754107" y="1904883"/>
              <a:ext cx="3687181" cy="3721198"/>
            </a:xfrm>
            <a:prstGeom prst="cloudCallout">
              <a:avLst>
                <a:gd name="adj1" fmla="val -3249"/>
                <a:gd name="adj2" fmla="val 26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8" name="Group 17">
              <a:extLst>
                <a:ext uri="{FF2B5EF4-FFF2-40B4-BE49-F238E27FC236}">
                  <a16:creationId xmlns:a16="http://schemas.microsoft.com/office/drawing/2014/main" id="{7518CD5B-9524-ECA4-60D8-B3DAA4B85C01}"/>
                </a:ext>
              </a:extLst>
            </p:cNvPr>
            <p:cNvGrpSpPr/>
            <p:nvPr/>
          </p:nvGrpSpPr>
          <p:grpSpPr>
            <a:xfrm>
              <a:off x="5461410" y="2197900"/>
              <a:ext cx="2479338" cy="2672383"/>
              <a:chOff x="5461410" y="2197900"/>
              <a:chExt cx="2479338" cy="2672383"/>
            </a:xfrm>
          </p:grpSpPr>
          <p:pic>
            <p:nvPicPr>
              <p:cNvPr id="19" name="Picture 18" descr="A cartoon of a person with his hands in his pockets&#10;&#10;Description automatically generated">
                <a:extLst>
                  <a:ext uri="{FF2B5EF4-FFF2-40B4-BE49-F238E27FC236}">
                    <a16:creationId xmlns:a16="http://schemas.microsoft.com/office/drawing/2014/main" id="{DD2D3130-971D-61EC-8F5C-72DA313DC4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61410" y="2197900"/>
                <a:ext cx="1997886" cy="2672383"/>
              </a:xfrm>
              <a:prstGeom prst="rect">
                <a:avLst/>
              </a:prstGeom>
            </p:spPr>
          </p:pic>
          <p:cxnSp>
            <p:nvCxnSpPr>
              <p:cNvPr id="20" name="Straight Arrow Connector 19">
                <a:extLst>
                  <a:ext uri="{FF2B5EF4-FFF2-40B4-BE49-F238E27FC236}">
                    <a16:creationId xmlns:a16="http://schemas.microsoft.com/office/drawing/2014/main" id="{5DD3BD09-F282-DC98-F1D0-5EACE6CFB1C8}"/>
                  </a:ext>
                </a:extLst>
              </p:cNvPr>
              <p:cNvCxnSpPr>
                <a:cxnSpLocks/>
              </p:cNvCxnSpPr>
              <p:nvPr/>
            </p:nvCxnSpPr>
            <p:spPr>
              <a:xfrm flipH="1">
                <a:off x="7063466" y="3206188"/>
                <a:ext cx="877282" cy="8813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 name="TextBox 2">
            <a:extLst>
              <a:ext uri="{FF2B5EF4-FFF2-40B4-BE49-F238E27FC236}">
                <a16:creationId xmlns:a16="http://schemas.microsoft.com/office/drawing/2014/main" id="{54E84CA2-65D2-CB36-DB4A-50060F92B087}"/>
              </a:ext>
            </a:extLst>
          </p:cNvPr>
          <p:cNvSpPr txBox="1"/>
          <p:nvPr/>
        </p:nvSpPr>
        <p:spPr>
          <a:xfrm>
            <a:off x="144953" y="96044"/>
            <a:ext cx="6096000" cy="369332"/>
          </a:xfrm>
          <a:prstGeom prst="rect">
            <a:avLst/>
          </a:prstGeom>
          <a:noFill/>
        </p:spPr>
        <p:txBody>
          <a:bodyPr wrap="square">
            <a:spAutoFit/>
          </a:bodyPr>
          <a:lstStyle/>
          <a:p>
            <a:r>
              <a:rPr lang="en-GB" dirty="0">
                <a:latin typeface="Sassoon Infant Std" panose="020B0503020103030203" pitchFamily="34" charset="0"/>
              </a:rPr>
              <a:t>TBAT: review air and ear </a:t>
            </a:r>
            <a:endParaRPr lang="en-GB" dirty="0"/>
          </a:p>
        </p:txBody>
      </p:sp>
      <p:sp>
        <p:nvSpPr>
          <p:cNvPr id="11" name="TextBox 10">
            <a:extLst>
              <a:ext uri="{FF2B5EF4-FFF2-40B4-BE49-F238E27FC236}">
                <a16:creationId xmlns:a16="http://schemas.microsoft.com/office/drawing/2014/main" id="{47C253CB-1E39-6A02-7312-B8E197E3CFBB}"/>
              </a:ext>
            </a:extLst>
          </p:cNvPr>
          <p:cNvSpPr txBox="1"/>
          <p:nvPr/>
        </p:nvSpPr>
        <p:spPr>
          <a:xfrm>
            <a:off x="5849430" y="2734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538137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and a child lying on the ground&#10;&#10;Description automatically generated">
            <a:extLst>
              <a:ext uri="{FF2B5EF4-FFF2-40B4-BE49-F238E27FC236}">
                <a16:creationId xmlns:a16="http://schemas.microsoft.com/office/drawing/2014/main" id="{9998EB83-9E83-77F0-939E-E72168A2FE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15293" y="487946"/>
            <a:ext cx="8161414" cy="5882111"/>
          </a:xfrm>
          <a:prstGeom prst="roundRect">
            <a:avLst>
              <a:gd name="adj" fmla="val 2256"/>
            </a:avLst>
          </a:prstGeom>
        </p:spPr>
      </p:pic>
      <p:sp>
        <p:nvSpPr>
          <p:cNvPr id="4" name="Thought Bubble: Cloud 3">
            <a:extLst>
              <a:ext uri="{FF2B5EF4-FFF2-40B4-BE49-F238E27FC236}">
                <a16:creationId xmlns:a16="http://schemas.microsoft.com/office/drawing/2014/main" id="{CC9CA27D-3760-BE55-34C0-48AB2CEE9397}"/>
              </a:ext>
            </a:extLst>
          </p:cNvPr>
          <p:cNvSpPr/>
          <p:nvPr/>
        </p:nvSpPr>
        <p:spPr>
          <a:xfrm>
            <a:off x="2495566" y="-1273628"/>
            <a:ext cx="6647396" cy="3506106"/>
          </a:xfrm>
          <a:prstGeom prst="cloudCallout">
            <a:avLst>
              <a:gd name="adj1" fmla="val -51341"/>
              <a:gd name="adj2" fmla="val -289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peech Bubble">
            <a:extLst>
              <a:ext uri="{FF2B5EF4-FFF2-40B4-BE49-F238E27FC236}">
                <a16:creationId xmlns:a16="http://schemas.microsoft.com/office/drawing/2014/main" id="{235A9A31-5F1B-9B8B-05E7-8C7632588BB7}"/>
              </a:ext>
            </a:extLst>
          </p:cNvPr>
          <p:cNvSpPr/>
          <p:nvPr/>
        </p:nvSpPr>
        <p:spPr>
          <a:xfrm>
            <a:off x="4721263" y="227397"/>
            <a:ext cx="2436651" cy="1203354"/>
          </a:xfrm>
          <a:prstGeom prst="wedgeRoundRectCallout">
            <a:avLst>
              <a:gd name="adj1" fmla="val 20479"/>
              <a:gd name="adj2" fmla="val -48694"/>
              <a:gd name="adj3" fmla="val 16667"/>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dirty="0">
                <a:solidFill>
                  <a:schemeClr val="tx1"/>
                </a:solidFill>
                <a:latin typeface="Twinkl" pitchFamily="50" charset="0"/>
              </a:rPr>
              <a:t>fair</a:t>
            </a:r>
          </a:p>
        </p:txBody>
      </p:sp>
      <p:cxnSp>
        <p:nvCxnSpPr>
          <p:cNvPr id="11" name="Straight Connector 10">
            <a:extLst>
              <a:ext uri="{FF2B5EF4-FFF2-40B4-BE49-F238E27FC236}">
                <a16:creationId xmlns:a16="http://schemas.microsoft.com/office/drawing/2014/main" id="{DDF2DFED-9991-F38F-66E0-474A373335C6}"/>
              </a:ext>
            </a:extLst>
          </p:cNvPr>
          <p:cNvCxnSpPr>
            <a:cxnSpLocks/>
          </p:cNvCxnSpPr>
          <p:nvPr/>
        </p:nvCxnSpPr>
        <p:spPr>
          <a:xfrm>
            <a:off x="5631314" y="1382346"/>
            <a:ext cx="845396" cy="0"/>
          </a:xfrm>
          <a:prstGeom prst="line">
            <a:avLst/>
          </a:prstGeom>
          <a:ln w="889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7FC0E06-860D-322E-3786-3A7ECFADFAD8}"/>
              </a:ext>
            </a:extLst>
          </p:cNvPr>
          <p:cNvSpPr/>
          <p:nvPr/>
        </p:nvSpPr>
        <p:spPr>
          <a:xfrm>
            <a:off x="5369987" y="1337897"/>
            <a:ext cx="92841" cy="9284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CHECK">
            <a:extLst>
              <a:ext uri="{FF2B5EF4-FFF2-40B4-BE49-F238E27FC236}">
                <a16:creationId xmlns:a16="http://schemas.microsoft.com/office/drawing/2014/main" id="{8EF36493-2055-2398-24E2-BE2DB89F755E}"/>
              </a:ext>
            </a:extLst>
          </p:cNvPr>
          <p:cNvGrpSpPr>
            <a:grpSpLocks/>
          </p:cNvGrpSpPr>
          <p:nvPr/>
        </p:nvGrpSpPr>
        <p:grpSpPr bwMode="auto">
          <a:xfrm>
            <a:off x="8306636" y="5530285"/>
            <a:ext cx="1677792" cy="666750"/>
            <a:chOff x="6757015" y="5534675"/>
            <a:chExt cx="1678568" cy="666848"/>
          </a:xfrm>
        </p:grpSpPr>
        <p:sp>
          <p:nvSpPr>
            <p:cNvPr id="20" name="Rectangle: Rounded Corners 19">
              <a:extLst>
                <a:ext uri="{FF2B5EF4-FFF2-40B4-BE49-F238E27FC236}">
                  <a16:creationId xmlns:a16="http://schemas.microsoft.com/office/drawing/2014/main" id="{01990499-1068-F954-06A8-72357F020339}"/>
                </a:ext>
              </a:extLst>
            </p:cNvPr>
            <p:cNvSpPr/>
            <p:nvPr/>
          </p:nvSpPr>
          <p:spPr>
            <a:xfrm>
              <a:off x="6757015" y="5650580"/>
              <a:ext cx="1256657" cy="431863"/>
            </a:xfrm>
            <a:prstGeom prst="roundRect">
              <a:avLst>
                <a:gd name="adj" fmla="val 50000"/>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b="1" dirty="0"/>
                <a:t>Check</a:t>
              </a:r>
            </a:p>
          </p:txBody>
        </p:sp>
        <p:pic>
          <p:nvPicPr>
            <p:cNvPr id="21" name="Picture 20">
              <a:extLst>
                <a:ext uri="{FF2B5EF4-FFF2-40B4-BE49-F238E27FC236}">
                  <a16:creationId xmlns:a16="http://schemas.microsoft.com/office/drawing/2014/main" id="{14BF3593-F7E9-F6B7-4E1C-CD79513159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33"/>
            <a:stretch/>
          </p:blipFill>
          <p:spPr>
            <a:xfrm>
              <a:off x="7715171" y="5534675"/>
              <a:ext cx="720412" cy="666848"/>
            </a:xfrm>
            <a:prstGeom prst="ellipse">
              <a:avLst/>
            </a:prstGeom>
            <a:solidFill>
              <a:schemeClr val="bg1"/>
            </a:solidFill>
            <a:ln w="57150">
              <a:solidFill>
                <a:schemeClr val="accent3"/>
              </a:solidFill>
            </a:ln>
          </p:spPr>
        </p:pic>
      </p:grpSp>
      <p:grpSp>
        <p:nvGrpSpPr>
          <p:cNvPr id="23" name="Group 22">
            <a:extLst>
              <a:ext uri="{FF2B5EF4-FFF2-40B4-BE49-F238E27FC236}">
                <a16:creationId xmlns:a16="http://schemas.microsoft.com/office/drawing/2014/main" id="{6B1A6949-93C0-FFDC-7867-866A037B3B0E}"/>
              </a:ext>
            </a:extLst>
          </p:cNvPr>
          <p:cNvGrpSpPr/>
          <p:nvPr/>
        </p:nvGrpSpPr>
        <p:grpSpPr>
          <a:xfrm>
            <a:off x="5992151" y="1929141"/>
            <a:ext cx="3968794" cy="3791821"/>
            <a:chOff x="4468151" y="1929140"/>
            <a:chExt cx="3968794" cy="3791821"/>
          </a:xfrm>
        </p:grpSpPr>
        <p:sp>
          <p:nvSpPr>
            <p:cNvPr id="15" name="Thought Bubble: Cloud 14">
              <a:extLst>
                <a:ext uri="{FF2B5EF4-FFF2-40B4-BE49-F238E27FC236}">
                  <a16:creationId xmlns:a16="http://schemas.microsoft.com/office/drawing/2014/main" id="{8172449B-EAEB-8FE3-C20F-BB53FE6B12FC}"/>
                </a:ext>
              </a:extLst>
            </p:cNvPr>
            <p:cNvSpPr/>
            <p:nvPr/>
          </p:nvSpPr>
          <p:spPr>
            <a:xfrm rot="791739">
              <a:off x="4468151" y="1929140"/>
              <a:ext cx="3968794" cy="3791821"/>
            </a:xfrm>
            <a:prstGeom prst="cloudCallout">
              <a:avLst>
                <a:gd name="adj1" fmla="val -3249"/>
                <a:gd name="adj2" fmla="val 26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2" name="Picture 21" descr="A cartoon of a amusement park&#10;&#10;Description automatically generated">
              <a:extLst>
                <a:ext uri="{FF2B5EF4-FFF2-40B4-BE49-F238E27FC236}">
                  <a16:creationId xmlns:a16="http://schemas.microsoft.com/office/drawing/2014/main" id="{8A027664-78CE-90B4-F80C-5579814E25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7770" y="2729486"/>
              <a:ext cx="2839754" cy="2008034"/>
            </a:xfrm>
            <a:prstGeom prst="rect">
              <a:avLst/>
            </a:prstGeom>
          </p:spPr>
        </p:pic>
      </p:grpSp>
      <p:grpSp>
        <p:nvGrpSpPr>
          <p:cNvPr id="2" name="Group 1">
            <a:extLst>
              <a:ext uri="{FF2B5EF4-FFF2-40B4-BE49-F238E27FC236}">
                <a16:creationId xmlns:a16="http://schemas.microsoft.com/office/drawing/2014/main" id="{5A06D8C0-009E-2154-1821-9E1BBCCA0699}"/>
              </a:ext>
            </a:extLst>
          </p:cNvPr>
          <p:cNvGrpSpPr/>
          <p:nvPr/>
        </p:nvGrpSpPr>
        <p:grpSpPr>
          <a:xfrm>
            <a:off x="9334969" y="227397"/>
            <a:ext cx="1333038" cy="504056"/>
            <a:chOff x="8097296" y="1700808"/>
            <a:chExt cx="1083216" cy="504056"/>
          </a:xfrm>
          <a:solidFill>
            <a:srgbClr val="CC4894"/>
          </a:solidFill>
        </p:grpSpPr>
        <p:sp>
          <p:nvSpPr>
            <p:cNvPr id="6" name="Oval 5">
              <a:extLst>
                <a:ext uri="{FF2B5EF4-FFF2-40B4-BE49-F238E27FC236}">
                  <a16:creationId xmlns:a16="http://schemas.microsoft.com/office/drawing/2014/main" id="{993A860E-1446-4685-C18C-22BEAB780AEB}"/>
                </a:ext>
              </a:extLst>
            </p:cNvPr>
            <p:cNvSpPr/>
            <p:nvPr/>
          </p:nvSpPr>
          <p:spPr>
            <a:xfrm>
              <a:off x="8097296" y="1700808"/>
              <a:ext cx="416757"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Rectangle 6">
              <a:extLst>
                <a:ext uri="{FF2B5EF4-FFF2-40B4-BE49-F238E27FC236}">
                  <a16:creationId xmlns:a16="http://schemas.microsoft.com/office/drawing/2014/main" id="{B7AEBA25-DCCC-229A-9757-D161AEE4B37E}"/>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Practise</a:t>
              </a:r>
            </a:p>
          </p:txBody>
        </p:sp>
      </p:grpSp>
      <p:sp>
        <p:nvSpPr>
          <p:cNvPr id="8" name="TextBox 7">
            <a:extLst>
              <a:ext uri="{FF2B5EF4-FFF2-40B4-BE49-F238E27FC236}">
                <a16:creationId xmlns:a16="http://schemas.microsoft.com/office/drawing/2014/main" id="{C0D5EC07-F69F-3B1B-98F9-F7FFFE153F8D}"/>
              </a:ext>
            </a:extLst>
          </p:cNvPr>
          <p:cNvSpPr txBox="1"/>
          <p:nvPr/>
        </p:nvSpPr>
        <p:spPr>
          <a:xfrm>
            <a:off x="144953" y="96044"/>
            <a:ext cx="6096000" cy="369332"/>
          </a:xfrm>
          <a:prstGeom prst="rect">
            <a:avLst/>
          </a:prstGeom>
          <a:noFill/>
        </p:spPr>
        <p:txBody>
          <a:bodyPr wrap="square">
            <a:spAutoFit/>
          </a:bodyPr>
          <a:lstStyle/>
          <a:p>
            <a:r>
              <a:rPr lang="en-GB" dirty="0">
                <a:latin typeface="Sassoon Infant Std" panose="020B0503020103030203" pitchFamily="34" charset="0"/>
              </a:rPr>
              <a:t>TBAT: review air and ear </a:t>
            </a:r>
            <a:endParaRPr lang="en-GB" dirty="0"/>
          </a:p>
        </p:txBody>
      </p:sp>
      <p:sp>
        <p:nvSpPr>
          <p:cNvPr id="9" name="TextBox 8">
            <a:extLst>
              <a:ext uri="{FF2B5EF4-FFF2-40B4-BE49-F238E27FC236}">
                <a16:creationId xmlns:a16="http://schemas.microsoft.com/office/drawing/2014/main" id="{23FF3DE9-3511-9534-4F54-46E11FDDBE6E}"/>
              </a:ext>
            </a:extLst>
          </p:cNvPr>
          <p:cNvSpPr txBox="1"/>
          <p:nvPr/>
        </p:nvSpPr>
        <p:spPr>
          <a:xfrm>
            <a:off x="5849430" y="2734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8198270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nextCondLst>
                <p:cond evt="onClick" delay="0">
                  <p:tgtEl>
                    <p:spTgt spid="1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and a child lying on the ground&#10;&#10;Description automatically generated">
            <a:extLst>
              <a:ext uri="{FF2B5EF4-FFF2-40B4-BE49-F238E27FC236}">
                <a16:creationId xmlns:a16="http://schemas.microsoft.com/office/drawing/2014/main" id="{9998EB83-9E83-77F0-939E-E72168A2FE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15293" y="487946"/>
            <a:ext cx="8161414" cy="5882111"/>
          </a:xfrm>
          <a:prstGeom prst="roundRect">
            <a:avLst>
              <a:gd name="adj" fmla="val 2256"/>
            </a:avLst>
          </a:prstGeom>
        </p:spPr>
      </p:pic>
      <p:sp>
        <p:nvSpPr>
          <p:cNvPr id="4" name="Thought Bubble: Cloud 3">
            <a:extLst>
              <a:ext uri="{FF2B5EF4-FFF2-40B4-BE49-F238E27FC236}">
                <a16:creationId xmlns:a16="http://schemas.microsoft.com/office/drawing/2014/main" id="{CC9CA27D-3760-BE55-34C0-48AB2CEE9397}"/>
              </a:ext>
            </a:extLst>
          </p:cNvPr>
          <p:cNvSpPr/>
          <p:nvPr/>
        </p:nvSpPr>
        <p:spPr>
          <a:xfrm>
            <a:off x="2495566" y="-1273628"/>
            <a:ext cx="6647396" cy="3506106"/>
          </a:xfrm>
          <a:prstGeom prst="cloudCallout">
            <a:avLst>
              <a:gd name="adj1" fmla="val -51341"/>
              <a:gd name="adj2" fmla="val -289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peech Bubble">
            <a:extLst>
              <a:ext uri="{FF2B5EF4-FFF2-40B4-BE49-F238E27FC236}">
                <a16:creationId xmlns:a16="http://schemas.microsoft.com/office/drawing/2014/main" id="{235A9A31-5F1B-9B8B-05E7-8C7632588BB7}"/>
              </a:ext>
            </a:extLst>
          </p:cNvPr>
          <p:cNvSpPr/>
          <p:nvPr/>
        </p:nvSpPr>
        <p:spPr>
          <a:xfrm>
            <a:off x="4721263" y="227397"/>
            <a:ext cx="2436651" cy="1203354"/>
          </a:xfrm>
          <a:prstGeom prst="wedgeRoundRectCallout">
            <a:avLst>
              <a:gd name="adj1" fmla="val 20479"/>
              <a:gd name="adj2" fmla="val -48694"/>
              <a:gd name="adj3" fmla="val 16667"/>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dirty="0">
                <a:solidFill>
                  <a:schemeClr val="tx1"/>
                </a:solidFill>
                <a:latin typeface="Twinkl" pitchFamily="50" charset="0"/>
              </a:rPr>
              <a:t>tear</a:t>
            </a:r>
          </a:p>
        </p:txBody>
      </p:sp>
      <p:cxnSp>
        <p:nvCxnSpPr>
          <p:cNvPr id="11" name="Straight Connector 10">
            <a:extLst>
              <a:ext uri="{FF2B5EF4-FFF2-40B4-BE49-F238E27FC236}">
                <a16:creationId xmlns:a16="http://schemas.microsoft.com/office/drawing/2014/main" id="{DDF2DFED-9991-F38F-66E0-474A373335C6}"/>
              </a:ext>
            </a:extLst>
          </p:cNvPr>
          <p:cNvCxnSpPr>
            <a:cxnSpLocks/>
          </p:cNvCxnSpPr>
          <p:nvPr/>
        </p:nvCxnSpPr>
        <p:spPr>
          <a:xfrm>
            <a:off x="5611754" y="1367676"/>
            <a:ext cx="845396" cy="0"/>
          </a:xfrm>
          <a:prstGeom prst="line">
            <a:avLst/>
          </a:prstGeom>
          <a:ln w="889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7FC0E06-860D-322E-3786-3A7ECFADFAD8}"/>
              </a:ext>
            </a:extLst>
          </p:cNvPr>
          <p:cNvSpPr/>
          <p:nvPr/>
        </p:nvSpPr>
        <p:spPr>
          <a:xfrm>
            <a:off x="5369987" y="1312011"/>
            <a:ext cx="95224" cy="952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CHECK">
            <a:extLst>
              <a:ext uri="{FF2B5EF4-FFF2-40B4-BE49-F238E27FC236}">
                <a16:creationId xmlns:a16="http://schemas.microsoft.com/office/drawing/2014/main" id="{8EF36493-2055-2398-24E2-BE2DB89F755E}"/>
              </a:ext>
            </a:extLst>
          </p:cNvPr>
          <p:cNvGrpSpPr>
            <a:grpSpLocks/>
          </p:cNvGrpSpPr>
          <p:nvPr/>
        </p:nvGrpSpPr>
        <p:grpSpPr bwMode="auto">
          <a:xfrm>
            <a:off x="8306636" y="5530285"/>
            <a:ext cx="1677792" cy="666750"/>
            <a:chOff x="6757015" y="5534675"/>
            <a:chExt cx="1678568" cy="666848"/>
          </a:xfrm>
        </p:grpSpPr>
        <p:sp>
          <p:nvSpPr>
            <p:cNvPr id="20" name="Rectangle: Rounded Corners 19">
              <a:extLst>
                <a:ext uri="{FF2B5EF4-FFF2-40B4-BE49-F238E27FC236}">
                  <a16:creationId xmlns:a16="http://schemas.microsoft.com/office/drawing/2014/main" id="{01990499-1068-F954-06A8-72357F020339}"/>
                </a:ext>
              </a:extLst>
            </p:cNvPr>
            <p:cNvSpPr/>
            <p:nvPr/>
          </p:nvSpPr>
          <p:spPr>
            <a:xfrm>
              <a:off x="6757015" y="5650580"/>
              <a:ext cx="1256657" cy="431863"/>
            </a:xfrm>
            <a:prstGeom prst="roundRect">
              <a:avLst>
                <a:gd name="adj" fmla="val 50000"/>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b="1" dirty="0"/>
                <a:t>Check</a:t>
              </a:r>
            </a:p>
          </p:txBody>
        </p:sp>
        <p:pic>
          <p:nvPicPr>
            <p:cNvPr id="21" name="Picture 20">
              <a:extLst>
                <a:ext uri="{FF2B5EF4-FFF2-40B4-BE49-F238E27FC236}">
                  <a16:creationId xmlns:a16="http://schemas.microsoft.com/office/drawing/2014/main" id="{14BF3593-F7E9-F6B7-4E1C-CD79513159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33"/>
            <a:stretch/>
          </p:blipFill>
          <p:spPr>
            <a:xfrm>
              <a:off x="7715171" y="5534675"/>
              <a:ext cx="720412" cy="666848"/>
            </a:xfrm>
            <a:prstGeom prst="ellipse">
              <a:avLst/>
            </a:prstGeom>
            <a:solidFill>
              <a:schemeClr val="bg1"/>
            </a:solidFill>
            <a:ln w="57150">
              <a:solidFill>
                <a:schemeClr val="accent3"/>
              </a:solidFill>
            </a:ln>
          </p:spPr>
        </p:pic>
      </p:grpSp>
      <p:grpSp>
        <p:nvGrpSpPr>
          <p:cNvPr id="23" name="Group 22">
            <a:extLst>
              <a:ext uri="{FF2B5EF4-FFF2-40B4-BE49-F238E27FC236}">
                <a16:creationId xmlns:a16="http://schemas.microsoft.com/office/drawing/2014/main" id="{6B1A6949-93C0-FFDC-7867-866A037B3B0E}"/>
              </a:ext>
            </a:extLst>
          </p:cNvPr>
          <p:cNvGrpSpPr/>
          <p:nvPr/>
        </p:nvGrpSpPr>
        <p:grpSpPr>
          <a:xfrm>
            <a:off x="6308282" y="2398423"/>
            <a:ext cx="3368868" cy="3081804"/>
            <a:chOff x="4784282" y="2398423"/>
            <a:chExt cx="3368868" cy="3081804"/>
          </a:xfrm>
        </p:grpSpPr>
        <p:sp>
          <p:nvSpPr>
            <p:cNvPr id="15" name="Thought Bubble: Cloud 14">
              <a:extLst>
                <a:ext uri="{FF2B5EF4-FFF2-40B4-BE49-F238E27FC236}">
                  <a16:creationId xmlns:a16="http://schemas.microsoft.com/office/drawing/2014/main" id="{8172449B-EAEB-8FE3-C20F-BB53FE6B12FC}"/>
                </a:ext>
              </a:extLst>
            </p:cNvPr>
            <p:cNvSpPr/>
            <p:nvPr/>
          </p:nvSpPr>
          <p:spPr>
            <a:xfrm rot="19850718">
              <a:off x="4784282" y="2398423"/>
              <a:ext cx="3368868" cy="3081804"/>
            </a:xfrm>
            <a:prstGeom prst="cloudCallout">
              <a:avLst>
                <a:gd name="adj1" fmla="val -3249"/>
                <a:gd name="adj2" fmla="val 26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2" name="Picture 21">
              <a:extLst>
                <a:ext uri="{FF2B5EF4-FFF2-40B4-BE49-F238E27FC236}">
                  <a16:creationId xmlns:a16="http://schemas.microsoft.com/office/drawing/2014/main" id="{8A027664-78CE-90B4-F80C-5579814E25A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570564" y="2729486"/>
              <a:ext cx="1874165" cy="2008034"/>
            </a:xfrm>
            <a:prstGeom prst="rect">
              <a:avLst/>
            </a:prstGeom>
          </p:spPr>
        </p:pic>
      </p:grpSp>
      <p:grpSp>
        <p:nvGrpSpPr>
          <p:cNvPr id="2" name="Group 1">
            <a:extLst>
              <a:ext uri="{FF2B5EF4-FFF2-40B4-BE49-F238E27FC236}">
                <a16:creationId xmlns:a16="http://schemas.microsoft.com/office/drawing/2014/main" id="{977FB933-9194-8C01-E25A-4BA8E37437C1}"/>
              </a:ext>
            </a:extLst>
          </p:cNvPr>
          <p:cNvGrpSpPr/>
          <p:nvPr/>
        </p:nvGrpSpPr>
        <p:grpSpPr>
          <a:xfrm>
            <a:off x="9334969" y="227397"/>
            <a:ext cx="1333038" cy="504056"/>
            <a:chOff x="8097296" y="1700808"/>
            <a:chExt cx="1083216" cy="504056"/>
          </a:xfrm>
          <a:solidFill>
            <a:srgbClr val="CC4894"/>
          </a:solidFill>
        </p:grpSpPr>
        <p:sp>
          <p:nvSpPr>
            <p:cNvPr id="6" name="Oval 5">
              <a:extLst>
                <a:ext uri="{FF2B5EF4-FFF2-40B4-BE49-F238E27FC236}">
                  <a16:creationId xmlns:a16="http://schemas.microsoft.com/office/drawing/2014/main" id="{C9A5833D-B9F7-9C94-5C4B-CADB90A1A9F8}"/>
                </a:ext>
              </a:extLst>
            </p:cNvPr>
            <p:cNvSpPr/>
            <p:nvPr/>
          </p:nvSpPr>
          <p:spPr>
            <a:xfrm>
              <a:off x="8097296" y="1700808"/>
              <a:ext cx="416757"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Rectangle 6">
              <a:extLst>
                <a:ext uri="{FF2B5EF4-FFF2-40B4-BE49-F238E27FC236}">
                  <a16:creationId xmlns:a16="http://schemas.microsoft.com/office/drawing/2014/main" id="{71B4F541-8A84-9CDA-99C4-D0D78322FB11}"/>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Practise</a:t>
              </a:r>
            </a:p>
          </p:txBody>
        </p:sp>
      </p:grpSp>
      <p:sp>
        <p:nvSpPr>
          <p:cNvPr id="8" name="TextBox 7">
            <a:extLst>
              <a:ext uri="{FF2B5EF4-FFF2-40B4-BE49-F238E27FC236}">
                <a16:creationId xmlns:a16="http://schemas.microsoft.com/office/drawing/2014/main" id="{3765884B-D0ED-3F92-3F12-955048A8419C}"/>
              </a:ext>
            </a:extLst>
          </p:cNvPr>
          <p:cNvSpPr txBox="1"/>
          <p:nvPr/>
        </p:nvSpPr>
        <p:spPr>
          <a:xfrm>
            <a:off x="144953" y="96044"/>
            <a:ext cx="6096000" cy="369332"/>
          </a:xfrm>
          <a:prstGeom prst="rect">
            <a:avLst/>
          </a:prstGeom>
          <a:noFill/>
        </p:spPr>
        <p:txBody>
          <a:bodyPr wrap="square">
            <a:spAutoFit/>
          </a:bodyPr>
          <a:lstStyle/>
          <a:p>
            <a:r>
              <a:rPr lang="en-GB" dirty="0">
                <a:latin typeface="Sassoon Infant Std" panose="020B0503020103030203" pitchFamily="34" charset="0"/>
              </a:rPr>
              <a:t>TBAT: review air and ear </a:t>
            </a:r>
            <a:endParaRPr lang="en-GB" dirty="0"/>
          </a:p>
        </p:txBody>
      </p:sp>
      <p:sp>
        <p:nvSpPr>
          <p:cNvPr id="9" name="TextBox 8">
            <a:extLst>
              <a:ext uri="{FF2B5EF4-FFF2-40B4-BE49-F238E27FC236}">
                <a16:creationId xmlns:a16="http://schemas.microsoft.com/office/drawing/2014/main" id="{EBD8FB02-A1B6-A46C-B895-5EC5C51AB687}"/>
              </a:ext>
            </a:extLst>
          </p:cNvPr>
          <p:cNvSpPr txBox="1"/>
          <p:nvPr/>
        </p:nvSpPr>
        <p:spPr>
          <a:xfrm>
            <a:off x="5849430" y="2734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17380942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nextCondLst>
                <p:cond evt="onClick" delay="0">
                  <p:tgtEl>
                    <p:spTgt spid="1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and a child lying on the ground&#10;&#10;Description automatically generated">
            <a:extLst>
              <a:ext uri="{FF2B5EF4-FFF2-40B4-BE49-F238E27FC236}">
                <a16:creationId xmlns:a16="http://schemas.microsoft.com/office/drawing/2014/main" id="{9998EB83-9E83-77F0-939E-E72168A2FE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15293" y="487946"/>
            <a:ext cx="8161414" cy="5882111"/>
          </a:xfrm>
          <a:prstGeom prst="roundRect">
            <a:avLst>
              <a:gd name="adj" fmla="val 2256"/>
            </a:avLst>
          </a:prstGeom>
        </p:spPr>
      </p:pic>
      <p:sp>
        <p:nvSpPr>
          <p:cNvPr id="4" name="Thought Bubble: Cloud 3">
            <a:extLst>
              <a:ext uri="{FF2B5EF4-FFF2-40B4-BE49-F238E27FC236}">
                <a16:creationId xmlns:a16="http://schemas.microsoft.com/office/drawing/2014/main" id="{CC9CA27D-3760-BE55-34C0-48AB2CEE9397}"/>
              </a:ext>
            </a:extLst>
          </p:cNvPr>
          <p:cNvSpPr/>
          <p:nvPr/>
        </p:nvSpPr>
        <p:spPr>
          <a:xfrm>
            <a:off x="2495566" y="-1273628"/>
            <a:ext cx="6647396" cy="3506106"/>
          </a:xfrm>
          <a:prstGeom prst="cloudCallout">
            <a:avLst>
              <a:gd name="adj1" fmla="val -51341"/>
              <a:gd name="adj2" fmla="val -289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peech Bubble">
            <a:extLst>
              <a:ext uri="{FF2B5EF4-FFF2-40B4-BE49-F238E27FC236}">
                <a16:creationId xmlns:a16="http://schemas.microsoft.com/office/drawing/2014/main" id="{235A9A31-5F1B-9B8B-05E7-8C7632588BB7}"/>
              </a:ext>
            </a:extLst>
          </p:cNvPr>
          <p:cNvSpPr/>
          <p:nvPr/>
        </p:nvSpPr>
        <p:spPr>
          <a:xfrm>
            <a:off x="4721263" y="227397"/>
            <a:ext cx="2436651" cy="1203354"/>
          </a:xfrm>
          <a:prstGeom prst="wedgeRoundRectCallout">
            <a:avLst>
              <a:gd name="adj1" fmla="val 20479"/>
              <a:gd name="adj2" fmla="val -48694"/>
              <a:gd name="adj3" fmla="val 16667"/>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dirty="0">
                <a:solidFill>
                  <a:schemeClr val="tx1"/>
                </a:solidFill>
                <a:latin typeface="Twinkl" pitchFamily="50" charset="0"/>
              </a:rPr>
              <a:t>hair</a:t>
            </a:r>
          </a:p>
        </p:txBody>
      </p:sp>
      <p:cxnSp>
        <p:nvCxnSpPr>
          <p:cNvPr id="11" name="Straight Connector 10">
            <a:extLst>
              <a:ext uri="{FF2B5EF4-FFF2-40B4-BE49-F238E27FC236}">
                <a16:creationId xmlns:a16="http://schemas.microsoft.com/office/drawing/2014/main" id="{DDF2DFED-9991-F38F-66E0-474A373335C6}"/>
              </a:ext>
            </a:extLst>
          </p:cNvPr>
          <p:cNvCxnSpPr>
            <a:cxnSpLocks/>
          </p:cNvCxnSpPr>
          <p:nvPr/>
        </p:nvCxnSpPr>
        <p:spPr>
          <a:xfrm>
            <a:off x="5729114" y="1362786"/>
            <a:ext cx="845396" cy="0"/>
          </a:xfrm>
          <a:prstGeom prst="line">
            <a:avLst/>
          </a:prstGeom>
          <a:ln w="889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7FC0E06-860D-322E-3786-3A7ECFADFAD8}"/>
              </a:ext>
            </a:extLst>
          </p:cNvPr>
          <p:cNvSpPr/>
          <p:nvPr/>
        </p:nvSpPr>
        <p:spPr>
          <a:xfrm>
            <a:off x="5369987" y="1312017"/>
            <a:ext cx="95219" cy="952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CHECK">
            <a:extLst>
              <a:ext uri="{FF2B5EF4-FFF2-40B4-BE49-F238E27FC236}">
                <a16:creationId xmlns:a16="http://schemas.microsoft.com/office/drawing/2014/main" id="{8EF36493-2055-2398-24E2-BE2DB89F755E}"/>
              </a:ext>
            </a:extLst>
          </p:cNvPr>
          <p:cNvGrpSpPr>
            <a:grpSpLocks/>
          </p:cNvGrpSpPr>
          <p:nvPr/>
        </p:nvGrpSpPr>
        <p:grpSpPr bwMode="auto">
          <a:xfrm>
            <a:off x="8306636" y="5530285"/>
            <a:ext cx="1677792" cy="666750"/>
            <a:chOff x="6757015" y="5534675"/>
            <a:chExt cx="1678568" cy="666848"/>
          </a:xfrm>
        </p:grpSpPr>
        <p:sp>
          <p:nvSpPr>
            <p:cNvPr id="20" name="Rectangle: Rounded Corners 19">
              <a:extLst>
                <a:ext uri="{FF2B5EF4-FFF2-40B4-BE49-F238E27FC236}">
                  <a16:creationId xmlns:a16="http://schemas.microsoft.com/office/drawing/2014/main" id="{01990499-1068-F954-06A8-72357F020339}"/>
                </a:ext>
              </a:extLst>
            </p:cNvPr>
            <p:cNvSpPr/>
            <p:nvPr/>
          </p:nvSpPr>
          <p:spPr>
            <a:xfrm>
              <a:off x="6757015" y="5650580"/>
              <a:ext cx="1256657" cy="431863"/>
            </a:xfrm>
            <a:prstGeom prst="roundRect">
              <a:avLst>
                <a:gd name="adj" fmla="val 50000"/>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b="1" dirty="0"/>
                <a:t>Check</a:t>
              </a:r>
            </a:p>
          </p:txBody>
        </p:sp>
        <p:pic>
          <p:nvPicPr>
            <p:cNvPr id="21" name="Picture 20">
              <a:extLst>
                <a:ext uri="{FF2B5EF4-FFF2-40B4-BE49-F238E27FC236}">
                  <a16:creationId xmlns:a16="http://schemas.microsoft.com/office/drawing/2014/main" id="{14BF3593-F7E9-F6B7-4E1C-CD79513159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33"/>
            <a:stretch/>
          </p:blipFill>
          <p:spPr>
            <a:xfrm>
              <a:off x="7715171" y="5534675"/>
              <a:ext cx="720412" cy="666848"/>
            </a:xfrm>
            <a:prstGeom prst="ellipse">
              <a:avLst/>
            </a:prstGeom>
            <a:solidFill>
              <a:schemeClr val="bg1"/>
            </a:solidFill>
            <a:ln w="57150">
              <a:solidFill>
                <a:schemeClr val="accent3"/>
              </a:solidFill>
            </a:ln>
          </p:spPr>
        </p:pic>
      </p:grpSp>
      <p:grpSp>
        <p:nvGrpSpPr>
          <p:cNvPr id="6" name="Group 5">
            <a:extLst>
              <a:ext uri="{FF2B5EF4-FFF2-40B4-BE49-F238E27FC236}">
                <a16:creationId xmlns:a16="http://schemas.microsoft.com/office/drawing/2014/main" id="{17F300CB-D577-6C77-2D3A-C7BE76C046E1}"/>
              </a:ext>
            </a:extLst>
          </p:cNvPr>
          <p:cNvGrpSpPr/>
          <p:nvPr/>
        </p:nvGrpSpPr>
        <p:grpSpPr>
          <a:xfrm>
            <a:off x="6321585" y="2038704"/>
            <a:ext cx="3240228" cy="3487892"/>
            <a:chOff x="4797585" y="2038704"/>
            <a:chExt cx="3240228" cy="3487892"/>
          </a:xfrm>
        </p:grpSpPr>
        <p:sp>
          <p:nvSpPr>
            <p:cNvPr id="15" name="Thought Bubble: Cloud 14">
              <a:extLst>
                <a:ext uri="{FF2B5EF4-FFF2-40B4-BE49-F238E27FC236}">
                  <a16:creationId xmlns:a16="http://schemas.microsoft.com/office/drawing/2014/main" id="{8172449B-EAEB-8FE3-C20F-BB53FE6B12FC}"/>
                </a:ext>
              </a:extLst>
            </p:cNvPr>
            <p:cNvSpPr/>
            <p:nvPr/>
          </p:nvSpPr>
          <p:spPr>
            <a:xfrm rot="4538151">
              <a:off x="4673753" y="2162536"/>
              <a:ext cx="3487892" cy="3240228"/>
            </a:xfrm>
            <a:prstGeom prst="cloudCallout">
              <a:avLst>
                <a:gd name="adj1" fmla="val -3249"/>
                <a:gd name="adj2" fmla="val 26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descr="A cartoon of a child with her hair in her hand&#10;&#10;Description automatically generated">
              <a:extLst>
                <a:ext uri="{FF2B5EF4-FFF2-40B4-BE49-F238E27FC236}">
                  <a16:creationId xmlns:a16="http://schemas.microsoft.com/office/drawing/2014/main" id="{29E4D2D1-50D7-04C9-1647-7C84C34398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33913" y="2547987"/>
              <a:ext cx="2216026" cy="2346609"/>
            </a:xfrm>
            <a:prstGeom prst="rect">
              <a:avLst/>
            </a:prstGeom>
          </p:spPr>
        </p:pic>
      </p:grpSp>
      <p:grpSp>
        <p:nvGrpSpPr>
          <p:cNvPr id="7" name="Group 6">
            <a:extLst>
              <a:ext uri="{FF2B5EF4-FFF2-40B4-BE49-F238E27FC236}">
                <a16:creationId xmlns:a16="http://schemas.microsoft.com/office/drawing/2014/main" id="{77580519-C566-29BC-24D2-C233C985425D}"/>
              </a:ext>
            </a:extLst>
          </p:cNvPr>
          <p:cNvGrpSpPr/>
          <p:nvPr/>
        </p:nvGrpSpPr>
        <p:grpSpPr>
          <a:xfrm>
            <a:off x="9334969" y="227397"/>
            <a:ext cx="1333038" cy="504056"/>
            <a:chOff x="8097296" y="1700808"/>
            <a:chExt cx="1083216" cy="504056"/>
          </a:xfrm>
          <a:solidFill>
            <a:srgbClr val="CC4894"/>
          </a:solidFill>
        </p:grpSpPr>
        <p:sp>
          <p:nvSpPr>
            <p:cNvPr id="8" name="Oval 7">
              <a:extLst>
                <a:ext uri="{FF2B5EF4-FFF2-40B4-BE49-F238E27FC236}">
                  <a16:creationId xmlns:a16="http://schemas.microsoft.com/office/drawing/2014/main" id="{E5CE1AAB-8BCE-67A7-AA7E-8DDEE7D4380D}"/>
                </a:ext>
              </a:extLst>
            </p:cNvPr>
            <p:cNvSpPr/>
            <p:nvPr/>
          </p:nvSpPr>
          <p:spPr>
            <a:xfrm>
              <a:off x="8097296" y="1700808"/>
              <a:ext cx="416757"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Rectangle 8">
              <a:extLst>
                <a:ext uri="{FF2B5EF4-FFF2-40B4-BE49-F238E27FC236}">
                  <a16:creationId xmlns:a16="http://schemas.microsoft.com/office/drawing/2014/main" id="{2A5E7B20-D204-B42F-FCCF-2D3B450F5B03}"/>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Practise</a:t>
              </a:r>
            </a:p>
          </p:txBody>
        </p:sp>
      </p:grpSp>
      <p:sp>
        <p:nvSpPr>
          <p:cNvPr id="10" name="TextBox 9">
            <a:extLst>
              <a:ext uri="{FF2B5EF4-FFF2-40B4-BE49-F238E27FC236}">
                <a16:creationId xmlns:a16="http://schemas.microsoft.com/office/drawing/2014/main" id="{0386723E-2639-10F5-FBDB-DFB9023FB758}"/>
              </a:ext>
            </a:extLst>
          </p:cNvPr>
          <p:cNvSpPr txBox="1"/>
          <p:nvPr/>
        </p:nvSpPr>
        <p:spPr>
          <a:xfrm>
            <a:off x="144953" y="96044"/>
            <a:ext cx="6096000" cy="369332"/>
          </a:xfrm>
          <a:prstGeom prst="rect">
            <a:avLst/>
          </a:prstGeom>
          <a:noFill/>
        </p:spPr>
        <p:txBody>
          <a:bodyPr wrap="square">
            <a:spAutoFit/>
          </a:bodyPr>
          <a:lstStyle/>
          <a:p>
            <a:r>
              <a:rPr lang="en-GB" dirty="0">
                <a:latin typeface="Sassoon Infant Std" panose="020B0503020103030203" pitchFamily="34" charset="0"/>
              </a:rPr>
              <a:t>TBAT: review air and ear </a:t>
            </a:r>
            <a:endParaRPr lang="en-GB" dirty="0"/>
          </a:p>
        </p:txBody>
      </p:sp>
      <p:sp>
        <p:nvSpPr>
          <p:cNvPr id="13" name="TextBox 12">
            <a:extLst>
              <a:ext uri="{FF2B5EF4-FFF2-40B4-BE49-F238E27FC236}">
                <a16:creationId xmlns:a16="http://schemas.microsoft.com/office/drawing/2014/main" id="{BBF571C1-1968-AF5A-BD80-A0105929AA1E}"/>
              </a:ext>
            </a:extLst>
          </p:cNvPr>
          <p:cNvSpPr txBox="1"/>
          <p:nvPr/>
        </p:nvSpPr>
        <p:spPr>
          <a:xfrm>
            <a:off x="5849430" y="2734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28428040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nextCondLst>
                <p:cond evt="onClick" delay="0">
                  <p:tgtEl>
                    <p:spTgt spid="1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and a child lying on the ground&#10;&#10;Description automatically generated">
            <a:extLst>
              <a:ext uri="{FF2B5EF4-FFF2-40B4-BE49-F238E27FC236}">
                <a16:creationId xmlns:a16="http://schemas.microsoft.com/office/drawing/2014/main" id="{9998EB83-9E83-77F0-939E-E72168A2FE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15293" y="487946"/>
            <a:ext cx="8161414" cy="5882111"/>
          </a:xfrm>
          <a:prstGeom prst="roundRect">
            <a:avLst>
              <a:gd name="adj" fmla="val 2256"/>
            </a:avLst>
          </a:prstGeom>
        </p:spPr>
      </p:pic>
      <p:sp>
        <p:nvSpPr>
          <p:cNvPr id="4" name="Thought Bubble: Cloud 3">
            <a:extLst>
              <a:ext uri="{FF2B5EF4-FFF2-40B4-BE49-F238E27FC236}">
                <a16:creationId xmlns:a16="http://schemas.microsoft.com/office/drawing/2014/main" id="{CC9CA27D-3760-BE55-34C0-48AB2CEE9397}"/>
              </a:ext>
            </a:extLst>
          </p:cNvPr>
          <p:cNvSpPr/>
          <p:nvPr/>
        </p:nvSpPr>
        <p:spPr>
          <a:xfrm>
            <a:off x="2495566" y="-1273628"/>
            <a:ext cx="6647396" cy="3506106"/>
          </a:xfrm>
          <a:prstGeom prst="cloudCallout">
            <a:avLst>
              <a:gd name="adj1" fmla="val -51341"/>
              <a:gd name="adj2" fmla="val -289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peech Bubble">
            <a:extLst>
              <a:ext uri="{FF2B5EF4-FFF2-40B4-BE49-F238E27FC236}">
                <a16:creationId xmlns:a16="http://schemas.microsoft.com/office/drawing/2014/main" id="{235A9A31-5F1B-9B8B-05E7-8C7632588BB7}"/>
              </a:ext>
            </a:extLst>
          </p:cNvPr>
          <p:cNvSpPr/>
          <p:nvPr/>
        </p:nvSpPr>
        <p:spPr>
          <a:xfrm>
            <a:off x="4721263" y="227397"/>
            <a:ext cx="2436651" cy="1203354"/>
          </a:xfrm>
          <a:prstGeom prst="wedgeRoundRectCallout">
            <a:avLst>
              <a:gd name="adj1" fmla="val 20479"/>
              <a:gd name="adj2" fmla="val -48694"/>
              <a:gd name="adj3" fmla="val 16667"/>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dirty="0">
                <a:solidFill>
                  <a:schemeClr val="tx1"/>
                </a:solidFill>
                <a:latin typeface="Twinkl" pitchFamily="50" charset="0"/>
              </a:rPr>
              <a:t>gear</a:t>
            </a:r>
          </a:p>
        </p:txBody>
      </p:sp>
      <p:cxnSp>
        <p:nvCxnSpPr>
          <p:cNvPr id="11" name="Straight Connector 10">
            <a:extLst>
              <a:ext uri="{FF2B5EF4-FFF2-40B4-BE49-F238E27FC236}">
                <a16:creationId xmlns:a16="http://schemas.microsoft.com/office/drawing/2014/main" id="{DDF2DFED-9991-F38F-66E0-474A373335C6}"/>
              </a:ext>
            </a:extLst>
          </p:cNvPr>
          <p:cNvCxnSpPr>
            <a:cxnSpLocks/>
          </p:cNvCxnSpPr>
          <p:nvPr/>
        </p:nvCxnSpPr>
        <p:spPr>
          <a:xfrm>
            <a:off x="5683082" y="1382346"/>
            <a:ext cx="845396" cy="0"/>
          </a:xfrm>
          <a:prstGeom prst="line">
            <a:avLst/>
          </a:prstGeom>
          <a:ln w="889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7FC0E06-860D-322E-3786-3A7ECFADFAD8}"/>
              </a:ext>
            </a:extLst>
          </p:cNvPr>
          <p:cNvSpPr/>
          <p:nvPr/>
        </p:nvSpPr>
        <p:spPr>
          <a:xfrm>
            <a:off x="5369987" y="1337897"/>
            <a:ext cx="92853" cy="9285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CHECK">
            <a:extLst>
              <a:ext uri="{FF2B5EF4-FFF2-40B4-BE49-F238E27FC236}">
                <a16:creationId xmlns:a16="http://schemas.microsoft.com/office/drawing/2014/main" id="{8EF36493-2055-2398-24E2-BE2DB89F755E}"/>
              </a:ext>
            </a:extLst>
          </p:cNvPr>
          <p:cNvGrpSpPr>
            <a:grpSpLocks/>
          </p:cNvGrpSpPr>
          <p:nvPr/>
        </p:nvGrpSpPr>
        <p:grpSpPr bwMode="auto">
          <a:xfrm>
            <a:off x="8306636" y="5530285"/>
            <a:ext cx="1677792" cy="666750"/>
            <a:chOff x="6757015" y="5534675"/>
            <a:chExt cx="1678568" cy="666848"/>
          </a:xfrm>
        </p:grpSpPr>
        <p:sp>
          <p:nvSpPr>
            <p:cNvPr id="20" name="Rectangle: Rounded Corners 19">
              <a:extLst>
                <a:ext uri="{FF2B5EF4-FFF2-40B4-BE49-F238E27FC236}">
                  <a16:creationId xmlns:a16="http://schemas.microsoft.com/office/drawing/2014/main" id="{01990499-1068-F954-06A8-72357F020339}"/>
                </a:ext>
              </a:extLst>
            </p:cNvPr>
            <p:cNvSpPr/>
            <p:nvPr/>
          </p:nvSpPr>
          <p:spPr>
            <a:xfrm>
              <a:off x="6757015" y="5650580"/>
              <a:ext cx="1256657" cy="431863"/>
            </a:xfrm>
            <a:prstGeom prst="roundRect">
              <a:avLst>
                <a:gd name="adj" fmla="val 50000"/>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b="1" dirty="0"/>
                <a:t>Check</a:t>
              </a:r>
            </a:p>
          </p:txBody>
        </p:sp>
        <p:pic>
          <p:nvPicPr>
            <p:cNvPr id="21" name="Picture 20">
              <a:extLst>
                <a:ext uri="{FF2B5EF4-FFF2-40B4-BE49-F238E27FC236}">
                  <a16:creationId xmlns:a16="http://schemas.microsoft.com/office/drawing/2014/main" id="{14BF3593-F7E9-F6B7-4E1C-CD79513159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33"/>
            <a:stretch/>
          </p:blipFill>
          <p:spPr>
            <a:xfrm>
              <a:off x="7715171" y="5534675"/>
              <a:ext cx="720412" cy="666848"/>
            </a:xfrm>
            <a:prstGeom prst="ellipse">
              <a:avLst/>
            </a:prstGeom>
            <a:solidFill>
              <a:schemeClr val="bg1"/>
            </a:solidFill>
            <a:ln w="57150">
              <a:solidFill>
                <a:schemeClr val="accent3"/>
              </a:solidFill>
            </a:ln>
          </p:spPr>
        </p:pic>
      </p:grpSp>
      <p:grpSp>
        <p:nvGrpSpPr>
          <p:cNvPr id="8" name="Group 7">
            <a:extLst>
              <a:ext uri="{FF2B5EF4-FFF2-40B4-BE49-F238E27FC236}">
                <a16:creationId xmlns:a16="http://schemas.microsoft.com/office/drawing/2014/main" id="{F1D56B92-EF88-EBF5-AD78-C0341F683191}"/>
              </a:ext>
            </a:extLst>
          </p:cNvPr>
          <p:cNvGrpSpPr/>
          <p:nvPr/>
        </p:nvGrpSpPr>
        <p:grpSpPr>
          <a:xfrm>
            <a:off x="6321585" y="2038704"/>
            <a:ext cx="3240228" cy="3487892"/>
            <a:chOff x="4797585" y="2038704"/>
            <a:chExt cx="3240228" cy="3487892"/>
          </a:xfrm>
        </p:grpSpPr>
        <p:sp>
          <p:nvSpPr>
            <p:cNvPr id="15" name="Thought Bubble: Cloud 14">
              <a:extLst>
                <a:ext uri="{FF2B5EF4-FFF2-40B4-BE49-F238E27FC236}">
                  <a16:creationId xmlns:a16="http://schemas.microsoft.com/office/drawing/2014/main" id="{8172449B-EAEB-8FE3-C20F-BB53FE6B12FC}"/>
                </a:ext>
              </a:extLst>
            </p:cNvPr>
            <p:cNvSpPr/>
            <p:nvPr/>
          </p:nvSpPr>
          <p:spPr>
            <a:xfrm rot="4538151">
              <a:off x="4673753" y="2162536"/>
              <a:ext cx="3487892" cy="3240228"/>
            </a:xfrm>
            <a:prstGeom prst="cloudCallout">
              <a:avLst>
                <a:gd name="adj1" fmla="val -3249"/>
                <a:gd name="adj2" fmla="val 26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934216B6-20BD-6964-90F0-74F34AB92F8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633913" y="2630187"/>
              <a:ext cx="1851676" cy="2270221"/>
            </a:xfrm>
            <a:prstGeom prst="rect">
              <a:avLst/>
            </a:prstGeom>
          </p:spPr>
        </p:pic>
      </p:grpSp>
      <p:grpSp>
        <p:nvGrpSpPr>
          <p:cNvPr id="2" name="Group 1">
            <a:extLst>
              <a:ext uri="{FF2B5EF4-FFF2-40B4-BE49-F238E27FC236}">
                <a16:creationId xmlns:a16="http://schemas.microsoft.com/office/drawing/2014/main" id="{CA277A67-C0FB-D405-08FD-0A727356C596}"/>
              </a:ext>
            </a:extLst>
          </p:cNvPr>
          <p:cNvGrpSpPr/>
          <p:nvPr/>
        </p:nvGrpSpPr>
        <p:grpSpPr>
          <a:xfrm>
            <a:off x="9334969" y="227397"/>
            <a:ext cx="1333038" cy="504056"/>
            <a:chOff x="8097296" y="1700808"/>
            <a:chExt cx="1083216" cy="504056"/>
          </a:xfrm>
          <a:solidFill>
            <a:srgbClr val="CC4894"/>
          </a:solidFill>
        </p:grpSpPr>
        <p:sp>
          <p:nvSpPr>
            <p:cNvPr id="6" name="Oval 5">
              <a:extLst>
                <a:ext uri="{FF2B5EF4-FFF2-40B4-BE49-F238E27FC236}">
                  <a16:creationId xmlns:a16="http://schemas.microsoft.com/office/drawing/2014/main" id="{D8B58A9F-E860-18A1-2F0B-2D4F1C35E25D}"/>
                </a:ext>
              </a:extLst>
            </p:cNvPr>
            <p:cNvSpPr/>
            <p:nvPr/>
          </p:nvSpPr>
          <p:spPr>
            <a:xfrm>
              <a:off x="8097296" y="1700808"/>
              <a:ext cx="416757"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Rectangle 8">
              <a:extLst>
                <a:ext uri="{FF2B5EF4-FFF2-40B4-BE49-F238E27FC236}">
                  <a16:creationId xmlns:a16="http://schemas.microsoft.com/office/drawing/2014/main" id="{CE7FBB2C-7D86-7AB8-1A51-024B5EB6AD90}"/>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Practise</a:t>
              </a:r>
            </a:p>
          </p:txBody>
        </p:sp>
      </p:grpSp>
      <p:sp>
        <p:nvSpPr>
          <p:cNvPr id="10" name="TextBox 9">
            <a:extLst>
              <a:ext uri="{FF2B5EF4-FFF2-40B4-BE49-F238E27FC236}">
                <a16:creationId xmlns:a16="http://schemas.microsoft.com/office/drawing/2014/main" id="{580847C1-337F-6598-CDE6-7F25B0C6B495}"/>
              </a:ext>
            </a:extLst>
          </p:cNvPr>
          <p:cNvSpPr txBox="1"/>
          <p:nvPr/>
        </p:nvSpPr>
        <p:spPr>
          <a:xfrm>
            <a:off x="144953" y="96044"/>
            <a:ext cx="6096000" cy="369332"/>
          </a:xfrm>
          <a:prstGeom prst="rect">
            <a:avLst/>
          </a:prstGeom>
          <a:noFill/>
        </p:spPr>
        <p:txBody>
          <a:bodyPr wrap="square">
            <a:spAutoFit/>
          </a:bodyPr>
          <a:lstStyle/>
          <a:p>
            <a:r>
              <a:rPr lang="en-GB" dirty="0">
                <a:latin typeface="Sassoon Infant Std" panose="020B0503020103030203" pitchFamily="34" charset="0"/>
              </a:rPr>
              <a:t>TBAT: review air and ear </a:t>
            </a:r>
            <a:endParaRPr lang="en-GB" dirty="0"/>
          </a:p>
        </p:txBody>
      </p:sp>
      <p:sp>
        <p:nvSpPr>
          <p:cNvPr id="13" name="TextBox 12">
            <a:extLst>
              <a:ext uri="{FF2B5EF4-FFF2-40B4-BE49-F238E27FC236}">
                <a16:creationId xmlns:a16="http://schemas.microsoft.com/office/drawing/2014/main" id="{CB0045CE-8534-76EB-0E6A-6CAB8CE1AE62}"/>
              </a:ext>
            </a:extLst>
          </p:cNvPr>
          <p:cNvSpPr txBox="1"/>
          <p:nvPr/>
        </p:nvSpPr>
        <p:spPr>
          <a:xfrm>
            <a:off x="5849430" y="2734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41312658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nextCondLst>
                <p:cond evt="onClick" delay="0">
                  <p:tgtEl>
                    <p:spTgt spid="1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30186" y="479426"/>
            <a:ext cx="8145159" cy="5877009"/>
          </a:xfrm>
          <a:prstGeom prst="roundRect">
            <a:avLst>
              <a:gd name="adj" fmla="val 2332"/>
            </a:avLst>
          </a:prstGeom>
        </p:spPr>
      </p:pic>
      <p:grpSp>
        <p:nvGrpSpPr>
          <p:cNvPr id="15" name="Apply">
            <a:extLst>
              <a:ext uri="{FF2B5EF4-FFF2-40B4-BE49-F238E27FC236}">
                <a16:creationId xmlns:a16="http://schemas.microsoft.com/office/drawing/2014/main" id="{0207BBC7-5455-4E35-A779-73FADFC9CCE9}"/>
              </a:ext>
            </a:extLst>
          </p:cNvPr>
          <p:cNvGrpSpPr/>
          <p:nvPr/>
        </p:nvGrpSpPr>
        <p:grpSpPr>
          <a:xfrm>
            <a:off x="9308932" y="227397"/>
            <a:ext cx="1359066" cy="504056"/>
            <a:chOff x="8076145" y="1700808"/>
            <a:chExt cx="1104367" cy="504056"/>
          </a:xfrm>
          <a:solidFill>
            <a:srgbClr val="CC4894"/>
          </a:solidFill>
        </p:grpSpPr>
        <p:sp>
          <p:nvSpPr>
            <p:cNvPr id="16" name="Oval 15">
              <a:extLst>
                <a:ext uri="{FF2B5EF4-FFF2-40B4-BE49-F238E27FC236}">
                  <a16:creationId xmlns:a16="http://schemas.microsoft.com/office/drawing/2014/main" id="{41F85048-B2E7-4C06-A892-3E6F055133D7}"/>
                </a:ext>
              </a:extLst>
            </p:cNvPr>
            <p:cNvSpPr/>
            <p:nvPr/>
          </p:nvSpPr>
          <p:spPr>
            <a:xfrm>
              <a:off x="8076145" y="1700808"/>
              <a:ext cx="409547"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7" name="Rectangle 16">
              <a:extLst>
                <a:ext uri="{FF2B5EF4-FFF2-40B4-BE49-F238E27FC236}">
                  <a16:creationId xmlns:a16="http://schemas.microsoft.com/office/drawing/2014/main" id="{A9CAC19D-1A75-4D8C-A06C-CE640E991BC9}"/>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Apply</a:t>
              </a:r>
            </a:p>
          </p:txBody>
        </p:sp>
      </p:grpSp>
      <p:pic>
        <p:nvPicPr>
          <p:cNvPr id="4" name="Picture 3" descr="A cartoon of a person with his hands in his pockets&#10;&#10;Description automatically generated">
            <a:extLst>
              <a:ext uri="{FF2B5EF4-FFF2-40B4-BE49-F238E27FC236}">
                <a16:creationId xmlns:a16="http://schemas.microsoft.com/office/drawing/2014/main" id="{F1E1AE64-A2C9-AA6F-9508-063B1BEFBC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01442" y="932690"/>
            <a:ext cx="1995294" cy="5423745"/>
          </a:xfrm>
          <a:prstGeom prst="rect">
            <a:avLst/>
          </a:prstGeom>
        </p:spPr>
      </p:pic>
      <p:pic>
        <p:nvPicPr>
          <p:cNvPr id="8" name="Picture 7" descr="A cartoon of a child&#10;&#10;Description automatically generated">
            <a:extLst>
              <a:ext uri="{FF2B5EF4-FFF2-40B4-BE49-F238E27FC236}">
                <a16:creationId xmlns:a16="http://schemas.microsoft.com/office/drawing/2014/main" id="{57424D33-E5C1-53C3-4379-C1639247245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84739" y="1208691"/>
            <a:ext cx="1896305" cy="5147744"/>
          </a:xfrm>
          <a:prstGeom prst="rect">
            <a:avLst/>
          </a:prstGeom>
        </p:spPr>
      </p:pic>
      <p:sp>
        <p:nvSpPr>
          <p:cNvPr id="7" name="Rectangle: Rounded Corners 6">
            <a:extLst>
              <a:ext uri="{FF2B5EF4-FFF2-40B4-BE49-F238E27FC236}">
                <a16:creationId xmlns:a16="http://schemas.microsoft.com/office/drawing/2014/main" id="{7E405A8F-5F55-4B27-BAFC-69257B72E5EF}"/>
              </a:ext>
            </a:extLst>
          </p:cNvPr>
          <p:cNvSpPr/>
          <p:nvPr/>
        </p:nvSpPr>
        <p:spPr>
          <a:xfrm>
            <a:off x="2208213" y="5244492"/>
            <a:ext cx="7775575" cy="932472"/>
          </a:xfrm>
          <a:prstGeom prst="roundRect">
            <a:avLst>
              <a:gd name="adj" fmla="val 1003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GB" sz="2000" dirty="0">
                <a:solidFill>
                  <a:srgbClr val="1C1C1C"/>
                </a:solidFill>
              </a:rPr>
              <a:t>The sun had started to shine. Kit and Sam put on their sun cream and sun hats. They skipped happily around the garden.</a:t>
            </a:r>
            <a:endParaRPr lang="en-GB" sz="2800" dirty="0">
              <a:solidFill>
                <a:schemeClr val="tx1"/>
              </a:solidFill>
            </a:endParaRPr>
          </a:p>
        </p:txBody>
      </p:sp>
      <p:sp>
        <p:nvSpPr>
          <p:cNvPr id="3" name="TextBox 2">
            <a:extLst>
              <a:ext uri="{FF2B5EF4-FFF2-40B4-BE49-F238E27FC236}">
                <a16:creationId xmlns:a16="http://schemas.microsoft.com/office/drawing/2014/main" id="{CAC852D7-36D8-2BEC-043E-4864571537B3}"/>
              </a:ext>
            </a:extLst>
          </p:cNvPr>
          <p:cNvSpPr txBox="1"/>
          <p:nvPr/>
        </p:nvSpPr>
        <p:spPr>
          <a:xfrm>
            <a:off x="144953" y="96044"/>
            <a:ext cx="6096000" cy="369332"/>
          </a:xfrm>
          <a:prstGeom prst="rect">
            <a:avLst/>
          </a:prstGeom>
          <a:noFill/>
        </p:spPr>
        <p:txBody>
          <a:bodyPr wrap="square">
            <a:spAutoFit/>
          </a:bodyPr>
          <a:lstStyle/>
          <a:p>
            <a:r>
              <a:rPr lang="en-GB" dirty="0">
                <a:latin typeface="Sassoon Infant Std" panose="020B0503020103030203" pitchFamily="34" charset="0"/>
              </a:rPr>
              <a:t>TBAT: review air and ear </a:t>
            </a:r>
            <a:endParaRPr lang="en-GB" dirty="0"/>
          </a:p>
        </p:txBody>
      </p:sp>
      <p:sp>
        <p:nvSpPr>
          <p:cNvPr id="5" name="TextBox 4">
            <a:extLst>
              <a:ext uri="{FF2B5EF4-FFF2-40B4-BE49-F238E27FC236}">
                <a16:creationId xmlns:a16="http://schemas.microsoft.com/office/drawing/2014/main" id="{1992FED5-73F7-FCD3-BCF7-0ACC9FF2063D}"/>
              </a:ext>
            </a:extLst>
          </p:cNvPr>
          <p:cNvSpPr txBox="1"/>
          <p:nvPr/>
        </p:nvSpPr>
        <p:spPr>
          <a:xfrm>
            <a:off x="5849430" y="2734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292129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30186" y="479426"/>
            <a:ext cx="8145159" cy="5877009"/>
          </a:xfrm>
          <a:prstGeom prst="roundRect">
            <a:avLst>
              <a:gd name="adj" fmla="val 2332"/>
            </a:avLst>
          </a:prstGeom>
        </p:spPr>
      </p:pic>
      <p:pic>
        <p:nvPicPr>
          <p:cNvPr id="3" name="Picture 2" descr="A cartoon of a person with his hands in his pockets&#10;&#10;Description automatically generated">
            <a:extLst>
              <a:ext uri="{FF2B5EF4-FFF2-40B4-BE49-F238E27FC236}">
                <a16:creationId xmlns:a16="http://schemas.microsoft.com/office/drawing/2014/main" id="{790486E9-562C-EC54-075A-7B2023357B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01442" y="932690"/>
            <a:ext cx="1995294" cy="5423745"/>
          </a:xfrm>
          <a:prstGeom prst="rect">
            <a:avLst/>
          </a:prstGeom>
        </p:spPr>
      </p:pic>
      <p:pic>
        <p:nvPicPr>
          <p:cNvPr id="4" name="Picture 3" descr="A cartoon of a child&#10;&#10;Description automatically generated">
            <a:extLst>
              <a:ext uri="{FF2B5EF4-FFF2-40B4-BE49-F238E27FC236}">
                <a16:creationId xmlns:a16="http://schemas.microsoft.com/office/drawing/2014/main" id="{8C8CBEEF-4FF7-EF2D-5158-3CE5A197AA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84739" y="1208691"/>
            <a:ext cx="1896305" cy="5147744"/>
          </a:xfrm>
          <a:prstGeom prst="rect">
            <a:avLst/>
          </a:prstGeom>
        </p:spPr>
      </p:pic>
      <p:sp>
        <p:nvSpPr>
          <p:cNvPr id="7" name="Rectangle: Rounded Corners 6">
            <a:extLst>
              <a:ext uri="{FF2B5EF4-FFF2-40B4-BE49-F238E27FC236}">
                <a16:creationId xmlns:a16="http://schemas.microsoft.com/office/drawing/2014/main" id="{7E405A8F-5F55-4B27-BAFC-69257B72E5EF}"/>
              </a:ext>
            </a:extLst>
          </p:cNvPr>
          <p:cNvSpPr/>
          <p:nvPr/>
        </p:nvSpPr>
        <p:spPr>
          <a:xfrm>
            <a:off x="2208213" y="5244492"/>
            <a:ext cx="7775575" cy="932472"/>
          </a:xfrm>
          <a:prstGeom prst="roundRect">
            <a:avLst>
              <a:gd name="adj" fmla="val 1003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GB" sz="2000" dirty="0">
                <a:solidFill>
                  <a:srgbClr val="000000"/>
                </a:solidFill>
              </a:rPr>
              <a:t>Kit and Sam were excited to see the sun shine at last. Can you read the sentences to find out what they did in the garden? </a:t>
            </a:r>
            <a:endParaRPr lang="en-GB" sz="3200" dirty="0">
              <a:solidFill>
                <a:schemeClr val="tx1"/>
              </a:solidFill>
            </a:endParaRPr>
          </a:p>
        </p:txBody>
      </p:sp>
      <p:grpSp>
        <p:nvGrpSpPr>
          <p:cNvPr id="15" name="Apply">
            <a:extLst>
              <a:ext uri="{FF2B5EF4-FFF2-40B4-BE49-F238E27FC236}">
                <a16:creationId xmlns:a16="http://schemas.microsoft.com/office/drawing/2014/main" id="{0207BBC7-5455-4E35-A779-73FADFC9CCE9}"/>
              </a:ext>
            </a:extLst>
          </p:cNvPr>
          <p:cNvGrpSpPr/>
          <p:nvPr/>
        </p:nvGrpSpPr>
        <p:grpSpPr>
          <a:xfrm>
            <a:off x="9308932" y="227397"/>
            <a:ext cx="1359066" cy="504056"/>
            <a:chOff x="8076145" y="1700808"/>
            <a:chExt cx="1104367" cy="504056"/>
          </a:xfrm>
          <a:solidFill>
            <a:srgbClr val="CC4894"/>
          </a:solidFill>
        </p:grpSpPr>
        <p:sp>
          <p:nvSpPr>
            <p:cNvPr id="16" name="Oval 15">
              <a:extLst>
                <a:ext uri="{FF2B5EF4-FFF2-40B4-BE49-F238E27FC236}">
                  <a16:creationId xmlns:a16="http://schemas.microsoft.com/office/drawing/2014/main" id="{41F85048-B2E7-4C06-A892-3E6F055133D7}"/>
                </a:ext>
              </a:extLst>
            </p:cNvPr>
            <p:cNvSpPr/>
            <p:nvPr/>
          </p:nvSpPr>
          <p:spPr>
            <a:xfrm>
              <a:off x="8076145" y="1700808"/>
              <a:ext cx="409547"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7" name="Rectangle 16">
              <a:extLst>
                <a:ext uri="{FF2B5EF4-FFF2-40B4-BE49-F238E27FC236}">
                  <a16:creationId xmlns:a16="http://schemas.microsoft.com/office/drawing/2014/main" id="{A9CAC19D-1A75-4D8C-A06C-CE640E991BC9}"/>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Apply</a:t>
              </a:r>
            </a:p>
          </p:txBody>
        </p:sp>
      </p:grpSp>
      <p:sp>
        <p:nvSpPr>
          <p:cNvPr id="5" name="TextBox 4">
            <a:extLst>
              <a:ext uri="{FF2B5EF4-FFF2-40B4-BE49-F238E27FC236}">
                <a16:creationId xmlns:a16="http://schemas.microsoft.com/office/drawing/2014/main" id="{6DBC83BC-086F-5A71-E917-FD1534311801}"/>
              </a:ext>
            </a:extLst>
          </p:cNvPr>
          <p:cNvSpPr txBox="1"/>
          <p:nvPr/>
        </p:nvSpPr>
        <p:spPr>
          <a:xfrm>
            <a:off x="144953" y="96044"/>
            <a:ext cx="6096000" cy="369332"/>
          </a:xfrm>
          <a:prstGeom prst="rect">
            <a:avLst/>
          </a:prstGeom>
          <a:noFill/>
        </p:spPr>
        <p:txBody>
          <a:bodyPr wrap="square">
            <a:spAutoFit/>
          </a:bodyPr>
          <a:lstStyle/>
          <a:p>
            <a:r>
              <a:rPr lang="en-GB" dirty="0">
                <a:latin typeface="Sassoon Infant Std" panose="020B0503020103030203" pitchFamily="34" charset="0"/>
              </a:rPr>
              <a:t>TBAT: review air and ear </a:t>
            </a:r>
            <a:endParaRPr lang="en-GB" dirty="0"/>
          </a:p>
        </p:txBody>
      </p:sp>
      <p:sp>
        <p:nvSpPr>
          <p:cNvPr id="6" name="TextBox 5">
            <a:extLst>
              <a:ext uri="{FF2B5EF4-FFF2-40B4-BE49-F238E27FC236}">
                <a16:creationId xmlns:a16="http://schemas.microsoft.com/office/drawing/2014/main" id="{1DCDBACE-104C-7156-2A82-D0809602615E}"/>
              </a:ext>
            </a:extLst>
          </p:cNvPr>
          <p:cNvSpPr txBox="1"/>
          <p:nvPr/>
        </p:nvSpPr>
        <p:spPr>
          <a:xfrm>
            <a:off x="5849430" y="2734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143329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b" hidden="1">
            <a:extLst>
              <a:ext uri="{FF2B5EF4-FFF2-40B4-BE49-F238E27FC236}">
                <a16:creationId xmlns:a16="http://schemas.microsoft.com/office/drawing/2014/main" id="{859ADB85-1168-46D6-97F3-04118DE55654}"/>
              </a:ext>
            </a:extLst>
          </p:cNvPr>
          <p:cNvSpPr/>
          <p:nvPr/>
        </p:nvSpPr>
        <p:spPr>
          <a:xfrm>
            <a:off x="2389817" y="1410044"/>
            <a:ext cx="7402840" cy="4791479"/>
          </a:xfrm>
          <a:prstGeom prst="roundRect">
            <a:avLst>
              <a:gd name="adj" fmla="val 964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Twinkl" pitchFamily="50" charset="0"/>
              </a:rPr>
              <a:t>Can you sing this alphabet song along with Kit?</a:t>
            </a:r>
            <a:br>
              <a:rPr lang="en-GB" sz="2400" dirty="0">
                <a:solidFill>
                  <a:schemeClr val="tx1"/>
                </a:solidFill>
                <a:latin typeface="Twinkl" pitchFamily="50" charset="0"/>
              </a:rPr>
            </a:br>
            <a:br>
              <a:rPr lang="en-GB" sz="2400" dirty="0">
                <a:solidFill>
                  <a:schemeClr val="tx1"/>
                </a:solidFill>
                <a:latin typeface="Twinkl" pitchFamily="50" charset="0"/>
              </a:rPr>
            </a:br>
            <a:r>
              <a:rPr lang="en-GB" i="1" dirty="0">
                <a:solidFill>
                  <a:schemeClr val="tx1"/>
                </a:solidFill>
                <a:latin typeface="Twinkl" pitchFamily="50" charset="0"/>
              </a:rPr>
              <a:t>(To the tune of the traditional alphabet song)</a:t>
            </a:r>
          </a:p>
          <a:p>
            <a:pPr algn="ctr"/>
            <a:endParaRPr lang="en-GB" sz="2400" dirty="0">
              <a:solidFill>
                <a:schemeClr val="tx1"/>
              </a:solidFill>
              <a:latin typeface="Twinkl" pitchFamily="50" charset="0"/>
            </a:endParaRPr>
          </a:p>
          <a:p>
            <a:pPr algn="ctr"/>
            <a:r>
              <a:rPr lang="en-GB" sz="2400" dirty="0">
                <a:noFill/>
                <a:latin typeface="Twinkl" pitchFamily="2" charset="0"/>
              </a:rPr>
              <a:t>A, B, C, D, E, F, G,</a:t>
            </a:r>
          </a:p>
          <a:p>
            <a:pPr algn="ctr"/>
            <a:r>
              <a:rPr lang="en-GB" sz="2400" dirty="0">
                <a:noFill/>
                <a:latin typeface="Twinkl" pitchFamily="2" charset="0"/>
              </a:rPr>
              <a:t>Sing the alphabet with me.</a:t>
            </a:r>
          </a:p>
          <a:p>
            <a:pPr algn="ctr"/>
            <a:r>
              <a:rPr lang="en-GB" sz="2400" dirty="0">
                <a:noFill/>
                <a:latin typeface="Twinkl" pitchFamily="2" charset="0"/>
              </a:rPr>
              <a:t>H, I, J, K, L, M, N,</a:t>
            </a:r>
          </a:p>
          <a:p>
            <a:pPr algn="ctr"/>
            <a:r>
              <a:rPr lang="en-GB" sz="2400" dirty="0">
                <a:noFill/>
                <a:latin typeface="Twinkl" pitchFamily="2" charset="0"/>
              </a:rPr>
              <a:t>Have a rest and start again.</a:t>
            </a:r>
          </a:p>
          <a:p>
            <a:pPr algn="ctr"/>
            <a:r>
              <a:rPr lang="en-GB" sz="2400" dirty="0">
                <a:noFill/>
                <a:latin typeface="Twinkl" pitchFamily="2" charset="0"/>
              </a:rPr>
              <a:t>O, P, Q, R, S, T, U,</a:t>
            </a:r>
          </a:p>
          <a:p>
            <a:pPr algn="ctr"/>
            <a:r>
              <a:rPr lang="en-GB" sz="2400" dirty="0">
                <a:noFill/>
                <a:latin typeface="Twinkl" pitchFamily="2" charset="0"/>
              </a:rPr>
              <a:t>Come along and sing it too.</a:t>
            </a:r>
          </a:p>
          <a:p>
            <a:pPr algn="ctr"/>
            <a:r>
              <a:rPr lang="en-GB" sz="2400" dirty="0">
                <a:noFill/>
                <a:latin typeface="Twinkl" pitchFamily="2" charset="0"/>
              </a:rPr>
              <a:t>Sing V, W, X and Y,</a:t>
            </a:r>
          </a:p>
          <a:p>
            <a:pPr algn="ctr"/>
            <a:r>
              <a:rPr lang="en-GB" sz="2400" dirty="0">
                <a:noFill/>
                <a:latin typeface="Twinkl" pitchFamily="2" charset="0"/>
              </a:rPr>
              <a:t>Z is last so say goodbye.</a:t>
            </a:r>
          </a:p>
        </p:txBody>
      </p:sp>
      <p:sp>
        <p:nvSpPr>
          <p:cNvPr id="15" name="Title 1">
            <a:extLst>
              <a:ext uri="{FF2B5EF4-FFF2-40B4-BE49-F238E27FC236}">
                <a16:creationId xmlns:a16="http://schemas.microsoft.com/office/drawing/2014/main" id="{79EB8714-B516-4FF3-8BCC-07BCF205AD1E}"/>
              </a:ext>
            </a:extLst>
          </p:cNvPr>
          <p:cNvSpPr>
            <a:spLocks noGrp="1"/>
          </p:cNvSpPr>
          <p:nvPr>
            <p:ph type="title"/>
          </p:nvPr>
        </p:nvSpPr>
        <p:spPr>
          <a:xfrm>
            <a:off x="1981201" y="479426"/>
            <a:ext cx="8220075" cy="993775"/>
          </a:xfrm>
        </p:spPr>
        <p:txBody>
          <a:bodyPr/>
          <a:lstStyle/>
          <a:p>
            <a:r>
              <a:rPr lang="en-GB" altLang="en-US" dirty="0">
                <a:latin typeface="+mn-lt"/>
              </a:rPr>
              <a:t>Oh Dear!</a:t>
            </a:r>
          </a:p>
        </p:txBody>
      </p:sp>
      <p:sp>
        <p:nvSpPr>
          <p:cNvPr id="19" name="Oval 18"/>
          <p:cNvSpPr/>
          <p:nvPr/>
        </p:nvSpPr>
        <p:spPr>
          <a:xfrm>
            <a:off x="9544049" y="227397"/>
            <a:ext cx="504000" cy="5040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9796050" y="227397"/>
            <a:ext cx="871947" cy="504056"/>
          </a:xfrm>
          <a:prstGeom prst="rect">
            <a:avLst/>
          </a:prstGeom>
          <a:solidFill>
            <a:srgbClr val="CC489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Apply</a:t>
            </a:r>
          </a:p>
        </p:txBody>
      </p:sp>
      <p:sp>
        <p:nvSpPr>
          <p:cNvPr id="8" name="Rectangle 1"/>
          <p:cNvSpPr>
            <a:spLocks noChangeArrowheads="1"/>
          </p:cNvSpPr>
          <p:nvPr/>
        </p:nvSpPr>
        <p:spPr bwMode="auto">
          <a:xfrm>
            <a:off x="4007930" y="5735223"/>
            <a:ext cx="42546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nSpc>
                <a:spcPct val="100000"/>
              </a:lnSpc>
              <a:spcBef>
                <a:spcPct val="0"/>
              </a:spcBef>
              <a:buFontTx/>
              <a:buNone/>
            </a:pPr>
            <a:r>
              <a:rPr lang="en-GB" altLang="en-US" sz="2400" b="1" dirty="0">
                <a:solidFill>
                  <a:schemeClr val="tx1"/>
                </a:solidFill>
                <a:latin typeface="+mn-lt"/>
              </a:rPr>
              <a:t>A ‘Let’s Read Together!’ Book</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31573" y="1418493"/>
            <a:ext cx="8119329" cy="4091354"/>
          </a:xfrm>
          <a:prstGeom prst="rect">
            <a:avLst/>
          </a:prstGeom>
        </p:spPr>
      </p:pic>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14538" y="1418493"/>
            <a:ext cx="8162925" cy="4091354"/>
          </a:xfrm>
          <a:prstGeom prst="roundRect">
            <a:avLst>
              <a:gd name="adj" fmla="val 0"/>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b="3720"/>
          <a:stretch/>
        </p:blipFill>
        <p:spPr>
          <a:xfrm>
            <a:off x="3881121" y="1662853"/>
            <a:ext cx="4620613" cy="3846994"/>
          </a:xfrm>
          <a:prstGeom prst="rect">
            <a:avLst/>
          </a:prstGeom>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l="-146"/>
          <a:stretch/>
        </p:blipFill>
        <p:spPr>
          <a:xfrm>
            <a:off x="2014538" y="1418493"/>
            <a:ext cx="8162925" cy="4091354"/>
          </a:xfrm>
          <a:prstGeom prst="rect">
            <a:avLst/>
          </a:prstGeom>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82272" y="1662853"/>
            <a:ext cx="1253435" cy="3846994"/>
          </a:xfrm>
          <a:prstGeom prst="rect">
            <a:avLst/>
          </a:prstGeom>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47599" y="1662853"/>
            <a:ext cx="1328571" cy="3846994"/>
          </a:xfrm>
          <a:prstGeom prst="rect">
            <a:avLst/>
          </a:prstGeom>
        </p:spPr>
      </p:pic>
      <p:sp>
        <p:nvSpPr>
          <p:cNvPr id="6" name="TextBox 5">
            <a:extLst>
              <a:ext uri="{FF2B5EF4-FFF2-40B4-BE49-F238E27FC236}">
                <a16:creationId xmlns:a16="http://schemas.microsoft.com/office/drawing/2014/main" id="{7D9BBE14-FA11-8392-989C-AC881FC6E1ED}"/>
              </a:ext>
            </a:extLst>
          </p:cNvPr>
          <p:cNvSpPr txBox="1"/>
          <p:nvPr/>
        </p:nvSpPr>
        <p:spPr>
          <a:xfrm>
            <a:off x="144953" y="96044"/>
            <a:ext cx="6096000" cy="369332"/>
          </a:xfrm>
          <a:prstGeom prst="rect">
            <a:avLst/>
          </a:prstGeom>
          <a:noFill/>
        </p:spPr>
        <p:txBody>
          <a:bodyPr wrap="square">
            <a:spAutoFit/>
          </a:bodyPr>
          <a:lstStyle/>
          <a:p>
            <a:r>
              <a:rPr lang="en-GB" dirty="0">
                <a:latin typeface="Sassoon Infant Std" panose="020B0503020103030203" pitchFamily="34" charset="0"/>
              </a:rPr>
              <a:t>TBAT: review air and ear </a:t>
            </a:r>
            <a:endParaRPr lang="en-GB" dirty="0"/>
          </a:p>
        </p:txBody>
      </p:sp>
      <p:sp>
        <p:nvSpPr>
          <p:cNvPr id="7" name="TextBox 6">
            <a:extLst>
              <a:ext uri="{FF2B5EF4-FFF2-40B4-BE49-F238E27FC236}">
                <a16:creationId xmlns:a16="http://schemas.microsoft.com/office/drawing/2014/main" id="{72A6D9DD-B2F4-31D6-D660-2446F661BBC3}"/>
              </a:ext>
            </a:extLst>
          </p:cNvPr>
          <p:cNvSpPr txBox="1"/>
          <p:nvPr/>
        </p:nvSpPr>
        <p:spPr>
          <a:xfrm>
            <a:off x="5849430" y="2734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86863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nodeType="clickEffect">
                                  <p:stCondLst>
                                    <p:cond delay="0"/>
                                  </p:stCondLst>
                                  <p:childTnLst>
                                    <p:animClr clrSpc="hsl" dir="cw">
                                      <p:cBhvr override="childStyle">
                                        <p:cTn id="6" dur="500" fill="hold"/>
                                        <p:tgtEl>
                                          <p:spTgt spid="16">
                                            <p:txEl>
                                              <p:pRg st="2" end="2"/>
                                            </p:txEl>
                                          </p:spTgt>
                                        </p:tgtEl>
                                        <p:attrNameLst>
                                          <p:attrName>style.color</p:attrName>
                                        </p:attrNameLst>
                                      </p:cBhvr>
                                      <p:by>
                                        <p:hsl h="0" s="12549" l="25098"/>
                                      </p:by>
                                    </p:animClr>
                                    <p:animClr clrSpc="hsl" dir="cw">
                                      <p:cBhvr>
                                        <p:cTn id="7" dur="500" fill="hold"/>
                                        <p:tgtEl>
                                          <p:spTgt spid="16">
                                            <p:txEl>
                                              <p:pRg st="2" end="2"/>
                                            </p:txEl>
                                          </p:spTgt>
                                        </p:tgtEl>
                                        <p:attrNameLst>
                                          <p:attrName>fillcolor</p:attrName>
                                        </p:attrNameLst>
                                      </p:cBhvr>
                                      <p:by>
                                        <p:hsl h="0" s="12549" l="25098"/>
                                      </p:by>
                                    </p:animClr>
                                    <p:animClr clrSpc="hsl" dir="cw">
                                      <p:cBhvr>
                                        <p:cTn id="8" dur="500" fill="hold"/>
                                        <p:tgtEl>
                                          <p:spTgt spid="16">
                                            <p:txEl>
                                              <p:pRg st="2" end="2"/>
                                            </p:txEl>
                                          </p:spTgt>
                                        </p:tgtEl>
                                        <p:attrNameLst>
                                          <p:attrName>stroke.color</p:attrName>
                                        </p:attrNameLst>
                                      </p:cBhvr>
                                      <p:by>
                                        <p:hsl h="0" s="12549" l="25098"/>
                                      </p:by>
                                    </p:animClr>
                                    <p:set>
                                      <p:cBhvr>
                                        <p:cTn id="9" dur="500" fill="hold"/>
                                        <p:tgtEl>
                                          <p:spTgt spid="16">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5996-49C3-341C-9E60-08338473CDB3}"/>
              </a:ext>
            </a:extLst>
          </p:cNvPr>
          <p:cNvSpPr>
            <a:spLocks noGrp="1"/>
          </p:cNvSpPr>
          <p:nvPr>
            <p:ph type="title"/>
          </p:nvPr>
        </p:nvSpPr>
        <p:spPr/>
        <p:txBody>
          <a:bodyPr/>
          <a:lstStyle/>
          <a:p>
            <a:r>
              <a:rPr lang="en-US">
                <a:latin typeface="Sassoon Primary"/>
              </a:rPr>
              <a:t>Morning Challenges:</a:t>
            </a:r>
          </a:p>
        </p:txBody>
      </p:sp>
      <p:pic>
        <p:nvPicPr>
          <p:cNvPr id="4" name="Picture 3" descr="A line of blue and grey lines&#10;&#10;Description automatically generated">
            <a:extLst>
              <a:ext uri="{FF2B5EF4-FFF2-40B4-BE49-F238E27FC236}">
                <a16:creationId xmlns:a16="http://schemas.microsoft.com/office/drawing/2014/main" id="{D1A6BD3F-4A2E-D71E-03F1-243A86C2F718}"/>
              </a:ext>
            </a:extLst>
          </p:cNvPr>
          <p:cNvPicPr>
            <a:picLocks noChangeAspect="1"/>
          </p:cNvPicPr>
          <p:nvPr/>
        </p:nvPicPr>
        <p:blipFill>
          <a:blip r:embed="rId2"/>
          <a:stretch>
            <a:fillRect/>
          </a:stretch>
        </p:blipFill>
        <p:spPr>
          <a:xfrm>
            <a:off x="617755" y="1439047"/>
            <a:ext cx="7953375" cy="1714500"/>
          </a:xfrm>
          <a:prstGeom prst="rect">
            <a:avLst/>
          </a:prstGeom>
        </p:spPr>
      </p:pic>
      <p:sp>
        <p:nvSpPr>
          <p:cNvPr id="5" name="TextBox 7">
            <a:extLst>
              <a:ext uri="{FF2B5EF4-FFF2-40B4-BE49-F238E27FC236}">
                <a16:creationId xmlns:a16="http://schemas.microsoft.com/office/drawing/2014/main" id="{60F0FEAA-2BFF-4C53-0ADC-FB0FE3336592}"/>
              </a:ext>
            </a:extLst>
          </p:cNvPr>
          <p:cNvSpPr txBox="1"/>
          <p:nvPr/>
        </p:nvSpPr>
        <p:spPr>
          <a:xfrm>
            <a:off x="9107090" y="1437972"/>
            <a:ext cx="3188082" cy="14465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latin typeface="Sassoon Primary"/>
              </a:rPr>
              <a:t>Name writing</a:t>
            </a:r>
          </a:p>
        </p:txBody>
      </p:sp>
      <p:pic>
        <p:nvPicPr>
          <p:cNvPr id="9" name="Picture 8" descr="A white cloud with blue lines and crosses&#10;&#10;Description automatically generated">
            <a:extLst>
              <a:ext uri="{FF2B5EF4-FFF2-40B4-BE49-F238E27FC236}">
                <a16:creationId xmlns:a16="http://schemas.microsoft.com/office/drawing/2014/main" id="{F5BC69CA-8EE1-9787-21C5-2E20B45C0E0F}"/>
              </a:ext>
            </a:extLst>
          </p:cNvPr>
          <p:cNvPicPr>
            <a:picLocks noChangeAspect="1"/>
          </p:cNvPicPr>
          <p:nvPr/>
        </p:nvPicPr>
        <p:blipFill>
          <a:blip r:embed="rId3"/>
          <a:stretch>
            <a:fillRect/>
          </a:stretch>
        </p:blipFill>
        <p:spPr>
          <a:xfrm>
            <a:off x="841562" y="3644713"/>
            <a:ext cx="3755231" cy="2643187"/>
          </a:xfrm>
          <a:prstGeom prst="rect">
            <a:avLst/>
          </a:prstGeom>
        </p:spPr>
      </p:pic>
      <p:sp>
        <p:nvSpPr>
          <p:cNvPr id="12" name="TextBox 11">
            <a:extLst>
              <a:ext uri="{FF2B5EF4-FFF2-40B4-BE49-F238E27FC236}">
                <a16:creationId xmlns:a16="http://schemas.microsoft.com/office/drawing/2014/main" id="{DEC0814A-4368-A952-63A3-F3DAA45A0FEC}"/>
              </a:ext>
            </a:extLst>
          </p:cNvPr>
          <p:cNvSpPr txBox="1"/>
          <p:nvPr/>
        </p:nvSpPr>
        <p:spPr>
          <a:xfrm>
            <a:off x="4904288" y="4014020"/>
            <a:ext cx="326431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dirty="0"/>
              <a:t>N O P Q R S T UV W X Y Z</a:t>
            </a:r>
          </a:p>
        </p:txBody>
      </p:sp>
      <p:pic>
        <p:nvPicPr>
          <p:cNvPr id="3" name="Picture 2" descr="A black text with a white background&#10;&#10;AI-generated content may be incorrect.">
            <a:extLst>
              <a:ext uri="{FF2B5EF4-FFF2-40B4-BE49-F238E27FC236}">
                <a16:creationId xmlns:a16="http://schemas.microsoft.com/office/drawing/2014/main" id="{0E907FBA-688B-7281-4217-80CD4A64F1C7}"/>
              </a:ext>
            </a:extLst>
          </p:cNvPr>
          <p:cNvPicPr>
            <a:picLocks noChangeAspect="1"/>
          </p:cNvPicPr>
          <p:nvPr/>
        </p:nvPicPr>
        <p:blipFill>
          <a:blip r:embed="rId4"/>
          <a:stretch>
            <a:fillRect/>
          </a:stretch>
        </p:blipFill>
        <p:spPr>
          <a:xfrm>
            <a:off x="8573305" y="3426183"/>
            <a:ext cx="3073221" cy="1325719"/>
          </a:xfrm>
          <a:prstGeom prst="rect">
            <a:avLst/>
          </a:prstGeom>
        </p:spPr>
      </p:pic>
      <p:pic>
        <p:nvPicPr>
          <p:cNvPr id="6" name="Picture 5" descr="A black text on a white background&#10;&#10;AI-generated content may be incorrect.">
            <a:extLst>
              <a:ext uri="{FF2B5EF4-FFF2-40B4-BE49-F238E27FC236}">
                <a16:creationId xmlns:a16="http://schemas.microsoft.com/office/drawing/2014/main" id="{BAFA92EC-E329-C0ED-72CE-5AE00DAEB44B}"/>
              </a:ext>
            </a:extLst>
          </p:cNvPr>
          <p:cNvPicPr>
            <a:picLocks noChangeAspect="1"/>
          </p:cNvPicPr>
          <p:nvPr/>
        </p:nvPicPr>
        <p:blipFill>
          <a:blip r:embed="rId5"/>
          <a:stretch>
            <a:fillRect/>
          </a:stretch>
        </p:blipFill>
        <p:spPr>
          <a:xfrm>
            <a:off x="8569280" y="5327158"/>
            <a:ext cx="3124200" cy="1162050"/>
          </a:xfrm>
          <a:prstGeom prst="rect">
            <a:avLst/>
          </a:prstGeom>
        </p:spPr>
      </p:pic>
    </p:spTree>
    <p:extLst>
      <p:ext uri="{BB962C8B-B14F-4D97-AF65-F5344CB8AC3E}">
        <p14:creationId xmlns:p14="http://schemas.microsoft.com/office/powerpoint/2010/main" val="845759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hidden="1"/>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3955505" y="731454"/>
            <a:ext cx="3960001" cy="4048297"/>
          </a:xfrm>
          <a:prstGeom prst="rect">
            <a:avLst/>
          </a:prstGeom>
        </p:spPr>
      </p:pic>
      <p:pic>
        <p:nvPicPr>
          <p:cNvPr id="5" name="Picture 4"/>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p:blipFill>
        <p:spPr>
          <a:xfrm>
            <a:off x="2020600" y="500868"/>
            <a:ext cx="8139400" cy="5861832"/>
          </a:xfrm>
          <a:prstGeom prst="roundRect">
            <a:avLst>
              <a:gd name="adj" fmla="val 3234"/>
            </a:avLst>
          </a:prstGeom>
        </p:spPr>
      </p:pic>
      <p:grpSp>
        <p:nvGrpSpPr>
          <p:cNvPr id="13" name="Group 12"/>
          <p:cNvGrpSpPr>
            <a:grpSpLocks noGrp="1" noUngrp="1" noRot="1" noMove="1" noResize="1"/>
          </p:cNvGrpSpPr>
          <p:nvPr/>
        </p:nvGrpSpPr>
        <p:grpSpPr>
          <a:xfrm>
            <a:off x="9544050" y="227397"/>
            <a:ext cx="1123947" cy="504056"/>
            <a:chOff x="8020049" y="227397"/>
            <a:chExt cx="1123947" cy="504056"/>
          </a:xfrm>
        </p:grpSpPr>
        <p:sp>
          <p:nvSpPr>
            <p:cNvPr id="14" name="Oval 13"/>
            <p:cNvSpPr>
              <a:spLocks noGrp="1" noRot="1" noMove="1" noResize="1" noEditPoints="1" noAdjustHandles="1" noChangeArrowheads="1" noChangeShapeType="1"/>
            </p:cNvSpPr>
            <p:nvPr/>
          </p:nvSpPr>
          <p:spPr>
            <a:xfrm>
              <a:off x="8020049" y="227397"/>
              <a:ext cx="504000" cy="5040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a:spLocks noGrp="1" noRot="1" noMove="1" noResize="1" noEditPoints="1" noAdjustHandles="1" noChangeArrowheads="1" noChangeShapeType="1"/>
            </p:cNvSpPr>
            <p:nvPr/>
          </p:nvSpPr>
          <p:spPr>
            <a:xfrm>
              <a:off x="8272049" y="227397"/>
              <a:ext cx="871947" cy="504056"/>
            </a:xfrm>
            <a:prstGeom prst="rect">
              <a:avLst/>
            </a:prstGeom>
            <a:solidFill>
              <a:srgbClr val="CC489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Apply</a:t>
              </a:r>
            </a:p>
          </p:txBody>
        </p:sp>
      </p:grpSp>
      <p:pic>
        <p:nvPicPr>
          <p:cNvPr id="6" name="Picture 5"/>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4135894" y="2117726"/>
            <a:ext cx="4129569" cy="4244975"/>
          </a:xfrm>
          <a:prstGeom prst="rect">
            <a:avLst/>
          </a:prstGeom>
        </p:spPr>
      </p:pic>
      <p:sp>
        <p:nvSpPr>
          <p:cNvPr id="24" name="Speech Bubble">
            <a:extLst>
              <a:ext uri="{FF2B5EF4-FFF2-40B4-BE49-F238E27FC236}">
                <a16:creationId xmlns:a16="http://schemas.microsoft.com/office/drawing/2014/main" id="{B0288A3D-4903-446A-9F9F-C5E99AF2DE15}"/>
              </a:ext>
            </a:extLst>
          </p:cNvPr>
          <p:cNvSpPr>
            <a:spLocks/>
          </p:cNvSpPr>
          <p:nvPr/>
        </p:nvSpPr>
        <p:spPr>
          <a:xfrm>
            <a:off x="3236068" y="775014"/>
            <a:ext cx="6102962" cy="872810"/>
          </a:xfrm>
          <a:prstGeom prst="wedgeRoundRectCallout">
            <a:avLst>
              <a:gd name="adj1" fmla="val 20479"/>
              <a:gd name="adj2" fmla="val -48694"/>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Kit and Sam wait for the sun to appear.</a:t>
            </a:r>
            <a:endParaRPr lang="en-GB" sz="2800" dirty="0">
              <a:solidFill>
                <a:schemeClr val="tx1"/>
              </a:solidFill>
              <a:latin typeface="Twinkl" pitchFamily="50" charset="0"/>
            </a:endParaRPr>
          </a:p>
        </p:txBody>
      </p:sp>
      <p:grpSp>
        <p:nvGrpSpPr>
          <p:cNvPr id="48" name="Sound Buttons">
            <a:extLst>
              <a:ext uri="{FF2B5EF4-FFF2-40B4-BE49-F238E27FC236}">
                <a16:creationId xmlns:a16="http://schemas.microsoft.com/office/drawing/2014/main" id="{2FAC8EF3-007A-084E-67A9-7FBD5C29C47F}"/>
              </a:ext>
            </a:extLst>
          </p:cNvPr>
          <p:cNvGrpSpPr/>
          <p:nvPr/>
        </p:nvGrpSpPr>
        <p:grpSpPr>
          <a:xfrm>
            <a:off x="4085261" y="1382653"/>
            <a:ext cx="4372473" cy="60076"/>
            <a:chOff x="2561260" y="5682475"/>
            <a:chExt cx="4372473" cy="60076"/>
          </a:xfrm>
        </p:grpSpPr>
        <p:sp>
          <p:nvSpPr>
            <p:cNvPr id="3" name="Rectangle: Rounded Corners 2">
              <a:extLst>
                <a:ext uri="{FF2B5EF4-FFF2-40B4-BE49-F238E27FC236}">
                  <a16:creationId xmlns:a16="http://schemas.microsoft.com/office/drawing/2014/main" id="{E0D3A982-029F-553C-7581-16D7D642973E}"/>
                </a:ext>
              </a:extLst>
            </p:cNvPr>
            <p:cNvSpPr/>
            <p:nvPr/>
          </p:nvSpPr>
          <p:spPr>
            <a:xfrm>
              <a:off x="4198947" y="5682981"/>
              <a:ext cx="221149" cy="5957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E84E913-AC01-5B6A-BBB2-7535ED9E8941}"/>
                </a:ext>
              </a:extLst>
            </p:cNvPr>
            <p:cNvSpPr/>
            <p:nvPr/>
          </p:nvSpPr>
          <p:spPr>
            <a:xfrm>
              <a:off x="2561260" y="5682981"/>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632E95AE-700E-F545-F859-8DBF5EBE4E25}"/>
                </a:ext>
              </a:extLst>
            </p:cNvPr>
            <p:cNvSpPr/>
            <p:nvPr/>
          </p:nvSpPr>
          <p:spPr>
            <a:xfrm>
              <a:off x="2683517" y="5682981"/>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29893580-8A46-58C1-7408-573EE1F8841B}"/>
                </a:ext>
              </a:extLst>
            </p:cNvPr>
            <p:cNvSpPr/>
            <p:nvPr/>
          </p:nvSpPr>
          <p:spPr>
            <a:xfrm>
              <a:off x="2766914" y="5682981"/>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255639EF-E586-E629-F48D-351D65AE5979}"/>
                </a:ext>
              </a:extLst>
            </p:cNvPr>
            <p:cNvSpPr/>
            <p:nvPr/>
          </p:nvSpPr>
          <p:spPr>
            <a:xfrm>
              <a:off x="4652974" y="5682981"/>
              <a:ext cx="221149" cy="5957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C9CD4EAF-95F9-60EB-DB54-8C9A6FB78E4C}"/>
                </a:ext>
              </a:extLst>
            </p:cNvPr>
            <p:cNvSpPr/>
            <p:nvPr/>
          </p:nvSpPr>
          <p:spPr>
            <a:xfrm>
              <a:off x="6314240" y="5682981"/>
              <a:ext cx="274489" cy="5957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C3785D43-A148-9DD9-FDA6-5EEADEE9087D}"/>
                </a:ext>
              </a:extLst>
            </p:cNvPr>
            <p:cNvSpPr/>
            <p:nvPr/>
          </p:nvSpPr>
          <p:spPr>
            <a:xfrm>
              <a:off x="6607716" y="5682981"/>
              <a:ext cx="326017" cy="5957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0D4AAB01-2126-BC81-E571-AD8F7A116499}"/>
                </a:ext>
              </a:extLst>
            </p:cNvPr>
            <p:cNvSpPr/>
            <p:nvPr/>
          </p:nvSpPr>
          <p:spPr>
            <a:xfrm>
              <a:off x="2940320" y="5682981"/>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7EB2DC79-7EA7-3CFB-21CD-83E4149CBB77}"/>
                </a:ext>
              </a:extLst>
            </p:cNvPr>
            <p:cNvSpPr/>
            <p:nvPr/>
          </p:nvSpPr>
          <p:spPr>
            <a:xfrm>
              <a:off x="3094380" y="5682981"/>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46AEFBE4-B889-A4AB-6573-ACD9368BB51A}"/>
                </a:ext>
              </a:extLst>
            </p:cNvPr>
            <p:cNvSpPr/>
            <p:nvPr/>
          </p:nvSpPr>
          <p:spPr>
            <a:xfrm>
              <a:off x="3234994" y="5682981"/>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6A4D7831-85AC-B3F9-877F-FFA93A63A7F8}"/>
                </a:ext>
              </a:extLst>
            </p:cNvPr>
            <p:cNvSpPr/>
            <p:nvPr/>
          </p:nvSpPr>
          <p:spPr>
            <a:xfrm>
              <a:off x="3449104" y="5682981"/>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B1DCC308-ED9C-99C3-4D32-AA09132AE013}"/>
                </a:ext>
              </a:extLst>
            </p:cNvPr>
            <p:cNvSpPr/>
            <p:nvPr/>
          </p:nvSpPr>
          <p:spPr>
            <a:xfrm>
              <a:off x="3583342" y="5682981"/>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D2943AC8-4D17-A59B-5F76-97DAC4FECCA3}"/>
                </a:ext>
              </a:extLst>
            </p:cNvPr>
            <p:cNvSpPr/>
            <p:nvPr/>
          </p:nvSpPr>
          <p:spPr>
            <a:xfrm>
              <a:off x="3772434" y="5682981"/>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EEAB87F2-C7D3-2DB2-BF70-E1A99E65D914}"/>
                </a:ext>
              </a:extLst>
            </p:cNvPr>
            <p:cNvSpPr/>
            <p:nvPr/>
          </p:nvSpPr>
          <p:spPr>
            <a:xfrm>
              <a:off x="4055528" y="5682981"/>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21113DB2-67EB-263B-691E-0D3609B67595}"/>
                </a:ext>
              </a:extLst>
            </p:cNvPr>
            <p:cNvSpPr/>
            <p:nvPr/>
          </p:nvSpPr>
          <p:spPr>
            <a:xfrm>
              <a:off x="4430918" y="5682475"/>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CD0BDC99-5A2C-4BC5-9852-8EDC42FCA3C2}"/>
                </a:ext>
              </a:extLst>
            </p:cNvPr>
            <p:cNvSpPr/>
            <p:nvPr/>
          </p:nvSpPr>
          <p:spPr>
            <a:xfrm>
              <a:off x="4583911" y="5682475"/>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D93BAD62-4A03-9C67-DEB8-052E99411FDA}"/>
                </a:ext>
              </a:extLst>
            </p:cNvPr>
            <p:cNvSpPr/>
            <p:nvPr/>
          </p:nvSpPr>
          <p:spPr>
            <a:xfrm>
              <a:off x="5432152" y="5682475"/>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C0FD3761-FF94-594D-B430-3AFAD5324A92}"/>
                </a:ext>
              </a:extLst>
            </p:cNvPr>
            <p:cNvSpPr/>
            <p:nvPr/>
          </p:nvSpPr>
          <p:spPr>
            <a:xfrm>
              <a:off x="5542355" y="5682475"/>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8D207436-AF36-E7D8-E1C3-FDE07F133ED3}"/>
                </a:ext>
              </a:extLst>
            </p:cNvPr>
            <p:cNvSpPr/>
            <p:nvPr/>
          </p:nvSpPr>
          <p:spPr>
            <a:xfrm>
              <a:off x="5696634" y="5682475"/>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7D2A11C9-A871-33D2-DB55-C950A4C53DF7}"/>
                </a:ext>
              </a:extLst>
            </p:cNvPr>
            <p:cNvSpPr/>
            <p:nvPr/>
          </p:nvSpPr>
          <p:spPr>
            <a:xfrm>
              <a:off x="6219048" y="5682475"/>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9" name="Sound Buttons ON/OFF">
            <a:extLst>
              <a:ext uri="{FF2B5EF4-FFF2-40B4-BE49-F238E27FC236}">
                <a16:creationId xmlns:a16="http://schemas.microsoft.com/office/drawing/2014/main" id="{1ABEF58C-BC04-9503-C790-6E5454A6DB12}"/>
              </a:ext>
            </a:extLst>
          </p:cNvPr>
          <p:cNvSpPr/>
          <p:nvPr/>
        </p:nvSpPr>
        <p:spPr>
          <a:xfrm>
            <a:off x="3445526" y="1549190"/>
            <a:ext cx="2644775" cy="431800"/>
          </a:xfrm>
          <a:prstGeom prst="roundRect">
            <a:avLst>
              <a:gd name="adj" fmla="val 50000"/>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Sound Buttons On/Off</a:t>
            </a:r>
          </a:p>
        </p:txBody>
      </p:sp>
      <p:grpSp>
        <p:nvGrpSpPr>
          <p:cNvPr id="51" name="SHOW">
            <a:extLst>
              <a:ext uri="{FF2B5EF4-FFF2-40B4-BE49-F238E27FC236}">
                <a16:creationId xmlns:a16="http://schemas.microsoft.com/office/drawing/2014/main" id="{BCC29848-ECC7-E550-F617-D2BE4D4FFF83}"/>
              </a:ext>
            </a:extLst>
          </p:cNvPr>
          <p:cNvGrpSpPr/>
          <p:nvPr/>
        </p:nvGrpSpPr>
        <p:grpSpPr>
          <a:xfrm>
            <a:off x="8438614" y="5505908"/>
            <a:ext cx="1545814" cy="666750"/>
            <a:chOff x="6914614" y="5505908"/>
            <a:chExt cx="1545814" cy="666750"/>
          </a:xfrm>
        </p:grpSpPr>
        <p:sp>
          <p:nvSpPr>
            <p:cNvPr id="52" name="Rectangle: Rounded Corners 18">
              <a:extLst>
                <a:ext uri="{FF2B5EF4-FFF2-40B4-BE49-F238E27FC236}">
                  <a16:creationId xmlns:a16="http://schemas.microsoft.com/office/drawing/2014/main" id="{C686A0FA-C455-B444-E640-AB0CB598B8B1}"/>
                </a:ext>
              </a:extLst>
            </p:cNvPr>
            <p:cNvSpPr/>
            <p:nvPr/>
          </p:nvSpPr>
          <p:spPr>
            <a:xfrm>
              <a:off x="6914614" y="5650938"/>
              <a:ext cx="1099786" cy="432048"/>
            </a:xfrm>
            <a:prstGeom prst="roundRect">
              <a:avLst>
                <a:gd name="adj" fmla="val 50000"/>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t>Show</a:t>
              </a:r>
            </a:p>
          </p:txBody>
        </p:sp>
        <p:pic>
          <p:nvPicPr>
            <p:cNvPr id="53" name="Picture 52">
              <a:extLst>
                <a:ext uri="{FF2B5EF4-FFF2-40B4-BE49-F238E27FC236}">
                  <a16:creationId xmlns:a16="http://schemas.microsoft.com/office/drawing/2014/main" id="{B7EB2123-6FA1-D215-33A6-9000A75A98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533"/>
            <a:stretch/>
          </p:blipFill>
          <p:spPr bwMode="auto">
            <a:xfrm>
              <a:off x="7740349" y="5505908"/>
              <a:ext cx="720079" cy="666750"/>
            </a:xfrm>
            <a:prstGeom prst="ellipse">
              <a:avLst/>
            </a:prstGeom>
            <a:solidFill>
              <a:schemeClr val="bg1"/>
            </a:solidFill>
            <a:ln w="57150">
              <a:solidFill>
                <a:schemeClr val="accent3"/>
              </a:solidFill>
            </a:ln>
          </p:spPr>
        </p:pic>
      </p:grpSp>
      <p:sp>
        <p:nvSpPr>
          <p:cNvPr id="2" name="TextBox 1">
            <a:extLst>
              <a:ext uri="{FF2B5EF4-FFF2-40B4-BE49-F238E27FC236}">
                <a16:creationId xmlns:a16="http://schemas.microsoft.com/office/drawing/2014/main" id="{DD49EB2C-233C-3045-B9C7-ACEA16CD5322}"/>
              </a:ext>
            </a:extLst>
          </p:cNvPr>
          <p:cNvSpPr txBox="1"/>
          <p:nvPr/>
        </p:nvSpPr>
        <p:spPr>
          <a:xfrm>
            <a:off x="144953" y="96044"/>
            <a:ext cx="6096000" cy="369332"/>
          </a:xfrm>
          <a:prstGeom prst="rect">
            <a:avLst/>
          </a:prstGeom>
          <a:noFill/>
        </p:spPr>
        <p:txBody>
          <a:bodyPr wrap="square">
            <a:spAutoFit/>
          </a:bodyPr>
          <a:lstStyle/>
          <a:p>
            <a:r>
              <a:rPr lang="en-GB" dirty="0">
                <a:latin typeface="Sassoon Infant Std" panose="020B0503020103030203" pitchFamily="34" charset="0"/>
              </a:rPr>
              <a:t>TBAT: review air and ear </a:t>
            </a:r>
            <a:endParaRPr lang="en-GB" dirty="0"/>
          </a:p>
        </p:txBody>
      </p:sp>
      <p:sp>
        <p:nvSpPr>
          <p:cNvPr id="4" name="TextBox 3">
            <a:extLst>
              <a:ext uri="{FF2B5EF4-FFF2-40B4-BE49-F238E27FC236}">
                <a16:creationId xmlns:a16="http://schemas.microsoft.com/office/drawing/2014/main" id="{44125567-8784-21C5-506D-D4DAB24DF76C}"/>
              </a:ext>
            </a:extLst>
          </p:cNvPr>
          <p:cNvSpPr txBox="1"/>
          <p:nvPr/>
        </p:nvSpPr>
        <p:spPr>
          <a:xfrm>
            <a:off x="5849430" y="2734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292515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nextCondLst>
                <p:cond evt="onClick" delay="0">
                  <p:tgtEl>
                    <p:spTgt spid="51"/>
                  </p:tgtEl>
                </p:cond>
              </p:nextCondLst>
            </p:seq>
            <p:seq concurrent="1" nextAc="seek">
              <p:cTn id="14" restart="whenNotActive" fill="hold" evtFilter="cancelBubble" nodeType="interactiveSeq">
                <p:stCondLst>
                  <p:cond evt="onClick" delay="0">
                    <p:tgtEl>
                      <p:spTgt spid="4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48"/>
                                        </p:tgtEl>
                                      </p:cBhvr>
                                    </p:animEffect>
                                    <p:set>
                                      <p:cBhvr>
                                        <p:cTn id="24"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166D59-6847-D961-3F4B-2BDD309584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26300" y="498084"/>
            <a:ext cx="8139400" cy="5861832"/>
          </a:xfrm>
          <a:prstGeom prst="roundRect">
            <a:avLst>
              <a:gd name="adj" fmla="val 3234"/>
            </a:avLst>
          </a:prstGeom>
        </p:spPr>
      </p:pic>
      <p:pic>
        <p:nvPicPr>
          <p:cNvPr id="25" name="Picture 2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07672" y="498084"/>
            <a:ext cx="7115663" cy="4810726"/>
          </a:xfrm>
          <a:prstGeom prst="roundRect">
            <a:avLst>
              <a:gd name="adj" fmla="val 3234"/>
            </a:avLst>
          </a:prstGeom>
        </p:spPr>
      </p:pic>
      <p:grpSp>
        <p:nvGrpSpPr>
          <p:cNvPr id="13" name="Apply"/>
          <p:cNvGrpSpPr>
            <a:grpSpLocks/>
          </p:cNvGrpSpPr>
          <p:nvPr/>
        </p:nvGrpSpPr>
        <p:grpSpPr>
          <a:xfrm>
            <a:off x="9544050" y="227397"/>
            <a:ext cx="1123947" cy="504056"/>
            <a:chOff x="8020049" y="227397"/>
            <a:chExt cx="1123947" cy="504056"/>
          </a:xfrm>
        </p:grpSpPr>
        <p:sp>
          <p:nvSpPr>
            <p:cNvPr id="14" name="Oval 13"/>
            <p:cNvSpPr>
              <a:spLocks/>
            </p:cNvSpPr>
            <p:nvPr/>
          </p:nvSpPr>
          <p:spPr>
            <a:xfrm>
              <a:off x="8020049" y="227397"/>
              <a:ext cx="504000" cy="5040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a:spLocks/>
            </p:cNvSpPr>
            <p:nvPr/>
          </p:nvSpPr>
          <p:spPr>
            <a:xfrm>
              <a:off x="8272049" y="227397"/>
              <a:ext cx="871947" cy="504056"/>
            </a:xfrm>
            <a:prstGeom prst="rect">
              <a:avLst/>
            </a:prstGeom>
            <a:solidFill>
              <a:srgbClr val="CC489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Apply</a:t>
              </a:r>
            </a:p>
          </p:txBody>
        </p:sp>
      </p:grpSp>
      <p:sp>
        <p:nvSpPr>
          <p:cNvPr id="3" name="Speech Bubble">
            <a:extLst>
              <a:ext uri="{FF2B5EF4-FFF2-40B4-BE49-F238E27FC236}">
                <a16:creationId xmlns:a16="http://schemas.microsoft.com/office/drawing/2014/main" id="{0252CDD0-AC9A-B8EB-E395-7776B89FD028}"/>
              </a:ext>
            </a:extLst>
          </p:cNvPr>
          <p:cNvSpPr>
            <a:spLocks/>
          </p:cNvSpPr>
          <p:nvPr/>
        </p:nvSpPr>
        <p:spPr>
          <a:xfrm>
            <a:off x="3236068" y="775014"/>
            <a:ext cx="6102962" cy="872810"/>
          </a:xfrm>
          <a:prstGeom prst="wedgeRoundRectCallout">
            <a:avLst>
              <a:gd name="adj1" fmla="val 20479"/>
              <a:gd name="adj2" fmla="val -48694"/>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Kit is in goal. </a:t>
            </a:r>
            <a:r>
              <a:rPr lang="en-GB" sz="2000" dirty="0">
                <a:solidFill>
                  <a:srgbClr val="E6007F"/>
                </a:solidFill>
              </a:rPr>
              <a:t>He</a:t>
            </a:r>
            <a:r>
              <a:rPr lang="en-GB" sz="2000" dirty="0">
                <a:solidFill>
                  <a:schemeClr val="tx1"/>
                </a:solidFill>
              </a:rPr>
              <a:t> kicks high, mid-air.</a:t>
            </a:r>
            <a:endParaRPr lang="en-GB" sz="2800" dirty="0">
              <a:solidFill>
                <a:schemeClr val="tx1"/>
              </a:solidFill>
              <a:latin typeface="Twinkl" pitchFamily="50" charset="0"/>
            </a:endParaRPr>
          </a:p>
        </p:txBody>
      </p:sp>
      <p:grpSp>
        <p:nvGrpSpPr>
          <p:cNvPr id="51" name="Sound Buttons">
            <a:extLst>
              <a:ext uri="{FF2B5EF4-FFF2-40B4-BE49-F238E27FC236}">
                <a16:creationId xmlns:a16="http://schemas.microsoft.com/office/drawing/2014/main" id="{56E2631B-CD57-E6EF-AB8A-C9E93EF9A488}"/>
              </a:ext>
            </a:extLst>
          </p:cNvPr>
          <p:cNvGrpSpPr/>
          <p:nvPr/>
        </p:nvGrpSpPr>
        <p:grpSpPr>
          <a:xfrm>
            <a:off x="4280041" y="1382653"/>
            <a:ext cx="4019867" cy="60076"/>
            <a:chOff x="2745649" y="1382653"/>
            <a:chExt cx="4019867" cy="60076"/>
          </a:xfrm>
        </p:grpSpPr>
        <p:sp>
          <p:nvSpPr>
            <p:cNvPr id="6" name="Rectangle: Rounded Corners 5">
              <a:extLst>
                <a:ext uri="{FF2B5EF4-FFF2-40B4-BE49-F238E27FC236}">
                  <a16:creationId xmlns:a16="http://schemas.microsoft.com/office/drawing/2014/main" id="{B15C9B21-C347-2DDD-1695-2D2CE7C2BCDA}"/>
                </a:ext>
              </a:extLst>
            </p:cNvPr>
            <p:cNvSpPr/>
            <p:nvPr/>
          </p:nvSpPr>
          <p:spPr>
            <a:xfrm>
              <a:off x="3790911" y="1382653"/>
              <a:ext cx="263509" cy="6007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C4E52213-D530-E6A7-7965-E1EC82BE5E84}"/>
                </a:ext>
              </a:extLst>
            </p:cNvPr>
            <p:cNvSpPr/>
            <p:nvPr/>
          </p:nvSpPr>
          <p:spPr>
            <a:xfrm>
              <a:off x="2745649"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A258AFB7-EF4D-29DE-A17B-226ECACA9F1B}"/>
                </a:ext>
              </a:extLst>
            </p:cNvPr>
            <p:cNvSpPr/>
            <p:nvPr/>
          </p:nvSpPr>
          <p:spPr>
            <a:xfrm>
              <a:off x="2862094"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8CEC238-1BAC-0864-2B16-54B0B3C193B1}"/>
                </a:ext>
              </a:extLst>
            </p:cNvPr>
            <p:cNvSpPr/>
            <p:nvPr/>
          </p:nvSpPr>
          <p:spPr>
            <a:xfrm>
              <a:off x="2949440"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9F91ED07-4FF0-6C40-1ECB-2A067DEC6CDB}"/>
                </a:ext>
              </a:extLst>
            </p:cNvPr>
            <p:cNvSpPr/>
            <p:nvPr/>
          </p:nvSpPr>
          <p:spPr>
            <a:xfrm>
              <a:off x="4862394" y="1383159"/>
              <a:ext cx="221149" cy="5957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A154BDAC-78BD-90D4-1077-A3C5C53EDE1C}"/>
                </a:ext>
              </a:extLst>
            </p:cNvPr>
            <p:cNvSpPr/>
            <p:nvPr/>
          </p:nvSpPr>
          <p:spPr>
            <a:xfrm>
              <a:off x="5424233" y="1383159"/>
              <a:ext cx="343223" cy="5906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1132412C-2D53-9207-1631-BFE151118348}"/>
                </a:ext>
              </a:extLst>
            </p:cNvPr>
            <p:cNvSpPr/>
            <p:nvPr/>
          </p:nvSpPr>
          <p:spPr>
            <a:xfrm>
              <a:off x="6453648" y="1382653"/>
              <a:ext cx="311868" cy="5957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0001C858-E63A-E794-F485-132C520721F3}"/>
                </a:ext>
              </a:extLst>
            </p:cNvPr>
            <p:cNvSpPr/>
            <p:nvPr/>
          </p:nvSpPr>
          <p:spPr>
            <a:xfrm>
              <a:off x="3107429"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4611BA65-E2BB-9348-081E-A31B1994CF64}"/>
                </a:ext>
              </a:extLst>
            </p:cNvPr>
            <p:cNvSpPr/>
            <p:nvPr/>
          </p:nvSpPr>
          <p:spPr>
            <a:xfrm>
              <a:off x="3192764"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3B09E775-500F-567E-F7CB-85BA676519F2}"/>
                </a:ext>
              </a:extLst>
            </p:cNvPr>
            <p:cNvSpPr/>
            <p:nvPr/>
          </p:nvSpPr>
          <p:spPr>
            <a:xfrm>
              <a:off x="3370439"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485CD09E-94FD-4358-8EE5-6828CF4116D0}"/>
                </a:ext>
              </a:extLst>
            </p:cNvPr>
            <p:cNvSpPr/>
            <p:nvPr/>
          </p:nvSpPr>
          <p:spPr>
            <a:xfrm>
              <a:off x="3481751"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E9006294-5A3A-1B43-6366-15160B1CDB2E}"/>
                </a:ext>
              </a:extLst>
            </p:cNvPr>
            <p:cNvSpPr/>
            <p:nvPr/>
          </p:nvSpPr>
          <p:spPr>
            <a:xfrm>
              <a:off x="3685061"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2DBAAD78-6D4B-651B-8CCE-AE77751730D9}"/>
                </a:ext>
              </a:extLst>
            </p:cNvPr>
            <p:cNvSpPr/>
            <p:nvPr/>
          </p:nvSpPr>
          <p:spPr>
            <a:xfrm>
              <a:off x="4078314"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AD384A07-A994-145C-5CD8-51943E54FA2F}"/>
                </a:ext>
              </a:extLst>
            </p:cNvPr>
            <p:cNvSpPr/>
            <p:nvPr/>
          </p:nvSpPr>
          <p:spPr>
            <a:xfrm>
              <a:off x="4681839"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85E25724-4208-33EC-9752-77E32C9DBBCA}"/>
                </a:ext>
              </a:extLst>
            </p:cNvPr>
            <p:cNvSpPr/>
            <p:nvPr/>
          </p:nvSpPr>
          <p:spPr>
            <a:xfrm>
              <a:off x="4795021"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1043CA70-825E-E2E8-8C7D-3E95B590B8D4}"/>
                </a:ext>
              </a:extLst>
            </p:cNvPr>
            <p:cNvSpPr/>
            <p:nvPr/>
          </p:nvSpPr>
          <p:spPr>
            <a:xfrm>
              <a:off x="5115430"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7FEEF6E0-A9C5-E4F2-63DB-FDCD027ADB45}"/>
                </a:ext>
              </a:extLst>
            </p:cNvPr>
            <p:cNvSpPr/>
            <p:nvPr/>
          </p:nvSpPr>
          <p:spPr>
            <a:xfrm>
              <a:off x="5312222"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7574A5E2-5C49-2C68-2CF1-C90DB9646083}"/>
                </a:ext>
              </a:extLst>
            </p:cNvPr>
            <p:cNvSpPr/>
            <p:nvPr/>
          </p:nvSpPr>
          <p:spPr>
            <a:xfrm>
              <a:off x="6003666"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D3A67870-DFA1-76CF-A554-0A84C1DC176B}"/>
                </a:ext>
              </a:extLst>
            </p:cNvPr>
            <p:cNvSpPr/>
            <p:nvPr/>
          </p:nvSpPr>
          <p:spPr>
            <a:xfrm>
              <a:off x="6156825"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D32623F8-FF8E-1F63-1D60-A6DA73BB5106}"/>
                </a:ext>
              </a:extLst>
            </p:cNvPr>
            <p:cNvSpPr/>
            <p:nvPr/>
          </p:nvSpPr>
          <p:spPr>
            <a:xfrm>
              <a:off x="6248833"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Sound Buttons ON/OFF">
            <a:extLst>
              <a:ext uri="{FF2B5EF4-FFF2-40B4-BE49-F238E27FC236}">
                <a16:creationId xmlns:a16="http://schemas.microsoft.com/office/drawing/2014/main" id="{175A0754-8378-E706-C0CF-D1131BE30308}"/>
              </a:ext>
            </a:extLst>
          </p:cNvPr>
          <p:cNvSpPr>
            <a:spLocks/>
          </p:cNvSpPr>
          <p:nvPr/>
        </p:nvSpPr>
        <p:spPr>
          <a:xfrm>
            <a:off x="3430589" y="1549190"/>
            <a:ext cx="2644775" cy="431800"/>
          </a:xfrm>
          <a:prstGeom prst="roundRect">
            <a:avLst>
              <a:gd name="adj" fmla="val 50000"/>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Sound Buttons On/Off</a:t>
            </a:r>
          </a:p>
        </p:txBody>
      </p:sp>
      <p:grpSp>
        <p:nvGrpSpPr>
          <p:cNvPr id="46" name="SHOW">
            <a:extLst>
              <a:ext uri="{FF2B5EF4-FFF2-40B4-BE49-F238E27FC236}">
                <a16:creationId xmlns:a16="http://schemas.microsoft.com/office/drawing/2014/main" id="{481F7B5A-F97A-C01E-BC4B-D4737322B930}"/>
              </a:ext>
            </a:extLst>
          </p:cNvPr>
          <p:cNvGrpSpPr>
            <a:grpSpLocks/>
          </p:cNvGrpSpPr>
          <p:nvPr/>
        </p:nvGrpSpPr>
        <p:grpSpPr>
          <a:xfrm>
            <a:off x="8438614" y="5505908"/>
            <a:ext cx="1545814" cy="666750"/>
            <a:chOff x="6914614" y="5505908"/>
            <a:chExt cx="1545814" cy="666750"/>
          </a:xfrm>
        </p:grpSpPr>
        <p:sp>
          <p:nvSpPr>
            <p:cNvPr id="47" name="Rectangle: Rounded Corners 18">
              <a:extLst>
                <a:ext uri="{FF2B5EF4-FFF2-40B4-BE49-F238E27FC236}">
                  <a16:creationId xmlns:a16="http://schemas.microsoft.com/office/drawing/2014/main" id="{CA024FE1-2035-BBB4-3D58-AE21879C7FF2}"/>
                </a:ext>
              </a:extLst>
            </p:cNvPr>
            <p:cNvSpPr>
              <a:spLocks/>
            </p:cNvSpPr>
            <p:nvPr/>
          </p:nvSpPr>
          <p:spPr>
            <a:xfrm>
              <a:off x="6914614" y="5650938"/>
              <a:ext cx="1099786" cy="432048"/>
            </a:xfrm>
            <a:prstGeom prst="roundRect">
              <a:avLst>
                <a:gd name="adj" fmla="val 50000"/>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t>Show</a:t>
              </a:r>
            </a:p>
          </p:txBody>
        </p:sp>
        <p:pic>
          <p:nvPicPr>
            <p:cNvPr id="48" name="Picture 47">
              <a:extLst>
                <a:ext uri="{FF2B5EF4-FFF2-40B4-BE49-F238E27FC236}">
                  <a16:creationId xmlns:a16="http://schemas.microsoft.com/office/drawing/2014/main" id="{673D9D36-BEC0-7D55-A5AC-E2BA79B12BC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533"/>
            <a:stretch/>
          </p:blipFill>
          <p:spPr bwMode="auto">
            <a:xfrm>
              <a:off x="7740349" y="5505908"/>
              <a:ext cx="720079" cy="666750"/>
            </a:xfrm>
            <a:prstGeom prst="ellipse">
              <a:avLst/>
            </a:prstGeom>
            <a:solidFill>
              <a:schemeClr val="bg1"/>
            </a:solidFill>
            <a:ln w="57150">
              <a:solidFill>
                <a:schemeClr val="accent3"/>
              </a:solidFill>
            </a:ln>
          </p:spPr>
        </p:pic>
      </p:grpSp>
      <p:sp>
        <p:nvSpPr>
          <p:cNvPr id="4" name="TextBox 3">
            <a:extLst>
              <a:ext uri="{FF2B5EF4-FFF2-40B4-BE49-F238E27FC236}">
                <a16:creationId xmlns:a16="http://schemas.microsoft.com/office/drawing/2014/main" id="{C2C3A189-BBBD-484D-843A-78A494D149D2}"/>
              </a:ext>
            </a:extLst>
          </p:cNvPr>
          <p:cNvSpPr txBox="1"/>
          <p:nvPr/>
        </p:nvSpPr>
        <p:spPr>
          <a:xfrm>
            <a:off x="144953" y="96044"/>
            <a:ext cx="6096000" cy="369332"/>
          </a:xfrm>
          <a:prstGeom prst="rect">
            <a:avLst/>
          </a:prstGeom>
          <a:noFill/>
        </p:spPr>
        <p:txBody>
          <a:bodyPr wrap="square">
            <a:spAutoFit/>
          </a:bodyPr>
          <a:lstStyle/>
          <a:p>
            <a:r>
              <a:rPr lang="en-GB" dirty="0">
                <a:latin typeface="Sassoon Infant Std" panose="020B0503020103030203" pitchFamily="34" charset="0"/>
              </a:rPr>
              <a:t>TBAT: review air and ear </a:t>
            </a:r>
            <a:endParaRPr lang="en-GB" dirty="0"/>
          </a:p>
        </p:txBody>
      </p:sp>
      <p:sp>
        <p:nvSpPr>
          <p:cNvPr id="5" name="TextBox 4">
            <a:extLst>
              <a:ext uri="{FF2B5EF4-FFF2-40B4-BE49-F238E27FC236}">
                <a16:creationId xmlns:a16="http://schemas.microsoft.com/office/drawing/2014/main" id="{D31E4EF3-1DD3-BC91-5BF4-4E8E957CB9B0}"/>
              </a:ext>
            </a:extLst>
          </p:cNvPr>
          <p:cNvSpPr txBox="1"/>
          <p:nvPr/>
        </p:nvSpPr>
        <p:spPr>
          <a:xfrm>
            <a:off x="5849430" y="2734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2733752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1"/>
                                        </p:tgtEl>
                                      </p:cBhvr>
                                    </p:animEffect>
                                    <p:set>
                                      <p:cBhvr>
                                        <p:cTn id="1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3" restart="whenNotActive" fill="hold" evtFilter="cancelBubble" nodeType="interactiveSeq">
                <p:stCondLst>
                  <p:cond evt="onClick" delay="0">
                    <p:tgtEl>
                      <p:spTgt spid="46"/>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childTnLst>
              </p:cTn>
              <p:nextCondLst>
                <p:cond evt="onClick" delay="0">
                  <p:tgtEl>
                    <p:spTgt spid="4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20600" y="500868"/>
            <a:ext cx="8139400" cy="5861832"/>
          </a:xfrm>
          <a:prstGeom prst="roundRect">
            <a:avLst>
              <a:gd name="adj" fmla="val 3234"/>
            </a:avLst>
          </a:prstGeom>
        </p:spPr>
      </p:pic>
      <p:pic>
        <p:nvPicPr>
          <p:cNvPr id="16" name="Picture 15">
            <a:extLst>
              <a:ext uri="{FF2B5EF4-FFF2-40B4-BE49-F238E27FC236}">
                <a16:creationId xmlns:a16="http://schemas.microsoft.com/office/drawing/2014/main" id="{633F1E72-F5B5-AEB9-6F3D-570C3BE0A9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26300" y="498084"/>
            <a:ext cx="8139400" cy="5861832"/>
          </a:xfrm>
          <a:prstGeom prst="roundRect">
            <a:avLst>
              <a:gd name="adj" fmla="val 3234"/>
            </a:avLst>
          </a:prstGeom>
        </p:spPr>
      </p:pic>
      <p:sp>
        <p:nvSpPr>
          <p:cNvPr id="4" name="Speech Bubble">
            <a:extLst>
              <a:ext uri="{FF2B5EF4-FFF2-40B4-BE49-F238E27FC236}">
                <a16:creationId xmlns:a16="http://schemas.microsoft.com/office/drawing/2014/main" id="{A1D0E018-5B5A-B0BE-B36D-E3C635498D93}"/>
              </a:ext>
            </a:extLst>
          </p:cNvPr>
          <p:cNvSpPr>
            <a:spLocks/>
          </p:cNvSpPr>
          <p:nvPr/>
        </p:nvSpPr>
        <p:spPr>
          <a:xfrm>
            <a:off x="3236068" y="775014"/>
            <a:ext cx="6102962" cy="872810"/>
          </a:xfrm>
          <a:prstGeom prst="wedgeRoundRectCallout">
            <a:avLst>
              <a:gd name="adj1" fmla="val 20479"/>
              <a:gd name="adj2" fmla="val -48694"/>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Sam is too near to the shed. </a:t>
            </a:r>
            <a:r>
              <a:rPr lang="en-GB" sz="2000" dirty="0">
                <a:solidFill>
                  <a:srgbClr val="E6007F"/>
                </a:solidFill>
              </a:rPr>
              <a:t>She</a:t>
            </a:r>
            <a:r>
              <a:rPr lang="en-GB" sz="2000" dirty="0">
                <a:solidFill>
                  <a:schemeClr val="tx1"/>
                </a:solidFill>
              </a:rPr>
              <a:t> hits it. </a:t>
            </a:r>
            <a:endParaRPr lang="en-GB" sz="3200" dirty="0">
              <a:solidFill>
                <a:schemeClr val="tx1"/>
              </a:solidFill>
              <a:latin typeface="Twinkl" pitchFamily="50" charset="0"/>
            </a:endParaRPr>
          </a:p>
        </p:txBody>
      </p:sp>
      <p:grpSp>
        <p:nvGrpSpPr>
          <p:cNvPr id="53" name="Sound Buttons">
            <a:extLst>
              <a:ext uri="{FF2B5EF4-FFF2-40B4-BE49-F238E27FC236}">
                <a16:creationId xmlns:a16="http://schemas.microsoft.com/office/drawing/2014/main" id="{4E1D7414-DA2C-B493-EBE3-BBDDB610D0FB}"/>
              </a:ext>
            </a:extLst>
          </p:cNvPr>
          <p:cNvGrpSpPr>
            <a:grpSpLocks/>
          </p:cNvGrpSpPr>
          <p:nvPr/>
        </p:nvGrpSpPr>
        <p:grpSpPr>
          <a:xfrm>
            <a:off x="4106571" y="1382653"/>
            <a:ext cx="4328191" cy="60076"/>
            <a:chOff x="2582570" y="1382653"/>
            <a:chExt cx="4328191" cy="60076"/>
          </a:xfrm>
        </p:grpSpPr>
        <p:sp>
          <p:nvSpPr>
            <p:cNvPr id="7" name="Rectangle: Rounded Corners 6">
              <a:extLst>
                <a:ext uri="{FF2B5EF4-FFF2-40B4-BE49-F238E27FC236}">
                  <a16:creationId xmlns:a16="http://schemas.microsoft.com/office/drawing/2014/main" id="{848988B7-531A-F3FE-1835-56AF60B1491D}"/>
                </a:ext>
              </a:extLst>
            </p:cNvPr>
            <p:cNvSpPr>
              <a:spLocks/>
            </p:cNvSpPr>
            <p:nvPr/>
          </p:nvSpPr>
          <p:spPr>
            <a:xfrm>
              <a:off x="3489934" y="1382653"/>
              <a:ext cx="242975" cy="5957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30F34886-11FD-BDAF-07FD-F2C133212C48}"/>
                </a:ext>
              </a:extLst>
            </p:cNvPr>
            <p:cNvSpPr>
              <a:spLocks/>
            </p:cNvSpPr>
            <p:nvPr/>
          </p:nvSpPr>
          <p:spPr>
            <a:xfrm>
              <a:off x="2582570"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D57C3391-AAC3-0F6A-E416-29C89597D0CA}"/>
                </a:ext>
              </a:extLst>
            </p:cNvPr>
            <p:cNvSpPr>
              <a:spLocks/>
            </p:cNvSpPr>
            <p:nvPr/>
          </p:nvSpPr>
          <p:spPr>
            <a:xfrm>
              <a:off x="2724878"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F34B8C0-744A-E9ED-01CE-F72B7B2B0947}"/>
                </a:ext>
              </a:extLst>
            </p:cNvPr>
            <p:cNvSpPr>
              <a:spLocks/>
            </p:cNvSpPr>
            <p:nvPr/>
          </p:nvSpPr>
          <p:spPr>
            <a:xfrm>
              <a:off x="2904894"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BD4F10F5-FE27-5E3B-BCEA-D37415FC7AD8}"/>
                </a:ext>
              </a:extLst>
            </p:cNvPr>
            <p:cNvSpPr>
              <a:spLocks/>
            </p:cNvSpPr>
            <p:nvPr/>
          </p:nvSpPr>
          <p:spPr>
            <a:xfrm>
              <a:off x="3975750" y="1383159"/>
              <a:ext cx="339950" cy="5906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5C41FA8A-F918-8831-F87D-85CE8882CFC7}"/>
                </a:ext>
              </a:extLst>
            </p:cNvPr>
            <p:cNvSpPr>
              <a:spLocks/>
            </p:cNvSpPr>
            <p:nvPr/>
          </p:nvSpPr>
          <p:spPr>
            <a:xfrm>
              <a:off x="5117957" y="1383159"/>
              <a:ext cx="255535" cy="5906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26999442-FBFF-BC1B-A1A4-B7559F44C988}"/>
                </a:ext>
              </a:extLst>
            </p:cNvPr>
            <p:cNvSpPr>
              <a:spLocks/>
            </p:cNvSpPr>
            <p:nvPr/>
          </p:nvSpPr>
          <p:spPr>
            <a:xfrm>
              <a:off x="3107429"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66B7B057-6F3A-F9E4-C1B9-C2D21D4F4AD8}"/>
                </a:ext>
              </a:extLst>
            </p:cNvPr>
            <p:cNvSpPr>
              <a:spLocks/>
            </p:cNvSpPr>
            <p:nvPr/>
          </p:nvSpPr>
          <p:spPr>
            <a:xfrm>
              <a:off x="3192764"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EDD4ADE1-4862-CA28-9717-C6E1D171E438}"/>
                </a:ext>
              </a:extLst>
            </p:cNvPr>
            <p:cNvSpPr>
              <a:spLocks/>
            </p:cNvSpPr>
            <p:nvPr/>
          </p:nvSpPr>
          <p:spPr>
            <a:xfrm>
              <a:off x="3408550"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67911341-C2E5-7A56-C9B8-7EBA36ADF8E8}"/>
                </a:ext>
              </a:extLst>
            </p:cNvPr>
            <p:cNvSpPr>
              <a:spLocks/>
            </p:cNvSpPr>
            <p:nvPr/>
          </p:nvSpPr>
          <p:spPr>
            <a:xfrm>
              <a:off x="5414969"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14204682-0FE6-89F6-3025-C06757E20BB5}"/>
                </a:ext>
              </a:extLst>
            </p:cNvPr>
            <p:cNvSpPr>
              <a:spLocks/>
            </p:cNvSpPr>
            <p:nvPr/>
          </p:nvSpPr>
          <p:spPr>
            <a:xfrm>
              <a:off x="6851191"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6F8735B7-822E-D943-9CCB-08C5DF0A12A5}"/>
                </a:ext>
              </a:extLst>
            </p:cNvPr>
            <p:cNvSpPr>
              <a:spLocks/>
            </p:cNvSpPr>
            <p:nvPr/>
          </p:nvSpPr>
          <p:spPr>
            <a:xfrm>
              <a:off x="3859212"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760DCAD5-DFAA-BED4-D3AC-B80C15430642}"/>
                </a:ext>
              </a:extLst>
            </p:cNvPr>
            <p:cNvSpPr>
              <a:spLocks/>
            </p:cNvSpPr>
            <p:nvPr/>
          </p:nvSpPr>
          <p:spPr>
            <a:xfrm>
              <a:off x="6767947"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EFD3E90F-C501-1A4C-C957-B5D933F63122}"/>
                </a:ext>
              </a:extLst>
            </p:cNvPr>
            <p:cNvSpPr>
              <a:spLocks/>
            </p:cNvSpPr>
            <p:nvPr/>
          </p:nvSpPr>
          <p:spPr>
            <a:xfrm>
              <a:off x="5529167"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7ADD7D03-2A8F-D191-CD8E-3AA9985DDB19}"/>
                </a:ext>
              </a:extLst>
            </p:cNvPr>
            <p:cNvSpPr>
              <a:spLocks/>
            </p:cNvSpPr>
            <p:nvPr/>
          </p:nvSpPr>
          <p:spPr>
            <a:xfrm>
              <a:off x="6409479"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5B82B3BA-7A5C-23BB-1BAA-E35DB8D0118A}"/>
                </a:ext>
              </a:extLst>
            </p:cNvPr>
            <p:cNvSpPr>
              <a:spLocks/>
            </p:cNvSpPr>
            <p:nvPr/>
          </p:nvSpPr>
          <p:spPr>
            <a:xfrm>
              <a:off x="6296057"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5BF33D28-7C00-C489-0BA7-31AF9CC7B0E0}"/>
                </a:ext>
              </a:extLst>
            </p:cNvPr>
            <p:cNvSpPr>
              <a:spLocks/>
            </p:cNvSpPr>
            <p:nvPr/>
          </p:nvSpPr>
          <p:spPr>
            <a:xfrm>
              <a:off x="6497563"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FF75B1F0-6D5C-D8BD-72DE-178F75F6B10F}"/>
                </a:ext>
              </a:extLst>
            </p:cNvPr>
            <p:cNvSpPr>
              <a:spLocks/>
            </p:cNvSpPr>
            <p:nvPr/>
          </p:nvSpPr>
          <p:spPr>
            <a:xfrm>
              <a:off x="6588946"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7" name="Sound Buttons ON/OFF">
            <a:extLst>
              <a:ext uri="{FF2B5EF4-FFF2-40B4-BE49-F238E27FC236}">
                <a16:creationId xmlns:a16="http://schemas.microsoft.com/office/drawing/2014/main" id="{0EF253D8-1842-F5F8-F19E-7D9DDAECBC9B}"/>
              </a:ext>
            </a:extLst>
          </p:cNvPr>
          <p:cNvSpPr>
            <a:spLocks/>
          </p:cNvSpPr>
          <p:nvPr/>
        </p:nvSpPr>
        <p:spPr>
          <a:xfrm>
            <a:off x="3445526" y="1549190"/>
            <a:ext cx="2644775" cy="431800"/>
          </a:xfrm>
          <a:prstGeom prst="roundRect">
            <a:avLst>
              <a:gd name="adj" fmla="val 50000"/>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Sound Buttons On/Off</a:t>
            </a:r>
          </a:p>
        </p:txBody>
      </p:sp>
      <p:grpSp>
        <p:nvGrpSpPr>
          <p:cNvPr id="48" name="SHOW">
            <a:extLst>
              <a:ext uri="{FF2B5EF4-FFF2-40B4-BE49-F238E27FC236}">
                <a16:creationId xmlns:a16="http://schemas.microsoft.com/office/drawing/2014/main" id="{78E3254C-745F-622D-8A50-7D66E31ED998}"/>
              </a:ext>
            </a:extLst>
          </p:cNvPr>
          <p:cNvGrpSpPr>
            <a:grpSpLocks/>
          </p:cNvGrpSpPr>
          <p:nvPr/>
        </p:nvGrpSpPr>
        <p:grpSpPr>
          <a:xfrm>
            <a:off x="8438614" y="5505908"/>
            <a:ext cx="1545814" cy="666750"/>
            <a:chOff x="6914614" y="5505908"/>
            <a:chExt cx="1545814" cy="666750"/>
          </a:xfrm>
        </p:grpSpPr>
        <p:sp>
          <p:nvSpPr>
            <p:cNvPr id="49" name="Rectangle: Rounded Corners 18">
              <a:extLst>
                <a:ext uri="{FF2B5EF4-FFF2-40B4-BE49-F238E27FC236}">
                  <a16:creationId xmlns:a16="http://schemas.microsoft.com/office/drawing/2014/main" id="{EBB30971-33BE-337D-876A-17E3BB478FF4}"/>
                </a:ext>
              </a:extLst>
            </p:cNvPr>
            <p:cNvSpPr>
              <a:spLocks/>
            </p:cNvSpPr>
            <p:nvPr/>
          </p:nvSpPr>
          <p:spPr>
            <a:xfrm>
              <a:off x="6914614" y="5650938"/>
              <a:ext cx="1099786" cy="432048"/>
            </a:xfrm>
            <a:prstGeom prst="roundRect">
              <a:avLst>
                <a:gd name="adj" fmla="val 50000"/>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t>Show</a:t>
              </a:r>
            </a:p>
          </p:txBody>
        </p:sp>
        <p:pic>
          <p:nvPicPr>
            <p:cNvPr id="51" name="Picture 50">
              <a:extLst>
                <a:ext uri="{FF2B5EF4-FFF2-40B4-BE49-F238E27FC236}">
                  <a16:creationId xmlns:a16="http://schemas.microsoft.com/office/drawing/2014/main" id="{D24983EA-8F33-37A7-235A-808AA8B2C97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533"/>
            <a:stretch/>
          </p:blipFill>
          <p:spPr bwMode="auto">
            <a:xfrm>
              <a:off x="7740349" y="5505908"/>
              <a:ext cx="720079" cy="666750"/>
            </a:xfrm>
            <a:prstGeom prst="ellipse">
              <a:avLst/>
            </a:prstGeom>
            <a:solidFill>
              <a:schemeClr val="bg1"/>
            </a:solidFill>
            <a:ln w="57150">
              <a:solidFill>
                <a:schemeClr val="accent3"/>
              </a:solidFill>
            </a:ln>
          </p:spPr>
        </p:pic>
      </p:grpSp>
      <p:grpSp>
        <p:nvGrpSpPr>
          <p:cNvPr id="13" name="Apply"/>
          <p:cNvGrpSpPr>
            <a:grpSpLocks/>
          </p:cNvGrpSpPr>
          <p:nvPr/>
        </p:nvGrpSpPr>
        <p:grpSpPr>
          <a:xfrm>
            <a:off x="9544050" y="227397"/>
            <a:ext cx="1123947" cy="504056"/>
            <a:chOff x="8020049" y="227397"/>
            <a:chExt cx="1123947" cy="504056"/>
          </a:xfrm>
        </p:grpSpPr>
        <p:sp>
          <p:nvSpPr>
            <p:cNvPr id="14" name="Oval 13"/>
            <p:cNvSpPr>
              <a:spLocks/>
            </p:cNvSpPr>
            <p:nvPr/>
          </p:nvSpPr>
          <p:spPr>
            <a:xfrm>
              <a:off x="8020049" y="227397"/>
              <a:ext cx="504000" cy="5040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a:spLocks/>
            </p:cNvSpPr>
            <p:nvPr/>
          </p:nvSpPr>
          <p:spPr>
            <a:xfrm>
              <a:off x="8272049" y="227397"/>
              <a:ext cx="871947" cy="504056"/>
            </a:xfrm>
            <a:prstGeom prst="rect">
              <a:avLst/>
            </a:prstGeom>
            <a:solidFill>
              <a:srgbClr val="CC489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Apply</a:t>
              </a:r>
            </a:p>
          </p:txBody>
        </p:sp>
      </p:grpSp>
      <p:sp>
        <p:nvSpPr>
          <p:cNvPr id="24" name="Star: 7 Points 23">
            <a:extLst>
              <a:ext uri="{FF2B5EF4-FFF2-40B4-BE49-F238E27FC236}">
                <a16:creationId xmlns:a16="http://schemas.microsoft.com/office/drawing/2014/main" id="{EB52D683-EAAC-99EA-05BB-B345349532FA}"/>
              </a:ext>
            </a:extLst>
          </p:cNvPr>
          <p:cNvSpPr/>
          <p:nvPr/>
        </p:nvSpPr>
        <p:spPr>
          <a:xfrm rot="954232">
            <a:off x="3393521" y="2251677"/>
            <a:ext cx="2535387" cy="1968958"/>
          </a:xfrm>
          <a:prstGeom prst="star7">
            <a:avLst>
              <a:gd name="adj" fmla="val 17786"/>
              <a:gd name="hf" fmla="val 102572"/>
              <a:gd name="vf" fmla="val 105210"/>
            </a:avLst>
          </a:prstGeom>
          <a:solidFill>
            <a:schemeClr val="bg1"/>
          </a:solidFill>
          <a:ln w="57150">
            <a:solidFill>
              <a:srgbClr val="FFE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a:t>
            </a:r>
          </a:p>
        </p:txBody>
      </p:sp>
      <p:pic>
        <p:nvPicPr>
          <p:cNvPr id="23" name="Picture 22" descr="A black and white football ball&#10;&#10;Description automatically generated">
            <a:extLst>
              <a:ext uri="{FF2B5EF4-FFF2-40B4-BE49-F238E27FC236}">
                <a16:creationId xmlns:a16="http://schemas.microsoft.com/office/drawing/2014/main" id="{60770A8D-26D7-3956-EB46-AFE97C386D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67437" y="2704056"/>
            <a:ext cx="738105" cy="724944"/>
          </a:xfrm>
          <a:prstGeom prst="rect">
            <a:avLst/>
          </a:prstGeom>
        </p:spPr>
      </p:pic>
      <p:sp>
        <p:nvSpPr>
          <p:cNvPr id="25" name="TextBox 24">
            <a:extLst>
              <a:ext uri="{FF2B5EF4-FFF2-40B4-BE49-F238E27FC236}">
                <a16:creationId xmlns:a16="http://schemas.microsoft.com/office/drawing/2014/main" id="{5C01BB50-DD34-DEE9-EB7F-27361696B1C6}"/>
              </a:ext>
            </a:extLst>
          </p:cNvPr>
          <p:cNvSpPr txBox="1"/>
          <p:nvPr/>
        </p:nvSpPr>
        <p:spPr>
          <a:xfrm rot="20469912">
            <a:off x="4113022" y="2966118"/>
            <a:ext cx="1985036" cy="911970"/>
          </a:xfrm>
          <a:prstGeom prst="rect">
            <a:avLst/>
          </a:prstGeom>
          <a:noFill/>
        </p:spPr>
        <p:txBody>
          <a:bodyPr wrap="square" rtlCol="0">
            <a:prstTxWarp prst="textArchDown">
              <a:avLst/>
            </a:prstTxWarp>
            <a:spAutoFit/>
          </a:bodyPr>
          <a:lstStyle/>
          <a:p>
            <a:r>
              <a:rPr lang="en-GB" sz="4400" b="1" spc="300" dirty="0">
                <a:ln w="19050">
                  <a:solidFill>
                    <a:srgbClr val="C21132"/>
                  </a:solidFill>
                </a:ln>
                <a:solidFill>
                  <a:schemeClr val="bg1"/>
                </a:solidFill>
              </a:rPr>
              <a:t>BANG!</a:t>
            </a:r>
          </a:p>
        </p:txBody>
      </p:sp>
      <p:sp>
        <p:nvSpPr>
          <p:cNvPr id="2" name="TextBox 1">
            <a:extLst>
              <a:ext uri="{FF2B5EF4-FFF2-40B4-BE49-F238E27FC236}">
                <a16:creationId xmlns:a16="http://schemas.microsoft.com/office/drawing/2014/main" id="{1F49A0CE-0027-FD12-A1EE-F13BEE45824B}"/>
              </a:ext>
            </a:extLst>
          </p:cNvPr>
          <p:cNvSpPr txBox="1"/>
          <p:nvPr/>
        </p:nvSpPr>
        <p:spPr>
          <a:xfrm>
            <a:off x="144953" y="96044"/>
            <a:ext cx="6096000" cy="369332"/>
          </a:xfrm>
          <a:prstGeom prst="rect">
            <a:avLst/>
          </a:prstGeom>
          <a:noFill/>
        </p:spPr>
        <p:txBody>
          <a:bodyPr wrap="square">
            <a:spAutoFit/>
          </a:bodyPr>
          <a:lstStyle/>
          <a:p>
            <a:r>
              <a:rPr lang="en-GB" dirty="0">
                <a:latin typeface="Sassoon Infant Std" panose="020B0503020103030203" pitchFamily="34" charset="0"/>
              </a:rPr>
              <a:t>TBAT: review air and ear </a:t>
            </a:r>
            <a:endParaRPr lang="en-GB" dirty="0"/>
          </a:p>
        </p:txBody>
      </p:sp>
      <p:sp>
        <p:nvSpPr>
          <p:cNvPr id="3" name="TextBox 2">
            <a:extLst>
              <a:ext uri="{FF2B5EF4-FFF2-40B4-BE49-F238E27FC236}">
                <a16:creationId xmlns:a16="http://schemas.microsoft.com/office/drawing/2014/main" id="{73327BF9-D79D-BF06-09D7-0FD91AEDFEE2}"/>
              </a:ext>
            </a:extLst>
          </p:cNvPr>
          <p:cNvSpPr txBox="1"/>
          <p:nvPr/>
        </p:nvSpPr>
        <p:spPr>
          <a:xfrm>
            <a:off x="5849430" y="2734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5187600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3"/>
                                        </p:tgtEl>
                                      </p:cBhvr>
                                    </p:animEffect>
                                    <p:set>
                                      <p:cBhvr>
                                        <p:cTn id="1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3" restart="whenNotActive" fill="hold" evtFilter="cancelBubble" nodeType="interactiveSeq">
                <p:stCondLst>
                  <p:cond evt="onClick" delay="0">
                    <p:tgtEl>
                      <p:spTgt spid="48"/>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childTnLst>
              </p:cTn>
              <p:nextCondLst>
                <p:cond evt="onClick" delay="0">
                  <p:tgtEl>
                    <p:spTgt spid="48"/>
                  </p:tgtEl>
                </p:cond>
              </p:nextCondLst>
            </p:seq>
          </p:childTnLst>
        </p:cTn>
      </p:par>
    </p:tnLst>
    <p:bldLst>
      <p:bldP spid="24" grpId="0" animBg="1"/>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C358E1-BBC6-177D-FB73-19446AA1E9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32618" y="487019"/>
            <a:ext cx="8126767" cy="5883962"/>
          </a:xfrm>
          <a:prstGeom prst="roundRect">
            <a:avLst>
              <a:gd name="adj" fmla="val 2292"/>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32618" y="487019"/>
            <a:ext cx="8126767" cy="5883962"/>
          </a:xfrm>
          <a:prstGeom prst="roundRect">
            <a:avLst>
              <a:gd name="adj" fmla="val 2292"/>
            </a:avLst>
          </a:prstGeom>
        </p:spPr>
      </p:pic>
      <p:sp>
        <p:nvSpPr>
          <p:cNvPr id="3" name="Speech Bubble">
            <a:extLst>
              <a:ext uri="{FF2B5EF4-FFF2-40B4-BE49-F238E27FC236}">
                <a16:creationId xmlns:a16="http://schemas.microsoft.com/office/drawing/2014/main" id="{D163B7CE-5915-DC54-B5CE-1369A918E678}"/>
              </a:ext>
            </a:extLst>
          </p:cNvPr>
          <p:cNvSpPr>
            <a:spLocks/>
          </p:cNvSpPr>
          <p:nvPr/>
        </p:nvSpPr>
        <p:spPr>
          <a:xfrm>
            <a:off x="3236068" y="775014"/>
            <a:ext cx="6102962" cy="872810"/>
          </a:xfrm>
          <a:prstGeom prst="wedgeRoundRectCallout">
            <a:avLst>
              <a:gd name="adj1" fmla="val 20479"/>
              <a:gd name="adj2" fmla="val -48694"/>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Kit can hear the rain on the shed roof.</a:t>
            </a:r>
            <a:endParaRPr lang="en-GB" sz="3600" dirty="0">
              <a:solidFill>
                <a:schemeClr val="tx1"/>
              </a:solidFill>
              <a:latin typeface="Twinkl" pitchFamily="50" charset="0"/>
            </a:endParaRPr>
          </a:p>
        </p:txBody>
      </p:sp>
      <p:sp>
        <p:nvSpPr>
          <p:cNvPr id="46" name="Sound Buttons ON/OFF">
            <a:extLst>
              <a:ext uri="{FF2B5EF4-FFF2-40B4-BE49-F238E27FC236}">
                <a16:creationId xmlns:a16="http://schemas.microsoft.com/office/drawing/2014/main" id="{DDB790CA-07DD-5FBF-3FA0-8BE87766605A}"/>
              </a:ext>
            </a:extLst>
          </p:cNvPr>
          <p:cNvSpPr>
            <a:spLocks/>
          </p:cNvSpPr>
          <p:nvPr/>
        </p:nvSpPr>
        <p:spPr>
          <a:xfrm>
            <a:off x="3445492" y="1549190"/>
            <a:ext cx="2644775" cy="431800"/>
          </a:xfrm>
          <a:prstGeom prst="roundRect">
            <a:avLst>
              <a:gd name="adj" fmla="val 50000"/>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Sound Buttons On/Off</a:t>
            </a:r>
          </a:p>
        </p:txBody>
      </p:sp>
      <p:grpSp>
        <p:nvGrpSpPr>
          <p:cNvPr id="47" name="SHOW">
            <a:extLst>
              <a:ext uri="{FF2B5EF4-FFF2-40B4-BE49-F238E27FC236}">
                <a16:creationId xmlns:a16="http://schemas.microsoft.com/office/drawing/2014/main" id="{CEF8967B-5D7F-6AF4-F5D0-2FBEB3169A61}"/>
              </a:ext>
            </a:extLst>
          </p:cNvPr>
          <p:cNvGrpSpPr>
            <a:grpSpLocks/>
          </p:cNvGrpSpPr>
          <p:nvPr/>
        </p:nvGrpSpPr>
        <p:grpSpPr>
          <a:xfrm>
            <a:off x="8438614" y="5505908"/>
            <a:ext cx="1545814" cy="666750"/>
            <a:chOff x="6914614" y="5505908"/>
            <a:chExt cx="1545814" cy="666750"/>
          </a:xfrm>
        </p:grpSpPr>
        <p:sp>
          <p:nvSpPr>
            <p:cNvPr id="48" name="Rectangle: Rounded Corners 18">
              <a:extLst>
                <a:ext uri="{FF2B5EF4-FFF2-40B4-BE49-F238E27FC236}">
                  <a16:creationId xmlns:a16="http://schemas.microsoft.com/office/drawing/2014/main" id="{4FEF4331-F291-43DE-2BA8-CAF14C7387B7}"/>
                </a:ext>
              </a:extLst>
            </p:cNvPr>
            <p:cNvSpPr>
              <a:spLocks/>
            </p:cNvSpPr>
            <p:nvPr/>
          </p:nvSpPr>
          <p:spPr>
            <a:xfrm>
              <a:off x="6914614" y="5650938"/>
              <a:ext cx="1099786" cy="432048"/>
            </a:xfrm>
            <a:prstGeom prst="roundRect">
              <a:avLst>
                <a:gd name="adj" fmla="val 50000"/>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t>Show</a:t>
              </a:r>
            </a:p>
          </p:txBody>
        </p:sp>
        <p:pic>
          <p:nvPicPr>
            <p:cNvPr id="49" name="Picture 48">
              <a:extLst>
                <a:ext uri="{FF2B5EF4-FFF2-40B4-BE49-F238E27FC236}">
                  <a16:creationId xmlns:a16="http://schemas.microsoft.com/office/drawing/2014/main" id="{08AEF9FE-A03B-3912-5F05-F072C2C908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533"/>
            <a:stretch/>
          </p:blipFill>
          <p:spPr bwMode="auto">
            <a:xfrm>
              <a:off x="7740349" y="5505908"/>
              <a:ext cx="720079" cy="666750"/>
            </a:xfrm>
            <a:prstGeom prst="ellipse">
              <a:avLst/>
            </a:prstGeom>
            <a:solidFill>
              <a:schemeClr val="bg1"/>
            </a:solidFill>
            <a:ln w="57150">
              <a:solidFill>
                <a:schemeClr val="accent3"/>
              </a:solidFill>
            </a:ln>
          </p:spPr>
        </p:pic>
      </p:grpSp>
      <p:grpSp>
        <p:nvGrpSpPr>
          <p:cNvPr id="55" name="Sound Buttons">
            <a:extLst>
              <a:ext uri="{FF2B5EF4-FFF2-40B4-BE49-F238E27FC236}">
                <a16:creationId xmlns:a16="http://schemas.microsoft.com/office/drawing/2014/main" id="{D83CF215-62C6-725F-8870-B7A300987A8B}"/>
              </a:ext>
            </a:extLst>
          </p:cNvPr>
          <p:cNvGrpSpPr/>
          <p:nvPr/>
        </p:nvGrpSpPr>
        <p:grpSpPr>
          <a:xfrm>
            <a:off x="4178669" y="1381775"/>
            <a:ext cx="4207156" cy="60954"/>
            <a:chOff x="2654669" y="1381775"/>
            <a:chExt cx="4207156" cy="60954"/>
          </a:xfrm>
        </p:grpSpPr>
        <p:sp>
          <p:nvSpPr>
            <p:cNvPr id="8" name="Rectangle: Rounded Corners 7">
              <a:extLst>
                <a:ext uri="{FF2B5EF4-FFF2-40B4-BE49-F238E27FC236}">
                  <a16:creationId xmlns:a16="http://schemas.microsoft.com/office/drawing/2014/main" id="{BBA180C1-115A-A637-2BAD-929C38E27E2C}"/>
                </a:ext>
              </a:extLst>
            </p:cNvPr>
            <p:cNvSpPr>
              <a:spLocks/>
            </p:cNvSpPr>
            <p:nvPr/>
          </p:nvSpPr>
          <p:spPr>
            <a:xfrm>
              <a:off x="3653764" y="1382653"/>
              <a:ext cx="327239" cy="5957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76111ED3-7372-0F4F-B24D-CC4008DA7B2B}"/>
                </a:ext>
              </a:extLst>
            </p:cNvPr>
            <p:cNvSpPr>
              <a:spLocks/>
            </p:cNvSpPr>
            <p:nvPr/>
          </p:nvSpPr>
          <p:spPr>
            <a:xfrm>
              <a:off x="2654669"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48134FD8-AFB6-7052-3A10-3E17FDFDA9A6}"/>
                </a:ext>
              </a:extLst>
            </p:cNvPr>
            <p:cNvSpPr>
              <a:spLocks/>
            </p:cNvSpPr>
            <p:nvPr/>
          </p:nvSpPr>
          <p:spPr>
            <a:xfrm>
              <a:off x="2769966"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BE3D6E07-6140-BD13-227D-0D2CEDB75FEE}"/>
                </a:ext>
              </a:extLst>
            </p:cNvPr>
            <p:cNvSpPr>
              <a:spLocks/>
            </p:cNvSpPr>
            <p:nvPr/>
          </p:nvSpPr>
          <p:spPr>
            <a:xfrm>
              <a:off x="2859624"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6C3B096E-73AF-64D7-0766-BF1DFD03B192}"/>
                </a:ext>
              </a:extLst>
            </p:cNvPr>
            <p:cNvSpPr>
              <a:spLocks/>
            </p:cNvSpPr>
            <p:nvPr/>
          </p:nvSpPr>
          <p:spPr>
            <a:xfrm>
              <a:off x="4603366" y="1383159"/>
              <a:ext cx="236501" cy="5906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093C70B1-06CE-B94D-A35B-0A1B6D6B466A}"/>
                </a:ext>
              </a:extLst>
            </p:cNvPr>
            <p:cNvSpPr>
              <a:spLocks/>
            </p:cNvSpPr>
            <p:nvPr/>
          </p:nvSpPr>
          <p:spPr>
            <a:xfrm>
              <a:off x="5825559" y="1383159"/>
              <a:ext cx="255535" cy="5906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4EC9C265-2C6E-FF33-D999-130237806B3A}"/>
                </a:ext>
              </a:extLst>
            </p:cNvPr>
            <p:cNvSpPr>
              <a:spLocks/>
            </p:cNvSpPr>
            <p:nvPr/>
          </p:nvSpPr>
          <p:spPr>
            <a:xfrm>
              <a:off x="3042131"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260BAF87-1F6D-C947-A00E-B76AD5C095E4}"/>
                </a:ext>
              </a:extLst>
            </p:cNvPr>
            <p:cNvSpPr>
              <a:spLocks/>
            </p:cNvSpPr>
            <p:nvPr/>
          </p:nvSpPr>
          <p:spPr>
            <a:xfrm>
              <a:off x="3153411"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52C1BA6-3F89-D84F-86EB-34474B5F2BC3}"/>
                </a:ext>
              </a:extLst>
            </p:cNvPr>
            <p:cNvSpPr>
              <a:spLocks/>
            </p:cNvSpPr>
            <p:nvPr/>
          </p:nvSpPr>
          <p:spPr>
            <a:xfrm>
              <a:off x="3530424"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D634B32E-D4B4-4478-8B24-508BCF9C073F}"/>
                </a:ext>
              </a:extLst>
            </p:cNvPr>
            <p:cNvSpPr>
              <a:spLocks/>
            </p:cNvSpPr>
            <p:nvPr/>
          </p:nvSpPr>
          <p:spPr>
            <a:xfrm>
              <a:off x="6802255"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A106A640-5ACC-9AE2-0BC4-F81B8D15137E}"/>
                </a:ext>
              </a:extLst>
            </p:cNvPr>
            <p:cNvSpPr>
              <a:spLocks/>
            </p:cNvSpPr>
            <p:nvPr/>
          </p:nvSpPr>
          <p:spPr>
            <a:xfrm>
              <a:off x="4510850"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9F6129C9-BA6E-1C72-2BFF-2C276B339707}"/>
                </a:ext>
              </a:extLst>
            </p:cNvPr>
            <p:cNvSpPr>
              <a:spLocks/>
            </p:cNvSpPr>
            <p:nvPr/>
          </p:nvSpPr>
          <p:spPr>
            <a:xfrm>
              <a:off x="6117199"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01EFC401-C84D-F11C-4BCA-3A1DC21C771B}"/>
                </a:ext>
              </a:extLst>
            </p:cNvPr>
            <p:cNvSpPr>
              <a:spLocks/>
            </p:cNvSpPr>
            <p:nvPr/>
          </p:nvSpPr>
          <p:spPr>
            <a:xfrm>
              <a:off x="5068188"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3683E922-1C65-BA73-D979-54F443FEC0A9}"/>
                </a:ext>
              </a:extLst>
            </p:cNvPr>
            <p:cNvSpPr>
              <a:spLocks/>
            </p:cNvSpPr>
            <p:nvPr/>
          </p:nvSpPr>
          <p:spPr>
            <a:xfrm>
              <a:off x="6234691"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28AADD28-30BD-75E5-3447-064A4D1A0278}"/>
                </a:ext>
              </a:extLst>
            </p:cNvPr>
            <p:cNvSpPr>
              <a:spLocks/>
            </p:cNvSpPr>
            <p:nvPr/>
          </p:nvSpPr>
          <p:spPr>
            <a:xfrm>
              <a:off x="5215162"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E228F681-DADB-0A55-0AE5-913DCA75817A}"/>
                </a:ext>
              </a:extLst>
            </p:cNvPr>
            <p:cNvSpPr>
              <a:spLocks/>
            </p:cNvSpPr>
            <p:nvPr/>
          </p:nvSpPr>
          <p:spPr>
            <a:xfrm>
              <a:off x="6424730"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1FAC4E15-0E87-73FA-DBDF-55F1FBA9559C}"/>
                </a:ext>
              </a:extLst>
            </p:cNvPr>
            <p:cNvSpPr>
              <a:spLocks/>
            </p:cNvSpPr>
            <p:nvPr/>
          </p:nvSpPr>
          <p:spPr>
            <a:xfrm>
              <a:off x="3305811" y="1381775"/>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51EABFC0-0D3F-FC75-C341-522DB99CD933}"/>
                </a:ext>
              </a:extLst>
            </p:cNvPr>
            <p:cNvSpPr>
              <a:spLocks/>
            </p:cNvSpPr>
            <p:nvPr/>
          </p:nvSpPr>
          <p:spPr>
            <a:xfrm>
              <a:off x="4868381" y="1381775"/>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0A7A41E0-61F9-C508-4021-4B9FDE0D5201}"/>
                </a:ext>
              </a:extLst>
            </p:cNvPr>
            <p:cNvSpPr>
              <a:spLocks/>
            </p:cNvSpPr>
            <p:nvPr/>
          </p:nvSpPr>
          <p:spPr>
            <a:xfrm>
              <a:off x="6517446" y="1381775"/>
              <a:ext cx="255535" cy="5906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Apply"/>
          <p:cNvGrpSpPr>
            <a:grpSpLocks/>
          </p:cNvGrpSpPr>
          <p:nvPr/>
        </p:nvGrpSpPr>
        <p:grpSpPr>
          <a:xfrm>
            <a:off x="9544050" y="227397"/>
            <a:ext cx="1123947" cy="504056"/>
            <a:chOff x="8020049" y="227397"/>
            <a:chExt cx="1123947" cy="504056"/>
          </a:xfrm>
        </p:grpSpPr>
        <p:sp>
          <p:nvSpPr>
            <p:cNvPr id="14" name="Oval 13"/>
            <p:cNvSpPr>
              <a:spLocks/>
            </p:cNvSpPr>
            <p:nvPr/>
          </p:nvSpPr>
          <p:spPr>
            <a:xfrm>
              <a:off x="8020049" y="227397"/>
              <a:ext cx="504000" cy="5040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a:spLocks/>
            </p:cNvSpPr>
            <p:nvPr/>
          </p:nvSpPr>
          <p:spPr>
            <a:xfrm>
              <a:off x="8272049" y="227397"/>
              <a:ext cx="871947" cy="504056"/>
            </a:xfrm>
            <a:prstGeom prst="rect">
              <a:avLst/>
            </a:prstGeom>
            <a:solidFill>
              <a:srgbClr val="CC489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Apply</a:t>
              </a:r>
            </a:p>
          </p:txBody>
        </p:sp>
      </p:grpSp>
      <p:sp>
        <p:nvSpPr>
          <p:cNvPr id="4" name="TextBox 3">
            <a:extLst>
              <a:ext uri="{FF2B5EF4-FFF2-40B4-BE49-F238E27FC236}">
                <a16:creationId xmlns:a16="http://schemas.microsoft.com/office/drawing/2014/main" id="{CC19CD68-AA6F-7ADF-6C1B-F3F14FA18B20}"/>
              </a:ext>
            </a:extLst>
          </p:cNvPr>
          <p:cNvSpPr txBox="1"/>
          <p:nvPr/>
        </p:nvSpPr>
        <p:spPr>
          <a:xfrm>
            <a:off x="144953" y="96044"/>
            <a:ext cx="6096000" cy="369332"/>
          </a:xfrm>
          <a:prstGeom prst="rect">
            <a:avLst/>
          </a:prstGeom>
          <a:noFill/>
        </p:spPr>
        <p:txBody>
          <a:bodyPr wrap="square">
            <a:spAutoFit/>
          </a:bodyPr>
          <a:lstStyle/>
          <a:p>
            <a:r>
              <a:rPr lang="en-GB" dirty="0">
                <a:latin typeface="Sassoon Infant Std" panose="020B0503020103030203" pitchFamily="34" charset="0"/>
              </a:rPr>
              <a:t>TBAT: review air and ear </a:t>
            </a:r>
            <a:endParaRPr lang="en-GB" dirty="0"/>
          </a:p>
        </p:txBody>
      </p:sp>
      <p:sp>
        <p:nvSpPr>
          <p:cNvPr id="5" name="TextBox 4">
            <a:extLst>
              <a:ext uri="{FF2B5EF4-FFF2-40B4-BE49-F238E27FC236}">
                <a16:creationId xmlns:a16="http://schemas.microsoft.com/office/drawing/2014/main" id="{CC35DC91-F840-8C9E-B283-0344722ADACA}"/>
              </a:ext>
            </a:extLst>
          </p:cNvPr>
          <p:cNvSpPr txBox="1"/>
          <p:nvPr/>
        </p:nvSpPr>
        <p:spPr>
          <a:xfrm>
            <a:off x="5849430" y="2734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3993164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nextCondLst>
                <p:cond evt="onClick" delay="0">
                  <p:tgtEl>
                    <p:spTgt spid="47"/>
                  </p:tgtEl>
                </p:cond>
              </p:nextCondLst>
            </p:seq>
            <p:seq concurrent="1" nextAc="seek">
              <p:cTn id="8" restart="whenNotActive" fill="hold" evtFilter="cancelBubble" nodeType="interactiveSeq">
                <p:stCondLst>
                  <p:cond evt="onClick" delay="0">
                    <p:tgtEl>
                      <p:spTgt spid="4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55"/>
                                        </p:tgtEl>
                                      </p:cBhvr>
                                    </p:animEffect>
                                    <p:set>
                                      <p:cBhvr>
                                        <p:cTn id="18"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413BD6-EEA7-8519-6E9E-64D1D1465A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32618" y="487019"/>
            <a:ext cx="8126767" cy="5883962"/>
          </a:xfrm>
          <a:prstGeom prst="roundRect">
            <a:avLst>
              <a:gd name="adj" fmla="val 2292"/>
            </a:avLst>
          </a:prstGeom>
        </p:spPr>
      </p:pic>
      <p:grpSp>
        <p:nvGrpSpPr>
          <p:cNvPr id="5" name="Group 4">
            <a:extLst>
              <a:ext uri="{FF2B5EF4-FFF2-40B4-BE49-F238E27FC236}">
                <a16:creationId xmlns:a16="http://schemas.microsoft.com/office/drawing/2014/main" id="{05FA3912-82F1-A241-0A61-EDD0D9443457}"/>
              </a:ext>
            </a:extLst>
          </p:cNvPr>
          <p:cNvGrpSpPr/>
          <p:nvPr/>
        </p:nvGrpSpPr>
        <p:grpSpPr>
          <a:xfrm>
            <a:off x="2032617" y="490856"/>
            <a:ext cx="8126767" cy="5875655"/>
            <a:chOff x="508616" y="479425"/>
            <a:chExt cx="8126767" cy="5875655"/>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616" y="479425"/>
              <a:ext cx="8126767" cy="5875655"/>
            </a:xfrm>
            <a:prstGeom prst="roundRect">
              <a:avLst>
                <a:gd name="adj" fmla="val 2466"/>
              </a:avLst>
            </a:prstGeom>
          </p:spPr>
        </p:pic>
        <p:pic>
          <p:nvPicPr>
            <p:cNvPr id="47" name="Picture 4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8245" y="2907142"/>
              <a:ext cx="3665886" cy="3447938"/>
            </a:xfrm>
            <a:prstGeom prst="rect">
              <a:avLst/>
            </a:prstGeom>
          </p:spPr>
        </p:pic>
      </p:grpSp>
      <p:grpSp>
        <p:nvGrpSpPr>
          <p:cNvPr id="13" name="Apply"/>
          <p:cNvGrpSpPr>
            <a:grpSpLocks/>
          </p:cNvGrpSpPr>
          <p:nvPr/>
        </p:nvGrpSpPr>
        <p:grpSpPr>
          <a:xfrm>
            <a:off x="9544050" y="227397"/>
            <a:ext cx="1123947" cy="504056"/>
            <a:chOff x="8020049" y="227397"/>
            <a:chExt cx="1123947" cy="504056"/>
          </a:xfrm>
        </p:grpSpPr>
        <p:sp>
          <p:nvSpPr>
            <p:cNvPr id="14" name="Oval 13"/>
            <p:cNvSpPr>
              <a:spLocks/>
            </p:cNvSpPr>
            <p:nvPr/>
          </p:nvSpPr>
          <p:spPr>
            <a:xfrm>
              <a:off x="8020049" y="227397"/>
              <a:ext cx="504000" cy="5040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a:spLocks/>
            </p:cNvSpPr>
            <p:nvPr/>
          </p:nvSpPr>
          <p:spPr>
            <a:xfrm>
              <a:off x="8272049" y="227397"/>
              <a:ext cx="871947" cy="504056"/>
            </a:xfrm>
            <a:prstGeom prst="rect">
              <a:avLst/>
            </a:prstGeom>
            <a:solidFill>
              <a:srgbClr val="CC489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Apply</a:t>
              </a:r>
            </a:p>
          </p:txBody>
        </p:sp>
      </p:grpSp>
      <p:sp>
        <p:nvSpPr>
          <p:cNvPr id="4" name="Speech Bubble">
            <a:extLst>
              <a:ext uri="{FF2B5EF4-FFF2-40B4-BE49-F238E27FC236}">
                <a16:creationId xmlns:a16="http://schemas.microsoft.com/office/drawing/2014/main" id="{867C08A3-486E-654D-E128-9719EF3DD985}"/>
              </a:ext>
            </a:extLst>
          </p:cNvPr>
          <p:cNvSpPr>
            <a:spLocks/>
          </p:cNvSpPr>
          <p:nvPr/>
        </p:nvSpPr>
        <p:spPr>
          <a:xfrm>
            <a:off x="3236068" y="775014"/>
            <a:ext cx="6102962" cy="872810"/>
          </a:xfrm>
          <a:prstGeom prst="wedgeRoundRectCallout">
            <a:avLst>
              <a:gd name="adj1" fmla="val 20479"/>
              <a:gd name="adj2" fmla="val -48694"/>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“I can see the rain too!” fears Sam as it gets dark. </a:t>
            </a:r>
            <a:endParaRPr lang="en-GB" sz="3600" dirty="0">
              <a:solidFill>
                <a:schemeClr val="tx1"/>
              </a:solidFill>
              <a:latin typeface="Twinkl" pitchFamily="50" charset="0"/>
            </a:endParaRPr>
          </a:p>
        </p:txBody>
      </p:sp>
      <p:sp>
        <p:nvSpPr>
          <p:cNvPr id="54" name="Sound Buttons ON/OFF">
            <a:extLst>
              <a:ext uri="{FF2B5EF4-FFF2-40B4-BE49-F238E27FC236}">
                <a16:creationId xmlns:a16="http://schemas.microsoft.com/office/drawing/2014/main" id="{035BD28F-C324-E8CF-F38C-61CA1066ECD8}"/>
              </a:ext>
            </a:extLst>
          </p:cNvPr>
          <p:cNvSpPr>
            <a:spLocks/>
          </p:cNvSpPr>
          <p:nvPr/>
        </p:nvSpPr>
        <p:spPr>
          <a:xfrm>
            <a:off x="3445492" y="1549190"/>
            <a:ext cx="2644775" cy="431800"/>
          </a:xfrm>
          <a:prstGeom prst="roundRect">
            <a:avLst>
              <a:gd name="adj" fmla="val 50000"/>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Sound Buttons On/Off</a:t>
            </a:r>
          </a:p>
        </p:txBody>
      </p:sp>
      <p:grpSp>
        <p:nvGrpSpPr>
          <p:cNvPr id="55" name="SHOW">
            <a:extLst>
              <a:ext uri="{FF2B5EF4-FFF2-40B4-BE49-F238E27FC236}">
                <a16:creationId xmlns:a16="http://schemas.microsoft.com/office/drawing/2014/main" id="{7ABEBD58-7487-220A-505B-4BE37C10F72D}"/>
              </a:ext>
            </a:extLst>
          </p:cNvPr>
          <p:cNvGrpSpPr>
            <a:grpSpLocks/>
          </p:cNvGrpSpPr>
          <p:nvPr/>
        </p:nvGrpSpPr>
        <p:grpSpPr>
          <a:xfrm>
            <a:off x="8438614" y="5505908"/>
            <a:ext cx="1545814" cy="666750"/>
            <a:chOff x="6914614" y="5505908"/>
            <a:chExt cx="1545814" cy="666750"/>
          </a:xfrm>
        </p:grpSpPr>
        <p:sp>
          <p:nvSpPr>
            <p:cNvPr id="56" name="Rectangle: Rounded Corners 18">
              <a:extLst>
                <a:ext uri="{FF2B5EF4-FFF2-40B4-BE49-F238E27FC236}">
                  <a16:creationId xmlns:a16="http://schemas.microsoft.com/office/drawing/2014/main" id="{5D177B9A-9EFD-A363-3A02-FB5C932BF5E5}"/>
                </a:ext>
              </a:extLst>
            </p:cNvPr>
            <p:cNvSpPr>
              <a:spLocks/>
            </p:cNvSpPr>
            <p:nvPr/>
          </p:nvSpPr>
          <p:spPr>
            <a:xfrm>
              <a:off x="6914614" y="5650938"/>
              <a:ext cx="1099786" cy="432048"/>
            </a:xfrm>
            <a:prstGeom prst="roundRect">
              <a:avLst>
                <a:gd name="adj" fmla="val 50000"/>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t>Show</a:t>
              </a:r>
            </a:p>
          </p:txBody>
        </p:sp>
        <p:pic>
          <p:nvPicPr>
            <p:cNvPr id="57" name="Picture 56">
              <a:extLst>
                <a:ext uri="{FF2B5EF4-FFF2-40B4-BE49-F238E27FC236}">
                  <a16:creationId xmlns:a16="http://schemas.microsoft.com/office/drawing/2014/main" id="{83DEC584-E6BC-6F86-1AE7-683B2831207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533"/>
            <a:stretch/>
          </p:blipFill>
          <p:spPr bwMode="auto">
            <a:xfrm>
              <a:off x="7740349" y="5505908"/>
              <a:ext cx="720079" cy="666750"/>
            </a:xfrm>
            <a:prstGeom prst="ellipse">
              <a:avLst/>
            </a:prstGeom>
            <a:solidFill>
              <a:schemeClr val="bg1"/>
            </a:solidFill>
            <a:ln w="57150">
              <a:solidFill>
                <a:schemeClr val="accent3"/>
              </a:solidFill>
            </a:ln>
          </p:spPr>
        </p:pic>
      </p:grpSp>
      <p:grpSp>
        <p:nvGrpSpPr>
          <p:cNvPr id="69" name="Sound Buttons">
            <a:extLst>
              <a:ext uri="{FF2B5EF4-FFF2-40B4-BE49-F238E27FC236}">
                <a16:creationId xmlns:a16="http://schemas.microsoft.com/office/drawing/2014/main" id="{6C6CE4DF-4831-90EF-E03C-FF2636E78058}"/>
              </a:ext>
            </a:extLst>
          </p:cNvPr>
          <p:cNvGrpSpPr/>
          <p:nvPr/>
        </p:nvGrpSpPr>
        <p:grpSpPr>
          <a:xfrm>
            <a:off x="3781730" y="1382653"/>
            <a:ext cx="5239174" cy="60076"/>
            <a:chOff x="2257730" y="1382653"/>
            <a:chExt cx="5239174" cy="60076"/>
          </a:xfrm>
        </p:grpSpPr>
        <p:sp>
          <p:nvSpPr>
            <p:cNvPr id="7" name="Rectangle: Rounded Corners 6">
              <a:extLst>
                <a:ext uri="{FF2B5EF4-FFF2-40B4-BE49-F238E27FC236}">
                  <a16:creationId xmlns:a16="http://schemas.microsoft.com/office/drawing/2014/main" id="{A6CE5873-F4F4-99AE-B195-33466878FAEC}"/>
                </a:ext>
              </a:extLst>
            </p:cNvPr>
            <p:cNvSpPr>
              <a:spLocks/>
            </p:cNvSpPr>
            <p:nvPr/>
          </p:nvSpPr>
          <p:spPr>
            <a:xfrm>
              <a:off x="2829581" y="1382653"/>
              <a:ext cx="224037" cy="5957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0940104-4D80-DAF5-9D41-76F32E5DFEFF}"/>
                </a:ext>
              </a:extLst>
            </p:cNvPr>
            <p:cNvSpPr>
              <a:spLocks/>
            </p:cNvSpPr>
            <p:nvPr/>
          </p:nvSpPr>
          <p:spPr>
            <a:xfrm>
              <a:off x="2257730"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96AE912E-F296-4AE0-2C33-C45311269D9D}"/>
                </a:ext>
              </a:extLst>
            </p:cNvPr>
            <p:cNvSpPr>
              <a:spLocks/>
            </p:cNvSpPr>
            <p:nvPr/>
          </p:nvSpPr>
          <p:spPr>
            <a:xfrm>
              <a:off x="2377161"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AC2B302A-4369-6CCA-3CC3-942466B62966}"/>
                </a:ext>
              </a:extLst>
            </p:cNvPr>
            <p:cNvSpPr>
              <a:spLocks/>
            </p:cNvSpPr>
            <p:nvPr/>
          </p:nvSpPr>
          <p:spPr>
            <a:xfrm>
              <a:off x="3661317" y="1383159"/>
              <a:ext cx="240425" cy="5906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ADC2BC02-885B-4BED-D2DD-62A1EA0D7BAE}"/>
                </a:ext>
              </a:extLst>
            </p:cNvPr>
            <p:cNvSpPr>
              <a:spLocks/>
            </p:cNvSpPr>
            <p:nvPr/>
          </p:nvSpPr>
          <p:spPr>
            <a:xfrm>
              <a:off x="4207061" y="1383159"/>
              <a:ext cx="239948" cy="5906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93925B34-2F8E-70DD-0C05-BB5E31E27D36}"/>
                </a:ext>
              </a:extLst>
            </p:cNvPr>
            <p:cNvSpPr>
              <a:spLocks/>
            </p:cNvSpPr>
            <p:nvPr/>
          </p:nvSpPr>
          <p:spPr>
            <a:xfrm>
              <a:off x="2531192"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CA74E64D-2848-9183-7E50-226D76E2F0B8}"/>
                </a:ext>
              </a:extLst>
            </p:cNvPr>
            <p:cNvSpPr>
              <a:spLocks/>
            </p:cNvSpPr>
            <p:nvPr/>
          </p:nvSpPr>
          <p:spPr>
            <a:xfrm>
              <a:off x="2725572"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E72BBC9-2A94-4845-A06F-9926C48443FE}"/>
                </a:ext>
              </a:extLst>
            </p:cNvPr>
            <p:cNvSpPr>
              <a:spLocks/>
            </p:cNvSpPr>
            <p:nvPr/>
          </p:nvSpPr>
          <p:spPr>
            <a:xfrm>
              <a:off x="3562816"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DABC7E49-12A6-79CD-A6D0-512ACFB0FA89}"/>
                </a:ext>
              </a:extLst>
            </p:cNvPr>
            <p:cNvSpPr>
              <a:spLocks/>
            </p:cNvSpPr>
            <p:nvPr/>
          </p:nvSpPr>
          <p:spPr>
            <a:xfrm>
              <a:off x="4122665"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33AD7618-A870-F83A-1FEC-E209322D7E44}"/>
                </a:ext>
              </a:extLst>
            </p:cNvPr>
            <p:cNvSpPr>
              <a:spLocks/>
            </p:cNvSpPr>
            <p:nvPr/>
          </p:nvSpPr>
          <p:spPr>
            <a:xfrm>
              <a:off x="6333369"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C8823A23-7B4C-E16C-0A0E-3EF2EAF930F1}"/>
                </a:ext>
              </a:extLst>
            </p:cNvPr>
            <p:cNvSpPr>
              <a:spLocks/>
            </p:cNvSpPr>
            <p:nvPr/>
          </p:nvSpPr>
          <p:spPr>
            <a:xfrm>
              <a:off x="3915405"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812F6BAA-C5E1-8803-8071-B8411EDCBDF5}"/>
                </a:ext>
              </a:extLst>
            </p:cNvPr>
            <p:cNvSpPr>
              <a:spLocks/>
            </p:cNvSpPr>
            <p:nvPr/>
          </p:nvSpPr>
          <p:spPr>
            <a:xfrm>
              <a:off x="6250641"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67CA1A6A-274D-545E-673B-81F4A65EA8E6}"/>
                </a:ext>
              </a:extLst>
            </p:cNvPr>
            <p:cNvSpPr>
              <a:spLocks/>
            </p:cNvSpPr>
            <p:nvPr/>
          </p:nvSpPr>
          <p:spPr>
            <a:xfrm>
              <a:off x="4733744"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D7BBE71E-F65A-FDA3-6D17-5168ACCB8BC3}"/>
                </a:ext>
              </a:extLst>
            </p:cNvPr>
            <p:cNvSpPr>
              <a:spLocks/>
            </p:cNvSpPr>
            <p:nvPr/>
          </p:nvSpPr>
          <p:spPr>
            <a:xfrm>
              <a:off x="5684632"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BE64E010-CAEC-181E-6EFE-B01AC201BB54}"/>
                </a:ext>
              </a:extLst>
            </p:cNvPr>
            <p:cNvSpPr>
              <a:spLocks/>
            </p:cNvSpPr>
            <p:nvPr/>
          </p:nvSpPr>
          <p:spPr>
            <a:xfrm>
              <a:off x="5516059"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C001568A-A1FD-8060-0774-09E8993E6B5E}"/>
                </a:ext>
              </a:extLst>
            </p:cNvPr>
            <p:cNvSpPr>
              <a:spLocks/>
            </p:cNvSpPr>
            <p:nvPr/>
          </p:nvSpPr>
          <p:spPr>
            <a:xfrm>
              <a:off x="5943543"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C6744C56-6C2A-907C-7933-0459717DD9A8}"/>
                </a:ext>
              </a:extLst>
            </p:cNvPr>
            <p:cNvSpPr>
              <a:spLocks/>
            </p:cNvSpPr>
            <p:nvPr/>
          </p:nvSpPr>
          <p:spPr>
            <a:xfrm>
              <a:off x="6073620"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99173119-934A-F15B-60EE-D5CDC79FF195}"/>
                </a:ext>
              </a:extLst>
            </p:cNvPr>
            <p:cNvSpPr>
              <a:spLocks/>
            </p:cNvSpPr>
            <p:nvPr/>
          </p:nvSpPr>
          <p:spPr>
            <a:xfrm>
              <a:off x="4816988" y="1382653"/>
              <a:ext cx="335140" cy="5957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60ED3F51-E585-F10E-0399-A298219CA996}"/>
                </a:ext>
              </a:extLst>
            </p:cNvPr>
            <p:cNvSpPr>
              <a:spLocks/>
            </p:cNvSpPr>
            <p:nvPr/>
          </p:nvSpPr>
          <p:spPr>
            <a:xfrm>
              <a:off x="5178635"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3E73C0F5-81DD-20B7-B454-B3958B8DA3D3}"/>
                </a:ext>
              </a:extLst>
            </p:cNvPr>
            <p:cNvSpPr>
              <a:spLocks/>
            </p:cNvSpPr>
            <p:nvPr/>
          </p:nvSpPr>
          <p:spPr>
            <a:xfrm>
              <a:off x="5385357"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Rounded Corners 61">
              <a:extLst>
                <a:ext uri="{FF2B5EF4-FFF2-40B4-BE49-F238E27FC236}">
                  <a16:creationId xmlns:a16="http://schemas.microsoft.com/office/drawing/2014/main" id="{45F392BD-FEA0-80F2-3A2B-97B2B9CC0864}"/>
                </a:ext>
              </a:extLst>
            </p:cNvPr>
            <p:cNvSpPr>
              <a:spLocks/>
            </p:cNvSpPr>
            <p:nvPr/>
          </p:nvSpPr>
          <p:spPr>
            <a:xfrm>
              <a:off x="7151276" y="1382653"/>
              <a:ext cx="241341" cy="5957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3E3168C0-6A9A-1106-A58E-802D4DC8223F}"/>
                </a:ext>
              </a:extLst>
            </p:cNvPr>
            <p:cNvSpPr>
              <a:spLocks/>
            </p:cNvSpPr>
            <p:nvPr/>
          </p:nvSpPr>
          <p:spPr>
            <a:xfrm>
              <a:off x="6524103"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A62EA1CE-8A87-0D25-1D2B-4F0325594720}"/>
                </a:ext>
              </a:extLst>
            </p:cNvPr>
            <p:cNvSpPr>
              <a:spLocks/>
            </p:cNvSpPr>
            <p:nvPr/>
          </p:nvSpPr>
          <p:spPr>
            <a:xfrm>
              <a:off x="6652358"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4A71497F-D6FB-D152-E02C-73D908EBBB85}"/>
                </a:ext>
              </a:extLst>
            </p:cNvPr>
            <p:cNvSpPr>
              <a:spLocks/>
            </p:cNvSpPr>
            <p:nvPr/>
          </p:nvSpPr>
          <p:spPr>
            <a:xfrm>
              <a:off x="6756308"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3F86FC0B-E330-5F5F-054B-E29CD1A88014}"/>
                </a:ext>
              </a:extLst>
            </p:cNvPr>
            <p:cNvSpPr>
              <a:spLocks/>
            </p:cNvSpPr>
            <p:nvPr/>
          </p:nvSpPr>
          <p:spPr>
            <a:xfrm>
              <a:off x="6851382"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B4AD680F-6351-3220-9D48-E149E4C80CD1}"/>
                </a:ext>
              </a:extLst>
            </p:cNvPr>
            <p:cNvSpPr>
              <a:spLocks/>
            </p:cNvSpPr>
            <p:nvPr/>
          </p:nvSpPr>
          <p:spPr>
            <a:xfrm>
              <a:off x="7051086"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D5A26EB6-D21F-DC57-1146-E0F6241D7593}"/>
                </a:ext>
              </a:extLst>
            </p:cNvPr>
            <p:cNvSpPr>
              <a:spLocks/>
            </p:cNvSpPr>
            <p:nvPr/>
          </p:nvSpPr>
          <p:spPr>
            <a:xfrm>
              <a:off x="7437334"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88461C41-3962-058D-B8F9-C5C0E53CE2CA}"/>
              </a:ext>
            </a:extLst>
          </p:cNvPr>
          <p:cNvSpPr txBox="1"/>
          <p:nvPr/>
        </p:nvSpPr>
        <p:spPr>
          <a:xfrm>
            <a:off x="144953" y="96044"/>
            <a:ext cx="6096000" cy="369332"/>
          </a:xfrm>
          <a:prstGeom prst="rect">
            <a:avLst/>
          </a:prstGeom>
          <a:noFill/>
        </p:spPr>
        <p:txBody>
          <a:bodyPr wrap="square">
            <a:spAutoFit/>
          </a:bodyPr>
          <a:lstStyle/>
          <a:p>
            <a:r>
              <a:rPr lang="en-GB" dirty="0">
                <a:latin typeface="Sassoon Infant Std" panose="020B0503020103030203" pitchFamily="34" charset="0"/>
              </a:rPr>
              <a:t>TBAT: review air and ear </a:t>
            </a:r>
            <a:endParaRPr lang="en-GB" dirty="0"/>
          </a:p>
        </p:txBody>
      </p:sp>
      <p:sp>
        <p:nvSpPr>
          <p:cNvPr id="8" name="TextBox 7">
            <a:extLst>
              <a:ext uri="{FF2B5EF4-FFF2-40B4-BE49-F238E27FC236}">
                <a16:creationId xmlns:a16="http://schemas.microsoft.com/office/drawing/2014/main" id="{780505F1-0DF3-B902-1A58-FBF790233477}"/>
              </a:ext>
            </a:extLst>
          </p:cNvPr>
          <p:cNvSpPr txBox="1"/>
          <p:nvPr/>
        </p:nvSpPr>
        <p:spPr>
          <a:xfrm>
            <a:off x="5849430" y="2734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14836232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9"/>
                                        </p:tgtEl>
                                      </p:cBhvr>
                                    </p:animEffect>
                                    <p:set>
                                      <p:cBhvr>
                                        <p:cTn id="12"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3" restart="whenNotActive" fill="hold" evtFilter="cancelBubble" nodeType="interactiveSeq">
                <p:stCondLst>
                  <p:cond evt="onClick" delay="0">
                    <p:tgtEl>
                      <p:spTgt spid="55"/>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nextCondLst>
                <p:cond evt="onClick" delay="0">
                  <p:tgtEl>
                    <p:spTgt spid="5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F2750E3-17A6-EDE0-4A2E-BEBF603C3D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32618" y="487019"/>
            <a:ext cx="8126767" cy="5883962"/>
          </a:xfrm>
          <a:prstGeom prst="roundRect">
            <a:avLst>
              <a:gd name="adj" fmla="val 2292"/>
            </a:avLst>
          </a:prstGeom>
        </p:spPr>
      </p:pic>
      <p:grpSp>
        <p:nvGrpSpPr>
          <p:cNvPr id="3" name="Group 2">
            <a:extLst>
              <a:ext uri="{FF2B5EF4-FFF2-40B4-BE49-F238E27FC236}">
                <a16:creationId xmlns:a16="http://schemas.microsoft.com/office/drawing/2014/main" id="{2D8447DB-1C44-F419-5E10-B898BA1C0164}"/>
              </a:ext>
            </a:extLst>
          </p:cNvPr>
          <p:cNvGrpSpPr/>
          <p:nvPr/>
        </p:nvGrpSpPr>
        <p:grpSpPr>
          <a:xfrm>
            <a:off x="2032618" y="500227"/>
            <a:ext cx="8126767" cy="5875655"/>
            <a:chOff x="508617" y="500226"/>
            <a:chExt cx="8126767" cy="5875655"/>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617" y="500226"/>
              <a:ext cx="8126767" cy="5875655"/>
            </a:xfrm>
            <a:prstGeom prst="roundRect">
              <a:avLst>
                <a:gd name="adj" fmla="val 2466"/>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74778" y="1334854"/>
              <a:ext cx="2691211" cy="502927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70215" y="2202623"/>
              <a:ext cx="4302052" cy="3680325"/>
            </a:xfrm>
            <a:prstGeom prst="rect">
              <a:avLst/>
            </a:prstGeom>
          </p:spPr>
        </p:pic>
        <p:sp>
          <p:nvSpPr>
            <p:cNvPr id="10" name="Rounded Rectangular Callout 9"/>
            <p:cNvSpPr>
              <a:spLocks/>
            </p:cNvSpPr>
            <p:nvPr/>
          </p:nvSpPr>
          <p:spPr>
            <a:xfrm>
              <a:off x="1794628" y="4665643"/>
              <a:ext cx="4258886" cy="876822"/>
            </a:xfrm>
            <a:prstGeom prst="wedgeRoundRectCallout">
              <a:avLst>
                <a:gd name="adj1" fmla="val 43833"/>
                <a:gd name="adj2" fmla="val -17061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Oh dear!</a:t>
              </a:r>
            </a:p>
          </p:txBody>
        </p:sp>
      </p:grpSp>
      <p:grpSp>
        <p:nvGrpSpPr>
          <p:cNvPr id="13" name="Apply"/>
          <p:cNvGrpSpPr>
            <a:grpSpLocks/>
          </p:cNvGrpSpPr>
          <p:nvPr/>
        </p:nvGrpSpPr>
        <p:grpSpPr>
          <a:xfrm>
            <a:off x="9544050" y="227397"/>
            <a:ext cx="1123947" cy="504056"/>
            <a:chOff x="8020049" y="227397"/>
            <a:chExt cx="1123947" cy="504056"/>
          </a:xfrm>
        </p:grpSpPr>
        <p:sp>
          <p:nvSpPr>
            <p:cNvPr id="14" name="Oval 13"/>
            <p:cNvSpPr>
              <a:spLocks/>
            </p:cNvSpPr>
            <p:nvPr/>
          </p:nvSpPr>
          <p:spPr>
            <a:xfrm>
              <a:off x="8020049" y="227397"/>
              <a:ext cx="504000" cy="5040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a:spLocks/>
            </p:cNvSpPr>
            <p:nvPr/>
          </p:nvSpPr>
          <p:spPr>
            <a:xfrm>
              <a:off x="8272049" y="227397"/>
              <a:ext cx="871947" cy="504056"/>
            </a:xfrm>
            <a:prstGeom prst="rect">
              <a:avLst/>
            </a:prstGeom>
            <a:solidFill>
              <a:srgbClr val="CC489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Apply</a:t>
              </a:r>
            </a:p>
          </p:txBody>
        </p:sp>
      </p:grpSp>
      <p:sp>
        <p:nvSpPr>
          <p:cNvPr id="4" name="Speech Bubble">
            <a:extLst>
              <a:ext uri="{FF2B5EF4-FFF2-40B4-BE49-F238E27FC236}">
                <a16:creationId xmlns:a16="http://schemas.microsoft.com/office/drawing/2014/main" id="{15494645-717B-ADAB-A442-57470329DA61}"/>
              </a:ext>
            </a:extLst>
          </p:cNvPr>
          <p:cNvSpPr>
            <a:spLocks/>
          </p:cNvSpPr>
          <p:nvPr/>
        </p:nvSpPr>
        <p:spPr>
          <a:xfrm>
            <a:off x="3236068" y="775014"/>
            <a:ext cx="6102962" cy="872810"/>
          </a:xfrm>
          <a:prstGeom prst="wedgeRoundRectCallout">
            <a:avLst>
              <a:gd name="adj1" fmla="val 20479"/>
              <a:gd name="adj2" fmla="val -48694"/>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The pair </a:t>
            </a:r>
            <a:r>
              <a:rPr lang="en-GB" sz="2000" dirty="0">
                <a:solidFill>
                  <a:srgbClr val="DE1E5A"/>
                </a:solidFill>
              </a:rPr>
              <a:t>are</a:t>
            </a:r>
            <a:r>
              <a:rPr lang="en-GB" sz="2000" dirty="0">
                <a:solidFill>
                  <a:schemeClr val="tx1"/>
                </a:solidFill>
              </a:rPr>
              <a:t> </a:t>
            </a:r>
            <a:r>
              <a:rPr lang="en-GB" sz="2000" dirty="0">
                <a:solidFill>
                  <a:srgbClr val="DE1E5A"/>
                </a:solidFill>
              </a:rPr>
              <a:t>all</a:t>
            </a:r>
            <a:r>
              <a:rPr lang="en-GB" sz="2000" dirty="0">
                <a:solidFill>
                  <a:schemeClr val="tx1"/>
                </a:solidFill>
              </a:rPr>
              <a:t> wet. It is not fair!  </a:t>
            </a:r>
            <a:endParaRPr lang="en-GB" sz="3600" dirty="0">
              <a:solidFill>
                <a:schemeClr val="tx1"/>
              </a:solidFill>
              <a:latin typeface="Twinkl" pitchFamily="50" charset="0"/>
            </a:endParaRPr>
          </a:p>
        </p:txBody>
      </p:sp>
      <p:sp>
        <p:nvSpPr>
          <p:cNvPr id="5" name="Sound Buttons ON/OFF">
            <a:extLst>
              <a:ext uri="{FF2B5EF4-FFF2-40B4-BE49-F238E27FC236}">
                <a16:creationId xmlns:a16="http://schemas.microsoft.com/office/drawing/2014/main" id="{40B4D5D6-7774-46BB-0145-8363CCC181F6}"/>
              </a:ext>
            </a:extLst>
          </p:cNvPr>
          <p:cNvSpPr>
            <a:spLocks/>
          </p:cNvSpPr>
          <p:nvPr/>
        </p:nvSpPr>
        <p:spPr>
          <a:xfrm>
            <a:off x="3445492" y="1549190"/>
            <a:ext cx="2644775" cy="431800"/>
          </a:xfrm>
          <a:prstGeom prst="roundRect">
            <a:avLst>
              <a:gd name="adj" fmla="val 50000"/>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Sound Buttons On/Off</a:t>
            </a:r>
          </a:p>
        </p:txBody>
      </p:sp>
      <p:grpSp>
        <p:nvGrpSpPr>
          <p:cNvPr id="8" name="SHOW">
            <a:extLst>
              <a:ext uri="{FF2B5EF4-FFF2-40B4-BE49-F238E27FC236}">
                <a16:creationId xmlns:a16="http://schemas.microsoft.com/office/drawing/2014/main" id="{36087125-503C-39EE-2E23-3EF498E976C5}"/>
              </a:ext>
            </a:extLst>
          </p:cNvPr>
          <p:cNvGrpSpPr>
            <a:grpSpLocks/>
          </p:cNvGrpSpPr>
          <p:nvPr/>
        </p:nvGrpSpPr>
        <p:grpSpPr>
          <a:xfrm>
            <a:off x="8438614" y="5505908"/>
            <a:ext cx="1545814" cy="666750"/>
            <a:chOff x="6914614" y="5505908"/>
            <a:chExt cx="1545814" cy="666750"/>
          </a:xfrm>
        </p:grpSpPr>
        <p:sp>
          <p:nvSpPr>
            <p:cNvPr id="9" name="Rectangle: Rounded Corners 18">
              <a:extLst>
                <a:ext uri="{FF2B5EF4-FFF2-40B4-BE49-F238E27FC236}">
                  <a16:creationId xmlns:a16="http://schemas.microsoft.com/office/drawing/2014/main" id="{557D4BA3-184B-ABB2-26B7-0396013F0604}"/>
                </a:ext>
              </a:extLst>
            </p:cNvPr>
            <p:cNvSpPr>
              <a:spLocks/>
            </p:cNvSpPr>
            <p:nvPr/>
          </p:nvSpPr>
          <p:spPr>
            <a:xfrm>
              <a:off x="6914614" y="5650938"/>
              <a:ext cx="1099786" cy="432048"/>
            </a:xfrm>
            <a:prstGeom prst="roundRect">
              <a:avLst>
                <a:gd name="adj" fmla="val 50000"/>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t>Show</a:t>
              </a:r>
            </a:p>
          </p:txBody>
        </p:sp>
        <p:pic>
          <p:nvPicPr>
            <p:cNvPr id="11" name="Picture 10">
              <a:extLst>
                <a:ext uri="{FF2B5EF4-FFF2-40B4-BE49-F238E27FC236}">
                  <a16:creationId xmlns:a16="http://schemas.microsoft.com/office/drawing/2014/main" id="{E2421587-204D-7E60-1EB8-6E109006A2F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33"/>
            <a:stretch/>
          </p:blipFill>
          <p:spPr bwMode="auto">
            <a:xfrm>
              <a:off x="7740349" y="5505908"/>
              <a:ext cx="720079" cy="666750"/>
            </a:xfrm>
            <a:prstGeom prst="ellipse">
              <a:avLst/>
            </a:prstGeom>
            <a:solidFill>
              <a:schemeClr val="bg1"/>
            </a:solidFill>
            <a:ln w="57150">
              <a:solidFill>
                <a:schemeClr val="accent3"/>
              </a:solidFill>
            </a:ln>
          </p:spPr>
        </p:pic>
      </p:grpSp>
      <p:grpSp>
        <p:nvGrpSpPr>
          <p:cNvPr id="68" name="Sound buttons">
            <a:extLst>
              <a:ext uri="{FF2B5EF4-FFF2-40B4-BE49-F238E27FC236}">
                <a16:creationId xmlns:a16="http://schemas.microsoft.com/office/drawing/2014/main" id="{8F34F284-4651-7C53-16AA-21401D95DB61}"/>
              </a:ext>
            </a:extLst>
          </p:cNvPr>
          <p:cNvGrpSpPr/>
          <p:nvPr/>
        </p:nvGrpSpPr>
        <p:grpSpPr>
          <a:xfrm>
            <a:off x="4899243" y="1378805"/>
            <a:ext cx="3231536" cy="63925"/>
            <a:chOff x="3375243" y="1378804"/>
            <a:chExt cx="3231536" cy="63925"/>
          </a:xfrm>
        </p:grpSpPr>
        <p:sp>
          <p:nvSpPr>
            <p:cNvPr id="22" name="Rectangle: Rounded Corners 21">
              <a:extLst>
                <a:ext uri="{FF2B5EF4-FFF2-40B4-BE49-F238E27FC236}">
                  <a16:creationId xmlns:a16="http://schemas.microsoft.com/office/drawing/2014/main" id="{27C11DFC-40AE-0ADB-E31A-4F9F8BA55F67}"/>
                </a:ext>
              </a:extLst>
            </p:cNvPr>
            <p:cNvSpPr>
              <a:spLocks/>
            </p:cNvSpPr>
            <p:nvPr/>
          </p:nvSpPr>
          <p:spPr>
            <a:xfrm>
              <a:off x="3487370" y="1378804"/>
              <a:ext cx="286884" cy="5957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F36255B1-8EFF-BBA5-84DF-9DE74FFD830F}"/>
                </a:ext>
              </a:extLst>
            </p:cNvPr>
            <p:cNvSpPr>
              <a:spLocks/>
            </p:cNvSpPr>
            <p:nvPr/>
          </p:nvSpPr>
          <p:spPr>
            <a:xfrm>
              <a:off x="3375243"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92EC81A0-AB87-6D44-BF70-626EE3FBAA8F}"/>
                </a:ext>
              </a:extLst>
            </p:cNvPr>
            <p:cNvSpPr>
              <a:spLocks/>
            </p:cNvSpPr>
            <p:nvPr/>
          </p:nvSpPr>
          <p:spPr>
            <a:xfrm>
              <a:off x="5790022"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02C180A9-4528-2E46-B2D1-F7CE4DFCBE83}"/>
                </a:ext>
              </a:extLst>
            </p:cNvPr>
            <p:cNvSpPr>
              <a:spLocks/>
            </p:cNvSpPr>
            <p:nvPr/>
          </p:nvSpPr>
          <p:spPr>
            <a:xfrm>
              <a:off x="5007544"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63556A68-9A37-0921-8BFC-21BAE0A98E47}"/>
                </a:ext>
              </a:extLst>
            </p:cNvPr>
            <p:cNvSpPr>
              <a:spLocks/>
            </p:cNvSpPr>
            <p:nvPr/>
          </p:nvSpPr>
          <p:spPr>
            <a:xfrm>
              <a:off x="6200239" y="1383159"/>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E3433A58-C1C0-3D9A-4ACF-CB2567C809BE}"/>
                </a:ext>
              </a:extLst>
            </p:cNvPr>
            <p:cNvSpPr>
              <a:spLocks/>
            </p:cNvSpPr>
            <p:nvPr/>
          </p:nvSpPr>
          <p:spPr>
            <a:xfrm>
              <a:off x="4733744"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50B54005-EFCE-C443-635F-6B0548F0FA07}"/>
                </a:ext>
              </a:extLst>
            </p:cNvPr>
            <p:cNvSpPr>
              <a:spLocks/>
            </p:cNvSpPr>
            <p:nvPr/>
          </p:nvSpPr>
          <p:spPr>
            <a:xfrm>
              <a:off x="5586436"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CDD46C8C-E2F3-5A7A-2EEE-8401E2B55517}"/>
                </a:ext>
              </a:extLst>
            </p:cNvPr>
            <p:cNvSpPr>
              <a:spLocks/>
            </p:cNvSpPr>
            <p:nvPr/>
          </p:nvSpPr>
          <p:spPr>
            <a:xfrm>
              <a:off x="5502411"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C3FC03AB-8019-63C0-D676-CD06B6987304}"/>
                </a:ext>
              </a:extLst>
            </p:cNvPr>
            <p:cNvSpPr>
              <a:spLocks/>
            </p:cNvSpPr>
            <p:nvPr/>
          </p:nvSpPr>
          <p:spPr>
            <a:xfrm>
              <a:off x="5933468"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F8C51E9B-99CD-C31E-4792-6CC0CA911E2F}"/>
                </a:ext>
              </a:extLst>
            </p:cNvPr>
            <p:cNvSpPr>
              <a:spLocks/>
            </p:cNvSpPr>
            <p:nvPr/>
          </p:nvSpPr>
          <p:spPr>
            <a:xfrm>
              <a:off x="6053331"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C40C5D7E-3DE3-30C7-457A-74891F29A1DC}"/>
                </a:ext>
              </a:extLst>
            </p:cNvPr>
            <p:cNvSpPr>
              <a:spLocks/>
            </p:cNvSpPr>
            <p:nvPr/>
          </p:nvSpPr>
          <p:spPr>
            <a:xfrm>
              <a:off x="6287541" y="1378804"/>
              <a:ext cx="319238" cy="6341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075A1EA8-E8C8-20ED-8BE5-A883B1EBE9CC}"/>
                </a:ext>
              </a:extLst>
            </p:cNvPr>
            <p:cNvSpPr>
              <a:spLocks/>
            </p:cNvSpPr>
            <p:nvPr/>
          </p:nvSpPr>
          <p:spPr>
            <a:xfrm>
              <a:off x="5246420"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B125A785-0011-5233-39B9-8D86FADF3250}"/>
                </a:ext>
              </a:extLst>
            </p:cNvPr>
            <p:cNvSpPr>
              <a:spLocks/>
            </p:cNvSpPr>
            <p:nvPr/>
          </p:nvSpPr>
          <p:spPr>
            <a:xfrm>
              <a:off x="5340948"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829626B8-D557-05F0-0D53-65C8544D21A8}"/>
                </a:ext>
              </a:extLst>
            </p:cNvPr>
            <p:cNvSpPr>
              <a:spLocks/>
            </p:cNvSpPr>
            <p:nvPr/>
          </p:nvSpPr>
          <p:spPr>
            <a:xfrm>
              <a:off x="4901913" y="1382653"/>
              <a:ext cx="59570" cy="595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xtBox 15">
            <a:extLst>
              <a:ext uri="{FF2B5EF4-FFF2-40B4-BE49-F238E27FC236}">
                <a16:creationId xmlns:a16="http://schemas.microsoft.com/office/drawing/2014/main" id="{A3A047F6-75A2-AE05-1EA9-8EA55FAEC7C6}"/>
              </a:ext>
            </a:extLst>
          </p:cNvPr>
          <p:cNvSpPr txBox="1"/>
          <p:nvPr/>
        </p:nvSpPr>
        <p:spPr>
          <a:xfrm>
            <a:off x="144953" y="96044"/>
            <a:ext cx="6096000" cy="369332"/>
          </a:xfrm>
          <a:prstGeom prst="rect">
            <a:avLst/>
          </a:prstGeom>
          <a:noFill/>
        </p:spPr>
        <p:txBody>
          <a:bodyPr wrap="square">
            <a:spAutoFit/>
          </a:bodyPr>
          <a:lstStyle/>
          <a:p>
            <a:r>
              <a:rPr lang="en-GB" dirty="0">
                <a:latin typeface="Sassoon Infant Std" panose="020B0503020103030203" pitchFamily="34" charset="0"/>
              </a:rPr>
              <a:t>TBAT: review air and ear </a:t>
            </a:r>
            <a:endParaRPr lang="en-GB" dirty="0"/>
          </a:p>
        </p:txBody>
      </p:sp>
      <p:sp>
        <p:nvSpPr>
          <p:cNvPr id="17" name="TextBox 16">
            <a:extLst>
              <a:ext uri="{FF2B5EF4-FFF2-40B4-BE49-F238E27FC236}">
                <a16:creationId xmlns:a16="http://schemas.microsoft.com/office/drawing/2014/main" id="{DECE4F91-E915-2946-4D4C-FCEC2E490FEA}"/>
              </a:ext>
            </a:extLst>
          </p:cNvPr>
          <p:cNvSpPr txBox="1"/>
          <p:nvPr/>
        </p:nvSpPr>
        <p:spPr>
          <a:xfrm>
            <a:off x="5849430" y="2734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23174865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500"/>
                                        <p:tgtEl>
                                          <p:spTgt spid="6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68"/>
                                        </p:tgtEl>
                                      </p:cBhvr>
                                    </p:animEffect>
                                    <p:set>
                                      <p:cBhvr>
                                        <p:cTn id="18"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048435" y="510989"/>
            <a:ext cx="8066850" cy="5809130"/>
          </a:xfrm>
          <a:prstGeom prst="roundRect">
            <a:avLst>
              <a:gd name="adj" fmla="val 2842"/>
            </a:avLst>
          </a:prstGeom>
        </p:spPr>
      </p:pic>
      <p:grpSp>
        <p:nvGrpSpPr>
          <p:cNvPr id="15" name="Apply">
            <a:extLst>
              <a:ext uri="{FF2B5EF4-FFF2-40B4-BE49-F238E27FC236}">
                <a16:creationId xmlns:a16="http://schemas.microsoft.com/office/drawing/2014/main" id="{775D5251-BE55-4F0B-A3E8-B1D4031F7B4D}"/>
              </a:ext>
            </a:extLst>
          </p:cNvPr>
          <p:cNvGrpSpPr/>
          <p:nvPr/>
        </p:nvGrpSpPr>
        <p:grpSpPr>
          <a:xfrm>
            <a:off x="9544051" y="227397"/>
            <a:ext cx="1123947" cy="504056"/>
            <a:chOff x="8020930" y="1700808"/>
            <a:chExt cx="1159582" cy="504056"/>
          </a:xfrm>
          <a:solidFill>
            <a:srgbClr val="CC4894"/>
          </a:solidFill>
        </p:grpSpPr>
        <p:sp>
          <p:nvSpPr>
            <p:cNvPr id="16" name="Oval 15">
              <a:extLst>
                <a:ext uri="{FF2B5EF4-FFF2-40B4-BE49-F238E27FC236}">
                  <a16:creationId xmlns:a16="http://schemas.microsoft.com/office/drawing/2014/main" id="{DCB7D470-BC94-4057-AC92-1C40189F0B0A}"/>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Rectangle 16">
              <a:extLst>
                <a:ext uri="{FF2B5EF4-FFF2-40B4-BE49-F238E27FC236}">
                  <a16:creationId xmlns:a16="http://schemas.microsoft.com/office/drawing/2014/main" id="{E1098D35-134E-492B-AC25-BF70D788FD1B}"/>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Apply</a:t>
              </a:r>
            </a:p>
          </p:txBody>
        </p:sp>
      </p:grpSp>
      <p:sp>
        <p:nvSpPr>
          <p:cNvPr id="7" name="Rectangle: Rounded Corners 6">
            <a:extLst>
              <a:ext uri="{FF2B5EF4-FFF2-40B4-BE49-F238E27FC236}">
                <a16:creationId xmlns:a16="http://schemas.microsoft.com/office/drawing/2014/main" id="{7E405A8F-5F55-4B27-BAFC-69257B72E5EF}"/>
              </a:ext>
            </a:extLst>
          </p:cNvPr>
          <p:cNvSpPr/>
          <p:nvPr/>
        </p:nvSpPr>
        <p:spPr>
          <a:xfrm>
            <a:off x="2208214" y="5230593"/>
            <a:ext cx="7775575" cy="946370"/>
          </a:xfrm>
          <a:prstGeom prst="roundRect">
            <a:avLst>
              <a:gd name="adj" fmla="val 1003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GB" sz="2000" dirty="0">
                <a:solidFill>
                  <a:srgbClr val="000000"/>
                </a:solidFill>
              </a:rPr>
              <a:t>“That was a surprise!” said Mum, as the rain started to pour. </a:t>
            </a:r>
          </a:p>
          <a:p>
            <a:r>
              <a:rPr lang="en-GB" sz="2000" dirty="0">
                <a:solidFill>
                  <a:srgbClr val="000000"/>
                </a:solidFill>
              </a:rPr>
              <a:t>“Oh well,” said Kit as he looked outside, “it’s nice weather for toads!”</a:t>
            </a:r>
            <a:endParaRPr lang="en-GB" sz="2400" dirty="0">
              <a:solidFill>
                <a:schemeClr val="tx1"/>
              </a:solidFill>
            </a:endParaRPr>
          </a:p>
        </p:txBody>
      </p:sp>
      <p:sp>
        <p:nvSpPr>
          <p:cNvPr id="2" name="TextBox 1">
            <a:extLst>
              <a:ext uri="{FF2B5EF4-FFF2-40B4-BE49-F238E27FC236}">
                <a16:creationId xmlns:a16="http://schemas.microsoft.com/office/drawing/2014/main" id="{9F866C4D-CD8E-B472-8101-1AC19A818C07}"/>
              </a:ext>
            </a:extLst>
          </p:cNvPr>
          <p:cNvSpPr txBox="1"/>
          <p:nvPr/>
        </p:nvSpPr>
        <p:spPr>
          <a:xfrm>
            <a:off x="144953" y="96044"/>
            <a:ext cx="6096000" cy="369332"/>
          </a:xfrm>
          <a:prstGeom prst="rect">
            <a:avLst/>
          </a:prstGeom>
          <a:noFill/>
        </p:spPr>
        <p:txBody>
          <a:bodyPr wrap="square">
            <a:spAutoFit/>
          </a:bodyPr>
          <a:lstStyle/>
          <a:p>
            <a:r>
              <a:rPr lang="en-GB" dirty="0">
                <a:latin typeface="Sassoon Infant Std" panose="020B0503020103030203" pitchFamily="34" charset="0"/>
              </a:rPr>
              <a:t>TBAT: review air and ear </a:t>
            </a:r>
            <a:endParaRPr lang="en-GB" dirty="0"/>
          </a:p>
        </p:txBody>
      </p:sp>
      <p:sp>
        <p:nvSpPr>
          <p:cNvPr id="3" name="TextBox 2">
            <a:extLst>
              <a:ext uri="{FF2B5EF4-FFF2-40B4-BE49-F238E27FC236}">
                <a16:creationId xmlns:a16="http://schemas.microsoft.com/office/drawing/2014/main" id="{053D4C61-CF5B-2720-A94F-0D0C124717FA}"/>
              </a:ext>
            </a:extLst>
          </p:cNvPr>
          <p:cNvSpPr txBox="1"/>
          <p:nvPr/>
        </p:nvSpPr>
        <p:spPr>
          <a:xfrm>
            <a:off x="5849430" y="2734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27112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FCF5D0-3757-FCCD-61BB-D7AB3F5435FE}"/>
              </a:ext>
            </a:extLst>
          </p:cNvPr>
          <p:cNvSpPr txBox="1"/>
          <p:nvPr/>
        </p:nvSpPr>
        <p:spPr>
          <a:xfrm>
            <a:off x="965200" y="995680"/>
            <a:ext cx="10708640" cy="3970318"/>
          </a:xfrm>
          <a:prstGeom prst="rect">
            <a:avLst/>
          </a:prstGeom>
          <a:noFill/>
        </p:spPr>
        <p:txBody>
          <a:bodyPr wrap="square" rtlCol="0">
            <a:spAutoFit/>
          </a:bodyPr>
          <a:lstStyle/>
          <a:p>
            <a:r>
              <a:rPr lang="en-GB" sz="4400" dirty="0"/>
              <a:t>Write a sentence using these words.</a:t>
            </a:r>
          </a:p>
          <a:p>
            <a:endParaRPr lang="en-GB" sz="4400" dirty="0"/>
          </a:p>
          <a:p>
            <a:endParaRPr lang="en-GB" sz="4400" dirty="0"/>
          </a:p>
          <a:p>
            <a:r>
              <a:rPr lang="en-GB" sz="4400" dirty="0"/>
              <a:t>chair 		         fair 	             hear</a:t>
            </a:r>
          </a:p>
          <a:p>
            <a:endParaRPr lang="en-GB" sz="4400" dirty="0"/>
          </a:p>
          <a:p>
            <a:r>
              <a:rPr lang="en-GB" sz="2800" dirty="0">
                <a:solidFill>
                  <a:srgbClr val="FF0000"/>
                </a:solidFill>
              </a:rPr>
              <a:t>Challenge: use more than one.</a:t>
            </a:r>
          </a:p>
        </p:txBody>
      </p:sp>
      <p:sp>
        <p:nvSpPr>
          <p:cNvPr id="3" name="TextBox 2">
            <a:extLst>
              <a:ext uri="{FF2B5EF4-FFF2-40B4-BE49-F238E27FC236}">
                <a16:creationId xmlns:a16="http://schemas.microsoft.com/office/drawing/2014/main" id="{2AD08D49-58CF-95CA-525A-CF25F3331203}"/>
              </a:ext>
            </a:extLst>
          </p:cNvPr>
          <p:cNvSpPr txBox="1"/>
          <p:nvPr/>
        </p:nvSpPr>
        <p:spPr>
          <a:xfrm>
            <a:off x="144953" y="96044"/>
            <a:ext cx="6096000" cy="369332"/>
          </a:xfrm>
          <a:prstGeom prst="rect">
            <a:avLst/>
          </a:prstGeom>
          <a:noFill/>
        </p:spPr>
        <p:txBody>
          <a:bodyPr wrap="square">
            <a:spAutoFit/>
          </a:bodyPr>
          <a:lstStyle/>
          <a:p>
            <a:r>
              <a:rPr lang="en-GB" dirty="0">
                <a:latin typeface="Sassoon Infant Std" panose="020B0503020103030203" pitchFamily="34" charset="0"/>
              </a:rPr>
              <a:t>TBAT: review air and ear </a:t>
            </a:r>
            <a:endParaRPr lang="en-GB" dirty="0"/>
          </a:p>
        </p:txBody>
      </p:sp>
      <p:sp>
        <p:nvSpPr>
          <p:cNvPr id="4" name="TextBox 3">
            <a:extLst>
              <a:ext uri="{FF2B5EF4-FFF2-40B4-BE49-F238E27FC236}">
                <a16:creationId xmlns:a16="http://schemas.microsoft.com/office/drawing/2014/main" id="{1471AF3A-6444-959E-9FB4-ABD30EC26B01}"/>
              </a:ext>
            </a:extLst>
          </p:cNvPr>
          <p:cNvSpPr txBox="1"/>
          <p:nvPr/>
        </p:nvSpPr>
        <p:spPr>
          <a:xfrm>
            <a:off x="5849430" y="2734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1356907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CFAD99-E35F-2C11-6D98-C1076A142CEA}"/>
              </a:ext>
            </a:extLst>
          </p:cNvPr>
          <p:cNvSpPr txBox="1"/>
          <p:nvPr/>
        </p:nvSpPr>
        <p:spPr>
          <a:xfrm>
            <a:off x="7359014" y="243865"/>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
        <p:nvSpPr>
          <p:cNvPr id="5" name="TextBox 4">
            <a:extLst>
              <a:ext uri="{FF2B5EF4-FFF2-40B4-BE49-F238E27FC236}">
                <a16:creationId xmlns:a16="http://schemas.microsoft.com/office/drawing/2014/main" id="{B707D495-067E-5422-081B-0BCE677F31B2}"/>
              </a:ext>
            </a:extLst>
          </p:cNvPr>
          <p:cNvSpPr txBox="1"/>
          <p:nvPr/>
        </p:nvSpPr>
        <p:spPr>
          <a:xfrm>
            <a:off x="218788" y="663591"/>
            <a:ext cx="1144651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latin typeface="Sassoon Primary"/>
              </a:rPr>
              <a:t>3 in 3 - Sort the words into days of the week and months of the year. </a:t>
            </a:r>
          </a:p>
        </p:txBody>
      </p:sp>
      <p:sp>
        <p:nvSpPr>
          <p:cNvPr id="6" name="TextBox 5">
            <a:extLst>
              <a:ext uri="{FF2B5EF4-FFF2-40B4-BE49-F238E27FC236}">
                <a16:creationId xmlns:a16="http://schemas.microsoft.com/office/drawing/2014/main" id="{709DD824-3D92-85F5-891A-48793968DD80}"/>
              </a:ext>
            </a:extLst>
          </p:cNvPr>
          <p:cNvSpPr txBox="1"/>
          <p:nvPr/>
        </p:nvSpPr>
        <p:spPr>
          <a:xfrm>
            <a:off x="215175" y="157795"/>
            <a:ext cx="46621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consolidate knowledge of days of the week and months of the year.</a:t>
            </a:r>
            <a:r>
              <a:rPr lang="en-GB" dirty="0"/>
              <a:t> </a:t>
            </a:r>
          </a:p>
        </p:txBody>
      </p:sp>
      <p:graphicFrame>
        <p:nvGraphicFramePr>
          <p:cNvPr id="2" name="Table 1">
            <a:extLst>
              <a:ext uri="{FF2B5EF4-FFF2-40B4-BE49-F238E27FC236}">
                <a16:creationId xmlns:a16="http://schemas.microsoft.com/office/drawing/2014/main" id="{3F472375-8B63-3431-04BD-570423CE6167}"/>
              </a:ext>
            </a:extLst>
          </p:cNvPr>
          <p:cNvGraphicFramePr>
            <a:graphicFrameLocks noGrp="1"/>
          </p:cNvGraphicFramePr>
          <p:nvPr>
            <p:extLst>
              <p:ext uri="{D42A27DB-BD31-4B8C-83A1-F6EECF244321}">
                <p14:modId xmlns:p14="http://schemas.microsoft.com/office/powerpoint/2010/main" val="661606989"/>
              </p:ext>
            </p:extLst>
          </p:nvPr>
        </p:nvGraphicFramePr>
        <p:xfrm>
          <a:off x="1861426" y="2171249"/>
          <a:ext cx="8168640" cy="2782343"/>
        </p:xfrm>
        <a:graphic>
          <a:graphicData uri="http://schemas.openxmlformats.org/drawingml/2006/table">
            <a:tbl>
              <a:tblPr firstRow="1" bandRow="1">
                <a:tableStyleId>{5C22544A-7EE6-4342-B048-85BDC9FD1C3A}</a:tableStyleId>
              </a:tblPr>
              <a:tblGrid>
                <a:gridCol w="4084320">
                  <a:extLst>
                    <a:ext uri="{9D8B030D-6E8A-4147-A177-3AD203B41FA5}">
                      <a16:colId xmlns:a16="http://schemas.microsoft.com/office/drawing/2014/main" val="171231520"/>
                    </a:ext>
                  </a:extLst>
                </a:gridCol>
                <a:gridCol w="4084320">
                  <a:extLst>
                    <a:ext uri="{9D8B030D-6E8A-4147-A177-3AD203B41FA5}">
                      <a16:colId xmlns:a16="http://schemas.microsoft.com/office/drawing/2014/main" val="455734339"/>
                    </a:ext>
                  </a:extLst>
                </a:gridCol>
              </a:tblGrid>
              <a:tr h="370840">
                <a:tc>
                  <a:txBody>
                    <a:bodyPr/>
                    <a:lstStyle/>
                    <a:p>
                      <a:pPr algn="ctr"/>
                      <a:r>
                        <a:rPr lang="en-GB" sz="2400" b="1" dirty="0">
                          <a:latin typeface="Sassoon Primary"/>
                        </a:rPr>
                        <a:t>Days of the week</a:t>
                      </a:r>
                    </a:p>
                  </a:txBody>
                  <a:tcPr/>
                </a:tc>
                <a:tc>
                  <a:txBody>
                    <a:bodyPr/>
                    <a:lstStyle/>
                    <a:p>
                      <a:pPr algn="ctr"/>
                      <a:r>
                        <a:rPr lang="en-GB" sz="2400" b="1" dirty="0">
                          <a:latin typeface="Sassoon Primary"/>
                        </a:rPr>
                        <a:t>Months of the year</a:t>
                      </a:r>
                    </a:p>
                  </a:txBody>
                  <a:tcPr/>
                </a:tc>
                <a:extLst>
                  <a:ext uri="{0D108BD9-81ED-4DB2-BD59-A6C34878D82A}">
                    <a16:rowId xmlns:a16="http://schemas.microsoft.com/office/drawing/2014/main" val="323841828"/>
                  </a:ext>
                </a:extLst>
              </a:tr>
              <a:tr h="2325143">
                <a:tc>
                  <a:txBody>
                    <a:bodyPr/>
                    <a:lstStyle/>
                    <a:p>
                      <a:endParaRPr lang="en-GB"/>
                    </a:p>
                  </a:txBody>
                  <a:tcPr/>
                </a:tc>
                <a:tc>
                  <a:txBody>
                    <a:bodyPr/>
                    <a:lstStyle/>
                    <a:p>
                      <a:endParaRPr lang="en-GB"/>
                    </a:p>
                  </a:txBody>
                  <a:tcPr/>
                </a:tc>
                <a:extLst>
                  <a:ext uri="{0D108BD9-81ED-4DB2-BD59-A6C34878D82A}">
                    <a16:rowId xmlns:a16="http://schemas.microsoft.com/office/drawing/2014/main" val="932502919"/>
                  </a:ext>
                </a:extLst>
              </a:tr>
            </a:tbl>
          </a:graphicData>
        </a:graphic>
      </p:graphicFrame>
      <p:sp>
        <p:nvSpPr>
          <p:cNvPr id="3" name="TextBox 2">
            <a:extLst>
              <a:ext uri="{FF2B5EF4-FFF2-40B4-BE49-F238E27FC236}">
                <a16:creationId xmlns:a16="http://schemas.microsoft.com/office/drawing/2014/main" id="{2E946971-3C8D-82CE-933B-DBF0076DD8A1}"/>
              </a:ext>
            </a:extLst>
          </p:cNvPr>
          <p:cNvSpPr txBox="1"/>
          <p:nvPr/>
        </p:nvSpPr>
        <p:spPr>
          <a:xfrm>
            <a:off x="631182" y="5379397"/>
            <a:ext cx="360060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dirty="0">
                <a:latin typeface="Sassoon Primary"/>
              </a:rPr>
              <a:t>Wednesday</a:t>
            </a:r>
          </a:p>
        </p:txBody>
      </p:sp>
      <p:sp>
        <p:nvSpPr>
          <p:cNvPr id="8" name="TextBox 7">
            <a:extLst>
              <a:ext uri="{FF2B5EF4-FFF2-40B4-BE49-F238E27FC236}">
                <a16:creationId xmlns:a16="http://schemas.microsoft.com/office/drawing/2014/main" id="{78B86B57-C744-E645-3A79-FA08F9531A51}"/>
              </a:ext>
            </a:extLst>
          </p:cNvPr>
          <p:cNvSpPr txBox="1"/>
          <p:nvPr/>
        </p:nvSpPr>
        <p:spPr>
          <a:xfrm>
            <a:off x="3335745" y="6098467"/>
            <a:ext cx="360060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dirty="0">
                <a:latin typeface="Sassoon Primary"/>
              </a:rPr>
              <a:t>June</a:t>
            </a:r>
          </a:p>
        </p:txBody>
      </p:sp>
      <p:sp>
        <p:nvSpPr>
          <p:cNvPr id="9" name="TextBox 8">
            <a:extLst>
              <a:ext uri="{FF2B5EF4-FFF2-40B4-BE49-F238E27FC236}">
                <a16:creationId xmlns:a16="http://schemas.microsoft.com/office/drawing/2014/main" id="{D26EB418-6B41-AB6D-06D2-AAB8158079D3}"/>
              </a:ext>
            </a:extLst>
          </p:cNvPr>
          <p:cNvSpPr txBox="1"/>
          <p:nvPr/>
        </p:nvSpPr>
        <p:spPr>
          <a:xfrm>
            <a:off x="4870477" y="5379396"/>
            <a:ext cx="360060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dirty="0">
                <a:latin typeface="Sassoon Primary"/>
              </a:rPr>
              <a:t>May</a:t>
            </a:r>
          </a:p>
        </p:txBody>
      </p:sp>
      <p:sp>
        <p:nvSpPr>
          <p:cNvPr id="10" name="TextBox 9">
            <a:extLst>
              <a:ext uri="{FF2B5EF4-FFF2-40B4-BE49-F238E27FC236}">
                <a16:creationId xmlns:a16="http://schemas.microsoft.com/office/drawing/2014/main" id="{18CFDDBE-2198-C46D-A66C-DCD1D837B472}"/>
              </a:ext>
            </a:extLst>
          </p:cNvPr>
          <p:cNvSpPr txBox="1"/>
          <p:nvPr/>
        </p:nvSpPr>
        <p:spPr>
          <a:xfrm>
            <a:off x="6093970" y="5905284"/>
            <a:ext cx="360060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dirty="0">
                <a:latin typeface="Sassoon Primary"/>
              </a:rPr>
              <a:t>Saturday</a:t>
            </a:r>
          </a:p>
        </p:txBody>
      </p:sp>
      <p:sp>
        <p:nvSpPr>
          <p:cNvPr id="11" name="TextBox 10">
            <a:extLst>
              <a:ext uri="{FF2B5EF4-FFF2-40B4-BE49-F238E27FC236}">
                <a16:creationId xmlns:a16="http://schemas.microsoft.com/office/drawing/2014/main" id="{BD8AC458-7D55-78A2-E2EA-49476F29B8EC}"/>
              </a:ext>
            </a:extLst>
          </p:cNvPr>
          <p:cNvSpPr txBox="1"/>
          <p:nvPr/>
        </p:nvSpPr>
        <p:spPr>
          <a:xfrm>
            <a:off x="8798533" y="5196946"/>
            <a:ext cx="360060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dirty="0">
                <a:latin typeface="Sassoon Primary"/>
              </a:rPr>
              <a:t>Friday</a:t>
            </a:r>
          </a:p>
        </p:txBody>
      </p:sp>
      <p:sp>
        <p:nvSpPr>
          <p:cNvPr id="12" name="TextBox 11">
            <a:extLst>
              <a:ext uri="{FF2B5EF4-FFF2-40B4-BE49-F238E27FC236}">
                <a16:creationId xmlns:a16="http://schemas.microsoft.com/office/drawing/2014/main" id="{C97A4A2E-F897-5682-B663-11E9A6A52A4A}"/>
              </a:ext>
            </a:extLst>
          </p:cNvPr>
          <p:cNvSpPr txBox="1"/>
          <p:nvPr/>
        </p:nvSpPr>
        <p:spPr>
          <a:xfrm>
            <a:off x="8991716" y="6173594"/>
            <a:ext cx="360060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a:latin typeface="Sassoon Primary"/>
              </a:rPr>
              <a:t>October</a:t>
            </a:r>
            <a:endParaRPr lang="en-GB" sz="2800" dirty="0">
              <a:latin typeface="Sassoon Primary"/>
            </a:endParaRPr>
          </a:p>
        </p:txBody>
      </p:sp>
    </p:spTree>
    <p:extLst>
      <p:ext uri="{BB962C8B-B14F-4D97-AF65-F5344CB8AC3E}">
        <p14:creationId xmlns:p14="http://schemas.microsoft.com/office/powerpoint/2010/main" val="1147798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6F459FB4-22E5-EA11-2A2D-2FA4E603F47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94DAECC-76FF-05C9-8311-77D1FF04B1D9}"/>
              </a:ext>
            </a:extLst>
          </p:cNvPr>
          <p:cNvSpPr txBox="1"/>
          <p:nvPr/>
        </p:nvSpPr>
        <p:spPr>
          <a:xfrm>
            <a:off x="7359014" y="243865"/>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
        <p:nvSpPr>
          <p:cNvPr id="6" name="TextBox 5">
            <a:extLst>
              <a:ext uri="{FF2B5EF4-FFF2-40B4-BE49-F238E27FC236}">
                <a16:creationId xmlns:a16="http://schemas.microsoft.com/office/drawing/2014/main" id="{CB383272-F90F-9C7E-BC1E-A433F5C97A9D}"/>
              </a:ext>
            </a:extLst>
          </p:cNvPr>
          <p:cNvSpPr txBox="1"/>
          <p:nvPr/>
        </p:nvSpPr>
        <p:spPr>
          <a:xfrm>
            <a:off x="215175" y="157795"/>
            <a:ext cx="46621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consolidate knowledge of days of the week and months of the year.</a:t>
            </a:r>
            <a:r>
              <a:rPr lang="en-GB" dirty="0"/>
              <a:t> </a:t>
            </a:r>
          </a:p>
        </p:txBody>
      </p:sp>
      <p:sp>
        <p:nvSpPr>
          <p:cNvPr id="2" name="TextBox 1">
            <a:extLst>
              <a:ext uri="{FF2B5EF4-FFF2-40B4-BE49-F238E27FC236}">
                <a16:creationId xmlns:a16="http://schemas.microsoft.com/office/drawing/2014/main" id="{D058B88A-20D7-EF2F-D9C1-86D2BCF1F215}"/>
              </a:ext>
            </a:extLst>
          </p:cNvPr>
          <p:cNvSpPr txBox="1"/>
          <p:nvPr/>
        </p:nvSpPr>
        <p:spPr>
          <a:xfrm>
            <a:off x="258211" y="1004154"/>
            <a:ext cx="44756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rgbClr val="0070C0"/>
                </a:solidFill>
                <a:latin typeface="Sassoon Primary"/>
              </a:rPr>
              <a:t>Blue</a:t>
            </a:r>
            <a:r>
              <a:rPr lang="en-GB" sz="2800" b="1" dirty="0">
                <a:latin typeface="Sassoon Primary"/>
              </a:rPr>
              <a:t>/ </a:t>
            </a:r>
            <a:r>
              <a:rPr lang="en-GB" sz="2800" b="1" dirty="0">
                <a:solidFill>
                  <a:schemeClr val="accent6"/>
                </a:solidFill>
                <a:latin typeface="Sassoon Primary"/>
              </a:rPr>
              <a:t>Green</a:t>
            </a:r>
          </a:p>
        </p:txBody>
      </p:sp>
      <p:pic>
        <p:nvPicPr>
          <p:cNvPr id="3" name="Picture 2" descr="A table with text on it&#10;&#10;AI-generated content may be incorrect.">
            <a:extLst>
              <a:ext uri="{FF2B5EF4-FFF2-40B4-BE49-F238E27FC236}">
                <a16:creationId xmlns:a16="http://schemas.microsoft.com/office/drawing/2014/main" id="{E6B3C173-9D96-9970-469B-34E958CCB7E9}"/>
              </a:ext>
            </a:extLst>
          </p:cNvPr>
          <p:cNvPicPr>
            <a:picLocks noChangeAspect="1"/>
          </p:cNvPicPr>
          <p:nvPr/>
        </p:nvPicPr>
        <p:blipFill>
          <a:blip r:embed="rId2"/>
          <a:stretch>
            <a:fillRect/>
          </a:stretch>
        </p:blipFill>
        <p:spPr>
          <a:xfrm>
            <a:off x="1668441" y="1714891"/>
            <a:ext cx="8020050" cy="4743450"/>
          </a:xfrm>
          <a:prstGeom prst="rect">
            <a:avLst/>
          </a:prstGeom>
        </p:spPr>
      </p:pic>
      <p:pic>
        <p:nvPicPr>
          <p:cNvPr id="5" name="Picture 4" descr="A white numbers on a colorful background&#10;&#10;AI-generated content may be incorrect.">
            <a:extLst>
              <a:ext uri="{FF2B5EF4-FFF2-40B4-BE49-F238E27FC236}">
                <a16:creationId xmlns:a16="http://schemas.microsoft.com/office/drawing/2014/main" id="{32E08BB2-DB0D-FFF0-7ADB-316148BEB709}"/>
              </a:ext>
            </a:extLst>
          </p:cNvPr>
          <p:cNvPicPr>
            <a:picLocks noChangeAspect="1"/>
          </p:cNvPicPr>
          <p:nvPr/>
        </p:nvPicPr>
        <p:blipFill>
          <a:blip r:embed="rId3"/>
          <a:stretch>
            <a:fillRect/>
          </a:stretch>
        </p:blipFill>
        <p:spPr>
          <a:xfrm>
            <a:off x="9746750" y="5385605"/>
            <a:ext cx="2447925" cy="1076325"/>
          </a:xfrm>
          <a:prstGeom prst="rect">
            <a:avLst/>
          </a:prstGeom>
        </p:spPr>
      </p:pic>
    </p:spTree>
    <p:extLst>
      <p:ext uri="{BB962C8B-B14F-4D97-AF65-F5344CB8AC3E}">
        <p14:creationId xmlns:p14="http://schemas.microsoft.com/office/powerpoint/2010/main" val="35378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841BB-3A5D-6335-773F-FC75F5CBA4A5}"/>
              </a:ext>
            </a:extLst>
          </p:cNvPr>
          <p:cNvSpPr>
            <a:spLocks noGrp="1"/>
          </p:cNvSpPr>
          <p:nvPr>
            <p:ph type="title"/>
          </p:nvPr>
        </p:nvSpPr>
        <p:spPr/>
        <p:txBody>
          <a:bodyPr/>
          <a:lstStyle/>
          <a:p>
            <a:r>
              <a:rPr lang="en-GB" dirty="0">
                <a:latin typeface="Sassoon Infant Std" panose="020B0503020103030203" pitchFamily="34" charset="0"/>
              </a:rPr>
              <a:t>TBAT: review air and ear </a:t>
            </a:r>
          </a:p>
        </p:txBody>
      </p:sp>
      <p:pic>
        <p:nvPicPr>
          <p:cNvPr id="5" name="Content Placeholder 4">
            <a:extLst>
              <a:ext uri="{FF2B5EF4-FFF2-40B4-BE49-F238E27FC236}">
                <a16:creationId xmlns:a16="http://schemas.microsoft.com/office/drawing/2014/main" id="{7D963110-A228-9540-10B3-82A4CB781562}"/>
              </a:ext>
            </a:extLst>
          </p:cNvPr>
          <p:cNvPicPr>
            <a:picLocks noGrp="1" noChangeAspect="1"/>
          </p:cNvPicPr>
          <p:nvPr>
            <p:ph idx="1"/>
          </p:nvPr>
        </p:nvPicPr>
        <p:blipFill>
          <a:blip r:embed="rId2"/>
          <a:stretch>
            <a:fillRect/>
          </a:stretch>
        </p:blipFill>
        <p:spPr>
          <a:xfrm>
            <a:off x="2005593" y="2440622"/>
            <a:ext cx="7672814" cy="4351338"/>
          </a:xfrm>
          <a:prstGeom prst="rect">
            <a:avLst/>
          </a:prstGeom>
        </p:spPr>
      </p:pic>
      <p:sp>
        <p:nvSpPr>
          <p:cNvPr id="7" name="TextBox 6">
            <a:extLst>
              <a:ext uri="{FF2B5EF4-FFF2-40B4-BE49-F238E27FC236}">
                <a16:creationId xmlns:a16="http://schemas.microsoft.com/office/drawing/2014/main" id="{E6E5D2E9-2D99-9A76-8C31-6A2D98A2C58B}"/>
              </a:ext>
            </a:extLst>
          </p:cNvPr>
          <p:cNvSpPr txBox="1"/>
          <p:nvPr/>
        </p:nvSpPr>
        <p:spPr>
          <a:xfrm>
            <a:off x="838200" y="1880989"/>
            <a:ext cx="6097904" cy="369332"/>
          </a:xfrm>
          <a:prstGeom prst="rect">
            <a:avLst/>
          </a:prstGeom>
          <a:noFill/>
        </p:spPr>
        <p:txBody>
          <a:bodyPr wrap="square">
            <a:spAutoFit/>
          </a:bodyPr>
          <a:lstStyle/>
          <a:p>
            <a:r>
              <a:rPr lang="en-GB" dirty="0">
                <a:hlinkClick r:id="rId3"/>
              </a:rPr>
              <a:t>Match Cards (Phase 3) - Online Phonics Game</a:t>
            </a:r>
            <a:endParaRPr lang="en-GB" dirty="0"/>
          </a:p>
        </p:txBody>
      </p:sp>
      <p:sp>
        <p:nvSpPr>
          <p:cNvPr id="8" name="TextBox 7">
            <a:extLst>
              <a:ext uri="{FF2B5EF4-FFF2-40B4-BE49-F238E27FC236}">
                <a16:creationId xmlns:a16="http://schemas.microsoft.com/office/drawing/2014/main" id="{84B70B8F-0C77-4FD9-613F-B71BCB649864}"/>
              </a:ext>
            </a:extLst>
          </p:cNvPr>
          <p:cNvSpPr txBox="1"/>
          <p:nvPr/>
        </p:nvSpPr>
        <p:spPr>
          <a:xfrm>
            <a:off x="7359014" y="243865"/>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3581712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CF8CA2DD-369E-72EA-7E67-F53F164A325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4233D66-7D43-6CE1-0CE2-AF74BA350F9D}"/>
              </a:ext>
            </a:extLst>
          </p:cNvPr>
          <p:cNvSpPr txBox="1"/>
          <p:nvPr/>
        </p:nvSpPr>
        <p:spPr>
          <a:xfrm>
            <a:off x="7359014" y="243865"/>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
        <p:nvSpPr>
          <p:cNvPr id="6" name="TextBox 5">
            <a:extLst>
              <a:ext uri="{FF2B5EF4-FFF2-40B4-BE49-F238E27FC236}">
                <a16:creationId xmlns:a16="http://schemas.microsoft.com/office/drawing/2014/main" id="{B3EAAFB0-8B9E-4DEF-209B-2676CC021DCF}"/>
              </a:ext>
            </a:extLst>
          </p:cNvPr>
          <p:cNvSpPr txBox="1"/>
          <p:nvPr/>
        </p:nvSpPr>
        <p:spPr>
          <a:xfrm>
            <a:off x="215175" y="157795"/>
            <a:ext cx="46621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consolidate knowledge of days of the week and months of the year.</a:t>
            </a:r>
            <a:r>
              <a:rPr lang="en-GB" dirty="0"/>
              <a:t> </a:t>
            </a:r>
          </a:p>
        </p:txBody>
      </p:sp>
      <p:pic>
        <p:nvPicPr>
          <p:cNvPr id="2" name="Online Media 1" title="Days of the Week Song | The Singing Walrus">
            <a:hlinkClick r:id="" action="ppaction://noaction"/>
            <a:extLst>
              <a:ext uri="{FF2B5EF4-FFF2-40B4-BE49-F238E27FC236}">
                <a16:creationId xmlns:a16="http://schemas.microsoft.com/office/drawing/2014/main" id="{B972CFC2-29EE-0399-2600-32E8EA813680}"/>
              </a:ext>
            </a:extLst>
          </p:cNvPr>
          <p:cNvPicPr>
            <a:picLocks noRot="1" noChangeAspect="1"/>
          </p:cNvPicPr>
          <p:nvPr>
            <a:videoFile r:link="rId1"/>
          </p:nvPr>
        </p:nvPicPr>
        <p:blipFill>
          <a:blip r:embed="rId3"/>
          <a:stretch>
            <a:fillRect/>
          </a:stretch>
        </p:blipFill>
        <p:spPr>
          <a:xfrm>
            <a:off x="1241425" y="685800"/>
            <a:ext cx="9710738" cy="5486400"/>
          </a:xfrm>
          <a:prstGeom prst="rect">
            <a:avLst/>
          </a:prstGeom>
        </p:spPr>
      </p:pic>
    </p:spTree>
    <p:extLst>
      <p:ext uri="{BB962C8B-B14F-4D97-AF65-F5344CB8AC3E}">
        <p14:creationId xmlns:p14="http://schemas.microsoft.com/office/powerpoint/2010/main" val="660716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E960994C-72A1-EBD6-A2AE-EE68E5431E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98EDBAF-3790-6840-B669-EEF48262E058}"/>
              </a:ext>
            </a:extLst>
          </p:cNvPr>
          <p:cNvSpPr txBox="1"/>
          <p:nvPr/>
        </p:nvSpPr>
        <p:spPr>
          <a:xfrm>
            <a:off x="7359014" y="243865"/>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
        <p:nvSpPr>
          <p:cNvPr id="6" name="TextBox 5">
            <a:extLst>
              <a:ext uri="{FF2B5EF4-FFF2-40B4-BE49-F238E27FC236}">
                <a16:creationId xmlns:a16="http://schemas.microsoft.com/office/drawing/2014/main" id="{BBE7D432-F16B-7B57-A027-D2A3800E6207}"/>
              </a:ext>
            </a:extLst>
          </p:cNvPr>
          <p:cNvSpPr txBox="1"/>
          <p:nvPr/>
        </p:nvSpPr>
        <p:spPr>
          <a:xfrm>
            <a:off x="215175" y="157795"/>
            <a:ext cx="46621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consolidate knowledge of days of the week and months of the year.</a:t>
            </a:r>
            <a:r>
              <a:rPr lang="en-GB" dirty="0"/>
              <a:t> </a:t>
            </a:r>
          </a:p>
        </p:txBody>
      </p:sp>
      <p:pic>
        <p:nvPicPr>
          <p:cNvPr id="2" name="Picture 1" descr="A white rectangular object with black text&#10;&#10;AI-generated content may be incorrect.">
            <a:extLst>
              <a:ext uri="{FF2B5EF4-FFF2-40B4-BE49-F238E27FC236}">
                <a16:creationId xmlns:a16="http://schemas.microsoft.com/office/drawing/2014/main" id="{4E887776-C5D0-113A-EF78-5EECA6FC8BE2}"/>
              </a:ext>
            </a:extLst>
          </p:cNvPr>
          <p:cNvPicPr>
            <a:picLocks noChangeAspect="1"/>
          </p:cNvPicPr>
          <p:nvPr/>
        </p:nvPicPr>
        <p:blipFill>
          <a:blip r:embed="rId2"/>
          <a:stretch>
            <a:fillRect/>
          </a:stretch>
        </p:blipFill>
        <p:spPr>
          <a:xfrm>
            <a:off x="463593" y="1221549"/>
            <a:ext cx="11208543" cy="4233862"/>
          </a:xfrm>
          <a:prstGeom prst="rect">
            <a:avLst/>
          </a:prstGeom>
        </p:spPr>
      </p:pic>
    </p:spTree>
    <p:extLst>
      <p:ext uri="{BB962C8B-B14F-4D97-AF65-F5344CB8AC3E}">
        <p14:creationId xmlns:p14="http://schemas.microsoft.com/office/powerpoint/2010/main" val="3170939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7B38DCD9-DB0D-4CAB-65C3-4713DBF7C80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32C6D22-4479-9A18-3BB1-BC1905C54A05}"/>
              </a:ext>
            </a:extLst>
          </p:cNvPr>
          <p:cNvSpPr txBox="1"/>
          <p:nvPr/>
        </p:nvSpPr>
        <p:spPr>
          <a:xfrm>
            <a:off x="7359014" y="243865"/>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
        <p:nvSpPr>
          <p:cNvPr id="6" name="TextBox 5">
            <a:extLst>
              <a:ext uri="{FF2B5EF4-FFF2-40B4-BE49-F238E27FC236}">
                <a16:creationId xmlns:a16="http://schemas.microsoft.com/office/drawing/2014/main" id="{AC1F5B60-0653-8F85-F5A8-49EDDF17A34A}"/>
              </a:ext>
            </a:extLst>
          </p:cNvPr>
          <p:cNvSpPr txBox="1"/>
          <p:nvPr/>
        </p:nvSpPr>
        <p:spPr>
          <a:xfrm>
            <a:off x="215175" y="157795"/>
            <a:ext cx="46621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consolidate knowledge of days of the week and months of the year.</a:t>
            </a:r>
            <a:r>
              <a:rPr lang="en-GB" dirty="0"/>
              <a:t> </a:t>
            </a:r>
          </a:p>
        </p:txBody>
      </p:sp>
      <p:pic>
        <p:nvPicPr>
          <p:cNvPr id="3" name="Picture 2" descr="A group of food items&#10;&#10;AI-generated content may be incorrect.">
            <a:extLst>
              <a:ext uri="{FF2B5EF4-FFF2-40B4-BE49-F238E27FC236}">
                <a16:creationId xmlns:a16="http://schemas.microsoft.com/office/drawing/2014/main" id="{3655B312-84D0-D827-4E0B-48212BB95DED}"/>
              </a:ext>
            </a:extLst>
          </p:cNvPr>
          <p:cNvPicPr>
            <a:picLocks noChangeAspect="1"/>
          </p:cNvPicPr>
          <p:nvPr/>
        </p:nvPicPr>
        <p:blipFill>
          <a:blip r:embed="rId2"/>
          <a:stretch>
            <a:fillRect/>
          </a:stretch>
        </p:blipFill>
        <p:spPr>
          <a:xfrm>
            <a:off x="744711" y="1093679"/>
            <a:ext cx="11072812" cy="4757737"/>
          </a:xfrm>
          <a:prstGeom prst="rect">
            <a:avLst/>
          </a:prstGeom>
        </p:spPr>
      </p:pic>
    </p:spTree>
    <p:extLst>
      <p:ext uri="{BB962C8B-B14F-4D97-AF65-F5344CB8AC3E}">
        <p14:creationId xmlns:p14="http://schemas.microsoft.com/office/powerpoint/2010/main" val="1174664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036551DA-EA4C-AA2F-2AED-44A5A54DBE1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331DE1B-1F71-BDDD-4276-8F533DEB614C}"/>
              </a:ext>
            </a:extLst>
          </p:cNvPr>
          <p:cNvSpPr txBox="1"/>
          <p:nvPr/>
        </p:nvSpPr>
        <p:spPr>
          <a:xfrm>
            <a:off x="7359014" y="243865"/>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
        <p:nvSpPr>
          <p:cNvPr id="6" name="TextBox 5">
            <a:extLst>
              <a:ext uri="{FF2B5EF4-FFF2-40B4-BE49-F238E27FC236}">
                <a16:creationId xmlns:a16="http://schemas.microsoft.com/office/drawing/2014/main" id="{657C5CF1-06B1-7ECC-3E9A-18162B534FA8}"/>
              </a:ext>
            </a:extLst>
          </p:cNvPr>
          <p:cNvSpPr txBox="1"/>
          <p:nvPr/>
        </p:nvSpPr>
        <p:spPr>
          <a:xfrm>
            <a:off x="215175" y="157795"/>
            <a:ext cx="46621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consolidate knowledge of days of the week and months of the year.</a:t>
            </a:r>
            <a:r>
              <a:rPr lang="en-GB" dirty="0"/>
              <a:t> </a:t>
            </a:r>
          </a:p>
        </p:txBody>
      </p:sp>
      <p:pic>
        <p:nvPicPr>
          <p:cNvPr id="2" name="Online Media 1" title="Months of the Year Song | Song for Kids | The Singing Walrus">
            <a:hlinkClick r:id="" action="ppaction://noaction"/>
            <a:extLst>
              <a:ext uri="{FF2B5EF4-FFF2-40B4-BE49-F238E27FC236}">
                <a16:creationId xmlns:a16="http://schemas.microsoft.com/office/drawing/2014/main" id="{F4B41AE3-5D27-3E20-FF80-8AFC3F98A5B2}"/>
              </a:ext>
            </a:extLst>
          </p:cNvPr>
          <p:cNvPicPr>
            <a:picLocks noRot="1" noChangeAspect="1"/>
          </p:cNvPicPr>
          <p:nvPr>
            <a:videoFile r:link="rId1"/>
          </p:nvPr>
        </p:nvPicPr>
        <p:blipFill>
          <a:blip r:embed="rId3"/>
          <a:stretch>
            <a:fillRect/>
          </a:stretch>
        </p:blipFill>
        <p:spPr>
          <a:xfrm>
            <a:off x="1011781" y="1134649"/>
            <a:ext cx="9710738" cy="5486400"/>
          </a:xfrm>
          <a:prstGeom prst="rect">
            <a:avLst/>
          </a:prstGeom>
        </p:spPr>
      </p:pic>
    </p:spTree>
    <p:extLst>
      <p:ext uri="{BB962C8B-B14F-4D97-AF65-F5344CB8AC3E}">
        <p14:creationId xmlns:p14="http://schemas.microsoft.com/office/powerpoint/2010/main" val="957258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A6D8F0AD-7324-1B91-91F2-43863F382FD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D36260E-8FC6-DDC5-3A5B-F67225818A12}"/>
              </a:ext>
            </a:extLst>
          </p:cNvPr>
          <p:cNvSpPr txBox="1"/>
          <p:nvPr/>
        </p:nvSpPr>
        <p:spPr>
          <a:xfrm>
            <a:off x="7359014" y="243865"/>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
        <p:nvSpPr>
          <p:cNvPr id="6" name="TextBox 5">
            <a:extLst>
              <a:ext uri="{FF2B5EF4-FFF2-40B4-BE49-F238E27FC236}">
                <a16:creationId xmlns:a16="http://schemas.microsoft.com/office/drawing/2014/main" id="{9FA52144-24B9-C2C9-9B1D-3033D090FC6E}"/>
              </a:ext>
            </a:extLst>
          </p:cNvPr>
          <p:cNvSpPr txBox="1"/>
          <p:nvPr/>
        </p:nvSpPr>
        <p:spPr>
          <a:xfrm>
            <a:off x="215175" y="157795"/>
            <a:ext cx="46621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consolidate knowledge of days of the week and months of the year.</a:t>
            </a:r>
            <a:r>
              <a:rPr lang="en-GB" dirty="0"/>
              <a:t> </a:t>
            </a:r>
          </a:p>
        </p:txBody>
      </p:sp>
      <p:pic>
        <p:nvPicPr>
          <p:cNvPr id="2" name="Picture 1" descr="A screenshot of a computer screen&#10;&#10;AI-generated content may be incorrect.">
            <a:extLst>
              <a:ext uri="{FF2B5EF4-FFF2-40B4-BE49-F238E27FC236}">
                <a16:creationId xmlns:a16="http://schemas.microsoft.com/office/drawing/2014/main" id="{FE9CF85C-B213-C266-B7B8-9EE57EEE9689}"/>
              </a:ext>
            </a:extLst>
          </p:cNvPr>
          <p:cNvPicPr>
            <a:picLocks noChangeAspect="1"/>
          </p:cNvPicPr>
          <p:nvPr/>
        </p:nvPicPr>
        <p:blipFill>
          <a:blip r:embed="rId2"/>
          <a:stretch>
            <a:fillRect/>
          </a:stretch>
        </p:blipFill>
        <p:spPr>
          <a:xfrm>
            <a:off x="495300" y="1240631"/>
            <a:ext cx="10808493" cy="4436268"/>
          </a:xfrm>
          <a:prstGeom prst="rect">
            <a:avLst/>
          </a:prstGeom>
        </p:spPr>
      </p:pic>
    </p:spTree>
    <p:extLst>
      <p:ext uri="{BB962C8B-B14F-4D97-AF65-F5344CB8AC3E}">
        <p14:creationId xmlns:p14="http://schemas.microsoft.com/office/powerpoint/2010/main" val="19010217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18A8A92A-5A22-C592-430A-D6ABFE0A8E2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4858A28-86E1-7246-237E-AAE9ADEA9C43}"/>
              </a:ext>
            </a:extLst>
          </p:cNvPr>
          <p:cNvSpPr txBox="1"/>
          <p:nvPr/>
        </p:nvSpPr>
        <p:spPr>
          <a:xfrm>
            <a:off x="7359014" y="243865"/>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
        <p:nvSpPr>
          <p:cNvPr id="6" name="TextBox 5">
            <a:extLst>
              <a:ext uri="{FF2B5EF4-FFF2-40B4-BE49-F238E27FC236}">
                <a16:creationId xmlns:a16="http://schemas.microsoft.com/office/drawing/2014/main" id="{27D839A8-DDA4-B8EE-50AE-455D8F08B9E0}"/>
              </a:ext>
            </a:extLst>
          </p:cNvPr>
          <p:cNvSpPr txBox="1"/>
          <p:nvPr/>
        </p:nvSpPr>
        <p:spPr>
          <a:xfrm>
            <a:off x="215175" y="157795"/>
            <a:ext cx="46621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consolidate knowledge of days of the week and months of the year.</a:t>
            </a:r>
            <a:r>
              <a:rPr lang="en-GB" dirty="0"/>
              <a:t> </a:t>
            </a:r>
          </a:p>
        </p:txBody>
      </p:sp>
      <p:pic>
        <p:nvPicPr>
          <p:cNvPr id="3" name="Picture 2">
            <a:extLst>
              <a:ext uri="{FF2B5EF4-FFF2-40B4-BE49-F238E27FC236}">
                <a16:creationId xmlns:a16="http://schemas.microsoft.com/office/drawing/2014/main" id="{FB28B209-1EC9-08B3-5694-B41529785696}"/>
              </a:ext>
            </a:extLst>
          </p:cNvPr>
          <p:cNvPicPr>
            <a:picLocks noChangeAspect="1"/>
          </p:cNvPicPr>
          <p:nvPr/>
        </p:nvPicPr>
        <p:blipFill>
          <a:blip r:embed="rId2"/>
          <a:stretch>
            <a:fillRect/>
          </a:stretch>
        </p:blipFill>
        <p:spPr>
          <a:xfrm>
            <a:off x="483562" y="1043591"/>
            <a:ext cx="11189493" cy="5364956"/>
          </a:xfrm>
          <a:prstGeom prst="rect">
            <a:avLst/>
          </a:prstGeom>
        </p:spPr>
      </p:pic>
    </p:spTree>
    <p:extLst>
      <p:ext uri="{BB962C8B-B14F-4D97-AF65-F5344CB8AC3E}">
        <p14:creationId xmlns:p14="http://schemas.microsoft.com/office/powerpoint/2010/main" val="290370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9527F857-D3CD-DF51-E567-B16FDF9B10A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668161A-49C9-4085-4390-DB9147785262}"/>
              </a:ext>
            </a:extLst>
          </p:cNvPr>
          <p:cNvSpPr txBox="1"/>
          <p:nvPr/>
        </p:nvSpPr>
        <p:spPr>
          <a:xfrm>
            <a:off x="7359014" y="243865"/>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
        <p:nvSpPr>
          <p:cNvPr id="6" name="TextBox 5">
            <a:extLst>
              <a:ext uri="{FF2B5EF4-FFF2-40B4-BE49-F238E27FC236}">
                <a16:creationId xmlns:a16="http://schemas.microsoft.com/office/drawing/2014/main" id="{65959C48-958A-9FEE-CABB-EA6525442199}"/>
              </a:ext>
            </a:extLst>
          </p:cNvPr>
          <p:cNvSpPr txBox="1"/>
          <p:nvPr/>
        </p:nvSpPr>
        <p:spPr>
          <a:xfrm>
            <a:off x="215175" y="157795"/>
            <a:ext cx="46621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consolidate knowledge of days of the week and months of the year.</a:t>
            </a:r>
            <a:r>
              <a:rPr lang="en-GB" dirty="0"/>
              <a:t> </a:t>
            </a:r>
          </a:p>
        </p:txBody>
      </p:sp>
      <p:sp>
        <p:nvSpPr>
          <p:cNvPr id="2" name="TextBox 1">
            <a:extLst>
              <a:ext uri="{FF2B5EF4-FFF2-40B4-BE49-F238E27FC236}">
                <a16:creationId xmlns:a16="http://schemas.microsoft.com/office/drawing/2014/main" id="{A592D727-CF0D-EF3F-5BE0-C59716F236BE}"/>
              </a:ext>
            </a:extLst>
          </p:cNvPr>
          <p:cNvSpPr txBox="1"/>
          <p:nvPr/>
        </p:nvSpPr>
        <p:spPr>
          <a:xfrm>
            <a:off x="416006" y="1491886"/>
            <a:ext cx="28977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latin typeface="Sassoon Primary"/>
              </a:rPr>
              <a:t>Independent: </a:t>
            </a:r>
          </a:p>
        </p:txBody>
      </p:sp>
      <p:pic>
        <p:nvPicPr>
          <p:cNvPr id="3" name="Picture 2" descr="A screenshot of a white and green square with black text&#10;&#10;AI-generated content may be incorrect.">
            <a:extLst>
              <a:ext uri="{FF2B5EF4-FFF2-40B4-BE49-F238E27FC236}">
                <a16:creationId xmlns:a16="http://schemas.microsoft.com/office/drawing/2014/main" id="{FF33B654-930F-9455-CCC2-DB09C82C853D}"/>
              </a:ext>
            </a:extLst>
          </p:cNvPr>
          <p:cNvPicPr>
            <a:picLocks noChangeAspect="1"/>
          </p:cNvPicPr>
          <p:nvPr/>
        </p:nvPicPr>
        <p:blipFill>
          <a:blip r:embed="rId2"/>
          <a:stretch>
            <a:fillRect/>
          </a:stretch>
        </p:blipFill>
        <p:spPr>
          <a:xfrm>
            <a:off x="211428" y="2495080"/>
            <a:ext cx="5705340" cy="2071754"/>
          </a:xfrm>
          <a:prstGeom prst="rect">
            <a:avLst/>
          </a:prstGeom>
        </p:spPr>
      </p:pic>
      <p:pic>
        <p:nvPicPr>
          <p:cNvPr id="5" name="Picture 4" descr="A screenshot of a test&#10;&#10;AI-generated content may be incorrect.">
            <a:extLst>
              <a:ext uri="{FF2B5EF4-FFF2-40B4-BE49-F238E27FC236}">
                <a16:creationId xmlns:a16="http://schemas.microsoft.com/office/drawing/2014/main" id="{7A49A2E9-9655-1738-C493-F7A7D9A98CD6}"/>
              </a:ext>
            </a:extLst>
          </p:cNvPr>
          <p:cNvPicPr>
            <a:picLocks noChangeAspect="1"/>
          </p:cNvPicPr>
          <p:nvPr/>
        </p:nvPicPr>
        <p:blipFill>
          <a:blip r:embed="rId3"/>
          <a:stretch>
            <a:fillRect/>
          </a:stretch>
        </p:blipFill>
        <p:spPr>
          <a:xfrm>
            <a:off x="7158037" y="1166812"/>
            <a:ext cx="4829174" cy="4679156"/>
          </a:xfrm>
          <a:prstGeom prst="rect">
            <a:avLst/>
          </a:prstGeom>
        </p:spPr>
      </p:pic>
    </p:spTree>
    <p:extLst>
      <p:ext uri="{BB962C8B-B14F-4D97-AF65-F5344CB8AC3E}">
        <p14:creationId xmlns:p14="http://schemas.microsoft.com/office/powerpoint/2010/main" val="4053528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11A647AD-99F7-A8F0-CCB3-F90A2509A44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F603218-2457-109E-FA90-8CCA101474E7}"/>
              </a:ext>
            </a:extLst>
          </p:cNvPr>
          <p:cNvSpPr txBox="1"/>
          <p:nvPr/>
        </p:nvSpPr>
        <p:spPr>
          <a:xfrm>
            <a:off x="7359014" y="243865"/>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
        <p:nvSpPr>
          <p:cNvPr id="6" name="TextBox 5">
            <a:extLst>
              <a:ext uri="{FF2B5EF4-FFF2-40B4-BE49-F238E27FC236}">
                <a16:creationId xmlns:a16="http://schemas.microsoft.com/office/drawing/2014/main" id="{A7D1A8DB-DC19-0B21-FD21-119ADAC12977}"/>
              </a:ext>
            </a:extLst>
          </p:cNvPr>
          <p:cNvSpPr txBox="1"/>
          <p:nvPr/>
        </p:nvSpPr>
        <p:spPr>
          <a:xfrm>
            <a:off x="215175" y="157795"/>
            <a:ext cx="46621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consolidate knowledge of days of the week and months of the year.</a:t>
            </a:r>
            <a:r>
              <a:rPr lang="en-GB" dirty="0"/>
              <a:t> </a:t>
            </a:r>
          </a:p>
        </p:txBody>
      </p:sp>
      <p:sp>
        <p:nvSpPr>
          <p:cNvPr id="3" name="TextBox 2">
            <a:extLst>
              <a:ext uri="{FF2B5EF4-FFF2-40B4-BE49-F238E27FC236}">
                <a16:creationId xmlns:a16="http://schemas.microsoft.com/office/drawing/2014/main" id="{CED742D6-A35C-9E14-9261-FED8234CD115}"/>
              </a:ext>
            </a:extLst>
          </p:cNvPr>
          <p:cNvSpPr txBox="1"/>
          <p:nvPr/>
        </p:nvSpPr>
        <p:spPr>
          <a:xfrm>
            <a:off x="134407" y="1233780"/>
            <a:ext cx="291204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Sassoon Primary"/>
              </a:rPr>
              <a:t>Reasoning problem:</a:t>
            </a:r>
          </a:p>
        </p:txBody>
      </p:sp>
      <p:sp>
        <p:nvSpPr>
          <p:cNvPr id="7" name="TextBox 6">
            <a:extLst>
              <a:ext uri="{FF2B5EF4-FFF2-40B4-BE49-F238E27FC236}">
                <a16:creationId xmlns:a16="http://schemas.microsoft.com/office/drawing/2014/main" id="{EC47EA61-1585-0F59-755D-9738C16F840A}"/>
              </a:ext>
            </a:extLst>
          </p:cNvPr>
          <p:cNvSpPr txBox="1"/>
          <p:nvPr/>
        </p:nvSpPr>
        <p:spPr>
          <a:xfrm>
            <a:off x="7947590" y="1233780"/>
            <a:ext cx="291204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Sassoon Primary"/>
              </a:rPr>
              <a:t>Challenge:</a:t>
            </a:r>
          </a:p>
        </p:txBody>
      </p:sp>
      <p:pic>
        <p:nvPicPr>
          <p:cNvPr id="8" name="Picture 7" descr="A card with balloons and stars&#10;&#10;AI-generated content may be incorrect.">
            <a:extLst>
              <a:ext uri="{FF2B5EF4-FFF2-40B4-BE49-F238E27FC236}">
                <a16:creationId xmlns:a16="http://schemas.microsoft.com/office/drawing/2014/main" id="{A3F38327-DCC3-2172-A999-2DA371DC6D23}"/>
              </a:ext>
            </a:extLst>
          </p:cNvPr>
          <p:cNvPicPr>
            <a:picLocks noChangeAspect="1"/>
          </p:cNvPicPr>
          <p:nvPr/>
        </p:nvPicPr>
        <p:blipFill>
          <a:blip r:embed="rId2"/>
          <a:stretch>
            <a:fillRect/>
          </a:stretch>
        </p:blipFill>
        <p:spPr>
          <a:xfrm>
            <a:off x="6217210" y="2055992"/>
            <a:ext cx="5553075" cy="3990975"/>
          </a:xfrm>
          <a:prstGeom prst="rect">
            <a:avLst/>
          </a:prstGeom>
        </p:spPr>
      </p:pic>
      <p:pic>
        <p:nvPicPr>
          <p:cNvPr id="9" name="Picture 8" descr="A cartoon of a child with braids and glasses&#10;&#10;AI-generated content may be incorrect.">
            <a:extLst>
              <a:ext uri="{FF2B5EF4-FFF2-40B4-BE49-F238E27FC236}">
                <a16:creationId xmlns:a16="http://schemas.microsoft.com/office/drawing/2014/main" id="{42ABBB20-8B33-1538-EA88-AE0F0712C730}"/>
              </a:ext>
            </a:extLst>
          </p:cNvPr>
          <p:cNvPicPr>
            <a:picLocks noChangeAspect="1"/>
          </p:cNvPicPr>
          <p:nvPr/>
        </p:nvPicPr>
        <p:blipFill>
          <a:blip r:embed="rId3"/>
          <a:stretch>
            <a:fillRect/>
          </a:stretch>
        </p:blipFill>
        <p:spPr>
          <a:xfrm>
            <a:off x="139655" y="2295995"/>
            <a:ext cx="5172746" cy="2942152"/>
          </a:xfrm>
          <a:prstGeom prst="rect">
            <a:avLst/>
          </a:prstGeom>
        </p:spPr>
      </p:pic>
    </p:spTree>
    <p:extLst>
      <p:ext uri="{BB962C8B-B14F-4D97-AF65-F5344CB8AC3E}">
        <p14:creationId xmlns:p14="http://schemas.microsoft.com/office/powerpoint/2010/main" val="4008824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01DF506E-65BA-2C4C-8F29-BBFABDE83DF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62063EF-C9E7-97FF-FE14-E1EA10761004}"/>
              </a:ext>
            </a:extLst>
          </p:cNvPr>
          <p:cNvSpPr txBox="1"/>
          <p:nvPr/>
        </p:nvSpPr>
        <p:spPr>
          <a:xfrm>
            <a:off x="7359014" y="243865"/>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
        <p:nvSpPr>
          <p:cNvPr id="6" name="TextBox 5">
            <a:extLst>
              <a:ext uri="{FF2B5EF4-FFF2-40B4-BE49-F238E27FC236}">
                <a16:creationId xmlns:a16="http://schemas.microsoft.com/office/drawing/2014/main" id="{4E2EB8B1-25C1-F5B4-85DC-72FA153B2121}"/>
              </a:ext>
            </a:extLst>
          </p:cNvPr>
          <p:cNvSpPr txBox="1"/>
          <p:nvPr/>
        </p:nvSpPr>
        <p:spPr>
          <a:xfrm>
            <a:off x="215175" y="157795"/>
            <a:ext cx="46621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consolidate knowledge of days of the week and months of the year.</a:t>
            </a:r>
            <a:r>
              <a:rPr lang="en-GB" dirty="0"/>
              <a:t> </a:t>
            </a:r>
          </a:p>
        </p:txBody>
      </p:sp>
      <p:sp>
        <p:nvSpPr>
          <p:cNvPr id="2" name="TextBox 1">
            <a:extLst>
              <a:ext uri="{FF2B5EF4-FFF2-40B4-BE49-F238E27FC236}">
                <a16:creationId xmlns:a16="http://schemas.microsoft.com/office/drawing/2014/main" id="{89C33F87-83F7-E343-F4CD-2ADF0385B5FC}"/>
              </a:ext>
            </a:extLst>
          </p:cNvPr>
          <p:cNvSpPr txBox="1"/>
          <p:nvPr/>
        </p:nvSpPr>
        <p:spPr>
          <a:xfrm>
            <a:off x="329936" y="1190639"/>
            <a:ext cx="347150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dirty="0">
                <a:latin typeface="Sassoon Primary"/>
              </a:rPr>
              <a:t>Mastery:</a:t>
            </a:r>
          </a:p>
        </p:txBody>
      </p:sp>
      <p:sp>
        <p:nvSpPr>
          <p:cNvPr id="5" name="TextBox 4">
            <a:extLst>
              <a:ext uri="{FF2B5EF4-FFF2-40B4-BE49-F238E27FC236}">
                <a16:creationId xmlns:a16="http://schemas.microsoft.com/office/drawing/2014/main" id="{E03EAAAB-FF1D-23B1-735B-E81D054AEE96}"/>
              </a:ext>
            </a:extLst>
          </p:cNvPr>
          <p:cNvSpPr txBox="1"/>
          <p:nvPr/>
        </p:nvSpPr>
        <p:spPr>
          <a:xfrm>
            <a:off x="6018105" y="1190639"/>
            <a:ext cx="347150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Sassoon Primary"/>
              </a:rPr>
              <a:t>Mastery with greater depth:</a:t>
            </a:r>
          </a:p>
        </p:txBody>
      </p:sp>
      <p:pic>
        <p:nvPicPr>
          <p:cNvPr id="7" name="Picture 6" descr="A screenshot of a computer&#10;&#10;AI-generated content may be incorrect.">
            <a:extLst>
              <a:ext uri="{FF2B5EF4-FFF2-40B4-BE49-F238E27FC236}">
                <a16:creationId xmlns:a16="http://schemas.microsoft.com/office/drawing/2014/main" id="{13D10760-965D-7F05-BA04-0953F078CA3E}"/>
              </a:ext>
            </a:extLst>
          </p:cNvPr>
          <p:cNvPicPr>
            <a:picLocks noChangeAspect="1"/>
          </p:cNvPicPr>
          <p:nvPr/>
        </p:nvPicPr>
        <p:blipFill>
          <a:blip r:embed="rId2"/>
          <a:stretch>
            <a:fillRect/>
          </a:stretch>
        </p:blipFill>
        <p:spPr>
          <a:xfrm>
            <a:off x="6017721" y="2747292"/>
            <a:ext cx="5994982" cy="2200544"/>
          </a:xfrm>
          <a:prstGeom prst="rect">
            <a:avLst/>
          </a:prstGeom>
        </p:spPr>
      </p:pic>
      <p:pic>
        <p:nvPicPr>
          <p:cNvPr id="9" name="Picture 8" descr="A screenshot of a chat&#10;&#10;AI-generated content may be incorrect.">
            <a:extLst>
              <a:ext uri="{FF2B5EF4-FFF2-40B4-BE49-F238E27FC236}">
                <a16:creationId xmlns:a16="http://schemas.microsoft.com/office/drawing/2014/main" id="{D4AAB235-216E-F2BB-7D6C-E3A422BB69BD}"/>
              </a:ext>
            </a:extLst>
          </p:cNvPr>
          <p:cNvPicPr>
            <a:picLocks noChangeAspect="1"/>
          </p:cNvPicPr>
          <p:nvPr/>
        </p:nvPicPr>
        <p:blipFill>
          <a:blip r:embed="rId3"/>
          <a:stretch>
            <a:fillRect/>
          </a:stretch>
        </p:blipFill>
        <p:spPr>
          <a:xfrm>
            <a:off x="294905" y="1845972"/>
            <a:ext cx="4497345" cy="4378817"/>
          </a:xfrm>
          <a:prstGeom prst="rect">
            <a:avLst/>
          </a:prstGeom>
        </p:spPr>
      </p:pic>
    </p:spTree>
    <p:extLst>
      <p:ext uri="{BB962C8B-B14F-4D97-AF65-F5344CB8AC3E}">
        <p14:creationId xmlns:p14="http://schemas.microsoft.com/office/powerpoint/2010/main" val="3421157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3"/>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4110216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a:extLst>
              <a:ext uri="{FF2B5EF4-FFF2-40B4-BE49-F238E27FC236}">
                <a16:creationId xmlns:a16="http://schemas.microsoft.com/office/drawing/2014/main" id="{E92B32EA-B965-C701-E9A0-DE01FD90A3A1}"/>
              </a:ext>
            </a:extLst>
          </p:cNvPr>
          <p:cNvSpPr/>
          <p:nvPr/>
        </p:nvSpPr>
        <p:spPr>
          <a:xfrm>
            <a:off x="2313748" y="1403628"/>
            <a:ext cx="7570707" cy="854075"/>
          </a:xfrm>
          <a:prstGeom prst="roundRect">
            <a:avLst>
              <a:gd name="adj" fmla="val 1279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252000" anchor="ctr"/>
          <a:lstStyle/>
          <a:p>
            <a:pPr algn="ctr">
              <a:defRPr/>
            </a:pPr>
            <a:r>
              <a:rPr lang="en-GB" sz="2000" dirty="0">
                <a:solidFill>
                  <a:srgbClr val="1C1C1C"/>
                </a:solidFill>
                <a:highlight>
                  <a:srgbClr val="FFFFFF"/>
                </a:highlight>
              </a:rPr>
              <a:t>Which picture matches the word that Robot Rick is saying?</a:t>
            </a:r>
            <a:endParaRPr lang="en-GB" sz="2000" dirty="0">
              <a:solidFill>
                <a:schemeClr val="tx1"/>
              </a:solidFill>
            </a:endParaRPr>
          </a:p>
        </p:txBody>
      </p:sp>
      <p:sp>
        <p:nvSpPr>
          <p:cNvPr id="4" name="PINK STRIPE">
            <a:extLst>
              <a:ext uri="{FF2B5EF4-FFF2-40B4-BE49-F238E27FC236}">
                <a16:creationId xmlns:a16="http://schemas.microsoft.com/office/drawing/2014/main" id="{A9952521-F124-C5AA-59DD-82B68C6CC97E}"/>
              </a:ext>
            </a:extLst>
          </p:cNvPr>
          <p:cNvSpPr/>
          <p:nvPr/>
        </p:nvSpPr>
        <p:spPr>
          <a:xfrm>
            <a:off x="1971674" y="2919864"/>
            <a:ext cx="6139545" cy="225998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ROBOT RICK">
            <a:extLst>
              <a:ext uri="{FF2B5EF4-FFF2-40B4-BE49-F238E27FC236}">
                <a16:creationId xmlns:a16="http://schemas.microsoft.com/office/drawing/2014/main" id="{1732D005-FD11-074A-F806-9577B215468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535"/>
          <a:stretch/>
        </p:blipFill>
        <p:spPr bwMode="auto">
          <a:xfrm>
            <a:off x="7012684" y="2089050"/>
            <a:ext cx="2946188" cy="392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a:extLst>
              <a:ext uri="{FF2B5EF4-FFF2-40B4-BE49-F238E27FC236}">
                <a16:creationId xmlns:a16="http://schemas.microsoft.com/office/drawing/2014/main" id="{892DF78B-8106-BD70-260C-D10F15F8E025}"/>
              </a:ext>
            </a:extLst>
          </p:cNvPr>
          <p:cNvSpPr>
            <a:spLocks noGrp="1"/>
          </p:cNvSpPr>
          <p:nvPr>
            <p:ph type="title"/>
          </p:nvPr>
        </p:nvSpPr>
        <p:spPr>
          <a:xfrm>
            <a:off x="1981199" y="478895"/>
            <a:ext cx="8220075" cy="994306"/>
          </a:xfrm>
        </p:spPr>
        <p:txBody>
          <a:bodyPr/>
          <a:lstStyle/>
          <a:p>
            <a:r>
              <a:rPr lang="en-GB" altLang="en-US" dirty="0">
                <a:latin typeface="Twinkl" pitchFamily="2" charset="77"/>
              </a:rPr>
              <a:t>Which Picture?</a:t>
            </a:r>
          </a:p>
        </p:txBody>
      </p:sp>
      <p:grpSp>
        <p:nvGrpSpPr>
          <p:cNvPr id="7" name="TEACH">
            <a:extLst>
              <a:ext uri="{FF2B5EF4-FFF2-40B4-BE49-F238E27FC236}">
                <a16:creationId xmlns:a16="http://schemas.microsoft.com/office/drawing/2014/main" id="{E96C5FDC-61E3-17D4-8A68-51EA33D7808F}"/>
              </a:ext>
            </a:extLst>
          </p:cNvPr>
          <p:cNvGrpSpPr/>
          <p:nvPr/>
        </p:nvGrpSpPr>
        <p:grpSpPr>
          <a:xfrm>
            <a:off x="9544051" y="227397"/>
            <a:ext cx="1123947" cy="504056"/>
            <a:chOff x="8020930" y="1700808"/>
            <a:chExt cx="1159582" cy="504056"/>
          </a:xfrm>
          <a:solidFill>
            <a:srgbClr val="CB4793"/>
          </a:solidFill>
        </p:grpSpPr>
        <p:sp>
          <p:nvSpPr>
            <p:cNvPr id="8" name="Oval 7">
              <a:extLst>
                <a:ext uri="{FF2B5EF4-FFF2-40B4-BE49-F238E27FC236}">
                  <a16:creationId xmlns:a16="http://schemas.microsoft.com/office/drawing/2014/main" id="{F921F8B4-A94B-EA3E-AF2C-B01BE1DFE0BC}"/>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Rectangle 8">
              <a:extLst>
                <a:ext uri="{FF2B5EF4-FFF2-40B4-BE49-F238E27FC236}">
                  <a16:creationId xmlns:a16="http://schemas.microsoft.com/office/drawing/2014/main" id="{3B76F467-467A-3E7D-0690-265D685FEA24}"/>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pic>
        <p:nvPicPr>
          <p:cNvPr id="10" name="SOAP">
            <a:extLst>
              <a:ext uri="{FF2B5EF4-FFF2-40B4-BE49-F238E27FC236}">
                <a16:creationId xmlns:a16="http://schemas.microsoft.com/office/drawing/2014/main" id="{C5C7248C-5DB3-C87B-B3C7-A3C4A067178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513822" y="3988861"/>
            <a:ext cx="1454263" cy="1031448"/>
          </a:xfrm>
          <a:prstGeom prst="rect">
            <a:avLst/>
          </a:prstGeom>
        </p:spPr>
      </p:pic>
      <p:pic>
        <p:nvPicPr>
          <p:cNvPr id="11" name="ARROW">
            <a:extLst>
              <a:ext uri="{FF2B5EF4-FFF2-40B4-BE49-F238E27FC236}">
                <a16:creationId xmlns:a16="http://schemas.microsoft.com/office/drawing/2014/main" id="{E1385C9A-C78C-1459-6815-A5FDC1E57E9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084571" y="3090202"/>
            <a:ext cx="1463344" cy="1034753"/>
          </a:xfrm>
          <a:prstGeom prst="rect">
            <a:avLst/>
          </a:prstGeom>
        </p:spPr>
      </p:pic>
      <p:pic>
        <p:nvPicPr>
          <p:cNvPr id="12" name="NIGHT">
            <a:extLst>
              <a:ext uri="{FF2B5EF4-FFF2-40B4-BE49-F238E27FC236}">
                <a16:creationId xmlns:a16="http://schemas.microsoft.com/office/drawing/2014/main" id="{C560ACBD-3BCB-2584-A362-B5A8351A1B8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756261" y="3988862"/>
            <a:ext cx="874999" cy="1072781"/>
          </a:xfrm>
          <a:prstGeom prst="rect">
            <a:avLst/>
          </a:prstGeom>
        </p:spPr>
      </p:pic>
      <p:pic>
        <p:nvPicPr>
          <p:cNvPr id="13" name="BUS">
            <a:extLst>
              <a:ext uri="{FF2B5EF4-FFF2-40B4-BE49-F238E27FC236}">
                <a16:creationId xmlns:a16="http://schemas.microsoft.com/office/drawing/2014/main" id="{95510327-ABDF-6CC9-66C2-ADB3F3252DAD}"/>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475454" y="3152494"/>
            <a:ext cx="841028" cy="1209467"/>
          </a:xfrm>
          <a:prstGeom prst="rect">
            <a:avLst/>
          </a:prstGeom>
        </p:spPr>
      </p:pic>
      <p:sp>
        <p:nvSpPr>
          <p:cNvPr id="14" name="PERFECT">
            <a:extLst>
              <a:ext uri="{FF2B5EF4-FFF2-40B4-BE49-F238E27FC236}">
                <a16:creationId xmlns:a16="http://schemas.microsoft.com/office/drawing/2014/main" id="{8A96F356-3CF2-5070-A3E3-9471B7A2F0F3}"/>
              </a:ext>
            </a:extLst>
          </p:cNvPr>
          <p:cNvSpPr/>
          <p:nvPr/>
        </p:nvSpPr>
        <p:spPr>
          <a:xfrm>
            <a:off x="2228224" y="3998864"/>
            <a:ext cx="1169235" cy="45688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Perfect</a:t>
            </a:r>
          </a:p>
        </p:txBody>
      </p:sp>
      <p:grpSp>
        <p:nvGrpSpPr>
          <p:cNvPr id="15" name="Kit's teachings" hidden="1">
            <a:extLst>
              <a:ext uri="{FF2B5EF4-FFF2-40B4-BE49-F238E27FC236}">
                <a16:creationId xmlns:a16="http://schemas.microsoft.com/office/drawing/2014/main" id="{51F1AE33-396A-8FA7-768D-926A4CA8DEE2}"/>
              </a:ext>
            </a:extLst>
          </p:cNvPr>
          <p:cNvGrpSpPr/>
          <p:nvPr/>
        </p:nvGrpSpPr>
        <p:grpSpPr>
          <a:xfrm>
            <a:off x="2162203" y="5206887"/>
            <a:ext cx="4615640" cy="1008112"/>
            <a:chOff x="687898" y="5157192"/>
            <a:chExt cx="4615640" cy="1008112"/>
          </a:xfrm>
        </p:grpSpPr>
        <p:sp>
          <p:nvSpPr>
            <p:cNvPr id="16" name="Rectangle: Rounded Corners 9">
              <a:extLst>
                <a:ext uri="{FF2B5EF4-FFF2-40B4-BE49-F238E27FC236}">
                  <a16:creationId xmlns:a16="http://schemas.microsoft.com/office/drawing/2014/main" id="{0A916643-9B3B-84FF-B5B9-DA3D82CC0D74}"/>
                </a:ext>
              </a:extLst>
            </p:cNvPr>
            <p:cNvSpPr/>
            <p:nvPr/>
          </p:nvSpPr>
          <p:spPr>
            <a:xfrm>
              <a:off x="1475655" y="5517232"/>
              <a:ext cx="3827883" cy="432048"/>
            </a:xfrm>
            <a:prstGeom prst="roundRect">
              <a:avLst>
                <a:gd name="adj" fmla="val 50000"/>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t>  Click me for Kit’s teaching tips!</a:t>
              </a:r>
            </a:p>
          </p:txBody>
        </p:sp>
        <p:pic>
          <p:nvPicPr>
            <p:cNvPr id="17" name="Picture 16">
              <a:extLst>
                <a:ext uri="{FF2B5EF4-FFF2-40B4-BE49-F238E27FC236}">
                  <a16:creationId xmlns:a16="http://schemas.microsoft.com/office/drawing/2014/main" id="{C35ECCAD-0A73-5D1A-9C0B-F2C8AC250BF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8332" t="-16084" r="-15476"/>
            <a:stretch/>
          </p:blipFill>
          <p:spPr>
            <a:xfrm>
              <a:off x="687898" y="5157192"/>
              <a:ext cx="1006678" cy="1008112"/>
            </a:xfrm>
            <a:prstGeom prst="ellipse">
              <a:avLst/>
            </a:prstGeom>
            <a:solidFill>
              <a:schemeClr val="bg1"/>
            </a:solidFill>
            <a:ln w="57150">
              <a:solidFill>
                <a:schemeClr val="accent3"/>
              </a:solidFill>
            </a:ln>
          </p:spPr>
        </p:pic>
      </p:grpSp>
      <p:sp>
        <p:nvSpPr>
          <p:cNvPr id="18" name="Kit's teaching bubble" hidden="1">
            <a:extLst>
              <a:ext uri="{FF2B5EF4-FFF2-40B4-BE49-F238E27FC236}">
                <a16:creationId xmlns:a16="http://schemas.microsoft.com/office/drawing/2014/main" id="{722A4384-CD6D-1163-56E7-D3FB7CEDC230}"/>
              </a:ext>
            </a:extLst>
          </p:cNvPr>
          <p:cNvSpPr/>
          <p:nvPr/>
        </p:nvSpPr>
        <p:spPr>
          <a:xfrm>
            <a:off x="2843604" y="4203665"/>
            <a:ext cx="3829401" cy="943883"/>
          </a:xfrm>
          <a:prstGeom prst="wedgeRoundRectCallout">
            <a:avLst>
              <a:gd name="adj1" fmla="val -47935"/>
              <a:gd name="adj2" fmla="val 11321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You could do some physically active learning here instead with the </a:t>
            </a:r>
            <a:r>
              <a:rPr lang="en-GB" b="1" u="sng" dirty="0">
                <a:solidFill>
                  <a:srgbClr val="00B0F0"/>
                </a:solidFill>
                <a:hlinkClick r:id="rId10"/>
              </a:rPr>
              <a:t>Level 3 Week 9 Blending Song</a:t>
            </a:r>
            <a:r>
              <a:rPr lang="en-GB" dirty="0">
                <a:solidFill>
                  <a:schemeClr val="tx1"/>
                </a:solidFill>
              </a:rPr>
              <a:t>.</a:t>
            </a:r>
          </a:p>
        </p:txBody>
      </p:sp>
      <p:sp>
        <p:nvSpPr>
          <p:cNvPr id="19" name="Close bubble" hidden="1">
            <a:extLst>
              <a:ext uri="{FF2B5EF4-FFF2-40B4-BE49-F238E27FC236}">
                <a16:creationId xmlns:a16="http://schemas.microsoft.com/office/drawing/2014/main" id="{8A77CA9C-8D91-4CD1-B7A2-D9BB2F6910A7}"/>
              </a:ext>
            </a:extLst>
          </p:cNvPr>
          <p:cNvSpPr/>
          <p:nvPr/>
        </p:nvSpPr>
        <p:spPr>
          <a:xfrm>
            <a:off x="6463864" y="4124955"/>
            <a:ext cx="284162" cy="2841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X</a:t>
            </a:r>
            <a:endParaRPr lang="en-GB" sz="1400" b="1" dirty="0"/>
          </a:p>
        </p:txBody>
      </p:sp>
      <p:grpSp>
        <p:nvGrpSpPr>
          <p:cNvPr id="20" name="next">
            <a:extLst>
              <a:ext uri="{FF2B5EF4-FFF2-40B4-BE49-F238E27FC236}">
                <a16:creationId xmlns:a16="http://schemas.microsoft.com/office/drawing/2014/main" id="{4BD02626-61D0-FEC6-70D9-85406414C203}"/>
              </a:ext>
            </a:extLst>
          </p:cNvPr>
          <p:cNvGrpSpPr/>
          <p:nvPr/>
        </p:nvGrpSpPr>
        <p:grpSpPr>
          <a:xfrm>
            <a:off x="8438614" y="5505908"/>
            <a:ext cx="1545814" cy="666750"/>
            <a:chOff x="6914614" y="5505908"/>
            <a:chExt cx="1545814" cy="666750"/>
          </a:xfrm>
        </p:grpSpPr>
        <p:sp>
          <p:nvSpPr>
            <p:cNvPr id="21" name="Rectangle: Rounded Corners 18">
              <a:hlinkClick r:id="" action="ppaction://hlinkshowjump?jump=nextslide"/>
              <a:extLst>
                <a:ext uri="{FF2B5EF4-FFF2-40B4-BE49-F238E27FC236}">
                  <a16:creationId xmlns:a16="http://schemas.microsoft.com/office/drawing/2014/main" id="{EBCF0A53-7979-A681-02EC-8B6F884DCD6D}"/>
                </a:ext>
              </a:extLst>
            </p:cNvPr>
            <p:cNvSpPr/>
            <p:nvPr/>
          </p:nvSpPr>
          <p:spPr>
            <a:xfrm>
              <a:off x="6914614" y="5650938"/>
              <a:ext cx="1099786" cy="432048"/>
            </a:xfrm>
            <a:prstGeom prst="roundRect">
              <a:avLst>
                <a:gd name="adj" fmla="val 50000"/>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t>Next</a:t>
              </a:r>
            </a:p>
          </p:txBody>
        </p:sp>
        <p:pic>
          <p:nvPicPr>
            <p:cNvPr id="22" name="Picture 21">
              <a:hlinkClick r:id="" action="ppaction://hlinkshowjump?jump=nextslide"/>
              <a:extLst>
                <a:ext uri="{FF2B5EF4-FFF2-40B4-BE49-F238E27FC236}">
                  <a16:creationId xmlns:a16="http://schemas.microsoft.com/office/drawing/2014/main" id="{ED13D7CB-4F27-E5D9-5DE7-738882857EE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533"/>
            <a:stretch/>
          </p:blipFill>
          <p:spPr bwMode="auto">
            <a:xfrm>
              <a:off x="7740349" y="5505908"/>
              <a:ext cx="720079" cy="666750"/>
            </a:xfrm>
            <a:prstGeom prst="ellipse">
              <a:avLst/>
            </a:prstGeom>
            <a:solidFill>
              <a:schemeClr val="bg1"/>
            </a:solidFill>
            <a:ln w="57150">
              <a:solidFill>
                <a:schemeClr val="accent3"/>
              </a:solidFill>
            </a:ln>
          </p:spPr>
        </p:pic>
      </p:grpSp>
      <p:grpSp>
        <p:nvGrpSpPr>
          <p:cNvPr id="23" name="PLAY">
            <a:extLst>
              <a:ext uri="{FF2B5EF4-FFF2-40B4-BE49-F238E27FC236}">
                <a16:creationId xmlns:a16="http://schemas.microsoft.com/office/drawing/2014/main" id="{E6788A4B-886F-B4D5-CF5C-0B5D87DFFF09}"/>
              </a:ext>
            </a:extLst>
          </p:cNvPr>
          <p:cNvGrpSpPr>
            <a:grpSpLocks/>
          </p:cNvGrpSpPr>
          <p:nvPr/>
        </p:nvGrpSpPr>
        <p:grpSpPr bwMode="auto">
          <a:xfrm>
            <a:off x="9137533" y="3802783"/>
            <a:ext cx="849044" cy="849046"/>
            <a:chOff x="6300192" y="2204864"/>
            <a:chExt cx="900100" cy="900100"/>
          </a:xfrm>
        </p:grpSpPr>
        <p:sp>
          <p:nvSpPr>
            <p:cNvPr id="24" name="Oval 26">
              <a:extLst>
                <a:ext uri="{FF2B5EF4-FFF2-40B4-BE49-F238E27FC236}">
                  <a16:creationId xmlns:a16="http://schemas.microsoft.com/office/drawing/2014/main" id="{E5146BDE-B897-8889-D05F-86561DC26F5E}"/>
                </a:ext>
              </a:extLst>
            </p:cNvPr>
            <p:cNvSpPr/>
            <p:nvPr/>
          </p:nvSpPr>
          <p:spPr>
            <a:xfrm>
              <a:off x="6300192" y="2204864"/>
              <a:ext cx="900100" cy="900100"/>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Isosceles Triangle 31">
              <a:extLst>
                <a:ext uri="{FF2B5EF4-FFF2-40B4-BE49-F238E27FC236}">
                  <a16:creationId xmlns:a16="http://schemas.microsoft.com/office/drawing/2014/main" id="{331A74F4-B8B9-8743-55CD-7A2530E1F302}"/>
                </a:ext>
              </a:extLst>
            </p:cNvPr>
            <p:cNvSpPr/>
            <p:nvPr/>
          </p:nvSpPr>
          <p:spPr>
            <a:xfrm rot="5400000">
              <a:off x="6558873" y="2418669"/>
              <a:ext cx="551675" cy="472488"/>
            </a:xfrm>
            <a:prstGeom prst="triangl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pic>
        <p:nvPicPr>
          <p:cNvPr id="27" name="fair segmented">
            <a:hlinkClick r:id="" action="ppaction://media"/>
            <a:extLst>
              <a:ext uri="{FF2B5EF4-FFF2-40B4-BE49-F238E27FC236}">
                <a16:creationId xmlns:a16="http://schemas.microsoft.com/office/drawing/2014/main" id="{3B5F41F8-E8CE-46FE-C285-D9E4AA9C311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98050" y="4033519"/>
            <a:ext cx="487363" cy="487363"/>
          </a:xfrm>
          <a:prstGeom prst="rect">
            <a:avLst/>
          </a:prstGeom>
        </p:spPr>
      </p:pic>
      <p:sp>
        <p:nvSpPr>
          <p:cNvPr id="26" name="TextBox 25">
            <a:extLst>
              <a:ext uri="{FF2B5EF4-FFF2-40B4-BE49-F238E27FC236}">
                <a16:creationId xmlns:a16="http://schemas.microsoft.com/office/drawing/2014/main" id="{BECBDF04-B2A4-E1E6-C5D2-CD93FBD8C216}"/>
              </a:ext>
            </a:extLst>
          </p:cNvPr>
          <p:cNvSpPr txBox="1"/>
          <p:nvPr/>
        </p:nvSpPr>
        <p:spPr>
          <a:xfrm>
            <a:off x="293223" y="134690"/>
            <a:ext cx="6509384" cy="369332"/>
          </a:xfrm>
          <a:prstGeom prst="rect">
            <a:avLst/>
          </a:prstGeom>
          <a:noFill/>
        </p:spPr>
        <p:txBody>
          <a:bodyPr wrap="square">
            <a:spAutoFit/>
          </a:bodyPr>
          <a:lstStyle/>
          <a:p>
            <a:r>
              <a:rPr lang="en-GB" dirty="0">
                <a:latin typeface="Sassoon Infant Std" panose="020B0503020103030203" pitchFamily="34" charset="0"/>
              </a:rPr>
              <a:t>TBAT: review air and ear </a:t>
            </a:r>
            <a:endParaRPr lang="en-GB" dirty="0"/>
          </a:p>
        </p:txBody>
      </p:sp>
      <p:sp>
        <p:nvSpPr>
          <p:cNvPr id="28" name="TextBox 27">
            <a:extLst>
              <a:ext uri="{FF2B5EF4-FFF2-40B4-BE49-F238E27FC236}">
                <a16:creationId xmlns:a16="http://schemas.microsoft.com/office/drawing/2014/main" id="{E1717DA2-A90F-A4FF-B4EC-300337135F3A}"/>
              </a:ext>
            </a:extLst>
          </p:cNvPr>
          <p:cNvSpPr txBox="1"/>
          <p:nvPr/>
        </p:nvSpPr>
        <p:spPr>
          <a:xfrm>
            <a:off x="5849430" y="2734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3276921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nextCondLst>
                <p:cond evt="onClick" delay="0">
                  <p:tgtEl>
                    <p:spTgt spid="15"/>
                  </p:tgtEl>
                </p:cond>
              </p:nextCondLst>
            </p:seq>
            <p:seq concurrent="1" nextAc="seek">
              <p:cTn id="11" restart="whenNotActive" fill="hold" evtFilter="cancelBubble" nodeType="interactiveSeq">
                <p:stCondLst>
                  <p:cond evt="onClick" delay="0">
                    <p:tgtEl>
                      <p:spTgt spid="19"/>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withEffect">
                                  <p:stCondLst>
                                    <p:cond delay="0"/>
                                  </p:stCondLst>
                                  <p:childTnLst>
                                    <p:set>
                                      <p:cBhvr>
                                        <p:cTn id="24" dur="indefinite"/>
                                        <p:tgtEl>
                                          <p:spTgt spid="12"/>
                                        </p:tgtEl>
                                        <p:attrNameLst>
                                          <p:attrName>style.opacity</p:attrName>
                                        </p:attrNameLst>
                                      </p:cBhvr>
                                      <p:to>
                                        <p:strVal val="0.5"/>
                                      </p:to>
                                    </p:set>
                                    <p:animEffect filter="image" prLst="opacity: 0.5">
                                      <p:cBhvr rctx="IE">
                                        <p:cTn id="25" dur="indefinite"/>
                                        <p:tgtEl>
                                          <p:spTgt spid="12"/>
                                        </p:tgtEl>
                                      </p:cBhvr>
                                    </p:animEffect>
                                  </p:childTnLst>
                                </p:cTn>
                              </p:par>
                              <p:par>
                                <p:cTn id="26" presetID="9" presetClass="emph" presetSubtype="0" nodeType="withEffect">
                                  <p:stCondLst>
                                    <p:cond delay="0"/>
                                  </p:stCondLst>
                                  <p:childTnLst>
                                    <p:set>
                                      <p:cBhvr>
                                        <p:cTn id="27" dur="indefinite"/>
                                        <p:tgtEl>
                                          <p:spTgt spid="13"/>
                                        </p:tgtEl>
                                        <p:attrNameLst>
                                          <p:attrName>style.opacity</p:attrName>
                                        </p:attrNameLst>
                                      </p:cBhvr>
                                      <p:to>
                                        <p:strVal val="0.5"/>
                                      </p:to>
                                    </p:set>
                                    <p:animEffect filter="image" prLst="opacity: 0.5">
                                      <p:cBhvr rctx="IE">
                                        <p:cTn id="28" dur="indefinite"/>
                                        <p:tgtEl>
                                          <p:spTgt spid="13"/>
                                        </p:tgtEl>
                                      </p:cBhvr>
                                    </p:animEffect>
                                  </p:childTnLst>
                                </p:cTn>
                              </p:par>
                              <p:par>
                                <p:cTn id="29" presetID="9" presetClass="emph" presetSubtype="0" nodeType="withEffect">
                                  <p:stCondLst>
                                    <p:cond delay="0"/>
                                  </p:stCondLst>
                                  <p:childTnLst>
                                    <p:set>
                                      <p:cBhvr>
                                        <p:cTn id="30" dur="indefinite"/>
                                        <p:tgtEl>
                                          <p:spTgt spid="10"/>
                                        </p:tgtEl>
                                        <p:attrNameLst>
                                          <p:attrName>style.opacity</p:attrName>
                                        </p:attrNameLst>
                                      </p:cBhvr>
                                      <p:to>
                                        <p:strVal val="0.5"/>
                                      </p:to>
                                    </p:set>
                                    <p:animEffect filter="image" prLst="opacity: 0.5">
                                      <p:cBhvr rctx="IE">
                                        <p:cTn id="31" dur="indefinite"/>
                                        <p:tgtEl>
                                          <p:spTgt spid="10"/>
                                        </p:tgtEl>
                                      </p:cBhvr>
                                    </p:animEffect>
                                  </p:childTnLst>
                                </p:cTn>
                              </p:par>
                            </p:childTnLst>
                          </p:cTn>
                        </p:par>
                        <p:par>
                          <p:cTn id="32" fill="hold">
                            <p:stCondLst>
                              <p:cond delay="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12"/>
                                        </p:tgtEl>
                                        <p:attrNameLst>
                                          <p:attrName>r</p:attrName>
                                        </p:attrNameLst>
                                      </p:cBhvr>
                                    </p:animRot>
                                    <p:animRot by="-240000">
                                      <p:cBhvr>
                                        <p:cTn id="41" dur="200" fill="hold">
                                          <p:stCondLst>
                                            <p:cond delay="200"/>
                                          </p:stCondLst>
                                        </p:cTn>
                                        <p:tgtEl>
                                          <p:spTgt spid="12"/>
                                        </p:tgtEl>
                                        <p:attrNameLst>
                                          <p:attrName>r</p:attrName>
                                        </p:attrNameLst>
                                      </p:cBhvr>
                                    </p:animRot>
                                    <p:animRot by="240000">
                                      <p:cBhvr>
                                        <p:cTn id="42" dur="200" fill="hold">
                                          <p:stCondLst>
                                            <p:cond delay="400"/>
                                          </p:stCondLst>
                                        </p:cTn>
                                        <p:tgtEl>
                                          <p:spTgt spid="12"/>
                                        </p:tgtEl>
                                        <p:attrNameLst>
                                          <p:attrName>r</p:attrName>
                                        </p:attrNameLst>
                                      </p:cBhvr>
                                    </p:animRot>
                                    <p:animRot by="-240000">
                                      <p:cBhvr>
                                        <p:cTn id="43" dur="200" fill="hold">
                                          <p:stCondLst>
                                            <p:cond delay="600"/>
                                          </p:stCondLst>
                                        </p:cTn>
                                        <p:tgtEl>
                                          <p:spTgt spid="12"/>
                                        </p:tgtEl>
                                        <p:attrNameLst>
                                          <p:attrName>r</p:attrName>
                                        </p:attrNameLst>
                                      </p:cBhvr>
                                    </p:animRot>
                                    <p:animRot by="120000">
                                      <p:cBhvr>
                                        <p:cTn id="44"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32" presetClass="emph" presetSubtype="0" fill="hold" nodeType="clickEffect">
                                  <p:stCondLst>
                                    <p:cond delay="0"/>
                                  </p:stCondLst>
                                  <p:childTnLst>
                                    <p:animRot by="120000">
                                      <p:cBhvr>
                                        <p:cTn id="49" dur="100" fill="hold">
                                          <p:stCondLst>
                                            <p:cond delay="0"/>
                                          </p:stCondLst>
                                        </p:cTn>
                                        <p:tgtEl>
                                          <p:spTgt spid="10"/>
                                        </p:tgtEl>
                                        <p:attrNameLst>
                                          <p:attrName>r</p:attrName>
                                        </p:attrNameLst>
                                      </p:cBhvr>
                                    </p:animRot>
                                    <p:animRot by="-240000">
                                      <p:cBhvr>
                                        <p:cTn id="50" dur="200" fill="hold">
                                          <p:stCondLst>
                                            <p:cond delay="200"/>
                                          </p:stCondLst>
                                        </p:cTn>
                                        <p:tgtEl>
                                          <p:spTgt spid="10"/>
                                        </p:tgtEl>
                                        <p:attrNameLst>
                                          <p:attrName>r</p:attrName>
                                        </p:attrNameLst>
                                      </p:cBhvr>
                                    </p:animRot>
                                    <p:animRot by="240000">
                                      <p:cBhvr>
                                        <p:cTn id="51" dur="200" fill="hold">
                                          <p:stCondLst>
                                            <p:cond delay="400"/>
                                          </p:stCondLst>
                                        </p:cTn>
                                        <p:tgtEl>
                                          <p:spTgt spid="10"/>
                                        </p:tgtEl>
                                        <p:attrNameLst>
                                          <p:attrName>r</p:attrName>
                                        </p:attrNameLst>
                                      </p:cBhvr>
                                    </p:animRot>
                                    <p:animRot by="-240000">
                                      <p:cBhvr>
                                        <p:cTn id="52" dur="200" fill="hold">
                                          <p:stCondLst>
                                            <p:cond delay="600"/>
                                          </p:stCondLst>
                                        </p:cTn>
                                        <p:tgtEl>
                                          <p:spTgt spid="10"/>
                                        </p:tgtEl>
                                        <p:attrNameLst>
                                          <p:attrName>r</p:attrName>
                                        </p:attrNameLst>
                                      </p:cBhvr>
                                    </p:animRot>
                                    <p:animRot by="120000">
                                      <p:cBhvr>
                                        <p:cTn id="53"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10"/>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3"/>
                                        </p:tgtEl>
                                        <p:attrNameLst>
                                          <p:attrName>r</p:attrName>
                                        </p:attrNameLst>
                                      </p:cBhvr>
                                    </p:animRot>
                                    <p:animRot by="-240000">
                                      <p:cBhvr>
                                        <p:cTn id="59" dur="200" fill="hold">
                                          <p:stCondLst>
                                            <p:cond delay="200"/>
                                          </p:stCondLst>
                                        </p:cTn>
                                        <p:tgtEl>
                                          <p:spTgt spid="13"/>
                                        </p:tgtEl>
                                        <p:attrNameLst>
                                          <p:attrName>r</p:attrName>
                                        </p:attrNameLst>
                                      </p:cBhvr>
                                    </p:animRot>
                                    <p:animRot by="240000">
                                      <p:cBhvr>
                                        <p:cTn id="60" dur="200" fill="hold">
                                          <p:stCondLst>
                                            <p:cond delay="400"/>
                                          </p:stCondLst>
                                        </p:cTn>
                                        <p:tgtEl>
                                          <p:spTgt spid="13"/>
                                        </p:tgtEl>
                                        <p:attrNameLst>
                                          <p:attrName>r</p:attrName>
                                        </p:attrNameLst>
                                      </p:cBhvr>
                                    </p:animRot>
                                    <p:animRot by="-240000">
                                      <p:cBhvr>
                                        <p:cTn id="61" dur="200" fill="hold">
                                          <p:stCondLst>
                                            <p:cond delay="600"/>
                                          </p:stCondLst>
                                        </p:cTn>
                                        <p:tgtEl>
                                          <p:spTgt spid="13"/>
                                        </p:tgtEl>
                                        <p:attrNameLst>
                                          <p:attrName>r</p:attrName>
                                        </p:attrNameLst>
                                      </p:cBhvr>
                                    </p:animRot>
                                    <p:animRot by="120000">
                                      <p:cBhvr>
                                        <p:cTn id="62"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seq concurrent="1" nextAc="seek">
              <p:cTn id="63" restart="whenNotActive" fill="hold" evtFilter="cancelBubble" nodeType="interactiveSeq">
                <p:stCondLst>
                  <p:cond evt="onClick" delay="0">
                    <p:tgtEl>
                      <p:spTgt spid="23"/>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2481" fill="hold"/>
                                        <p:tgtEl>
                                          <p:spTgt spid="27"/>
                                        </p:tgtEl>
                                      </p:cBhvr>
                                    </p:cmd>
                                  </p:childTnLst>
                                </p:cTn>
                              </p:par>
                            </p:childTnLst>
                          </p:cTn>
                        </p:par>
                      </p:childTnLst>
                    </p:cTn>
                  </p:par>
                </p:childTnLst>
              </p:cTn>
              <p:nextCondLst>
                <p:cond evt="onClick" delay="0">
                  <p:tgtEl>
                    <p:spTgt spid="23"/>
                  </p:tgtEl>
                </p:cond>
              </p:nextCondLst>
            </p:seq>
            <p:audio>
              <p:cMediaNode vol="80000">
                <p:cTn id="68" fill="hold" display="0">
                  <p:stCondLst>
                    <p:cond delay="indefinite"/>
                  </p:stCondLst>
                  <p:endCondLst>
                    <p:cond evt="onStopAudio" delay="0">
                      <p:tgtEl>
                        <p:sldTgt/>
                      </p:tgtEl>
                    </p:cond>
                  </p:endCondLst>
                </p:cTn>
                <p:tgtEl>
                  <p:spTgt spid="27"/>
                </p:tgtEl>
              </p:cMediaNode>
            </p:audio>
          </p:childTnLst>
        </p:cTn>
      </p:par>
    </p:tnLst>
    <p:bldLst>
      <p:bldP spid="14" grpId="0" animBg="1"/>
      <p:bldP spid="18" grpId="0" animBg="1"/>
      <p:bldP spid="18" grpId="1" animBg="1"/>
      <p:bldP spid="19" grpId="0" animBg="1"/>
      <p:bldP spid="19"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7CF1BC27-D98C-7B8E-DFE7-4BBC818F88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DA252D-405E-112B-A8EF-7194432D0407}"/>
              </a:ext>
            </a:extLst>
          </p:cNvPr>
          <p:cNvSpPr>
            <a:spLocks noGrp="1"/>
          </p:cNvSpPr>
          <p:nvPr>
            <p:ph type="title"/>
          </p:nvPr>
        </p:nvSpPr>
        <p:spPr/>
        <p:txBody>
          <a:bodyPr/>
          <a:lstStyle/>
          <a:p>
            <a:r>
              <a:rPr lang="en-US">
                <a:latin typeface="Sassoon Primary"/>
              </a:rPr>
              <a:t>Independent Challenges:</a:t>
            </a:r>
          </a:p>
        </p:txBody>
      </p:sp>
      <p:sp>
        <p:nvSpPr>
          <p:cNvPr id="4" name="Rectangle 3">
            <a:extLst>
              <a:ext uri="{FF2B5EF4-FFF2-40B4-BE49-F238E27FC236}">
                <a16:creationId xmlns:a16="http://schemas.microsoft.com/office/drawing/2014/main" id="{85DE8711-FEE2-11A5-4105-B5C4BFF4D75F}"/>
              </a:ext>
            </a:extLst>
          </p:cNvPr>
          <p:cNvSpPr/>
          <p:nvPr/>
        </p:nvSpPr>
        <p:spPr>
          <a:xfrm>
            <a:off x="508446" y="1534731"/>
            <a:ext cx="11120437" cy="521493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E4689ABE-B143-EE9B-8DF8-F9614C470E50}"/>
              </a:ext>
            </a:extLst>
          </p:cNvPr>
          <p:cNvCxnSpPr/>
          <p:nvPr/>
        </p:nvCxnSpPr>
        <p:spPr>
          <a:xfrm>
            <a:off x="5534025" y="1524000"/>
            <a:ext cx="57150" cy="521017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D8A0C566-11FE-D558-9AC8-BC22920C186F}"/>
              </a:ext>
            </a:extLst>
          </p:cNvPr>
          <p:cNvCxnSpPr>
            <a:cxnSpLocks/>
          </p:cNvCxnSpPr>
          <p:nvPr/>
        </p:nvCxnSpPr>
        <p:spPr>
          <a:xfrm flipV="1">
            <a:off x="476250" y="4276724"/>
            <a:ext cx="11115675" cy="1905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E8622CEE-F25C-305E-9CB4-66DF6A6AB4D4}"/>
              </a:ext>
            </a:extLst>
          </p:cNvPr>
          <p:cNvSpPr txBox="1"/>
          <p:nvPr/>
        </p:nvSpPr>
        <p:spPr>
          <a:xfrm>
            <a:off x="1426368" y="152638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Narrative Zone</a:t>
            </a:r>
          </a:p>
        </p:txBody>
      </p:sp>
      <p:sp>
        <p:nvSpPr>
          <p:cNvPr id="8" name="TextBox 7">
            <a:extLst>
              <a:ext uri="{FF2B5EF4-FFF2-40B4-BE49-F238E27FC236}">
                <a16:creationId xmlns:a16="http://schemas.microsoft.com/office/drawing/2014/main" id="{83AED54C-F55C-84DF-016A-A5B2CE90405F}"/>
              </a:ext>
            </a:extLst>
          </p:cNvPr>
          <p:cNvSpPr txBox="1"/>
          <p:nvPr/>
        </p:nvSpPr>
        <p:spPr>
          <a:xfrm>
            <a:off x="1427654" y="430459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Enquiry Zone</a:t>
            </a:r>
          </a:p>
        </p:txBody>
      </p:sp>
      <p:sp>
        <p:nvSpPr>
          <p:cNvPr id="9" name="TextBox 8">
            <a:extLst>
              <a:ext uri="{FF2B5EF4-FFF2-40B4-BE49-F238E27FC236}">
                <a16:creationId xmlns:a16="http://schemas.microsoft.com/office/drawing/2014/main" id="{F3A732FA-9EB4-8333-3C71-2FD30E6B06FC}"/>
              </a:ext>
            </a:extLst>
          </p:cNvPr>
          <p:cNvSpPr txBox="1"/>
          <p:nvPr/>
        </p:nvSpPr>
        <p:spPr>
          <a:xfrm>
            <a:off x="7008017" y="15263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latin typeface="Sassoon Primary"/>
              </a:rPr>
              <a:t>Maths</a:t>
            </a:r>
            <a:r>
              <a:rPr lang="en-US" sz="2800">
                <a:latin typeface="Sassoon Primary"/>
              </a:rPr>
              <a:t> Zone</a:t>
            </a:r>
          </a:p>
        </p:txBody>
      </p:sp>
      <p:sp>
        <p:nvSpPr>
          <p:cNvPr id="10" name="TextBox 9">
            <a:extLst>
              <a:ext uri="{FF2B5EF4-FFF2-40B4-BE49-F238E27FC236}">
                <a16:creationId xmlns:a16="http://schemas.microsoft.com/office/drawing/2014/main" id="{CF37F0C8-78C0-FFA9-D109-A0D9865019A5}"/>
              </a:ext>
            </a:extLst>
          </p:cNvPr>
          <p:cNvSpPr txBox="1"/>
          <p:nvPr/>
        </p:nvSpPr>
        <p:spPr>
          <a:xfrm>
            <a:off x="6585828" y="4304591"/>
            <a:ext cx="370284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Creative Zone</a:t>
            </a:r>
          </a:p>
          <a:p>
            <a:endParaRPr lang="en-US" sz="2800">
              <a:latin typeface="Sassoon Primary"/>
            </a:endParaRPr>
          </a:p>
        </p:txBody>
      </p:sp>
      <p:sp>
        <p:nvSpPr>
          <p:cNvPr id="3" name="Rectangle 2">
            <a:extLst>
              <a:ext uri="{FF2B5EF4-FFF2-40B4-BE49-F238E27FC236}">
                <a16:creationId xmlns:a16="http://schemas.microsoft.com/office/drawing/2014/main" id="{24D55BD7-2B45-985D-8274-45F2B886F73A}"/>
              </a:ext>
            </a:extLst>
          </p:cNvPr>
          <p:cNvSpPr>
            <a:spLocks noChangeArrowheads="1"/>
          </p:cNvSpPr>
          <p:nvPr/>
        </p:nvSpPr>
        <p:spPr bwMode="auto">
          <a:xfrm>
            <a:off x="9167019" y="-2048942"/>
            <a:ext cx="4064986" cy="142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11" name="Picture 10" descr="A pair of cards with a hand painted christmas tree&#10;&#10;AI-generated content may be incorrect.">
            <a:extLst>
              <a:ext uri="{FF2B5EF4-FFF2-40B4-BE49-F238E27FC236}">
                <a16:creationId xmlns:a16="http://schemas.microsoft.com/office/drawing/2014/main" id="{90C664EF-1E7B-589C-9522-5F7456FADCAD}"/>
              </a:ext>
            </a:extLst>
          </p:cNvPr>
          <p:cNvPicPr>
            <a:picLocks noChangeAspect="1"/>
          </p:cNvPicPr>
          <p:nvPr/>
        </p:nvPicPr>
        <p:blipFill>
          <a:blip r:embed="rId3"/>
          <a:stretch>
            <a:fillRect/>
          </a:stretch>
        </p:blipFill>
        <p:spPr>
          <a:xfrm>
            <a:off x="9148561" y="4562608"/>
            <a:ext cx="2191019" cy="2154528"/>
          </a:xfrm>
          <a:prstGeom prst="rect">
            <a:avLst/>
          </a:prstGeom>
        </p:spPr>
      </p:pic>
      <p:sp>
        <p:nvSpPr>
          <p:cNvPr id="12" name="TextBox 11">
            <a:extLst>
              <a:ext uri="{FF2B5EF4-FFF2-40B4-BE49-F238E27FC236}">
                <a16:creationId xmlns:a16="http://schemas.microsoft.com/office/drawing/2014/main" id="{D4CDABFC-2290-4462-FEBD-C85193CE06CC}"/>
              </a:ext>
            </a:extLst>
          </p:cNvPr>
          <p:cNvSpPr txBox="1"/>
          <p:nvPr/>
        </p:nvSpPr>
        <p:spPr>
          <a:xfrm>
            <a:off x="5738023" y="4834284"/>
            <a:ext cx="306984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Sassoon Primary"/>
              </a:rPr>
              <a:t>Create a handprint Christmas tree. </a:t>
            </a:r>
          </a:p>
        </p:txBody>
      </p:sp>
      <p:pic>
        <p:nvPicPr>
          <p:cNvPr id="13" name="Picture 12">
            <a:extLst>
              <a:ext uri="{FF2B5EF4-FFF2-40B4-BE49-F238E27FC236}">
                <a16:creationId xmlns:a16="http://schemas.microsoft.com/office/drawing/2014/main" id="{0C8C0D10-398E-27AB-5944-4A4ADE4CD56F}"/>
              </a:ext>
            </a:extLst>
          </p:cNvPr>
          <p:cNvPicPr>
            <a:picLocks noChangeAspect="1"/>
          </p:cNvPicPr>
          <p:nvPr/>
        </p:nvPicPr>
        <p:blipFill>
          <a:blip r:embed="rId4"/>
          <a:stretch>
            <a:fillRect/>
          </a:stretch>
        </p:blipFill>
        <p:spPr>
          <a:xfrm>
            <a:off x="9171435" y="1692700"/>
            <a:ext cx="2037948" cy="2538882"/>
          </a:xfrm>
          <a:prstGeom prst="rect">
            <a:avLst/>
          </a:prstGeom>
        </p:spPr>
      </p:pic>
      <p:sp>
        <p:nvSpPr>
          <p:cNvPr id="14" name="TextBox 13">
            <a:extLst>
              <a:ext uri="{FF2B5EF4-FFF2-40B4-BE49-F238E27FC236}">
                <a16:creationId xmlns:a16="http://schemas.microsoft.com/office/drawing/2014/main" id="{F29D4161-A03A-E608-6F81-431C80F62BA8}"/>
              </a:ext>
            </a:extLst>
          </p:cNvPr>
          <p:cNvSpPr txBox="1"/>
          <p:nvPr/>
        </p:nvSpPr>
        <p:spPr>
          <a:xfrm>
            <a:off x="6039269" y="2323899"/>
            <a:ext cx="281163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latin typeface="Sassoon Primary"/>
              </a:rPr>
              <a:t>Addition to 20 colouring. </a:t>
            </a:r>
          </a:p>
        </p:txBody>
      </p:sp>
      <p:pic>
        <p:nvPicPr>
          <p:cNvPr id="15" name="Picture 14" descr="A cartoon of a person looking out a window&#10;&#10;AI-generated content may be incorrect.">
            <a:extLst>
              <a:ext uri="{FF2B5EF4-FFF2-40B4-BE49-F238E27FC236}">
                <a16:creationId xmlns:a16="http://schemas.microsoft.com/office/drawing/2014/main" id="{6BAAB327-AC3F-E342-D620-ABA5C4E0A6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4497" y="2479864"/>
            <a:ext cx="2476500" cy="1163320"/>
          </a:xfrm>
          <a:prstGeom prst="rect">
            <a:avLst/>
          </a:prstGeom>
        </p:spPr>
      </p:pic>
      <p:sp>
        <p:nvSpPr>
          <p:cNvPr id="16" name="TextBox 15">
            <a:extLst>
              <a:ext uri="{FF2B5EF4-FFF2-40B4-BE49-F238E27FC236}">
                <a16:creationId xmlns:a16="http://schemas.microsoft.com/office/drawing/2014/main" id="{97629669-05CD-12C5-1C06-65ECC2BA86FB}"/>
              </a:ext>
            </a:extLst>
          </p:cNvPr>
          <p:cNvSpPr txBox="1"/>
          <p:nvPr/>
        </p:nvSpPr>
        <p:spPr>
          <a:xfrm>
            <a:off x="563117" y="2237829"/>
            <a:ext cx="2490326" cy="1938992"/>
          </a:xfrm>
          <a:prstGeom prst="rect">
            <a:avLst/>
          </a:prstGeom>
          <a:noFill/>
        </p:spPr>
        <p:txBody>
          <a:bodyPr wrap="square" rtlCol="0">
            <a:spAutoFit/>
          </a:bodyPr>
          <a:lstStyle/>
          <a:p>
            <a:r>
              <a:rPr lang="en-GB" sz="2400" dirty="0"/>
              <a:t>Write a sentence to say what is happening in the picture.</a:t>
            </a:r>
          </a:p>
        </p:txBody>
      </p:sp>
      <p:sp>
        <p:nvSpPr>
          <p:cNvPr id="17" name="TextBox 16">
            <a:extLst>
              <a:ext uri="{FF2B5EF4-FFF2-40B4-BE49-F238E27FC236}">
                <a16:creationId xmlns:a16="http://schemas.microsoft.com/office/drawing/2014/main" id="{05FEE77D-D480-3692-E587-752983B75A01}"/>
              </a:ext>
            </a:extLst>
          </p:cNvPr>
          <p:cNvSpPr txBox="1"/>
          <p:nvPr/>
        </p:nvSpPr>
        <p:spPr>
          <a:xfrm>
            <a:off x="664029" y="4827811"/>
            <a:ext cx="3156857" cy="1815882"/>
          </a:xfrm>
          <a:prstGeom prst="rect">
            <a:avLst/>
          </a:prstGeom>
          <a:noFill/>
        </p:spPr>
        <p:txBody>
          <a:bodyPr wrap="square" rtlCol="0">
            <a:spAutoFit/>
          </a:bodyPr>
          <a:lstStyle/>
          <a:p>
            <a:r>
              <a:rPr lang="en-GB" sz="2800" dirty="0"/>
              <a:t>Find the North Pole on the map, globe or in an Atlas.</a:t>
            </a:r>
          </a:p>
        </p:txBody>
      </p:sp>
      <p:pic>
        <p:nvPicPr>
          <p:cNvPr id="18" name="Picture 2" descr="Discover the Fascinating Facts About the North Pole">
            <a:extLst>
              <a:ext uri="{FF2B5EF4-FFF2-40B4-BE49-F238E27FC236}">
                <a16:creationId xmlns:a16="http://schemas.microsoft.com/office/drawing/2014/main" id="{B8236AAE-E3B0-72F6-9503-34553FD5AF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2607" y="4635637"/>
            <a:ext cx="1645783" cy="1998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182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22563584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18078-5A4C-954A-9B27-F20D07B722D0}"/>
              </a:ext>
            </a:extLst>
          </p:cNvPr>
          <p:cNvSpPr>
            <a:spLocks noGrp="1"/>
          </p:cNvSpPr>
          <p:nvPr>
            <p:ph type="title"/>
          </p:nvPr>
        </p:nvSpPr>
        <p:spPr/>
        <p:txBody>
          <a:bodyPr/>
          <a:lstStyle/>
          <a:p>
            <a:r>
              <a:rPr lang="en-US" dirty="0"/>
              <a:t>Unit 2: Transport and Travel</a:t>
            </a:r>
            <a:endParaRPr lang="en-GB" dirty="0"/>
          </a:p>
        </p:txBody>
      </p:sp>
      <p:pic>
        <p:nvPicPr>
          <p:cNvPr id="6" name="Picture Placeholder 5">
            <a:extLst>
              <a:ext uri="{FF2B5EF4-FFF2-40B4-BE49-F238E27FC236}">
                <a16:creationId xmlns:a16="http://schemas.microsoft.com/office/drawing/2014/main" id="{1E3A8410-5FA2-9DAF-9BD3-BB93DC6F5F3D}"/>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tretch>
            <a:fillRect/>
          </a:stretch>
        </p:blipFill>
        <p:spPr>
          <a:xfrm>
            <a:off x="6588000" y="1944000"/>
            <a:ext cx="5416550" cy="3612849"/>
          </a:xfrm>
          <a:prstGeom prst="rect">
            <a:avLst/>
          </a:prstGeom>
        </p:spPr>
      </p:pic>
      <p:sp>
        <p:nvSpPr>
          <p:cNvPr id="4" name="Text Placeholder 3">
            <a:extLst>
              <a:ext uri="{FF2B5EF4-FFF2-40B4-BE49-F238E27FC236}">
                <a16:creationId xmlns:a16="http://schemas.microsoft.com/office/drawing/2014/main" id="{F825DA47-308F-E21B-D1B0-28D429C5667C}"/>
              </a:ext>
            </a:extLst>
          </p:cNvPr>
          <p:cNvSpPr>
            <a:spLocks noGrp="1"/>
          </p:cNvSpPr>
          <p:nvPr>
            <p:ph type="body" sz="quarter" idx="10"/>
          </p:nvPr>
        </p:nvSpPr>
        <p:spPr>
          <a:xfrm>
            <a:off x="2465384" y="4156365"/>
            <a:ext cx="3925584" cy="1828800"/>
          </a:xfrm>
        </p:spPr>
        <p:txBody>
          <a:bodyPr/>
          <a:lstStyle/>
          <a:p>
            <a:r>
              <a:rPr lang="en-US" dirty="0"/>
              <a:t>Lesson 9: Why can we only find some types of transport in certain areas?</a:t>
            </a:r>
            <a:endParaRPr lang="en-GB" dirty="0"/>
          </a:p>
        </p:txBody>
      </p:sp>
      <p:pic>
        <p:nvPicPr>
          <p:cNvPr id="3" name="Picture 2" descr="A cartoon of a child and a child&#10;&#10;Description automatically generated with medium confidence">
            <a:extLst>
              <a:ext uri="{FF2B5EF4-FFF2-40B4-BE49-F238E27FC236}">
                <a16:creationId xmlns:a16="http://schemas.microsoft.com/office/drawing/2014/main" id="{A533B976-026F-FA96-21E0-C7964051E0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3245" y="4559783"/>
            <a:ext cx="2991984" cy="2520000"/>
          </a:xfrm>
          <a:prstGeom prst="rect">
            <a:avLst/>
          </a:prstGeom>
        </p:spPr>
      </p:pic>
    </p:spTree>
    <p:extLst>
      <p:ext uri="{BB962C8B-B14F-4D97-AF65-F5344CB8AC3E}">
        <p14:creationId xmlns:p14="http://schemas.microsoft.com/office/powerpoint/2010/main" val="4163106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DD0294-3C31-656D-6544-5505BFBB8641}"/>
              </a:ext>
            </a:extLst>
          </p:cNvPr>
          <p:cNvSpPr>
            <a:spLocks noGrp="1"/>
          </p:cNvSpPr>
          <p:nvPr>
            <p:ph idx="1"/>
          </p:nvPr>
        </p:nvSpPr>
        <p:spPr/>
        <p:txBody>
          <a:bodyPr/>
          <a:lstStyle/>
          <a:p>
            <a:pPr marL="514350" lvl="0" indent="-514350" algn="l" rtl="0">
              <a:lnSpc>
                <a:spcPct val="100000"/>
              </a:lnSpc>
              <a:spcBef>
                <a:spcPts val="0"/>
              </a:spcBef>
              <a:spcAft>
                <a:spcPts val="0"/>
              </a:spcAft>
              <a:buClr>
                <a:schemeClr val="dk1"/>
              </a:buClr>
              <a:buSzPct val="100000"/>
              <a:buFont typeface="+mj-lt"/>
              <a:buAutoNum type="arabicPeriod"/>
            </a:pPr>
            <a:r>
              <a:rPr lang="en-US" sz="2800" dirty="0">
                <a:latin typeface="Century Gothic"/>
                <a:ea typeface="Century Gothic"/>
                <a:cs typeface="Century Gothic"/>
                <a:sym typeface="Century Gothic"/>
              </a:rPr>
              <a:t>A glider is an ____________________.			</a:t>
            </a:r>
          </a:p>
          <a:p>
            <a:pPr marL="504000" lvl="0" algn="l" rtl="0">
              <a:lnSpc>
                <a:spcPct val="100000"/>
              </a:lnSpc>
              <a:spcBef>
                <a:spcPts val="1200"/>
              </a:spcBef>
              <a:spcAft>
                <a:spcPts val="1800"/>
              </a:spcAft>
              <a:buClr>
                <a:schemeClr val="dk1"/>
              </a:buClr>
              <a:buSzPts val="2200"/>
            </a:pPr>
            <a:r>
              <a:rPr lang="en-US" sz="2800" b="1" dirty="0">
                <a:solidFill>
                  <a:srgbClr val="8E71A5"/>
                </a:solidFill>
                <a:latin typeface="Century Gothic"/>
                <a:ea typeface="Century Gothic"/>
                <a:cs typeface="Century Gothic"/>
                <a:sym typeface="Century Gothic"/>
              </a:rPr>
              <a:t>aircraft without an engine	aircraft with an engine</a:t>
            </a:r>
            <a:endParaRPr lang="en-US" sz="2800" dirty="0"/>
          </a:p>
          <a:p>
            <a:pPr marL="457200" lvl="0" indent="-457200" algn="l" rtl="0">
              <a:lnSpc>
                <a:spcPct val="100000"/>
              </a:lnSpc>
              <a:spcBef>
                <a:spcPts val="1200"/>
              </a:spcBef>
              <a:spcAft>
                <a:spcPts val="0"/>
              </a:spcAft>
              <a:buClr>
                <a:schemeClr val="dk1"/>
              </a:buClr>
              <a:buSzPct val="100000"/>
              <a:buFont typeface="Calibri"/>
              <a:buAutoNum type="arabicPeriod" startAt="2"/>
            </a:pPr>
            <a:r>
              <a:rPr lang="en-US" sz="2800" dirty="0">
                <a:latin typeface="Century Gothic"/>
                <a:ea typeface="Century Gothic"/>
                <a:cs typeface="Century Gothic"/>
                <a:sym typeface="Century Gothic"/>
              </a:rPr>
              <a:t>Circle the oldest aeroplane.	</a:t>
            </a:r>
          </a:p>
          <a:p>
            <a:endParaRPr lang="en-GB" dirty="0"/>
          </a:p>
          <a:p>
            <a:endParaRPr lang="en-GB" dirty="0"/>
          </a:p>
        </p:txBody>
      </p:sp>
      <p:sp>
        <p:nvSpPr>
          <p:cNvPr id="3" name="Text Placeholder 2">
            <a:extLst>
              <a:ext uri="{FF2B5EF4-FFF2-40B4-BE49-F238E27FC236}">
                <a16:creationId xmlns:a16="http://schemas.microsoft.com/office/drawing/2014/main" id="{1EAEE958-A31E-1A75-1249-8960E246DB3D}"/>
              </a:ext>
            </a:extLst>
          </p:cNvPr>
          <p:cNvSpPr>
            <a:spLocks noGrp="1"/>
          </p:cNvSpPr>
          <p:nvPr>
            <p:ph type="body" sz="quarter" idx="10"/>
          </p:nvPr>
        </p:nvSpPr>
        <p:spPr/>
        <p:txBody>
          <a:bodyPr>
            <a:normAutofit lnSpcReduction="10000"/>
          </a:bodyPr>
          <a:lstStyle/>
          <a:p>
            <a:r>
              <a:rPr lang="en-US" dirty="0"/>
              <a:t>4 in 4</a:t>
            </a:r>
            <a:endParaRPr lang="en-GB" dirty="0"/>
          </a:p>
        </p:txBody>
      </p:sp>
      <p:sp>
        <p:nvSpPr>
          <p:cNvPr id="4" name="Text Placeholder 3">
            <a:extLst>
              <a:ext uri="{FF2B5EF4-FFF2-40B4-BE49-F238E27FC236}">
                <a16:creationId xmlns:a16="http://schemas.microsoft.com/office/drawing/2014/main" id="{69659E6C-D43A-D6D8-1958-EAFB4C87EC0D}"/>
              </a:ext>
            </a:extLst>
          </p:cNvPr>
          <p:cNvSpPr>
            <a:spLocks noGrp="1"/>
          </p:cNvSpPr>
          <p:nvPr>
            <p:ph type="body" sz="quarter" idx="12"/>
          </p:nvPr>
        </p:nvSpPr>
        <p:spPr/>
        <p:txBody>
          <a:bodyPr/>
          <a:lstStyle/>
          <a:p>
            <a:r>
              <a:rPr lang="en-US" dirty="0"/>
              <a:t>Lesson 9:</a:t>
            </a:r>
            <a:endParaRPr lang="en-GB" dirty="0"/>
          </a:p>
        </p:txBody>
      </p:sp>
      <p:pic>
        <p:nvPicPr>
          <p:cNvPr id="6" name="Picture 5">
            <a:extLst>
              <a:ext uri="{FF2B5EF4-FFF2-40B4-BE49-F238E27FC236}">
                <a16:creationId xmlns:a16="http://schemas.microsoft.com/office/drawing/2014/main" id="{6D14895F-32B9-2D5F-5880-0F2D05DB17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4070491" y="3632150"/>
            <a:ext cx="2806485" cy="1871226"/>
          </a:xfrm>
          <a:prstGeom prst="rect">
            <a:avLst/>
          </a:prstGeom>
          <a:noFill/>
          <a:ln>
            <a:noFill/>
          </a:ln>
        </p:spPr>
      </p:pic>
      <p:pic>
        <p:nvPicPr>
          <p:cNvPr id="7" name="Picture 6">
            <a:extLst>
              <a:ext uri="{FF2B5EF4-FFF2-40B4-BE49-F238E27FC236}">
                <a16:creationId xmlns:a16="http://schemas.microsoft.com/office/drawing/2014/main" id="{A7E554D1-72FE-1670-E42F-AEFE8F9D69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7322721" y="3637735"/>
            <a:ext cx="2944596" cy="1853180"/>
          </a:xfrm>
          <a:prstGeom prst="rect">
            <a:avLst/>
          </a:prstGeom>
          <a:noFill/>
          <a:ln>
            <a:noFill/>
          </a:ln>
        </p:spPr>
      </p:pic>
      <p:pic>
        <p:nvPicPr>
          <p:cNvPr id="8" name="Picture 7">
            <a:extLst>
              <a:ext uri="{FF2B5EF4-FFF2-40B4-BE49-F238E27FC236}">
                <a16:creationId xmlns:a16="http://schemas.microsoft.com/office/drawing/2014/main" id="{16205AC1-FBF5-078E-74A4-D67C60632B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49904" y="3617217"/>
            <a:ext cx="2909960" cy="2057432"/>
          </a:xfrm>
          <a:prstGeom prst="rect">
            <a:avLst/>
          </a:prstGeom>
          <a:noFill/>
          <a:ln>
            <a:noFill/>
          </a:ln>
        </p:spPr>
      </p:pic>
      <p:sp>
        <p:nvSpPr>
          <p:cNvPr id="9" name="TextBox 8">
            <a:extLst>
              <a:ext uri="{FF2B5EF4-FFF2-40B4-BE49-F238E27FC236}">
                <a16:creationId xmlns:a16="http://schemas.microsoft.com/office/drawing/2014/main" id="{AF665B8C-9E50-E3D4-3420-34A2882E8855}"/>
              </a:ext>
            </a:extLst>
          </p:cNvPr>
          <p:cNvSpPr txBox="1"/>
          <p:nvPr/>
        </p:nvSpPr>
        <p:spPr>
          <a:xfrm>
            <a:off x="0" y="0"/>
            <a:ext cx="6096000" cy="646331"/>
          </a:xfrm>
          <a:prstGeom prst="rect">
            <a:avLst/>
          </a:prstGeom>
          <a:noFill/>
        </p:spPr>
        <p:txBody>
          <a:bodyPr wrap="square">
            <a:spAutoFit/>
          </a:bodyPr>
          <a:lstStyle/>
          <a:p>
            <a:r>
              <a:rPr lang="en-US" dirty="0"/>
              <a:t>KQ: Why can we only find some types of transport in certain areas?</a:t>
            </a:r>
            <a:endParaRPr lang="en-GB" dirty="0"/>
          </a:p>
        </p:txBody>
      </p:sp>
      <p:sp>
        <p:nvSpPr>
          <p:cNvPr id="10" name="TextBox 9">
            <a:extLst>
              <a:ext uri="{FF2B5EF4-FFF2-40B4-BE49-F238E27FC236}">
                <a16:creationId xmlns:a16="http://schemas.microsoft.com/office/drawing/2014/main" id="{538D9299-69F8-C8D8-B78F-22E45EE2335F}"/>
              </a:ext>
            </a:extLst>
          </p:cNvPr>
          <p:cNvSpPr txBox="1"/>
          <p:nvPr/>
        </p:nvSpPr>
        <p:spPr>
          <a:xfrm>
            <a:off x="7359014" y="254751"/>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1389012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DD0294-3C31-656D-6544-5505BFBB8641}"/>
              </a:ext>
            </a:extLst>
          </p:cNvPr>
          <p:cNvSpPr>
            <a:spLocks noGrp="1"/>
          </p:cNvSpPr>
          <p:nvPr>
            <p:ph idx="1"/>
          </p:nvPr>
        </p:nvSpPr>
        <p:spPr/>
        <p:txBody>
          <a:bodyPr/>
          <a:lstStyle/>
          <a:p>
            <a:pPr marL="457200" lvl="0" indent="-457200" algn="l" rtl="0">
              <a:lnSpc>
                <a:spcPct val="100000"/>
              </a:lnSpc>
              <a:spcBef>
                <a:spcPts val="1200"/>
              </a:spcBef>
              <a:spcAft>
                <a:spcPts val="0"/>
              </a:spcAft>
              <a:buClr>
                <a:schemeClr val="dk1"/>
              </a:buClr>
              <a:buSzPct val="100000"/>
              <a:buFont typeface="Calibri"/>
              <a:buAutoNum type="arabicPeriod" startAt="3"/>
            </a:pPr>
            <a:r>
              <a:rPr lang="en-US" sz="2800" dirty="0">
                <a:latin typeface="Century Gothic"/>
                <a:ea typeface="Century Gothic"/>
                <a:cs typeface="Century Gothic"/>
                <a:sym typeface="Century Gothic"/>
              </a:rPr>
              <a:t>An aeroplane is powered by ____________.		</a:t>
            </a:r>
          </a:p>
          <a:p>
            <a:pPr marL="504000" lvl="0" algn="l" rtl="0">
              <a:lnSpc>
                <a:spcPct val="100000"/>
              </a:lnSpc>
              <a:spcBef>
                <a:spcPts val="1800"/>
              </a:spcBef>
              <a:spcAft>
                <a:spcPts val="1800"/>
              </a:spcAft>
              <a:buClr>
                <a:schemeClr val="dk1"/>
              </a:buClr>
              <a:buSzPts val="2200"/>
            </a:pPr>
            <a:r>
              <a:rPr lang="en-US" sz="2800" b="1" dirty="0">
                <a:solidFill>
                  <a:srgbClr val="8E71A5"/>
                </a:solidFill>
                <a:latin typeface="Century Gothic"/>
                <a:ea typeface="Century Gothic"/>
                <a:cs typeface="Century Gothic"/>
                <a:sym typeface="Century Gothic"/>
              </a:rPr>
              <a:t>wind		steam	  an engine</a:t>
            </a:r>
            <a:endParaRPr lang="en-US" sz="2800" dirty="0"/>
          </a:p>
          <a:p>
            <a:pPr marL="514350" lvl="0" indent="-514350" algn="l" rtl="0">
              <a:lnSpc>
                <a:spcPct val="100000"/>
              </a:lnSpc>
              <a:spcBef>
                <a:spcPts val="1200"/>
              </a:spcBef>
              <a:spcAft>
                <a:spcPts val="0"/>
              </a:spcAft>
              <a:buClr>
                <a:schemeClr val="dk1"/>
              </a:buClr>
              <a:buSzPct val="100000"/>
              <a:buFont typeface="+mj-lt"/>
              <a:buAutoNum type="arabicPeriod" startAt="4"/>
            </a:pPr>
            <a:r>
              <a:rPr lang="en-US" sz="2800" dirty="0">
                <a:latin typeface="Century Gothic"/>
                <a:ea typeface="Century Gothic"/>
                <a:cs typeface="Century Gothic"/>
                <a:sym typeface="Century Gothic"/>
              </a:rPr>
              <a:t>The Wright brothers invented the first aeroplane. True or false?			</a:t>
            </a:r>
          </a:p>
          <a:p>
            <a:pPr marL="504000" lvl="0" algn="l" rtl="0">
              <a:lnSpc>
                <a:spcPct val="100000"/>
              </a:lnSpc>
              <a:spcBef>
                <a:spcPts val="1800"/>
              </a:spcBef>
              <a:spcAft>
                <a:spcPts val="0"/>
              </a:spcAft>
              <a:buClr>
                <a:schemeClr val="dk1"/>
              </a:buClr>
              <a:buSzPts val="2200"/>
            </a:pPr>
            <a:r>
              <a:rPr lang="en-US" sz="2800" b="1" dirty="0">
                <a:solidFill>
                  <a:srgbClr val="8E71A5"/>
                </a:solidFill>
                <a:latin typeface="Century Gothic"/>
                <a:ea typeface="Century Gothic"/>
                <a:cs typeface="Century Gothic"/>
                <a:sym typeface="Century Gothic"/>
              </a:rPr>
              <a:t>true</a:t>
            </a:r>
            <a:r>
              <a:rPr lang="en-US" sz="2800" b="1" dirty="0">
                <a:solidFill>
                  <a:srgbClr val="8E71A5"/>
                </a:solidFill>
              </a:rPr>
              <a:t>		</a:t>
            </a:r>
            <a:r>
              <a:rPr lang="en-US" sz="2800" b="1" dirty="0">
                <a:solidFill>
                  <a:srgbClr val="8E71A5"/>
                </a:solidFill>
                <a:latin typeface="Century Gothic"/>
                <a:ea typeface="Century Gothic"/>
                <a:cs typeface="Century Gothic"/>
                <a:sym typeface="Century Gothic"/>
              </a:rPr>
              <a:t>false</a:t>
            </a:r>
            <a:endParaRPr lang="en-US" sz="2800" dirty="0"/>
          </a:p>
          <a:p>
            <a:endParaRPr lang="en-GB" dirty="0"/>
          </a:p>
          <a:p>
            <a:endParaRPr lang="en-GB" dirty="0"/>
          </a:p>
        </p:txBody>
      </p:sp>
      <p:sp>
        <p:nvSpPr>
          <p:cNvPr id="3" name="Text Placeholder 2">
            <a:extLst>
              <a:ext uri="{FF2B5EF4-FFF2-40B4-BE49-F238E27FC236}">
                <a16:creationId xmlns:a16="http://schemas.microsoft.com/office/drawing/2014/main" id="{1EAEE958-A31E-1A75-1249-8960E246DB3D}"/>
              </a:ext>
            </a:extLst>
          </p:cNvPr>
          <p:cNvSpPr>
            <a:spLocks noGrp="1"/>
          </p:cNvSpPr>
          <p:nvPr>
            <p:ph type="body" sz="quarter" idx="10"/>
          </p:nvPr>
        </p:nvSpPr>
        <p:spPr/>
        <p:txBody>
          <a:bodyPr>
            <a:normAutofit lnSpcReduction="10000"/>
          </a:bodyPr>
          <a:lstStyle/>
          <a:p>
            <a:r>
              <a:rPr lang="en-US" dirty="0"/>
              <a:t>4 in 4 </a:t>
            </a:r>
            <a:endParaRPr lang="en-GB" dirty="0"/>
          </a:p>
        </p:txBody>
      </p:sp>
      <p:sp>
        <p:nvSpPr>
          <p:cNvPr id="4" name="Text Placeholder 3">
            <a:extLst>
              <a:ext uri="{FF2B5EF4-FFF2-40B4-BE49-F238E27FC236}">
                <a16:creationId xmlns:a16="http://schemas.microsoft.com/office/drawing/2014/main" id="{69659E6C-D43A-D6D8-1958-EAFB4C87EC0D}"/>
              </a:ext>
            </a:extLst>
          </p:cNvPr>
          <p:cNvSpPr>
            <a:spLocks noGrp="1"/>
          </p:cNvSpPr>
          <p:nvPr>
            <p:ph type="body" sz="quarter" idx="12"/>
          </p:nvPr>
        </p:nvSpPr>
        <p:spPr/>
        <p:txBody>
          <a:bodyPr/>
          <a:lstStyle/>
          <a:p>
            <a:r>
              <a:rPr lang="en-US" dirty="0"/>
              <a:t>Lesson 9:</a:t>
            </a:r>
            <a:endParaRPr lang="en-GB" dirty="0"/>
          </a:p>
        </p:txBody>
      </p:sp>
      <p:sp>
        <p:nvSpPr>
          <p:cNvPr id="6" name="TextBox 5">
            <a:extLst>
              <a:ext uri="{FF2B5EF4-FFF2-40B4-BE49-F238E27FC236}">
                <a16:creationId xmlns:a16="http://schemas.microsoft.com/office/drawing/2014/main" id="{B39B41D5-9478-8DAB-D0EA-4E2134B60095}"/>
              </a:ext>
            </a:extLst>
          </p:cNvPr>
          <p:cNvSpPr txBox="1"/>
          <p:nvPr/>
        </p:nvSpPr>
        <p:spPr>
          <a:xfrm>
            <a:off x="0" y="0"/>
            <a:ext cx="6096000" cy="646331"/>
          </a:xfrm>
          <a:prstGeom prst="rect">
            <a:avLst/>
          </a:prstGeom>
          <a:noFill/>
        </p:spPr>
        <p:txBody>
          <a:bodyPr wrap="square">
            <a:spAutoFit/>
          </a:bodyPr>
          <a:lstStyle/>
          <a:p>
            <a:r>
              <a:rPr lang="en-US" dirty="0"/>
              <a:t>KQ: Why can we only find some types of transport in certain areas?</a:t>
            </a:r>
            <a:endParaRPr lang="en-GB" dirty="0"/>
          </a:p>
        </p:txBody>
      </p:sp>
      <p:sp>
        <p:nvSpPr>
          <p:cNvPr id="7" name="TextBox 6">
            <a:extLst>
              <a:ext uri="{FF2B5EF4-FFF2-40B4-BE49-F238E27FC236}">
                <a16:creationId xmlns:a16="http://schemas.microsoft.com/office/drawing/2014/main" id="{CEB3E96E-15DC-C44A-9BB8-D83189CBD08E}"/>
              </a:ext>
            </a:extLst>
          </p:cNvPr>
          <p:cNvSpPr txBox="1"/>
          <p:nvPr/>
        </p:nvSpPr>
        <p:spPr>
          <a:xfrm>
            <a:off x="7359014" y="243865"/>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8513281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7E3726-317B-A4B5-805A-C1C9AEF4DDCB}"/>
              </a:ext>
            </a:extLst>
          </p:cNvPr>
          <p:cNvSpPr>
            <a:spLocks noGrp="1"/>
          </p:cNvSpPr>
          <p:nvPr>
            <p:ph type="body" sz="quarter" idx="10"/>
          </p:nvPr>
        </p:nvSpPr>
        <p:spPr>
          <a:xfrm>
            <a:off x="4804475" y="1710025"/>
            <a:ext cx="5748599" cy="2677248"/>
          </a:xfrm>
          <a:prstGeom prst="wedgeRoundRectCallout">
            <a:avLst>
              <a:gd name="adj1" fmla="val -70615"/>
              <a:gd name="adj2" fmla="val 15634"/>
              <a:gd name="adj3" fmla="val 16667"/>
            </a:avLst>
          </a:prstGeom>
        </p:spPr>
        <p:txBody>
          <a:bodyPr/>
          <a:lstStyle/>
          <a:p>
            <a:r>
              <a:rPr lang="en-US" dirty="0"/>
              <a:t>How has transport changed over time?</a:t>
            </a:r>
            <a:endParaRPr lang="en-GB" dirty="0"/>
          </a:p>
        </p:txBody>
      </p:sp>
      <p:pic>
        <p:nvPicPr>
          <p:cNvPr id="4" name="Picture 3" descr="A cartoon of a child reading a book&#10;&#10;Description automatically generated">
            <a:extLst>
              <a:ext uri="{FF2B5EF4-FFF2-40B4-BE49-F238E27FC236}">
                <a16:creationId xmlns:a16="http://schemas.microsoft.com/office/drawing/2014/main" id="{C0FC074B-C9B2-FEC6-81E4-C5A1E996BF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235" y="1269000"/>
            <a:ext cx="2769513" cy="4320000"/>
          </a:xfrm>
          <a:prstGeom prst="rect">
            <a:avLst/>
          </a:prstGeom>
        </p:spPr>
      </p:pic>
      <p:sp>
        <p:nvSpPr>
          <p:cNvPr id="3" name="TextBox 2">
            <a:extLst>
              <a:ext uri="{FF2B5EF4-FFF2-40B4-BE49-F238E27FC236}">
                <a16:creationId xmlns:a16="http://schemas.microsoft.com/office/drawing/2014/main" id="{57088648-CF54-E20E-E9A5-98DB714D1A74}"/>
              </a:ext>
            </a:extLst>
          </p:cNvPr>
          <p:cNvSpPr txBox="1"/>
          <p:nvPr/>
        </p:nvSpPr>
        <p:spPr>
          <a:xfrm>
            <a:off x="7359014" y="243865"/>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41343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814E31-F8AE-03F1-A979-2D732AC7ADD5}"/>
              </a:ext>
            </a:extLst>
          </p:cNvPr>
          <p:cNvSpPr>
            <a:spLocks noGrp="1"/>
          </p:cNvSpPr>
          <p:nvPr>
            <p:ph type="body" sz="quarter" idx="15"/>
          </p:nvPr>
        </p:nvSpPr>
        <p:spPr/>
        <p:txBody>
          <a:bodyPr/>
          <a:lstStyle/>
          <a:p>
            <a:pPr marL="0" indent="0"/>
            <a:r>
              <a:rPr lang="en-US" sz="2200" dirty="0"/>
              <a:t>What transport did people use in the past?</a:t>
            </a:r>
            <a:endParaRPr lang="en-GB" sz="2200" dirty="0"/>
          </a:p>
        </p:txBody>
      </p:sp>
      <p:sp>
        <p:nvSpPr>
          <p:cNvPr id="3" name="Text Placeholder 2">
            <a:extLst>
              <a:ext uri="{FF2B5EF4-FFF2-40B4-BE49-F238E27FC236}">
                <a16:creationId xmlns:a16="http://schemas.microsoft.com/office/drawing/2014/main" id="{0900CFD3-12B3-C05D-EA83-7A59D37C7A28}"/>
              </a:ext>
            </a:extLst>
          </p:cNvPr>
          <p:cNvSpPr>
            <a:spLocks noGrp="1"/>
          </p:cNvSpPr>
          <p:nvPr>
            <p:ph type="body" sz="quarter" idx="16"/>
          </p:nvPr>
        </p:nvSpPr>
        <p:spPr/>
        <p:txBody>
          <a:bodyPr/>
          <a:lstStyle/>
          <a:p>
            <a:pPr marL="0" indent="0"/>
            <a:r>
              <a:rPr lang="en-US" sz="2200" dirty="0"/>
              <a:t>How do we travel around today?</a:t>
            </a:r>
            <a:endParaRPr lang="en-GB" sz="2200" dirty="0"/>
          </a:p>
        </p:txBody>
      </p:sp>
      <p:sp>
        <p:nvSpPr>
          <p:cNvPr id="4" name="Text Placeholder 3">
            <a:extLst>
              <a:ext uri="{FF2B5EF4-FFF2-40B4-BE49-F238E27FC236}">
                <a16:creationId xmlns:a16="http://schemas.microsoft.com/office/drawing/2014/main" id="{348BD882-4FBD-3A93-9295-F239098160F2}"/>
              </a:ext>
            </a:extLst>
          </p:cNvPr>
          <p:cNvSpPr>
            <a:spLocks noGrp="1"/>
          </p:cNvSpPr>
          <p:nvPr>
            <p:ph type="body" sz="quarter" idx="17"/>
          </p:nvPr>
        </p:nvSpPr>
        <p:spPr/>
        <p:txBody>
          <a:bodyPr/>
          <a:lstStyle/>
          <a:p>
            <a:pPr marL="0" indent="0"/>
            <a:r>
              <a:rPr lang="en-US" sz="2200" dirty="0"/>
              <a:t>How were the first trains different from trains today?</a:t>
            </a:r>
            <a:endParaRPr lang="en-GB" sz="2200" dirty="0"/>
          </a:p>
        </p:txBody>
      </p:sp>
      <p:sp>
        <p:nvSpPr>
          <p:cNvPr id="5" name="Text Placeholder 4">
            <a:extLst>
              <a:ext uri="{FF2B5EF4-FFF2-40B4-BE49-F238E27FC236}">
                <a16:creationId xmlns:a16="http://schemas.microsoft.com/office/drawing/2014/main" id="{C9EF64A7-3EF9-CFFA-D4A5-19101D6A79E5}"/>
              </a:ext>
            </a:extLst>
          </p:cNvPr>
          <p:cNvSpPr>
            <a:spLocks noGrp="1"/>
          </p:cNvSpPr>
          <p:nvPr>
            <p:ph type="body" sz="quarter" idx="18"/>
          </p:nvPr>
        </p:nvSpPr>
        <p:spPr/>
        <p:txBody>
          <a:bodyPr/>
          <a:lstStyle/>
          <a:p>
            <a:pPr marL="0" indent="0"/>
            <a:r>
              <a:rPr lang="en-US" sz="2200" dirty="0"/>
              <a:t>How have bicycles changed since they were first invented?</a:t>
            </a:r>
            <a:endParaRPr lang="en-GB" sz="2200" dirty="0"/>
          </a:p>
        </p:txBody>
      </p:sp>
      <p:sp>
        <p:nvSpPr>
          <p:cNvPr id="6" name="Text Placeholder 5">
            <a:extLst>
              <a:ext uri="{FF2B5EF4-FFF2-40B4-BE49-F238E27FC236}">
                <a16:creationId xmlns:a16="http://schemas.microsoft.com/office/drawing/2014/main" id="{B1835AE4-583F-722B-BDCE-6CD345390B63}"/>
              </a:ext>
            </a:extLst>
          </p:cNvPr>
          <p:cNvSpPr>
            <a:spLocks noGrp="1"/>
          </p:cNvSpPr>
          <p:nvPr>
            <p:ph type="body" sz="quarter" idx="19"/>
          </p:nvPr>
        </p:nvSpPr>
        <p:spPr/>
        <p:txBody>
          <a:bodyPr/>
          <a:lstStyle/>
          <a:p>
            <a:pPr marL="0" indent="0"/>
            <a:r>
              <a:rPr lang="en-US" sz="2200" b="1" dirty="0"/>
              <a:t>Why can we only find some types of transport in certain areas?</a:t>
            </a:r>
            <a:endParaRPr lang="en-GB" sz="2200" b="1" dirty="0"/>
          </a:p>
        </p:txBody>
      </p:sp>
      <p:sp>
        <p:nvSpPr>
          <p:cNvPr id="7" name="Text Placeholder 6">
            <a:extLst>
              <a:ext uri="{FF2B5EF4-FFF2-40B4-BE49-F238E27FC236}">
                <a16:creationId xmlns:a16="http://schemas.microsoft.com/office/drawing/2014/main" id="{A2DD6592-6569-0D91-8CD1-C1BD2C4CB8FF}"/>
              </a:ext>
            </a:extLst>
          </p:cNvPr>
          <p:cNvSpPr>
            <a:spLocks noGrp="1"/>
          </p:cNvSpPr>
          <p:nvPr>
            <p:ph type="body" sz="quarter" idx="20"/>
          </p:nvPr>
        </p:nvSpPr>
        <p:spPr/>
        <p:txBody>
          <a:bodyPr/>
          <a:lstStyle/>
          <a:p>
            <a:pPr marL="0" indent="0"/>
            <a:r>
              <a:rPr lang="en-US" sz="2200" dirty="0"/>
              <a:t>How has road transport changed?</a:t>
            </a:r>
            <a:endParaRPr lang="en-GB" sz="2200" dirty="0"/>
          </a:p>
        </p:txBody>
      </p:sp>
      <p:sp>
        <p:nvSpPr>
          <p:cNvPr id="8" name="Text Placeholder 7">
            <a:extLst>
              <a:ext uri="{FF2B5EF4-FFF2-40B4-BE49-F238E27FC236}">
                <a16:creationId xmlns:a16="http://schemas.microsoft.com/office/drawing/2014/main" id="{6831F97E-81DD-CC3F-8C7A-4754FAEB09A7}"/>
              </a:ext>
            </a:extLst>
          </p:cNvPr>
          <p:cNvSpPr>
            <a:spLocks noGrp="1"/>
          </p:cNvSpPr>
          <p:nvPr>
            <p:ph type="body" sz="quarter" idx="21"/>
          </p:nvPr>
        </p:nvSpPr>
        <p:spPr/>
        <p:txBody>
          <a:bodyPr/>
          <a:lstStyle/>
          <a:p>
            <a:pPr marL="0" indent="0"/>
            <a:r>
              <a:rPr lang="en-US" sz="2200" dirty="0"/>
              <a:t>How did trains change people's lives?</a:t>
            </a:r>
            <a:endParaRPr lang="en-GB" sz="2200" dirty="0"/>
          </a:p>
        </p:txBody>
      </p:sp>
      <p:sp>
        <p:nvSpPr>
          <p:cNvPr id="9" name="Text Placeholder 8">
            <a:extLst>
              <a:ext uri="{FF2B5EF4-FFF2-40B4-BE49-F238E27FC236}">
                <a16:creationId xmlns:a16="http://schemas.microsoft.com/office/drawing/2014/main" id="{E6C90EC7-3A09-BCF6-5EDE-C5B71823DD3C}"/>
              </a:ext>
            </a:extLst>
          </p:cNvPr>
          <p:cNvSpPr>
            <a:spLocks noGrp="1"/>
          </p:cNvSpPr>
          <p:nvPr>
            <p:ph type="body" sz="quarter" idx="22"/>
          </p:nvPr>
        </p:nvSpPr>
        <p:spPr/>
        <p:txBody>
          <a:bodyPr/>
          <a:lstStyle/>
          <a:p>
            <a:pPr marL="0" indent="0"/>
            <a:r>
              <a:rPr lang="en-US" sz="2200" dirty="0"/>
              <a:t>How have boats changed over time?</a:t>
            </a:r>
            <a:endParaRPr lang="en-GB" sz="2200" dirty="0"/>
          </a:p>
        </p:txBody>
      </p:sp>
      <p:sp>
        <p:nvSpPr>
          <p:cNvPr id="10" name="Text Placeholder 9">
            <a:extLst>
              <a:ext uri="{FF2B5EF4-FFF2-40B4-BE49-F238E27FC236}">
                <a16:creationId xmlns:a16="http://schemas.microsoft.com/office/drawing/2014/main" id="{101E3477-1A13-4243-ABF7-F7B7318A1F9F}"/>
              </a:ext>
            </a:extLst>
          </p:cNvPr>
          <p:cNvSpPr>
            <a:spLocks noGrp="1"/>
          </p:cNvSpPr>
          <p:nvPr>
            <p:ph type="body" sz="quarter" idx="23"/>
          </p:nvPr>
        </p:nvSpPr>
        <p:spPr/>
        <p:txBody>
          <a:bodyPr/>
          <a:lstStyle/>
          <a:p>
            <a:pPr marL="0" indent="0"/>
            <a:r>
              <a:rPr lang="en-US" sz="2200" dirty="0"/>
              <a:t>How have humans travelled in space?</a:t>
            </a:r>
            <a:endParaRPr lang="en-GB" sz="2200" dirty="0"/>
          </a:p>
        </p:txBody>
      </p:sp>
      <p:sp>
        <p:nvSpPr>
          <p:cNvPr id="11" name="Text Placeholder 10">
            <a:extLst>
              <a:ext uri="{FF2B5EF4-FFF2-40B4-BE49-F238E27FC236}">
                <a16:creationId xmlns:a16="http://schemas.microsoft.com/office/drawing/2014/main" id="{A1CEF981-8E44-B377-D008-7A089B0C59E9}"/>
              </a:ext>
            </a:extLst>
          </p:cNvPr>
          <p:cNvSpPr>
            <a:spLocks noGrp="1"/>
          </p:cNvSpPr>
          <p:nvPr>
            <p:ph type="body" sz="quarter" idx="24"/>
          </p:nvPr>
        </p:nvSpPr>
        <p:spPr/>
        <p:txBody>
          <a:bodyPr/>
          <a:lstStyle/>
          <a:p>
            <a:pPr marL="0" indent="0"/>
            <a:r>
              <a:rPr lang="en-US" sz="2200" dirty="0"/>
              <a:t>How has air travel changed over time?</a:t>
            </a:r>
            <a:endParaRPr lang="en-GB" sz="2200" dirty="0"/>
          </a:p>
        </p:txBody>
      </p:sp>
      <p:sp>
        <p:nvSpPr>
          <p:cNvPr id="12" name="Google Shape;376;p9">
            <a:extLst>
              <a:ext uri="{FF2B5EF4-FFF2-40B4-BE49-F238E27FC236}">
                <a16:creationId xmlns:a16="http://schemas.microsoft.com/office/drawing/2014/main" id="{6B70C28F-5250-DD65-FB34-BF2E8390645B}"/>
              </a:ext>
            </a:extLst>
          </p:cNvPr>
          <p:cNvSpPr/>
          <p:nvPr/>
        </p:nvSpPr>
        <p:spPr>
          <a:xfrm>
            <a:off x="497951" y="740810"/>
            <a:ext cx="477946" cy="477946"/>
          </a:xfrm>
          <a:prstGeom prst="ellipse">
            <a:avLst/>
          </a:prstGeom>
          <a:solidFill>
            <a:srgbClr val="291B3E"/>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2400" b="1" dirty="0">
                <a:solidFill>
                  <a:schemeClr val="lt1"/>
                </a:solidFill>
                <a:latin typeface="Century Gothic"/>
                <a:sym typeface="Century Gothic"/>
              </a:rPr>
              <a:t>1</a:t>
            </a:r>
            <a:endParaRPr sz="2400" b="1" dirty="0">
              <a:solidFill>
                <a:schemeClr val="lt1"/>
              </a:solidFill>
              <a:latin typeface="Century Gothic"/>
            </a:endParaRPr>
          </a:p>
        </p:txBody>
      </p:sp>
      <p:sp>
        <p:nvSpPr>
          <p:cNvPr id="13" name="Google Shape;376;p9">
            <a:extLst>
              <a:ext uri="{FF2B5EF4-FFF2-40B4-BE49-F238E27FC236}">
                <a16:creationId xmlns:a16="http://schemas.microsoft.com/office/drawing/2014/main" id="{4A13D5C6-4EBF-4757-F11F-3EF7DEE77BBF}"/>
              </a:ext>
            </a:extLst>
          </p:cNvPr>
          <p:cNvSpPr/>
          <p:nvPr/>
        </p:nvSpPr>
        <p:spPr>
          <a:xfrm>
            <a:off x="497951" y="1993599"/>
            <a:ext cx="477946" cy="477946"/>
          </a:xfrm>
          <a:prstGeom prst="ellipse">
            <a:avLst/>
          </a:prstGeom>
          <a:solidFill>
            <a:srgbClr val="291B3E"/>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400" b="1" dirty="0">
                <a:solidFill>
                  <a:schemeClr val="lt1"/>
                </a:solidFill>
                <a:latin typeface="Century Gothic"/>
                <a:sym typeface="Century Gothic"/>
              </a:rPr>
              <a:t>2</a:t>
            </a:r>
            <a:endParaRPr sz="2400" b="1" dirty="0">
              <a:solidFill>
                <a:schemeClr val="lt1"/>
              </a:solidFill>
              <a:latin typeface="Century Gothic"/>
            </a:endParaRPr>
          </a:p>
        </p:txBody>
      </p:sp>
      <p:sp>
        <p:nvSpPr>
          <p:cNvPr id="14" name="Google Shape;376;p9">
            <a:extLst>
              <a:ext uri="{FF2B5EF4-FFF2-40B4-BE49-F238E27FC236}">
                <a16:creationId xmlns:a16="http://schemas.microsoft.com/office/drawing/2014/main" id="{AD7D3F4E-3470-00A7-B09C-0FD55F8DBC2F}"/>
              </a:ext>
            </a:extLst>
          </p:cNvPr>
          <p:cNvSpPr/>
          <p:nvPr/>
        </p:nvSpPr>
        <p:spPr>
          <a:xfrm>
            <a:off x="488524" y="3246388"/>
            <a:ext cx="477946" cy="477946"/>
          </a:xfrm>
          <a:prstGeom prst="ellipse">
            <a:avLst/>
          </a:prstGeom>
          <a:solidFill>
            <a:srgbClr val="291B3E"/>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400" b="1" dirty="0">
                <a:solidFill>
                  <a:schemeClr val="lt1"/>
                </a:solidFill>
                <a:latin typeface="Century Gothic"/>
                <a:sym typeface="Century Gothic"/>
              </a:rPr>
              <a:t>3</a:t>
            </a:r>
            <a:endParaRPr sz="2400" b="1" dirty="0">
              <a:solidFill>
                <a:schemeClr val="lt1"/>
              </a:solidFill>
              <a:latin typeface="Century Gothic"/>
            </a:endParaRPr>
          </a:p>
        </p:txBody>
      </p:sp>
      <p:sp>
        <p:nvSpPr>
          <p:cNvPr id="15" name="Google Shape;376;p9">
            <a:extLst>
              <a:ext uri="{FF2B5EF4-FFF2-40B4-BE49-F238E27FC236}">
                <a16:creationId xmlns:a16="http://schemas.microsoft.com/office/drawing/2014/main" id="{ACBDCB31-5366-1612-3A40-A28C6AA87554}"/>
              </a:ext>
            </a:extLst>
          </p:cNvPr>
          <p:cNvSpPr/>
          <p:nvPr/>
        </p:nvSpPr>
        <p:spPr>
          <a:xfrm>
            <a:off x="497951" y="5751967"/>
            <a:ext cx="477946" cy="477946"/>
          </a:xfrm>
          <a:prstGeom prst="ellipse">
            <a:avLst/>
          </a:prstGeom>
          <a:solidFill>
            <a:srgbClr val="291B3E"/>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400" b="1" dirty="0">
                <a:solidFill>
                  <a:schemeClr val="lt1"/>
                </a:solidFill>
                <a:latin typeface="Century Gothic"/>
                <a:sym typeface="Century Gothic"/>
              </a:rPr>
              <a:t>5</a:t>
            </a:r>
            <a:endParaRPr sz="2400" b="1" dirty="0">
              <a:solidFill>
                <a:schemeClr val="lt1"/>
              </a:solidFill>
              <a:latin typeface="Century Gothic"/>
            </a:endParaRPr>
          </a:p>
        </p:txBody>
      </p:sp>
      <p:sp>
        <p:nvSpPr>
          <p:cNvPr id="16" name="Google Shape;376;p9">
            <a:extLst>
              <a:ext uri="{FF2B5EF4-FFF2-40B4-BE49-F238E27FC236}">
                <a16:creationId xmlns:a16="http://schemas.microsoft.com/office/drawing/2014/main" id="{7C675B38-D4A8-F4CA-0F5B-EE69093FE084}"/>
              </a:ext>
            </a:extLst>
          </p:cNvPr>
          <p:cNvSpPr/>
          <p:nvPr/>
        </p:nvSpPr>
        <p:spPr>
          <a:xfrm>
            <a:off x="488524" y="4488667"/>
            <a:ext cx="477946" cy="477946"/>
          </a:xfrm>
          <a:prstGeom prst="ellipse">
            <a:avLst/>
          </a:prstGeom>
          <a:solidFill>
            <a:srgbClr val="291B3E"/>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400" b="1" dirty="0">
                <a:solidFill>
                  <a:schemeClr val="lt1"/>
                </a:solidFill>
                <a:latin typeface="Century Gothic"/>
                <a:sym typeface="Century Gothic"/>
              </a:rPr>
              <a:t>4</a:t>
            </a:r>
            <a:endParaRPr sz="2400" b="1" dirty="0">
              <a:solidFill>
                <a:schemeClr val="lt1"/>
              </a:solidFill>
              <a:latin typeface="Century Gothic"/>
            </a:endParaRPr>
          </a:p>
        </p:txBody>
      </p:sp>
      <p:sp>
        <p:nvSpPr>
          <p:cNvPr id="17" name="Google Shape;376;p9">
            <a:extLst>
              <a:ext uri="{FF2B5EF4-FFF2-40B4-BE49-F238E27FC236}">
                <a16:creationId xmlns:a16="http://schemas.microsoft.com/office/drawing/2014/main" id="{2649C0A8-3CCB-AE7C-6A65-75DFB2522AD0}"/>
              </a:ext>
            </a:extLst>
          </p:cNvPr>
          <p:cNvSpPr/>
          <p:nvPr/>
        </p:nvSpPr>
        <p:spPr>
          <a:xfrm>
            <a:off x="5744697" y="738364"/>
            <a:ext cx="477946" cy="477946"/>
          </a:xfrm>
          <a:prstGeom prst="ellipse">
            <a:avLst/>
          </a:prstGeom>
          <a:solidFill>
            <a:srgbClr val="291B3E"/>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400" b="1" dirty="0">
                <a:solidFill>
                  <a:schemeClr val="lt1"/>
                </a:solidFill>
                <a:latin typeface="Century Gothic"/>
                <a:sym typeface="Century Gothic"/>
              </a:rPr>
              <a:t>6</a:t>
            </a:r>
            <a:endParaRPr sz="2400" b="1" dirty="0">
              <a:solidFill>
                <a:schemeClr val="lt1"/>
              </a:solidFill>
              <a:latin typeface="Century Gothic"/>
            </a:endParaRPr>
          </a:p>
        </p:txBody>
      </p:sp>
      <p:sp>
        <p:nvSpPr>
          <p:cNvPr id="18" name="Google Shape;376;p9">
            <a:extLst>
              <a:ext uri="{FF2B5EF4-FFF2-40B4-BE49-F238E27FC236}">
                <a16:creationId xmlns:a16="http://schemas.microsoft.com/office/drawing/2014/main" id="{1EEDC788-0B30-5E07-B6F7-49E1BE4487B5}"/>
              </a:ext>
            </a:extLst>
          </p:cNvPr>
          <p:cNvSpPr/>
          <p:nvPr/>
        </p:nvSpPr>
        <p:spPr>
          <a:xfrm>
            <a:off x="5744697" y="1993599"/>
            <a:ext cx="477946" cy="477946"/>
          </a:xfrm>
          <a:prstGeom prst="ellipse">
            <a:avLst/>
          </a:prstGeom>
          <a:solidFill>
            <a:srgbClr val="291B3E"/>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400" b="1" dirty="0">
                <a:solidFill>
                  <a:schemeClr val="lt1"/>
                </a:solidFill>
                <a:latin typeface="Century Gothic"/>
                <a:sym typeface="Century Gothic"/>
              </a:rPr>
              <a:t>7</a:t>
            </a:r>
            <a:endParaRPr sz="2400" b="1" dirty="0">
              <a:solidFill>
                <a:schemeClr val="lt1"/>
              </a:solidFill>
              <a:latin typeface="Century Gothic"/>
            </a:endParaRPr>
          </a:p>
        </p:txBody>
      </p:sp>
      <p:sp>
        <p:nvSpPr>
          <p:cNvPr id="19" name="Google Shape;376;p9">
            <a:extLst>
              <a:ext uri="{FF2B5EF4-FFF2-40B4-BE49-F238E27FC236}">
                <a16:creationId xmlns:a16="http://schemas.microsoft.com/office/drawing/2014/main" id="{ABB4A4B0-C814-CA29-C97A-E28D7FC8B492}"/>
              </a:ext>
            </a:extLst>
          </p:cNvPr>
          <p:cNvSpPr/>
          <p:nvPr/>
        </p:nvSpPr>
        <p:spPr>
          <a:xfrm>
            <a:off x="5744697" y="3246388"/>
            <a:ext cx="477946" cy="477946"/>
          </a:xfrm>
          <a:prstGeom prst="ellipse">
            <a:avLst/>
          </a:prstGeom>
          <a:solidFill>
            <a:srgbClr val="291B3E"/>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400" b="1" dirty="0">
                <a:solidFill>
                  <a:schemeClr val="lt1"/>
                </a:solidFill>
                <a:latin typeface="Century Gothic"/>
              </a:rPr>
              <a:t>8</a:t>
            </a:r>
            <a:endParaRPr sz="2400" b="1" dirty="0">
              <a:solidFill>
                <a:schemeClr val="lt1"/>
              </a:solidFill>
              <a:latin typeface="Century Gothic"/>
            </a:endParaRPr>
          </a:p>
        </p:txBody>
      </p:sp>
      <p:sp>
        <p:nvSpPr>
          <p:cNvPr id="20" name="Google Shape;376;p9">
            <a:extLst>
              <a:ext uri="{FF2B5EF4-FFF2-40B4-BE49-F238E27FC236}">
                <a16:creationId xmlns:a16="http://schemas.microsoft.com/office/drawing/2014/main" id="{9FC867AA-0799-0090-9F66-A70E48E9D445}"/>
              </a:ext>
            </a:extLst>
          </p:cNvPr>
          <p:cNvSpPr/>
          <p:nvPr/>
        </p:nvSpPr>
        <p:spPr>
          <a:xfrm>
            <a:off x="5744697" y="4488667"/>
            <a:ext cx="477946" cy="477946"/>
          </a:xfrm>
          <a:prstGeom prst="ellipse">
            <a:avLst/>
          </a:prstGeom>
          <a:solidFill>
            <a:srgbClr val="291B3E"/>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400" b="1" dirty="0">
                <a:solidFill>
                  <a:schemeClr val="lt1"/>
                </a:solidFill>
                <a:latin typeface="Century Gothic"/>
              </a:rPr>
              <a:t>9</a:t>
            </a:r>
            <a:endParaRPr sz="2400" b="1" dirty="0">
              <a:solidFill>
                <a:schemeClr val="lt1"/>
              </a:solidFill>
              <a:latin typeface="Century Gothic"/>
            </a:endParaRPr>
          </a:p>
        </p:txBody>
      </p:sp>
      <p:sp>
        <p:nvSpPr>
          <p:cNvPr id="21" name="TextBox 20">
            <a:extLst>
              <a:ext uri="{FF2B5EF4-FFF2-40B4-BE49-F238E27FC236}">
                <a16:creationId xmlns:a16="http://schemas.microsoft.com/office/drawing/2014/main" id="{A9CF7B54-B7A3-DC12-A205-844957EF0AEC}"/>
              </a:ext>
            </a:extLst>
          </p:cNvPr>
          <p:cNvSpPr txBox="1"/>
          <p:nvPr/>
        </p:nvSpPr>
        <p:spPr>
          <a:xfrm>
            <a:off x="7359014" y="243865"/>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19040311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0410D7-39AA-4F9F-1FFA-53F928813E9E}"/>
              </a:ext>
            </a:extLst>
          </p:cNvPr>
          <p:cNvSpPr>
            <a:spLocks noGrp="1"/>
          </p:cNvSpPr>
          <p:nvPr>
            <p:ph type="body" sz="quarter" idx="10"/>
          </p:nvPr>
        </p:nvSpPr>
        <p:spPr/>
        <p:txBody>
          <a:bodyPr/>
          <a:lstStyle/>
          <a:p>
            <a:r>
              <a:rPr lang="en-US" dirty="0"/>
              <a:t>In this lesson, we are exploring how transport has changed in our local area.</a:t>
            </a:r>
            <a:endParaRPr lang="en-GB" dirty="0"/>
          </a:p>
        </p:txBody>
      </p:sp>
      <p:sp>
        <p:nvSpPr>
          <p:cNvPr id="3" name="Text Placeholder 2">
            <a:extLst>
              <a:ext uri="{FF2B5EF4-FFF2-40B4-BE49-F238E27FC236}">
                <a16:creationId xmlns:a16="http://schemas.microsoft.com/office/drawing/2014/main" id="{4F45397D-546F-2C7A-C19B-AE2C04D645D3}"/>
              </a:ext>
            </a:extLst>
          </p:cNvPr>
          <p:cNvSpPr>
            <a:spLocks noGrp="1"/>
          </p:cNvSpPr>
          <p:nvPr>
            <p:ph type="body" sz="quarter" idx="12"/>
          </p:nvPr>
        </p:nvSpPr>
        <p:spPr/>
        <p:txBody>
          <a:bodyPr/>
          <a:lstStyle/>
          <a:p>
            <a:r>
              <a:rPr lang="en-US" dirty="0"/>
              <a:t>Lesson 9:</a:t>
            </a:r>
            <a:endParaRPr lang="en-GB" dirty="0"/>
          </a:p>
        </p:txBody>
      </p:sp>
      <p:pic>
        <p:nvPicPr>
          <p:cNvPr id="5" name="Picture 4" descr="A cartoon of a child with a walker&#10;&#10;Description automatically generated with low confidence">
            <a:extLst>
              <a:ext uri="{FF2B5EF4-FFF2-40B4-BE49-F238E27FC236}">
                <a16:creationId xmlns:a16="http://schemas.microsoft.com/office/drawing/2014/main" id="{5567FA06-096C-5871-9465-F7A534FA79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8022" y="888649"/>
            <a:ext cx="2769511" cy="4320000"/>
          </a:xfrm>
          <a:prstGeom prst="rect">
            <a:avLst/>
          </a:prstGeom>
        </p:spPr>
      </p:pic>
      <p:sp>
        <p:nvSpPr>
          <p:cNvPr id="4" name="TextBox 3">
            <a:extLst>
              <a:ext uri="{FF2B5EF4-FFF2-40B4-BE49-F238E27FC236}">
                <a16:creationId xmlns:a16="http://schemas.microsoft.com/office/drawing/2014/main" id="{CF27EDD5-48AF-2459-D777-AD6D3CFE3EB6}"/>
              </a:ext>
            </a:extLst>
          </p:cNvPr>
          <p:cNvSpPr txBox="1"/>
          <p:nvPr/>
        </p:nvSpPr>
        <p:spPr>
          <a:xfrm>
            <a:off x="0" y="10886"/>
            <a:ext cx="6096000" cy="646331"/>
          </a:xfrm>
          <a:prstGeom prst="rect">
            <a:avLst/>
          </a:prstGeom>
          <a:noFill/>
        </p:spPr>
        <p:txBody>
          <a:bodyPr wrap="square">
            <a:spAutoFit/>
          </a:bodyPr>
          <a:lstStyle/>
          <a:p>
            <a:r>
              <a:rPr lang="en-US" dirty="0"/>
              <a:t>KQ: Why can we only find some types of transport in certain areas?</a:t>
            </a:r>
            <a:endParaRPr lang="en-GB" dirty="0"/>
          </a:p>
        </p:txBody>
      </p:sp>
      <p:sp>
        <p:nvSpPr>
          <p:cNvPr id="6" name="TextBox 5">
            <a:extLst>
              <a:ext uri="{FF2B5EF4-FFF2-40B4-BE49-F238E27FC236}">
                <a16:creationId xmlns:a16="http://schemas.microsoft.com/office/drawing/2014/main" id="{11E14048-9AFF-EDE2-2BBD-8D5718ABFC04}"/>
              </a:ext>
            </a:extLst>
          </p:cNvPr>
          <p:cNvSpPr txBox="1"/>
          <p:nvPr/>
        </p:nvSpPr>
        <p:spPr>
          <a:xfrm>
            <a:off x="7359014" y="243865"/>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26424394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236C9F-9D3C-F012-24F4-B76503BF68D6}"/>
              </a:ext>
            </a:extLst>
          </p:cNvPr>
          <p:cNvSpPr>
            <a:spLocks noGrp="1"/>
          </p:cNvSpPr>
          <p:nvPr>
            <p:ph type="body" sz="quarter" idx="10"/>
          </p:nvPr>
        </p:nvSpPr>
        <p:spPr/>
        <p:txBody>
          <a:bodyPr/>
          <a:lstStyle/>
          <a:p>
            <a:r>
              <a:rPr lang="en-US" dirty="0"/>
              <a:t>The key term for this lesson is </a:t>
            </a:r>
          </a:p>
          <a:p>
            <a:r>
              <a:rPr lang="en-US" sz="4000" b="1" dirty="0"/>
              <a:t>traffic</a:t>
            </a:r>
            <a:r>
              <a:rPr lang="en-US" dirty="0"/>
              <a:t>. </a:t>
            </a:r>
          </a:p>
          <a:p>
            <a:r>
              <a:rPr lang="en-US" dirty="0"/>
              <a:t>Traffic is all the vehicles travelling on the roads. </a:t>
            </a:r>
            <a:endParaRPr lang="en-GB" dirty="0"/>
          </a:p>
        </p:txBody>
      </p:sp>
      <p:sp>
        <p:nvSpPr>
          <p:cNvPr id="3" name="Text Placeholder 2">
            <a:extLst>
              <a:ext uri="{FF2B5EF4-FFF2-40B4-BE49-F238E27FC236}">
                <a16:creationId xmlns:a16="http://schemas.microsoft.com/office/drawing/2014/main" id="{D797F1E7-FD42-AC5B-CE91-5E116B47FF1D}"/>
              </a:ext>
            </a:extLst>
          </p:cNvPr>
          <p:cNvSpPr>
            <a:spLocks noGrp="1"/>
          </p:cNvSpPr>
          <p:nvPr>
            <p:ph type="body" sz="quarter" idx="12"/>
          </p:nvPr>
        </p:nvSpPr>
        <p:spPr/>
        <p:txBody>
          <a:bodyPr/>
          <a:lstStyle/>
          <a:p>
            <a:r>
              <a:rPr lang="en-US" dirty="0"/>
              <a:t>Lesson 9:</a:t>
            </a:r>
            <a:endParaRPr lang="en-GB" dirty="0"/>
          </a:p>
        </p:txBody>
      </p:sp>
      <p:pic>
        <p:nvPicPr>
          <p:cNvPr id="5" name="Picture 4" descr="A cartoon of a person raising his hand&#10;&#10;Description automatically generated with medium confidence">
            <a:extLst>
              <a:ext uri="{FF2B5EF4-FFF2-40B4-BE49-F238E27FC236}">
                <a16:creationId xmlns:a16="http://schemas.microsoft.com/office/drawing/2014/main" id="{02845946-024F-6877-F510-454A0C65A8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8020" y="868731"/>
            <a:ext cx="2769511" cy="4320000"/>
          </a:xfrm>
          <a:prstGeom prst="rect">
            <a:avLst/>
          </a:prstGeom>
        </p:spPr>
      </p:pic>
      <p:sp>
        <p:nvSpPr>
          <p:cNvPr id="4" name="TextBox 3">
            <a:extLst>
              <a:ext uri="{FF2B5EF4-FFF2-40B4-BE49-F238E27FC236}">
                <a16:creationId xmlns:a16="http://schemas.microsoft.com/office/drawing/2014/main" id="{79836FF1-8BD9-3DBA-2CA9-7ED4BA8312E8}"/>
              </a:ext>
            </a:extLst>
          </p:cNvPr>
          <p:cNvSpPr txBox="1"/>
          <p:nvPr/>
        </p:nvSpPr>
        <p:spPr>
          <a:xfrm>
            <a:off x="0" y="10886"/>
            <a:ext cx="6096000" cy="646331"/>
          </a:xfrm>
          <a:prstGeom prst="rect">
            <a:avLst/>
          </a:prstGeom>
          <a:noFill/>
        </p:spPr>
        <p:txBody>
          <a:bodyPr wrap="square">
            <a:spAutoFit/>
          </a:bodyPr>
          <a:lstStyle/>
          <a:p>
            <a:r>
              <a:rPr lang="en-US" dirty="0"/>
              <a:t>KQ: Why can we only find some types of transport in certain areas?</a:t>
            </a:r>
            <a:endParaRPr lang="en-GB" dirty="0"/>
          </a:p>
        </p:txBody>
      </p:sp>
      <p:sp>
        <p:nvSpPr>
          <p:cNvPr id="6" name="TextBox 5">
            <a:extLst>
              <a:ext uri="{FF2B5EF4-FFF2-40B4-BE49-F238E27FC236}">
                <a16:creationId xmlns:a16="http://schemas.microsoft.com/office/drawing/2014/main" id="{74F70EDC-776B-BEB5-6267-479EE3675010}"/>
              </a:ext>
            </a:extLst>
          </p:cNvPr>
          <p:cNvSpPr txBox="1"/>
          <p:nvPr/>
        </p:nvSpPr>
        <p:spPr>
          <a:xfrm>
            <a:off x="7359014" y="243865"/>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8372056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A90CBC-333D-E7B0-A880-078FA33750D6}"/>
              </a:ext>
            </a:extLst>
          </p:cNvPr>
          <p:cNvSpPr>
            <a:spLocks noGrp="1"/>
          </p:cNvSpPr>
          <p:nvPr>
            <p:ph type="body" sz="quarter" idx="11"/>
          </p:nvPr>
        </p:nvSpPr>
        <p:spPr>
          <a:xfrm>
            <a:off x="7995193" y="1903039"/>
            <a:ext cx="2811352" cy="3385933"/>
          </a:xfrm>
        </p:spPr>
        <p:txBody>
          <a:bodyPr/>
          <a:lstStyle/>
          <a:p>
            <a:r>
              <a:rPr lang="en-GB" dirty="0"/>
              <a:t>advantages</a:t>
            </a:r>
          </a:p>
          <a:p>
            <a:r>
              <a:rPr lang="en-GB" dirty="0"/>
              <a:t>canal</a:t>
            </a:r>
          </a:p>
          <a:p>
            <a:r>
              <a:rPr lang="en-GB" dirty="0"/>
              <a:t>disadvantages</a:t>
            </a:r>
          </a:p>
          <a:p>
            <a:r>
              <a:rPr lang="en-GB" dirty="0"/>
              <a:t>funicular</a:t>
            </a:r>
          </a:p>
          <a:p>
            <a:r>
              <a:rPr lang="en-GB" b="1" dirty="0"/>
              <a:t>traffic</a:t>
            </a:r>
          </a:p>
        </p:txBody>
      </p:sp>
      <p:sp>
        <p:nvSpPr>
          <p:cNvPr id="3" name="Title 2">
            <a:extLst>
              <a:ext uri="{FF2B5EF4-FFF2-40B4-BE49-F238E27FC236}">
                <a16:creationId xmlns:a16="http://schemas.microsoft.com/office/drawing/2014/main" id="{6DBA932B-F4C5-B5A0-6800-675625EBD83E}"/>
              </a:ext>
            </a:extLst>
          </p:cNvPr>
          <p:cNvSpPr>
            <a:spLocks noGrp="1"/>
          </p:cNvSpPr>
          <p:nvPr>
            <p:ph type="title"/>
          </p:nvPr>
        </p:nvSpPr>
        <p:spPr/>
        <p:txBody>
          <a:bodyPr>
            <a:normAutofit fontScale="90000"/>
          </a:bodyPr>
          <a:lstStyle/>
          <a:p>
            <a:r>
              <a:rPr lang="en-US" dirty="0"/>
              <a:t>Why can we only find some types of transport in certain areas?</a:t>
            </a:r>
            <a:endParaRPr lang="en-GB" dirty="0"/>
          </a:p>
        </p:txBody>
      </p:sp>
      <p:sp>
        <p:nvSpPr>
          <p:cNvPr id="4" name="Text Placeholder 3">
            <a:extLst>
              <a:ext uri="{FF2B5EF4-FFF2-40B4-BE49-F238E27FC236}">
                <a16:creationId xmlns:a16="http://schemas.microsoft.com/office/drawing/2014/main" id="{6DA872AC-03E1-D6FC-28A8-DD204B437255}"/>
              </a:ext>
            </a:extLst>
          </p:cNvPr>
          <p:cNvSpPr>
            <a:spLocks noGrp="1"/>
          </p:cNvSpPr>
          <p:nvPr>
            <p:ph type="body" sz="quarter" idx="10"/>
          </p:nvPr>
        </p:nvSpPr>
        <p:spPr/>
        <p:txBody>
          <a:bodyPr/>
          <a:lstStyle/>
          <a:p>
            <a:r>
              <a:rPr lang="en-US" dirty="0"/>
              <a:t>Some types of transport are only used in certain areas.</a:t>
            </a:r>
          </a:p>
          <a:p>
            <a:r>
              <a:rPr lang="en-US" dirty="0"/>
              <a:t>Underground railways were built in cities to help cut down on traffic.</a:t>
            </a:r>
          </a:p>
          <a:p>
            <a:r>
              <a:rPr lang="en-US" dirty="0"/>
              <a:t>Transport in our local area has changed.</a:t>
            </a:r>
            <a:endParaRPr lang="en-GB" dirty="0"/>
          </a:p>
        </p:txBody>
      </p:sp>
      <p:sp>
        <p:nvSpPr>
          <p:cNvPr id="5" name="Text Placeholder 4">
            <a:extLst>
              <a:ext uri="{FF2B5EF4-FFF2-40B4-BE49-F238E27FC236}">
                <a16:creationId xmlns:a16="http://schemas.microsoft.com/office/drawing/2014/main" id="{F1BC8364-D610-84E0-76E5-B3E49210EED1}"/>
              </a:ext>
            </a:extLst>
          </p:cNvPr>
          <p:cNvSpPr>
            <a:spLocks noGrp="1"/>
          </p:cNvSpPr>
          <p:nvPr>
            <p:ph type="body" sz="quarter" idx="12"/>
          </p:nvPr>
        </p:nvSpPr>
        <p:spPr/>
        <p:txBody>
          <a:bodyPr/>
          <a:lstStyle/>
          <a:p>
            <a:r>
              <a:rPr lang="en-US" dirty="0"/>
              <a:t>Lesson 9:</a:t>
            </a:r>
            <a:endParaRPr lang="en-GB" dirty="0"/>
          </a:p>
        </p:txBody>
      </p:sp>
      <p:pic>
        <p:nvPicPr>
          <p:cNvPr id="6" name="Picture 5" descr="A cartoon of a child with a backpack&#10;&#10;Description automatically generated with medium confidence">
            <a:extLst>
              <a:ext uri="{FF2B5EF4-FFF2-40B4-BE49-F238E27FC236}">
                <a16:creationId xmlns:a16="http://schemas.microsoft.com/office/drawing/2014/main" id="{560C6596-DD44-5948-185F-56894488EF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06904" y="2885440"/>
            <a:ext cx="2691642" cy="4198536"/>
          </a:xfrm>
          <a:prstGeom prst="rect">
            <a:avLst/>
          </a:prstGeom>
        </p:spPr>
      </p:pic>
      <p:sp>
        <p:nvSpPr>
          <p:cNvPr id="7" name="TextBox 6">
            <a:extLst>
              <a:ext uri="{FF2B5EF4-FFF2-40B4-BE49-F238E27FC236}">
                <a16:creationId xmlns:a16="http://schemas.microsoft.com/office/drawing/2014/main" id="{3EE77F32-4A2B-62A4-4950-41CE5F0FE30D}"/>
              </a:ext>
            </a:extLst>
          </p:cNvPr>
          <p:cNvSpPr txBox="1"/>
          <p:nvPr/>
        </p:nvSpPr>
        <p:spPr>
          <a:xfrm>
            <a:off x="7348129" y="1835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2415687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a:extLst>
              <a:ext uri="{FF2B5EF4-FFF2-40B4-BE49-F238E27FC236}">
                <a16:creationId xmlns:a16="http://schemas.microsoft.com/office/drawing/2014/main" id="{9FBD7A2B-7265-E9EF-B82E-D5419B959109}"/>
              </a:ext>
            </a:extLst>
          </p:cNvPr>
          <p:cNvSpPr/>
          <p:nvPr/>
        </p:nvSpPr>
        <p:spPr>
          <a:xfrm>
            <a:off x="2313748" y="1403628"/>
            <a:ext cx="7570707" cy="854075"/>
          </a:xfrm>
          <a:prstGeom prst="roundRect">
            <a:avLst>
              <a:gd name="adj" fmla="val 1279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252000" anchor="ctr"/>
          <a:lstStyle/>
          <a:p>
            <a:pPr algn="ctr">
              <a:defRPr/>
            </a:pPr>
            <a:r>
              <a:rPr lang="en-GB" sz="2000" dirty="0">
                <a:solidFill>
                  <a:srgbClr val="1C1C1C"/>
                </a:solidFill>
                <a:highlight>
                  <a:srgbClr val="FFFFFF"/>
                </a:highlight>
              </a:rPr>
              <a:t>Which picture matches the word that Robot Rick is saying?</a:t>
            </a:r>
            <a:endParaRPr lang="en-GB" sz="2000" dirty="0">
              <a:solidFill>
                <a:schemeClr val="tx1"/>
              </a:solidFill>
            </a:endParaRPr>
          </a:p>
        </p:txBody>
      </p:sp>
      <p:sp>
        <p:nvSpPr>
          <p:cNvPr id="4" name="PINK STRIPE">
            <a:extLst>
              <a:ext uri="{FF2B5EF4-FFF2-40B4-BE49-F238E27FC236}">
                <a16:creationId xmlns:a16="http://schemas.microsoft.com/office/drawing/2014/main" id="{0A52D0F8-04A2-D334-A0C6-1817742A510B}"/>
              </a:ext>
            </a:extLst>
          </p:cNvPr>
          <p:cNvSpPr/>
          <p:nvPr/>
        </p:nvSpPr>
        <p:spPr>
          <a:xfrm>
            <a:off x="1971674" y="2919864"/>
            <a:ext cx="6139545" cy="225998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ROBOT RICK">
            <a:extLst>
              <a:ext uri="{FF2B5EF4-FFF2-40B4-BE49-F238E27FC236}">
                <a16:creationId xmlns:a16="http://schemas.microsoft.com/office/drawing/2014/main" id="{4DAF8EAB-C6CC-A165-7C79-CB2B6A72962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535"/>
          <a:stretch/>
        </p:blipFill>
        <p:spPr bwMode="auto">
          <a:xfrm>
            <a:off x="7012684" y="2089050"/>
            <a:ext cx="2946188" cy="392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a:extLst>
              <a:ext uri="{FF2B5EF4-FFF2-40B4-BE49-F238E27FC236}">
                <a16:creationId xmlns:a16="http://schemas.microsoft.com/office/drawing/2014/main" id="{576683D7-6520-A6FC-BF20-BF70812BDF75}"/>
              </a:ext>
            </a:extLst>
          </p:cNvPr>
          <p:cNvSpPr>
            <a:spLocks noGrp="1"/>
          </p:cNvSpPr>
          <p:nvPr>
            <p:ph type="title"/>
          </p:nvPr>
        </p:nvSpPr>
        <p:spPr>
          <a:xfrm>
            <a:off x="1981199" y="478895"/>
            <a:ext cx="8220075" cy="994306"/>
          </a:xfrm>
        </p:spPr>
        <p:txBody>
          <a:bodyPr/>
          <a:lstStyle/>
          <a:p>
            <a:r>
              <a:rPr lang="en-GB" altLang="en-US" dirty="0">
                <a:latin typeface="Twinkl" pitchFamily="2" charset="77"/>
              </a:rPr>
              <a:t>Which Picture?</a:t>
            </a:r>
          </a:p>
        </p:txBody>
      </p:sp>
      <p:grpSp>
        <p:nvGrpSpPr>
          <p:cNvPr id="7" name="TEACH">
            <a:extLst>
              <a:ext uri="{FF2B5EF4-FFF2-40B4-BE49-F238E27FC236}">
                <a16:creationId xmlns:a16="http://schemas.microsoft.com/office/drawing/2014/main" id="{0ADD77F4-E580-0D92-9B97-7388A096C2ED}"/>
              </a:ext>
            </a:extLst>
          </p:cNvPr>
          <p:cNvGrpSpPr/>
          <p:nvPr/>
        </p:nvGrpSpPr>
        <p:grpSpPr>
          <a:xfrm>
            <a:off x="9544051" y="227397"/>
            <a:ext cx="1123947" cy="504056"/>
            <a:chOff x="8020930" y="1700808"/>
            <a:chExt cx="1159582" cy="504056"/>
          </a:xfrm>
          <a:solidFill>
            <a:srgbClr val="CB4793"/>
          </a:solidFill>
        </p:grpSpPr>
        <p:sp>
          <p:nvSpPr>
            <p:cNvPr id="8" name="Oval 7">
              <a:extLst>
                <a:ext uri="{FF2B5EF4-FFF2-40B4-BE49-F238E27FC236}">
                  <a16:creationId xmlns:a16="http://schemas.microsoft.com/office/drawing/2014/main" id="{3EB81F63-1D61-2E83-599E-1BBF87B74B69}"/>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Rectangle 8">
              <a:extLst>
                <a:ext uri="{FF2B5EF4-FFF2-40B4-BE49-F238E27FC236}">
                  <a16:creationId xmlns:a16="http://schemas.microsoft.com/office/drawing/2014/main" id="{DB355626-E5C1-0BE8-D2BA-F100B6CABAE5}"/>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pic>
        <p:nvPicPr>
          <p:cNvPr id="10" name="YEAR">
            <a:extLst>
              <a:ext uri="{FF2B5EF4-FFF2-40B4-BE49-F238E27FC236}">
                <a16:creationId xmlns:a16="http://schemas.microsoft.com/office/drawing/2014/main" id="{1C80C773-E0AE-4460-E763-9BAADC19325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513822" y="3988861"/>
            <a:ext cx="1454263" cy="1031448"/>
          </a:xfrm>
          <a:prstGeom prst="rect">
            <a:avLst/>
          </a:prstGeom>
        </p:spPr>
      </p:pic>
      <p:pic>
        <p:nvPicPr>
          <p:cNvPr id="11" name="FAIR">
            <a:extLst>
              <a:ext uri="{FF2B5EF4-FFF2-40B4-BE49-F238E27FC236}">
                <a16:creationId xmlns:a16="http://schemas.microsoft.com/office/drawing/2014/main" id="{D0C109AC-8E34-4136-8529-0C4C2949CA5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084571" y="3090202"/>
            <a:ext cx="1463344" cy="1034753"/>
          </a:xfrm>
          <a:prstGeom prst="rect">
            <a:avLst/>
          </a:prstGeom>
        </p:spPr>
      </p:pic>
      <p:pic>
        <p:nvPicPr>
          <p:cNvPr id="12" name="GEAR">
            <a:extLst>
              <a:ext uri="{FF2B5EF4-FFF2-40B4-BE49-F238E27FC236}">
                <a16:creationId xmlns:a16="http://schemas.microsoft.com/office/drawing/2014/main" id="{556CFAF0-1F19-DBB3-D782-94F095AF1BF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756261" y="3988862"/>
            <a:ext cx="874999" cy="1072781"/>
          </a:xfrm>
          <a:prstGeom prst="rect">
            <a:avLst/>
          </a:prstGeom>
        </p:spPr>
      </p:pic>
      <p:pic>
        <p:nvPicPr>
          <p:cNvPr id="13" name="CHAIR">
            <a:extLst>
              <a:ext uri="{FF2B5EF4-FFF2-40B4-BE49-F238E27FC236}">
                <a16:creationId xmlns:a16="http://schemas.microsoft.com/office/drawing/2014/main" id="{42B570D9-92EA-683C-DD20-A6BB9B39E4F9}"/>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475454" y="3152494"/>
            <a:ext cx="841028" cy="1209467"/>
          </a:xfrm>
          <a:prstGeom prst="rect">
            <a:avLst/>
          </a:prstGeom>
        </p:spPr>
      </p:pic>
      <p:sp>
        <p:nvSpPr>
          <p:cNvPr id="14" name="PERFECT">
            <a:extLst>
              <a:ext uri="{FF2B5EF4-FFF2-40B4-BE49-F238E27FC236}">
                <a16:creationId xmlns:a16="http://schemas.microsoft.com/office/drawing/2014/main" id="{030F4B37-A5C8-3128-DC1B-60F6AF8BA52B}"/>
              </a:ext>
            </a:extLst>
          </p:cNvPr>
          <p:cNvSpPr/>
          <p:nvPr/>
        </p:nvSpPr>
        <p:spPr>
          <a:xfrm>
            <a:off x="5631998" y="4871639"/>
            <a:ext cx="1169235" cy="45688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Perfect</a:t>
            </a:r>
          </a:p>
        </p:txBody>
      </p:sp>
      <p:grpSp>
        <p:nvGrpSpPr>
          <p:cNvPr id="15" name="Kit's teachings" hidden="1">
            <a:extLst>
              <a:ext uri="{FF2B5EF4-FFF2-40B4-BE49-F238E27FC236}">
                <a16:creationId xmlns:a16="http://schemas.microsoft.com/office/drawing/2014/main" id="{16F955F5-092B-DAF4-4886-2AA8738B2654}"/>
              </a:ext>
            </a:extLst>
          </p:cNvPr>
          <p:cNvGrpSpPr/>
          <p:nvPr/>
        </p:nvGrpSpPr>
        <p:grpSpPr>
          <a:xfrm>
            <a:off x="2162203" y="5206887"/>
            <a:ext cx="4615640" cy="1008112"/>
            <a:chOff x="687898" y="5157192"/>
            <a:chExt cx="4615640" cy="1008112"/>
          </a:xfrm>
        </p:grpSpPr>
        <p:sp>
          <p:nvSpPr>
            <p:cNvPr id="16" name="Rectangle: Rounded Corners 9">
              <a:extLst>
                <a:ext uri="{FF2B5EF4-FFF2-40B4-BE49-F238E27FC236}">
                  <a16:creationId xmlns:a16="http://schemas.microsoft.com/office/drawing/2014/main" id="{4B365441-8710-7533-4876-FDD1077312B5}"/>
                </a:ext>
              </a:extLst>
            </p:cNvPr>
            <p:cNvSpPr/>
            <p:nvPr/>
          </p:nvSpPr>
          <p:spPr>
            <a:xfrm>
              <a:off x="1475655" y="5517232"/>
              <a:ext cx="3827883" cy="432048"/>
            </a:xfrm>
            <a:prstGeom prst="roundRect">
              <a:avLst>
                <a:gd name="adj" fmla="val 50000"/>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t>  Click me for Kit’s teaching tips!</a:t>
              </a:r>
            </a:p>
          </p:txBody>
        </p:sp>
        <p:pic>
          <p:nvPicPr>
            <p:cNvPr id="17" name="Picture 16">
              <a:extLst>
                <a:ext uri="{FF2B5EF4-FFF2-40B4-BE49-F238E27FC236}">
                  <a16:creationId xmlns:a16="http://schemas.microsoft.com/office/drawing/2014/main" id="{0883A2BE-4F9F-0BA4-DE33-5BC144F7C21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8332" t="-16084" r="-15476"/>
            <a:stretch/>
          </p:blipFill>
          <p:spPr>
            <a:xfrm>
              <a:off x="687898" y="5157192"/>
              <a:ext cx="1006678" cy="1008112"/>
            </a:xfrm>
            <a:prstGeom prst="ellipse">
              <a:avLst/>
            </a:prstGeom>
            <a:solidFill>
              <a:schemeClr val="bg1"/>
            </a:solidFill>
            <a:ln w="57150">
              <a:solidFill>
                <a:schemeClr val="accent3"/>
              </a:solidFill>
            </a:ln>
          </p:spPr>
        </p:pic>
      </p:grpSp>
      <p:sp>
        <p:nvSpPr>
          <p:cNvPr id="18" name="Kit's teaching bubble" hidden="1">
            <a:extLst>
              <a:ext uri="{FF2B5EF4-FFF2-40B4-BE49-F238E27FC236}">
                <a16:creationId xmlns:a16="http://schemas.microsoft.com/office/drawing/2014/main" id="{3C7685C2-157B-C38D-C993-C9032987AD0A}"/>
              </a:ext>
            </a:extLst>
          </p:cNvPr>
          <p:cNvSpPr/>
          <p:nvPr/>
        </p:nvSpPr>
        <p:spPr>
          <a:xfrm>
            <a:off x="2843604" y="4203665"/>
            <a:ext cx="3829401" cy="943883"/>
          </a:xfrm>
          <a:prstGeom prst="wedgeRoundRectCallout">
            <a:avLst>
              <a:gd name="adj1" fmla="val -47935"/>
              <a:gd name="adj2" fmla="val 11321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You could do some physically active learning here instead with the </a:t>
            </a:r>
            <a:r>
              <a:rPr lang="en-GB" b="1" u="sng" dirty="0">
                <a:solidFill>
                  <a:srgbClr val="00B0F0"/>
                </a:solidFill>
                <a:hlinkClick r:id="rId10"/>
              </a:rPr>
              <a:t>Level 3 Week 9 Blending Song</a:t>
            </a:r>
            <a:r>
              <a:rPr lang="en-GB" dirty="0">
                <a:solidFill>
                  <a:schemeClr val="tx1"/>
                </a:solidFill>
              </a:rPr>
              <a:t>.</a:t>
            </a:r>
          </a:p>
        </p:txBody>
      </p:sp>
      <p:sp>
        <p:nvSpPr>
          <p:cNvPr id="19" name="Close bubble" hidden="1">
            <a:extLst>
              <a:ext uri="{FF2B5EF4-FFF2-40B4-BE49-F238E27FC236}">
                <a16:creationId xmlns:a16="http://schemas.microsoft.com/office/drawing/2014/main" id="{7200778A-4591-FE1F-854C-2B113C8C6071}"/>
              </a:ext>
            </a:extLst>
          </p:cNvPr>
          <p:cNvSpPr/>
          <p:nvPr/>
        </p:nvSpPr>
        <p:spPr>
          <a:xfrm>
            <a:off x="6463864" y="4124955"/>
            <a:ext cx="284162" cy="2841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X</a:t>
            </a:r>
            <a:endParaRPr lang="en-GB" sz="1400" b="1" dirty="0"/>
          </a:p>
        </p:txBody>
      </p:sp>
      <p:grpSp>
        <p:nvGrpSpPr>
          <p:cNvPr id="20" name="next">
            <a:extLst>
              <a:ext uri="{FF2B5EF4-FFF2-40B4-BE49-F238E27FC236}">
                <a16:creationId xmlns:a16="http://schemas.microsoft.com/office/drawing/2014/main" id="{B19E942D-363A-98B0-343E-EEF93035804A}"/>
              </a:ext>
            </a:extLst>
          </p:cNvPr>
          <p:cNvGrpSpPr/>
          <p:nvPr/>
        </p:nvGrpSpPr>
        <p:grpSpPr>
          <a:xfrm>
            <a:off x="8438614" y="5505908"/>
            <a:ext cx="1545814" cy="666750"/>
            <a:chOff x="6914614" y="5505908"/>
            <a:chExt cx="1545814" cy="666750"/>
          </a:xfrm>
        </p:grpSpPr>
        <p:sp>
          <p:nvSpPr>
            <p:cNvPr id="21" name="Rectangle: Rounded Corners 18">
              <a:hlinkClick r:id="" action="ppaction://hlinkshowjump?jump=nextslide"/>
              <a:extLst>
                <a:ext uri="{FF2B5EF4-FFF2-40B4-BE49-F238E27FC236}">
                  <a16:creationId xmlns:a16="http://schemas.microsoft.com/office/drawing/2014/main" id="{8CDC4A42-CFEB-3B63-FD02-6FC05EF24B21}"/>
                </a:ext>
              </a:extLst>
            </p:cNvPr>
            <p:cNvSpPr/>
            <p:nvPr/>
          </p:nvSpPr>
          <p:spPr>
            <a:xfrm>
              <a:off x="6914614" y="5650938"/>
              <a:ext cx="1099786" cy="432048"/>
            </a:xfrm>
            <a:prstGeom prst="roundRect">
              <a:avLst>
                <a:gd name="adj" fmla="val 50000"/>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t>Next</a:t>
              </a:r>
            </a:p>
          </p:txBody>
        </p:sp>
        <p:pic>
          <p:nvPicPr>
            <p:cNvPr id="22" name="Picture 21">
              <a:hlinkClick r:id="" action="ppaction://hlinkshowjump?jump=nextslide"/>
              <a:extLst>
                <a:ext uri="{FF2B5EF4-FFF2-40B4-BE49-F238E27FC236}">
                  <a16:creationId xmlns:a16="http://schemas.microsoft.com/office/drawing/2014/main" id="{1BF41CBA-EE96-46B1-EB4E-928F0FCE1B3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533"/>
            <a:stretch/>
          </p:blipFill>
          <p:spPr bwMode="auto">
            <a:xfrm>
              <a:off x="7740349" y="5505908"/>
              <a:ext cx="720079" cy="666750"/>
            </a:xfrm>
            <a:prstGeom prst="ellipse">
              <a:avLst/>
            </a:prstGeom>
            <a:solidFill>
              <a:schemeClr val="bg1"/>
            </a:solidFill>
            <a:ln w="57150">
              <a:solidFill>
                <a:schemeClr val="accent3"/>
              </a:solidFill>
            </a:ln>
          </p:spPr>
        </p:pic>
      </p:grpSp>
      <p:grpSp>
        <p:nvGrpSpPr>
          <p:cNvPr id="23" name="PLAY">
            <a:extLst>
              <a:ext uri="{FF2B5EF4-FFF2-40B4-BE49-F238E27FC236}">
                <a16:creationId xmlns:a16="http://schemas.microsoft.com/office/drawing/2014/main" id="{C6A90293-C00A-6BD0-4C78-28C210FD303A}"/>
              </a:ext>
            </a:extLst>
          </p:cNvPr>
          <p:cNvGrpSpPr>
            <a:grpSpLocks/>
          </p:cNvGrpSpPr>
          <p:nvPr/>
        </p:nvGrpSpPr>
        <p:grpSpPr bwMode="auto">
          <a:xfrm>
            <a:off x="9137533" y="3802783"/>
            <a:ext cx="849044" cy="849046"/>
            <a:chOff x="6300192" y="2204864"/>
            <a:chExt cx="900100" cy="900100"/>
          </a:xfrm>
        </p:grpSpPr>
        <p:sp>
          <p:nvSpPr>
            <p:cNvPr id="24" name="Oval 26">
              <a:extLst>
                <a:ext uri="{FF2B5EF4-FFF2-40B4-BE49-F238E27FC236}">
                  <a16:creationId xmlns:a16="http://schemas.microsoft.com/office/drawing/2014/main" id="{2E97C1E7-A12C-00C7-4EE3-4E5818A11ADC}"/>
                </a:ext>
              </a:extLst>
            </p:cNvPr>
            <p:cNvSpPr/>
            <p:nvPr/>
          </p:nvSpPr>
          <p:spPr>
            <a:xfrm>
              <a:off x="6300192" y="2204864"/>
              <a:ext cx="900100" cy="900100"/>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Isosceles Triangle 31">
              <a:extLst>
                <a:ext uri="{FF2B5EF4-FFF2-40B4-BE49-F238E27FC236}">
                  <a16:creationId xmlns:a16="http://schemas.microsoft.com/office/drawing/2014/main" id="{7558757F-9221-EE5C-1573-57B15C17661C}"/>
                </a:ext>
              </a:extLst>
            </p:cNvPr>
            <p:cNvSpPr/>
            <p:nvPr/>
          </p:nvSpPr>
          <p:spPr>
            <a:xfrm rot="5400000">
              <a:off x="6558873" y="2418669"/>
              <a:ext cx="551675" cy="472488"/>
            </a:xfrm>
            <a:prstGeom prst="triangl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pic>
        <p:nvPicPr>
          <p:cNvPr id="27" name="year segmented">
            <a:hlinkClick r:id="" action="ppaction://media"/>
            <a:extLst>
              <a:ext uri="{FF2B5EF4-FFF2-40B4-BE49-F238E27FC236}">
                <a16:creationId xmlns:a16="http://schemas.microsoft.com/office/drawing/2014/main" id="{34809BE2-52D7-359C-BF52-51C776ABF95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30196" y="4017223"/>
            <a:ext cx="487363" cy="487362"/>
          </a:xfrm>
          <a:prstGeom prst="rect">
            <a:avLst/>
          </a:prstGeom>
        </p:spPr>
      </p:pic>
      <p:sp>
        <p:nvSpPr>
          <p:cNvPr id="26" name="TextBox 25">
            <a:extLst>
              <a:ext uri="{FF2B5EF4-FFF2-40B4-BE49-F238E27FC236}">
                <a16:creationId xmlns:a16="http://schemas.microsoft.com/office/drawing/2014/main" id="{14E11F50-1483-70BA-BF5E-53A29312B53E}"/>
              </a:ext>
            </a:extLst>
          </p:cNvPr>
          <p:cNvSpPr txBox="1"/>
          <p:nvPr/>
        </p:nvSpPr>
        <p:spPr>
          <a:xfrm>
            <a:off x="144953" y="96044"/>
            <a:ext cx="6096000" cy="369332"/>
          </a:xfrm>
          <a:prstGeom prst="rect">
            <a:avLst/>
          </a:prstGeom>
          <a:noFill/>
        </p:spPr>
        <p:txBody>
          <a:bodyPr wrap="square">
            <a:spAutoFit/>
          </a:bodyPr>
          <a:lstStyle/>
          <a:p>
            <a:r>
              <a:rPr lang="en-GB" dirty="0">
                <a:latin typeface="Sassoon Infant Std" panose="020B0503020103030203" pitchFamily="34" charset="0"/>
              </a:rPr>
              <a:t>TBAT: review air and ear </a:t>
            </a:r>
            <a:endParaRPr lang="en-GB" dirty="0"/>
          </a:p>
        </p:txBody>
      </p:sp>
      <p:sp>
        <p:nvSpPr>
          <p:cNvPr id="28" name="TextBox 27">
            <a:extLst>
              <a:ext uri="{FF2B5EF4-FFF2-40B4-BE49-F238E27FC236}">
                <a16:creationId xmlns:a16="http://schemas.microsoft.com/office/drawing/2014/main" id="{3ED2159F-4D76-1EFC-CDA4-4B8B1A9A00F1}"/>
              </a:ext>
            </a:extLst>
          </p:cNvPr>
          <p:cNvSpPr txBox="1"/>
          <p:nvPr/>
        </p:nvSpPr>
        <p:spPr>
          <a:xfrm>
            <a:off x="5849430" y="2734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17634273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nextCondLst>
                <p:cond evt="onClick" delay="0">
                  <p:tgtEl>
                    <p:spTgt spid="15"/>
                  </p:tgtEl>
                </p:cond>
              </p:nextCondLst>
            </p:seq>
            <p:seq concurrent="1" nextAc="seek">
              <p:cTn id="11" restart="whenNotActive" fill="hold" evtFilter="cancelBubble" nodeType="interactiveSeq">
                <p:stCondLst>
                  <p:cond evt="onClick" delay="0">
                    <p:tgtEl>
                      <p:spTgt spid="19"/>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clickEffect">
                                  <p:stCondLst>
                                    <p:cond delay="0"/>
                                  </p:stCondLst>
                                  <p:childTnLst>
                                    <p:animRot by="120000">
                                      <p:cBhvr>
                                        <p:cTn id="33" dur="100" fill="hold">
                                          <p:stCondLst>
                                            <p:cond delay="0"/>
                                          </p:stCondLst>
                                        </p:cTn>
                                        <p:tgtEl>
                                          <p:spTgt spid="12"/>
                                        </p:tgtEl>
                                        <p:attrNameLst>
                                          <p:attrName>r</p:attrName>
                                        </p:attrNameLst>
                                      </p:cBhvr>
                                    </p:animRot>
                                    <p:animRot by="-240000">
                                      <p:cBhvr>
                                        <p:cTn id="34" dur="200" fill="hold">
                                          <p:stCondLst>
                                            <p:cond delay="200"/>
                                          </p:stCondLst>
                                        </p:cTn>
                                        <p:tgtEl>
                                          <p:spTgt spid="12"/>
                                        </p:tgtEl>
                                        <p:attrNameLst>
                                          <p:attrName>r</p:attrName>
                                        </p:attrNameLst>
                                      </p:cBhvr>
                                    </p:animRot>
                                    <p:animRot by="240000">
                                      <p:cBhvr>
                                        <p:cTn id="35" dur="200" fill="hold">
                                          <p:stCondLst>
                                            <p:cond delay="400"/>
                                          </p:stCondLst>
                                        </p:cTn>
                                        <p:tgtEl>
                                          <p:spTgt spid="12"/>
                                        </p:tgtEl>
                                        <p:attrNameLst>
                                          <p:attrName>r</p:attrName>
                                        </p:attrNameLst>
                                      </p:cBhvr>
                                    </p:animRot>
                                    <p:animRot by="-240000">
                                      <p:cBhvr>
                                        <p:cTn id="36" dur="200" fill="hold">
                                          <p:stCondLst>
                                            <p:cond delay="600"/>
                                          </p:stCondLst>
                                        </p:cTn>
                                        <p:tgtEl>
                                          <p:spTgt spid="12"/>
                                        </p:tgtEl>
                                        <p:attrNameLst>
                                          <p:attrName>r</p:attrName>
                                        </p:attrNameLst>
                                      </p:cBhvr>
                                    </p:animRot>
                                    <p:animRot by="120000">
                                      <p:cBhvr>
                                        <p:cTn id="37"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9" presetClass="emph" presetSubtype="0" nodeType="withEffect">
                                  <p:stCondLst>
                                    <p:cond delay="0"/>
                                  </p:stCondLst>
                                  <p:childTnLst>
                                    <p:set>
                                      <p:cBhvr>
                                        <p:cTn id="45" dur="indefinite"/>
                                        <p:tgtEl>
                                          <p:spTgt spid="12"/>
                                        </p:tgtEl>
                                        <p:attrNameLst>
                                          <p:attrName>style.opacity</p:attrName>
                                        </p:attrNameLst>
                                      </p:cBhvr>
                                      <p:to>
                                        <p:strVal val="0.5"/>
                                      </p:to>
                                    </p:set>
                                    <p:animEffect filter="image" prLst="opacity: 0.5">
                                      <p:cBhvr rctx="IE">
                                        <p:cTn id="46" dur="indefinite"/>
                                        <p:tgtEl>
                                          <p:spTgt spid="12"/>
                                        </p:tgtEl>
                                      </p:cBhvr>
                                    </p:animEffect>
                                  </p:childTnLst>
                                </p:cTn>
                              </p:par>
                              <p:par>
                                <p:cTn id="47" presetID="9" presetClass="emph" presetSubtype="0" nodeType="withEffect">
                                  <p:stCondLst>
                                    <p:cond delay="0"/>
                                  </p:stCondLst>
                                  <p:childTnLst>
                                    <p:set>
                                      <p:cBhvr>
                                        <p:cTn id="48" dur="indefinite"/>
                                        <p:tgtEl>
                                          <p:spTgt spid="13"/>
                                        </p:tgtEl>
                                        <p:attrNameLst>
                                          <p:attrName>style.opacity</p:attrName>
                                        </p:attrNameLst>
                                      </p:cBhvr>
                                      <p:to>
                                        <p:strVal val="0.5"/>
                                      </p:to>
                                    </p:set>
                                    <p:animEffect filter="image" prLst="opacity: 0.5">
                                      <p:cBhvr rctx="IE">
                                        <p:cTn id="49" dur="indefinite"/>
                                        <p:tgtEl>
                                          <p:spTgt spid="13"/>
                                        </p:tgtEl>
                                      </p:cBhvr>
                                    </p:animEffect>
                                  </p:childTnLst>
                                </p:cTn>
                              </p:par>
                              <p:par>
                                <p:cTn id="50" presetID="9" presetClass="emph" presetSubtype="0" nodeType="withEffect">
                                  <p:stCondLst>
                                    <p:cond delay="0"/>
                                  </p:stCondLst>
                                  <p:childTnLst>
                                    <p:set>
                                      <p:cBhvr>
                                        <p:cTn id="51" dur="indefinite"/>
                                        <p:tgtEl>
                                          <p:spTgt spid="11"/>
                                        </p:tgtEl>
                                        <p:attrNameLst>
                                          <p:attrName>style.opacity</p:attrName>
                                        </p:attrNameLst>
                                      </p:cBhvr>
                                      <p:to>
                                        <p:strVal val="0.5"/>
                                      </p:to>
                                    </p:set>
                                    <p:animEffect filter="image" prLst="opacity: 0.5">
                                      <p:cBhvr rctx="IE">
                                        <p:cTn id="52" dur="indefinite"/>
                                        <p:tgtEl>
                                          <p:spTgt spid="11"/>
                                        </p:tgtEl>
                                      </p:cBhvr>
                                    </p:animEffect>
                                  </p:childTnLst>
                                </p:cTn>
                              </p:par>
                            </p:childTnLst>
                          </p:cTn>
                        </p:par>
                      </p:childTnLst>
                    </p:cTn>
                  </p:par>
                </p:childTnLst>
              </p:cTn>
              <p:nextCondLst>
                <p:cond evt="onClick" delay="0">
                  <p:tgtEl>
                    <p:spTgt spid="10"/>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32" presetClass="emph" presetSubtype="0" fill="hold" nodeType="clickEffect">
                                  <p:stCondLst>
                                    <p:cond delay="0"/>
                                  </p:stCondLst>
                                  <p:childTnLst>
                                    <p:animRot by="120000">
                                      <p:cBhvr>
                                        <p:cTn id="57" dur="100" fill="hold">
                                          <p:stCondLst>
                                            <p:cond delay="0"/>
                                          </p:stCondLst>
                                        </p:cTn>
                                        <p:tgtEl>
                                          <p:spTgt spid="13"/>
                                        </p:tgtEl>
                                        <p:attrNameLst>
                                          <p:attrName>r</p:attrName>
                                        </p:attrNameLst>
                                      </p:cBhvr>
                                    </p:animRot>
                                    <p:animRot by="-240000">
                                      <p:cBhvr>
                                        <p:cTn id="58" dur="200" fill="hold">
                                          <p:stCondLst>
                                            <p:cond delay="200"/>
                                          </p:stCondLst>
                                        </p:cTn>
                                        <p:tgtEl>
                                          <p:spTgt spid="13"/>
                                        </p:tgtEl>
                                        <p:attrNameLst>
                                          <p:attrName>r</p:attrName>
                                        </p:attrNameLst>
                                      </p:cBhvr>
                                    </p:animRot>
                                    <p:animRot by="240000">
                                      <p:cBhvr>
                                        <p:cTn id="59" dur="200" fill="hold">
                                          <p:stCondLst>
                                            <p:cond delay="400"/>
                                          </p:stCondLst>
                                        </p:cTn>
                                        <p:tgtEl>
                                          <p:spTgt spid="13"/>
                                        </p:tgtEl>
                                        <p:attrNameLst>
                                          <p:attrName>r</p:attrName>
                                        </p:attrNameLst>
                                      </p:cBhvr>
                                    </p:animRot>
                                    <p:animRot by="-240000">
                                      <p:cBhvr>
                                        <p:cTn id="60" dur="200" fill="hold">
                                          <p:stCondLst>
                                            <p:cond delay="600"/>
                                          </p:stCondLst>
                                        </p:cTn>
                                        <p:tgtEl>
                                          <p:spTgt spid="13"/>
                                        </p:tgtEl>
                                        <p:attrNameLst>
                                          <p:attrName>r</p:attrName>
                                        </p:attrNameLst>
                                      </p:cBhvr>
                                    </p:animRot>
                                    <p:animRot by="120000">
                                      <p:cBhvr>
                                        <p:cTn id="61"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23"/>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2507" fill="hold"/>
                                        <p:tgtEl>
                                          <p:spTgt spid="27"/>
                                        </p:tgtEl>
                                      </p:cBhvr>
                                    </p:cmd>
                                  </p:childTnLst>
                                </p:cTn>
                              </p:par>
                            </p:childTnLst>
                          </p:cTn>
                        </p:par>
                      </p:childTnLst>
                    </p:cTn>
                  </p:par>
                </p:childTnLst>
              </p:cTn>
              <p:nextCondLst>
                <p:cond evt="onClick" delay="0">
                  <p:tgtEl>
                    <p:spTgt spid="23"/>
                  </p:tgtEl>
                </p:cond>
              </p:nextCondLst>
            </p:seq>
            <p:audio>
              <p:cMediaNode vol="80000">
                <p:cTn id="67" fill="hold" display="0">
                  <p:stCondLst>
                    <p:cond delay="indefinite"/>
                  </p:stCondLst>
                  <p:endCondLst>
                    <p:cond evt="onStopAudio" delay="0">
                      <p:tgtEl>
                        <p:sldTgt/>
                      </p:tgtEl>
                    </p:cond>
                  </p:endCondLst>
                </p:cTn>
                <p:tgtEl>
                  <p:spTgt spid="27"/>
                </p:tgtEl>
              </p:cMediaNode>
            </p:audio>
          </p:childTnLst>
        </p:cTn>
      </p:par>
    </p:tnLst>
    <p:bldLst>
      <p:bldP spid="14" grpId="0" animBg="1"/>
      <p:bldP spid="18" grpId="0" animBg="1"/>
      <p:bldP spid="18" grpId="1" animBg="1"/>
      <p:bldP spid="19" grpId="0" animBg="1"/>
      <p:bldP spid="19"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5C2B16-96DE-50FA-2B5F-7BA42C71B0A6}"/>
              </a:ext>
            </a:extLst>
          </p:cNvPr>
          <p:cNvSpPr>
            <a:spLocks noGrp="1"/>
          </p:cNvSpPr>
          <p:nvPr>
            <p:ph type="body" sz="quarter" idx="10"/>
          </p:nvPr>
        </p:nvSpPr>
        <p:spPr>
          <a:xfrm>
            <a:off x="556319" y="1444354"/>
            <a:ext cx="4511386" cy="1123817"/>
          </a:xfrm>
          <a:prstGeom prst="wedgeRoundRectCallout">
            <a:avLst>
              <a:gd name="adj1" fmla="val -16395"/>
              <a:gd name="adj2" fmla="val 120532"/>
              <a:gd name="adj3" fmla="val 16667"/>
            </a:avLst>
          </a:prstGeom>
        </p:spPr>
        <p:txBody>
          <a:bodyPr/>
          <a:lstStyle/>
          <a:p>
            <a:r>
              <a:rPr lang="en-US" dirty="0"/>
              <a:t>Do you know what this is?</a:t>
            </a:r>
            <a:endParaRPr lang="en-GB" dirty="0"/>
          </a:p>
        </p:txBody>
      </p:sp>
      <p:sp>
        <p:nvSpPr>
          <p:cNvPr id="3" name="Text Placeholder 2">
            <a:extLst>
              <a:ext uri="{FF2B5EF4-FFF2-40B4-BE49-F238E27FC236}">
                <a16:creationId xmlns:a16="http://schemas.microsoft.com/office/drawing/2014/main" id="{8D51DC4E-3279-2E78-FCE7-F47F7B568E60}"/>
              </a:ext>
            </a:extLst>
          </p:cNvPr>
          <p:cNvSpPr>
            <a:spLocks noGrp="1"/>
          </p:cNvSpPr>
          <p:nvPr>
            <p:ph type="body" sz="quarter" idx="11"/>
          </p:nvPr>
        </p:nvSpPr>
        <p:spPr>
          <a:xfrm>
            <a:off x="6277271" y="1444353"/>
            <a:ext cx="4511386" cy="1123817"/>
          </a:xfrm>
          <a:prstGeom prst="wedgeRoundRectCallout">
            <a:avLst>
              <a:gd name="adj1" fmla="val 22528"/>
              <a:gd name="adj2" fmla="val 117631"/>
              <a:gd name="adj3" fmla="val 16667"/>
            </a:avLst>
          </a:prstGeom>
        </p:spPr>
        <p:txBody>
          <a:bodyPr/>
          <a:lstStyle/>
          <a:p>
            <a:r>
              <a:rPr lang="en-US" dirty="0"/>
              <a:t>What do you notice about where it is built?</a:t>
            </a:r>
            <a:endParaRPr lang="en-GB" dirty="0"/>
          </a:p>
        </p:txBody>
      </p:sp>
      <p:sp>
        <p:nvSpPr>
          <p:cNvPr id="4" name="Text Placeholder 3">
            <a:extLst>
              <a:ext uri="{FF2B5EF4-FFF2-40B4-BE49-F238E27FC236}">
                <a16:creationId xmlns:a16="http://schemas.microsoft.com/office/drawing/2014/main" id="{8CBA05E5-31D0-E0C9-6DC8-511939CE1836}"/>
              </a:ext>
            </a:extLst>
          </p:cNvPr>
          <p:cNvSpPr>
            <a:spLocks noGrp="1"/>
          </p:cNvSpPr>
          <p:nvPr>
            <p:ph type="body" sz="quarter" idx="12"/>
          </p:nvPr>
        </p:nvSpPr>
        <p:spPr/>
        <p:txBody>
          <a:bodyPr/>
          <a:lstStyle/>
          <a:p>
            <a:r>
              <a:rPr lang="en-US" dirty="0"/>
              <a:t>Lesson 9:</a:t>
            </a:r>
            <a:endParaRPr lang="en-GB" dirty="0"/>
          </a:p>
        </p:txBody>
      </p:sp>
      <p:pic>
        <p:nvPicPr>
          <p:cNvPr id="9" name="Picture 8">
            <a:extLst>
              <a:ext uri="{FF2B5EF4-FFF2-40B4-BE49-F238E27FC236}">
                <a16:creationId xmlns:a16="http://schemas.microsoft.com/office/drawing/2014/main" id="{157B4A19-07E8-4FFC-56A3-F04FD86182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0429" y="2568171"/>
            <a:ext cx="5104118" cy="3403358"/>
          </a:xfrm>
          <a:prstGeom prst="rect">
            <a:avLst/>
          </a:prstGeom>
        </p:spPr>
      </p:pic>
      <p:pic>
        <p:nvPicPr>
          <p:cNvPr id="7" name="Picture 6" descr="A cartoon of a child holding a pen&#10;&#10;Description automatically generated with medium confidence">
            <a:extLst>
              <a:ext uri="{FF2B5EF4-FFF2-40B4-BE49-F238E27FC236}">
                <a16:creationId xmlns:a16="http://schemas.microsoft.com/office/drawing/2014/main" id="{E8851955-8FCD-FAA9-290D-A974DCE7FB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866" y="2312369"/>
            <a:ext cx="2769513" cy="4320000"/>
          </a:xfrm>
          <a:prstGeom prst="rect">
            <a:avLst/>
          </a:prstGeom>
        </p:spPr>
      </p:pic>
      <p:pic>
        <p:nvPicPr>
          <p:cNvPr id="8" name="Picture 7" descr="Cartoon a cartoon of a person&#10;&#10;Description automatically generated with low confidence">
            <a:extLst>
              <a:ext uri="{FF2B5EF4-FFF2-40B4-BE49-F238E27FC236}">
                <a16:creationId xmlns:a16="http://schemas.microsoft.com/office/drawing/2014/main" id="{9F90EE91-EBFA-4FB8-AA72-1775C5DF90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32964" y="2441560"/>
            <a:ext cx="2769514" cy="4320000"/>
          </a:xfrm>
          <a:prstGeom prst="rect">
            <a:avLst/>
          </a:prstGeom>
        </p:spPr>
      </p:pic>
      <p:sp>
        <p:nvSpPr>
          <p:cNvPr id="5" name="TextBox 4">
            <a:extLst>
              <a:ext uri="{FF2B5EF4-FFF2-40B4-BE49-F238E27FC236}">
                <a16:creationId xmlns:a16="http://schemas.microsoft.com/office/drawing/2014/main" id="{110C0A57-6803-98AF-CEED-CDA66745894C}"/>
              </a:ext>
            </a:extLst>
          </p:cNvPr>
          <p:cNvSpPr txBox="1"/>
          <p:nvPr/>
        </p:nvSpPr>
        <p:spPr>
          <a:xfrm>
            <a:off x="0" y="10886"/>
            <a:ext cx="6096000" cy="646331"/>
          </a:xfrm>
          <a:prstGeom prst="rect">
            <a:avLst/>
          </a:prstGeom>
          <a:noFill/>
        </p:spPr>
        <p:txBody>
          <a:bodyPr wrap="square">
            <a:spAutoFit/>
          </a:bodyPr>
          <a:lstStyle/>
          <a:p>
            <a:r>
              <a:rPr lang="en-US" dirty="0"/>
              <a:t>KQ: Why can we only find some types of transport in certain areas?</a:t>
            </a:r>
            <a:endParaRPr lang="en-GB" dirty="0"/>
          </a:p>
        </p:txBody>
      </p:sp>
      <p:sp>
        <p:nvSpPr>
          <p:cNvPr id="6" name="TextBox 5">
            <a:extLst>
              <a:ext uri="{FF2B5EF4-FFF2-40B4-BE49-F238E27FC236}">
                <a16:creationId xmlns:a16="http://schemas.microsoft.com/office/drawing/2014/main" id="{97CA0524-31F5-36DA-8F41-50DA693CE0C7}"/>
              </a:ext>
            </a:extLst>
          </p:cNvPr>
          <p:cNvSpPr txBox="1"/>
          <p:nvPr/>
        </p:nvSpPr>
        <p:spPr>
          <a:xfrm>
            <a:off x="556319" y="772886"/>
            <a:ext cx="2769513" cy="523220"/>
          </a:xfrm>
          <a:prstGeom prst="rect">
            <a:avLst/>
          </a:prstGeom>
          <a:noFill/>
        </p:spPr>
        <p:txBody>
          <a:bodyPr wrap="square" rtlCol="0">
            <a:spAutoFit/>
          </a:bodyPr>
          <a:lstStyle/>
          <a:p>
            <a:r>
              <a:rPr lang="en-GB" sz="2800" dirty="0">
                <a:solidFill>
                  <a:schemeClr val="tx2">
                    <a:lumMod val="75000"/>
                    <a:lumOff val="25000"/>
                  </a:schemeClr>
                </a:solidFill>
              </a:rPr>
              <a:t>Blue</a:t>
            </a:r>
            <a:r>
              <a:rPr lang="en-GB" sz="2800" dirty="0"/>
              <a:t> / </a:t>
            </a:r>
            <a:r>
              <a:rPr lang="en-GB" sz="2800" dirty="0">
                <a:solidFill>
                  <a:srgbClr val="00B050"/>
                </a:solidFill>
              </a:rPr>
              <a:t>Green</a:t>
            </a:r>
          </a:p>
        </p:txBody>
      </p:sp>
      <p:sp>
        <p:nvSpPr>
          <p:cNvPr id="10" name="TextBox 9">
            <a:extLst>
              <a:ext uri="{FF2B5EF4-FFF2-40B4-BE49-F238E27FC236}">
                <a16:creationId xmlns:a16="http://schemas.microsoft.com/office/drawing/2014/main" id="{C5AF0564-5500-8666-8785-D834EE4CF875}"/>
              </a:ext>
            </a:extLst>
          </p:cNvPr>
          <p:cNvSpPr txBox="1"/>
          <p:nvPr/>
        </p:nvSpPr>
        <p:spPr>
          <a:xfrm>
            <a:off x="7359014" y="243865"/>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19498976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5C2B16-96DE-50FA-2B5F-7BA42C71B0A6}"/>
              </a:ext>
            </a:extLst>
          </p:cNvPr>
          <p:cNvSpPr>
            <a:spLocks noGrp="1"/>
          </p:cNvSpPr>
          <p:nvPr>
            <p:ph type="body" sz="quarter" idx="10"/>
          </p:nvPr>
        </p:nvSpPr>
        <p:spPr>
          <a:xfrm>
            <a:off x="666750" y="1263046"/>
            <a:ext cx="4511386" cy="1123817"/>
          </a:xfrm>
          <a:prstGeom prst="wedgeRoundRectCallout">
            <a:avLst>
              <a:gd name="adj1" fmla="val 4561"/>
              <a:gd name="adj2" fmla="val 123290"/>
              <a:gd name="adj3" fmla="val 16667"/>
            </a:avLst>
          </a:prstGeom>
        </p:spPr>
        <p:txBody>
          <a:bodyPr/>
          <a:lstStyle/>
          <a:p>
            <a:r>
              <a:rPr lang="en-US" dirty="0"/>
              <a:t>Do you know what this is?</a:t>
            </a:r>
            <a:endParaRPr lang="en-GB" dirty="0"/>
          </a:p>
        </p:txBody>
      </p:sp>
      <p:sp>
        <p:nvSpPr>
          <p:cNvPr id="4" name="Text Placeholder 3">
            <a:extLst>
              <a:ext uri="{FF2B5EF4-FFF2-40B4-BE49-F238E27FC236}">
                <a16:creationId xmlns:a16="http://schemas.microsoft.com/office/drawing/2014/main" id="{8CBA05E5-31D0-E0C9-6DC8-511939CE1836}"/>
              </a:ext>
            </a:extLst>
          </p:cNvPr>
          <p:cNvSpPr>
            <a:spLocks noGrp="1"/>
          </p:cNvSpPr>
          <p:nvPr>
            <p:ph type="body" sz="quarter" idx="11"/>
          </p:nvPr>
        </p:nvSpPr>
        <p:spPr>
          <a:xfrm>
            <a:off x="6585857" y="1100024"/>
            <a:ext cx="4511386" cy="1123817"/>
          </a:xfrm>
        </p:spPr>
        <p:txBody>
          <a:bodyPr/>
          <a:lstStyle/>
          <a:p>
            <a:r>
              <a:rPr lang="en-GB" dirty="0"/>
              <a:t>What kind of water is it on?</a:t>
            </a:r>
          </a:p>
        </p:txBody>
      </p:sp>
      <p:pic>
        <p:nvPicPr>
          <p:cNvPr id="10" name="Picture 9">
            <a:extLst>
              <a:ext uri="{FF2B5EF4-FFF2-40B4-BE49-F238E27FC236}">
                <a16:creationId xmlns:a16="http://schemas.microsoft.com/office/drawing/2014/main" id="{745BB3F2-5901-3BFE-8577-D921C36BEC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4562165" y="2060819"/>
            <a:ext cx="5904393" cy="3858910"/>
          </a:xfrm>
          <a:prstGeom prst="rect">
            <a:avLst/>
          </a:prstGeom>
          <a:noFill/>
          <a:ln>
            <a:noFill/>
          </a:ln>
        </p:spPr>
      </p:pic>
      <p:pic>
        <p:nvPicPr>
          <p:cNvPr id="3" name="Picture 2" descr="A cartoon of a child holding a pen&#10;&#10;Description automatically generated with medium confidence">
            <a:extLst>
              <a:ext uri="{FF2B5EF4-FFF2-40B4-BE49-F238E27FC236}">
                <a16:creationId xmlns:a16="http://schemas.microsoft.com/office/drawing/2014/main" id="{AA3D8C2C-7560-22DA-4DE5-4A3769DB76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0550" y="2205491"/>
            <a:ext cx="2769513" cy="4320000"/>
          </a:xfrm>
          <a:prstGeom prst="rect">
            <a:avLst/>
          </a:prstGeom>
        </p:spPr>
      </p:pic>
      <p:sp>
        <p:nvSpPr>
          <p:cNvPr id="5" name="TextBox 4">
            <a:extLst>
              <a:ext uri="{FF2B5EF4-FFF2-40B4-BE49-F238E27FC236}">
                <a16:creationId xmlns:a16="http://schemas.microsoft.com/office/drawing/2014/main" id="{FCE4342D-2984-9335-7EA1-4CB9E92EC1FC}"/>
              </a:ext>
            </a:extLst>
          </p:cNvPr>
          <p:cNvSpPr txBox="1"/>
          <p:nvPr/>
        </p:nvSpPr>
        <p:spPr>
          <a:xfrm>
            <a:off x="0" y="10886"/>
            <a:ext cx="6096000" cy="646331"/>
          </a:xfrm>
          <a:prstGeom prst="rect">
            <a:avLst/>
          </a:prstGeom>
          <a:noFill/>
        </p:spPr>
        <p:txBody>
          <a:bodyPr wrap="square">
            <a:spAutoFit/>
          </a:bodyPr>
          <a:lstStyle/>
          <a:p>
            <a:r>
              <a:rPr lang="en-US" dirty="0"/>
              <a:t>KQ: Why can we only find some types of transport in certain areas?</a:t>
            </a:r>
            <a:endParaRPr lang="en-GB" dirty="0"/>
          </a:p>
        </p:txBody>
      </p:sp>
      <p:sp>
        <p:nvSpPr>
          <p:cNvPr id="6" name="TextBox 5">
            <a:extLst>
              <a:ext uri="{FF2B5EF4-FFF2-40B4-BE49-F238E27FC236}">
                <a16:creationId xmlns:a16="http://schemas.microsoft.com/office/drawing/2014/main" id="{E1F29176-1B46-3E3F-66EA-20443DE9724F}"/>
              </a:ext>
            </a:extLst>
          </p:cNvPr>
          <p:cNvSpPr txBox="1"/>
          <p:nvPr/>
        </p:nvSpPr>
        <p:spPr>
          <a:xfrm>
            <a:off x="556319" y="772886"/>
            <a:ext cx="2769513" cy="523220"/>
          </a:xfrm>
          <a:prstGeom prst="rect">
            <a:avLst/>
          </a:prstGeom>
          <a:noFill/>
        </p:spPr>
        <p:txBody>
          <a:bodyPr wrap="square" rtlCol="0">
            <a:spAutoFit/>
          </a:bodyPr>
          <a:lstStyle/>
          <a:p>
            <a:r>
              <a:rPr lang="en-GB" sz="2800" dirty="0">
                <a:solidFill>
                  <a:schemeClr val="tx2">
                    <a:lumMod val="75000"/>
                    <a:lumOff val="25000"/>
                  </a:schemeClr>
                </a:solidFill>
              </a:rPr>
              <a:t>Blue</a:t>
            </a:r>
            <a:r>
              <a:rPr lang="en-GB" sz="2800" dirty="0"/>
              <a:t> / </a:t>
            </a:r>
            <a:r>
              <a:rPr lang="en-GB" sz="2800" dirty="0">
                <a:solidFill>
                  <a:srgbClr val="00B050"/>
                </a:solidFill>
              </a:rPr>
              <a:t>Green</a:t>
            </a:r>
          </a:p>
        </p:txBody>
      </p:sp>
      <p:sp>
        <p:nvSpPr>
          <p:cNvPr id="7" name="TextBox 6">
            <a:extLst>
              <a:ext uri="{FF2B5EF4-FFF2-40B4-BE49-F238E27FC236}">
                <a16:creationId xmlns:a16="http://schemas.microsoft.com/office/drawing/2014/main" id="{0283CD5E-E143-0090-6ED9-0C9C8019EF92}"/>
              </a:ext>
            </a:extLst>
          </p:cNvPr>
          <p:cNvSpPr txBox="1"/>
          <p:nvPr/>
        </p:nvSpPr>
        <p:spPr>
          <a:xfrm>
            <a:off x="7359014" y="243865"/>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14487409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02FD1E-9D35-19E8-0B26-0A967C4C891A}"/>
              </a:ext>
            </a:extLst>
          </p:cNvPr>
          <p:cNvSpPr>
            <a:spLocks noGrp="1"/>
          </p:cNvSpPr>
          <p:nvPr>
            <p:ph idx="1"/>
          </p:nvPr>
        </p:nvSpPr>
        <p:spPr/>
        <p:txBody>
          <a:bodyPr/>
          <a:lstStyle/>
          <a:p>
            <a:r>
              <a:rPr lang="en-US" dirty="0"/>
              <a:t>Some types of transport are only used in certain areas. </a:t>
            </a:r>
          </a:p>
          <a:p>
            <a:r>
              <a:rPr lang="en-US" dirty="0"/>
              <a:t>A funicular railway is only built up a hillside.</a:t>
            </a:r>
          </a:p>
          <a:p>
            <a:r>
              <a:rPr lang="en-US" dirty="0"/>
              <a:t>Some types of boats can only travel on canals.</a:t>
            </a:r>
          </a:p>
          <a:p>
            <a:endParaRPr lang="en-GB" dirty="0"/>
          </a:p>
        </p:txBody>
      </p:sp>
      <p:sp>
        <p:nvSpPr>
          <p:cNvPr id="3" name="Title 2">
            <a:extLst>
              <a:ext uri="{FF2B5EF4-FFF2-40B4-BE49-F238E27FC236}">
                <a16:creationId xmlns:a16="http://schemas.microsoft.com/office/drawing/2014/main" id="{BF358E48-6422-4816-B09C-860D5F1A0535}"/>
              </a:ext>
            </a:extLst>
          </p:cNvPr>
          <p:cNvSpPr>
            <a:spLocks noGrp="1"/>
          </p:cNvSpPr>
          <p:nvPr>
            <p:ph type="title"/>
          </p:nvPr>
        </p:nvSpPr>
        <p:spPr/>
        <p:txBody>
          <a:bodyPr/>
          <a:lstStyle/>
          <a:p>
            <a:r>
              <a:rPr lang="en-GB" dirty="0"/>
              <a:t>Types of transport</a:t>
            </a:r>
          </a:p>
        </p:txBody>
      </p:sp>
      <p:sp>
        <p:nvSpPr>
          <p:cNvPr id="4" name="Text Placeholder 3">
            <a:extLst>
              <a:ext uri="{FF2B5EF4-FFF2-40B4-BE49-F238E27FC236}">
                <a16:creationId xmlns:a16="http://schemas.microsoft.com/office/drawing/2014/main" id="{77A3B4CB-5048-66AE-6923-25B9DF9E71DA}"/>
              </a:ext>
            </a:extLst>
          </p:cNvPr>
          <p:cNvSpPr>
            <a:spLocks noGrp="1"/>
          </p:cNvSpPr>
          <p:nvPr>
            <p:ph type="body" sz="quarter" idx="10"/>
          </p:nvPr>
        </p:nvSpPr>
        <p:spPr/>
        <p:txBody>
          <a:bodyPr/>
          <a:lstStyle/>
          <a:p>
            <a:r>
              <a:rPr lang="en-US" dirty="0"/>
              <a:t>Lesson 9:</a:t>
            </a:r>
            <a:endParaRPr lang="en-GB" dirty="0"/>
          </a:p>
        </p:txBody>
      </p:sp>
      <p:pic>
        <p:nvPicPr>
          <p:cNvPr id="6" name="Picture 5">
            <a:extLst>
              <a:ext uri="{FF2B5EF4-FFF2-40B4-BE49-F238E27FC236}">
                <a16:creationId xmlns:a16="http://schemas.microsoft.com/office/drawing/2014/main" id="{EEBFCEFD-7B3A-EAE3-8A78-7C3E7EB8D4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5962650" y="3048380"/>
            <a:ext cx="4902337" cy="3204000"/>
          </a:xfrm>
          <a:prstGeom prst="rect">
            <a:avLst/>
          </a:prstGeom>
          <a:noFill/>
          <a:ln>
            <a:noFill/>
          </a:ln>
        </p:spPr>
      </p:pic>
      <p:pic>
        <p:nvPicPr>
          <p:cNvPr id="7" name="Picture 6">
            <a:extLst>
              <a:ext uri="{FF2B5EF4-FFF2-40B4-BE49-F238E27FC236}">
                <a16:creationId xmlns:a16="http://schemas.microsoft.com/office/drawing/2014/main" id="{E743D016-B962-0611-5F6D-CD06CE74CF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075" y="3048380"/>
            <a:ext cx="4805136" cy="3204000"/>
          </a:xfrm>
          <a:prstGeom prst="rect">
            <a:avLst/>
          </a:prstGeom>
        </p:spPr>
      </p:pic>
      <p:sp>
        <p:nvSpPr>
          <p:cNvPr id="5" name="TextBox 4">
            <a:extLst>
              <a:ext uri="{FF2B5EF4-FFF2-40B4-BE49-F238E27FC236}">
                <a16:creationId xmlns:a16="http://schemas.microsoft.com/office/drawing/2014/main" id="{54AC45B8-FC33-374E-2C33-671225AD1F16}"/>
              </a:ext>
            </a:extLst>
          </p:cNvPr>
          <p:cNvSpPr txBox="1"/>
          <p:nvPr/>
        </p:nvSpPr>
        <p:spPr>
          <a:xfrm>
            <a:off x="0" y="10886"/>
            <a:ext cx="7467600" cy="369332"/>
          </a:xfrm>
          <a:prstGeom prst="rect">
            <a:avLst/>
          </a:prstGeom>
          <a:noFill/>
        </p:spPr>
        <p:txBody>
          <a:bodyPr wrap="square">
            <a:spAutoFit/>
          </a:bodyPr>
          <a:lstStyle/>
          <a:p>
            <a:r>
              <a:rPr lang="en-US" dirty="0"/>
              <a:t>KQ: Why can we only find some types of transport in certain areas?</a:t>
            </a:r>
            <a:endParaRPr lang="en-GB" dirty="0"/>
          </a:p>
        </p:txBody>
      </p:sp>
      <p:sp>
        <p:nvSpPr>
          <p:cNvPr id="8" name="TextBox 7">
            <a:extLst>
              <a:ext uri="{FF2B5EF4-FFF2-40B4-BE49-F238E27FC236}">
                <a16:creationId xmlns:a16="http://schemas.microsoft.com/office/drawing/2014/main" id="{FE44B748-D9B4-D2DA-856D-212D2A8800A5}"/>
              </a:ext>
            </a:extLst>
          </p:cNvPr>
          <p:cNvSpPr txBox="1"/>
          <p:nvPr/>
        </p:nvSpPr>
        <p:spPr>
          <a:xfrm>
            <a:off x="7544201" y="0"/>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7736400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5C2B16-96DE-50FA-2B5F-7BA42C71B0A6}"/>
              </a:ext>
            </a:extLst>
          </p:cNvPr>
          <p:cNvSpPr>
            <a:spLocks noGrp="1"/>
          </p:cNvSpPr>
          <p:nvPr>
            <p:ph type="body" sz="quarter" idx="10"/>
          </p:nvPr>
        </p:nvSpPr>
        <p:spPr>
          <a:prstGeom prst="wedgeRoundRectCallout">
            <a:avLst>
              <a:gd name="adj1" fmla="val 4561"/>
              <a:gd name="adj2" fmla="val 123290"/>
              <a:gd name="adj3" fmla="val 16667"/>
            </a:avLst>
          </a:prstGeom>
        </p:spPr>
        <p:txBody>
          <a:bodyPr/>
          <a:lstStyle/>
          <a:p>
            <a:r>
              <a:rPr lang="en-US" dirty="0"/>
              <a:t>Look at this image from 1863.</a:t>
            </a:r>
            <a:endParaRPr lang="en-GB" dirty="0"/>
          </a:p>
        </p:txBody>
      </p:sp>
      <p:sp>
        <p:nvSpPr>
          <p:cNvPr id="3" name="Text Placeholder 2">
            <a:extLst>
              <a:ext uri="{FF2B5EF4-FFF2-40B4-BE49-F238E27FC236}">
                <a16:creationId xmlns:a16="http://schemas.microsoft.com/office/drawing/2014/main" id="{8D51DC4E-3279-2E78-FCE7-F47F7B568E60}"/>
              </a:ext>
            </a:extLst>
          </p:cNvPr>
          <p:cNvSpPr>
            <a:spLocks noGrp="1"/>
          </p:cNvSpPr>
          <p:nvPr>
            <p:ph type="body" sz="quarter" idx="11"/>
          </p:nvPr>
        </p:nvSpPr>
        <p:spPr>
          <a:prstGeom prst="wedgeRoundRectCallout">
            <a:avLst>
              <a:gd name="adj1" fmla="val -2894"/>
              <a:gd name="adj2" fmla="val 114873"/>
              <a:gd name="adj3" fmla="val 16667"/>
            </a:avLst>
          </a:prstGeom>
        </p:spPr>
        <p:txBody>
          <a:bodyPr/>
          <a:lstStyle/>
          <a:p>
            <a:r>
              <a:rPr lang="en-US" dirty="0"/>
              <a:t>What type of transport is this? Where is it?</a:t>
            </a:r>
            <a:endParaRPr lang="en-GB" dirty="0"/>
          </a:p>
        </p:txBody>
      </p:sp>
      <p:sp>
        <p:nvSpPr>
          <p:cNvPr id="4" name="Text Placeholder 3">
            <a:extLst>
              <a:ext uri="{FF2B5EF4-FFF2-40B4-BE49-F238E27FC236}">
                <a16:creationId xmlns:a16="http://schemas.microsoft.com/office/drawing/2014/main" id="{8CBA05E5-31D0-E0C9-6DC8-511939CE1836}"/>
              </a:ext>
            </a:extLst>
          </p:cNvPr>
          <p:cNvSpPr>
            <a:spLocks noGrp="1"/>
          </p:cNvSpPr>
          <p:nvPr>
            <p:ph type="body" sz="quarter" idx="12"/>
          </p:nvPr>
        </p:nvSpPr>
        <p:spPr/>
        <p:txBody>
          <a:bodyPr/>
          <a:lstStyle/>
          <a:p>
            <a:r>
              <a:rPr lang="en-US" dirty="0"/>
              <a:t>Lesson 9:</a:t>
            </a:r>
            <a:endParaRPr lang="en-GB" dirty="0"/>
          </a:p>
        </p:txBody>
      </p:sp>
      <p:pic>
        <p:nvPicPr>
          <p:cNvPr id="7" name="Picture 6">
            <a:extLst>
              <a:ext uri="{FF2B5EF4-FFF2-40B4-BE49-F238E27FC236}">
                <a16:creationId xmlns:a16="http://schemas.microsoft.com/office/drawing/2014/main" id="{A1FFA272-2F0C-A65D-BD09-367CCCB965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3045050" y="2607375"/>
            <a:ext cx="5145514" cy="3756653"/>
          </a:xfrm>
          <a:prstGeom prst="rect">
            <a:avLst/>
          </a:prstGeom>
          <a:noFill/>
          <a:ln>
            <a:noFill/>
          </a:ln>
        </p:spPr>
      </p:pic>
      <p:pic>
        <p:nvPicPr>
          <p:cNvPr id="9" name="Picture 8" descr="A cartoon of a child holding a pen&#10;&#10;Description automatically generated with medium confidence">
            <a:extLst>
              <a:ext uri="{FF2B5EF4-FFF2-40B4-BE49-F238E27FC236}">
                <a16:creationId xmlns:a16="http://schemas.microsoft.com/office/drawing/2014/main" id="{437E483E-2A78-03E2-7BD3-E2834D0055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259" y="2441559"/>
            <a:ext cx="2686690" cy="4190809"/>
          </a:xfrm>
          <a:prstGeom prst="rect">
            <a:avLst/>
          </a:prstGeom>
        </p:spPr>
      </p:pic>
      <p:pic>
        <p:nvPicPr>
          <p:cNvPr id="10" name="Picture 9" descr="Cartoon a cartoon of a person&#10;&#10;Description automatically generated with low confidence">
            <a:extLst>
              <a:ext uri="{FF2B5EF4-FFF2-40B4-BE49-F238E27FC236}">
                <a16:creationId xmlns:a16="http://schemas.microsoft.com/office/drawing/2014/main" id="{14B83560-0755-6843-5AAE-A67BD6DA06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57951" y="2441560"/>
            <a:ext cx="2769514" cy="4320000"/>
          </a:xfrm>
          <a:prstGeom prst="rect">
            <a:avLst/>
          </a:prstGeom>
        </p:spPr>
      </p:pic>
      <p:sp>
        <p:nvSpPr>
          <p:cNvPr id="5" name="TextBox 4">
            <a:extLst>
              <a:ext uri="{FF2B5EF4-FFF2-40B4-BE49-F238E27FC236}">
                <a16:creationId xmlns:a16="http://schemas.microsoft.com/office/drawing/2014/main" id="{2A5CB461-D147-CDC7-31E4-547A46BCCC9B}"/>
              </a:ext>
            </a:extLst>
          </p:cNvPr>
          <p:cNvSpPr txBox="1"/>
          <p:nvPr/>
        </p:nvSpPr>
        <p:spPr>
          <a:xfrm>
            <a:off x="0" y="10886"/>
            <a:ext cx="7467600" cy="369332"/>
          </a:xfrm>
          <a:prstGeom prst="rect">
            <a:avLst/>
          </a:prstGeom>
          <a:noFill/>
        </p:spPr>
        <p:txBody>
          <a:bodyPr wrap="square">
            <a:spAutoFit/>
          </a:bodyPr>
          <a:lstStyle/>
          <a:p>
            <a:r>
              <a:rPr lang="en-US" dirty="0"/>
              <a:t>KQ: Why can we only find some types of transport in certain areas?</a:t>
            </a:r>
            <a:endParaRPr lang="en-GB" dirty="0"/>
          </a:p>
        </p:txBody>
      </p:sp>
      <p:sp>
        <p:nvSpPr>
          <p:cNvPr id="6" name="TextBox 5">
            <a:extLst>
              <a:ext uri="{FF2B5EF4-FFF2-40B4-BE49-F238E27FC236}">
                <a16:creationId xmlns:a16="http://schemas.microsoft.com/office/drawing/2014/main" id="{83075BDD-ED10-841E-E022-C8C30E296501}"/>
              </a:ext>
            </a:extLst>
          </p:cNvPr>
          <p:cNvSpPr txBox="1"/>
          <p:nvPr/>
        </p:nvSpPr>
        <p:spPr>
          <a:xfrm>
            <a:off x="7544201" y="-1989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42045616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4008CB-3497-35C6-91A8-9D09EB7067B4}"/>
              </a:ext>
            </a:extLst>
          </p:cNvPr>
          <p:cNvSpPr>
            <a:spLocks noGrp="1"/>
          </p:cNvSpPr>
          <p:nvPr>
            <p:ph idx="1"/>
          </p:nvPr>
        </p:nvSpPr>
        <p:spPr>
          <a:xfrm>
            <a:off x="473075" y="1139725"/>
            <a:ext cx="5209970" cy="5299813"/>
          </a:xfrm>
        </p:spPr>
        <p:txBody>
          <a:bodyPr/>
          <a:lstStyle/>
          <a:p>
            <a:r>
              <a:rPr lang="en-US" dirty="0"/>
              <a:t>As cities got bigger, their streets became busy with horse drawn carriages, buses, and trams. </a:t>
            </a:r>
          </a:p>
          <a:p>
            <a:r>
              <a:rPr lang="en-US" dirty="0"/>
              <a:t>To help cut down the </a:t>
            </a:r>
            <a:r>
              <a:rPr lang="en-US" b="1" dirty="0"/>
              <a:t>traffic</a:t>
            </a:r>
            <a:r>
              <a:rPr lang="en-US" dirty="0"/>
              <a:t> in London, a railway was built underneath the streets.</a:t>
            </a:r>
          </a:p>
          <a:p>
            <a:endParaRPr lang="en-GB" dirty="0"/>
          </a:p>
        </p:txBody>
      </p:sp>
      <p:sp>
        <p:nvSpPr>
          <p:cNvPr id="3" name="Title 2">
            <a:extLst>
              <a:ext uri="{FF2B5EF4-FFF2-40B4-BE49-F238E27FC236}">
                <a16:creationId xmlns:a16="http://schemas.microsoft.com/office/drawing/2014/main" id="{D8C562DA-B5B2-2C07-7C3F-565B2D450904}"/>
              </a:ext>
            </a:extLst>
          </p:cNvPr>
          <p:cNvSpPr>
            <a:spLocks noGrp="1"/>
          </p:cNvSpPr>
          <p:nvPr>
            <p:ph type="title"/>
          </p:nvPr>
        </p:nvSpPr>
        <p:spPr/>
        <p:txBody>
          <a:bodyPr/>
          <a:lstStyle/>
          <a:p>
            <a:r>
              <a:rPr lang="en-GB" dirty="0"/>
              <a:t>The underground railway</a:t>
            </a:r>
          </a:p>
        </p:txBody>
      </p:sp>
      <p:sp>
        <p:nvSpPr>
          <p:cNvPr id="4" name="Text Placeholder 3">
            <a:extLst>
              <a:ext uri="{FF2B5EF4-FFF2-40B4-BE49-F238E27FC236}">
                <a16:creationId xmlns:a16="http://schemas.microsoft.com/office/drawing/2014/main" id="{5E086BF8-3316-FBF7-6836-C5CEECA61D68}"/>
              </a:ext>
            </a:extLst>
          </p:cNvPr>
          <p:cNvSpPr>
            <a:spLocks noGrp="1"/>
          </p:cNvSpPr>
          <p:nvPr>
            <p:ph type="body" sz="quarter" idx="10"/>
          </p:nvPr>
        </p:nvSpPr>
        <p:spPr/>
        <p:txBody>
          <a:bodyPr/>
          <a:lstStyle/>
          <a:p>
            <a:r>
              <a:rPr lang="en-US" dirty="0"/>
              <a:t>Lesson 9:</a:t>
            </a:r>
            <a:endParaRPr lang="en-GB" dirty="0"/>
          </a:p>
        </p:txBody>
      </p:sp>
      <p:pic>
        <p:nvPicPr>
          <p:cNvPr id="5" name="Picture 4">
            <a:extLst>
              <a:ext uri="{FF2B5EF4-FFF2-40B4-BE49-F238E27FC236}">
                <a16:creationId xmlns:a16="http://schemas.microsoft.com/office/drawing/2014/main" id="{69479EFC-6C16-B6B6-B059-D47D7530F5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5962650" y="1816462"/>
            <a:ext cx="4843895" cy="3940222"/>
          </a:xfrm>
          <a:prstGeom prst="rect">
            <a:avLst/>
          </a:prstGeom>
          <a:noFill/>
          <a:ln>
            <a:noFill/>
          </a:ln>
        </p:spPr>
      </p:pic>
      <p:sp>
        <p:nvSpPr>
          <p:cNvPr id="6" name="TextBox 5">
            <a:extLst>
              <a:ext uri="{FF2B5EF4-FFF2-40B4-BE49-F238E27FC236}">
                <a16:creationId xmlns:a16="http://schemas.microsoft.com/office/drawing/2014/main" id="{8DDBFA04-820B-D515-8324-2D45CE811C92}"/>
              </a:ext>
            </a:extLst>
          </p:cNvPr>
          <p:cNvSpPr txBox="1"/>
          <p:nvPr/>
        </p:nvSpPr>
        <p:spPr>
          <a:xfrm>
            <a:off x="0" y="10886"/>
            <a:ext cx="7467600" cy="369332"/>
          </a:xfrm>
          <a:prstGeom prst="rect">
            <a:avLst/>
          </a:prstGeom>
          <a:noFill/>
        </p:spPr>
        <p:txBody>
          <a:bodyPr wrap="square">
            <a:spAutoFit/>
          </a:bodyPr>
          <a:lstStyle/>
          <a:p>
            <a:r>
              <a:rPr lang="en-US" dirty="0"/>
              <a:t>KQ: Why can we only find some types of transport in certain areas?</a:t>
            </a:r>
            <a:endParaRPr lang="en-GB" dirty="0"/>
          </a:p>
        </p:txBody>
      </p:sp>
      <p:sp>
        <p:nvSpPr>
          <p:cNvPr id="7" name="TextBox 6">
            <a:extLst>
              <a:ext uri="{FF2B5EF4-FFF2-40B4-BE49-F238E27FC236}">
                <a16:creationId xmlns:a16="http://schemas.microsoft.com/office/drawing/2014/main" id="{1FD41C8E-4E3C-7C6C-FD74-95455CCAEEB9}"/>
              </a:ext>
            </a:extLst>
          </p:cNvPr>
          <p:cNvSpPr txBox="1"/>
          <p:nvPr/>
        </p:nvSpPr>
        <p:spPr>
          <a:xfrm>
            <a:off x="7544201" y="18481"/>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33465224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4008CB-3497-35C6-91A8-9D09EB7067B4}"/>
              </a:ext>
            </a:extLst>
          </p:cNvPr>
          <p:cNvSpPr>
            <a:spLocks noGrp="1"/>
          </p:cNvSpPr>
          <p:nvPr>
            <p:ph idx="1"/>
          </p:nvPr>
        </p:nvSpPr>
        <p:spPr>
          <a:xfrm>
            <a:off x="473074" y="1139725"/>
            <a:ext cx="6238876" cy="5299813"/>
          </a:xfrm>
        </p:spPr>
        <p:txBody>
          <a:bodyPr>
            <a:normAutofit/>
          </a:bodyPr>
          <a:lstStyle/>
          <a:p>
            <a:r>
              <a:rPr lang="en-US" dirty="0"/>
              <a:t>The world’s first underground railway opened in 1863 in London. </a:t>
            </a:r>
          </a:p>
          <a:p>
            <a:endParaRPr lang="en-US" dirty="0"/>
          </a:p>
          <a:p>
            <a:endParaRPr lang="en-US" dirty="0"/>
          </a:p>
          <a:p>
            <a:endParaRPr lang="en-US" dirty="0"/>
          </a:p>
          <a:p>
            <a:r>
              <a:rPr lang="en-US" dirty="0"/>
              <a:t>Today, London’s underground railway carries around lots of people every day!</a:t>
            </a:r>
            <a:endParaRPr lang="en-GB" dirty="0"/>
          </a:p>
        </p:txBody>
      </p:sp>
      <p:sp>
        <p:nvSpPr>
          <p:cNvPr id="3" name="Title 2">
            <a:extLst>
              <a:ext uri="{FF2B5EF4-FFF2-40B4-BE49-F238E27FC236}">
                <a16:creationId xmlns:a16="http://schemas.microsoft.com/office/drawing/2014/main" id="{D8C562DA-B5B2-2C07-7C3F-565B2D450904}"/>
              </a:ext>
            </a:extLst>
          </p:cNvPr>
          <p:cNvSpPr>
            <a:spLocks noGrp="1"/>
          </p:cNvSpPr>
          <p:nvPr>
            <p:ph type="title"/>
          </p:nvPr>
        </p:nvSpPr>
        <p:spPr/>
        <p:txBody>
          <a:bodyPr/>
          <a:lstStyle/>
          <a:p>
            <a:r>
              <a:rPr lang="en-GB" dirty="0"/>
              <a:t>The underground railway</a:t>
            </a:r>
          </a:p>
        </p:txBody>
      </p:sp>
      <p:sp>
        <p:nvSpPr>
          <p:cNvPr id="4" name="Text Placeholder 3">
            <a:extLst>
              <a:ext uri="{FF2B5EF4-FFF2-40B4-BE49-F238E27FC236}">
                <a16:creationId xmlns:a16="http://schemas.microsoft.com/office/drawing/2014/main" id="{5E086BF8-3316-FBF7-6836-C5CEECA61D68}"/>
              </a:ext>
            </a:extLst>
          </p:cNvPr>
          <p:cNvSpPr>
            <a:spLocks noGrp="1"/>
          </p:cNvSpPr>
          <p:nvPr>
            <p:ph type="body" sz="quarter" idx="10"/>
          </p:nvPr>
        </p:nvSpPr>
        <p:spPr/>
        <p:txBody>
          <a:bodyPr/>
          <a:lstStyle/>
          <a:p>
            <a:r>
              <a:rPr lang="en-US" dirty="0"/>
              <a:t>Lesson 9:</a:t>
            </a:r>
            <a:endParaRPr lang="en-GB" dirty="0"/>
          </a:p>
        </p:txBody>
      </p:sp>
      <p:pic>
        <p:nvPicPr>
          <p:cNvPr id="6" name="Picture 5">
            <a:extLst>
              <a:ext uri="{FF2B5EF4-FFF2-40B4-BE49-F238E27FC236}">
                <a16:creationId xmlns:a16="http://schemas.microsoft.com/office/drawing/2014/main" id="{CF771DA1-AD16-D223-100D-4B96853C9E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7561005" y="1250542"/>
            <a:ext cx="3245540" cy="2401119"/>
          </a:xfrm>
          <a:prstGeom prst="rect">
            <a:avLst/>
          </a:prstGeom>
          <a:noFill/>
          <a:ln>
            <a:noFill/>
          </a:ln>
        </p:spPr>
      </p:pic>
      <p:pic>
        <p:nvPicPr>
          <p:cNvPr id="7" name="Picture 6">
            <a:extLst>
              <a:ext uri="{FF2B5EF4-FFF2-40B4-BE49-F238E27FC236}">
                <a16:creationId xmlns:a16="http://schemas.microsoft.com/office/drawing/2014/main" id="{1DC31E3E-204F-31FE-A00A-F1050F72E5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7561005" y="4069117"/>
            <a:ext cx="3245540" cy="2434394"/>
          </a:xfrm>
          <a:prstGeom prst="rect">
            <a:avLst/>
          </a:prstGeom>
          <a:noFill/>
          <a:ln>
            <a:noFill/>
          </a:ln>
        </p:spPr>
      </p:pic>
      <p:sp>
        <p:nvSpPr>
          <p:cNvPr id="5" name="TextBox 4">
            <a:extLst>
              <a:ext uri="{FF2B5EF4-FFF2-40B4-BE49-F238E27FC236}">
                <a16:creationId xmlns:a16="http://schemas.microsoft.com/office/drawing/2014/main" id="{A651D969-785A-464D-329C-CA29C0010E70}"/>
              </a:ext>
            </a:extLst>
          </p:cNvPr>
          <p:cNvSpPr txBox="1"/>
          <p:nvPr/>
        </p:nvSpPr>
        <p:spPr>
          <a:xfrm>
            <a:off x="0" y="10886"/>
            <a:ext cx="7467600" cy="369332"/>
          </a:xfrm>
          <a:prstGeom prst="rect">
            <a:avLst/>
          </a:prstGeom>
          <a:noFill/>
        </p:spPr>
        <p:txBody>
          <a:bodyPr wrap="square">
            <a:spAutoFit/>
          </a:bodyPr>
          <a:lstStyle/>
          <a:p>
            <a:r>
              <a:rPr lang="en-US" dirty="0"/>
              <a:t>KQ: Why can we only find some types of transport in certain areas?</a:t>
            </a:r>
            <a:endParaRPr lang="en-GB" dirty="0"/>
          </a:p>
        </p:txBody>
      </p:sp>
      <p:sp>
        <p:nvSpPr>
          <p:cNvPr id="8" name="TextBox 7">
            <a:extLst>
              <a:ext uri="{FF2B5EF4-FFF2-40B4-BE49-F238E27FC236}">
                <a16:creationId xmlns:a16="http://schemas.microsoft.com/office/drawing/2014/main" id="{4F14A905-288D-E0D8-3972-2C1D43B74E4F}"/>
              </a:ext>
            </a:extLst>
          </p:cNvPr>
          <p:cNvSpPr txBox="1"/>
          <p:nvPr/>
        </p:nvSpPr>
        <p:spPr>
          <a:xfrm>
            <a:off x="7544201" y="18481"/>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562709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9E5F1-DCEF-346A-ECF0-447E075F5F78}"/>
              </a:ext>
            </a:extLst>
          </p:cNvPr>
          <p:cNvSpPr>
            <a:spLocks noGrp="1"/>
          </p:cNvSpPr>
          <p:nvPr>
            <p:ph type="title"/>
          </p:nvPr>
        </p:nvSpPr>
        <p:spPr>
          <a:xfrm>
            <a:off x="473075" y="418461"/>
            <a:ext cx="10333470" cy="936000"/>
          </a:xfrm>
        </p:spPr>
        <p:txBody>
          <a:bodyPr>
            <a:noAutofit/>
          </a:bodyPr>
          <a:lstStyle/>
          <a:p>
            <a:r>
              <a:rPr lang="en-GB" dirty="0"/>
              <a:t>Sort the sentences by whether they are an advantage or disadvantage of having an underground.</a:t>
            </a:r>
          </a:p>
        </p:txBody>
      </p:sp>
      <p:sp>
        <p:nvSpPr>
          <p:cNvPr id="4" name="Text Placeholder 3">
            <a:extLst>
              <a:ext uri="{FF2B5EF4-FFF2-40B4-BE49-F238E27FC236}">
                <a16:creationId xmlns:a16="http://schemas.microsoft.com/office/drawing/2014/main" id="{DFC11895-62E7-6454-0360-1636D00A4F87}"/>
              </a:ext>
            </a:extLst>
          </p:cNvPr>
          <p:cNvSpPr>
            <a:spLocks noGrp="1"/>
          </p:cNvSpPr>
          <p:nvPr>
            <p:ph type="body" sz="quarter" idx="10"/>
          </p:nvPr>
        </p:nvSpPr>
        <p:spPr/>
        <p:txBody>
          <a:bodyPr/>
          <a:lstStyle/>
          <a:p>
            <a:r>
              <a:rPr lang="en-US" dirty="0"/>
              <a:t>Lesson 9:</a:t>
            </a:r>
            <a:endParaRPr lang="en-GB" dirty="0"/>
          </a:p>
        </p:txBody>
      </p:sp>
      <p:sp>
        <p:nvSpPr>
          <p:cNvPr id="10" name="Rectangle: Rounded Corners 9">
            <a:extLst>
              <a:ext uri="{FF2B5EF4-FFF2-40B4-BE49-F238E27FC236}">
                <a16:creationId xmlns:a16="http://schemas.microsoft.com/office/drawing/2014/main" id="{D0641A26-C2AE-9572-52A1-E1CD6D875725}"/>
              </a:ext>
            </a:extLst>
          </p:cNvPr>
          <p:cNvSpPr/>
          <p:nvPr/>
        </p:nvSpPr>
        <p:spPr>
          <a:xfrm>
            <a:off x="473075" y="4948310"/>
            <a:ext cx="3819145" cy="619932"/>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r>
              <a:rPr lang="en-GB" sz="2400" dirty="0">
                <a:solidFill>
                  <a:schemeClr val="tx1"/>
                </a:solidFill>
                <a:latin typeface="Century Gothic" panose="020B0502020202020204" pitchFamily="34" charset="0"/>
              </a:rPr>
              <a:t>There is no other traffic.</a:t>
            </a:r>
          </a:p>
        </p:txBody>
      </p:sp>
      <p:sp>
        <p:nvSpPr>
          <p:cNvPr id="11" name="Rectangle: Rounded Corners 10">
            <a:extLst>
              <a:ext uri="{FF2B5EF4-FFF2-40B4-BE49-F238E27FC236}">
                <a16:creationId xmlns:a16="http://schemas.microsoft.com/office/drawing/2014/main" id="{4662A98B-047A-B001-0F16-EAC55E6B48D1}"/>
              </a:ext>
            </a:extLst>
          </p:cNvPr>
          <p:cNvSpPr/>
          <p:nvPr/>
        </p:nvSpPr>
        <p:spPr>
          <a:xfrm>
            <a:off x="473075" y="5798537"/>
            <a:ext cx="3006671" cy="619932"/>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r>
              <a:rPr lang="en-GB" sz="2400" dirty="0">
                <a:solidFill>
                  <a:schemeClr val="tx1"/>
                </a:solidFill>
                <a:latin typeface="Century Gothic" panose="020B0502020202020204" pitchFamily="34" charset="0"/>
              </a:rPr>
              <a:t>It is very crowded.</a:t>
            </a:r>
          </a:p>
        </p:txBody>
      </p:sp>
      <p:sp>
        <p:nvSpPr>
          <p:cNvPr id="12" name="Rectangle: Rounded Corners 11">
            <a:extLst>
              <a:ext uri="{FF2B5EF4-FFF2-40B4-BE49-F238E27FC236}">
                <a16:creationId xmlns:a16="http://schemas.microsoft.com/office/drawing/2014/main" id="{754513F1-C470-71F6-D1D4-1865BE10603D}"/>
              </a:ext>
            </a:extLst>
          </p:cNvPr>
          <p:cNvSpPr/>
          <p:nvPr/>
        </p:nvSpPr>
        <p:spPr>
          <a:xfrm>
            <a:off x="6887402" y="4963279"/>
            <a:ext cx="3378631" cy="619932"/>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r>
              <a:rPr lang="en-GB" sz="2400" dirty="0">
                <a:solidFill>
                  <a:schemeClr val="tx1"/>
                </a:solidFill>
                <a:latin typeface="Century Gothic" panose="020B0502020202020204" pitchFamily="34" charset="0"/>
              </a:rPr>
              <a:t>It can be expensive.</a:t>
            </a:r>
          </a:p>
        </p:txBody>
      </p:sp>
      <p:sp>
        <p:nvSpPr>
          <p:cNvPr id="13" name="Rectangle: Rounded Corners 12">
            <a:extLst>
              <a:ext uri="{FF2B5EF4-FFF2-40B4-BE49-F238E27FC236}">
                <a16:creationId xmlns:a16="http://schemas.microsoft.com/office/drawing/2014/main" id="{01A9A513-7D0E-4BD3-A46B-86DBCA2926CC}"/>
              </a:ext>
            </a:extLst>
          </p:cNvPr>
          <p:cNvSpPr/>
          <p:nvPr/>
        </p:nvSpPr>
        <p:spPr>
          <a:xfrm>
            <a:off x="4752901" y="4948310"/>
            <a:ext cx="1673819" cy="619932"/>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r>
              <a:rPr lang="en-GB" sz="2400" dirty="0">
                <a:solidFill>
                  <a:schemeClr val="tx1"/>
                </a:solidFill>
                <a:latin typeface="Century Gothic" panose="020B0502020202020204" pitchFamily="34" charset="0"/>
              </a:rPr>
              <a:t>It is quick.</a:t>
            </a:r>
          </a:p>
        </p:txBody>
      </p:sp>
      <p:sp>
        <p:nvSpPr>
          <p:cNvPr id="14" name="Rectangle: Rounded Corners 13">
            <a:extLst>
              <a:ext uri="{FF2B5EF4-FFF2-40B4-BE49-F238E27FC236}">
                <a16:creationId xmlns:a16="http://schemas.microsoft.com/office/drawing/2014/main" id="{4A856BE0-C0C1-49D5-6564-27989D3430DF}"/>
              </a:ext>
            </a:extLst>
          </p:cNvPr>
          <p:cNvSpPr/>
          <p:nvPr/>
        </p:nvSpPr>
        <p:spPr>
          <a:xfrm>
            <a:off x="3626603" y="5798536"/>
            <a:ext cx="6639430" cy="619933"/>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r>
              <a:rPr lang="en-GB" sz="2400" dirty="0">
                <a:solidFill>
                  <a:schemeClr val="tx1"/>
                </a:solidFill>
                <a:latin typeface="Century Gothic" panose="020B0502020202020204" pitchFamily="34" charset="0"/>
              </a:rPr>
              <a:t>It helps cut down on traffic above ground.</a:t>
            </a:r>
          </a:p>
        </p:txBody>
      </p:sp>
      <p:pic>
        <p:nvPicPr>
          <p:cNvPr id="5" name="Picture 4" descr="A picture containing text, screenshot, font, rectangle&#10;&#10;Description automatically generated">
            <a:extLst>
              <a:ext uri="{FF2B5EF4-FFF2-40B4-BE49-F238E27FC236}">
                <a16:creationId xmlns:a16="http://schemas.microsoft.com/office/drawing/2014/main" id="{927B42EC-F85B-3708-D2A7-887D79C341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7192" y="1420290"/>
            <a:ext cx="6639430" cy="3327664"/>
          </a:xfrm>
          <a:prstGeom prst="rect">
            <a:avLst/>
          </a:prstGeom>
        </p:spPr>
      </p:pic>
      <p:sp>
        <p:nvSpPr>
          <p:cNvPr id="3" name="TextBox 2">
            <a:extLst>
              <a:ext uri="{FF2B5EF4-FFF2-40B4-BE49-F238E27FC236}">
                <a16:creationId xmlns:a16="http://schemas.microsoft.com/office/drawing/2014/main" id="{EC7CED11-E827-605A-5D29-BD441534332E}"/>
              </a:ext>
            </a:extLst>
          </p:cNvPr>
          <p:cNvSpPr txBox="1"/>
          <p:nvPr/>
        </p:nvSpPr>
        <p:spPr>
          <a:xfrm>
            <a:off x="0" y="10886"/>
            <a:ext cx="7467600" cy="369332"/>
          </a:xfrm>
          <a:prstGeom prst="rect">
            <a:avLst/>
          </a:prstGeom>
          <a:noFill/>
        </p:spPr>
        <p:txBody>
          <a:bodyPr wrap="square">
            <a:spAutoFit/>
          </a:bodyPr>
          <a:lstStyle/>
          <a:p>
            <a:r>
              <a:rPr lang="en-US" dirty="0"/>
              <a:t>KQ: Why can we only find some types of transport in certain areas?</a:t>
            </a:r>
            <a:endParaRPr lang="en-GB" dirty="0"/>
          </a:p>
        </p:txBody>
      </p:sp>
      <p:sp>
        <p:nvSpPr>
          <p:cNvPr id="6" name="TextBox 5">
            <a:extLst>
              <a:ext uri="{FF2B5EF4-FFF2-40B4-BE49-F238E27FC236}">
                <a16:creationId xmlns:a16="http://schemas.microsoft.com/office/drawing/2014/main" id="{77E5C840-20D7-117A-034C-11213572109F}"/>
              </a:ext>
            </a:extLst>
          </p:cNvPr>
          <p:cNvSpPr txBox="1"/>
          <p:nvPr/>
        </p:nvSpPr>
        <p:spPr>
          <a:xfrm>
            <a:off x="7859757" y="-1989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13262844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CBE9A2E-1A55-F90C-6FC2-CCDE424190CE}"/>
              </a:ext>
            </a:extLst>
          </p:cNvPr>
          <p:cNvSpPr>
            <a:spLocks noGrp="1"/>
          </p:cNvSpPr>
          <p:nvPr>
            <p:ph type="body" sz="quarter" idx="10"/>
          </p:nvPr>
        </p:nvSpPr>
        <p:spPr/>
        <p:txBody>
          <a:bodyPr/>
          <a:lstStyle/>
          <a:p>
            <a:r>
              <a:rPr lang="en-US" dirty="0"/>
              <a:t>Lesson 9:</a:t>
            </a:r>
            <a:endParaRPr lang="en-GB" dirty="0"/>
          </a:p>
        </p:txBody>
      </p:sp>
      <p:sp>
        <p:nvSpPr>
          <p:cNvPr id="7" name="Title 1">
            <a:extLst>
              <a:ext uri="{FF2B5EF4-FFF2-40B4-BE49-F238E27FC236}">
                <a16:creationId xmlns:a16="http://schemas.microsoft.com/office/drawing/2014/main" id="{970CC92D-7D65-176B-344D-18ACA7B8C164}"/>
              </a:ext>
            </a:extLst>
          </p:cNvPr>
          <p:cNvSpPr txBox="1">
            <a:spLocks/>
          </p:cNvSpPr>
          <p:nvPr/>
        </p:nvSpPr>
        <p:spPr>
          <a:xfrm>
            <a:off x="297385" y="356247"/>
            <a:ext cx="10333470" cy="936000"/>
          </a:xfrm>
          <a:prstGeom prst="roundRect">
            <a:avLst/>
          </a:prstGeom>
          <a:solidFill>
            <a:srgbClr val="8E71A5"/>
          </a:solidFill>
        </p:spPr>
        <p:txBody>
          <a:bodyPr lIns="0" tIns="0" rIns="0" bIns="0" anchor="ctr" anchorCtr="0">
            <a:noAutofit/>
          </a:bodyPr>
          <a:lstStyle>
            <a:lvl1pPr marL="176213" indent="0" algn="l" defTabSz="914400" rtl="0" eaLnBrk="1" latinLnBrk="0" hangingPunct="1">
              <a:lnSpc>
                <a:spcPct val="100000"/>
              </a:lnSpc>
              <a:spcBef>
                <a:spcPct val="0"/>
              </a:spcBef>
              <a:buNone/>
              <a:defRPr sz="2800" b="1" kern="1200">
                <a:solidFill>
                  <a:schemeClr val="bg1"/>
                </a:solidFill>
                <a:latin typeface="Century Gothic"/>
                <a:ea typeface="+mj-ea"/>
                <a:cs typeface="Century Gothic"/>
              </a:defRPr>
            </a:lvl1pPr>
          </a:lstStyle>
          <a:p>
            <a:r>
              <a:rPr lang="en-GB" dirty="0"/>
              <a:t>Sort the sentences by whether they are an advantage or disadvantage of having an underground.</a:t>
            </a:r>
          </a:p>
        </p:txBody>
      </p:sp>
      <p:pic>
        <p:nvPicPr>
          <p:cNvPr id="3" name="Picture 2" descr="A picture containing text, screenshot, font&#10;&#10;Description automatically generated">
            <a:extLst>
              <a:ext uri="{FF2B5EF4-FFF2-40B4-BE49-F238E27FC236}">
                <a16:creationId xmlns:a16="http://schemas.microsoft.com/office/drawing/2014/main" id="{6C1F9B26-A606-5465-4B96-CCF14AC9B7A8}"/>
              </a:ext>
            </a:extLst>
          </p:cNvPr>
          <p:cNvPicPr>
            <a:picLocks noChangeAspect="1"/>
          </p:cNvPicPr>
          <p:nvPr/>
        </p:nvPicPr>
        <p:blipFill>
          <a:blip r:embed="rId2"/>
          <a:stretch>
            <a:fillRect/>
          </a:stretch>
        </p:blipFill>
        <p:spPr>
          <a:xfrm>
            <a:off x="479131" y="1514855"/>
            <a:ext cx="9949971" cy="4986897"/>
          </a:xfrm>
          <a:prstGeom prst="rect">
            <a:avLst/>
          </a:prstGeom>
        </p:spPr>
      </p:pic>
      <p:sp>
        <p:nvSpPr>
          <p:cNvPr id="2" name="TextBox 1">
            <a:extLst>
              <a:ext uri="{FF2B5EF4-FFF2-40B4-BE49-F238E27FC236}">
                <a16:creationId xmlns:a16="http://schemas.microsoft.com/office/drawing/2014/main" id="{56D85691-D218-74E2-1AA8-473F60B59B8E}"/>
              </a:ext>
            </a:extLst>
          </p:cNvPr>
          <p:cNvSpPr txBox="1"/>
          <p:nvPr/>
        </p:nvSpPr>
        <p:spPr>
          <a:xfrm>
            <a:off x="0" y="10886"/>
            <a:ext cx="7467600" cy="369332"/>
          </a:xfrm>
          <a:prstGeom prst="rect">
            <a:avLst/>
          </a:prstGeom>
          <a:noFill/>
        </p:spPr>
        <p:txBody>
          <a:bodyPr wrap="square">
            <a:spAutoFit/>
          </a:bodyPr>
          <a:lstStyle/>
          <a:p>
            <a:r>
              <a:rPr lang="en-US" dirty="0"/>
              <a:t>KQ: Why can we only find some types of transport in certain areas?</a:t>
            </a:r>
            <a:endParaRPr lang="en-GB" dirty="0"/>
          </a:p>
        </p:txBody>
      </p:sp>
      <p:sp>
        <p:nvSpPr>
          <p:cNvPr id="5" name="TextBox 4">
            <a:extLst>
              <a:ext uri="{FF2B5EF4-FFF2-40B4-BE49-F238E27FC236}">
                <a16:creationId xmlns:a16="http://schemas.microsoft.com/office/drawing/2014/main" id="{39691A03-0F2D-76B2-3C64-9D4F0A27D73E}"/>
              </a:ext>
            </a:extLst>
          </p:cNvPr>
          <p:cNvSpPr txBox="1"/>
          <p:nvPr/>
        </p:nvSpPr>
        <p:spPr>
          <a:xfrm>
            <a:off x="7764985" y="-4503"/>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17127166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896C31-BAA8-23E4-4DB7-61BE6105F571}"/>
              </a:ext>
            </a:extLst>
          </p:cNvPr>
          <p:cNvSpPr>
            <a:spLocks noGrp="1"/>
          </p:cNvSpPr>
          <p:nvPr>
            <p:ph type="title"/>
          </p:nvPr>
        </p:nvSpPr>
        <p:spPr/>
        <p:txBody>
          <a:bodyPr/>
          <a:lstStyle/>
          <a:p>
            <a:r>
              <a:rPr lang="en-US" dirty="0"/>
              <a:t>Transport in our local area</a:t>
            </a:r>
            <a:endParaRPr lang="en-GB" dirty="0"/>
          </a:p>
        </p:txBody>
      </p:sp>
      <p:sp>
        <p:nvSpPr>
          <p:cNvPr id="4" name="Text Placeholder 3">
            <a:extLst>
              <a:ext uri="{FF2B5EF4-FFF2-40B4-BE49-F238E27FC236}">
                <a16:creationId xmlns:a16="http://schemas.microsoft.com/office/drawing/2014/main" id="{25406D32-BCF5-B6B3-FDD6-822F5E85185D}"/>
              </a:ext>
            </a:extLst>
          </p:cNvPr>
          <p:cNvSpPr>
            <a:spLocks noGrp="1"/>
          </p:cNvSpPr>
          <p:nvPr>
            <p:ph type="body" sz="quarter" idx="10"/>
          </p:nvPr>
        </p:nvSpPr>
        <p:spPr/>
        <p:txBody>
          <a:bodyPr/>
          <a:lstStyle/>
          <a:p>
            <a:r>
              <a:rPr lang="en-US" dirty="0"/>
              <a:t>Lesson 9:</a:t>
            </a:r>
            <a:endParaRPr lang="en-GB" dirty="0"/>
          </a:p>
        </p:txBody>
      </p:sp>
      <p:sp>
        <p:nvSpPr>
          <p:cNvPr id="8" name="Text Placeholder 1">
            <a:extLst>
              <a:ext uri="{FF2B5EF4-FFF2-40B4-BE49-F238E27FC236}">
                <a16:creationId xmlns:a16="http://schemas.microsoft.com/office/drawing/2014/main" id="{94FCC39B-B869-A849-51F3-2204DB0E22C6}"/>
              </a:ext>
            </a:extLst>
          </p:cNvPr>
          <p:cNvSpPr txBox="1">
            <a:spLocks/>
          </p:cNvSpPr>
          <p:nvPr/>
        </p:nvSpPr>
        <p:spPr>
          <a:xfrm>
            <a:off x="473075" y="1403350"/>
            <a:ext cx="4511386" cy="843904"/>
          </a:xfrm>
          <a:prstGeom prst="wedgeRoundRectCallout">
            <a:avLst>
              <a:gd name="adj1" fmla="val 38342"/>
              <a:gd name="adj2" fmla="val 112287"/>
              <a:gd name="adj3" fmla="val 16667"/>
            </a:avLst>
          </a:prstGeom>
          <a:solidFill>
            <a:schemeClr val="accent2"/>
          </a:solidFill>
          <a:ln>
            <a:noFill/>
          </a:ln>
        </p:spPr>
        <p:txBody>
          <a:bodyPr vert="horz"/>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a:solidFill>
                  <a:schemeClr val="tx1"/>
                </a:solidFill>
              </a:rPr>
              <a:t>What transport do we see in our local area?</a:t>
            </a:r>
          </a:p>
        </p:txBody>
      </p:sp>
      <p:sp>
        <p:nvSpPr>
          <p:cNvPr id="9" name="Text Placeholder 1">
            <a:extLst>
              <a:ext uri="{FF2B5EF4-FFF2-40B4-BE49-F238E27FC236}">
                <a16:creationId xmlns:a16="http://schemas.microsoft.com/office/drawing/2014/main" id="{7F9D8BB7-BEBD-1809-CBF4-17EB016A243C}"/>
              </a:ext>
            </a:extLst>
          </p:cNvPr>
          <p:cNvSpPr txBox="1">
            <a:spLocks/>
          </p:cNvSpPr>
          <p:nvPr/>
        </p:nvSpPr>
        <p:spPr>
          <a:xfrm>
            <a:off x="7082633" y="1403350"/>
            <a:ext cx="3723912" cy="1122874"/>
          </a:xfrm>
          <a:prstGeom prst="wedgeRoundRectCallout">
            <a:avLst>
              <a:gd name="adj1" fmla="val -53790"/>
              <a:gd name="adj2" fmla="val 233438"/>
              <a:gd name="adj3" fmla="val 16667"/>
            </a:avLst>
          </a:prstGeom>
          <a:solidFill>
            <a:schemeClr val="accent2"/>
          </a:solidFill>
          <a:ln>
            <a:noFill/>
          </a:ln>
        </p:spPr>
        <p:txBody>
          <a:bodyPr vert="horz"/>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solidFill>
                  <a:schemeClr val="tx1"/>
                </a:solidFill>
              </a:rPr>
              <a:t>Why don’t we see funicular railways?</a:t>
            </a:r>
          </a:p>
          <a:p>
            <a:endParaRPr lang="en-GB" b="0" dirty="0">
              <a:solidFill>
                <a:schemeClr val="tx1"/>
              </a:solidFill>
            </a:endParaRPr>
          </a:p>
        </p:txBody>
      </p:sp>
      <p:pic>
        <p:nvPicPr>
          <p:cNvPr id="2" name="Picture 1" descr="A cartoon of a child and child holding books and a pencil&#10;&#10;Description automatically generated with medium confidence">
            <a:extLst>
              <a:ext uri="{FF2B5EF4-FFF2-40B4-BE49-F238E27FC236}">
                <a16:creationId xmlns:a16="http://schemas.microsoft.com/office/drawing/2014/main" id="{94546C2F-525E-33AD-6A17-87740EF517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8009" y="2785178"/>
            <a:ext cx="4073558" cy="4320000"/>
          </a:xfrm>
          <a:prstGeom prst="rect">
            <a:avLst/>
          </a:prstGeom>
        </p:spPr>
      </p:pic>
      <p:sp>
        <p:nvSpPr>
          <p:cNvPr id="5" name="TextBox 4">
            <a:extLst>
              <a:ext uri="{FF2B5EF4-FFF2-40B4-BE49-F238E27FC236}">
                <a16:creationId xmlns:a16="http://schemas.microsoft.com/office/drawing/2014/main" id="{7937F3CB-BD31-0B3D-D47C-600B63D9A01B}"/>
              </a:ext>
            </a:extLst>
          </p:cNvPr>
          <p:cNvSpPr txBox="1"/>
          <p:nvPr/>
        </p:nvSpPr>
        <p:spPr>
          <a:xfrm>
            <a:off x="0" y="10886"/>
            <a:ext cx="7467600" cy="369332"/>
          </a:xfrm>
          <a:prstGeom prst="rect">
            <a:avLst/>
          </a:prstGeom>
          <a:noFill/>
        </p:spPr>
        <p:txBody>
          <a:bodyPr wrap="square">
            <a:spAutoFit/>
          </a:bodyPr>
          <a:lstStyle/>
          <a:p>
            <a:r>
              <a:rPr lang="en-US" dirty="0"/>
              <a:t>KQ: Why can we only find some types of transport in certain areas?</a:t>
            </a:r>
            <a:endParaRPr lang="en-GB" dirty="0"/>
          </a:p>
        </p:txBody>
      </p:sp>
      <p:sp>
        <p:nvSpPr>
          <p:cNvPr id="6" name="Text Placeholder 1">
            <a:extLst>
              <a:ext uri="{FF2B5EF4-FFF2-40B4-BE49-F238E27FC236}">
                <a16:creationId xmlns:a16="http://schemas.microsoft.com/office/drawing/2014/main" id="{144BA24F-0C6B-F0EF-0E1A-E4516AFC0320}"/>
              </a:ext>
            </a:extLst>
          </p:cNvPr>
          <p:cNvSpPr txBox="1">
            <a:spLocks/>
          </p:cNvSpPr>
          <p:nvPr/>
        </p:nvSpPr>
        <p:spPr>
          <a:xfrm>
            <a:off x="8001000" y="3429000"/>
            <a:ext cx="3893615" cy="1122874"/>
          </a:xfrm>
          <a:prstGeom prst="wedgeRoundRectCallout">
            <a:avLst>
              <a:gd name="adj1" fmla="val -80240"/>
              <a:gd name="adj2" fmla="val -25406"/>
              <a:gd name="adj3" fmla="val 16667"/>
            </a:avLst>
          </a:prstGeom>
          <a:solidFill>
            <a:schemeClr val="accent2"/>
          </a:solidFill>
          <a:ln>
            <a:noFill/>
          </a:ln>
        </p:spPr>
        <p:txBody>
          <a:bodyPr vert="horz"/>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solidFill>
                  <a:schemeClr val="tx1"/>
                </a:solidFill>
              </a:rPr>
              <a:t>Why don’t we have underground trains?</a:t>
            </a:r>
          </a:p>
          <a:p>
            <a:endParaRPr lang="en-GB" b="0" dirty="0">
              <a:solidFill>
                <a:schemeClr val="tx1"/>
              </a:solidFill>
            </a:endParaRPr>
          </a:p>
        </p:txBody>
      </p:sp>
      <p:sp>
        <p:nvSpPr>
          <p:cNvPr id="7" name="TextBox 6">
            <a:extLst>
              <a:ext uri="{FF2B5EF4-FFF2-40B4-BE49-F238E27FC236}">
                <a16:creationId xmlns:a16="http://schemas.microsoft.com/office/drawing/2014/main" id="{C7A4A7B7-7435-B2B7-AF0A-F1E733A204D8}"/>
              </a:ext>
            </a:extLst>
          </p:cNvPr>
          <p:cNvSpPr txBox="1"/>
          <p:nvPr/>
        </p:nvSpPr>
        <p:spPr>
          <a:xfrm>
            <a:off x="7781567" y="-40547"/>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16636289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357BD9-D339-119E-757B-EB10AD71E4B9}"/>
              </a:ext>
            </a:extLst>
          </p:cNvPr>
          <p:cNvSpPr>
            <a:spLocks noGrp="1"/>
          </p:cNvSpPr>
          <p:nvPr>
            <p:ph type="title"/>
          </p:nvPr>
        </p:nvSpPr>
        <p:spPr/>
        <p:txBody>
          <a:bodyPr/>
          <a:lstStyle/>
          <a:p>
            <a:r>
              <a:rPr lang="en-GB" dirty="0"/>
              <a:t>Draw a type of transport in our local area from the past.</a:t>
            </a:r>
          </a:p>
        </p:txBody>
      </p:sp>
      <p:sp>
        <p:nvSpPr>
          <p:cNvPr id="7" name="Text Placeholder 6">
            <a:extLst>
              <a:ext uri="{FF2B5EF4-FFF2-40B4-BE49-F238E27FC236}">
                <a16:creationId xmlns:a16="http://schemas.microsoft.com/office/drawing/2014/main" id="{94E25662-257C-DFFD-E98E-01CA614A29A4}"/>
              </a:ext>
            </a:extLst>
          </p:cNvPr>
          <p:cNvSpPr>
            <a:spLocks noGrp="1"/>
          </p:cNvSpPr>
          <p:nvPr>
            <p:ph type="body" sz="quarter" idx="10"/>
          </p:nvPr>
        </p:nvSpPr>
        <p:spPr/>
        <p:txBody>
          <a:bodyPr/>
          <a:lstStyle/>
          <a:p>
            <a:r>
              <a:rPr lang="en-GB" dirty="0"/>
              <a:t>Lesson 9:</a:t>
            </a:r>
          </a:p>
        </p:txBody>
      </p:sp>
      <p:sp>
        <p:nvSpPr>
          <p:cNvPr id="8" name="Rectangle: Rounded Corners 7">
            <a:extLst>
              <a:ext uri="{FF2B5EF4-FFF2-40B4-BE49-F238E27FC236}">
                <a16:creationId xmlns:a16="http://schemas.microsoft.com/office/drawing/2014/main" id="{CC185F09-F690-F2C5-9B9A-82516A2020A1}"/>
              </a:ext>
            </a:extLst>
          </p:cNvPr>
          <p:cNvSpPr/>
          <p:nvPr/>
        </p:nvSpPr>
        <p:spPr>
          <a:xfrm>
            <a:off x="473075" y="1208868"/>
            <a:ext cx="10333470" cy="523067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endParaRPr lang="en-GB" sz="2400" dirty="0">
              <a:solidFill>
                <a:schemeClr val="tx1"/>
              </a:solidFill>
              <a:latin typeface="Century Gothic" panose="020B0502020202020204" pitchFamily="34" charset="0"/>
            </a:endParaRPr>
          </a:p>
        </p:txBody>
      </p:sp>
      <p:sp>
        <p:nvSpPr>
          <p:cNvPr id="3" name="TextBox 2">
            <a:extLst>
              <a:ext uri="{FF2B5EF4-FFF2-40B4-BE49-F238E27FC236}">
                <a16:creationId xmlns:a16="http://schemas.microsoft.com/office/drawing/2014/main" id="{02B00C78-7EC8-9BEA-3F3B-2176ED5C2B22}"/>
              </a:ext>
            </a:extLst>
          </p:cNvPr>
          <p:cNvSpPr txBox="1"/>
          <p:nvPr/>
        </p:nvSpPr>
        <p:spPr>
          <a:xfrm>
            <a:off x="0" y="10886"/>
            <a:ext cx="7467600" cy="369332"/>
          </a:xfrm>
          <a:prstGeom prst="rect">
            <a:avLst/>
          </a:prstGeom>
          <a:noFill/>
        </p:spPr>
        <p:txBody>
          <a:bodyPr wrap="square">
            <a:spAutoFit/>
          </a:bodyPr>
          <a:lstStyle/>
          <a:p>
            <a:r>
              <a:rPr lang="en-US" dirty="0"/>
              <a:t>KQ: Why can we only find some types of transport in certain areas?</a:t>
            </a:r>
            <a:endParaRPr lang="en-GB" dirty="0"/>
          </a:p>
        </p:txBody>
      </p:sp>
      <p:sp>
        <p:nvSpPr>
          <p:cNvPr id="4" name="TextBox 3">
            <a:extLst>
              <a:ext uri="{FF2B5EF4-FFF2-40B4-BE49-F238E27FC236}">
                <a16:creationId xmlns:a16="http://schemas.microsoft.com/office/drawing/2014/main" id="{DFF4EFD9-500E-0362-EE2F-DDBA3D276F18}"/>
              </a:ext>
            </a:extLst>
          </p:cNvPr>
          <p:cNvSpPr txBox="1"/>
          <p:nvPr/>
        </p:nvSpPr>
        <p:spPr>
          <a:xfrm>
            <a:off x="8110258" y="10886"/>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1439337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a:extLst>
              <a:ext uri="{FF2B5EF4-FFF2-40B4-BE49-F238E27FC236}">
                <a16:creationId xmlns:a16="http://schemas.microsoft.com/office/drawing/2014/main" id="{9FBD7A2B-7265-E9EF-B82E-D5419B959109}"/>
              </a:ext>
            </a:extLst>
          </p:cNvPr>
          <p:cNvSpPr/>
          <p:nvPr/>
        </p:nvSpPr>
        <p:spPr>
          <a:xfrm>
            <a:off x="2313748" y="1403628"/>
            <a:ext cx="7570707" cy="854075"/>
          </a:xfrm>
          <a:prstGeom prst="roundRect">
            <a:avLst>
              <a:gd name="adj" fmla="val 1279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252000" anchor="ctr"/>
          <a:lstStyle/>
          <a:p>
            <a:pPr algn="ctr">
              <a:defRPr/>
            </a:pPr>
            <a:r>
              <a:rPr lang="en-GB" sz="2000" dirty="0">
                <a:solidFill>
                  <a:srgbClr val="1C1C1C"/>
                </a:solidFill>
                <a:highlight>
                  <a:srgbClr val="FFFFFF"/>
                </a:highlight>
              </a:rPr>
              <a:t>Which picture matches the word that Robot Rick is saying?</a:t>
            </a:r>
            <a:endParaRPr lang="en-GB" sz="2000" dirty="0">
              <a:solidFill>
                <a:schemeClr val="tx1"/>
              </a:solidFill>
            </a:endParaRPr>
          </a:p>
        </p:txBody>
      </p:sp>
      <p:sp>
        <p:nvSpPr>
          <p:cNvPr id="4" name="PINK STRIPE">
            <a:extLst>
              <a:ext uri="{FF2B5EF4-FFF2-40B4-BE49-F238E27FC236}">
                <a16:creationId xmlns:a16="http://schemas.microsoft.com/office/drawing/2014/main" id="{0A52D0F8-04A2-D334-A0C6-1817742A510B}"/>
              </a:ext>
            </a:extLst>
          </p:cNvPr>
          <p:cNvSpPr/>
          <p:nvPr/>
        </p:nvSpPr>
        <p:spPr>
          <a:xfrm>
            <a:off x="1971674" y="2919864"/>
            <a:ext cx="6139545" cy="225998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ROBOT RICK">
            <a:extLst>
              <a:ext uri="{FF2B5EF4-FFF2-40B4-BE49-F238E27FC236}">
                <a16:creationId xmlns:a16="http://schemas.microsoft.com/office/drawing/2014/main" id="{4DAF8EAB-C6CC-A165-7C79-CB2B6A72962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535"/>
          <a:stretch/>
        </p:blipFill>
        <p:spPr bwMode="auto">
          <a:xfrm>
            <a:off x="7012684" y="2089050"/>
            <a:ext cx="2946188" cy="392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a:extLst>
              <a:ext uri="{FF2B5EF4-FFF2-40B4-BE49-F238E27FC236}">
                <a16:creationId xmlns:a16="http://schemas.microsoft.com/office/drawing/2014/main" id="{576683D7-6520-A6FC-BF20-BF70812BDF75}"/>
              </a:ext>
            </a:extLst>
          </p:cNvPr>
          <p:cNvSpPr>
            <a:spLocks noGrp="1"/>
          </p:cNvSpPr>
          <p:nvPr>
            <p:ph type="title"/>
          </p:nvPr>
        </p:nvSpPr>
        <p:spPr>
          <a:xfrm>
            <a:off x="1981199" y="478895"/>
            <a:ext cx="8220075" cy="994306"/>
          </a:xfrm>
        </p:spPr>
        <p:txBody>
          <a:bodyPr/>
          <a:lstStyle/>
          <a:p>
            <a:r>
              <a:rPr lang="en-GB" altLang="en-US" dirty="0">
                <a:latin typeface="Twinkl" pitchFamily="2" charset="77"/>
              </a:rPr>
              <a:t>Which Picture?</a:t>
            </a:r>
          </a:p>
        </p:txBody>
      </p:sp>
      <p:grpSp>
        <p:nvGrpSpPr>
          <p:cNvPr id="7" name="TEACH">
            <a:extLst>
              <a:ext uri="{FF2B5EF4-FFF2-40B4-BE49-F238E27FC236}">
                <a16:creationId xmlns:a16="http://schemas.microsoft.com/office/drawing/2014/main" id="{0ADD77F4-E580-0D92-9B97-7388A096C2ED}"/>
              </a:ext>
            </a:extLst>
          </p:cNvPr>
          <p:cNvGrpSpPr/>
          <p:nvPr/>
        </p:nvGrpSpPr>
        <p:grpSpPr>
          <a:xfrm>
            <a:off x="9544051" y="227397"/>
            <a:ext cx="1123947" cy="504056"/>
            <a:chOff x="8020930" y="1700808"/>
            <a:chExt cx="1159582" cy="504056"/>
          </a:xfrm>
          <a:solidFill>
            <a:srgbClr val="CB4793"/>
          </a:solidFill>
        </p:grpSpPr>
        <p:sp>
          <p:nvSpPr>
            <p:cNvPr id="8" name="Oval 7">
              <a:extLst>
                <a:ext uri="{FF2B5EF4-FFF2-40B4-BE49-F238E27FC236}">
                  <a16:creationId xmlns:a16="http://schemas.microsoft.com/office/drawing/2014/main" id="{3EB81F63-1D61-2E83-599E-1BBF87B74B69}"/>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Rectangle 8">
              <a:extLst>
                <a:ext uri="{FF2B5EF4-FFF2-40B4-BE49-F238E27FC236}">
                  <a16:creationId xmlns:a16="http://schemas.microsoft.com/office/drawing/2014/main" id="{DB355626-E5C1-0BE8-D2BA-F100B6CABAE5}"/>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pic>
        <p:nvPicPr>
          <p:cNvPr id="10" name="YEAR">
            <a:extLst>
              <a:ext uri="{FF2B5EF4-FFF2-40B4-BE49-F238E27FC236}">
                <a16:creationId xmlns:a16="http://schemas.microsoft.com/office/drawing/2014/main" id="{1C80C773-E0AE-4460-E763-9BAADC19325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513822" y="3988861"/>
            <a:ext cx="1454263" cy="1031448"/>
          </a:xfrm>
          <a:prstGeom prst="rect">
            <a:avLst/>
          </a:prstGeom>
        </p:spPr>
      </p:pic>
      <p:pic>
        <p:nvPicPr>
          <p:cNvPr id="11" name="FAIR">
            <a:extLst>
              <a:ext uri="{FF2B5EF4-FFF2-40B4-BE49-F238E27FC236}">
                <a16:creationId xmlns:a16="http://schemas.microsoft.com/office/drawing/2014/main" id="{D0C109AC-8E34-4136-8529-0C4C2949CA5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084571" y="3090202"/>
            <a:ext cx="1463344" cy="1034753"/>
          </a:xfrm>
          <a:prstGeom prst="rect">
            <a:avLst/>
          </a:prstGeom>
        </p:spPr>
      </p:pic>
      <p:pic>
        <p:nvPicPr>
          <p:cNvPr id="12" name="GEAR">
            <a:extLst>
              <a:ext uri="{FF2B5EF4-FFF2-40B4-BE49-F238E27FC236}">
                <a16:creationId xmlns:a16="http://schemas.microsoft.com/office/drawing/2014/main" id="{556CFAF0-1F19-DBB3-D782-94F095AF1BF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756261" y="3988862"/>
            <a:ext cx="874999" cy="1072781"/>
          </a:xfrm>
          <a:prstGeom prst="rect">
            <a:avLst/>
          </a:prstGeom>
        </p:spPr>
      </p:pic>
      <p:pic>
        <p:nvPicPr>
          <p:cNvPr id="13" name="CHAIR">
            <a:extLst>
              <a:ext uri="{FF2B5EF4-FFF2-40B4-BE49-F238E27FC236}">
                <a16:creationId xmlns:a16="http://schemas.microsoft.com/office/drawing/2014/main" id="{42B570D9-92EA-683C-DD20-A6BB9B39E4F9}"/>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475454" y="3152494"/>
            <a:ext cx="841028" cy="1209467"/>
          </a:xfrm>
          <a:prstGeom prst="rect">
            <a:avLst/>
          </a:prstGeom>
        </p:spPr>
      </p:pic>
      <p:sp>
        <p:nvSpPr>
          <p:cNvPr id="14" name="PERFECT">
            <a:extLst>
              <a:ext uri="{FF2B5EF4-FFF2-40B4-BE49-F238E27FC236}">
                <a16:creationId xmlns:a16="http://schemas.microsoft.com/office/drawing/2014/main" id="{030F4B37-A5C8-3128-DC1B-60F6AF8BA52B}"/>
              </a:ext>
            </a:extLst>
          </p:cNvPr>
          <p:cNvSpPr/>
          <p:nvPr/>
        </p:nvSpPr>
        <p:spPr>
          <a:xfrm>
            <a:off x="4319981" y="3998864"/>
            <a:ext cx="1169235" cy="45688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Perfect</a:t>
            </a:r>
          </a:p>
        </p:txBody>
      </p:sp>
      <p:grpSp>
        <p:nvGrpSpPr>
          <p:cNvPr id="15" name="Kit's teachings" hidden="1">
            <a:extLst>
              <a:ext uri="{FF2B5EF4-FFF2-40B4-BE49-F238E27FC236}">
                <a16:creationId xmlns:a16="http://schemas.microsoft.com/office/drawing/2014/main" id="{16F955F5-092B-DAF4-4886-2AA8738B2654}"/>
              </a:ext>
            </a:extLst>
          </p:cNvPr>
          <p:cNvGrpSpPr/>
          <p:nvPr/>
        </p:nvGrpSpPr>
        <p:grpSpPr>
          <a:xfrm>
            <a:off x="2162203" y="5206887"/>
            <a:ext cx="4615640" cy="1008112"/>
            <a:chOff x="687898" y="5157192"/>
            <a:chExt cx="4615640" cy="1008112"/>
          </a:xfrm>
        </p:grpSpPr>
        <p:sp>
          <p:nvSpPr>
            <p:cNvPr id="16" name="Rectangle: Rounded Corners 9">
              <a:extLst>
                <a:ext uri="{FF2B5EF4-FFF2-40B4-BE49-F238E27FC236}">
                  <a16:creationId xmlns:a16="http://schemas.microsoft.com/office/drawing/2014/main" id="{4B365441-8710-7533-4876-FDD1077312B5}"/>
                </a:ext>
              </a:extLst>
            </p:cNvPr>
            <p:cNvSpPr/>
            <p:nvPr/>
          </p:nvSpPr>
          <p:spPr>
            <a:xfrm>
              <a:off x="1475655" y="5517232"/>
              <a:ext cx="3827883" cy="432048"/>
            </a:xfrm>
            <a:prstGeom prst="roundRect">
              <a:avLst>
                <a:gd name="adj" fmla="val 50000"/>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t>  Click me for Kit’s teaching tips!</a:t>
              </a:r>
            </a:p>
          </p:txBody>
        </p:sp>
        <p:pic>
          <p:nvPicPr>
            <p:cNvPr id="17" name="Picture 16">
              <a:extLst>
                <a:ext uri="{FF2B5EF4-FFF2-40B4-BE49-F238E27FC236}">
                  <a16:creationId xmlns:a16="http://schemas.microsoft.com/office/drawing/2014/main" id="{0883A2BE-4F9F-0BA4-DE33-5BC144F7C21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8332" t="-16084" r="-15476"/>
            <a:stretch/>
          </p:blipFill>
          <p:spPr>
            <a:xfrm>
              <a:off x="687898" y="5157192"/>
              <a:ext cx="1006678" cy="1008112"/>
            </a:xfrm>
            <a:prstGeom prst="ellipse">
              <a:avLst/>
            </a:prstGeom>
            <a:solidFill>
              <a:schemeClr val="bg1"/>
            </a:solidFill>
            <a:ln w="57150">
              <a:solidFill>
                <a:schemeClr val="accent3"/>
              </a:solidFill>
            </a:ln>
          </p:spPr>
        </p:pic>
      </p:grpSp>
      <p:sp>
        <p:nvSpPr>
          <p:cNvPr id="18" name="Kit's teaching bubble" hidden="1">
            <a:extLst>
              <a:ext uri="{FF2B5EF4-FFF2-40B4-BE49-F238E27FC236}">
                <a16:creationId xmlns:a16="http://schemas.microsoft.com/office/drawing/2014/main" id="{3C7685C2-157B-C38D-C993-C9032987AD0A}"/>
              </a:ext>
            </a:extLst>
          </p:cNvPr>
          <p:cNvSpPr/>
          <p:nvPr/>
        </p:nvSpPr>
        <p:spPr>
          <a:xfrm>
            <a:off x="2843604" y="4203665"/>
            <a:ext cx="3829401" cy="943883"/>
          </a:xfrm>
          <a:prstGeom prst="wedgeRoundRectCallout">
            <a:avLst>
              <a:gd name="adj1" fmla="val -47935"/>
              <a:gd name="adj2" fmla="val 11321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You could do some physically active learning here instead with the </a:t>
            </a:r>
            <a:r>
              <a:rPr lang="en-GB" b="1" u="sng" dirty="0">
                <a:solidFill>
                  <a:srgbClr val="00B0F0"/>
                </a:solidFill>
                <a:hlinkClick r:id="rId10"/>
              </a:rPr>
              <a:t>Level 3 Week 9 Blending Song</a:t>
            </a:r>
            <a:r>
              <a:rPr lang="en-GB" dirty="0">
                <a:solidFill>
                  <a:schemeClr val="tx1"/>
                </a:solidFill>
              </a:rPr>
              <a:t>.</a:t>
            </a:r>
          </a:p>
        </p:txBody>
      </p:sp>
      <p:sp>
        <p:nvSpPr>
          <p:cNvPr id="19" name="Close bubble" hidden="1">
            <a:extLst>
              <a:ext uri="{FF2B5EF4-FFF2-40B4-BE49-F238E27FC236}">
                <a16:creationId xmlns:a16="http://schemas.microsoft.com/office/drawing/2014/main" id="{7200778A-4591-FE1F-854C-2B113C8C6071}"/>
              </a:ext>
            </a:extLst>
          </p:cNvPr>
          <p:cNvSpPr/>
          <p:nvPr/>
        </p:nvSpPr>
        <p:spPr>
          <a:xfrm>
            <a:off x="6463864" y="4124955"/>
            <a:ext cx="284162" cy="2841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X</a:t>
            </a:r>
            <a:endParaRPr lang="en-GB" sz="1400" b="1" dirty="0"/>
          </a:p>
        </p:txBody>
      </p:sp>
      <p:grpSp>
        <p:nvGrpSpPr>
          <p:cNvPr id="20" name="next">
            <a:extLst>
              <a:ext uri="{FF2B5EF4-FFF2-40B4-BE49-F238E27FC236}">
                <a16:creationId xmlns:a16="http://schemas.microsoft.com/office/drawing/2014/main" id="{B19E942D-363A-98B0-343E-EEF93035804A}"/>
              </a:ext>
            </a:extLst>
          </p:cNvPr>
          <p:cNvGrpSpPr/>
          <p:nvPr/>
        </p:nvGrpSpPr>
        <p:grpSpPr>
          <a:xfrm>
            <a:off x="8438614" y="5505908"/>
            <a:ext cx="1545814" cy="666750"/>
            <a:chOff x="6914614" y="5505908"/>
            <a:chExt cx="1545814" cy="666750"/>
          </a:xfrm>
        </p:grpSpPr>
        <p:sp>
          <p:nvSpPr>
            <p:cNvPr id="21" name="Rectangle: Rounded Corners 18">
              <a:hlinkClick r:id="" action="ppaction://hlinkshowjump?jump=nextslide"/>
              <a:extLst>
                <a:ext uri="{FF2B5EF4-FFF2-40B4-BE49-F238E27FC236}">
                  <a16:creationId xmlns:a16="http://schemas.microsoft.com/office/drawing/2014/main" id="{8CDC4A42-CFEB-3B63-FD02-6FC05EF24B21}"/>
                </a:ext>
              </a:extLst>
            </p:cNvPr>
            <p:cNvSpPr/>
            <p:nvPr/>
          </p:nvSpPr>
          <p:spPr>
            <a:xfrm>
              <a:off x="6914614" y="5650938"/>
              <a:ext cx="1099786" cy="432048"/>
            </a:xfrm>
            <a:prstGeom prst="roundRect">
              <a:avLst>
                <a:gd name="adj" fmla="val 50000"/>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t>Next</a:t>
              </a:r>
            </a:p>
          </p:txBody>
        </p:sp>
        <p:pic>
          <p:nvPicPr>
            <p:cNvPr id="22" name="Picture 21">
              <a:hlinkClick r:id="" action="ppaction://hlinkshowjump?jump=nextslide"/>
              <a:extLst>
                <a:ext uri="{FF2B5EF4-FFF2-40B4-BE49-F238E27FC236}">
                  <a16:creationId xmlns:a16="http://schemas.microsoft.com/office/drawing/2014/main" id="{1BF41CBA-EE96-46B1-EB4E-928F0FCE1B3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533"/>
            <a:stretch/>
          </p:blipFill>
          <p:spPr bwMode="auto">
            <a:xfrm>
              <a:off x="7740349" y="5505908"/>
              <a:ext cx="720079" cy="666750"/>
            </a:xfrm>
            <a:prstGeom prst="ellipse">
              <a:avLst/>
            </a:prstGeom>
            <a:solidFill>
              <a:schemeClr val="bg1"/>
            </a:solidFill>
            <a:ln w="57150">
              <a:solidFill>
                <a:schemeClr val="accent3"/>
              </a:solidFill>
            </a:ln>
          </p:spPr>
        </p:pic>
      </p:grpSp>
      <p:grpSp>
        <p:nvGrpSpPr>
          <p:cNvPr id="23" name="PLAY">
            <a:extLst>
              <a:ext uri="{FF2B5EF4-FFF2-40B4-BE49-F238E27FC236}">
                <a16:creationId xmlns:a16="http://schemas.microsoft.com/office/drawing/2014/main" id="{C6A90293-C00A-6BD0-4C78-28C210FD303A}"/>
              </a:ext>
            </a:extLst>
          </p:cNvPr>
          <p:cNvGrpSpPr>
            <a:grpSpLocks/>
          </p:cNvGrpSpPr>
          <p:nvPr/>
        </p:nvGrpSpPr>
        <p:grpSpPr bwMode="auto">
          <a:xfrm>
            <a:off x="9137533" y="3802783"/>
            <a:ext cx="849044" cy="849046"/>
            <a:chOff x="6300192" y="2204864"/>
            <a:chExt cx="900100" cy="900100"/>
          </a:xfrm>
        </p:grpSpPr>
        <p:sp>
          <p:nvSpPr>
            <p:cNvPr id="24" name="Oval 26">
              <a:extLst>
                <a:ext uri="{FF2B5EF4-FFF2-40B4-BE49-F238E27FC236}">
                  <a16:creationId xmlns:a16="http://schemas.microsoft.com/office/drawing/2014/main" id="{2E97C1E7-A12C-00C7-4EE3-4E5818A11ADC}"/>
                </a:ext>
              </a:extLst>
            </p:cNvPr>
            <p:cNvSpPr/>
            <p:nvPr/>
          </p:nvSpPr>
          <p:spPr>
            <a:xfrm>
              <a:off x="6300192" y="2204864"/>
              <a:ext cx="900100" cy="900100"/>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Isosceles Triangle 31">
              <a:extLst>
                <a:ext uri="{FF2B5EF4-FFF2-40B4-BE49-F238E27FC236}">
                  <a16:creationId xmlns:a16="http://schemas.microsoft.com/office/drawing/2014/main" id="{7558757F-9221-EE5C-1573-57B15C17661C}"/>
                </a:ext>
              </a:extLst>
            </p:cNvPr>
            <p:cNvSpPr/>
            <p:nvPr/>
          </p:nvSpPr>
          <p:spPr>
            <a:xfrm rot="5400000">
              <a:off x="6558873" y="2418669"/>
              <a:ext cx="551675" cy="472488"/>
            </a:xfrm>
            <a:prstGeom prst="triangl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pic>
        <p:nvPicPr>
          <p:cNvPr id="27" name="chair segmented">
            <a:hlinkClick r:id="" action="ppaction://media"/>
            <a:extLst>
              <a:ext uri="{FF2B5EF4-FFF2-40B4-BE49-F238E27FC236}">
                <a16:creationId xmlns:a16="http://schemas.microsoft.com/office/drawing/2014/main" id="{BE257B63-DEEA-B03A-9276-6E2AFB1DC49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56241" y="4078356"/>
            <a:ext cx="487362" cy="487362"/>
          </a:xfrm>
          <a:prstGeom prst="rect">
            <a:avLst/>
          </a:prstGeom>
        </p:spPr>
      </p:pic>
      <p:sp>
        <p:nvSpPr>
          <p:cNvPr id="26" name="TextBox 25">
            <a:extLst>
              <a:ext uri="{FF2B5EF4-FFF2-40B4-BE49-F238E27FC236}">
                <a16:creationId xmlns:a16="http://schemas.microsoft.com/office/drawing/2014/main" id="{13DF1FBB-40DF-D43E-EA5F-77759C4ECCF2}"/>
              </a:ext>
            </a:extLst>
          </p:cNvPr>
          <p:cNvSpPr txBox="1"/>
          <p:nvPr/>
        </p:nvSpPr>
        <p:spPr>
          <a:xfrm>
            <a:off x="274051" y="104562"/>
            <a:ext cx="6096000" cy="369332"/>
          </a:xfrm>
          <a:prstGeom prst="rect">
            <a:avLst/>
          </a:prstGeom>
          <a:noFill/>
        </p:spPr>
        <p:txBody>
          <a:bodyPr wrap="square">
            <a:spAutoFit/>
          </a:bodyPr>
          <a:lstStyle/>
          <a:p>
            <a:r>
              <a:rPr lang="en-GB" dirty="0">
                <a:latin typeface="Sassoon Infant Std" panose="020B0503020103030203" pitchFamily="34" charset="0"/>
              </a:rPr>
              <a:t>TBAT: review air and ear </a:t>
            </a:r>
            <a:endParaRPr lang="en-GB" dirty="0"/>
          </a:p>
        </p:txBody>
      </p:sp>
      <p:sp>
        <p:nvSpPr>
          <p:cNvPr id="28" name="TextBox 27">
            <a:extLst>
              <a:ext uri="{FF2B5EF4-FFF2-40B4-BE49-F238E27FC236}">
                <a16:creationId xmlns:a16="http://schemas.microsoft.com/office/drawing/2014/main" id="{A22186AE-F2B6-8DCB-DB8D-47A47539E45B}"/>
              </a:ext>
            </a:extLst>
          </p:cNvPr>
          <p:cNvSpPr txBox="1"/>
          <p:nvPr/>
        </p:nvSpPr>
        <p:spPr>
          <a:xfrm>
            <a:off x="5849430" y="2734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38462942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nextCondLst>
                <p:cond evt="onClick" delay="0">
                  <p:tgtEl>
                    <p:spTgt spid="15"/>
                  </p:tgtEl>
                </p:cond>
              </p:nextCondLst>
            </p:seq>
            <p:seq concurrent="1" nextAc="seek">
              <p:cTn id="11" restart="whenNotActive" fill="hold" evtFilter="cancelBubble" nodeType="interactiveSeq">
                <p:stCondLst>
                  <p:cond evt="onClick" delay="0">
                    <p:tgtEl>
                      <p:spTgt spid="19"/>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clickEffect">
                                  <p:stCondLst>
                                    <p:cond delay="0"/>
                                  </p:stCondLst>
                                  <p:childTnLst>
                                    <p:animRot by="120000">
                                      <p:cBhvr>
                                        <p:cTn id="33" dur="100" fill="hold">
                                          <p:stCondLst>
                                            <p:cond delay="0"/>
                                          </p:stCondLst>
                                        </p:cTn>
                                        <p:tgtEl>
                                          <p:spTgt spid="12"/>
                                        </p:tgtEl>
                                        <p:attrNameLst>
                                          <p:attrName>r</p:attrName>
                                        </p:attrNameLst>
                                      </p:cBhvr>
                                    </p:animRot>
                                    <p:animRot by="-240000">
                                      <p:cBhvr>
                                        <p:cTn id="34" dur="200" fill="hold">
                                          <p:stCondLst>
                                            <p:cond delay="200"/>
                                          </p:stCondLst>
                                        </p:cTn>
                                        <p:tgtEl>
                                          <p:spTgt spid="12"/>
                                        </p:tgtEl>
                                        <p:attrNameLst>
                                          <p:attrName>r</p:attrName>
                                        </p:attrNameLst>
                                      </p:cBhvr>
                                    </p:animRot>
                                    <p:animRot by="240000">
                                      <p:cBhvr>
                                        <p:cTn id="35" dur="200" fill="hold">
                                          <p:stCondLst>
                                            <p:cond delay="400"/>
                                          </p:stCondLst>
                                        </p:cTn>
                                        <p:tgtEl>
                                          <p:spTgt spid="12"/>
                                        </p:tgtEl>
                                        <p:attrNameLst>
                                          <p:attrName>r</p:attrName>
                                        </p:attrNameLst>
                                      </p:cBhvr>
                                    </p:animRot>
                                    <p:animRot by="-240000">
                                      <p:cBhvr>
                                        <p:cTn id="36" dur="200" fill="hold">
                                          <p:stCondLst>
                                            <p:cond delay="600"/>
                                          </p:stCondLst>
                                        </p:cTn>
                                        <p:tgtEl>
                                          <p:spTgt spid="12"/>
                                        </p:tgtEl>
                                        <p:attrNameLst>
                                          <p:attrName>r</p:attrName>
                                        </p:attrNameLst>
                                      </p:cBhvr>
                                    </p:animRot>
                                    <p:animRot by="120000">
                                      <p:cBhvr>
                                        <p:cTn id="37"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0"/>
                                        </p:tgtEl>
                                        <p:attrNameLst>
                                          <p:attrName>r</p:attrName>
                                        </p:attrNameLst>
                                      </p:cBhvr>
                                    </p:animRot>
                                    <p:animRot by="-240000">
                                      <p:cBhvr>
                                        <p:cTn id="43" dur="200" fill="hold">
                                          <p:stCondLst>
                                            <p:cond delay="200"/>
                                          </p:stCondLst>
                                        </p:cTn>
                                        <p:tgtEl>
                                          <p:spTgt spid="10"/>
                                        </p:tgtEl>
                                        <p:attrNameLst>
                                          <p:attrName>r</p:attrName>
                                        </p:attrNameLst>
                                      </p:cBhvr>
                                    </p:animRot>
                                    <p:animRot by="240000">
                                      <p:cBhvr>
                                        <p:cTn id="44" dur="200" fill="hold">
                                          <p:stCondLst>
                                            <p:cond delay="400"/>
                                          </p:stCondLst>
                                        </p:cTn>
                                        <p:tgtEl>
                                          <p:spTgt spid="10"/>
                                        </p:tgtEl>
                                        <p:attrNameLst>
                                          <p:attrName>r</p:attrName>
                                        </p:attrNameLst>
                                      </p:cBhvr>
                                    </p:animRot>
                                    <p:animRot by="-240000">
                                      <p:cBhvr>
                                        <p:cTn id="45" dur="200" fill="hold">
                                          <p:stCondLst>
                                            <p:cond delay="600"/>
                                          </p:stCondLst>
                                        </p:cTn>
                                        <p:tgtEl>
                                          <p:spTgt spid="10"/>
                                        </p:tgtEl>
                                        <p:attrNameLst>
                                          <p:attrName>r</p:attrName>
                                        </p:attrNameLst>
                                      </p:cBhvr>
                                    </p:animRot>
                                    <p:animRot by="120000">
                                      <p:cBhvr>
                                        <p:cTn id="46"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9" presetClass="emph" presetSubtype="0" nodeType="withEffect">
                                  <p:stCondLst>
                                    <p:cond delay="0"/>
                                  </p:stCondLst>
                                  <p:childTnLst>
                                    <p:set>
                                      <p:cBhvr>
                                        <p:cTn id="54" dur="indefinite"/>
                                        <p:tgtEl>
                                          <p:spTgt spid="12"/>
                                        </p:tgtEl>
                                        <p:attrNameLst>
                                          <p:attrName>style.opacity</p:attrName>
                                        </p:attrNameLst>
                                      </p:cBhvr>
                                      <p:to>
                                        <p:strVal val="0.5"/>
                                      </p:to>
                                    </p:set>
                                    <p:animEffect filter="image" prLst="opacity: 0.5">
                                      <p:cBhvr rctx="IE">
                                        <p:cTn id="55" dur="indefinite"/>
                                        <p:tgtEl>
                                          <p:spTgt spid="12"/>
                                        </p:tgtEl>
                                      </p:cBhvr>
                                    </p:animEffect>
                                  </p:childTnLst>
                                </p:cTn>
                              </p:par>
                              <p:par>
                                <p:cTn id="56" presetID="9" presetClass="emph" presetSubtype="0" nodeType="withEffect">
                                  <p:stCondLst>
                                    <p:cond delay="0"/>
                                  </p:stCondLst>
                                  <p:childTnLst>
                                    <p:set>
                                      <p:cBhvr>
                                        <p:cTn id="57" dur="indefinite"/>
                                        <p:tgtEl>
                                          <p:spTgt spid="11"/>
                                        </p:tgtEl>
                                        <p:attrNameLst>
                                          <p:attrName>style.opacity</p:attrName>
                                        </p:attrNameLst>
                                      </p:cBhvr>
                                      <p:to>
                                        <p:strVal val="0.5"/>
                                      </p:to>
                                    </p:set>
                                    <p:animEffect filter="image" prLst="opacity: 0.5">
                                      <p:cBhvr rctx="IE">
                                        <p:cTn id="58" dur="indefinite"/>
                                        <p:tgtEl>
                                          <p:spTgt spid="11"/>
                                        </p:tgtEl>
                                      </p:cBhvr>
                                    </p:animEffect>
                                  </p:childTnLst>
                                </p:cTn>
                              </p:par>
                              <p:par>
                                <p:cTn id="59" presetID="9" presetClass="emph" presetSubtype="0" nodeType="withEffect">
                                  <p:stCondLst>
                                    <p:cond delay="0"/>
                                  </p:stCondLst>
                                  <p:childTnLst>
                                    <p:set>
                                      <p:cBhvr>
                                        <p:cTn id="60" dur="indefinite"/>
                                        <p:tgtEl>
                                          <p:spTgt spid="10"/>
                                        </p:tgtEl>
                                        <p:attrNameLst>
                                          <p:attrName>style.opacity</p:attrName>
                                        </p:attrNameLst>
                                      </p:cBhvr>
                                      <p:to>
                                        <p:strVal val="0.5"/>
                                      </p:to>
                                    </p:set>
                                    <p:animEffect filter="image" prLst="opacity: 0.5">
                                      <p:cBhvr rctx="IE">
                                        <p:cTn id="61" dur="indefinite"/>
                                        <p:tgtEl>
                                          <p:spTgt spid="10"/>
                                        </p:tgtEl>
                                      </p:cBhvr>
                                    </p:animEffect>
                                  </p:child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23"/>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2742" fill="hold"/>
                                        <p:tgtEl>
                                          <p:spTgt spid="27"/>
                                        </p:tgtEl>
                                      </p:cBhvr>
                                    </p:cmd>
                                  </p:childTnLst>
                                </p:cTn>
                              </p:par>
                            </p:childTnLst>
                          </p:cTn>
                        </p:par>
                      </p:childTnLst>
                    </p:cTn>
                  </p:par>
                </p:childTnLst>
              </p:cTn>
              <p:nextCondLst>
                <p:cond evt="onClick" delay="0">
                  <p:tgtEl>
                    <p:spTgt spid="23"/>
                  </p:tgtEl>
                </p:cond>
              </p:nextCondLst>
            </p:seq>
            <p:audio>
              <p:cMediaNode vol="80000">
                <p:cTn id="67" fill="hold" display="0">
                  <p:stCondLst>
                    <p:cond delay="indefinite"/>
                  </p:stCondLst>
                  <p:endCondLst>
                    <p:cond evt="onStopAudio" delay="0">
                      <p:tgtEl>
                        <p:sldTgt/>
                      </p:tgtEl>
                    </p:cond>
                  </p:endCondLst>
                </p:cTn>
                <p:tgtEl>
                  <p:spTgt spid="27"/>
                </p:tgtEl>
              </p:cMediaNode>
            </p:audio>
          </p:childTnLst>
        </p:cTn>
      </p:par>
    </p:tnLst>
    <p:bldLst>
      <p:bldP spid="14" grpId="0" animBg="1"/>
      <p:bldP spid="18" grpId="0" animBg="1"/>
      <p:bldP spid="18" grpId="1" animBg="1"/>
      <p:bldP spid="19" grpId="0" animBg="1"/>
      <p:bldP spid="19"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357BD9-D339-119E-757B-EB10AD71E4B9}"/>
              </a:ext>
            </a:extLst>
          </p:cNvPr>
          <p:cNvSpPr>
            <a:spLocks noGrp="1"/>
          </p:cNvSpPr>
          <p:nvPr>
            <p:ph type="title"/>
          </p:nvPr>
        </p:nvSpPr>
        <p:spPr/>
        <p:txBody>
          <a:bodyPr/>
          <a:lstStyle/>
          <a:p>
            <a:r>
              <a:rPr lang="en-GB" dirty="0"/>
              <a:t>Draw a type of transport in our local area from today.</a:t>
            </a:r>
          </a:p>
        </p:txBody>
      </p:sp>
      <p:sp>
        <p:nvSpPr>
          <p:cNvPr id="7" name="Text Placeholder 6">
            <a:extLst>
              <a:ext uri="{FF2B5EF4-FFF2-40B4-BE49-F238E27FC236}">
                <a16:creationId xmlns:a16="http://schemas.microsoft.com/office/drawing/2014/main" id="{94E25662-257C-DFFD-E98E-01CA614A29A4}"/>
              </a:ext>
            </a:extLst>
          </p:cNvPr>
          <p:cNvSpPr>
            <a:spLocks noGrp="1"/>
          </p:cNvSpPr>
          <p:nvPr>
            <p:ph type="body" sz="quarter" idx="10"/>
          </p:nvPr>
        </p:nvSpPr>
        <p:spPr/>
        <p:txBody>
          <a:bodyPr/>
          <a:lstStyle/>
          <a:p>
            <a:r>
              <a:rPr lang="en-GB" dirty="0"/>
              <a:t>Lesson 9:</a:t>
            </a:r>
          </a:p>
        </p:txBody>
      </p:sp>
      <p:sp>
        <p:nvSpPr>
          <p:cNvPr id="8" name="Rectangle: Rounded Corners 7">
            <a:extLst>
              <a:ext uri="{FF2B5EF4-FFF2-40B4-BE49-F238E27FC236}">
                <a16:creationId xmlns:a16="http://schemas.microsoft.com/office/drawing/2014/main" id="{CC185F09-F690-F2C5-9B9A-82516A2020A1}"/>
              </a:ext>
            </a:extLst>
          </p:cNvPr>
          <p:cNvSpPr/>
          <p:nvPr/>
        </p:nvSpPr>
        <p:spPr>
          <a:xfrm>
            <a:off x="473075" y="1208868"/>
            <a:ext cx="10333470" cy="523067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endParaRPr lang="en-GB" sz="2400" dirty="0">
              <a:solidFill>
                <a:schemeClr val="tx1"/>
              </a:solidFill>
              <a:latin typeface="Century Gothic" panose="020B0502020202020204" pitchFamily="34" charset="0"/>
            </a:endParaRPr>
          </a:p>
        </p:txBody>
      </p:sp>
      <p:sp>
        <p:nvSpPr>
          <p:cNvPr id="2" name="TextBox 1">
            <a:extLst>
              <a:ext uri="{FF2B5EF4-FFF2-40B4-BE49-F238E27FC236}">
                <a16:creationId xmlns:a16="http://schemas.microsoft.com/office/drawing/2014/main" id="{E857965D-7DD5-B5AB-88AD-6AEA1CB001F5}"/>
              </a:ext>
            </a:extLst>
          </p:cNvPr>
          <p:cNvSpPr txBox="1"/>
          <p:nvPr/>
        </p:nvSpPr>
        <p:spPr>
          <a:xfrm>
            <a:off x="0" y="10886"/>
            <a:ext cx="7467600" cy="369332"/>
          </a:xfrm>
          <a:prstGeom prst="rect">
            <a:avLst/>
          </a:prstGeom>
          <a:noFill/>
        </p:spPr>
        <p:txBody>
          <a:bodyPr wrap="square">
            <a:spAutoFit/>
          </a:bodyPr>
          <a:lstStyle/>
          <a:p>
            <a:r>
              <a:rPr lang="en-US" dirty="0"/>
              <a:t>KQ: Why can we only find some types of transport in certain areas?</a:t>
            </a:r>
            <a:endParaRPr lang="en-GB" dirty="0"/>
          </a:p>
        </p:txBody>
      </p:sp>
      <p:sp>
        <p:nvSpPr>
          <p:cNvPr id="3" name="TextBox 2">
            <a:extLst>
              <a:ext uri="{FF2B5EF4-FFF2-40B4-BE49-F238E27FC236}">
                <a16:creationId xmlns:a16="http://schemas.microsoft.com/office/drawing/2014/main" id="{18AF4329-EC53-B61C-FBA4-229C8C02D19E}"/>
              </a:ext>
            </a:extLst>
          </p:cNvPr>
          <p:cNvSpPr txBox="1"/>
          <p:nvPr/>
        </p:nvSpPr>
        <p:spPr>
          <a:xfrm>
            <a:off x="8371386" y="0"/>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39659736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372D7-7E87-B144-7024-CCB453B5C692}"/>
              </a:ext>
            </a:extLst>
          </p:cNvPr>
          <p:cNvSpPr>
            <a:spLocks noGrp="1"/>
          </p:cNvSpPr>
          <p:nvPr>
            <p:ph type="title"/>
          </p:nvPr>
        </p:nvSpPr>
        <p:spPr/>
        <p:txBody>
          <a:bodyPr>
            <a:normAutofit fontScale="90000"/>
          </a:bodyPr>
          <a:lstStyle/>
          <a:p>
            <a:r>
              <a:rPr lang="en-US" dirty="0"/>
              <a:t>Why can we only find some types of transport in certain areas?</a:t>
            </a:r>
            <a:endParaRPr lang="en-GB" dirty="0"/>
          </a:p>
        </p:txBody>
      </p:sp>
      <p:sp>
        <p:nvSpPr>
          <p:cNvPr id="3" name="Text Placeholder 2">
            <a:extLst>
              <a:ext uri="{FF2B5EF4-FFF2-40B4-BE49-F238E27FC236}">
                <a16:creationId xmlns:a16="http://schemas.microsoft.com/office/drawing/2014/main" id="{AE18C4F1-8F1B-8639-4F13-245E92605167}"/>
              </a:ext>
            </a:extLst>
          </p:cNvPr>
          <p:cNvSpPr>
            <a:spLocks noGrp="1"/>
          </p:cNvSpPr>
          <p:nvPr>
            <p:ph type="body" sz="quarter" idx="10"/>
          </p:nvPr>
        </p:nvSpPr>
        <p:spPr/>
        <p:txBody>
          <a:bodyPr/>
          <a:lstStyle/>
          <a:p>
            <a:r>
              <a:rPr lang="en-US" dirty="0"/>
              <a:t>Lesson 9:</a:t>
            </a:r>
            <a:endParaRPr lang="en-GB" dirty="0"/>
          </a:p>
        </p:txBody>
      </p:sp>
      <p:sp>
        <p:nvSpPr>
          <p:cNvPr id="4" name="Text Placeholder 3">
            <a:extLst>
              <a:ext uri="{FF2B5EF4-FFF2-40B4-BE49-F238E27FC236}">
                <a16:creationId xmlns:a16="http://schemas.microsoft.com/office/drawing/2014/main" id="{71A2A367-E354-6152-7D7C-371CD0EB4035}"/>
              </a:ext>
            </a:extLst>
          </p:cNvPr>
          <p:cNvSpPr>
            <a:spLocks noGrp="1"/>
          </p:cNvSpPr>
          <p:nvPr>
            <p:ph type="body" sz="quarter" idx="11"/>
          </p:nvPr>
        </p:nvSpPr>
        <p:spPr>
          <a:xfrm>
            <a:off x="473075" y="1805206"/>
            <a:ext cx="4511386" cy="1759823"/>
          </a:xfrm>
          <a:prstGeom prst="wedgeRoundRectCallout">
            <a:avLst>
              <a:gd name="adj1" fmla="val 40320"/>
              <a:gd name="adj2" fmla="val 97710"/>
              <a:gd name="adj3" fmla="val 16667"/>
            </a:avLst>
          </a:prstGeom>
        </p:spPr>
        <p:txBody>
          <a:bodyPr/>
          <a:lstStyle/>
          <a:p>
            <a:r>
              <a:rPr lang="en-US" dirty="0"/>
              <a:t>How has transport changed in our local area?</a:t>
            </a:r>
            <a:endParaRPr lang="en-GB" dirty="0"/>
          </a:p>
        </p:txBody>
      </p:sp>
      <p:sp>
        <p:nvSpPr>
          <p:cNvPr id="5" name="Text Placeholder 3">
            <a:extLst>
              <a:ext uri="{FF2B5EF4-FFF2-40B4-BE49-F238E27FC236}">
                <a16:creationId xmlns:a16="http://schemas.microsoft.com/office/drawing/2014/main" id="{0895E20D-F557-F990-4B2A-82D78BA0127A}"/>
              </a:ext>
            </a:extLst>
          </p:cNvPr>
          <p:cNvSpPr txBox="1">
            <a:spLocks/>
          </p:cNvSpPr>
          <p:nvPr/>
        </p:nvSpPr>
        <p:spPr>
          <a:xfrm>
            <a:off x="5810718" y="1172048"/>
            <a:ext cx="4511386" cy="1759823"/>
          </a:xfrm>
          <a:prstGeom prst="wedgeRoundRectCallout">
            <a:avLst>
              <a:gd name="adj1" fmla="val -21860"/>
              <a:gd name="adj2" fmla="val 87142"/>
              <a:gd name="adj3" fmla="val 16667"/>
            </a:avLst>
          </a:prstGeom>
          <a:solidFill>
            <a:srgbClr val="EFE5F1"/>
          </a:solidFill>
          <a:ln>
            <a:noFill/>
          </a:ln>
        </p:spPr>
        <p:txBody>
          <a:bodyPr anchor="ctr"/>
          <a:lstStyle>
            <a:lvl1pPr marL="0" indent="0" algn="ctr" defTabSz="914400" rtl="0" eaLnBrk="1" latinLnBrk="0" hangingPunct="1">
              <a:lnSpc>
                <a:spcPct val="100000"/>
              </a:lnSpc>
              <a:spcBef>
                <a:spcPts val="1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types of transport are found in our local area?</a:t>
            </a:r>
            <a:endParaRPr lang="en-GB" dirty="0"/>
          </a:p>
        </p:txBody>
      </p:sp>
      <p:pic>
        <p:nvPicPr>
          <p:cNvPr id="7" name="Picture 6" descr="A cartoon of a person holding a book&#10;&#10;Description automatically generated">
            <a:extLst>
              <a:ext uri="{FF2B5EF4-FFF2-40B4-BE49-F238E27FC236}">
                <a16:creationId xmlns:a16="http://schemas.microsoft.com/office/drawing/2014/main" id="{11EF4D06-17AE-88A0-866C-0753F7ED24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9892" y="2606380"/>
            <a:ext cx="2769512" cy="4320000"/>
          </a:xfrm>
          <a:prstGeom prst="rect">
            <a:avLst/>
          </a:prstGeom>
        </p:spPr>
      </p:pic>
      <p:sp>
        <p:nvSpPr>
          <p:cNvPr id="6" name="TextBox 5">
            <a:extLst>
              <a:ext uri="{FF2B5EF4-FFF2-40B4-BE49-F238E27FC236}">
                <a16:creationId xmlns:a16="http://schemas.microsoft.com/office/drawing/2014/main" id="{618C6CE8-4CF0-840D-846B-A6E3E474EB0E}"/>
              </a:ext>
            </a:extLst>
          </p:cNvPr>
          <p:cNvSpPr txBox="1"/>
          <p:nvPr/>
        </p:nvSpPr>
        <p:spPr>
          <a:xfrm>
            <a:off x="0" y="10886"/>
            <a:ext cx="7467600" cy="369332"/>
          </a:xfrm>
          <a:prstGeom prst="rect">
            <a:avLst/>
          </a:prstGeom>
          <a:noFill/>
        </p:spPr>
        <p:txBody>
          <a:bodyPr wrap="square">
            <a:spAutoFit/>
          </a:bodyPr>
          <a:lstStyle/>
          <a:p>
            <a:r>
              <a:rPr lang="en-US" dirty="0"/>
              <a:t>KQ: Why can we only find some types of transport in certain areas?</a:t>
            </a:r>
            <a:endParaRPr lang="en-GB" dirty="0"/>
          </a:p>
        </p:txBody>
      </p:sp>
      <p:sp>
        <p:nvSpPr>
          <p:cNvPr id="8" name="TextBox 7">
            <a:extLst>
              <a:ext uri="{FF2B5EF4-FFF2-40B4-BE49-F238E27FC236}">
                <a16:creationId xmlns:a16="http://schemas.microsoft.com/office/drawing/2014/main" id="{DDE535A0-480B-2BE3-12CF-86B6A1ACA58F}"/>
              </a:ext>
            </a:extLst>
          </p:cNvPr>
          <p:cNvSpPr txBox="1"/>
          <p:nvPr/>
        </p:nvSpPr>
        <p:spPr>
          <a:xfrm>
            <a:off x="8360500" y="18351"/>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1445038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A90CBC-333D-E7B0-A880-078FA33750D6}"/>
              </a:ext>
            </a:extLst>
          </p:cNvPr>
          <p:cNvSpPr>
            <a:spLocks noGrp="1"/>
          </p:cNvSpPr>
          <p:nvPr>
            <p:ph type="body" sz="quarter" idx="11"/>
          </p:nvPr>
        </p:nvSpPr>
        <p:spPr>
          <a:xfrm>
            <a:off x="7873139" y="1903039"/>
            <a:ext cx="2820796" cy="3385933"/>
          </a:xfrm>
        </p:spPr>
        <p:txBody>
          <a:bodyPr/>
          <a:lstStyle/>
          <a:p>
            <a:r>
              <a:rPr lang="en-GB" dirty="0"/>
              <a:t>advantages</a:t>
            </a:r>
          </a:p>
          <a:p>
            <a:r>
              <a:rPr lang="en-GB" dirty="0"/>
              <a:t>canal</a:t>
            </a:r>
          </a:p>
          <a:p>
            <a:r>
              <a:rPr lang="en-GB" dirty="0"/>
              <a:t>disadvantages</a:t>
            </a:r>
          </a:p>
          <a:p>
            <a:r>
              <a:rPr lang="en-GB" dirty="0"/>
              <a:t>funicular</a:t>
            </a:r>
          </a:p>
          <a:p>
            <a:r>
              <a:rPr lang="en-GB" b="1" dirty="0"/>
              <a:t>traffic</a:t>
            </a:r>
          </a:p>
        </p:txBody>
      </p:sp>
      <p:sp>
        <p:nvSpPr>
          <p:cNvPr id="3" name="Title 2">
            <a:extLst>
              <a:ext uri="{FF2B5EF4-FFF2-40B4-BE49-F238E27FC236}">
                <a16:creationId xmlns:a16="http://schemas.microsoft.com/office/drawing/2014/main" id="{6DBA932B-F4C5-B5A0-6800-675625EBD83E}"/>
              </a:ext>
            </a:extLst>
          </p:cNvPr>
          <p:cNvSpPr>
            <a:spLocks noGrp="1"/>
          </p:cNvSpPr>
          <p:nvPr>
            <p:ph type="title"/>
          </p:nvPr>
        </p:nvSpPr>
        <p:spPr/>
        <p:txBody>
          <a:bodyPr>
            <a:normAutofit fontScale="90000"/>
          </a:bodyPr>
          <a:lstStyle/>
          <a:p>
            <a:r>
              <a:rPr lang="en-US" dirty="0"/>
              <a:t>Why can we only find some types of transport in certain areas?</a:t>
            </a:r>
            <a:endParaRPr lang="en-GB" dirty="0"/>
          </a:p>
        </p:txBody>
      </p:sp>
      <p:sp>
        <p:nvSpPr>
          <p:cNvPr id="4" name="Text Placeholder 3">
            <a:extLst>
              <a:ext uri="{FF2B5EF4-FFF2-40B4-BE49-F238E27FC236}">
                <a16:creationId xmlns:a16="http://schemas.microsoft.com/office/drawing/2014/main" id="{6DA872AC-03E1-D6FC-28A8-DD204B437255}"/>
              </a:ext>
            </a:extLst>
          </p:cNvPr>
          <p:cNvSpPr>
            <a:spLocks noGrp="1"/>
          </p:cNvSpPr>
          <p:nvPr>
            <p:ph type="body" sz="quarter" idx="10"/>
          </p:nvPr>
        </p:nvSpPr>
        <p:spPr/>
        <p:txBody>
          <a:bodyPr/>
          <a:lstStyle/>
          <a:p>
            <a:r>
              <a:rPr lang="en-US" dirty="0"/>
              <a:t>Some types of transport are only used in certain areas.</a:t>
            </a:r>
          </a:p>
          <a:p>
            <a:r>
              <a:rPr lang="en-US" dirty="0"/>
              <a:t>Underground railways were built in cities to help cut down on traffic.</a:t>
            </a:r>
          </a:p>
          <a:p>
            <a:r>
              <a:rPr lang="en-US" dirty="0"/>
              <a:t>Transport in our local area has changed.</a:t>
            </a:r>
            <a:endParaRPr lang="en-GB" dirty="0"/>
          </a:p>
        </p:txBody>
      </p:sp>
      <p:sp>
        <p:nvSpPr>
          <p:cNvPr id="5" name="Text Placeholder 4">
            <a:extLst>
              <a:ext uri="{FF2B5EF4-FFF2-40B4-BE49-F238E27FC236}">
                <a16:creationId xmlns:a16="http://schemas.microsoft.com/office/drawing/2014/main" id="{F1BC8364-D610-84E0-76E5-B3E49210EED1}"/>
              </a:ext>
            </a:extLst>
          </p:cNvPr>
          <p:cNvSpPr>
            <a:spLocks noGrp="1"/>
          </p:cNvSpPr>
          <p:nvPr>
            <p:ph type="body" sz="quarter" idx="12"/>
          </p:nvPr>
        </p:nvSpPr>
        <p:spPr/>
        <p:txBody>
          <a:bodyPr/>
          <a:lstStyle/>
          <a:p>
            <a:r>
              <a:rPr lang="en-US" dirty="0"/>
              <a:t>Lesson 9:</a:t>
            </a:r>
            <a:endParaRPr lang="en-GB" dirty="0"/>
          </a:p>
        </p:txBody>
      </p:sp>
      <p:pic>
        <p:nvPicPr>
          <p:cNvPr id="6" name="Picture 5" descr="A cartoon of a child with a backpack&#10;&#10;Description automatically generated with medium confidence">
            <a:extLst>
              <a:ext uri="{FF2B5EF4-FFF2-40B4-BE49-F238E27FC236}">
                <a16:creationId xmlns:a16="http://schemas.microsoft.com/office/drawing/2014/main" id="{1A691254-0095-13CE-9D71-5DE4441A6F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06761" y="2865119"/>
            <a:ext cx="2691785" cy="4198759"/>
          </a:xfrm>
          <a:prstGeom prst="rect">
            <a:avLst/>
          </a:prstGeom>
        </p:spPr>
      </p:pic>
      <p:sp>
        <p:nvSpPr>
          <p:cNvPr id="7" name="TextBox 6">
            <a:extLst>
              <a:ext uri="{FF2B5EF4-FFF2-40B4-BE49-F238E27FC236}">
                <a16:creationId xmlns:a16="http://schemas.microsoft.com/office/drawing/2014/main" id="{0AF2FDD2-CF98-317C-2505-20F39E66AB73}"/>
              </a:ext>
            </a:extLst>
          </p:cNvPr>
          <p:cNvSpPr txBox="1"/>
          <p:nvPr/>
        </p:nvSpPr>
        <p:spPr>
          <a:xfrm>
            <a:off x="7642043" y="1835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6367113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33AD8-754F-E277-6D61-65C94881146D}"/>
              </a:ext>
            </a:extLst>
          </p:cNvPr>
          <p:cNvSpPr>
            <a:spLocks noGrp="1"/>
          </p:cNvSpPr>
          <p:nvPr>
            <p:ph type="title"/>
          </p:nvPr>
        </p:nvSpPr>
        <p:spPr/>
        <p:txBody>
          <a:bodyPr/>
          <a:lstStyle/>
          <a:p>
            <a:r>
              <a:rPr lang="en-GB" dirty="0">
                <a:latin typeface="Sassoon Primary"/>
              </a:rPr>
              <a:t>Christmas Fayre</a:t>
            </a:r>
          </a:p>
        </p:txBody>
      </p:sp>
      <p:pic>
        <p:nvPicPr>
          <p:cNvPr id="5" name="Picture 4" descr="A christmas tree with ornaments&#10;&#10;AI-generated content may be incorrect.">
            <a:extLst>
              <a:ext uri="{FF2B5EF4-FFF2-40B4-BE49-F238E27FC236}">
                <a16:creationId xmlns:a16="http://schemas.microsoft.com/office/drawing/2014/main" id="{5BDE4FA9-5EC9-1BED-FF92-7275ED226FA3}"/>
              </a:ext>
            </a:extLst>
          </p:cNvPr>
          <p:cNvPicPr>
            <a:picLocks noChangeAspect="1"/>
          </p:cNvPicPr>
          <p:nvPr/>
        </p:nvPicPr>
        <p:blipFill>
          <a:blip r:embed="rId2"/>
          <a:stretch>
            <a:fillRect/>
          </a:stretch>
        </p:blipFill>
        <p:spPr>
          <a:xfrm>
            <a:off x="4052887" y="1371600"/>
            <a:ext cx="3514724" cy="5257799"/>
          </a:xfrm>
          <a:prstGeom prst="rect">
            <a:avLst/>
          </a:prstGeom>
        </p:spPr>
      </p:pic>
    </p:spTree>
    <p:extLst>
      <p:ext uri="{BB962C8B-B14F-4D97-AF65-F5344CB8AC3E}">
        <p14:creationId xmlns:p14="http://schemas.microsoft.com/office/powerpoint/2010/main" val="3322626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a:extLst>
              <a:ext uri="{FF2B5EF4-FFF2-40B4-BE49-F238E27FC236}">
                <a16:creationId xmlns:a16="http://schemas.microsoft.com/office/drawing/2014/main" id="{9FBD7A2B-7265-E9EF-B82E-D5419B959109}"/>
              </a:ext>
            </a:extLst>
          </p:cNvPr>
          <p:cNvSpPr/>
          <p:nvPr/>
        </p:nvSpPr>
        <p:spPr>
          <a:xfrm>
            <a:off x="2313748" y="1403628"/>
            <a:ext cx="7570707" cy="854075"/>
          </a:xfrm>
          <a:prstGeom prst="roundRect">
            <a:avLst>
              <a:gd name="adj" fmla="val 1279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252000" anchor="ctr"/>
          <a:lstStyle/>
          <a:p>
            <a:pPr algn="ctr">
              <a:defRPr/>
            </a:pPr>
            <a:r>
              <a:rPr lang="en-GB" sz="2000" dirty="0">
                <a:solidFill>
                  <a:srgbClr val="1C1C1C"/>
                </a:solidFill>
                <a:highlight>
                  <a:srgbClr val="FFFFFF"/>
                </a:highlight>
              </a:rPr>
              <a:t>Which picture matches the word that Robot Rick is saying?</a:t>
            </a:r>
            <a:endParaRPr lang="en-GB" sz="2000" dirty="0">
              <a:solidFill>
                <a:schemeClr val="tx1"/>
              </a:solidFill>
            </a:endParaRPr>
          </a:p>
        </p:txBody>
      </p:sp>
      <p:sp>
        <p:nvSpPr>
          <p:cNvPr id="4" name="PINK STRIPE">
            <a:extLst>
              <a:ext uri="{FF2B5EF4-FFF2-40B4-BE49-F238E27FC236}">
                <a16:creationId xmlns:a16="http://schemas.microsoft.com/office/drawing/2014/main" id="{0A52D0F8-04A2-D334-A0C6-1817742A510B}"/>
              </a:ext>
            </a:extLst>
          </p:cNvPr>
          <p:cNvSpPr/>
          <p:nvPr/>
        </p:nvSpPr>
        <p:spPr>
          <a:xfrm>
            <a:off x="1971674" y="2919864"/>
            <a:ext cx="6139545" cy="225998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ROBOT RICK">
            <a:extLst>
              <a:ext uri="{FF2B5EF4-FFF2-40B4-BE49-F238E27FC236}">
                <a16:creationId xmlns:a16="http://schemas.microsoft.com/office/drawing/2014/main" id="{4DAF8EAB-C6CC-A165-7C79-CB2B6A72962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535"/>
          <a:stretch/>
        </p:blipFill>
        <p:spPr bwMode="auto">
          <a:xfrm>
            <a:off x="7012684" y="2089050"/>
            <a:ext cx="2946188" cy="392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a:extLst>
              <a:ext uri="{FF2B5EF4-FFF2-40B4-BE49-F238E27FC236}">
                <a16:creationId xmlns:a16="http://schemas.microsoft.com/office/drawing/2014/main" id="{576683D7-6520-A6FC-BF20-BF70812BDF75}"/>
              </a:ext>
            </a:extLst>
          </p:cNvPr>
          <p:cNvSpPr>
            <a:spLocks noGrp="1"/>
          </p:cNvSpPr>
          <p:nvPr>
            <p:ph type="title"/>
          </p:nvPr>
        </p:nvSpPr>
        <p:spPr>
          <a:xfrm>
            <a:off x="1981199" y="478895"/>
            <a:ext cx="8220075" cy="994306"/>
          </a:xfrm>
        </p:spPr>
        <p:txBody>
          <a:bodyPr/>
          <a:lstStyle/>
          <a:p>
            <a:r>
              <a:rPr lang="en-GB" altLang="en-US" dirty="0">
                <a:latin typeface="Twinkl" pitchFamily="2" charset="77"/>
              </a:rPr>
              <a:t>Which Picture?</a:t>
            </a:r>
          </a:p>
        </p:txBody>
      </p:sp>
      <p:grpSp>
        <p:nvGrpSpPr>
          <p:cNvPr id="7" name="TEACH">
            <a:extLst>
              <a:ext uri="{FF2B5EF4-FFF2-40B4-BE49-F238E27FC236}">
                <a16:creationId xmlns:a16="http://schemas.microsoft.com/office/drawing/2014/main" id="{0ADD77F4-E580-0D92-9B97-7388A096C2ED}"/>
              </a:ext>
            </a:extLst>
          </p:cNvPr>
          <p:cNvGrpSpPr/>
          <p:nvPr/>
        </p:nvGrpSpPr>
        <p:grpSpPr>
          <a:xfrm>
            <a:off x="9544051" y="227397"/>
            <a:ext cx="1123947" cy="504056"/>
            <a:chOff x="8020930" y="1700808"/>
            <a:chExt cx="1159582" cy="504056"/>
          </a:xfrm>
          <a:solidFill>
            <a:srgbClr val="CB4793"/>
          </a:solidFill>
        </p:grpSpPr>
        <p:sp>
          <p:nvSpPr>
            <p:cNvPr id="8" name="Oval 7">
              <a:extLst>
                <a:ext uri="{FF2B5EF4-FFF2-40B4-BE49-F238E27FC236}">
                  <a16:creationId xmlns:a16="http://schemas.microsoft.com/office/drawing/2014/main" id="{3EB81F63-1D61-2E83-599E-1BBF87B74B69}"/>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Rectangle 8">
              <a:extLst>
                <a:ext uri="{FF2B5EF4-FFF2-40B4-BE49-F238E27FC236}">
                  <a16:creationId xmlns:a16="http://schemas.microsoft.com/office/drawing/2014/main" id="{DB355626-E5C1-0BE8-D2BA-F100B6CABAE5}"/>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pic>
        <p:nvPicPr>
          <p:cNvPr id="10" name="YEAR">
            <a:extLst>
              <a:ext uri="{FF2B5EF4-FFF2-40B4-BE49-F238E27FC236}">
                <a16:creationId xmlns:a16="http://schemas.microsoft.com/office/drawing/2014/main" id="{1C80C773-E0AE-4460-E763-9BAADC19325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513822" y="3988861"/>
            <a:ext cx="1454263" cy="1031448"/>
          </a:xfrm>
          <a:prstGeom prst="rect">
            <a:avLst/>
          </a:prstGeom>
        </p:spPr>
      </p:pic>
      <p:pic>
        <p:nvPicPr>
          <p:cNvPr id="11" name="FAIR">
            <a:extLst>
              <a:ext uri="{FF2B5EF4-FFF2-40B4-BE49-F238E27FC236}">
                <a16:creationId xmlns:a16="http://schemas.microsoft.com/office/drawing/2014/main" id="{D0C109AC-8E34-4136-8529-0C4C2949CA5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084571" y="3090202"/>
            <a:ext cx="1463344" cy="1034753"/>
          </a:xfrm>
          <a:prstGeom prst="rect">
            <a:avLst/>
          </a:prstGeom>
        </p:spPr>
      </p:pic>
      <p:pic>
        <p:nvPicPr>
          <p:cNvPr id="12" name="GEAR">
            <a:extLst>
              <a:ext uri="{FF2B5EF4-FFF2-40B4-BE49-F238E27FC236}">
                <a16:creationId xmlns:a16="http://schemas.microsoft.com/office/drawing/2014/main" id="{556CFAF0-1F19-DBB3-D782-94F095AF1BF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756261" y="3988862"/>
            <a:ext cx="874999" cy="1072781"/>
          </a:xfrm>
          <a:prstGeom prst="rect">
            <a:avLst/>
          </a:prstGeom>
        </p:spPr>
      </p:pic>
      <p:pic>
        <p:nvPicPr>
          <p:cNvPr id="13" name="CHAIR">
            <a:extLst>
              <a:ext uri="{FF2B5EF4-FFF2-40B4-BE49-F238E27FC236}">
                <a16:creationId xmlns:a16="http://schemas.microsoft.com/office/drawing/2014/main" id="{42B570D9-92EA-683C-DD20-A6BB9B39E4F9}"/>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475454" y="3152494"/>
            <a:ext cx="841028" cy="1209467"/>
          </a:xfrm>
          <a:prstGeom prst="rect">
            <a:avLst/>
          </a:prstGeom>
        </p:spPr>
      </p:pic>
      <p:sp>
        <p:nvSpPr>
          <p:cNvPr id="14" name="PERFECT">
            <a:extLst>
              <a:ext uri="{FF2B5EF4-FFF2-40B4-BE49-F238E27FC236}">
                <a16:creationId xmlns:a16="http://schemas.microsoft.com/office/drawing/2014/main" id="{030F4B37-A5C8-3128-DC1B-60F6AF8BA52B}"/>
              </a:ext>
            </a:extLst>
          </p:cNvPr>
          <p:cNvSpPr/>
          <p:nvPr/>
        </p:nvSpPr>
        <p:spPr>
          <a:xfrm>
            <a:off x="3694667" y="4885637"/>
            <a:ext cx="1169235" cy="45688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Perfect</a:t>
            </a:r>
          </a:p>
        </p:txBody>
      </p:sp>
      <p:grpSp>
        <p:nvGrpSpPr>
          <p:cNvPr id="15" name="Kit's teachings" hidden="1">
            <a:extLst>
              <a:ext uri="{FF2B5EF4-FFF2-40B4-BE49-F238E27FC236}">
                <a16:creationId xmlns:a16="http://schemas.microsoft.com/office/drawing/2014/main" id="{16F955F5-092B-DAF4-4886-2AA8738B2654}"/>
              </a:ext>
            </a:extLst>
          </p:cNvPr>
          <p:cNvGrpSpPr/>
          <p:nvPr/>
        </p:nvGrpSpPr>
        <p:grpSpPr>
          <a:xfrm>
            <a:off x="2162203" y="5206887"/>
            <a:ext cx="4615640" cy="1008112"/>
            <a:chOff x="687898" y="5157192"/>
            <a:chExt cx="4615640" cy="1008112"/>
          </a:xfrm>
        </p:grpSpPr>
        <p:sp>
          <p:nvSpPr>
            <p:cNvPr id="16" name="Rectangle: Rounded Corners 9">
              <a:extLst>
                <a:ext uri="{FF2B5EF4-FFF2-40B4-BE49-F238E27FC236}">
                  <a16:creationId xmlns:a16="http://schemas.microsoft.com/office/drawing/2014/main" id="{4B365441-8710-7533-4876-FDD1077312B5}"/>
                </a:ext>
              </a:extLst>
            </p:cNvPr>
            <p:cNvSpPr/>
            <p:nvPr/>
          </p:nvSpPr>
          <p:spPr>
            <a:xfrm>
              <a:off x="1475655" y="5517232"/>
              <a:ext cx="3827883" cy="432048"/>
            </a:xfrm>
            <a:prstGeom prst="roundRect">
              <a:avLst>
                <a:gd name="adj" fmla="val 50000"/>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t>  Click me for Kit’s teaching tips!</a:t>
              </a:r>
            </a:p>
          </p:txBody>
        </p:sp>
        <p:pic>
          <p:nvPicPr>
            <p:cNvPr id="17" name="Picture 16">
              <a:extLst>
                <a:ext uri="{FF2B5EF4-FFF2-40B4-BE49-F238E27FC236}">
                  <a16:creationId xmlns:a16="http://schemas.microsoft.com/office/drawing/2014/main" id="{0883A2BE-4F9F-0BA4-DE33-5BC144F7C21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8332" t="-16084" r="-15476"/>
            <a:stretch/>
          </p:blipFill>
          <p:spPr>
            <a:xfrm>
              <a:off x="687898" y="5157192"/>
              <a:ext cx="1006678" cy="1008112"/>
            </a:xfrm>
            <a:prstGeom prst="ellipse">
              <a:avLst/>
            </a:prstGeom>
            <a:solidFill>
              <a:schemeClr val="bg1"/>
            </a:solidFill>
            <a:ln w="57150">
              <a:solidFill>
                <a:schemeClr val="accent3"/>
              </a:solidFill>
            </a:ln>
          </p:spPr>
        </p:pic>
      </p:grpSp>
      <p:sp>
        <p:nvSpPr>
          <p:cNvPr id="18" name="Kit's teaching bubble" hidden="1">
            <a:extLst>
              <a:ext uri="{FF2B5EF4-FFF2-40B4-BE49-F238E27FC236}">
                <a16:creationId xmlns:a16="http://schemas.microsoft.com/office/drawing/2014/main" id="{3C7685C2-157B-C38D-C993-C9032987AD0A}"/>
              </a:ext>
            </a:extLst>
          </p:cNvPr>
          <p:cNvSpPr/>
          <p:nvPr/>
        </p:nvSpPr>
        <p:spPr>
          <a:xfrm>
            <a:off x="2843604" y="4203665"/>
            <a:ext cx="3829401" cy="943883"/>
          </a:xfrm>
          <a:prstGeom prst="wedgeRoundRectCallout">
            <a:avLst>
              <a:gd name="adj1" fmla="val -47935"/>
              <a:gd name="adj2" fmla="val 113217"/>
              <a:gd name="adj3" fmla="val 16667"/>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You could do some physically active learning here instead with the </a:t>
            </a:r>
            <a:r>
              <a:rPr lang="en-GB" b="1" u="sng" dirty="0">
                <a:solidFill>
                  <a:srgbClr val="00B0F0"/>
                </a:solidFill>
                <a:hlinkClick r:id="rId10"/>
              </a:rPr>
              <a:t>Level 3 Week 9 Blending Song</a:t>
            </a:r>
            <a:r>
              <a:rPr lang="en-GB" dirty="0">
                <a:solidFill>
                  <a:schemeClr val="tx1"/>
                </a:solidFill>
              </a:rPr>
              <a:t>.</a:t>
            </a:r>
          </a:p>
        </p:txBody>
      </p:sp>
      <p:sp>
        <p:nvSpPr>
          <p:cNvPr id="19" name="Close bubble" hidden="1">
            <a:extLst>
              <a:ext uri="{FF2B5EF4-FFF2-40B4-BE49-F238E27FC236}">
                <a16:creationId xmlns:a16="http://schemas.microsoft.com/office/drawing/2014/main" id="{7200778A-4591-FE1F-854C-2B113C8C6071}"/>
              </a:ext>
            </a:extLst>
          </p:cNvPr>
          <p:cNvSpPr/>
          <p:nvPr/>
        </p:nvSpPr>
        <p:spPr>
          <a:xfrm>
            <a:off x="6463864" y="4124955"/>
            <a:ext cx="284162" cy="2841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X</a:t>
            </a:r>
            <a:endParaRPr lang="en-GB" sz="1400" b="1" dirty="0"/>
          </a:p>
        </p:txBody>
      </p:sp>
      <p:grpSp>
        <p:nvGrpSpPr>
          <p:cNvPr id="20" name="next">
            <a:extLst>
              <a:ext uri="{FF2B5EF4-FFF2-40B4-BE49-F238E27FC236}">
                <a16:creationId xmlns:a16="http://schemas.microsoft.com/office/drawing/2014/main" id="{B19E942D-363A-98B0-343E-EEF93035804A}"/>
              </a:ext>
            </a:extLst>
          </p:cNvPr>
          <p:cNvGrpSpPr/>
          <p:nvPr/>
        </p:nvGrpSpPr>
        <p:grpSpPr>
          <a:xfrm>
            <a:off x="8438614" y="5505908"/>
            <a:ext cx="1545814" cy="666750"/>
            <a:chOff x="6914614" y="5505908"/>
            <a:chExt cx="1545814" cy="666750"/>
          </a:xfrm>
        </p:grpSpPr>
        <p:sp>
          <p:nvSpPr>
            <p:cNvPr id="21" name="Rectangle: Rounded Corners 18">
              <a:hlinkClick r:id="" action="ppaction://hlinkshowjump?jump=nextslide"/>
              <a:extLst>
                <a:ext uri="{FF2B5EF4-FFF2-40B4-BE49-F238E27FC236}">
                  <a16:creationId xmlns:a16="http://schemas.microsoft.com/office/drawing/2014/main" id="{8CDC4A42-CFEB-3B63-FD02-6FC05EF24B21}"/>
                </a:ext>
              </a:extLst>
            </p:cNvPr>
            <p:cNvSpPr/>
            <p:nvPr/>
          </p:nvSpPr>
          <p:spPr>
            <a:xfrm>
              <a:off x="6914614" y="5650938"/>
              <a:ext cx="1099786" cy="432048"/>
            </a:xfrm>
            <a:prstGeom prst="roundRect">
              <a:avLst>
                <a:gd name="adj" fmla="val 50000"/>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t>Next</a:t>
              </a:r>
            </a:p>
          </p:txBody>
        </p:sp>
        <p:pic>
          <p:nvPicPr>
            <p:cNvPr id="22" name="Picture 21">
              <a:hlinkClick r:id="" action="ppaction://hlinkshowjump?jump=nextslide"/>
              <a:extLst>
                <a:ext uri="{FF2B5EF4-FFF2-40B4-BE49-F238E27FC236}">
                  <a16:creationId xmlns:a16="http://schemas.microsoft.com/office/drawing/2014/main" id="{1BF41CBA-EE96-46B1-EB4E-928F0FCE1B3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533"/>
            <a:stretch/>
          </p:blipFill>
          <p:spPr bwMode="auto">
            <a:xfrm>
              <a:off x="7740349" y="5505908"/>
              <a:ext cx="720079" cy="666750"/>
            </a:xfrm>
            <a:prstGeom prst="ellipse">
              <a:avLst/>
            </a:prstGeom>
            <a:solidFill>
              <a:schemeClr val="bg1"/>
            </a:solidFill>
            <a:ln w="57150">
              <a:solidFill>
                <a:schemeClr val="accent3"/>
              </a:solidFill>
            </a:ln>
          </p:spPr>
        </p:pic>
      </p:grpSp>
      <p:grpSp>
        <p:nvGrpSpPr>
          <p:cNvPr id="23" name="PLAY">
            <a:extLst>
              <a:ext uri="{FF2B5EF4-FFF2-40B4-BE49-F238E27FC236}">
                <a16:creationId xmlns:a16="http://schemas.microsoft.com/office/drawing/2014/main" id="{C6A90293-C00A-6BD0-4C78-28C210FD303A}"/>
              </a:ext>
            </a:extLst>
          </p:cNvPr>
          <p:cNvGrpSpPr>
            <a:grpSpLocks/>
          </p:cNvGrpSpPr>
          <p:nvPr/>
        </p:nvGrpSpPr>
        <p:grpSpPr bwMode="auto">
          <a:xfrm>
            <a:off x="9137533" y="3802783"/>
            <a:ext cx="849044" cy="849046"/>
            <a:chOff x="6300192" y="2204864"/>
            <a:chExt cx="900100" cy="900100"/>
          </a:xfrm>
        </p:grpSpPr>
        <p:sp>
          <p:nvSpPr>
            <p:cNvPr id="24" name="Oval 26">
              <a:extLst>
                <a:ext uri="{FF2B5EF4-FFF2-40B4-BE49-F238E27FC236}">
                  <a16:creationId xmlns:a16="http://schemas.microsoft.com/office/drawing/2014/main" id="{2E97C1E7-A12C-00C7-4EE3-4E5818A11ADC}"/>
                </a:ext>
              </a:extLst>
            </p:cNvPr>
            <p:cNvSpPr/>
            <p:nvPr/>
          </p:nvSpPr>
          <p:spPr>
            <a:xfrm>
              <a:off x="6300192" y="2204864"/>
              <a:ext cx="900100" cy="900100"/>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Isosceles Triangle 31">
              <a:extLst>
                <a:ext uri="{FF2B5EF4-FFF2-40B4-BE49-F238E27FC236}">
                  <a16:creationId xmlns:a16="http://schemas.microsoft.com/office/drawing/2014/main" id="{7558757F-9221-EE5C-1573-57B15C17661C}"/>
                </a:ext>
              </a:extLst>
            </p:cNvPr>
            <p:cNvSpPr/>
            <p:nvPr/>
          </p:nvSpPr>
          <p:spPr>
            <a:xfrm rot="5400000">
              <a:off x="6558873" y="2418669"/>
              <a:ext cx="551675" cy="472488"/>
            </a:xfrm>
            <a:prstGeom prst="triangl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pic>
        <p:nvPicPr>
          <p:cNvPr id="2" name="gear segmented">
            <a:hlinkClick r:id="" action="ppaction://media"/>
            <a:extLst>
              <a:ext uri="{FF2B5EF4-FFF2-40B4-BE49-F238E27FC236}">
                <a16:creationId xmlns:a16="http://schemas.microsoft.com/office/drawing/2014/main" id="{27BF9A8E-6A8A-E611-35C8-115C2D6EC6F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77214" y="3967112"/>
            <a:ext cx="487362" cy="487363"/>
          </a:xfrm>
          <a:prstGeom prst="rect">
            <a:avLst/>
          </a:prstGeom>
        </p:spPr>
      </p:pic>
      <p:sp>
        <p:nvSpPr>
          <p:cNvPr id="26" name="TextBox 25">
            <a:extLst>
              <a:ext uri="{FF2B5EF4-FFF2-40B4-BE49-F238E27FC236}">
                <a16:creationId xmlns:a16="http://schemas.microsoft.com/office/drawing/2014/main" id="{CD5910B0-6219-909D-DA65-8118AE5227BE}"/>
              </a:ext>
            </a:extLst>
          </p:cNvPr>
          <p:cNvSpPr txBox="1"/>
          <p:nvPr/>
        </p:nvSpPr>
        <p:spPr>
          <a:xfrm>
            <a:off x="144953" y="96044"/>
            <a:ext cx="6096000" cy="369332"/>
          </a:xfrm>
          <a:prstGeom prst="rect">
            <a:avLst/>
          </a:prstGeom>
          <a:noFill/>
        </p:spPr>
        <p:txBody>
          <a:bodyPr wrap="square">
            <a:spAutoFit/>
          </a:bodyPr>
          <a:lstStyle/>
          <a:p>
            <a:r>
              <a:rPr lang="en-GB" dirty="0">
                <a:latin typeface="Sassoon Infant Std" panose="020B0503020103030203" pitchFamily="34" charset="0"/>
              </a:rPr>
              <a:t>TBAT: review air and ear </a:t>
            </a:r>
            <a:endParaRPr lang="en-GB" dirty="0"/>
          </a:p>
        </p:txBody>
      </p:sp>
      <p:sp>
        <p:nvSpPr>
          <p:cNvPr id="27" name="TextBox 26">
            <a:extLst>
              <a:ext uri="{FF2B5EF4-FFF2-40B4-BE49-F238E27FC236}">
                <a16:creationId xmlns:a16="http://schemas.microsoft.com/office/drawing/2014/main" id="{77576D74-71DA-40A9-5AC9-D1F3CDA4FAE2}"/>
              </a:ext>
            </a:extLst>
          </p:cNvPr>
          <p:cNvSpPr txBox="1"/>
          <p:nvPr/>
        </p:nvSpPr>
        <p:spPr>
          <a:xfrm>
            <a:off x="5849430" y="2734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18688009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nextCondLst>
                <p:cond evt="onClick" delay="0">
                  <p:tgtEl>
                    <p:spTgt spid="15"/>
                  </p:tgtEl>
                </p:cond>
              </p:nextCondLst>
            </p:seq>
            <p:seq concurrent="1" nextAc="seek">
              <p:cTn id="11" restart="whenNotActive" fill="hold" evtFilter="cancelBubble" nodeType="interactiveSeq">
                <p:stCondLst>
                  <p:cond evt="onClick" delay="0">
                    <p:tgtEl>
                      <p:spTgt spid="19"/>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9" presetClass="emph" presetSubtype="0" nodeType="withEffect">
                                  <p:stCondLst>
                                    <p:cond delay="0"/>
                                  </p:stCondLst>
                                  <p:childTnLst>
                                    <p:set>
                                      <p:cBhvr>
                                        <p:cTn id="36" dur="indefinite"/>
                                        <p:tgtEl>
                                          <p:spTgt spid="11"/>
                                        </p:tgtEl>
                                        <p:attrNameLst>
                                          <p:attrName>style.opacity</p:attrName>
                                        </p:attrNameLst>
                                      </p:cBhvr>
                                      <p:to>
                                        <p:strVal val="0.5"/>
                                      </p:to>
                                    </p:set>
                                    <p:animEffect filter="image" prLst="opacity: 0.5">
                                      <p:cBhvr rctx="IE">
                                        <p:cTn id="37" dur="indefinite"/>
                                        <p:tgtEl>
                                          <p:spTgt spid="11"/>
                                        </p:tgtEl>
                                      </p:cBhvr>
                                    </p:animEffect>
                                  </p:childTnLst>
                                </p:cTn>
                              </p:par>
                              <p:par>
                                <p:cTn id="38" presetID="9" presetClass="emph" presetSubtype="0" nodeType="withEffect">
                                  <p:stCondLst>
                                    <p:cond delay="0"/>
                                  </p:stCondLst>
                                  <p:childTnLst>
                                    <p:set>
                                      <p:cBhvr>
                                        <p:cTn id="39" dur="indefinite"/>
                                        <p:tgtEl>
                                          <p:spTgt spid="10"/>
                                        </p:tgtEl>
                                        <p:attrNameLst>
                                          <p:attrName>style.opacity</p:attrName>
                                        </p:attrNameLst>
                                      </p:cBhvr>
                                      <p:to>
                                        <p:strVal val="0.5"/>
                                      </p:to>
                                    </p:set>
                                    <p:animEffect filter="image" prLst="opacity: 0.5">
                                      <p:cBhvr rctx="IE">
                                        <p:cTn id="40" dur="indefinite"/>
                                        <p:tgtEl>
                                          <p:spTgt spid="10"/>
                                        </p:tgtEl>
                                      </p:cBhvr>
                                    </p:animEffect>
                                  </p:childTnLst>
                                </p:cTn>
                              </p:par>
                              <p:par>
                                <p:cTn id="41" presetID="9" presetClass="emph" presetSubtype="0" nodeType="withEffect">
                                  <p:stCondLst>
                                    <p:cond delay="0"/>
                                  </p:stCondLst>
                                  <p:childTnLst>
                                    <p:set>
                                      <p:cBhvr>
                                        <p:cTn id="42" dur="indefinite"/>
                                        <p:tgtEl>
                                          <p:spTgt spid="13"/>
                                        </p:tgtEl>
                                        <p:attrNameLst>
                                          <p:attrName>style.opacity</p:attrName>
                                        </p:attrNameLst>
                                      </p:cBhvr>
                                      <p:to>
                                        <p:strVal val="0.5"/>
                                      </p:to>
                                    </p:set>
                                    <p:animEffect filter="image" prLst="opacity: 0.5">
                                      <p:cBhvr rctx="IE">
                                        <p:cTn id="43" dur="indefinite"/>
                                        <p:tgtEl>
                                          <p:spTgt spid="13"/>
                                        </p:tgtEl>
                                      </p:cBhvr>
                                    </p:animEffec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indefinite"/>
                      </p:stCondLst>
                      <p:childTnLst>
                        <p:par>
                          <p:cTn id="46" fill="hold">
                            <p:stCondLst>
                              <p:cond delay="0"/>
                            </p:stCondLst>
                            <p:childTnLst>
                              <p:par>
                                <p:cTn id="47" presetID="32" presetClass="emph" presetSubtype="0" fill="hold" nodeType="clickEffect">
                                  <p:stCondLst>
                                    <p:cond delay="0"/>
                                  </p:stCondLst>
                                  <p:childTnLst>
                                    <p:animRot by="120000">
                                      <p:cBhvr>
                                        <p:cTn id="48" dur="100" fill="hold">
                                          <p:stCondLst>
                                            <p:cond delay="0"/>
                                          </p:stCondLst>
                                        </p:cTn>
                                        <p:tgtEl>
                                          <p:spTgt spid="10"/>
                                        </p:tgtEl>
                                        <p:attrNameLst>
                                          <p:attrName>r</p:attrName>
                                        </p:attrNameLst>
                                      </p:cBhvr>
                                    </p:animRot>
                                    <p:animRot by="-240000">
                                      <p:cBhvr>
                                        <p:cTn id="49" dur="200" fill="hold">
                                          <p:stCondLst>
                                            <p:cond delay="200"/>
                                          </p:stCondLst>
                                        </p:cTn>
                                        <p:tgtEl>
                                          <p:spTgt spid="10"/>
                                        </p:tgtEl>
                                        <p:attrNameLst>
                                          <p:attrName>r</p:attrName>
                                        </p:attrNameLst>
                                      </p:cBhvr>
                                    </p:animRot>
                                    <p:animRot by="240000">
                                      <p:cBhvr>
                                        <p:cTn id="50" dur="200" fill="hold">
                                          <p:stCondLst>
                                            <p:cond delay="400"/>
                                          </p:stCondLst>
                                        </p:cTn>
                                        <p:tgtEl>
                                          <p:spTgt spid="10"/>
                                        </p:tgtEl>
                                        <p:attrNameLst>
                                          <p:attrName>r</p:attrName>
                                        </p:attrNameLst>
                                      </p:cBhvr>
                                    </p:animRot>
                                    <p:animRot by="-240000">
                                      <p:cBhvr>
                                        <p:cTn id="51" dur="200" fill="hold">
                                          <p:stCondLst>
                                            <p:cond delay="600"/>
                                          </p:stCondLst>
                                        </p:cTn>
                                        <p:tgtEl>
                                          <p:spTgt spid="10"/>
                                        </p:tgtEl>
                                        <p:attrNameLst>
                                          <p:attrName>r</p:attrName>
                                        </p:attrNameLst>
                                      </p:cBhvr>
                                    </p:animRot>
                                    <p:animRot by="120000">
                                      <p:cBhvr>
                                        <p:cTn id="52"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10"/>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32" presetClass="emph" presetSubtype="0" fill="hold" nodeType="clickEffect">
                                  <p:stCondLst>
                                    <p:cond delay="0"/>
                                  </p:stCondLst>
                                  <p:childTnLst>
                                    <p:animRot by="120000">
                                      <p:cBhvr>
                                        <p:cTn id="57" dur="100" fill="hold">
                                          <p:stCondLst>
                                            <p:cond delay="0"/>
                                          </p:stCondLst>
                                        </p:cTn>
                                        <p:tgtEl>
                                          <p:spTgt spid="13"/>
                                        </p:tgtEl>
                                        <p:attrNameLst>
                                          <p:attrName>r</p:attrName>
                                        </p:attrNameLst>
                                      </p:cBhvr>
                                    </p:animRot>
                                    <p:animRot by="-240000">
                                      <p:cBhvr>
                                        <p:cTn id="58" dur="200" fill="hold">
                                          <p:stCondLst>
                                            <p:cond delay="200"/>
                                          </p:stCondLst>
                                        </p:cTn>
                                        <p:tgtEl>
                                          <p:spTgt spid="13"/>
                                        </p:tgtEl>
                                        <p:attrNameLst>
                                          <p:attrName>r</p:attrName>
                                        </p:attrNameLst>
                                      </p:cBhvr>
                                    </p:animRot>
                                    <p:animRot by="240000">
                                      <p:cBhvr>
                                        <p:cTn id="59" dur="200" fill="hold">
                                          <p:stCondLst>
                                            <p:cond delay="400"/>
                                          </p:stCondLst>
                                        </p:cTn>
                                        <p:tgtEl>
                                          <p:spTgt spid="13"/>
                                        </p:tgtEl>
                                        <p:attrNameLst>
                                          <p:attrName>r</p:attrName>
                                        </p:attrNameLst>
                                      </p:cBhvr>
                                    </p:animRot>
                                    <p:animRot by="-240000">
                                      <p:cBhvr>
                                        <p:cTn id="60" dur="200" fill="hold">
                                          <p:stCondLst>
                                            <p:cond delay="600"/>
                                          </p:stCondLst>
                                        </p:cTn>
                                        <p:tgtEl>
                                          <p:spTgt spid="13"/>
                                        </p:tgtEl>
                                        <p:attrNameLst>
                                          <p:attrName>r</p:attrName>
                                        </p:attrNameLst>
                                      </p:cBhvr>
                                    </p:animRot>
                                    <p:animRot by="120000">
                                      <p:cBhvr>
                                        <p:cTn id="61"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audio>
              <p:cMediaNode vol="80000">
                <p:cTn id="62" fill="hold" display="0">
                  <p:stCondLst>
                    <p:cond delay="indefinite"/>
                  </p:stCondLst>
                  <p:endCondLst>
                    <p:cond evt="onStopAudio" delay="0">
                      <p:tgtEl>
                        <p:sldTgt/>
                      </p:tgtEl>
                    </p:cond>
                  </p:endCondLst>
                </p:cTn>
                <p:tgtEl>
                  <p:spTgt spid="2"/>
                </p:tgtEl>
              </p:cMediaNode>
            </p:audio>
            <p:seq concurrent="1" nextAc="seek">
              <p:cTn id="63" restart="whenNotActive" fill="hold" evtFilter="cancelBubble" nodeType="interactiveSeq">
                <p:stCondLst>
                  <p:cond evt="onClick" delay="0">
                    <p:tgtEl>
                      <p:spTgt spid="23"/>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2586" fill="hold"/>
                                        <p:tgtEl>
                                          <p:spTgt spid="2"/>
                                        </p:tgtEl>
                                      </p:cBhvr>
                                    </p:cmd>
                                  </p:childTnLst>
                                </p:cTn>
                              </p:par>
                            </p:childTnLst>
                          </p:cTn>
                        </p:par>
                      </p:childTnLst>
                    </p:cTn>
                  </p:par>
                </p:childTnLst>
              </p:cTn>
              <p:nextCondLst>
                <p:cond evt="onClick" delay="0">
                  <p:tgtEl>
                    <p:spTgt spid="23"/>
                  </p:tgtEl>
                </p:cond>
              </p:nextCondLst>
            </p:seq>
          </p:childTnLst>
        </p:cTn>
      </p:par>
    </p:tnLst>
    <p:bldLst>
      <p:bldP spid="14" grpId="0" animBg="1"/>
      <p:bldP spid="18" grpId="0" animBg="1"/>
      <p:bldP spid="18" grpId="1" animBg="1"/>
      <p:bldP spid="19" grpId="0" animBg="1"/>
      <p:bldP spid="1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28093" y="467703"/>
            <a:ext cx="8124092" cy="5897929"/>
          </a:xfrm>
          <a:prstGeom prst="roundRect">
            <a:avLst>
              <a:gd name="adj" fmla="val 1958"/>
            </a:avLst>
          </a:prstGeom>
        </p:spPr>
      </p:pic>
      <p:grpSp>
        <p:nvGrpSpPr>
          <p:cNvPr id="6" name="Group 5">
            <a:extLst>
              <a:ext uri="{FF2B5EF4-FFF2-40B4-BE49-F238E27FC236}">
                <a16:creationId xmlns:a16="http://schemas.microsoft.com/office/drawing/2014/main" id="{7FC790CE-2E49-4104-AC97-45A62B385D96}"/>
              </a:ext>
            </a:extLst>
          </p:cNvPr>
          <p:cNvGrpSpPr/>
          <p:nvPr/>
        </p:nvGrpSpPr>
        <p:grpSpPr>
          <a:xfrm>
            <a:off x="9544051" y="227397"/>
            <a:ext cx="1123947" cy="504056"/>
            <a:chOff x="8020930" y="1700808"/>
            <a:chExt cx="1159582" cy="504056"/>
          </a:xfrm>
          <a:solidFill>
            <a:srgbClr val="F08115"/>
          </a:solidFill>
        </p:grpSpPr>
        <p:sp>
          <p:nvSpPr>
            <p:cNvPr id="5" name="Oval 4">
              <a:extLst>
                <a:ext uri="{FF2B5EF4-FFF2-40B4-BE49-F238E27FC236}">
                  <a16:creationId xmlns:a16="http://schemas.microsoft.com/office/drawing/2014/main" id="{9F0CE789-9947-4E90-9465-4AF7900E3F5B}"/>
                </a:ext>
              </a:extLst>
            </p:cNvPr>
            <p:cNvSpPr/>
            <p:nvPr/>
          </p:nvSpPr>
          <p:spPr>
            <a:xfrm>
              <a:off x="8020930" y="1700808"/>
              <a:ext cx="519979" cy="504056"/>
            </a:xfrm>
            <a:prstGeom prst="ellipse">
              <a:avLst/>
            </a:prstGeom>
            <a:solidFill>
              <a:srgbClr val="CC48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4" name="Rectangle 3">
              <a:extLst>
                <a:ext uri="{FF2B5EF4-FFF2-40B4-BE49-F238E27FC236}">
                  <a16:creationId xmlns:a16="http://schemas.microsoft.com/office/drawing/2014/main" id="{E41FC5D8-520C-4223-8AE0-DFA4A5A4CEA9}"/>
                </a:ext>
              </a:extLst>
            </p:cNvPr>
            <p:cNvSpPr/>
            <p:nvPr/>
          </p:nvSpPr>
          <p:spPr>
            <a:xfrm>
              <a:off x="8280920" y="1700808"/>
              <a:ext cx="899592" cy="504056"/>
            </a:xfrm>
            <a:prstGeom prst="rect">
              <a:avLst/>
            </a:prstGeom>
            <a:solidFill>
              <a:srgbClr val="CC489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797025" y="2320103"/>
            <a:ext cx="1378966" cy="3851397"/>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240117" y="2311795"/>
            <a:ext cx="1258139" cy="3854121"/>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0424" y="1045850"/>
            <a:ext cx="1416590" cy="5121956"/>
          </a:xfrm>
          <a:prstGeom prst="rect">
            <a:avLst/>
          </a:prstGeom>
        </p:spPr>
      </p:pic>
      <p:sp>
        <p:nvSpPr>
          <p:cNvPr id="7" name="Rectangle: Rounded Corners 6">
            <a:extLst>
              <a:ext uri="{FF2B5EF4-FFF2-40B4-BE49-F238E27FC236}">
                <a16:creationId xmlns:a16="http://schemas.microsoft.com/office/drawing/2014/main" id="{7E405A8F-5F55-4B27-BAFC-69257B72E5EF}"/>
              </a:ext>
            </a:extLst>
          </p:cNvPr>
          <p:cNvSpPr/>
          <p:nvPr/>
        </p:nvSpPr>
        <p:spPr>
          <a:xfrm>
            <a:off x="2208214" y="5078896"/>
            <a:ext cx="7775575" cy="1098068"/>
          </a:xfrm>
          <a:prstGeom prst="roundRect">
            <a:avLst>
              <a:gd name="adj" fmla="val 1003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GB" sz="2000" dirty="0">
                <a:solidFill>
                  <a:schemeClr val="tx1"/>
                </a:solidFill>
                <a:latin typeface="+mj-lt"/>
              </a:rPr>
              <a:t>It was the weekend and Kit and Sam were looking forward to playing outside in the garden. Mum said, “The weather forecast is looking good!”</a:t>
            </a:r>
          </a:p>
        </p:txBody>
      </p:sp>
      <p:sp>
        <p:nvSpPr>
          <p:cNvPr id="2" name="TextBox 1">
            <a:extLst>
              <a:ext uri="{FF2B5EF4-FFF2-40B4-BE49-F238E27FC236}">
                <a16:creationId xmlns:a16="http://schemas.microsoft.com/office/drawing/2014/main" id="{1F972C5D-3BB3-C57C-2D55-4E5853578185}"/>
              </a:ext>
            </a:extLst>
          </p:cNvPr>
          <p:cNvSpPr txBox="1"/>
          <p:nvPr/>
        </p:nvSpPr>
        <p:spPr>
          <a:xfrm>
            <a:off x="144953" y="96044"/>
            <a:ext cx="6096000" cy="369332"/>
          </a:xfrm>
          <a:prstGeom prst="rect">
            <a:avLst/>
          </a:prstGeom>
          <a:noFill/>
        </p:spPr>
        <p:txBody>
          <a:bodyPr wrap="square">
            <a:spAutoFit/>
          </a:bodyPr>
          <a:lstStyle/>
          <a:p>
            <a:r>
              <a:rPr lang="en-GB" dirty="0">
                <a:latin typeface="Sassoon Infant Std" panose="020B0503020103030203" pitchFamily="34" charset="0"/>
              </a:rPr>
              <a:t>TBAT: review air and ear </a:t>
            </a:r>
            <a:endParaRPr lang="en-GB" dirty="0"/>
          </a:p>
        </p:txBody>
      </p:sp>
      <p:sp>
        <p:nvSpPr>
          <p:cNvPr id="3" name="TextBox 2">
            <a:extLst>
              <a:ext uri="{FF2B5EF4-FFF2-40B4-BE49-F238E27FC236}">
                <a16:creationId xmlns:a16="http://schemas.microsoft.com/office/drawing/2014/main" id="{A55B13E6-068C-7B3F-FCC3-0D09EAC0CBC2}"/>
              </a:ext>
            </a:extLst>
          </p:cNvPr>
          <p:cNvSpPr txBox="1"/>
          <p:nvPr/>
        </p:nvSpPr>
        <p:spPr>
          <a:xfrm>
            <a:off x="5849430" y="2734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39815" y="491149"/>
            <a:ext cx="8112370" cy="5851037"/>
          </a:xfrm>
          <a:prstGeom prst="roundRect">
            <a:avLst>
              <a:gd name="adj" fmla="val 2642"/>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568828" y="1777504"/>
            <a:ext cx="6046160" cy="4398386"/>
          </a:xfrm>
          <a:prstGeom prst="rect">
            <a:avLst/>
          </a:prstGeom>
        </p:spPr>
      </p:pic>
      <p:sp>
        <p:nvSpPr>
          <p:cNvPr id="7" name="Rectangle: Rounded Corners 6">
            <a:extLst>
              <a:ext uri="{FF2B5EF4-FFF2-40B4-BE49-F238E27FC236}">
                <a16:creationId xmlns:a16="http://schemas.microsoft.com/office/drawing/2014/main" id="{7E405A8F-5F55-4B27-BAFC-69257B72E5EF}"/>
              </a:ext>
            </a:extLst>
          </p:cNvPr>
          <p:cNvSpPr/>
          <p:nvPr/>
        </p:nvSpPr>
        <p:spPr>
          <a:xfrm>
            <a:off x="2208214" y="4786605"/>
            <a:ext cx="7775575" cy="1390359"/>
          </a:xfrm>
          <a:prstGeom prst="roundRect">
            <a:avLst>
              <a:gd name="adj" fmla="val 1003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GB" sz="2000" dirty="0">
                <a:solidFill>
                  <a:srgbClr val="1C1C1C"/>
                </a:solidFill>
              </a:rPr>
              <a:t>“I hope the sun comes out soon,” said Kit after he had eaten his breakfast. </a:t>
            </a:r>
          </a:p>
          <a:p>
            <a:r>
              <a:rPr lang="en-GB" sz="2000" dirty="0">
                <a:solidFill>
                  <a:srgbClr val="1C1C1C"/>
                </a:solidFill>
              </a:rPr>
              <a:t>“Don’t worry, I know a game we can play if it is still cloudy outside,” said Sam excitedly.</a:t>
            </a:r>
            <a:endParaRPr lang="en-GB" sz="2800" dirty="0">
              <a:solidFill>
                <a:schemeClr val="tx1"/>
              </a:solidFill>
            </a:endParaRPr>
          </a:p>
        </p:txBody>
      </p:sp>
      <p:grpSp>
        <p:nvGrpSpPr>
          <p:cNvPr id="9" name="Group 8">
            <a:extLst>
              <a:ext uri="{FF2B5EF4-FFF2-40B4-BE49-F238E27FC236}">
                <a16:creationId xmlns:a16="http://schemas.microsoft.com/office/drawing/2014/main" id="{7FC790CE-2E49-4104-AC97-45A62B385D96}"/>
              </a:ext>
            </a:extLst>
          </p:cNvPr>
          <p:cNvGrpSpPr/>
          <p:nvPr/>
        </p:nvGrpSpPr>
        <p:grpSpPr>
          <a:xfrm>
            <a:off x="9544051" y="227397"/>
            <a:ext cx="1123947" cy="504056"/>
            <a:chOff x="8020930" y="1700808"/>
            <a:chExt cx="1159582" cy="504056"/>
          </a:xfrm>
          <a:solidFill>
            <a:srgbClr val="F08115"/>
          </a:solidFill>
        </p:grpSpPr>
        <p:sp>
          <p:nvSpPr>
            <p:cNvPr id="10" name="Oval 9">
              <a:extLst>
                <a:ext uri="{FF2B5EF4-FFF2-40B4-BE49-F238E27FC236}">
                  <a16:creationId xmlns:a16="http://schemas.microsoft.com/office/drawing/2014/main" id="{9F0CE789-9947-4E90-9465-4AF7900E3F5B}"/>
                </a:ext>
              </a:extLst>
            </p:cNvPr>
            <p:cNvSpPr/>
            <p:nvPr/>
          </p:nvSpPr>
          <p:spPr>
            <a:xfrm>
              <a:off x="8020930" y="1700808"/>
              <a:ext cx="519979" cy="504056"/>
            </a:xfrm>
            <a:prstGeom prst="ellipse">
              <a:avLst/>
            </a:prstGeom>
            <a:solidFill>
              <a:srgbClr val="CC48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1" name="Rectangle 10">
              <a:extLst>
                <a:ext uri="{FF2B5EF4-FFF2-40B4-BE49-F238E27FC236}">
                  <a16:creationId xmlns:a16="http://schemas.microsoft.com/office/drawing/2014/main" id="{E41FC5D8-520C-4223-8AE0-DFA4A5A4CEA9}"/>
                </a:ext>
              </a:extLst>
            </p:cNvPr>
            <p:cNvSpPr/>
            <p:nvPr/>
          </p:nvSpPr>
          <p:spPr>
            <a:xfrm>
              <a:off x="8280920" y="1700808"/>
              <a:ext cx="899592" cy="504056"/>
            </a:xfrm>
            <a:prstGeom prst="rect">
              <a:avLst/>
            </a:prstGeom>
            <a:solidFill>
              <a:srgbClr val="CC489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sp>
        <p:nvSpPr>
          <p:cNvPr id="4" name="TextBox 3">
            <a:extLst>
              <a:ext uri="{FF2B5EF4-FFF2-40B4-BE49-F238E27FC236}">
                <a16:creationId xmlns:a16="http://schemas.microsoft.com/office/drawing/2014/main" id="{8D912B38-4791-7800-5DF3-A5326DE2C487}"/>
              </a:ext>
            </a:extLst>
          </p:cNvPr>
          <p:cNvSpPr txBox="1"/>
          <p:nvPr/>
        </p:nvSpPr>
        <p:spPr>
          <a:xfrm>
            <a:off x="144953" y="96044"/>
            <a:ext cx="6096000" cy="369332"/>
          </a:xfrm>
          <a:prstGeom prst="rect">
            <a:avLst/>
          </a:prstGeom>
          <a:noFill/>
        </p:spPr>
        <p:txBody>
          <a:bodyPr wrap="square">
            <a:spAutoFit/>
          </a:bodyPr>
          <a:lstStyle/>
          <a:p>
            <a:r>
              <a:rPr lang="en-GB" dirty="0">
                <a:latin typeface="Sassoon Infant Std" panose="020B0503020103030203" pitchFamily="34" charset="0"/>
              </a:rPr>
              <a:t>TBAT: review air and ear </a:t>
            </a:r>
            <a:endParaRPr lang="en-GB" dirty="0"/>
          </a:p>
        </p:txBody>
      </p:sp>
      <p:sp>
        <p:nvSpPr>
          <p:cNvPr id="5" name="TextBox 4">
            <a:extLst>
              <a:ext uri="{FF2B5EF4-FFF2-40B4-BE49-F238E27FC236}">
                <a16:creationId xmlns:a16="http://schemas.microsoft.com/office/drawing/2014/main" id="{B3737B4B-7F30-EA3F-227D-06FAE6F19DB5}"/>
              </a:ext>
            </a:extLst>
          </p:cNvPr>
          <p:cNvSpPr txBox="1"/>
          <p:nvPr/>
        </p:nvSpPr>
        <p:spPr>
          <a:xfrm>
            <a:off x="5849430" y="27342"/>
            <a:ext cx="46477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solidFill>
                  <a:schemeClr val="accent5"/>
                </a:solidFill>
                <a:latin typeface="Sassoon Primary"/>
              </a:rPr>
              <a:t>T</a:t>
            </a:r>
            <a:r>
              <a:rPr lang="en-GB" sz="2000" u="sng" dirty="0">
                <a:latin typeface="Sassoon Primary"/>
              </a:rPr>
              <a:t>uesday 9th</a:t>
            </a:r>
            <a:r>
              <a:rPr lang="en-GB" sz="2000" u="sng" dirty="0">
                <a:solidFill>
                  <a:schemeClr val="accent5"/>
                </a:solidFill>
                <a:latin typeface="Sassoon Primary"/>
              </a:rPr>
              <a:t> D</a:t>
            </a:r>
            <a:r>
              <a:rPr lang="en-GB" sz="2000" u="sng" dirty="0">
                <a:latin typeface="Sassoon Primary"/>
              </a:rPr>
              <a:t>ecember 2025</a:t>
            </a:r>
          </a:p>
        </p:txBody>
      </p:sp>
    </p:spTree>
    <p:extLst>
      <p:ext uri="{BB962C8B-B14F-4D97-AF65-F5344CB8AC3E}">
        <p14:creationId xmlns:p14="http://schemas.microsoft.com/office/powerpoint/2010/main" val="126713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lassroom">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lassroom">
      <a:majorFont>
        <a:latin typeface="Sassoon Primary"/>
        <a:ea typeface=""/>
        <a:cs typeface=""/>
      </a:majorFont>
      <a:minorFont>
        <a:latin typeface="Sassoon Primar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assroom" id="{7079444A-A5F5-41FF-B880-1513F8B4E925}" vid="{AFF00F74-1A7B-4722-8615-B231E5B92C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SharedWithUsers xmlns="e255f982-5f1f-41c7-871f-7a91432a5484">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9" ma:contentTypeDescription="Create a new document." ma:contentTypeScope="" ma:versionID="0ccd8820e972fb664eff99625585554f">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240032a458356819c1799ed4598adf8b"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5D14D5-2A70-4E86-8BD6-32E9952DB6BB}">
  <ds:schemaRefs>
    <ds:schemaRef ds:uri="5519ec2d-3025-400a-aa14-bba49a7e18f3"/>
    <ds:schemaRef ds:uri="http://www.w3.org/XML/1998/namespace"/>
    <ds:schemaRef ds:uri="http://purl.org/dc/dcmitype/"/>
    <ds:schemaRef ds:uri="http://schemas.microsoft.com/office/infopath/2007/PartnerControls"/>
    <ds:schemaRef ds:uri="http://purl.org/dc/terms/"/>
    <ds:schemaRef ds:uri="http://schemas.microsoft.com/office/2006/documentManagement/types"/>
    <ds:schemaRef ds:uri="http://purl.org/dc/elements/1.1/"/>
    <ds:schemaRef ds:uri="http://schemas.openxmlformats.org/package/2006/metadata/core-properties"/>
    <ds:schemaRef ds:uri="e255f982-5f1f-41c7-871f-7a91432a5484"/>
    <ds:schemaRef ds:uri="http://schemas.microsoft.com/office/2006/metadata/properties"/>
  </ds:schemaRefs>
</ds:datastoreItem>
</file>

<file path=customXml/itemProps2.xml><?xml version="1.0" encoding="utf-8"?>
<ds:datastoreItem xmlns:ds="http://schemas.openxmlformats.org/officeDocument/2006/customXml" ds:itemID="{179588F9-3E79-4D38-A780-962DE95C8DF8}">
  <ds:schemaRefs>
    <ds:schemaRef ds:uri="http://schemas.microsoft.com/sharepoint/v3/contenttype/forms"/>
  </ds:schemaRefs>
</ds:datastoreItem>
</file>

<file path=customXml/itemProps3.xml><?xml version="1.0" encoding="utf-8"?>
<ds:datastoreItem xmlns:ds="http://schemas.openxmlformats.org/officeDocument/2006/customXml" ds:itemID="{1E953F69-97E8-4020-A181-1885A4825760}"/>
</file>

<file path=docProps/app.xml><?xml version="1.0" encoding="utf-8"?>
<Properties xmlns="http://schemas.openxmlformats.org/officeDocument/2006/extended-properties" xmlns:vt="http://schemas.openxmlformats.org/officeDocument/2006/docPropsVTypes">
  <Template/>
  <TotalTime>49</TotalTime>
  <Words>3038</Words>
  <Application>Microsoft Office PowerPoint</Application>
  <PresentationFormat>Widescreen</PresentationFormat>
  <Paragraphs>389</Paragraphs>
  <Slides>63</Slides>
  <Notes>16</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Arial</vt:lpstr>
      <vt:lpstr>Calibri</vt:lpstr>
      <vt:lpstr>Century Gothic</vt:lpstr>
      <vt:lpstr>Sassoon Infant Std</vt:lpstr>
      <vt:lpstr>Sassoon Primary</vt:lpstr>
      <vt:lpstr>Twinkl</vt:lpstr>
      <vt:lpstr>Wingdings</vt:lpstr>
      <vt:lpstr>Classroom</vt:lpstr>
      <vt:lpstr>Tuesday 9th December 2025</vt:lpstr>
      <vt:lpstr>Morning Challenges:</vt:lpstr>
      <vt:lpstr>TBAT: review air and ear </vt:lpstr>
      <vt:lpstr>Which Picture?</vt:lpstr>
      <vt:lpstr>Which Picture?</vt:lpstr>
      <vt:lpstr>Which Picture?</vt:lpstr>
      <vt:lpstr>Which Picture?</vt:lpstr>
      <vt:lpstr>PowerPoint Presentation</vt:lpstr>
      <vt:lpstr>PowerPoint Presentation</vt:lpstr>
      <vt:lpstr>Words in the Clouds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Oh Dear!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vt:lpstr>
      <vt:lpstr>Independent Challenges:</vt:lpstr>
      <vt:lpstr>Lunch</vt:lpstr>
      <vt:lpstr>Unit 2: Transport and Travel</vt:lpstr>
      <vt:lpstr>PowerPoint Presentation</vt:lpstr>
      <vt:lpstr>PowerPoint Presentation</vt:lpstr>
      <vt:lpstr>PowerPoint Presentation</vt:lpstr>
      <vt:lpstr>PowerPoint Presentation</vt:lpstr>
      <vt:lpstr>PowerPoint Presentation</vt:lpstr>
      <vt:lpstr>PowerPoint Presentation</vt:lpstr>
      <vt:lpstr>Why can we only find some types of transport in certain areas?</vt:lpstr>
      <vt:lpstr>PowerPoint Presentation</vt:lpstr>
      <vt:lpstr>PowerPoint Presentation</vt:lpstr>
      <vt:lpstr>Types of transport</vt:lpstr>
      <vt:lpstr>PowerPoint Presentation</vt:lpstr>
      <vt:lpstr>The underground railway</vt:lpstr>
      <vt:lpstr>The underground railway</vt:lpstr>
      <vt:lpstr>Sort the sentences by whether they are an advantage or disadvantage of having an underground.</vt:lpstr>
      <vt:lpstr>PowerPoint Presentation</vt:lpstr>
      <vt:lpstr>Transport in our local area</vt:lpstr>
      <vt:lpstr>Draw a type of transport in our local area from the past.</vt:lpstr>
      <vt:lpstr>Draw a type of transport in our local area from today.</vt:lpstr>
      <vt:lpstr>Why can we only find some types of transport in certain areas?</vt:lpstr>
      <vt:lpstr>Why can we only find some types of transport in certain areas?</vt:lpstr>
      <vt:lpstr>Christmas Fayre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P McKenzie-Cook</cp:lastModifiedBy>
  <cp:revision>128</cp:revision>
  <dcterms:created xsi:type="dcterms:W3CDTF">2025-11-08T08:52:51Z</dcterms:created>
  <dcterms:modified xsi:type="dcterms:W3CDTF">2025-12-07T21:18:46Z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lpwstr>311700.000000000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