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Lst>
  <p:notesMasterIdLst>
    <p:notesMasterId r:id="rId43"/>
  </p:notesMasterIdLst>
  <p:sldIdLst>
    <p:sldId id="256" r:id="rId5"/>
    <p:sldId id="598" r:id="rId6"/>
    <p:sldId id="264" r:id="rId7"/>
    <p:sldId id="269" r:id="rId8"/>
    <p:sldId id="270" r:id="rId9"/>
    <p:sldId id="271" r:id="rId10"/>
    <p:sldId id="272" r:id="rId11"/>
    <p:sldId id="273" r:id="rId12"/>
    <p:sldId id="274" r:id="rId13"/>
    <p:sldId id="275" r:id="rId14"/>
    <p:sldId id="276" r:id="rId15"/>
    <p:sldId id="277" r:id="rId16"/>
    <p:sldId id="599" r:id="rId17"/>
    <p:sldId id="600" r:id="rId18"/>
    <p:sldId id="601" r:id="rId19"/>
    <p:sldId id="602" r:id="rId20"/>
    <p:sldId id="603" r:id="rId21"/>
    <p:sldId id="613" r:id="rId22"/>
    <p:sldId id="608" r:id="rId23"/>
    <p:sldId id="609" r:id="rId24"/>
    <p:sldId id="482" r:id="rId25"/>
    <p:sldId id="582" r:id="rId26"/>
    <p:sldId id="472" r:id="rId27"/>
    <p:sldId id="432" r:id="rId28"/>
    <p:sldId id="433" r:id="rId29"/>
    <p:sldId id="449" r:id="rId30"/>
    <p:sldId id="435" r:id="rId31"/>
    <p:sldId id="450" r:id="rId32"/>
    <p:sldId id="451" r:id="rId33"/>
    <p:sldId id="452" r:id="rId34"/>
    <p:sldId id="453" r:id="rId35"/>
    <p:sldId id="454" r:id="rId36"/>
    <p:sldId id="455" r:id="rId37"/>
    <p:sldId id="456" r:id="rId38"/>
    <p:sldId id="464" r:id="rId39"/>
    <p:sldId id="466" r:id="rId40"/>
    <p:sldId id="465" r:id="rId41"/>
    <p:sldId id="468" r:id="rId42"/>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6F80BF-F294-670F-FD7B-E103623A4251}" v="89" dt="2025-12-15T18:52:17.383"/>
    <p1510:client id="{738073DE-3ED3-48B4-8EA9-05DFAAAAF127}" v="195" dt="2025-12-15T15:53:04.7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94660"/>
  </p:normalViewPr>
  <p:slideViewPr>
    <p:cSldViewPr snapToGrid="0">
      <p:cViewPr varScale="1">
        <p:scale>
          <a:sx n="59" d="100"/>
          <a:sy n="59" d="100"/>
        </p:scale>
        <p:origin x="8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 Freel" userId="S::afreel@ohacademy.co.uk::f6dead3d-cc44-4b49-aee1-60fe86f08dbd" providerId="AD" clId="Web-{960927D3-CD92-93F0-4DF0-185CD0EE2DE2}"/>
    <pc:docChg chg="addSld delSld modSld">
      <pc:chgData name="A Freel" userId="S::afreel@ohacademy.co.uk::f6dead3d-cc44-4b49-aee1-60fe86f08dbd" providerId="AD" clId="Web-{960927D3-CD92-93F0-4DF0-185CD0EE2DE2}" dt="2025-12-12T10:52:29.908" v="38"/>
      <pc:docMkLst>
        <pc:docMk/>
      </pc:docMkLst>
      <pc:sldChg chg="addSp modSp">
        <pc:chgData name="A Freel" userId="S::afreel@ohacademy.co.uk::f6dead3d-cc44-4b49-aee1-60fe86f08dbd" providerId="AD" clId="Web-{960927D3-CD92-93F0-4DF0-185CD0EE2DE2}" dt="2025-12-12T10:11:16.993" v="2" actId="1076"/>
        <pc:sldMkLst>
          <pc:docMk/>
          <pc:sldMk cId="845759520" sldId="598"/>
        </pc:sldMkLst>
        <pc:picChg chg="add mod">
          <ac:chgData name="A Freel" userId="S::afreel@ohacademy.co.uk::f6dead3d-cc44-4b49-aee1-60fe86f08dbd" providerId="AD" clId="Web-{960927D3-CD92-93F0-4DF0-185CD0EE2DE2}" dt="2025-12-12T10:11:16.993" v="2" actId="1076"/>
          <ac:picMkLst>
            <pc:docMk/>
            <pc:sldMk cId="845759520" sldId="598"/>
            <ac:picMk id="3" creationId="{AE87E279-17A0-6BC5-D72D-A2AE8B453142}"/>
          </ac:picMkLst>
        </pc:picChg>
      </pc:sldChg>
      <pc:sldChg chg="delSp modSp new">
        <pc:chgData name="A Freel" userId="S::afreel@ohacademy.co.uk::f6dead3d-cc44-4b49-aee1-60fe86f08dbd" providerId="AD" clId="Web-{960927D3-CD92-93F0-4DF0-185CD0EE2DE2}" dt="2025-12-12T10:51:11.688" v="24" actId="20577"/>
        <pc:sldMkLst>
          <pc:docMk/>
          <pc:sldMk cId="3454926428" sldId="599"/>
        </pc:sldMkLst>
        <pc:spChg chg="mod">
          <ac:chgData name="A Freel" userId="S::afreel@ohacademy.co.uk::f6dead3d-cc44-4b49-aee1-60fe86f08dbd" providerId="AD" clId="Web-{960927D3-CD92-93F0-4DF0-185CD0EE2DE2}" dt="2025-12-12T10:51:11.688" v="24" actId="20577"/>
          <ac:spMkLst>
            <pc:docMk/>
            <pc:sldMk cId="3454926428" sldId="599"/>
            <ac:spMk id="2" creationId="{6BD2647E-03C4-7C05-4C85-4B940BD47A42}"/>
          </ac:spMkLst>
        </pc:spChg>
      </pc:sldChg>
    </pc:docChg>
  </pc:docChgLst>
  <pc:docChgLst>
    <pc:chgData name="A Freel" userId="S::afreel@ohacademy.co.uk::f6dead3d-cc44-4b49-aee1-60fe86f08dbd" providerId="AD" clId="Web-{9533C3E9-FD3F-A1F6-3375-3990365E6BDA}"/>
    <pc:docChg chg="addSld modSld">
      <pc:chgData name="A Freel" userId="S::afreel@ohacademy.co.uk::f6dead3d-cc44-4b49-aee1-60fe86f08dbd" providerId="AD" clId="Web-{9533C3E9-FD3F-A1F6-3375-3990365E6BDA}" dt="2025-12-10T19:52:49.390" v="8"/>
      <pc:docMkLst>
        <pc:docMk/>
      </pc:docMkLst>
      <pc:sldChg chg="delSp modSp mod setBg">
        <pc:chgData name="A Freel" userId="S::afreel@ohacademy.co.uk::f6dead3d-cc44-4b49-aee1-60fe86f08dbd" providerId="AD" clId="Web-{9533C3E9-FD3F-A1F6-3375-3990365E6BDA}" dt="2025-12-10T19:52:49.390" v="8"/>
        <pc:sldMkLst>
          <pc:docMk/>
          <pc:sldMk cId="109857222" sldId="256"/>
        </pc:sldMkLst>
        <pc:spChg chg="mod">
          <ac:chgData name="A Freel" userId="S::afreel@ohacademy.co.uk::f6dead3d-cc44-4b49-aee1-60fe86f08dbd" providerId="AD" clId="Web-{9533C3E9-FD3F-A1F6-3375-3990365E6BDA}" dt="2025-12-10T19:52:38.687" v="6" actId="20577"/>
          <ac:spMkLst>
            <pc:docMk/>
            <pc:sldMk cId="109857222" sldId="256"/>
            <ac:spMk id="2" creationId="{00000000-0000-0000-0000-000000000000}"/>
          </ac:spMkLst>
        </pc:spChg>
      </pc:sldChg>
      <pc:sldChg chg="add">
        <pc:chgData name="A Freel" userId="S::afreel@ohacademy.co.uk::f6dead3d-cc44-4b49-aee1-60fe86f08dbd" providerId="AD" clId="Web-{9533C3E9-FD3F-A1F6-3375-3990365E6BDA}" dt="2025-12-10T19:51:39.248" v="0"/>
        <pc:sldMkLst>
          <pc:docMk/>
          <pc:sldMk cId="4110216635" sldId="482"/>
        </pc:sldMkLst>
      </pc:sldChg>
      <pc:sldChg chg="add">
        <pc:chgData name="A Freel" userId="S::afreel@ohacademy.co.uk::f6dead3d-cc44-4b49-aee1-60fe86f08dbd" providerId="AD" clId="Web-{9533C3E9-FD3F-A1F6-3375-3990365E6BDA}" dt="2025-12-10T19:51:39.295" v="1"/>
        <pc:sldMkLst>
          <pc:docMk/>
          <pc:sldMk cId="2256358434" sldId="582"/>
        </pc:sldMkLst>
      </pc:sldChg>
      <pc:sldChg chg="add">
        <pc:chgData name="A Freel" userId="S::afreel@ohacademy.co.uk::f6dead3d-cc44-4b49-aee1-60fe86f08dbd" providerId="AD" clId="Web-{9533C3E9-FD3F-A1F6-3375-3990365E6BDA}" dt="2025-12-10T19:52:14.327" v="2"/>
        <pc:sldMkLst>
          <pc:docMk/>
          <pc:sldMk cId="845759520" sldId="598"/>
        </pc:sldMkLst>
      </pc:sldChg>
    </pc:docChg>
  </pc:docChgLst>
  <pc:docChgLst>
    <pc:chgData name="A Freel" userId="S::afreel@ohacademy.co.uk::f6dead3d-cc44-4b49-aee1-60fe86f08dbd" providerId="AD" clId="Web-{5F039683-F3D7-4D99-AC4C-562AEBEB803D}"/>
    <pc:docChg chg="modSld">
      <pc:chgData name="A Freel" userId="S::afreel@ohacademy.co.uk::f6dead3d-cc44-4b49-aee1-60fe86f08dbd" providerId="AD" clId="Web-{5F039683-F3D7-4D99-AC4C-562AEBEB803D}" dt="2025-12-10T19:06:10.143" v="2" actId="20577"/>
      <pc:docMkLst>
        <pc:docMk/>
      </pc:docMkLst>
      <pc:sldChg chg="modSp">
        <pc:chgData name="A Freel" userId="S::afreel@ohacademy.co.uk::f6dead3d-cc44-4b49-aee1-60fe86f08dbd" providerId="AD" clId="Web-{5F039683-F3D7-4D99-AC4C-562AEBEB803D}" dt="2025-12-10T19:06:10.143" v="2" actId="20577"/>
        <pc:sldMkLst>
          <pc:docMk/>
          <pc:sldMk cId="109857222" sldId="256"/>
        </pc:sldMkLst>
        <pc:spChg chg="mod">
          <ac:chgData name="A Freel" userId="S::afreel@ohacademy.co.uk::f6dead3d-cc44-4b49-aee1-60fe86f08dbd" providerId="AD" clId="Web-{5F039683-F3D7-4D99-AC4C-562AEBEB803D}" dt="2025-12-10T19:06:10.143" v="2" actId="20577"/>
          <ac:spMkLst>
            <pc:docMk/>
            <pc:sldMk cId="109857222" sldId="256"/>
            <ac:spMk id="2" creationId="{00000000-0000-0000-0000-000000000000}"/>
          </ac:spMkLst>
        </pc:spChg>
      </pc:sldChg>
    </pc:docChg>
  </pc:docChgLst>
  <pc:docChgLst>
    <pc:chgData name="P McKenzie-Cook" userId="6605cc89-aaff-4d80-9ee6-20e4afa4ef0c" providerId="ADAL" clId="{C1EED9DC-9EC8-4349-96AA-3A3934B357C5}"/>
    <pc:docChg chg="undo custSel addSld delSld modSld modMainMaster">
      <pc:chgData name="P McKenzie-Cook" userId="6605cc89-aaff-4d80-9ee6-20e4afa4ef0c" providerId="ADAL" clId="{C1EED9DC-9EC8-4349-96AA-3A3934B357C5}" dt="2025-12-15T15:53:54.286" v="1208" actId="2711"/>
      <pc:docMkLst>
        <pc:docMk/>
      </pc:docMkLst>
      <pc:sldChg chg="modSp">
        <pc:chgData name="P McKenzie-Cook" userId="6605cc89-aaff-4d80-9ee6-20e4afa4ef0c" providerId="ADAL" clId="{C1EED9DC-9EC8-4349-96AA-3A3934B357C5}" dt="2025-12-12T10:12:11.974" v="135"/>
        <pc:sldMkLst>
          <pc:docMk/>
          <pc:sldMk cId="109857222" sldId="256"/>
        </pc:sldMkLst>
        <pc:spChg chg="mod">
          <ac:chgData name="P McKenzie-Cook" userId="6605cc89-aaff-4d80-9ee6-20e4afa4ef0c" providerId="ADAL" clId="{C1EED9DC-9EC8-4349-96AA-3A3934B357C5}" dt="2025-12-12T10:12:11.974" v="135"/>
          <ac:spMkLst>
            <pc:docMk/>
            <pc:sldMk cId="109857222" sldId="256"/>
            <ac:spMk id="2" creationId="{00000000-0000-0000-0000-000000000000}"/>
          </ac:spMkLst>
        </pc:spChg>
      </pc:sldChg>
      <pc:sldChg chg="delSp modSp add mod modAnim">
        <pc:chgData name="P McKenzie-Cook" userId="6605cc89-aaff-4d80-9ee6-20e4afa4ef0c" providerId="ADAL" clId="{C1EED9DC-9EC8-4349-96AA-3A3934B357C5}" dt="2025-12-12T10:40:54.664" v="167" actId="2711"/>
        <pc:sldMkLst>
          <pc:docMk/>
          <pc:sldMk cId="0" sldId="264"/>
        </pc:sldMkLst>
        <pc:spChg chg="mod">
          <ac:chgData name="P McKenzie-Cook" userId="6605cc89-aaff-4d80-9ee6-20e4afa4ef0c" providerId="ADAL" clId="{C1EED9DC-9EC8-4349-96AA-3A3934B357C5}" dt="2025-12-12T10:40:54.664" v="167" actId="2711"/>
          <ac:spMkLst>
            <pc:docMk/>
            <pc:sldMk cId="0" sldId="264"/>
            <ac:spMk id="14" creationId="{FAACCCF9-03F5-792D-C13B-A57A36DDFD95}"/>
          </ac:spMkLst>
        </pc:spChg>
        <pc:spChg chg="mod">
          <ac:chgData name="P McKenzie-Cook" userId="6605cc89-aaff-4d80-9ee6-20e4afa4ef0c" providerId="ADAL" clId="{C1EED9DC-9EC8-4349-96AA-3A3934B357C5}" dt="2025-12-12T10:40:50.715" v="166" actId="2711"/>
          <ac:spMkLst>
            <pc:docMk/>
            <pc:sldMk cId="0" sldId="264"/>
            <ac:spMk id="15" creationId="{B90EE659-4485-B4BC-C6DB-22E12B9EAE5D}"/>
          </ac:spMkLst>
        </pc:spChg>
        <pc:spChg chg="mod">
          <ac:chgData name="P McKenzie-Cook" userId="6605cc89-aaff-4d80-9ee6-20e4afa4ef0c" providerId="ADAL" clId="{C1EED9DC-9EC8-4349-96AA-3A3934B357C5}" dt="2025-12-12T10:40:44.166" v="165" actId="2711"/>
          <ac:spMkLst>
            <pc:docMk/>
            <pc:sldMk cId="0" sldId="264"/>
            <ac:spMk id="40" creationId="{CCBD683E-920E-E61D-80F2-344F1EE0675D}"/>
          </ac:spMkLst>
        </pc:spChg>
        <pc:spChg chg="mod">
          <ac:chgData name="P McKenzie-Cook" userId="6605cc89-aaff-4d80-9ee6-20e4afa4ef0c" providerId="ADAL" clId="{C1EED9DC-9EC8-4349-96AA-3A3934B357C5}" dt="2025-12-12T10:39:34.304" v="154" actId="1076"/>
          <ac:spMkLst>
            <pc:docMk/>
            <pc:sldMk cId="0" sldId="264"/>
            <ac:spMk id="11266" creationId="{B2283456-243E-434B-1F49-3F50B2CE3EA2}"/>
          </ac:spMkLst>
        </pc:spChg>
        <pc:spChg chg="mod">
          <ac:chgData name="P McKenzie-Cook" userId="6605cc89-aaff-4d80-9ee6-20e4afa4ef0c" providerId="ADAL" clId="{C1EED9DC-9EC8-4349-96AA-3A3934B357C5}" dt="2025-12-12T10:39:44.583" v="158" actId="404"/>
          <ac:spMkLst>
            <pc:docMk/>
            <pc:sldMk cId="0" sldId="264"/>
            <ac:spMk id="11267" creationId="{5BEC3924-9C0B-2E59-4BFE-25AD2C9CFB18}"/>
          </ac:spMkLst>
        </pc:spChg>
      </pc:sldChg>
      <pc:sldChg chg="delSp modSp add mod modAnim">
        <pc:chgData name="P McKenzie-Cook" userId="6605cc89-aaff-4d80-9ee6-20e4afa4ef0c" providerId="ADAL" clId="{C1EED9DC-9EC8-4349-96AA-3A3934B357C5}" dt="2025-12-14T21:47:10.482" v="294"/>
        <pc:sldMkLst>
          <pc:docMk/>
          <pc:sldMk cId="0" sldId="269"/>
        </pc:sldMkLst>
        <pc:spChg chg="mod">
          <ac:chgData name="P McKenzie-Cook" userId="6605cc89-aaff-4d80-9ee6-20e4afa4ef0c" providerId="ADAL" clId="{C1EED9DC-9EC8-4349-96AA-3A3934B357C5}" dt="2025-12-12T10:41:30.874" v="175" actId="2711"/>
          <ac:spMkLst>
            <pc:docMk/>
            <pc:sldMk cId="0" sldId="269"/>
            <ac:spMk id="2" creationId="{B505E9E6-96AE-69E3-E576-13B6E341ECE9}"/>
          </ac:spMkLst>
        </pc:spChg>
        <pc:spChg chg="mod">
          <ac:chgData name="P McKenzie-Cook" userId="6605cc89-aaff-4d80-9ee6-20e4afa4ef0c" providerId="ADAL" clId="{C1EED9DC-9EC8-4349-96AA-3A3934B357C5}" dt="2025-12-12T10:41:27.424" v="174" actId="2711"/>
          <ac:spMkLst>
            <pc:docMk/>
            <pc:sldMk cId="0" sldId="269"/>
            <ac:spMk id="5" creationId="{4233293E-AEF3-EF80-9B5A-025806DE3B7D}"/>
          </ac:spMkLst>
        </pc:spChg>
        <pc:spChg chg="mod">
          <ac:chgData name="P McKenzie-Cook" userId="6605cc89-aaff-4d80-9ee6-20e4afa4ef0c" providerId="ADAL" clId="{C1EED9DC-9EC8-4349-96AA-3A3934B357C5}" dt="2025-12-12T10:41:23.620" v="173" actId="2711"/>
          <ac:spMkLst>
            <pc:docMk/>
            <pc:sldMk cId="0" sldId="269"/>
            <ac:spMk id="6" creationId="{FACC69EB-C842-2F25-956E-16996F220CDE}"/>
          </ac:spMkLst>
        </pc:spChg>
        <pc:spChg chg="mod">
          <ac:chgData name="P McKenzie-Cook" userId="6605cc89-aaff-4d80-9ee6-20e4afa4ef0c" providerId="ADAL" clId="{C1EED9DC-9EC8-4349-96AA-3A3934B357C5}" dt="2025-12-12T10:41:20.026" v="172" actId="2711"/>
          <ac:spMkLst>
            <pc:docMk/>
            <pc:sldMk cId="0" sldId="269"/>
            <ac:spMk id="7" creationId="{7D61F36C-0A05-B87C-0560-1E51607731D5}"/>
          </ac:spMkLst>
        </pc:spChg>
        <pc:spChg chg="mod">
          <ac:chgData name="P McKenzie-Cook" userId="6605cc89-aaff-4d80-9ee6-20e4afa4ef0c" providerId="ADAL" clId="{C1EED9DC-9EC8-4349-96AA-3A3934B357C5}" dt="2025-12-12T10:41:15.980" v="171" actId="2711"/>
          <ac:spMkLst>
            <pc:docMk/>
            <pc:sldMk cId="0" sldId="269"/>
            <ac:spMk id="8" creationId="{B8AD9B7F-70A0-15AE-E631-FB671721F124}"/>
          </ac:spMkLst>
        </pc:spChg>
        <pc:spChg chg="mod">
          <ac:chgData name="P McKenzie-Cook" userId="6605cc89-aaff-4d80-9ee6-20e4afa4ef0c" providerId="ADAL" clId="{C1EED9DC-9EC8-4349-96AA-3A3934B357C5}" dt="2025-12-12T10:41:12.371" v="170" actId="2711"/>
          <ac:spMkLst>
            <pc:docMk/>
            <pc:sldMk cId="0" sldId="269"/>
            <ac:spMk id="9" creationId="{03430BEC-A883-07D4-4370-222F9126920D}"/>
          </ac:spMkLst>
        </pc:spChg>
        <pc:spChg chg="mod">
          <ac:chgData name="P McKenzie-Cook" userId="6605cc89-aaff-4d80-9ee6-20e4afa4ef0c" providerId="ADAL" clId="{C1EED9DC-9EC8-4349-96AA-3A3934B357C5}" dt="2025-12-12T10:41:04.601" v="168" actId="2711"/>
          <ac:spMkLst>
            <pc:docMk/>
            <pc:sldMk cId="0" sldId="269"/>
            <ac:spMk id="10" creationId="{E40EDF7A-4A73-A5EB-0605-46B7F4FDDF7C}"/>
          </ac:spMkLst>
        </pc:spChg>
        <pc:spChg chg="mod">
          <ac:chgData name="P McKenzie-Cook" userId="6605cc89-aaff-4d80-9ee6-20e4afa4ef0c" providerId="ADAL" clId="{C1EED9DC-9EC8-4349-96AA-3A3934B357C5}" dt="2025-12-12T10:42:28.571" v="199" actId="27636"/>
          <ac:spMkLst>
            <pc:docMk/>
            <pc:sldMk cId="0" sldId="269"/>
            <ac:spMk id="12291" creationId="{C70F111C-B871-FA5B-0C07-2EDA17325966}"/>
          </ac:spMkLst>
        </pc:spChg>
        <pc:picChg chg="mod">
          <ac:chgData name="P McKenzie-Cook" userId="6605cc89-aaff-4d80-9ee6-20e4afa4ef0c" providerId="ADAL" clId="{C1EED9DC-9EC8-4349-96AA-3A3934B357C5}" dt="2025-12-12T10:41:50.839" v="179" actId="1076"/>
          <ac:picMkLst>
            <pc:docMk/>
            <pc:sldMk cId="0" sldId="269"/>
            <ac:picMk id="12300" creationId="{9D387313-4AD5-E69C-A7DE-96A51BBBCE83}"/>
          </ac:picMkLst>
        </pc:picChg>
        <pc:picChg chg="mod">
          <ac:chgData name="P McKenzie-Cook" userId="6605cc89-aaff-4d80-9ee6-20e4afa4ef0c" providerId="ADAL" clId="{C1EED9DC-9EC8-4349-96AA-3A3934B357C5}" dt="2025-12-14T21:47:00.361" v="292" actId="1076"/>
          <ac:picMkLst>
            <pc:docMk/>
            <pc:sldMk cId="0" sldId="269"/>
            <ac:picMk id="12304" creationId="{7B6D7189-7EA6-A2A7-E64B-3C0B6506EEAA}"/>
          </ac:picMkLst>
        </pc:picChg>
        <pc:picChg chg="mod">
          <ac:chgData name="P McKenzie-Cook" userId="6605cc89-aaff-4d80-9ee6-20e4afa4ef0c" providerId="ADAL" clId="{C1EED9DC-9EC8-4349-96AA-3A3934B357C5}" dt="2025-12-14T21:46:25.514" v="286" actId="1076"/>
          <ac:picMkLst>
            <pc:docMk/>
            <pc:sldMk cId="0" sldId="269"/>
            <ac:picMk id="12305" creationId="{BBFAB029-7320-656B-65B3-C13A0EB8DA6E}"/>
          </ac:picMkLst>
        </pc:picChg>
      </pc:sldChg>
      <pc:sldChg chg="delSp modSp add mod modAnim">
        <pc:chgData name="P McKenzie-Cook" userId="6605cc89-aaff-4d80-9ee6-20e4afa4ef0c" providerId="ADAL" clId="{C1EED9DC-9EC8-4349-96AA-3A3934B357C5}" dt="2025-12-12T10:43:25.817" v="218"/>
        <pc:sldMkLst>
          <pc:docMk/>
          <pc:sldMk cId="0" sldId="270"/>
        </pc:sldMkLst>
        <pc:spChg chg="mod">
          <ac:chgData name="P McKenzie-Cook" userId="6605cc89-aaff-4d80-9ee6-20e4afa4ef0c" providerId="ADAL" clId="{C1EED9DC-9EC8-4349-96AA-3A3934B357C5}" dt="2025-12-12T10:42:44.685" v="210" actId="27636"/>
          <ac:spMkLst>
            <pc:docMk/>
            <pc:sldMk cId="0" sldId="270"/>
            <ac:spMk id="13315" creationId="{A5455568-EDBA-2CB6-78BA-1F546C485D1D}"/>
          </ac:spMkLst>
        </pc:spChg>
      </pc:sldChg>
      <pc:sldChg chg="delSp modSp add mod">
        <pc:chgData name="P McKenzie-Cook" userId="6605cc89-aaff-4d80-9ee6-20e4afa4ef0c" providerId="ADAL" clId="{C1EED9DC-9EC8-4349-96AA-3A3934B357C5}" dt="2025-12-12T10:43:43.269" v="222" actId="478"/>
        <pc:sldMkLst>
          <pc:docMk/>
          <pc:sldMk cId="0" sldId="271"/>
        </pc:sldMkLst>
      </pc:sldChg>
      <pc:sldChg chg="delSp modSp add mod modAnim">
        <pc:chgData name="P McKenzie-Cook" userId="6605cc89-aaff-4d80-9ee6-20e4afa4ef0c" providerId="ADAL" clId="{C1EED9DC-9EC8-4349-96AA-3A3934B357C5}" dt="2025-12-14T21:48:37.247" v="297"/>
        <pc:sldMkLst>
          <pc:docMk/>
          <pc:sldMk cId="0" sldId="272"/>
        </pc:sldMkLst>
        <pc:spChg chg="mod">
          <ac:chgData name="P McKenzie-Cook" userId="6605cc89-aaff-4d80-9ee6-20e4afa4ef0c" providerId="ADAL" clId="{C1EED9DC-9EC8-4349-96AA-3A3934B357C5}" dt="2025-12-12T10:43:50.044" v="223" actId="2711"/>
          <ac:spMkLst>
            <pc:docMk/>
            <pc:sldMk cId="0" sldId="272"/>
            <ac:spMk id="15365" creationId="{D0ACBCA6-1919-DA37-B952-4826E5D1FA27}"/>
          </ac:spMkLst>
        </pc:spChg>
      </pc:sldChg>
      <pc:sldChg chg="delSp modSp add mod">
        <pc:chgData name="P McKenzie-Cook" userId="6605cc89-aaff-4d80-9ee6-20e4afa4ef0c" providerId="ADAL" clId="{C1EED9DC-9EC8-4349-96AA-3A3934B357C5}" dt="2025-12-12T10:45:02.272" v="240" actId="2711"/>
        <pc:sldMkLst>
          <pc:docMk/>
          <pc:sldMk cId="0" sldId="273"/>
        </pc:sldMkLst>
        <pc:spChg chg="mod">
          <ac:chgData name="P McKenzie-Cook" userId="6605cc89-aaff-4d80-9ee6-20e4afa4ef0c" providerId="ADAL" clId="{C1EED9DC-9EC8-4349-96AA-3A3934B357C5}" dt="2025-12-12T10:44:47.133" v="237" actId="27636"/>
          <ac:spMkLst>
            <pc:docMk/>
            <pc:sldMk cId="0" sldId="273"/>
            <ac:spMk id="16389" creationId="{B547E283-1BE5-0F84-9700-70752BF13099}"/>
          </ac:spMkLst>
        </pc:spChg>
        <pc:spChg chg="mod">
          <ac:chgData name="P McKenzie-Cook" userId="6605cc89-aaff-4d80-9ee6-20e4afa4ef0c" providerId="ADAL" clId="{C1EED9DC-9EC8-4349-96AA-3A3934B357C5}" dt="2025-12-12T10:44:54.341" v="238" actId="2711"/>
          <ac:spMkLst>
            <pc:docMk/>
            <pc:sldMk cId="0" sldId="273"/>
            <ac:spMk id="16401" creationId="{E7512EAB-2DE3-0BA2-E3F9-43B1D247C9BB}"/>
          </ac:spMkLst>
        </pc:spChg>
        <pc:spChg chg="mod">
          <ac:chgData name="P McKenzie-Cook" userId="6605cc89-aaff-4d80-9ee6-20e4afa4ef0c" providerId="ADAL" clId="{C1EED9DC-9EC8-4349-96AA-3A3934B357C5}" dt="2025-12-12T10:45:02.272" v="240" actId="2711"/>
          <ac:spMkLst>
            <pc:docMk/>
            <pc:sldMk cId="0" sldId="273"/>
            <ac:spMk id="16403" creationId="{1E1DA4CC-E22B-7DDF-BA37-CB89AB7F2016}"/>
          </ac:spMkLst>
        </pc:spChg>
        <pc:spChg chg="mod">
          <ac:chgData name="P McKenzie-Cook" userId="6605cc89-aaff-4d80-9ee6-20e4afa4ef0c" providerId="ADAL" clId="{C1EED9DC-9EC8-4349-96AA-3A3934B357C5}" dt="2025-12-12T10:44:58.093" v="239" actId="2711"/>
          <ac:spMkLst>
            <pc:docMk/>
            <pc:sldMk cId="0" sldId="273"/>
            <ac:spMk id="16405" creationId="{CF50DD28-5272-D039-CF07-B129A10AF411}"/>
          </ac:spMkLst>
        </pc:spChg>
      </pc:sldChg>
      <pc:sldChg chg="delSp modSp add mod modAnim">
        <pc:chgData name="P McKenzie-Cook" userId="6605cc89-aaff-4d80-9ee6-20e4afa4ef0c" providerId="ADAL" clId="{C1EED9DC-9EC8-4349-96AA-3A3934B357C5}" dt="2025-12-12T10:46:28.393" v="257"/>
        <pc:sldMkLst>
          <pc:docMk/>
          <pc:sldMk cId="0" sldId="274"/>
        </pc:sldMkLst>
        <pc:spChg chg="mod">
          <ac:chgData name="P McKenzie-Cook" userId="6605cc89-aaff-4d80-9ee6-20e4afa4ef0c" providerId="ADAL" clId="{C1EED9DC-9EC8-4349-96AA-3A3934B357C5}" dt="2025-12-12T10:45:28.025" v="243" actId="5793"/>
          <ac:spMkLst>
            <pc:docMk/>
            <pc:sldMk cId="0" sldId="274"/>
            <ac:spMk id="17412" creationId="{B692CF94-1CEA-A359-4257-9544A8C96B5B}"/>
          </ac:spMkLst>
        </pc:spChg>
        <pc:spChg chg="mod">
          <ac:chgData name="P McKenzie-Cook" userId="6605cc89-aaff-4d80-9ee6-20e4afa4ef0c" providerId="ADAL" clId="{C1EED9DC-9EC8-4349-96AA-3A3934B357C5}" dt="2025-12-12T10:45:34.067" v="244" actId="2711"/>
          <ac:spMkLst>
            <pc:docMk/>
            <pc:sldMk cId="0" sldId="274"/>
            <ac:spMk id="17430" creationId="{3160A0A2-90BD-1ABD-3591-03EECFD40FF2}"/>
          </ac:spMkLst>
        </pc:spChg>
        <pc:spChg chg="mod">
          <ac:chgData name="P McKenzie-Cook" userId="6605cc89-aaff-4d80-9ee6-20e4afa4ef0c" providerId="ADAL" clId="{C1EED9DC-9EC8-4349-96AA-3A3934B357C5}" dt="2025-12-12T10:45:38.936" v="245" actId="2711"/>
          <ac:spMkLst>
            <pc:docMk/>
            <pc:sldMk cId="0" sldId="274"/>
            <ac:spMk id="17431" creationId="{DD17C5B6-2F13-BC10-2A2A-05F0FAED8294}"/>
          </ac:spMkLst>
        </pc:spChg>
        <pc:spChg chg="mod">
          <ac:chgData name="P McKenzie-Cook" userId="6605cc89-aaff-4d80-9ee6-20e4afa4ef0c" providerId="ADAL" clId="{C1EED9DC-9EC8-4349-96AA-3A3934B357C5}" dt="2025-12-12T10:45:46.395" v="246" actId="2711"/>
          <ac:spMkLst>
            <pc:docMk/>
            <pc:sldMk cId="0" sldId="274"/>
            <ac:spMk id="17432" creationId="{AA28E2DE-1F3A-B695-34F8-0DD61D49946B}"/>
          </ac:spMkLst>
        </pc:spChg>
        <pc:spChg chg="mod">
          <ac:chgData name="P McKenzie-Cook" userId="6605cc89-aaff-4d80-9ee6-20e4afa4ef0c" providerId="ADAL" clId="{C1EED9DC-9EC8-4349-96AA-3A3934B357C5}" dt="2025-12-12T10:45:50.276" v="247" actId="2711"/>
          <ac:spMkLst>
            <pc:docMk/>
            <pc:sldMk cId="0" sldId="274"/>
            <ac:spMk id="17433" creationId="{584C8D77-A4DB-42E8-B47D-AD553BBF428A}"/>
          </ac:spMkLst>
        </pc:spChg>
        <pc:spChg chg="mod">
          <ac:chgData name="P McKenzie-Cook" userId="6605cc89-aaff-4d80-9ee6-20e4afa4ef0c" providerId="ADAL" clId="{C1EED9DC-9EC8-4349-96AA-3A3934B357C5}" dt="2025-12-12T10:45:54.064" v="248" actId="2711"/>
          <ac:spMkLst>
            <pc:docMk/>
            <pc:sldMk cId="0" sldId="274"/>
            <ac:spMk id="17434" creationId="{974792B9-FBA3-1E8C-0CF4-1B2278CB252A}"/>
          </ac:spMkLst>
        </pc:spChg>
        <pc:spChg chg="mod">
          <ac:chgData name="P McKenzie-Cook" userId="6605cc89-aaff-4d80-9ee6-20e4afa4ef0c" providerId="ADAL" clId="{C1EED9DC-9EC8-4349-96AA-3A3934B357C5}" dt="2025-12-12T10:45:57.740" v="249" actId="2711"/>
          <ac:spMkLst>
            <pc:docMk/>
            <pc:sldMk cId="0" sldId="274"/>
            <ac:spMk id="17435" creationId="{D0E9EC5C-FA46-5893-BA75-26432469700F}"/>
          </ac:spMkLst>
        </pc:spChg>
      </pc:sldChg>
      <pc:sldChg chg="delSp modSp add mod">
        <pc:chgData name="P McKenzie-Cook" userId="6605cc89-aaff-4d80-9ee6-20e4afa4ef0c" providerId="ADAL" clId="{C1EED9DC-9EC8-4349-96AA-3A3934B357C5}" dt="2025-12-12T10:46:40.988" v="260" actId="1076"/>
        <pc:sldMkLst>
          <pc:docMk/>
          <pc:sldMk cId="0" sldId="275"/>
        </pc:sldMkLst>
        <pc:picChg chg="mod">
          <ac:chgData name="P McKenzie-Cook" userId="6605cc89-aaff-4d80-9ee6-20e4afa4ef0c" providerId="ADAL" clId="{C1EED9DC-9EC8-4349-96AA-3A3934B357C5}" dt="2025-12-12T10:46:40.988" v="260" actId="1076"/>
          <ac:picMkLst>
            <pc:docMk/>
            <pc:sldMk cId="0" sldId="275"/>
            <ac:picMk id="18440" creationId="{05739581-0B78-9ED8-5DAA-E98B1624C84E}"/>
          </ac:picMkLst>
        </pc:picChg>
      </pc:sldChg>
      <pc:sldChg chg="delSp modSp add mod">
        <pc:chgData name="P McKenzie-Cook" userId="6605cc89-aaff-4d80-9ee6-20e4afa4ef0c" providerId="ADAL" clId="{C1EED9DC-9EC8-4349-96AA-3A3934B357C5}" dt="2025-12-12T10:46:56.465" v="263" actId="2711"/>
        <pc:sldMkLst>
          <pc:docMk/>
          <pc:sldMk cId="0" sldId="276"/>
        </pc:sldMkLst>
        <pc:spChg chg="mod">
          <ac:chgData name="P McKenzie-Cook" userId="6605cc89-aaff-4d80-9ee6-20e4afa4ef0c" providerId="ADAL" clId="{C1EED9DC-9EC8-4349-96AA-3A3934B357C5}" dt="2025-12-12T10:46:56.465" v="263" actId="2711"/>
          <ac:spMkLst>
            <pc:docMk/>
            <pc:sldMk cId="0" sldId="276"/>
            <ac:spMk id="8" creationId="{AF61395F-692E-AE4B-7656-61068062792C}"/>
          </ac:spMkLst>
        </pc:spChg>
      </pc:sldChg>
      <pc:sldChg chg="delSp modSp add mod">
        <pc:chgData name="P McKenzie-Cook" userId="6605cc89-aaff-4d80-9ee6-20e4afa4ef0c" providerId="ADAL" clId="{C1EED9DC-9EC8-4349-96AA-3A3934B357C5}" dt="2025-12-15T15:53:54.286" v="1208" actId="2711"/>
        <pc:sldMkLst>
          <pc:docMk/>
          <pc:sldMk cId="0" sldId="277"/>
        </pc:sldMkLst>
        <pc:spChg chg="mod">
          <ac:chgData name="P McKenzie-Cook" userId="6605cc89-aaff-4d80-9ee6-20e4afa4ef0c" providerId="ADAL" clId="{C1EED9DC-9EC8-4349-96AA-3A3934B357C5}" dt="2025-12-14T21:32:35.242" v="270" actId="2711"/>
          <ac:spMkLst>
            <pc:docMk/>
            <pc:sldMk cId="0" sldId="277"/>
            <ac:spMk id="13" creationId="{782CF409-38B8-815C-0A9E-66E4FF968E7A}"/>
          </ac:spMkLst>
        </pc:spChg>
        <pc:spChg chg="mod">
          <ac:chgData name="P McKenzie-Cook" userId="6605cc89-aaff-4d80-9ee6-20e4afa4ef0c" providerId="ADAL" clId="{C1EED9DC-9EC8-4349-96AA-3A3934B357C5}" dt="2025-12-14T21:32:28.950" v="269" actId="2711"/>
          <ac:spMkLst>
            <pc:docMk/>
            <pc:sldMk cId="0" sldId="277"/>
            <ac:spMk id="14" creationId="{53AEA395-382B-EC02-4A74-FA1A8D660079}"/>
          </ac:spMkLst>
        </pc:spChg>
        <pc:spChg chg="mod">
          <ac:chgData name="P McKenzie-Cook" userId="6605cc89-aaff-4d80-9ee6-20e4afa4ef0c" providerId="ADAL" clId="{C1EED9DC-9EC8-4349-96AA-3A3934B357C5}" dt="2025-12-14T21:32:24.466" v="268" actId="2711"/>
          <ac:spMkLst>
            <pc:docMk/>
            <pc:sldMk cId="0" sldId="277"/>
            <ac:spMk id="15" creationId="{5C76FF56-1FF9-1855-48AA-F04D8EC8FBB2}"/>
          </ac:spMkLst>
        </pc:spChg>
        <pc:spChg chg="mod">
          <ac:chgData name="P McKenzie-Cook" userId="6605cc89-aaff-4d80-9ee6-20e4afa4ef0c" providerId="ADAL" clId="{C1EED9DC-9EC8-4349-96AA-3A3934B357C5}" dt="2025-12-12T16:00:06.102" v="264" actId="2711"/>
          <ac:spMkLst>
            <pc:docMk/>
            <pc:sldMk cId="0" sldId="277"/>
            <ac:spMk id="16" creationId="{0F901133-7084-9F8E-22DC-F5D2CD62CA06}"/>
          </ac:spMkLst>
        </pc:spChg>
        <pc:spChg chg="del">
          <ac:chgData name="P McKenzie-Cook" userId="6605cc89-aaff-4d80-9ee6-20e4afa4ef0c" providerId="ADAL" clId="{C1EED9DC-9EC8-4349-96AA-3A3934B357C5}" dt="2025-12-14T21:32:16.529" v="265" actId="478"/>
          <ac:spMkLst>
            <pc:docMk/>
            <pc:sldMk cId="0" sldId="277"/>
            <ac:spMk id="18" creationId="{E472C297-E416-5C92-F4C7-8B8BC0B1A6C2}"/>
          </ac:spMkLst>
        </pc:spChg>
        <pc:spChg chg="mod">
          <ac:chgData name="P McKenzie-Cook" userId="6605cc89-aaff-4d80-9ee6-20e4afa4ef0c" providerId="ADAL" clId="{C1EED9DC-9EC8-4349-96AA-3A3934B357C5}" dt="2025-12-14T21:33:00.022" v="276" actId="1076"/>
          <ac:spMkLst>
            <pc:docMk/>
            <pc:sldMk cId="0" sldId="277"/>
            <ac:spMk id="20482" creationId="{CB1F6654-E4A6-48B9-B544-5775FA0F415F}"/>
          </ac:spMkLst>
        </pc:spChg>
        <pc:spChg chg="mod">
          <ac:chgData name="P McKenzie-Cook" userId="6605cc89-aaff-4d80-9ee6-20e4afa4ef0c" providerId="ADAL" clId="{C1EED9DC-9EC8-4349-96AA-3A3934B357C5}" dt="2025-12-14T21:33:02.853" v="277" actId="1076"/>
          <ac:spMkLst>
            <pc:docMk/>
            <pc:sldMk cId="0" sldId="277"/>
            <ac:spMk id="20483" creationId="{01697A49-D5C8-2C2B-DE28-90EBC1E5102C}"/>
          </ac:spMkLst>
        </pc:spChg>
        <pc:spChg chg="mod">
          <ac:chgData name="P McKenzie-Cook" userId="6605cc89-aaff-4d80-9ee6-20e4afa4ef0c" providerId="ADAL" clId="{C1EED9DC-9EC8-4349-96AA-3A3934B357C5}" dt="2025-12-14T21:32:42.447" v="272" actId="14100"/>
          <ac:spMkLst>
            <pc:docMk/>
            <pc:sldMk cId="0" sldId="277"/>
            <ac:spMk id="20485" creationId="{2DED7650-5CBE-22D6-F1E5-B80813994CF2}"/>
          </ac:spMkLst>
        </pc:spChg>
        <pc:spChg chg="mod">
          <ac:chgData name="P McKenzie-Cook" userId="6605cc89-aaff-4d80-9ee6-20e4afa4ef0c" providerId="ADAL" clId="{C1EED9DC-9EC8-4349-96AA-3A3934B357C5}" dt="2025-12-15T15:53:54.286" v="1208" actId="2711"/>
          <ac:spMkLst>
            <pc:docMk/>
            <pc:sldMk cId="0" sldId="277"/>
            <ac:spMk id="20486" creationId="{78E20ED8-457C-90F0-0DD8-9ECD2D0DB0EC}"/>
          </ac:spMkLst>
        </pc:spChg>
        <pc:grpChg chg="del">
          <ac:chgData name="P McKenzie-Cook" userId="6605cc89-aaff-4d80-9ee6-20e4afa4ef0c" providerId="ADAL" clId="{C1EED9DC-9EC8-4349-96AA-3A3934B357C5}" dt="2025-12-14T21:32:18.364" v="266" actId="478"/>
          <ac:grpSpMkLst>
            <pc:docMk/>
            <pc:sldMk cId="0" sldId="277"/>
            <ac:grpSpMk id="20496" creationId="{42FAB93D-6876-2404-B897-848AB1A60CD2}"/>
          </ac:grpSpMkLst>
        </pc:grpChg>
      </pc:sldChg>
      <pc:sldChg chg="addSp modSp add">
        <pc:chgData name="P McKenzie-Cook" userId="6605cc89-aaff-4d80-9ee6-20e4afa4ef0c" providerId="ADAL" clId="{C1EED9DC-9EC8-4349-96AA-3A3934B357C5}" dt="2025-12-12T10:01:44.024" v="9"/>
        <pc:sldMkLst>
          <pc:docMk/>
          <pc:sldMk cId="2642439455" sldId="432"/>
        </pc:sldMkLst>
        <pc:spChg chg="add mod">
          <ac:chgData name="P McKenzie-Cook" userId="6605cc89-aaff-4d80-9ee6-20e4afa4ef0c" providerId="ADAL" clId="{C1EED9DC-9EC8-4349-96AA-3A3934B357C5}" dt="2025-12-12T10:01:44.024" v="9"/>
          <ac:spMkLst>
            <pc:docMk/>
            <pc:sldMk cId="2642439455" sldId="432"/>
            <ac:spMk id="4" creationId="{F8B28B38-9CB0-6559-13E9-CCC936646C31}"/>
          </ac:spMkLst>
        </pc:spChg>
      </pc:sldChg>
      <pc:sldChg chg="addSp modSp add">
        <pc:chgData name="P McKenzie-Cook" userId="6605cc89-aaff-4d80-9ee6-20e4afa4ef0c" providerId="ADAL" clId="{C1EED9DC-9EC8-4349-96AA-3A3934B357C5}" dt="2025-12-12T10:12:11.974" v="135"/>
        <pc:sldMkLst>
          <pc:docMk/>
          <pc:sldMk cId="837205640" sldId="433"/>
        </pc:sldMkLst>
        <pc:spChg chg="mod">
          <ac:chgData name="P McKenzie-Cook" userId="6605cc89-aaff-4d80-9ee6-20e4afa4ef0c" providerId="ADAL" clId="{C1EED9DC-9EC8-4349-96AA-3A3934B357C5}" dt="2025-12-12T10:12:11.974" v="135"/>
          <ac:spMkLst>
            <pc:docMk/>
            <pc:sldMk cId="837205640" sldId="433"/>
            <ac:spMk id="2" creationId="{31236C9F-9D3C-F012-24F4-B76503BF68D6}"/>
          </ac:spMkLst>
        </pc:spChg>
        <pc:spChg chg="add mod">
          <ac:chgData name="P McKenzie-Cook" userId="6605cc89-aaff-4d80-9ee6-20e4afa4ef0c" providerId="ADAL" clId="{C1EED9DC-9EC8-4349-96AA-3A3934B357C5}" dt="2025-12-12T10:01:46.518" v="10"/>
          <ac:spMkLst>
            <pc:docMk/>
            <pc:sldMk cId="837205640" sldId="433"/>
            <ac:spMk id="4" creationId="{7C1E5B8C-3604-DB84-DA5B-93BC2B3FC4D6}"/>
          </ac:spMkLst>
        </pc:spChg>
      </pc:sldChg>
      <pc:sldChg chg="addSp modSp add mod">
        <pc:chgData name="P McKenzie-Cook" userId="6605cc89-aaff-4d80-9ee6-20e4afa4ef0c" providerId="ADAL" clId="{C1EED9DC-9EC8-4349-96AA-3A3934B357C5}" dt="2025-12-12T10:02:52.999" v="71" actId="207"/>
        <pc:sldMkLst>
          <pc:docMk/>
          <pc:sldMk cId="1949897649" sldId="435"/>
        </pc:sldMkLst>
        <pc:spChg chg="mod">
          <ac:chgData name="P McKenzie-Cook" userId="6605cc89-aaff-4d80-9ee6-20e4afa4ef0c" providerId="ADAL" clId="{C1EED9DC-9EC8-4349-96AA-3A3934B357C5}" dt="2025-12-12T10:01:54.444" v="12" actId="1076"/>
          <ac:spMkLst>
            <pc:docMk/>
            <pc:sldMk cId="1949897649" sldId="435"/>
            <ac:spMk id="2" creationId="{A15C2B16-96DE-50FA-2B5F-7BA42C71B0A6}"/>
          </ac:spMkLst>
        </pc:spChg>
        <pc:spChg chg="mod">
          <ac:chgData name="P McKenzie-Cook" userId="6605cc89-aaff-4d80-9ee6-20e4afa4ef0c" providerId="ADAL" clId="{C1EED9DC-9EC8-4349-96AA-3A3934B357C5}" dt="2025-12-12T10:01:58.399" v="13" actId="1076"/>
          <ac:spMkLst>
            <pc:docMk/>
            <pc:sldMk cId="1949897649" sldId="435"/>
            <ac:spMk id="3" creationId="{8D51DC4E-3279-2E78-FCE7-F47F7B568E60}"/>
          </ac:spMkLst>
        </pc:spChg>
        <pc:spChg chg="add mod">
          <ac:chgData name="P McKenzie-Cook" userId="6605cc89-aaff-4d80-9ee6-20e4afa4ef0c" providerId="ADAL" clId="{C1EED9DC-9EC8-4349-96AA-3A3934B357C5}" dt="2025-12-12T10:01:50.768" v="11"/>
          <ac:spMkLst>
            <pc:docMk/>
            <pc:sldMk cId="1949897649" sldId="435"/>
            <ac:spMk id="5" creationId="{049C66A7-89A3-773A-AEAD-D987ADEA7606}"/>
          </ac:spMkLst>
        </pc:spChg>
        <pc:spChg chg="add mod">
          <ac:chgData name="P McKenzie-Cook" userId="6605cc89-aaff-4d80-9ee6-20e4afa4ef0c" providerId="ADAL" clId="{C1EED9DC-9EC8-4349-96AA-3A3934B357C5}" dt="2025-12-12T10:02:27.281" v="53" actId="20577"/>
          <ac:spMkLst>
            <pc:docMk/>
            <pc:sldMk cId="1949897649" sldId="435"/>
            <ac:spMk id="6" creationId="{586CAE75-4F05-4215-D967-4B0D129D27FD}"/>
          </ac:spMkLst>
        </pc:spChg>
        <pc:spChg chg="add mod">
          <ac:chgData name="P McKenzie-Cook" userId="6605cc89-aaff-4d80-9ee6-20e4afa4ef0c" providerId="ADAL" clId="{C1EED9DC-9EC8-4349-96AA-3A3934B357C5}" dt="2025-12-12T10:02:52.999" v="71" actId="207"/>
          <ac:spMkLst>
            <pc:docMk/>
            <pc:sldMk cId="1949897649" sldId="435"/>
            <ac:spMk id="10" creationId="{2894380D-B1E9-B04D-0108-E609F566AFC3}"/>
          </ac:spMkLst>
        </pc:spChg>
      </pc:sldChg>
      <pc:sldChg chg="modSp add">
        <pc:chgData name="P McKenzie-Cook" userId="6605cc89-aaff-4d80-9ee6-20e4afa4ef0c" providerId="ADAL" clId="{C1EED9DC-9EC8-4349-96AA-3A3934B357C5}" dt="2025-12-12T10:12:11.974" v="135"/>
        <pc:sldMkLst>
          <pc:docMk/>
          <pc:sldMk cId="1547121924" sldId="449"/>
        </pc:sldMkLst>
        <pc:spChg chg="mod">
          <ac:chgData name="P McKenzie-Cook" userId="6605cc89-aaff-4d80-9ee6-20e4afa4ef0c" providerId="ADAL" clId="{C1EED9DC-9EC8-4349-96AA-3A3934B357C5}" dt="2025-12-12T10:12:11.974" v="135"/>
          <ac:spMkLst>
            <pc:docMk/>
            <pc:sldMk cId="1547121924" sldId="449"/>
            <ac:spMk id="2" creationId="{FFDD2BD5-67AD-651D-E1E7-F525E10C73B0}"/>
          </ac:spMkLst>
        </pc:spChg>
        <pc:spChg chg="mod">
          <ac:chgData name="P McKenzie-Cook" userId="6605cc89-aaff-4d80-9ee6-20e4afa4ef0c" providerId="ADAL" clId="{C1EED9DC-9EC8-4349-96AA-3A3934B357C5}" dt="2025-12-12T10:12:11.974" v="135"/>
          <ac:spMkLst>
            <pc:docMk/>
            <pc:sldMk cId="1547121924" sldId="449"/>
            <ac:spMk id="3" creationId="{A16AD5B4-012A-966F-A36F-AE422036978D}"/>
          </ac:spMkLst>
        </pc:spChg>
        <pc:spChg chg="mod">
          <ac:chgData name="P McKenzie-Cook" userId="6605cc89-aaff-4d80-9ee6-20e4afa4ef0c" providerId="ADAL" clId="{C1EED9DC-9EC8-4349-96AA-3A3934B357C5}" dt="2025-12-12T10:12:11.974" v="135"/>
          <ac:spMkLst>
            <pc:docMk/>
            <pc:sldMk cId="1547121924" sldId="449"/>
            <ac:spMk id="4" creationId="{C56224FD-43D4-8EDD-A858-866FEA619C60}"/>
          </ac:spMkLst>
        </pc:spChg>
      </pc:sldChg>
      <pc:sldChg chg="addSp modSp add mod">
        <pc:chgData name="P McKenzie-Cook" userId="6605cc89-aaff-4d80-9ee6-20e4afa4ef0c" providerId="ADAL" clId="{C1EED9DC-9EC8-4349-96AA-3A3934B357C5}" dt="2025-12-12T10:12:11.974" v="135"/>
        <pc:sldMkLst>
          <pc:docMk/>
          <pc:sldMk cId="1493958635" sldId="450"/>
        </pc:sldMkLst>
        <pc:spChg chg="mod">
          <ac:chgData name="P McKenzie-Cook" userId="6605cc89-aaff-4d80-9ee6-20e4afa4ef0c" providerId="ADAL" clId="{C1EED9DC-9EC8-4349-96AA-3A3934B357C5}" dt="2025-12-12T10:12:11.974" v="135"/>
          <ac:spMkLst>
            <pc:docMk/>
            <pc:sldMk cId="1493958635" sldId="450"/>
            <ac:spMk id="2" creationId="{50094E14-071F-52D9-B585-F002BF506D02}"/>
          </ac:spMkLst>
        </pc:spChg>
        <pc:spChg chg="mod">
          <ac:chgData name="P McKenzie-Cook" userId="6605cc89-aaff-4d80-9ee6-20e4afa4ef0c" providerId="ADAL" clId="{C1EED9DC-9EC8-4349-96AA-3A3934B357C5}" dt="2025-12-12T10:12:11.974" v="135"/>
          <ac:spMkLst>
            <pc:docMk/>
            <pc:sldMk cId="1493958635" sldId="450"/>
            <ac:spMk id="3" creationId="{BAF78F06-C493-A38D-7921-C9523C6D5FD1}"/>
          </ac:spMkLst>
        </pc:spChg>
        <pc:spChg chg="add mod">
          <ac:chgData name="P McKenzie-Cook" userId="6605cc89-aaff-4d80-9ee6-20e4afa4ef0c" providerId="ADAL" clId="{C1EED9DC-9EC8-4349-96AA-3A3934B357C5}" dt="2025-12-12T10:03:04.561" v="87" actId="1035"/>
          <ac:spMkLst>
            <pc:docMk/>
            <pc:sldMk cId="1493958635" sldId="450"/>
            <ac:spMk id="7" creationId="{51F4BC72-3DA5-BADF-1443-17EADD477828}"/>
          </ac:spMkLst>
        </pc:spChg>
      </pc:sldChg>
      <pc:sldChg chg="addSp modSp add">
        <pc:chgData name="P McKenzie-Cook" userId="6605cc89-aaff-4d80-9ee6-20e4afa4ef0c" providerId="ADAL" clId="{C1EED9DC-9EC8-4349-96AA-3A3934B357C5}" dt="2025-12-12T10:12:11.974" v="135"/>
        <pc:sldMkLst>
          <pc:docMk/>
          <pc:sldMk cId="2172673756" sldId="451"/>
        </pc:sldMkLst>
        <pc:spChg chg="mod">
          <ac:chgData name="P McKenzie-Cook" userId="6605cc89-aaff-4d80-9ee6-20e4afa4ef0c" providerId="ADAL" clId="{C1EED9DC-9EC8-4349-96AA-3A3934B357C5}" dt="2025-12-12T10:12:11.974" v="135"/>
          <ac:spMkLst>
            <pc:docMk/>
            <pc:sldMk cId="2172673756" sldId="451"/>
            <ac:spMk id="3" creationId="{BAF78F06-C493-A38D-7921-C9523C6D5FD1}"/>
          </ac:spMkLst>
        </pc:spChg>
        <pc:spChg chg="add mod">
          <ac:chgData name="P McKenzie-Cook" userId="6605cc89-aaff-4d80-9ee6-20e4afa4ef0c" providerId="ADAL" clId="{C1EED9DC-9EC8-4349-96AA-3A3934B357C5}" dt="2025-12-12T10:03:08.269" v="88"/>
          <ac:spMkLst>
            <pc:docMk/>
            <pc:sldMk cId="2172673756" sldId="451"/>
            <ac:spMk id="5" creationId="{D4F9215A-14B8-B371-AE83-A38CB2A20D63}"/>
          </ac:spMkLst>
        </pc:spChg>
      </pc:sldChg>
      <pc:sldChg chg="addSp modSp add">
        <pc:chgData name="P McKenzie-Cook" userId="6605cc89-aaff-4d80-9ee6-20e4afa4ef0c" providerId="ADAL" clId="{C1EED9DC-9EC8-4349-96AA-3A3934B357C5}" dt="2025-12-12T10:12:11.974" v="135"/>
        <pc:sldMkLst>
          <pc:docMk/>
          <pc:sldMk cId="2277093555" sldId="452"/>
        </pc:sldMkLst>
        <pc:spChg chg="mod">
          <ac:chgData name="P McKenzie-Cook" userId="6605cc89-aaff-4d80-9ee6-20e4afa4ef0c" providerId="ADAL" clId="{C1EED9DC-9EC8-4349-96AA-3A3934B357C5}" dt="2025-12-12T10:12:11.974" v="135"/>
          <ac:spMkLst>
            <pc:docMk/>
            <pc:sldMk cId="2277093555" sldId="452"/>
            <ac:spMk id="3" creationId="{BAF78F06-C493-A38D-7921-C9523C6D5FD1}"/>
          </ac:spMkLst>
        </pc:spChg>
        <pc:spChg chg="add mod">
          <ac:chgData name="P McKenzie-Cook" userId="6605cc89-aaff-4d80-9ee6-20e4afa4ef0c" providerId="ADAL" clId="{C1EED9DC-9EC8-4349-96AA-3A3934B357C5}" dt="2025-12-12T10:03:26.188" v="89"/>
          <ac:spMkLst>
            <pc:docMk/>
            <pc:sldMk cId="2277093555" sldId="452"/>
            <ac:spMk id="5" creationId="{8D3FFEBA-5285-3C78-D15C-6A577C3FD13E}"/>
          </ac:spMkLst>
        </pc:spChg>
      </pc:sldChg>
      <pc:sldChg chg="addSp modSp add mod">
        <pc:chgData name="P McKenzie-Cook" userId="6605cc89-aaff-4d80-9ee6-20e4afa4ef0c" providerId="ADAL" clId="{C1EED9DC-9EC8-4349-96AA-3A3934B357C5}" dt="2025-12-12T10:13:43.650" v="137" actId="1076"/>
        <pc:sldMkLst>
          <pc:docMk/>
          <pc:sldMk cId="2369686665" sldId="453"/>
        </pc:sldMkLst>
        <pc:spChg chg="mod">
          <ac:chgData name="P McKenzie-Cook" userId="6605cc89-aaff-4d80-9ee6-20e4afa4ef0c" providerId="ADAL" clId="{C1EED9DC-9EC8-4349-96AA-3A3934B357C5}" dt="2025-12-12T10:03:35.981" v="91" actId="1076"/>
          <ac:spMkLst>
            <pc:docMk/>
            <pc:sldMk cId="2369686665" sldId="453"/>
            <ac:spMk id="2" creationId="{A15C2B16-96DE-50FA-2B5F-7BA42C71B0A6}"/>
          </ac:spMkLst>
        </pc:spChg>
        <pc:spChg chg="add mod">
          <ac:chgData name="P McKenzie-Cook" userId="6605cc89-aaff-4d80-9ee6-20e4afa4ef0c" providerId="ADAL" clId="{C1EED9DC-9EC8-4349-96AA-3A3934B357C5}" dt="2025-12-12T10:03:31.607" v="90"/>
          <ac:spMkLst>
            <pc:docMk/>
            <pc:sldMk cId="2369686665" sldId="453"/>
            <ac:spMk id="5" creationId="{66C869C2-3076-6EA0-541C-7959F40AFACF}"/>
          </ac:spMkLst>
        </pc:spChg>
        <pc:spChg chg="add mod">
          <ac:chgData name="P McKenzie-Cook" userId="6605cc89-aaff-4d80-9ee6-20e4afa4ef0c" providerId="ADAL" clId="{C1EED9DC-9EC8-4349-96AA-3A3934B357C5}" dt="2025-12-12T10:03:51.896" v="93" actId="1076"/>
          <ac:spMkLst>
            <pc:docMk/>
            <pc:sldMk cId="2369686665" sldId="453"/>
            <ac:spMk id="6" creationId="{20B39862-F3B8-3CE6-12C2-6D676B6A6239}"/>
          </ac:spMkLst>
        </pc:spChg>
        <pc:spChg chg="add mod">
          <ac:chgData name="P McKenzie-Cook" userId="6605cc89-aaff-4d80-9ee6-20e4afa4ef0c" providerId="ADAL" clId="{C1EED9DC-9EC8-4349-96AA-3A3934B357C5}" dt="2025-12-12T10:13:43.650" v="137" actId="1076"/>
          <ac:spMkLst>
            <pc:docMk/>
            <pc:sldMk cId="2369686665" sldId="453"/>
            <ac:spMk id="11" creationId="{335160F7-B341-F691-3B14-B329B4E9B315}"/>
          </ac:spMkLst>
        </pc:spChg>
      </pc:sldChg>
      <pc:sldChg chg="addSp modSp add">
        <pc:chgData name="P McKenzie-Cook" userId="6605cc89-aaff-4d80-9ee6-20e4afa4ef0c" providerId="ADAL" clId="{C1EED9DC-9EC8-4349-96AA-3A3934B357C5}" dt="2025-12-12T10:12:11.974" v="135"/>
        <pc:sldMkLst>
          <pc:docMk/>
          <pc:sldMk cId="338621776" sldId="454"/>
        </pc:sldMkLst>
        <pc:spChg chg="mod">
          <ac:chgData name="P McKenzie-Cook" userId="6605cc89-aaff-4d80-9ee6-20e4afa4ef0c" providerId="ADAL" clId="{C1EED9DC-9EC8-4349-96AA-3A3934B357C5}" dt="2025-12-12T10:12:11.974" v="135"/>
          <ac:spMkLst>
            <pc:docMk/>
            <pc:sldMk cId="338621776" sldId="454"/>
            <ac:spMk id="3" creationId="{BAF78F06-C493-A38D-7921-C9523C6D5FD1}"/>
          </ac:spMkLst>
        </pc:spChg>
        <pc:spChg chg="add mod">
          <ac:chgData name="P McKenzie-Cook" userId="6605cc89-aaff-4d80-9ee6-20e4afa4ef0c" providerId="ADAL" clId="{C1EED9DC-9EC8-4349-96AA-3A3934B357C5}" dt="2025-12-12T10:03:57.782" v="94"/>
          <ac:spMkLst>
            <pc:docMk/>
            <pc:sldMk cId="338621776" sldId="454"/>
            <ac:spMk id="6" creationId="{D57AAD59-9764-9A5B-7BA2-94C260552254}"/>
          </ac:spMkLst>
        </pc:spChg>
      </pc:sldChg>
      <pc:sldChg chg="addSp modSp add">
        <pc:chgData name="P McKenzie-Cook" userId="6605cc89-aaff-4d80-9ee6-20e4afa4ef0c" providerId="ADAL" clId="{C1EED9DC-9EC8-4349-96AA-3A3934B357C5}" dt="2025-12-12T10:12:11.974" v="135"/>
        <pc:sldMkLst>
          <pc:docMk/>
          <pc:sldMk cId="1235540567" sldId="455"/>
        </pc:sldMkLst>
        <pc:spChg chg="mod">
          <ac:chgData name="P McKenzie-Cook" userId="6605cc89-aaff-4d80-9ee6-20e4afa4ef0c" providerId="ADAL" clId="{C1EED9DC-9EC8-4349-96AA-3A3934B357C5}" dt="2025-12-12T10:12:11.974" v="135"/>
          <ac:spMkLst>
            <pc:docMk/>
            <pc:sldMk cId="1235540567" sldId="455"/>
            <ac:spMk id="2" creationId="{A15C2B16-96DE-50FA-2B5F-7BA42C71B0A6}"/>
          </ac:spMkLst>
        </pc:spChg>
        <pc:spChg chg="mod">
          <ac:chgData name="P McKenzie-Cook" userId="6605cc89-aaff-4d80-9ee6-20e4afa4ef0c" providerId="ADAL" clId="{C1EED9DC-9EC8-4349-96AA-3A3934B357C5}" dt="2025-12-12T10:12:11.974" v="135"/>
          <ac:spMkLst>
            <pc:docMk/>
            <pc:sldMk cId="1235540567" sldId="455"/>
            <ac:spMk id="3" creationId="{8D51DC4E-3279-2E78-FCE7-F47F7B568E60}"/>
          </ac:spMkLst>
        </pc:spChg>
        <pc:spChg chg="add mod">
          <ac:chgData name="P McKenzie-Cook" userId="6605cc89-aaff-4d80-9ee6-20e4afa4ef0c" providerId="ADAL" clId="{C1EED9DC-9EC8-4349-96AA-3A3934B357C5}" dt="2025-12-12T10:04:03.048" v="95"/>
          <ac:spMkLst>
            <pc:docMk/>
            <pc:sldMk cId="1235540567" sldId="455"/>
            <ac:spMk id="5" creationId="{07A96556-105D-65A7-8D65-F6D47A7A32E9}"/>
          </ac:spMkLst>
        </pc:spChg>
      </pc:sldChg>
      <pc:sldChg chg="addSp modSp add">
        <pc:chgData name="P McKenzie-Cook" userId="6605cc89-aaff-4d80-9ee6-20e4afa4ef0c" providerId="ADAL" clId="{C1EED9DC-9EC8-4349-96AA-3A3934B357C5}" dt="2025-12-12T10:12:11.974" v="135"/>
        <pc:sldMkLst>
          <pc:docMk/>
          <pc:sldMk cId="3557041892" sldId="456"/>
        </pc:sldMkLst>
        <pc:spChg chg="add mod">
          <ac:chgData name="P McKenzie-Cook" userId="6605cc89-aaff-4d80-9ee6-20e4afa4ef0c" providerId="ADAL" clId="{C1EED9DC-9EC8-4349-96AA-3A3934B357C5}" dt="2025-12-12T10:04:08.413" v="96"/>
          <ac:spMkLst>
            <pc:docMk/>
            <pc:sldMk cId="3557041892" sldId="456"/>
            <ac:spMk id="3" creationId="{1F4F7838-15D7-FC50-0AF5-26491721FCDC}"/>
          </ac:spMkLst>
        </pc:spChg>
        <pc:spChg chg="mod">
          <ac:chgData name="P McKenzie-Cook" userId="6605cc89-aaff-4d80-9ee6-20e4afa4ef0c" providerId="ADAL" clId="{C1EED9DC-9EC8-4349-96AA-3A3934B357C5}" dt="2025-12-12T10:12:11.974" v="135"/>
          <ac:spMkLst>
            <pc:docMk/>
            <pc:sldMk cId="3557041892" sldId="456"/>
            <ac:spMk id="8" creationId="{B0B5040B-E41C-7976-B6CF-55D663A153B9}"/>
          </ac:spMkLst>
        </pc:spChg>
      </pc:sldChg>
      <pc:sldChg chg="addSp modSp add">
        <pc:chgData name="P McKenzie-Cook" userId="6605cc89-aaff-4d80-9ee6-20e4afa4ef0c" providerId="ADAL" clId="{C1EED9DC-9EC8-4349-96AA-3A3934B357C5}" dt="2025-12-12T10:12:11.974" v="135"/>
        <pc:sldMkLst>
          <pc:docMk/>
          <pc:sldMk cId="144503886" sldId="464"/>
        </pc:sldMkLst>
        <pc:spChg chg="mod">
          <ac:chgData name="P McKenzie-Cook" userId="6605cc89-aaff-4d80-9ee6-20e4afa4ef0c" providerId="ADAL" clId="{C1EED9DC-9EC8-4349-96AA-3A3934B357C5}" dt="2025-12-12T10:12:11.974" v="135"/>
          <ac:spMkLst>
            <pc:docMk/>
            <pc:sldMk cId="144503886" sldId="464"/>
            <ac:spMk id="2" creationId="{57F372D7-7E87-B144-7024-CCB453B5C692}"/>
          </ac:spMkLst>
        </pc:spChg>
        <pc:spChg chg="add mod">
          <ac:chgData name="P McKenzie-Cook" userId="6605cc89-aaff-4d80-9ee6-20e4afa4ef0c" providerId="ADAL" clId="{C1EED9DC-9EC8-4349-96AA-3A3934B357C5}" dt="2025-12-12T10:04:11.591" v="97"/>
          <ac:spMkLst>
            <pc:docMk/>
            <pc:sldMk cId="144503886" sldId="464"/>
            <ac:spMk id="6" creationId="{F70E7114-7480-FABA-A59D-7F2BEAF53A8C}"/>
          </ac:spMkLst>
        </pc:spChg>
      </pc:sldChg>
      <pc:sldChg chg="modSp add">
        <pc:chgData name="P McKenzie-Cook" userId="6605cc89-aaff-4d80-9ee6-20e4afa4ef0c" providerId="ADAL" clId="{C1EED9DC-9EC8-4349-96AA-3A3934B357C5}" dt="2025-12-12T10:12:11.974" v="135"/>
        <pc:sldMkLst>
          <pc:docMk/>
          <pc:sldMk cId="2303809648" sldId="465"/>
        </pc:sldMkLst>
        <pc:spChg chg="mod">
          <ac:chgData name="P McKenzie-Cook" userId="6605cc89-aaff-4d80-9ee6-20e4afa4ef0c" providerId="ADAL" clId="{C1EED9DC-9EC8-4349-96AA-3A3934B357C5}" dt="2025-12-12T10:12:11.974" v="135"/>
          <ac:spMkLst>
            <pc:docMk/>
            <pc:sldMk cId="2303809648" sldId="465"/>
            <ac:spMk id="2" creationId="{FFDD2BD5-67AD-651D-E1E7-F525E10C73B0}"/>
          </ac:spMkLst>
        </pc:spChg>
        <pc:spChg chg="mod">
          <ac:chgData name="P McKenzie-Cook" userId="6605cc89-aaff-4d80-9ee6-20e4afa4ef0c" providerId="ADAL" clId="{C1EED9DC-9EC8-4349-96AA-3A3934B357C5}" dt="2025-12-12T10:12:11.974" v="135"/>
          <ac:spMkLst>
            <pc:docMk/>
            <pc:sldMk cId="2303809648" sldId="465"/>
            <ac:spMk id="3" creationId="{A16AD5B4-012A-966F-A36F-AE422036978D}"/>
          </ac:spMkLst>
        </pc:spChg>
        <pc:spChg chg="mod">
          <ac:chgData name="P McKenzie-Cook" userId="6605cc89-aaff-4d80-9ee6-20e4afa4ef0c" providerId="ADAL" clId="{C1EED9DC-9EC8-4349-96AA-3A3934B357C5}" dt="2025-12-12T10:12:11.974" v="135"/>
          <ac:spMkLst>
            <pc:docMk/>
            <pc:sldMk cId="2303809648" sldId="465"/>
            <ac:spMk id="4" creationId="{C56224FD-43D4-8EDD-A858-866FEA619C60}"/>
          </ac:spMkLst>
        </pc:spChg>
      </pc:sldChg>
      <pc:sldChg chg="addSp modSp add mod">
        <pc:chgData name="P McKenzie-Cook" userId="6605cc89-aaff-4d80-9ee6-20e4afa4ef0c" providerId="ADAL" clId="{C1EED9DC-9EC8-4349-96AA-3A3934B357C5}" dt="2025-12-12T10:36:47.089" v="138" actId="20577"/>
        <pc:sldMkLst>
          <pc:docMk/>
          <pc:sldMk cId="3036691913" sldId="466"/>
        </pc:sldMkLst>
        <pc:spChg chg="mod">
          <ac:chgData name="P McKenzie-Cook" userId="6605cc89-aaff-4d80-9ee6-20e4afa4ef0c" providerId="ADAL" clId="{C1EED9DC-9EC8-4349-96AA-3A3934B357C5}" dt="2025-12-12T10:12:11.974" v="135"/>
          <ac:spMkLst>
            <pc:docMk/>
            <pc:sldMk cId="3036691913" sldId="466"/>
            <ac:spMk id="2" creationId="{F5FEB7BE-BD22-EADB-1F3F-E5A3E6F066E9}"/>
          </ac:spMkLst>
        </pc:spChg>
        <pc:spChg chg="mod">
          <ac:chgData name="P McKenzie-Cook" userId="6605cc89-aaff-4d80-9ee6-20e4afa4ef0c" providerId="ADAL" clId="{C1EED9DC-9EC8-4349-96AA-3A3934B357C5}" dt="2025-12-12T10:36:47.089" v="138" actId="20577"/>
          <ac:spMkLst>
            <pc:docMk/>
            <pc:sldMk cId="3036691913" sldId="466"/>
            <ac:spMk id="3" creationId="{EB0A7D1B-FDCC-2ED0-A900-5CC92FC18632}"/>
          </ac:spMkLst>
        </pc:spChg>
        <pc:spChg chg="add mod">
          <ac:chgData name="P McKenzie-Cook" userId="6605cc89-aaff-4d80-9ee6-20e4afa4ef0c" providerId="ADAL" clId="{C1EED9DC-9EC8-4349-96AA-3A3934B357C5}" dt="2025-12-12T10:04:19.834" v="98"/>
          <ac:spMkLst>
            <pc:docMk/>
            <pc:sldMk cId="3036691913" sldId="466"/>
            <ac:spMk id="5" creationId="{98D0C71B-ACC0-6A33-E534-86E7CC025A6D}"/>
          </ac:spMkLst>
        </pc:spChg>
      </pc:sldChg>
      <pc:sldChg chg="add">
        <pc:chgData name="P McKenzie-Cook" userId="6605cc89-aaff-4d80-9ee6-20e4afa4ef0c" providerId="ADAL" clId="{C1EED9DC-9EC8-4349-96AA-3A3934B357C5}" dt="2025-12-12T10:01:09.518" v="0"/>
        <pc:sldMkLst>
          <pc:docMk/>
          <pc:sldMk cId="286138327" sldId="468"/>
        </pc:sldMkLst>
      </pc:sldChg>
      <pc:sldChg chg="addSp modSp add mod">
        <pc:chgData name="P McKenzie-Cook" userId="6605cc89-aaff-4d80-9ee6-20e4afa4ef0c" providerId="ADAL" clId="{C1EED9DC-9EC8-4349-96AA-3A3934B357C5}" dt="2025-12-12T10:12:11.974" v="135"/>
        <pc:sldMkLst>
          <pc:docMk/>
          <pc:sldMk cId="1038478489" sldId="472"/>
        </pc:sldMkLst>
        <pc:spChg chg="add mod">
          <ac:chgData name="P McKenzie-Cook" userId="6605cc89-aaff-4d80-9ee6-20e4afa4ef0c" providerId="ADAL" clId="{C1EED9DC-9EC8-4349-96AA-3A3934B357C5}" dt="2025-12-12T10:01:29.588" v="8" actId="20577"/>
          <ac:spMkLst>
            <pc:docMk/>
            <pc:sldMk cId="1038478489" sldId="472"/>
            <ac:spMk id="3" creationId="{A1DCF53F-F157-CFEC-F350-3BC9D778DA57}"/>
          </ac:spMkLst>
        </pc:spChg>
        <pc:spChg chg="mod">
          <ac:chgData name="P McKenzie-Cook" userId="6605cc89-aaff-4d80-9ee6-20e4afa4ef0c" providerId="ADAL" clId="{C1EED9DC-9EC8-4349-96AA-3A3934B357C5}" dt="2025-12-12T10:12:11.974" v="135"/>
          <ac:spMkLst>
            <pc:docMk/>
            <pc:sldMk cId="1038478489" sldId="472"/>
            <ac:spMk id="239" creationId="{00000000-0000-0000-0000-000000000000}"/>
          </ac:spMkLst>
        </pc:spChg>
      </pc:sldChg>
      <pc:sldChg chg="modSp">
        <pc:chgData name="P McKenzie-Cook" userId="6605cc89-aaff-4d80-9ee6-20e4afa4ef0c" providerId="ADAL" clId="{C1EED9DC-9EC8-4349-96AA-3A3934B357C5}" dt="2025-12-12T10:12:11.974" v="135"/>
        <pc:sldMkLst>
          <pc:docMk/>
          <pc:sldMk cId="4110216635" sldId="482"/>
        </pc:sldMkLst>
        <pc:spChg chg="mod">
          <ac:chgData name="P McKenzie-Cook" userId="6605cc89-aaff-4d80-9ee6-20e4afa4ef0c" providerId="ADAL" clId="{C1EED9DC-9EC8-4349-96AA-3A3934B357C5}" dt="2025-12-12T10:12:11.974" v="135"/>
          <ac:spMkLst>
            <pc:docMk/>
            <pc:sldMk cId="4110216635" sldId="482"/>
            <ac:spMk id="2" creationId="{DCABFAAF-9774-BA95-F307-4FC014E78631}"/>
          </ac:spMkLst>
        </pc:spChg>
      </pc:sldChg>
      <pc:sldChg chg="modSp">
        <pc:chgData name="P McKenzie-Cook" userId="6605cc89-aaff-4d80-9ee6-20e4afa4ef0c" providerId="ADAL" clId="{C1EED9DC-9EC8-4349-96AA-3A3934B357C5}" dt="2025-12-12T10:12:11.974" v="135"/>
        <pc:sldMkLst>
          <pc:docMk/>
          <pc:sldMk cId="2256358434" sldId="582"/>
        </pc:sldMkLst>
        <pc:spChg chg="mod">
          <ac:chgData name="P McKenzie-Cook" userId="6605cc89-aaff-4d80-9ee6-20e4afa4ef0c" providerId="ADAL" clId="{C1EED9DC-9EC8-4349-96AA-3A3934B357C5}" dt="2025-12-12T10:12:11.974" v="135"/>
          <ac:spMkLst>
            <pc:docMk/>
            <pc:sldMk cId="2256358434" sldId="582"/>
            <ac:spMk id="239" creationId="{00000000-0000-0000-0000-000000000000}"/>
          </ac:spMkLst>
        </pc:spChg>
      </pc:sldChg>
      <pc:sldChg chg="modSp">
        <pc:chgData name="P McKenzie-Cook" userId="6605cc89-aaff-4d80-9ee6-20e4afa4ef0c" providerId="ADAL" clId="{C1EED9DC-9EC8-4349-96AA-3A3934B357C5}" dt="2025-12-12T10:12:11.974" v="135"/>
        <pc:sldMkLst>
          <pc:docMk/>
          <pc:sldMk cId="845759520" sldId="598"/>
        </pc:sldMkLst>
        <pc:spChg chg="mod">
          <ac:chgData name="P McKenzie-Cook" userId="6605cc89-aaff-4d80-9ee6-20e4afa4ef0c" providerId="ADAL" clId="{C1EED9DC-9EC8-4349-96AA-3A3934B357C5}" dt="2025-12-12T10:12:11.974" v="135"/>
          <ac:spMkLst>
            <pc:docMk/>
            <pc:sldMk cId="845759520" sldId="598"/>
            <ac:spMk id="2" creationId="{D3E55996-49C3-341C-9E60-08338473CDB3}"/>
          </ac:spMkLst>
        </pc:spChg>
      </pc:sldChg>
      <pc:sldChg chg="addSp modSp new mod">
        <pc:chgData name="P McKenzie-Cook" userId="6605cc89-aaff-4d80-9ee6-20e4afa4ef0c" providerId="ADAL" clId="{C1EED9DC-9EC8-4349-96AA-3A3934B357C5}" dt="2025-12-15T15:43:16.870" v="778" actId="1076"/>
        <pc:sldMkLst>
          <pc:docMk/>
          <pc:sldMk cId="1230784941" sldId="600"/>
        </pc:sldMkLst>
        <pc:spChg chg="mod">
          <ac:chgData name="P McKenzie-Cook" userId="6605cc89-aaff-4d80-9ee6-20e4afa4ef0c" providerId="ADAL" clId="{C1EED9DC-9EC8-4349-96AA-3A3934B357C5}" dt="2025-12-14T21:54:11.921" v="587" actId="20577"/>
          <ac:spMkLst>
            <pc:docMk/>
            <pc:sldMk cId="1230784941" sldId="600"/>
            <ac:spMk id="2" creationId="{105F77C9-6ADB-94B1-58AD-FF6F73202FBA}"/>
          </ac:spMkLst>
        </pc:spChg>
        <pc:spChg chg="mod">
          <ac:chgData name="P McKenzie-Cook" userId="6605cc89-aaff-4d80-9ee6-20e4afa4ef0c" providerId="ADAL" clId="{C1EED9DC-9EC8-4349-96AA-3A3934B357C5}" dt="2025-12-14T21:53:09.647" v="564" actId="20577"/>
          <ac:spMkLst>
            <pc:docMk/>
            <pc:sldMk cId="1230784941" sldId="600"/>
            <ac:spMk id="3" creationId="{34A39026-ECBA-F169-37E8-650306E6C634}"/>
          </ac:spMkLst>
        </pc:spChg>
        <pc:spChg chg="add mod">
          <ac:chgData name="P McKenzie-Cook" userId="6605cc89-aaff-4d80-9ee6-20e4afa4ef0c" providerId="ADAL" clId="{C1EED9DC-9EC8-4349-96AA-3A3934B357C5}" dt="2025-12-14T21:53:25.095" v="565"/>
          <ac:spMkLst>
            <pc:docMk/>
            <pc:sldMk cId="1230784941" sldId="600"/>
            <ac:spMk id="4" creationId="{4957B6CF-A823-D2F7-39D0-45B151932E32}"/>
          </ac:spMkLst>
        </pc:spChg>
        <pc:spChg chg="add mod">
          <ac:chgData name="P McKenzie-Cook" userId="6605cc89-aaff-4d80-9ee6-20e4afa4ef0c" providerId="ADAL" clId="{C1EED9DC-9EC8-4349-96AA-3A3934B357C5}" dt="2025-12-15T15:43:16.870" v="778" actId="1076"/>
          <ac:spMkLst>
            <pc:docMk/>
            <pc:sldMk cId="1230784941" sldId="600"/>
            <ac:spMk id="5" creationId="{FB2ECD59-105B-E325-359D-2A613DF4C953}"/>
          </ac:spMkLst>
        </pc:spChg>
      </pc:sldChg>
      <pc:sldChg chg="addSp delSp modSp new mod">
        <pc:chgData name="P McKenzie-Cook" userId="6605cc89-aaff-4d80-9ee6-20e4afa4ef0c" providerId="ADAL" clId="{C1EED9DC-9EC8-4349-96AA-3A3934B357C5}" dt="2025-12-15T15:46:39.043" v="864" actId="1076"/>
        <pc:sldMkLst>
          <pc:docMk/>
          <pc:sldMk cId="2102351316" sldId="601"/>
        </pc:sldMkLst>
        <pc:spChg chg="mod">
          <ac:chgData name="P McKenzie-Cook" userId="6605cc89-aaff-4d80-9ee6-20e4afa4ef0c" providerId="ADAL" clId="{C1EED9DC-9EC8-4349-96AA-3A3934B357C5}" dt="2025-12-15T15:45:51.756" v="807" actId="1076"/>
          <ac:spMkLst>
            <pc:docMk/>
            <pc:sldMk cId="2102351316" sldId="601"/>
            <ac:spMk id="2" creationId="{9837B953-6833-D9E2-F834-991CE116EECE}"/>
          </ac:spMkLst>
        </pc:spChg>
        <pc:spChg chg="mod">
          <ac:chgData name="P McKenzie-Cook" userId="6605cc89-aaff-4d80-9ee6-20e4afa4ef0c" providerId="ADAL" clId="{C1EED9DC-9EC8-4349-96AA-3A3934B357C5}" dt="2025-12-15T15:46:20.886" v="859" actId="207"/>
          <ac:spMkLst>
            <pc:docMk/>
            <pc:sldMk cId="2102351316" sldId="601"/>
            <ac:spMk id="3" creationId="{D63E241D-61BA-ACEC-4978-804EFC3C3535}"/>
          </ac:spMkLst>
        </pc:spChg>
        <pc:spChg chg="add mod">
          <ac:chgData name="P McKenzie-Cook" userId="6605cc89-aaff-4d80-9ee6-20e4afa4ef0c" providerId="ADAL" clId="{C1EED9DC-9EC8-4349-96AA-3A3934B357C5}" dt="2025-12-15T15:46:39.043" v="864" actId="1076"/>
          <ac:spMkLst>
            <pc:docMk/>
            <pc:sldMk cId="2102351316" sldId="601"/>
            <ac:spMk id="8" creationId="{75E71715-C517-CA0F-981F-6F87337A587B}"/>
          </ac:spMkLst>
        </pc:spChg>
        <pc:graphicFrameChg chg="add del modGraphic">
          <ac:chgData name="P McKenzie-Cook" userId="6605cc89-aaff-4d80-9ee6-20e4afa4ef0c" providerId="ADAL" clId="{C1EED9DC-9EC8-4349-96AA-3A3934B357C5}" dt="2025-12-15T15:46:33.563" v="863" actId="27309"/>
          <ac:graphicFrameMkLst>
            <pc:docMk/>
            <pc:sldMk cId="2102351316" sldId="601"/>
            <ac:graphicFrameMk id="10" creationId="{ECC6824A-8CA7-6750-0CCA-26745CFE9E41}"/>
          </ac:graphicFrameMkLst>
        </pc:graphicFrameChg>
        <pc:picChg chg="add mod">
          <ac:chgData name="P McKenzie-Cook" userId="6605cc89-aaff-4d80-9ee6-20e4afa4ef0c" providerId="ADAL" clId="{C1EED9DC-9EC8-4349-96AA-3A3934B357C5}" dt="2025-12-15T15:45:55.887" v="809" actId="1076"/>
          <ac:picMkLst>
            <pc:docMk/>
            <pc:sldMk cId="2102351316" sldId="601"/>
            <ac:picMk id="4" creationId="{9867CEFF-F610-001B-8A2A-D7E1F2BAF7D7}"/>
          </ac:picMkLst>
        </pc:picChg>
        <pc:picChg chg="add mod">
          <ac:chgData name="P McKenzie-Cook" userId="6605cc89-aaff-4d80-9ee6-20e4afa4ef0c" providerId="ADAL" clId="{C1EED9DC-9EC8-4349-96AA-3A3934B357C5}" dt="2025-12-15T15:45:53.984" v="808" actId="1076"/>
          <ac:picMkLst>
            <pc:docMk/>
            <pc:sldMk cId="2102351316" sldId="601"/>
            <ac:picMk id="6" creationId="{DCB7A52A-9B06-FE6A-128A-FBFB22EF0C85}"/>
          </ac:picMkLst>
        </pc:picChg>
      </pc:sldChg>
      <pc:sldChg chg="addSp delSp modSp new mod">
        <pc:chgData name="P McKenzie-Cook" userId="6605cc89-aaff-4d80-9ee6-20e4afa4ef0c" providerId="ADAL" clId="{C1EED9DC-9EC8-4349-96AA-3A3934B357C5}" dt="2025-12-15T15:51:39.067" v="1170" actId="14100"/>
        <pc:sldMkLst>
          <pc:docMk/>
          <pc:sldMk cId="2506006386" sldId="602"/>
        </pc:sldMkLst>
        <pc:spChg chg="del">
          <ac:chgData name="P McKenzie-Cook" userId="6605cc89-aaff-4d80-9ee6-20e4afa4ef0c" providerId="ADAL" clId="{C1EED9DC-9EC8-4349-96AA-3A3934B357C5}" dt="2025-12-15T15:46:48.865" v="867" actId="478"/>
          <ac:spMkLst>
            <pc:docMk/>
            <pc:sldMk cId="2506006386" sldId="602"/>
            <ac:spMk id="2" creationId="{B7669E1F-4A40-7C89-2175-3A4DBF40E9D8}"/>
          </ac:spMkLst>
        </pc:spChg>
        <pc:spChg chg="mod">
          <ac:chgData name="P McKenzie-Cook" userId="6605cc89-aaff-4d80-9ee6-20e4afa4ef0c" providerId="ADAL" clId="{C1EED9DC-9EC8-4349-96AA-3A3934B357C5}" dt="2025-12-15T15:47:14.840" v="973" actId="1076"/>
          <ac:spMkLst>
            <pc:docMk/>
            <pc:sldMk cId="2506006386" sldId="602"/>
            <ac:spMk id="3" creationId="{86E4C367-3FE1-B520-CF0D-E46C63201AE2}"/>
          </ac:spMkLst>
        </pc:spChg>
        <pc:spChg chg="add mod">
          <ac:chgData name="P McKenzie-Cook" userId="6605cc89-aaff-4d80-9ee6-20e4afa4ef0c" providerId="ADAL" clId="{C1EED9DC-9EC8-4349-96AA-3A3934B357C5}" dt="2025-12-15T15:46:46.058" v="866" actId="1076"/>
          <ac:spMkLst>
            <pc:docMk/>
            <pc:sldMk cId="2506006386" sldId="602"/>
            <ac:spMk id="5" creationId="{9D9A21E0-3004-BFBE-AC74-D9A89AB8654E}"/>
          </ac:spMkLst>
        </pc:spChg>
        <pc:picChg chg="add del mod">
          <ac:chgData name="P McKenzie-Cook" userId="6605cc89-aaff-4d80-9ee6-20e4afa4ef0c" providerId="ADAL" clId="{C1EED9DC-9EC8-4349-96AA-3A3934B357C5}" dt="2025-12-15T15:51:05.211" v="1167" actId="478"/>
          <ac:picMkLst>
            <pc:docMk/>
            <pc:sldMk cId="2506006386" sldId="602"/>
            <ac:picMk id="6" creationId="{A5A95527-59E1-4453-7BE9-E0B76A44C058}"/>
          </ac:picMkLst>
        </pc:picChg>
        <pc:picChg chg="add mod">
          <ac:chgData name="P McKenzie-Cook" userId="6605cc89-aaff-4d80-9ee6-20e4afa4ef0c" providerId="ADAL" clId="{C1EED9DC-9EC8-4349-96AA-3A3934B357C5}" dt="2025-12-15T15:51:39.067" v="1170" actId="14100"/>
          <ac:picMkLst>
            <pc:docMk/>
            <pc:sldMk cId="2506006386" sldId="602"/>
            <ac:picMk id="8" creationId="{67C4ABC7-A02F-8360-CC7C-72E073024CD2}"/>
          </ac:picMkLst>
        </pc:picChg>
      </pc:sldChg>
      <pc:sldChg chg="addSp delSp modSp new mod">
        <pc:chgData name="P McKenzie-Cook" userId="6605cc89-aaff-4d80-9ee6-20e4afa4ef0c" providerId="ADAL" clId="{C1EED9DC-9EC8-4349-96AA-3A3934B357C5}" dt="2025-12-15T15:52:17.246" v="1171"/>
        <pc:sldMkLst>
          <pc:docMk/>
          <pc:sldMk cId="2803160847" sldId="603"/>
        </pc:sldMkLst>
        <pc:spChg chg="del">
          <ac:chgData name="P McKenzie-Cook" userId="6605cc89-aaff-4d80-9ee6-20e4afa4ef0c" providerId="ADAL" clId="{C1EED9DC-9EC8-4349-96AA-3A3934B357C5}" dt="2025-12-15T15:47:50.721" v="1024" actId="478"/>
          <ac:spMkLst>
            <pc:docMk/>
            <pc:sldMk cId="2803160847" sldId="603"/>
            <ac:spMk id="2" creationId="{8B42A21B-E206-13DB-9932-ECB6B050F6B0}"/>
          </ac:spMkLst>
        </pc:spChg>
        <pc:spChg chg="mod">
          <ac:chgData name="P McKenzie-Cook" userId="6605cc89-aaff-4d80-9ee6-20e4afa4ef0c" providerId="ADAL" clId="{C1EED9DC-9EC8-4349-96AA-3A3934B357C5}" dt="2025-12-15T15:47:57.247" v="1026" actId="1076"/>
          <ac:spMkLst>
            <pc:docMk/>
            <pc:sldMk cId="2803160847" sldId="603"/>
            <ac:spMk id="3" creationId="{3E066C2E-8C7C-2B35-220F-B4EA9F5AB658}"/>
          </ac:spMkLst>
        </pc:spChg>
        <pc:spChg chg="add mod">
          <ac:chgData name="P McKenzie-Cook" userId="6605cc89-aaff-4d80-9ee6-20e4afa4ef0c" providerId="ADAL" clId="{C1EED9DC-9EC8-4349-96AA-3A3934B357C5}" dt="2025-12-15T15:52:17.246" v="1171"/>
          <ac:spMkLst>
            <pc:docMk/>
            <pc:sldMk cId="2803160847" sldId="603"/>
            <ac:spMk id="7" creationId="{ABE043D7-3CD7-5DBD-EDF1-17FBCF910041}"/>
          </ac:spMkLst>
        </pc:spChg>
        <pc:picChg chg="add mod">
          <ac:chgData name="P McKenzie-Cook" userId="6605cc89-aaff-4d80-9ee6-20e4afa4ef0c" providerId="ADAL" clId="{C1EED9DC-9EC8-4349-96AA-3A3934B357C5}" dt="2025-12-15T15:47:51.048" v="1025"/>
          <ac:picMkLst>
            <pc:docMk/>
            <pc:sldMk cId="2803160847" sldId="603"/>
            <ac:picMk id="4" creationId="{3DAEF725-155F-0A9B-4F35-6962678F1CB1}"/>
          </ac:picMkLst>
        </pc:picChg>
        <pc:picChg chg="add mod">
          <ac:chgData name="P McKenzie-Cook" userId="6605cc89-aaff-4d80-9ee6-20e4afa4ef0c" providerId="ADAL" clId="{C1EED9DC-9EC8-4349-96AA-3A3934B357C5}" dt="2025-12-15T15:48:42.910" v="1029" actId="14100"/>
          <ac:picMkLst>
            <pc:docMk/>
            <pc:sldMk cId="2803160847" sldId="603"/>
            <ac:picMk id="5" creationId="{D3087865-DE3C-536C-E0AC-71579535E19C}"/>
          </ac:picMkLst>
        </pc:picChg>
        <pc:picChg chg="add mod modCrop">
          <ac:chgData name="P McKenzie-Cook" userId="6605cc89-aaff-4d80-9ee6-20e4afa4ef0c" providerId="ADAL" clId="{C1EED9DC-9EC8-4349-96AA-3A3934B357C5}" dt="2025-12-15T15:48:55.631" v="1033" actId="14100"/>
          <ac:picMkLst>
            <pc:docMk/>
            <pc:sldMk cId="2803160847" sldId="603"/>
            <ac:picMk id="6" creationId="{F6D2EF3B-A4AD-AD6B-5692-D65E51632AB9}"/>
          </ac:picMkLst>
        </pc:picChg>
      </pc:sldChg>
      <pc:sldChg chg="addSp delSp modSp add mod">
        <pc:chgData name="P McKenzie-Cook" userId="6605cc89-aaff-4d80-9ee6-20e4afa4ef0c" providerId="ADAL" clId="{C1EED9DC-9EC8-4349-96AA-3A3934B357C5}" dt="2025-12-15T15:52:19.793" v="1173"/>
        <pc:sldMkLst>
          <pc:docMk/>
          <pc:sldMk cId="352202914" sldId="608"/>
        </pc:sldMkLst>
        <pc:spChg chg="del">
          <ac:chgData name="P McKenzie-Cook" userId="6605cc89-aaff-4d80-9ee6-20e4afa4ef0c" providerId="ADAL" clId="{C1EED9DC-9EC8-4349-96AA-3A3934B357C5}" dt="2025-12-15T15:50:02.662" v="1093" actId="478"/>
          <ac:spMkLst>
            <pc:docMk/>
            <pc:sldMk cId="352202914" sldId="608"/>
            <ac:spMk id="2" creationId="{713C7E4C-BF06-4EE4-373B-753C59B21F0D}"/>
          </ac:spMkLst>
        </pc:spChg>
        <pc:spChg chg="del">
          <ac:chgData name="P McKenzie-Cook" userId="6605cc89-aaff-4d80-9ee6-20e4afa4ef0c" providerId="ADAL" clId="{C1EED9DC-9EC8-4349-96AA-3A3934B357C5}" dt="2025-12-15T15:50:04.744" v="1094" actId="478"/>
          <ac:spMkLst>
            <pc:docMk/>
            <pc:sldMk cId="352202914" sldId="608"/>
            <ac:spMk id="4" creationId="{E40C38E9-6B32-1EE8-728D-27D969407954}"/>
          </ac:spMkLst>
        </pc:spChg>
        <pc:spChg chg="add mod">
          <ac:chgData name="P McKenzie-Cook" userId="6605cc89-aaff-4d80-9ee6-20e4afa4ef0c" providerId="ADAL" clId="{C1EED9DC-9EC8-4349-96AA-3A3934B357C5}" dt="2025-12-15T15:52:19.793" v="1173"/>
          <ac:spMkLst>
            <pc:docMk/>
            <pc:sldMk cId="352202914" sldId="608"/>
            <ac:spMk id="6" creationId="{98C79B9A-E9F5-5314-E0D1-5DD1BF61E902}"/>
          </ac:spMkLst>
        </pc:spChg>
      </pc:sldChg>
      <pc:sldChg chg="addSp delSp modSp add mod">
        <pc:chgData name="P McKenzie-Cook" userId="6605cc89-aaff-4d80-9ee6-20e4afa4ef0c" providerId="ADAL" clId="{C1EED9DC-9EC8-4349-96AA-3A3934B357C5}" dt="2025-12-15T15:52:30.703" v="1177" actId="478"/>
        <pc:sldMkLst>
          <pc:docMk/>
          <pc:sldMk cId="3455156467" sldId="609"/>
        </pc:sldMkLst>
        <pc:spChg chg="mod">
          <ac:chgData name="P McKenzie-Cook" userId="6605cc89-aaff-4d80-9ee6-20e4afa4ef0c" providerId="ADAL" clId="{C1EED9DC-9EC8-4349-96AA-3A3934B357C5}" dt="2025-12-15T15:50:25.800" v="1166" actId="404"/>
          <ac:spMkLst>
            <pc:docMk/>
            <pc:sldMk cId="3455156467" sldId="609"/>
            <ac:spMk id="2" creationId="{E5458921-DDBA-C3E9-1DBA-E2830DA573B2}"/>
          </ac:spMkLst>
        </pc:spChg>
        <pc:spChg chg="del">
          <ac:chgData name="P McKenzie-Cook" userId="6605cc89-aaff-4d80-9ee6-20e4afa4ef0c" providerId="ADAL" clId="{C1EED9DC-9EC8-4349-96AA-3A3934B357C5}" dt="2025-12-15T15:52:27.697" v="1176" actId="478"/>
          <ac:spMkLst>
            <pc:docMk/>
            <pc:sldMk cId="3455156467" sldId="609"/>
            <ac:spMk id="4" creationId="{B53B099B-6B68-7558-67D1-D90CD1396E7C}"/>
          </ac:spMkLst>
        </pc:spChg>
        <pc:spChg chg="del">
          <ac:chgData name="P McKenzie-Cook" userId="6605cc89-aaff-4d80-9ee6-20e4afa4ef0c" providerId="ADAL" clId="{C1EED9DC-9EC8-4349-96AA-3A3934B357C5}" dt="2025-12-15T15:52:30.703" v="1177" actId="478"/>
          <ac:spMkLst>
            <pc:docMk/>
            <pc:sldMk cId="3455156467" sldId="609"/>
            <ac:spMk id="6" creationId="{19293627-8ED4-0B37-01AC-5DA685811E0D}"/>
          </ac:spMkLst>
        </pc:spChg>
        <pc:spChg chg="add mod">
          <ac:chgData name="P McKenzie-Cook" userId="6605cc89-aaff-4d80-9ee6-20e4afa4ef0c" providerId="ADAL" clId="{C1EED9DC-9EC8-4349-96AA-3A3934B357C5}" dt="2025-12-15T15:52:25.582" v="1175" actId="14100"/>
          <ac:spMkLst>
            <pc:docMk/>
            <pc:sldMk cId="3455156467" sldId="609"/>
            <ac:spMk id="7" creationId="{147111AD-298A-0DFE-586C-F236B495BB88}"/>
          </ac:spMkLst>
        </pc:spChg>
      </pc:sldChg>
      <pc:sldChg chg="addSp delSp modSp add mod">
        <pc:chgData name="P McKenzie-Cook" userId="6605cc89-aaff-4d80-9ee6-20e4afa4ef0c" providerId="ADAL" clId="{C1EED9DC-9EC8-4349-96AA-3A3934B357C5}" dt="2025-12-15T15:52:18.410" v="1172"/>
        <pc:sldMkLst>
          <pc:docMk/>
          <pc:sldMk cId="2021872480" sldId="613"/>
        </pc:sldMkLst>
        <pc:spChg chg="mod">
          <ac:chgData name="P McKenzie-Cook" userId="6605cc89-aaff-4d80-9ee6-20e4afa4ef0c" providerId="ADAL" clId="{C1EED9DC-9EC8-4349-96AA-3A3934B357C5}" dt="2025-12-15T15:49:49.918" v="1090" actId="20577"/>
          <ac:spMkLst>
            <pc:docMk/>
            <pc:sldMk cId="2021872480" sldId="613"/>
            <ac:spMk id="2" creationId="{BE124D95-D7A7-DA1D-AC9C-C7A85DCF5EBD}"/>
          </ac:spMkLst>
        </pc:spChg>
        <pc:spChg chg="del">
          <ac:chgData name="P McKenzie-Cook" userId="6605cc89-aaff-4d80-9ee6-20e4afa4ef0c" providerId="ADAL" clId="{C1EED9DC-9EC8-4349-96AA-3A3934B357C5}" dt="2025-12-15T15:49:46.053" v="1088" actId="478"/>
          <ac:spMkLst>
            <pc:docMk/>
            <pc:sldMk cId="2021872480" sldId="613"/>
            <ac:spMk id="3" creationId="{7F8F9E64-082A-DCC5-68D1-817BC055F5C4}"/>
          </ac:spMkLst>
        </pc:spChg>
        <pc:spChg chg="del">
          <ac:chgData name="P McKenzie-Cook" userId="6605cc89-aaff-4d80-9ee6-20e4afa4ef0c" providerId="ADAL" clId="{C1EED9DC-9EC8-4349-96AA-3A3934B357C5}" dt="2025-12-15T15:49:51.980" v="1091" actId="478"/>
          <ac:spMkLst>
            <pc:docMk/>
            <pc:sldMk cId="2021872480" sldId="613"/>
            <ac:spMk id="4" creationId="{1C6123B2-A4F6-A378-CA95-23ACB9754AC5}"/>
          </ac:spMkLst>
        </pc:spChg>
        <pc:spChg chg="del">
          <ac:chgData name="P McKenzie-Cook" userId="6605cc89-aaff-4d80-9ee6-20e4afa4ef0c" providerId="ADAL" clId="{C1EED9DC-9EC8-4349-96AA-3A3934B357C5}" dt="2025-12-15T15:49:54.389" v="1092" actId="478"/>
          <ac:spMkLst>
            <pc:docMk/>
            <pc:sldMk cId="2021872480" sldId="613"/>
            <ac:spMk id="6" creationId="{337A7133-69CA-C71A-0263-526C87D19A54}"/>
          </ac:spMkLst>
        </pc:spChg>
        <pc:spChg chg="add mod">
          <ac:chgData name="P McKenzie-Cook" userId="6605cc89-aaff-4d80-9ee6-20e4afa4ef0c" providerId="ADAL" clId="{C1EED9DC-9EC8-4349-96AA-3A3934B357C5}" dt="2025-12-15T15:52:18.410" v="1172"/>
          <ac:spMkLst>
            <pc:docMk/>
            <pc:sldMk cId="2021872480" sldId="613"/>
            <ac:spMk id="7" creationId="{BE26D310-DCD9-9673-5816-FBB6D42CE800}"/>
          </ac:spMkLst>
        </pc:spChg>
        <pc:picChg chg="mod">
          <ac:chgData name="P McKenzie-Cook" userId="6605cc89-aaff-4d80-9ee6-20e4afa4ef0c" providerId="ADAL" clId="{C1EED9DC-9EC8-4349-96AA-3A3934B357C5}" dt="2025-12-15T15:49:44.446" v="1087" actId="14100"/>
          <ac:picMkLst>
            <pc:docMk/>
            <pc:sldMk cId="2021872480" sldId="613"/>
            <ac:picMk id="5" creationId="{F825D7F3-0767-B0C8-6127-9187C0A8D863}"/>
          </ac:picMkLst>
        </pc:picChg>
      </pc:sldChg>
      <pc:sldMasterChg chg="addSp modSp mod delSldLayout modSldLayout">
        <pc:chgData name="P McKenzie-Cook" userId="6605cc89-aaff-4d80-9ee6-20e4afa4ef0c" providerId="ADAL" clId="{C1EED9DC-9EC8-4349-96AA-3A3934B357C5}" dt="2025-12-15T15:53:19.114" v="1207" actId="207"/>
        <pc:sldMasterMkLst>
          <pc:docMk/>
          <pc:sldMasterMk cId="2344168295" sldId="2147483683"/>
        </pc:sldMasterMkLst>
        <pc:spChg chg="add mod">
          <ac:chgData name="P McKenzie-Cook" userId="6605cc89-aaff-4d80-9ee6-20e4afa4ef0c" providerId="ADAL" clId="{C1EED9DC-9EC8-4349-96AA-3A3934B357C5}" dt="2025-12-15T15:53:19.114" v="1207" actId="207"/>
          <ac:spMkLst>
            <pc:docMk/>
            <pc:sldMasterMk cId="2344168295" sldId="2147483683"/>
            <ac:spMk id="7" creationId="{49E96AF4-504F-1DF1-ECDB-565F11FA9B2E}"/>
          </ac:spMkLst>
        </pc:spChg>
        <pc:sldLayoutChg chg="addSp modSp mod">
          <pc:chgData name="P McKenzie-Cook" userId="6605cc89-aaff-4d80-9ee6-20e4afa4ef0c" providerId="ADAL" clId="{C1EED9DC-9EC8-4349-96AA-3A3934B357C5}" dt="2025-12-12T10:05:39.775" v="130" actId="207"/>
          <pc:sldLayoutMkLst>
            <pc:docMk/>
            <pc:sldMasterMk cId="2344168295" sldId="2147483683"/>
            <pc:sldLayoutMk cId="892184862" sldId="2147483701"/>
          </pc:sldLayoutMkLst>
          <pc:spChg chg="add mod">
            <ac:chgData name="P McKenzie-Cook" userId="6605cc89-aaff-4d80-9ee6-20e4afa4ef0c" providerId="ADAL" clId="{C1EED9DC-9EC8-4349-96AA-3A3934B357C5}" dt="2025-12-12T10:05:39.775" v="130" actId="207"/>
            <ac:spMkLst>
              <pc:docMk/>
              <pc:sldMasterMk cId="2344168295" sldId="2147483683"/>
              <pc:sldLayoutMk cId="892184862" sldId="2147483701"/>
              <ac:spMk id="2" creationId="{DB0BFCEC-00C3-A57F-351D-B57D6ACBC330}"/>
            </ac:spMkLst>
          </pc:spChg>
        </pc:sldLayoutChg>
      </pc:sldMasterChg>
    </pc:docChg>
  </pc:docChgLst>
  <pc:docChgLst>
    <pc:chgData clId="Web-{5F039683-F3D7-4D99-AC4C-562AEBEB803D}"/>
    <pc:docChg chg="modSld">
      <pc:chgData name="" userId="" providerId="" clId="Web-{5F039683-F3D7-4D99-AC4C-562AEBEB803D}" dt="2025-12-10T19:06:06.955" v="5" actId="20577"/>
      <pc:docMkLst>
        <pc:docMk/>
      </pc:docMkLst>
      <pc:sldChg chg="modSp">
        <pc:chgData name="" userId="" providerId="" clId="Web-{5F039683-F3D7-4D99-AC4C-562AEBEB803D}" dt="2025-12-10T19:06:06.955" v="5" actId="20577"/>
        <pc:sldMkLst>
          <pc:docMk/>
          <pc:sldMk cId="109857222" sldId="256"/>
        </pc:sldMkLst>
        <pc:spChg chg="mod">
          <ac:chgData name="" userId="" providerId="" clId="Web-{5F039683-F3D7-4D99-AC4C-562AEBEB803D}" dt="2025-12-10T19:06:06.955" v="5" actId="20577"/>
          <ac:spMkLst>
            <pc:docMk/>
            <pc:sldMk cId="109857222" sldId="256"/>
            <ac:spMk id="2" creationId="{00000000-0000-0000-0000-000000000000}"/>
          </ac:spMkLst>
        </pc:spChg>
      </pc:sldChg>
    </pc:docChg>
  </pc:docChgLst>
  <pc:docChgLst>
    <pc:chgData name="A Freel" userId="S::afreel@ohacademy.co.uk::f6dead3d-cc44-4b49-aee1-60fe86f08dbd" providerId="AD" clId="Web-{3C6F80BF-F294-670F-FD7B-E103623A4251}"/>
    <pc:docChg chg="modSld">
      <pc:chgData name="A Freel" userId="S::afreel@ohacademy.co.uk::f6dead3d-cc44-4b49-aee1-60fe86f08dbd" providerId="AD" clId="Web-{3C6F80BF-F294-670F-FD7B-E103623A4251}" dt="2025-12-15T18:52:17.383" v="55" actId="20577"/>
      <pc:docMkLst>
        <pc:docMk/>
      </pc:docMkLst>
      <pc:sldChg chg="addSp modSp">
        <pc:chgData name="A Freel" userId="S::afreel@ohacademy.co.uk::f6dead3d-cc44-4b49-aee1-60fe86f08dbd" providerId="AD" clId="Web-{3C6F80BF-F294-670F-FD7B-E103623A4251}" dt="2025-12-15T18:52:17.383" v="55" actId="20577"/>
        <pc:sldMkLst>
          <pc:docMk/>
          <pc:sldMk cId="3454926428" sldId="599"/>
        </pc:sldMkLst>
        <pc:spChg chg="add mod">
          <ac:chgData name="A Freel" userId="S::afreel@ohacademy.co.uk::f6dead3d-cc44-4b49-aee1-60fe86f08dbd" providerId="AD" clId="Web-{3C6F80BF-F294-670F-FD7B-E103623A4251}" dt="2025-12-15T18:52:17.383" v="55" actId="20577"/>
          <ac:spMkLst>
            <pc:docMk/>
            <pc:sldMk cId="3454926428" sldId="599"/>
            <ac:spMk id="4" creationId="{8EA56808-A17E-DD6F-2F52-22B8816C070A}"/>
          </ac:spMkLst>
        </pc:spChg>
        <pc:picChg chg="add mod">
          <ac:chgData name="A Freel" userId="S::afreel@ohacademy.co.uk::f6dead3d-cc44-4b49-aee1-60fe86f08dbd" providerId="AD" clId="Web-{3C6F80BF-F294-670F-FD7B-E103623A4251}" dt="2025-12-15T18:51:34.923" v="2" actId="1076"/>
          <ac:picMkLst>
            <pc:docMk/>
            <pc:sldMk cId="3454926428" sldId="599"/>
            <ac:picMk id="3" creationId="{FD9C01C5-6E5D-ECC8-ACF3-1E11561107E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91D7F-F991-4F83-B9BC-0C5DEC7B80DA}" type="datetimeFigureOut">
              <a:t>12/15/2025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8FE87-8731-4380-8C85-66ECC56E9EF4}" type="slidenum">
              <a:t>‹#›</a:t>
            </a:fld>
            <a:endParaRPr lang="en-GB"/>
          </a:p>
        </p:txBody>
      </p:sp>
    </p:spTree>
    <p:extLst>
      <p:ext uri="{BB962C8B-B14F-4D97-AF65-F5344CB8AC3E}">
        <p14:creationId xmlns:p14="http://schemas.microsoft.com/office/powerpoint/2010/main" val="3250426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asa.gov/mission_pages/apollo/video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966C9FA-517C-40DC-9183-35B2EDD9551A}" type="slidenum">
              <a:rPr lang="en-GB"/>
              <a:t>21</a:t>
            </a:fld>
            <a:endParaRPr lang="en-GB"/>
          </a:p>
        </p:txBody>
      </p:sp>
    </p:spTree>
    <p:extLst>
      <p:ext uri="{BB962C8B-B14F-4D97-AF65-F5344CB8AC3E}">
        <p14:creationId xmlns:p14="http://schemas.microsoft.com/office/powerpoint/2010/main" val="3946642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latin typeface="Calibri" panose="020F0502020204030204" pitchFamily="34" charset="0"/>
                <a:ea typeface="Calibri" panose="020F0502020204030204" pitchFamily="34" charset="0"/>
              </a:rPr>
              <a:t>Write: </a:t>
            </a:r>
            <a:r>
              <a:rPr lang="en-GB" sz="1800">
                <a:effectLst/>
                <a:latin typeface="Calibri" panose="020F0502020204030204" pitchFamily="34" charset="0"/>
                <a:ea typeface="Calibri" panose="020F0502020204030204" pitchFamily="34" charset="0"/>
              </a:rPr>
              <a:t>Pupils should complete the activity in their Workbooks by matching the images to show who landed on what. You may wish to talk through the images and their names as a class before pupils begin. To challenge pupils, see if they can remember the names for each of the ‘who’ images and label them. </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34</a:t>
            </a:fld>
            <a:endParaRPr lang="en-GB"/>
          </a:p>
        </p:txBody>
      </p:sp>
    </p:spTree>
    <p:extLst>
      <p:ext uri="{BB962C8B-B14F-4D97-AF65-F5344CB8AC3E}">
        <p14:creationId xmlns:p14="http://schemas.microsoft.com/office/powerpoint/2010/main" val="2979146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7625" lvl="0" indent="0" algn="l" defTabSz="914400" rtl="0" eaLnBrk="1" fontAlgn="base" latinLnBrk="0" hangingPunct="1">
              <a:lnSpc>
                <a:spcPct val="107000"/>
              </a:lnSpc>
              <a:spcBef>
                <a:spcPts val="0"/>
              </a:spcBef>
              <a:spcAft>
                <a:spcPts val="800"/>
              </a:spcAft>
              <a:buClrTx/>
              <a:buSzTx/>
              <a:buFontTx/>
              <a:buNone/>
              <a:tabLst/>
              <a:defRPr/>
            </a:pPr>
            <a:r>
              <a:rPr lang="en-GB" sz="1800" b="1" dirty="0">
                <a:effectLst/>
                <a:latin typeface="Calibri" panose="020F0502020204030204" pitchFamily="34" charset="0"/>
                <a:ea typeface="Times New Roman" panose="02020603050405020304" pitchFamily="18" charset="0"/>
              </a:rPr>
              <a:t>Learning review: </a:t>
            </a:r>
            <a:r>
              <a:rPr lang="en-GB" sz="1800" dirty="0">
                <a:effectLst/>
                <a:latin typeface="Calibri" panose="020F0502020204030204" pitchFamily="34" charset="0"/>
                <a:ea typeface="Times New Roman" panose="02020603050405020304" pitchFamily="18" charset="0"/>
              </a:rPr>
              <a:t>Using the teaching slides, talk partners tell each other a response to the questions. Add further review questions if you wish to.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CE287A6-E307-46A5-A911-4FC9E503D2EC}" type="slidenum">
              <a:rPr lang="en-GB" smtClean="0"/>
              <a:t>35</a:t>
            </a:fld>
            <a:endParaRPr lang="en-GB"/>
          </a:p>
        </p:txBody>
      </p:sp>
    </p:spTree>
    <p:extLst>
      <p:ext uri="{BB962C8B-B14F-4D97-AF65-F5344CB8AC3E}">
        <p14:creationId xmlns:p14="http://schemas.microsoft.com/office/powerpoint/2010/main" val="3485298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latin typeface="Calibri" panose="020F0502020204030204" pitchFamily="34" charset="0"/>
                <a:ea typeface="Calibri" panose="020F0502020204030204" pitchFamily="34" charset="0"/>
              </a:rPr>
              <a:t>Knowledge quiz 2.10:</a:t>
            </a:r>
            <a:r>
              <a:rPr lang="en-GB" sz="1800">
                <a:effectLst/>
                <a:latin typeface="Calibri" panose="020F0502020204030204" pitchFamily="34" charset="0"/>
                <a:ea typeface="Calibri" panose="020F0502020204030204" pitchFamily="34" charset="0"/>
              </a:rPr>
              <a:t> </a:t>
            </a:r>
            <a:r>
              <a:rPr lang="en-GB" sz="1800">
                <a:solidFill>
                  <a:srgbClr val="222222"/>
                </a:solidFill>
                <a:effectLst/>
                <a:latin typeface="Calibri" panose="020F0502020204030204" pitchFamily="34" charset="0"/>
                <a:ea typeface="Calibri" panose="020F0502020204030204" pitchFamily="34" charset="0"/>
              </a:rPr>
              <a:t>Pupils complete this in the Additional resource: Knowledge quizzes booklet to assess their knowledge retention from this lesson. They write their score in the chart also provided in the additional resource.</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36</a:t>
            </a:fld>
            <a:endParaRPr lang="en-GB"/>
          </a:p>
        </p:txBody>
      </p:sp>
    </p:spTree>
    <p:extLst>
      <p:ext uri="{BB962C8B-B14F-4D97-AF65-F5344CB8AC3E}">
        <p14:creationId xmlns:p14="http://schemas.microsoft.com/office/powerpoint/2010/main" val="3930408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effectLst/>
                <a:latin typeface="Calibri" panose="020F0502020204030204" pitchFamily="34" charset="0"/>
                <a:ea typeface="Calibri" panose="020F0502020204030204" pitchFamily="34" charset="0"/>
                <a:cs typeface="Calibri" panose="020F0502020204030204" pitchFamily="34" charset="0"/>
              </a:rPr>
              <a:t>Enquiry question: </a:t>
            </a:r>
            <a:r>
              <a:rPr lang="en-GB" sz="1800">
                <a:effectLst/>
                <a:latin typeface="Calibri" panose="020F0502020204030204" pitchFamily="34" charset="0"/>
                <a:ea typeface="Calibri" panose="020F0502020204030204" pitchFamily="34" charset="0"/>
                <a:cs typeface="Calibri" panose="020F0502020204030204" pitchFamily="34" charset="0"/>
              </a:rPr>
              <a:t>Pupils should now respond to the enquiry question: </a:t>
            </a:r>
            <a:r>
              <a:rPr lang="en-GB" sz="1800" i="1">
                <a:effectLst/>
                <a:latin typeface="Calibri" panose="020F0502020204030204" pitchFamily="34" charset="0"/>
                <a:ea typeface="Calibri" panose="020F0502020204030204" pitchFamily="34" charset="0"/>
                <a:cs typeface="Calibri" panose="020F0502020204030204" pitchFamily="34" charset="0"/>
              </a:rPr>
              <a:t>How has transport changed over time? </a:t>
            </a:r>
            <a:r>
              <a:rPr lang="en-GB" sz="1800">
                <a:effectLst/>
                <a:latin typeface="Calibri" panose="020F0502020204030204" pitchFamily="34" charset="0"/>
                <a:ea typeface="Calibri" panose="020F0502020204030204" pitchFamily="34" charset="0"/>
                <a:cs typeface="Calibri" panose="020F0502020204030204" pitchFamily="34" charset="0"/>
              </a:rPr>
              <a:t>This could be in the form of an extended piece of writing, an oral presentation, an annotated poster, or another format of your choice which best suits your class. For further information to help support pupils to answer the main enquiry question, please refer to the Enquiry Question Teacher Support document.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CE287A6-E307-46A5-A911-4FC9E503D2EC}" type="slidenum">
              <a:rPr lang="en-GB" smtClean="0"/>
              <a:t>38</a:t>
            </a:fld>
            <a:endParaRPr lang="en-GB"/>
          </a:p>
        </p:txBody>
      </p:sp>
    </p:spTree>
    <p:extLst>
      <p:ext uri="{BB962C8B-B14F-4D97-AF65-F5344CB8AC3E}">
        <p14:creationId xmlns:p14="http://schemas.microsoft.com/office/powerpoint/2010/main" val="3182548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274638" y="1168400"/>
            <a:ext cx="10388601" cy="58435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983932" y="7402629"/>
            <a:ext cx="7871456" cy="7013015"/>
          </a:xfrm>
          <a:prstGeom prst="rect">
            <a:avLst/>
          </a:prstGeom>
        </p:spPr>
        <p:txBody>
          <a:bodyPr spcFirstLastPara="1" wrap="square" lIns="138702" tIns="138702" rIns="138702" bIns="138702" anchor="t" anchorCtr="0">
            <a:noAutofit/>
          </a:bodyPr>
          <a:lstStyle/>
          <a:p>
            <a:endParaRPr/>
          </a:p>
        </p:txBody>
      </p:sp>
    </p:spTree>
    <p:extLst>
      <p:ext uri="{BB962C8B-B14F-4D97-AF65-F5344CB8AC3E}">
        <p14:creationId xmlns:p14="http://schemas.microsoft.com/office/powerpoint/2010/main" val="3847445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effectLst/>
                <a:latin typeface="Calibri" panose="020F0502020204030204" pitchFamily="34" charset="0"/>
                <a:ea typeface="Calibri" panose="020F0502020204030204" pitchFamily="34" charset="0"/>
              </a:rPr>
              <a:t>Introduction:</a:t>
            </a:r>
            <a:r>
              <a:rPr lang="en-GB" sz="1200">
                <a:effectLst/>
                <a:latin typeface="Calibri" panose="020F0502020204030204" pitchFamily="34" charset="0"/>
                <a:ea typeface="Calibri" panose="020F0502020204030204" pitchFamily="34" charset="0"/>
              </a:rPr>
              <a:t> Share the lesson statement and key term. Then share key knowledge and other key vocabulary with pupils—you may want to add images to the teaching slides to support exemplification and understanding of these words. Before the content of the lesson begins, look again at the Transport timeline additional resource with pupils.</a:t>
            </a:r>
            <a:endParaRPr lang="en-GB"/>
          </a:p>
          <a:p>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24</a:t>
            </a:fld>
            <a:endParaRPr lang="en-GB"/>
          </a:p>
        </p:txBody>
      </p:sp>
    </p:spTree>
    <p:extLst>
      <p:ext uri="{BB962C8B-B14F-4D97-AF65-F5344CB8AC3E}">
        <p14:creationId xmlns:p14="http://schemas.microsoft.com/office/powerpoint/2010/main" val="4264123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latin typeface="Calibri" panose="020F0502020204030204" pitchFamily="34" charset="0"/>
                <a:ea typeface="Calibri" panose="020F0502020204030204" pitchFamily="34" charset="0"/>
              </a:rPr>
              <a:t>Talk task:</a:t>
            </a:r>
            <a:r>
              <a:rPr lang="en-GB" sz="1800">
                <a:effectLst/>
                <a:latin typeface="Calibri" panose="020F0502020204030204" pitchFamily="34" charset="0"/>
                <a:ea typeface="Calibri" panose="020F0502020204030204" pitchFamily="34" charset="0"/>
              </a:rPr>
              <a:t> Ask pupils to discuss the questions: ‘Where is this?’ with their partner. Take feedback as a class. Then ask pairs to discuss: ‘How would you travel there?’. Open up ideas with the whole class, then look back to the unit timeline and point out when space rockets were first invented.</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27</a:t>
            </a:fld>
            <a:endParaRPr lang="en-GB"/>
          </a:p>
        </p:txBody>
      </p:sp>
    </p:spTree>
    <p:extLst>
      <p:ext uri="{BB962C8B-B14F-4D97-AF65-F5344CB8AC3E}">
        <p14:creationId xmlns:p14="http://schemas.microsoft.com/office/powerpoint/2010/main" val="4237428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effectLst/>
                <a:latin typeface="Calibri" panose="020F0502020204030204" pitchFamily="34" charset="0"/>
                <a:ea typeface="Calibri" panose="020F0502020204030204" pitchFamily="34" charset="0"/>
                <a:cs typeface="Calibri" panose="020F0502020204030204" pitchFamily="34" charset="0"/>
              </a:rPr>
              <a:t>Read: </a:t>
            </a:r>
            <a:r>
              <a:rPr lang="en-GB" sz="1800">
                <a:effectLst/>
                <a:latin typeface="Calibri" panose="020F0502020204030204" pitchFamily="34" charset="0"/>
                <a:ea typeface="Calibri" panose="020F0502020204030204" pitchFamily="34" charset="0"/>
                <a:cs typeface="Calibri" panose="020F0502020204030204" pitchFamily="34" charset="0"/>
              </a:rPr>
              <a:t>‘Space travel over time’ slides which explain the early developments in space travel. Discuss with pupils how it took a very long time to design a spacecraft that was able to travel to the Moon, and even longer to ensure humans were safe to travel inside.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CE287A6-E307-46A5-A911-4FC9E503D2EC}" type="slidenum">
              <a:rPr lang="en-GB" smtClean="0"/>
              <a:t>28</a:t>
            </a:fld>
            <a:endParaRPr lang="en-GB"/>
          </a:p>
        </p:txBody>
      </p:sp>
    </p:spTree>
    <p:extLst>
      <p:ext uri="{BB962C8B-B14F-4D97-AF65-F5344CB8AC3E}">
        <p14:creationId xmlns:p14="http://schemas.microsoft.com/office/powerpoint/2010/main" val="3216364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u="none">
                <a:solidFill>
                  <a:srgbClr val="0563C1"/>
                </a:solidFill>
                <a:effectLst/>
                <a:latin typeface="Calibri" panose="020F0502020204030204" pitchFamily="34" charset="0"/>
                <a:ea typeface="Calibri" panose="020F0502020204030204" pitchFamily="34" charset="0"/>
              </a:rPr>
              <a:t>Talk task: </a:t>
            </a:r>
            <a:r>
              <a:rPr lang="en-GB" sz="1800" u="none">
                <a:solidFill>
                  <a:srgbClr val="0563C1"/>
                </a:solidFill>
                <a:effectLst/>
                <a:latin typeface="Calibri" panose="020F0502020204030204" pitchFamily="34" charset="0"/>
                <a:ea typeface="Calibri" panose="020F0502020204030204" pitchFamily="34" charset="0"/>
              </a:rPr>
              <a:t>Ask pupils to answer the questions: ‘How do you think Neil Armstrong felt being the first person on the Moon?’ and ‘Why?’ with their partners. Show pupils a video of the first landing on the Moon on the NASA website: </a:t>
            </a:r>
            <a:r>
              <a:rPr lang="en-GB" sz="1800" u="sng">
                <a:solidFill>
                  <a:srgbClr val="0563C1"/>
                </a:solidFill>
                <a:effectLst/>
                <a:latin typeface="Calibri" panose="020F0502020204030204" pitchFamily="34" charset="0"/>
                <a:ea typeface="Calibri" panose="020F0502020204030204" pitchFamily="34" charset="0"/>
                <a:hlinkClick r:id="rId3"/>
              </a:rPr>
              <a:t>https://www.nasa.gov/mission_pages/apollo/videos </a:t>
            </a:r>
            <a:r>
              <a:rPr lang="en-GB" sz="1800">
                <a:effectLst/>
                <a:latin typeface="Calibri" panose="020F0502020204030204" pitchFamily="34" charset="0"/>
                <a:ea typeface="Calibri" panose="020F0502020204030204" pitchFamily="34" charset="0"/>
              </a:rPr>
              <a:t>(Oxford University Press is not responsible for content available on third-party websites. The content of these websites may have changed since publication). Ask: ‘How do you think people felt watching this?’</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31</a:t>
            </a:fld>
            <a:endParaRPr lang="en-GB"/>
          </a:p>
        </p:txBody>
      </p:sp>
    </p:spTree>
    <p:extLst>
      <p:ext uri="{BB962C8B-B14F-4D97-AF65-F5344CB8AC3E}">
        <p14:creationId xmlns:p14="http://schemas.microsoft.com/office/powerpoint/2010/main" val="2329612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effectLst/>
                <a:latin typeface="Calibri" panose="020F0502020204030204" pitchFamily="34" charset="0"/>
                <a:ea typeface="Calibri" panose="020F0502020204030204" pitchFamily="34" charset="0"/>
                <a:cs typeface="Calibri" panose="020F0502020204030204" pitchFamily="34" charset="0"/>
              </a:rPr>
              <a:t>Read: </a:t>
            </a:r>
            <a:r>
              <a:rPr lang="en-GB" sz="1800">
                <a:effectLst/>
                <a:latin typeface="Calibri" panose="020F0502020204030204" pitchFamily="34" charset="0"/>
                <a:ea typeface="Calibri" panose="020F0502020204030204" pitchFamily="34" charset="0"/>
                <a:cs typeface="Calibri" panose="020F0502020204030204" pitchFamily="34" charset="0"/>
              </a:rPr>
              <a:t>‘Space travel over time’ slides.</a:t>
            </a:r>
            <a:r>
              <a:rPr lang="en-GB" sz="1800" b="1">
                <a:effectLst/>
                <a:latin typeface="Calibri" panose="020F0502020204030204" pitchFamily="34" charset="0"/>
                <a:ea typeface="Calibri" panose="020F0502020204030204" pitchFamily="34" charset="0"/>
                <a:cs typeface="Calibri" panose="020F0502020204030204" pitchFamily="34" charset="0"/>
              </a:rPr>
              <a:t> </a:t>
            </a:r>
            <a:r>
              <a:rPr lang="en-GB" sz="1800">
                <a:effectLst/>
                <a:latin typeface="Calibri" panose="020F0502020204030204" pitchFamily="34" charset="0"/>
                <a:ea typeface="Calibri" panose="020F0502020204030204" pitchFamily="34" charset="0"/>
                <a:cs typeface="Calibri" panose="020F0502020204030204" pitchFamily="34" charset="0"/>
              </a:rPr>
              <a:t>This section explores modern space travel. You may wish to ask pupils how far they think humans or spacecrafts have travelled from Earth before reading through the information. After reading, you could ask pupils questions such as: ‘Has a human landed on Mars yet? Why not?’ and ‘Why do you think scientists want to explore Mars?’.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CE287A6-E307-46A5-A911-4FC9E503D2EC}" type="slidenum">
              <a:rPr lang="en-GB" smtClean="0"/>
              <a:t>32</a:t>
            </a:fld>
            <a:endParaRPr lang="en-GB"/>
          </a:p>
        </p:txBody>
      </p:sp>
    </p:spTree>
    <p:extLst>
      <p:ext uri="{BB962C8B-B14F-4D97-AF65-F5344CB8AC3E}">
        <p14:creationId xmlns:p14="http://schemas.microsoft.com/office/powerpoint/2010/main" val="1833116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a:effectLst/>
                <a:latin typeface="Calibri" panose="020F0502020204030204" pitchFamily="34" charset="0"/>
                <a:ea typeface="Calibri" panose="020F0502020204030204" pitchFamily="34" charset="0"/>
              </a:rPr>
              <a:t>Talk task: </a:t>
            </a:r>
            <a:r>
              <a:rPr lang="en-GB" sz="1800">
                <a:effectLst/>
                <a:latin typeface="Calibri" panose="020F0502020204030204" pitchFamily="34" charset="0"/>
                <a:ea typeface="Calibri" panose="020F0502020204030204" pitchFamily="34" charset="0"/>
              </a:rPr>
              <a:t>Ask pupils to discuss the questions: ‘What does Mars look like?’ and ‘What do you think the weather is like there?’ with their partners. Pupils may liken Mars to a desert or beach because of the sandy looking ground. This may mean they also believe that Mars is warmer than Earth and you should explain that Mars is actually further away from the Sun than the Earth, meaning it’s colder. Use a picture of the Solar System to illustrate this point. </a:t>
            </a:r>
            <a:endParaRPr lang="en-GB"/>
          </a:p>
        </p:txBody>
      </p:sp>
      <p:sp>
        <p:nvSpPr>
          <p:cNvPr id="4" name="Slide Number Placeholder 3"/>
          <p:cNvSpPr>
            <a:spLocks noGrp="1"/>
          </p:cNvSpPr>
          <p:nvPr>
            <p:ph type="sldNum" sz="quarter" idx="5"/>
          </p:nvPr>
        </p:nvSpPr>
        <p:spPr/>
        <p:txBody>
          <a:bodyPr/>
          <a:lstStyle/>
          <a:p>
            <a:fld id="{5CE287A6-E307-46A5-A911-4FC9E503D2EC}" type="slidenum">
              <a:rPr lang="en-GB" smtClean="0"/>
              <a:t>33</a:t>
            </a:fld>
            <a:endParaRPr lang="en-GB"/>
          </a:p>
        </p:txBody>
      </p:sp>
    </p:spTree>
    <p:extLst>
      <p:ext uri="{BB962C8B-B14F-4D97-AF65-F5344CB8AC3E}">
        <p14:creationId xmlns:p14="http://schemas.microsoft.com/office/powerpoint/2010/main" val="3200292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4A5F-1714-DECB-689C-DE994BC4F5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A498885-7AFC-68E5-F1A9-CE44A433B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1C70354-844B-92E6-5E9A-9D1C6D23F930}"/>
              </a:ext>
            </a:extLst>
          </p:cNvPr>
          <p:cNvSpPr>
            <a:spLocks noGrp="1"/>
          </p:cNvSpPr>
          <p:nvPr>
            <p:ph type="dt" sz="half" idx="10"/>
          </p:nvPr>
        </p:nvSpPr>
        <p:spPr/>
        <p:txBody>
          <a:bodyPr/>
          <a:lstStyle/>
          <a:p>
            <a:fld id="{846CE7D5-CF57-46EF-B807-FDD0502418D4}" type="datetimeFigureOut">
              <a:rPr lang="en-GB" smtClean="0"/>
              <a:t>15/12/2025</a:t>
            </a:fld>
            <a:endParaRPr lang="en-GB"/>
          </a:p>
        </p:txBody>
      </p:sp>
      <p:sp>
        <p:nvSpPr>
          <p:cNvPr id="5" name="Footer Placeholder 4">
            <a:extLst>
              <a:ext uri="{FF2B5EF4-FFF2-40B4-BE49-F238E27FC236}">
                <a16:creationId xmlns:a16="http://schemas.microsoft.com/office/drawing/2014/main" id="{EDECD90B-0649-7600-AB5A-C3B1F630D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86C8AF-81E9-94FF-1C63-87548C781AC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458586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D996-BA6D-4A0E-9EAB-8B9335E40F9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ADCB7D4-3315-50E8-A478-8378A947688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D2F7BAD-1202-2A75-0100-2B0852455DF9}"/>
              </a:ext>
            </a:extLst>
          </p:cNvPr>
          <p:cNvSpPr>
            <a:spLocks noGrp="1"/>
          </p:cNvSpPr>
          <p:nvPr>
            <p:ph type="dt" sz="half" idx="10"/>
          </p:nvPr>
        </p:nvSpPr>
        <p:spPr/>
        <p:txBody>
          <a:bodyPr/>
          <a:lstStyle/>
          <a:p>
            <a:fld id="{846CE7D5-CF57-46EF-B807-FDD0502418D4}" type="datetimeFigureOut">
              <a:rPr lang="en-GB" smtClean="0"/>
              <a:t>15/12/2025</a:t>
            </a:fld>
            <a:endParaRPr lang="en-GB"/>
          </a:p>
        </p:txBody>
      </p:sp>
      <p:sp>
        <p:nvSpPr>
          <p:cNvPr id="5" name="Footer Placeholder 4">
            <a:extLst>
              <a:ext uri="{FF2B5EF4-FFF2-40B4-BE49-F238E27FC236}">
                <a16:creationId xmlns:a16="http://schemas.microsoft.com/office/drawing/2014/main" id="{0EE14E05-82A5-A430-9719-33C7848EC2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06565-49A8-B614-059D-7C41C00EB284}"/>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048402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AA645-31EC-D69D-7395-29D7674ED75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A15480F-CDA7-D9D6-E337-A3E405968C4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8FF0CF6-C8F4-627D-8F9B-6CCDEF460EA8}"/>
              </a:ext>
            </a:extLst>
          </p:cNvPr>
          <p:cNvSpPr>
            <a:spLocks noGrp="1"/>
          </p:cNvSpPr>
          <p:nvPr>
            <p:ph type="dt" sz="half" idx="10"/>
          </p:nvPr>
        </p:nvSpPr>
        <p:spPr/>
        <p:txBody>
          <a:bodyPr/>
          <a:lstStyle/>
          <a:p>
            <a:fld id="{846CE7D5-CF57-46EF-B807-FDD0502418D4}" type="datetimeFigureOut">
              <a:rPr lang="en-GB" smtClean="0"/>
              <a:t>15/12/2025</a:t>
            </a:fld>
            <a:endParaRPr lang="en-GB"/>
          </a:p>
        </p:txBody>
      </p:sp>
      <p:sp>
        <p:nvSpPr>
          <p:cNvPr id="5" name="Footer Placeholder 4">
            <a:extLst>
              <a:ext uri="{FF2B5EF4-FFF2-40B4-BE49-F238E27FC236}">
                <a16:creationId xmlns:a16="http://schemas.microsoft.com/office/drawing/2014/main" id="{35055995-F408-B127-FB8F-82682AB86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B95313-A9E7-1A8E-AA33-D4C8190AE35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1322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56665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KS1_Lesson Statem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In this lesson, we will learn</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3" name="Content Placeholder 2">
            <a:extLst>
              <a:ext uri="{FF2B5EF4-FFF2-40B4-BE49-F238E27FC236}">
                <a16:creationId xmlns:a16="http://schemas.microsoft.com/office/drawing/2014/main" id="{557EA9A8-8388-5635-F60E-33A95272EB25}"/>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Lesson statement</a:t>
            </a:r>
            <a:endParaRPr lang="en-GB"/>
          </a:p>
        </p:txBody>
      </p:sp>
      <p:sp>
        <p:nvSpPr>
          <p:cNvPr id="6" name="Text Placeholder 3">
            <a:extLst>
              <a:ext uri="{FF2B5EF4-FFF2-40B4-BE49-F238E27FC236}">
                <a16:creationId xmlns:a16="http://schemas.microsoft.com/office/drawing/2014/main" id="{72B9E938-B5F1-5AFC-82B5-503D3F0192E8}"/>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3050647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KS1_Key Term">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341192" y="1690107"/>
            <a:ext cx="6239693" cy="2677248"/>
          </a:xfrm>
          <a:prstGeom prst="wedgeRoundRectCallout">
            <a:avLst>
              <a:gd name="adj1" fmla="val 61673"/>
              <a:gd name="adj2" fmla="val -5189"/>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The key term for this lesson is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3" name="Content Placeholder 2">
            <a:extLst>
              <a:ext uri="{FF2B5EF4-FFF2-40B4-BE49-F238E27FC236}">
                <a16:creationId xmlns:a16="http://schemas.microsoft.com/office/drawing/2014/main" id="{2860D1AD-E29F-6B72-80D7-1146A6E6B9B8}"/>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Key term</a:t>
            </a:r>
            <a:endParaRPr lang="en-GB"/>
          </a:p>
        </p:txBody>
      </p:sp>
      <p:sp>
        <p:nvSpPr>
          <p:cNvPr id="6" name="Text Placeholder 3">
            <a:extLst>
              <a:ext uri="{FF2B5EF4-FFF2-40B4-BE49-F238E27FC236}">
                <a16:creationId xmlns:a16="http://schemas.microsoft.com/office/drawing/2014/main" id="{CD66EB5F-10DB-93E3-7C63-1C07FF8FC2D7}"/>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1694601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KS1_Key knowledge_SingleLin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20" name="Rounded Rectangle 10">
            <a:extLst>
              <a:ext uri="{FF2B5EF4-FFF2-40B4-BE49-F238E27FC236}">
                <a16:creationId xmlns:a16="http://schemas.microsoft.com/office/drawing/2014/main" id="{D5414325-9C8C-8723-2501-40B7F67036FB}"/>
              </a:ext>
            </a:extLst>
          </p:cNvPr>
          <p:cNvSpPr/>
          <p:nvPr userDrawn="1"/>
        </p:nvSpPr>
        <p:spPr>
          <a:xfrm>
            <a:off x="7861385" y="1236516"/>
            <a:ext cx="2945159" cy="4152286"/>
          </a:xfrm>
          <a:prstGeom prst="roundRect">
            <a:avLst>
              <a:gd name="adj" fmla="val 4602"/>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B333"/>
              </a:solidFill>
            </a:endParaRPr>
          </a:p>
        </p:txBody>
      </p:sp>
      <p:sp>
        <p:nvSpPr>
          <p:cNvPr id="21" name="Rounded Rectangle 12">
            <a:extLst>
              <a:ext uri="{FF2B5EF4-FFF2-40B4-BE49-F238E27FC236}">
                <a16:creationId xmlns:a16="http://schemas.microsoft.com/office/drawing/2014/main" id="{42C5FBAA-AB3B-B413-B60A-7021574D2DF3}"/>
              </a:ext>
            </a:extLst>
          </p:cNvPr>
          <p:cNvSpPr/>
          <p:nvPr userDrawn="1"/>
        </p:nvSpPr>
        <p:spPr>
          <a:xfrm>
            <a:off x="473073" y="1236516"/>
            <a:ext cx="7191570" cy="5320148"/>
          </a:xfrm>
          <a:prstGeom prst="roundRect">
            <a:avLst>
              <a:gd name="adj" fmla="val 3187"/>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BEC2A8E-2948-81BB-8CDB-E38A5B65E00E}"/>
              </a:ext>
            </a:extLst>
          </p:cNvPr>
          <p:cNvSpPr txBox="1"/>
          <p:nvPr userDrawn="1"/>
        </p:nvSpPr>
        <p:spPr>
          <a:xfrm>
            <a:off x="7999266" y="1341863"/>
            <a:ext cx="2844524" cy="455830"/>
          </a:xfrm>
          <a:prstGeom prst="rect">
            <a:avLst/>
          </a:prstGeom>
          <a:noFill/>
        </p:spPr>
        <p:txBody>
          <a:bodyPr wrap="square" rtlCol="0">
            <a:spAutoFit/>
          </a:bodyPr>
          <a:lstStyle/>
          <a:p>
            <a:pPr marL="0" indent="0">
              <a:lnSpc>
                <a:spcPct val="107000"/>
              </a:lnSpc>
              <a:spcAft>
                <a:spcPts val="800"/>
              </a:spcAft>
              <a:buNone/>
            </a:pPr>
            <a:r>
              <a:rPr lang="en-GB" sz="2400" b="1" u="sng">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vocabulary</a:t>
            </a:r>
            <a:endParaRPr lang="en-GB" sz="2400" b="1" u="sng">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5" name="Text Placeholder 4">
            <a:extLst>
              <a:ext uri="{FF2B5EF4-FFF2-40B4-BE49-F238E27FC236}">
                <a16:creationId xmlns:a16="http://schemas.microsoft.com/office/drawing/2014/main" id="{134DB174-A1D6-C397-295D-BA7E130B66E6}"/>
              </a:ext>
            </a:extLst>
          </p:cNvPr>
          <p:cNvSpPr>
            <a:spLocks noGrp="1"/>
          </p:cNvSpPr>
          <p:nvPr>
            <p:ph type="body" sz="quarter" idx="11"/>
          </p:nvPr>
        </p:nvSpPr>
        <p:spPr>
          <a:xfrm>
            <a:off x="7995193" y="1903039"/>
            <a:ext cx="2698742" cy="3385933"/>
          </a:xfrm>
          <a:prstGeom prst="rect">
            <a:avLst/>
          </a:prstGeom>
        </p:spPr>
        <p:txBody>
          <a:bodyPr>
            <a:normAutofit/>
          </a:bodyPr>
          <a:lstStyle>
            <a:lvl1pPr marL="342900" indent="-342900">
              <a:lnSpc>
                <a:spcPct val="100000"/>
              </a:lnSpc>
              <a:spcBef>
                <a:spcPts val="300"/>
              </a:spcBef>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a:t>Click to edit Master text styles</a:t>
            </a:r>
          </a:p>
        </p:txBody>
      </p:sp>
      <p:sp>
        <p:nvSpPr>
          <p:cNvPr id="27" name="Title 1">
            <a:extLst>
              <a:ext uri="{FF2B5EF4-FFF2-40B4-BE49-F238E27FC236}">
                <a16:creationId xmlns:a16="http://schemas.microsoft.com/office/drawing/2014/main" id="{7F29F3C2-E35D-1E3B-02AF-D902A3C44ADA}"/>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unit title</a:t>
            </a:r>
            <a:endParaRPr lang="en-US"/>
          </a:p>
        </p:txBody>
      </p:sp>
      <p:sp>
        <p:nvSpPr>
          <p:cNvPr id="28" name="TextBox 27">
            <a:extLst>
              <a:ext uri="{FF2B5EF4-FFF2-40B4-BE49-F238E27FC236}">
                <a16:creationId xmlns:a16="http://schemas.microsoft.com/office/drawing/2014/main" id="{8C1819D2-31F3-2135-5506-B7BE93A6C16F}"/>
              </a:ext>
            </a:extLst>
          </p:cNvPr>
          <p:cNvSpPr txBox="1"/>
          <p:nvPr userDrawn="1"/>
        </p:nvSpPr>
        <p:spPr>
          <a:xfrm>
            <a:off x="588935" y="1341863"/>
            <a:ext cx="6657924" cy="455830"/>
          </a:xfrm>
          <a:prstGeom prst="rect">
            <a:avLst/>
          </a:prstGeom>
          <a:noFill/>
        </p:spPr>
        <p:txBody>
          <a:bodyPr wrap="square" rtlCol="0">
            <a:spAutoFit/>
          </a:bodyPr>
          <a:lstStyle/>
          <a:p>
            <a:pPr>
              <a:lnSpc>
                <a:spcPct val="107000"/>
              </a:lnSpc>
              <a:spcAft>
                <a:spcPts val="800"/>
              </a:spcAft>
            </a:pPr>
            <a:r>
              <a:rPr lang="en-GB" sz="2400" b="1" u="sng">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knowledge</a:t>
            </a:r>
            <a:endParaRPr lang="en-GB" sz="2400" b="1" u="sng">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9" name="Text Placeholder 4">
            <a:extLst>
              <a:ext uri="{FF2B5EF4-FFF2-40B4-BE49-F238E27FC236}">
                <a16:creationId xmlns:a16="http://schemas.microsoft.com/office/drawing/2014/main" id="{37557F4C-7C15-A290-C088-B164E546A2FC}"/>
              </a:ext>
            </a:extLst>
          </p:cNvPr>
          <p:cNvSpPr>
            <a:spLocks noGrp="1"/>
          </p:cNvSpPr>
          <p:nvPr>
            <p:ph type="body" sz="quarter" idx="10"/>
          </p:nvPr>
        </p:nvSpPr>
        <p:spPr>
          <a:xfrm>
            <a:off x="588935" y="1903040"/>
            <a:ext cx="6925853" cy="4553178"/>
          </a:xfrm>
          <a:prstGeom prst="rect">
            <a:avLst/>
          </a:prstGeom>
        </p:spPr>
        <p:txBody>
          <a:bodyPr>
            <a:normAutofit/>
          </a:bodyPr>
          <a:lstStyle>
            <a:lvl1pPr marL="360363" indent="-360363">
              <a:lnSpc>
                <a:spcPct val="100000"/>
              </a:lnSpc>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4229C588-ABB4-B41E-C6B1-8640C503BD56}"/>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Key knowledge</a:t>
            </a:r>
            <a:endParaRPr lang="en-GB"/>
          </a:p>
        </p:txBody>
      </p:sp>
      <p:sp>
        <p:nvSpPr>
          <p:cNvPr id="4" name="Text Placeholder 3">
            <a:extLst>
              <a:ext uri="{FF2B5EF4-FFF2-40B4-BE49-F238E27FC236}">
                <a16:creationId xmlns:a16="http://schemas.microsoft.com/office/drawing/2014/main" id="{344A0F32-C956-A589-5308-D13992C31361}"/>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4258185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KS1_Talk Task">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DAFE9698-6F1B-60D0-1D43-387DDA1AB5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2764" y="5950156"/>
            <a:ext cx="762738" cy="762738"/>
          </a:xfrm>
          <a:prstGeom prst="rect">
            <a:avLst/>
          </a:prstGeom>
        </p:spPr>
      </p:pic>
      <p:sp>
        <p:nvSpPr>
          <p:cNvPr id="14" name="Text Placeholder 4">
            <a:extLst>
              <a:ext uri="{FF2B5EF4-FFF2-40B4-BE49-F238E27FC236}">
                <a16:creationId xmlns:a16="http://schemas.microsoft.com/office/drawing/2014/main" id="{6A92C6DC-29C3-2790-E8A6-5D23211B227E}"/>
              </a:ext>
            </a:extLst>
          </p:cNvPr>
          <p:cNvSpPr>
            <a:spLocks noGrp="1"/>
          </p:cNvSpPr>
          <p:nvPr>
            <p:ph type="body" sz="quarter" idx="10"/>
          </p:nvPr>
        </p:nvSpPr>
        <p:spPr>
          <a:xfrm>
            <a:off x="590550" y="493971"/>
            <a:ext cx="4511386" cy="1123817"/>
          </a:xfrm>
          <a:prstGeom prst="wedgeRoundRectCallout">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Click to edit Master text styles</a:t>
            </a:r>
          </a:p>
        </p:txBody>
      </p:sp>
      <p:sp>
        <p:nvSpPr>
          <p:cNvPr id="9" name="Text Placeholder 4">
            <a:extLst>
              <a:ext uri="{FF2B5EF4-FFF2-40B4-BE49-F238E27FC236}">
                <a16:creationId xmlns:a16="http://schemas.microsoft.com/office/drawing/2014/main" id="{9D0CA956-24CB-1B1B-70AC-1A3CA9E40415}"/>
              </a:ext>
            </a:extLst>
          </p:cNvPr>
          <p:cNvSpPr>
            <a:spLocks noGrp="1"/>
          </p:cNvSpPr>
          <p:nvPr>
            <p:ph type="body" sz="quarter" idx="11"/>
          </p:nvPr>
        </p:nvSpPr>
        <p:spPr>
          <a:xfrm>
            <a:off x="6096000" y="465272"/>
            <a:ext cx="4511386" cy="1123817"/>
          </a:xfrm>
          <a:prstGeom prst="wedgeRoundRectCallout">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869832F2-55D0-A547-C082-AB554CE76185}"/>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Talk task</a:t>
            </a:r>
            <a:endParaRPr lang="en-GB"/>
          </a:p>
        </p:txBody>
      </p:sp>
      <p:sp>
        <p:nvSpPr>
          <p:cNvPr id="4" name="Text Placeholder 3">
            <a:extLst>
              <a:ext uri="{FF2B5EF4-FFF2-40B4-BE49-F238E27FC236}">
                <a16:creationId xmlns:a16="http://schemas.microsoft.com/office/drawing/2014/main" id="{0E2B9ACD-413B-4D6D-6B07-4F5E455665D9}"/>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1619280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KS1_Read">
    <p:spTree>
      <p:nvGrpSpPr>
        <p:cNvPr id="1" name=""/>
        <p:cNvGrpSpPr/>
        <p:nvPr/>
      </p:nvGrpSpPr>
      <p:grpSpPr>
        <a:xfrm>
          <a:off x="0" y="0"/>
          <a:ext cx="0" cy="0"/>
          <a:chOff x="0" y="0"/>
          <a:chExt cx="0" cy="0"/>
        </a:xfrm>
      </p:grpSpPr>
      <p:pic>
        <p:nvPicPr>
          <p:cNvPr id="9" name="Picture 8" descr="A picture containing text, sign&#10;&#10;Description automatically generated">
            <a:extLst>
              <a:ext uri="{FF2B5EF4-FFF2-40B4-BE49-F238E27FC236}">
                <a16:creationId xmlns:a16="http://schemas.microsoft.com/office/drawing/2014/main" id="{0E086EF6-133F-337E-481E-F81CA436E9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42292" y="5965186"/>
            <a:ext cx="747947" cy="747947"/>
          </a:xfrm>
          <a:prstGeom prst="rect">
            <a:avLst/>
          </a:prstGeom>
        </p:spPr>
      </p:pic>
      <p:sp>
        <p:nvSpPr>
          <p:cNvPr id="12" name="Content Placeholder 2">
            <a:extLst>
              <a:ext uri="{FF2B5EF4-FFF2-40B4-BE49-F238E27FC236}">
                <a16:creationId xmlns:a16="http://schemas.microsoft.com/office/drawing/2014/main" id="{BA76511B-B90E-09A8-24AF-DEFC58ACE5AC}"/>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13" name="Title 1">
            <a:extLst>
              <a:ext uri="{FF2B5EF4-FFF2-40B4-BE49-F238E27FC236}">
                <a16:creationId xmlns:a16="http://schemas.microsoft.com/office/drawing/2014/main" id="{4D713163-9816-71FA-1C22-08BBD2929554}"/>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4" name="Content Placeholder 2">
            <a:extLst>
              <a:ext uri="{FF2B5EF4-FFF2-40B4-BE49-F238E27FC236}">
                <a16:creationId xmlns:a16="http://schemas.microsoft.com/office/drawing/2014/main" id="{4042DE40-EAD8-2289-AF26-D5D4A5873CE6}"/>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Read</a:t>
            </a:r>
            <a:endParaRPr lang="en-GB"/>
          </a:p>
        </p:txBody>
      </p:sp>
      <p:sp>
        <p:nvSpPr>
          <p:cNvPr id="6" name="Text Placeholder 3">
            <a:extLst>
              <a:ext uri="{FF2B5EF4-FFF2-40B4-BE49-F238E27FC236}">
                <a16:creationId xmlns:a16="http://schemas.microsoft.com/office/drawing/2014/main" id="{4F85B064-26D6-BA05-8A44-801DFB1DA07D}"/>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
        <p:nvSpPr>
          <p:cNvPr id="2" name="TextBox 1">
            <a:extLst>
              <a:ext uri="{FF2B5EF4-FFF2-40B4-BE49-F238E27FC236}">
                <a16:creationId xmlns:a16="http://schemas.microsoft.com/office/drawing/2014/main" id="{DB0BFCEC-00C3-A57F-351D-B57D6ACBC330}"/>
              </a:ext>
            </a:extLst>
          </p:cNvPr>
          <p:cNvSpPr txBox="1"/>
          <p:nvPr userDrawn="1"/>
        </p:nvSpPr>
        <p:spPr>
          <a:xfrm>
            <a:off x="8001000" y="79513"/>
            <a:ext cx="3989239" cy="369332"/>
          </a:xfrm>
          <a:prstGeom prst="rect">
            <a:avLst/>
          </a:prstGeom>
          <a:noFill/>
        </p:spPr>
        <p:txBody>
          <a:bodyPr wrap="square" rtlCol="0">
            <a:spAutoFit/>
          </a:bodyPr>
          <a:lstStyle/>
          <a:p>
            <a:r>
              <a:rPr lang="en-GB" dirty="0">
                <a:solidFill>
                  <a:schemeClr val="accent5">
                    <a:lumMod val="75000"/>
                  </a:schemeClr>
                </a:solidFill>
              </a:rPr>
              <a:t>T</a:t>
            </a:r>
            <a:r>
              <a:rPr lang="en-GB" dirty="0"/>
              <a:t>uesday 16</a:t>
            </a:r>
            <a:r>
              <a:rPr lang="en-GB" baseline="30000" dirty="0"/>
              <a:t>th</a:t>
            </a:r>
            <a:r>
              <a:rPr lang="en-GB" dirty="0"/>
              <a:t> </a:t>
            </a:r>
            <a:r>
              <a:rPr lang="en-GB" dirty="0">
                <a:solidFill>
                  <a:schemeClr val="accent5">
                    <a:lumMod val="75000"/>
                  </a:schemeClr>
                </a:solidFill>
              </a:rPr>
              <a:t>D</a:t>
            </a:r>
            <a:r>
              <a:rPr lang="en-GB" dirty="0"/>
              <a:t>ecember 2025</a:t>
            </a:r>
          </a:p>
        </p:txBody>
      </p:sp>
    </p:spTree>
    <p:extLst>
      <p:ext uri="{BB962C8B-B14F-4D97-AF65-F5344CB8AC3E}">
        <p14:creationId xmlns:p14="http://schemas.microsoft.com/office/powerpoint/2010/main" val="892184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KS1_Wr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4A38EC-4F78-54EF-C7E2-58904A351B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8208" y="5935519"/>
            <a:ext cx="793172" cy="793172"/>
          </a:xfrm>
          <a:prstGeom prst="rect">
            <a:avLst/>
          </a:prstGeom>
        </p:spPr>
      </p:pic>
      <p:sp>
        <p:nvSpPr>
          <p:cNvPr id="11" name="Title 1">
            <a:extLst>
              <a:ext uri="{FF2B5EF4-FFF2-40B4-BE49-F238E27FC236}">
                <a16:creationId xmlns:a16="http://schemas.microsoft.com/office/drawing/2014/main" id="{CAFE156E-9760-94EB-6E7D-1B5B1C2D86E8}"/>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3" name="Content Placeholder 2">
            <a:extLst>
              <a:ext uri="{FF2B5EF4-FFF2-40B4-BE49-F238E27FC236}">
                <a16:creationId xmlns:a16="http://schemas.microsoft.com/office/drawing/2014/main" id="{F651AE7C-0BB3-910E-CD9D-30DF7EA13923}"/>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4" name="Content Placeholder 2">
            <a:extLst>
              <a:ext uri="{FF2B5EF4-FFF2-40B4-BE49-F238E27FC236}">
                <a16:creationId xmlns:a16="http://schemas.microsoft.com/office/drawing/2014/main" id="{07F92BE0-4D53-99FC-BCF6-7678EDEBAB77}"/>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Write</a:t>
            </a:r>
            <a:endParaRPr lang="en-GB"/>
          </a:p>
        </p:txBody>
      </p:sp>
      <p:sp>
        <p:nvSpPr>
          <p:cNvPr id="5" name="Text Placeholder 3">
            <a:extLst>
              <a:ext uri="{FF2B5EF4-FFF2-40B4-BE49-F238E27FC236}">
                <a16:creationId xmlns:a16="http://schemas.microsoft.com/office/drawing/2014/main" id="{B3AD3963-439F-2D8B-C3DE-A99BE279D3AF}"/>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3187742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KS1_Learning review_1Lin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18" name="Title 1">
            <a:extLst>
              <a:ext uri="{FF2B5EF4-FFF2-40B4-BE49-F238E27FC236}">
                <a16:creationId xmlns:a16="http://schemas.microsoft.com/office/drawing/2014/main" id="{A0AE037C-B423-541F-D4B3-B70F08BAD393}"/>
              </a:ext>
            </a:extLst>
          </p:cNvPr>
          <p:cNvSpPr>
            <a:spLocks noGrp="1"/>
          </p:cNvSpPr>
          <p:nvPr>
            <p:ph type="title" hasCustomPrompt="1"/>
          </p:nvPr>
        </p:nvSpPr>
        <p:spPr>
          <a:xfrm>
            <a:off x="473075" y="418461"/>
            <a:ext cx="10333470" cy="522000"/>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Add lesson title</a:t>
            </a:r>
            <a:endParaRPr lang="en-US"/>
          </a:p>
        </p:txBody>
      </p:sp>
      <p:sp>
        <p:nvSpPr>
          <p:cNvPr id="3" name="Content Placeholder 2">
            <a:extLst>
              <a:ext uri="{FF2B5EF4-FFF2-40B4-BE49-F238E27FC236}">
                <a16:creationId xmlns:a16="http://schemas.microsoft.com/office/drawing/2014/main" id="{6442EEDD-AC48-BE7A-A29E-4C9838B32342}"/>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Learning review</a:t>
            </a:r>
            <a:endParaRPr lang="en-GB"/>
          </a:p>
        </p:txBody>
      </p:sp>
      <p:sp>
        <p:nvSpPr>
          <p:cNvPr id="4" name="Text Placeholder 3">
            <a:extLst>
              <a:ext uri="{FF2B5EF4-FFF2-40B4-BE49-F238E27FC236}">
                <a16:creationId xmlns:a16="http://schemas.microsoft.com/office/drawing/2014/main" id="{A45C004E-F12B-2BC9-7C86-3DE2AAFAF602}"/>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
        <p:nvSpPr>
          <p:cNvPr id="2" name="Text Placeholder 4">
            <a:extLst>
              <a:ext uri="{FF2B5EF4-FFF2-40B4-BE49-F238E27FC236}">
                <a16:creationId xmlns:a16="http://schemas.microsoft.com/office/drawing/2014/main" id="{E8B96032-8270-0E1C-53EF-AAD67CA2F236}"/>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Adjust/duplicate this speech bubble as needed</a:t>
            </a:r>
          </a:p>
        </p:txBody>
      </p:sp>
    </p:spTree>
    <p:extLst>
      <p:ext uri="{BB962C8B-B14F-4D97-AF65-F5344CB8AC3E}">
        <p14:creationId xmlns:p14="http://schemas.microsoft.com/office/powerpoint/2010/main" val="3627423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2926-2C38-41BF-8893-B1F6D17EF3B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EDCDED1-04C0-A166-5442-26BA1A4850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072904E-1626-69D2-C643-1E9F133DBC8A}"/>
              </a:ext>
            </a:extLst>
          </p:cNvPr>
          <p:cNvSpPr>
            <a:spLocks noGrp="1"/>
          </p:cNvSpPr>
          <p:nvPr>
            <p:ph type="dt" sz="half" idx="10"/>
          </p:nvPr>
        </p:nvSpPr>
        <p:spPr/>
        <p:txBody>
          <a:bodyPr/>
          <a:lstStyle/>
          <a:p>
            <a:fld id="{846CE7D5-CF57-46EF-B807-FDD0502418D4}" type="datetimeFigureOut">
              <a:rPr lang="en-GB" smtClean="0"/>
              <a:t>15/12/2025</a:t>
            </a:fld>
            <a:endParaRPr lang="en-GB"/>
          </a:p>
        </p:txBody>
      </p:sp>
      <p:sp>
        <p:nvSpPr>
          <p:cNvPr id="5" name="Footer Placeholder 4">
            <a:extLst>
              <a:ext uri="{FF2B5EF4-FFF2-40B4-BE49-F238E27FC236}">
                <a16:creationId xmlns:a16="http://schemas.microsoft.com/office/drawing/2014/main" id="{1F2EB4DC-F607-56E7-B601-0D70C007FA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302C69-FE25-40B9-FF94-F72393684A59}"/>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541385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KS1_Knowledge quiz">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7B24C1-A0A1-2B42-B340-EBD6843CA1DA}"/>
              </a:ext>
            </a:extLst>
          </p:cNvPr>
          <p:cNvSpPr>
            <a:spLocks noGrp="1"/>
          </p:cNvSpPr>
          <p:nvPr>
            <p:ph idx="1" hasCustomPrompt="1"/>
          </p:nvPr>
        </p:nvSpPr>
        <p:spPr>
          <a:xfrm>
            <a:off x="734953" y="1265382"/>
            <a:ext cx="9842992" cy="5079999"/>
          </a:xfrm>
          <a:prstGeom prst="rect">
            <a:avLst/>
          </a:prstGeom>
        </p:spPr>
        <p:txBody>
          <a:bodyPr lIns="0" tIns="0" rIns="0" bIns="0">
            <a:normAutofit/>
          </a:bodyPr>
          <a:lstStyle>
            <a:lvl1pPr marL="0" indent="0">
              <a:lnSpc>
                <a:spcPct val="100000"/>
              </a:lnSpc>
              <a:buFontTx/>
              <a:buNone/>
              <a:defRPr sz="2800">
                <a:latin typeface="Century Gothic"/>
                <a:cs typeface="Century Gothic"/>
              </a:defRPr>
            </a:lvl1pPr>
          </a:lstStyle>
          <a:p>
            <a:r>
              <a:rPr lang="en-GB"/>
              <a:t>Insert quiz questions from workbook</a:t>
            </a:r>
            <a:endParaRPr lang="en-US"/>
          </a:p>
        </p:txBody>
      </p:sp>
      <p:sp>
        <p:nvSpPr>
          <p:cNvPr id="10" name="Text Placeholder 3">
            <a:extLst>
              <a:ext uri="{FF2B5EF4-FFF2-40B4-BE49-F238E27FC236}">
                <a16:creationId xmlns:a16="http://schemas.microsoft.com/office/drawing/2014/main" id="{9523EDD9-35D0-AD0C-8E70-53F729930B02}"/>
              </a:ext>
            </a:extLst>
          </p:cNvPr>
          <p:cNvSpPr>
            <a:spLocks noGrp="1"/>
          </p:cNvSpPr>
          <p:nvPr>
            <p:ph type="body" sz="quarter" idx="10" hasCustomPrompt="1"/>
          </p:nvPr>
        </p:nvSpPr>
        <p:spPr>
          <a:xfrm>
            <a:off x="734954" y="604333"/>
            <a:ext cx="3991050" cy="522000"/>
          </a:xfrm>
          <a:prstGeom prst="roundRect">
            <a:avLst/>
          </a:prstGeom>
          <a:solidFill>
            <a:srgbClr val="8E71A5"/>
          </a:solidFill>
          <a:ln>
            <a:noFill/>
          </a:ln>
        </p:spPr>
        <p:txBody>
          <a:bodyPr anchor="ctr"/>
          <a:lstStyle>
            <a:lvl1pPr marL="0" indent="0" algn="ctr">
              <a:buNone/>
              <a:defRPr b="1">
                <a:solidFill>
                  <a:schemeClr val="bg1"/>
                </a:solidFill>
                <a:latin typeface="Century Gothic" panose="020B0502020202020204" pitchFamily="34" charset="0"/>
              </a:defRPr>
            </a:lvl1pPr>
          </a:lstStyle>
          <a:p>
            <a:pPr lvl="0"/>
            <a:r>
              <a:rPr lang="en-US"/>
              <a:t>Knowledge quiz X.X</a:t>
            </a:r>
            <a:endParaRPr lang="en-GB"/>
          </a:p>
        </p:txBody>
      </p:sp>
      <p:sp>
        <p:nvSpPr>
          <p:cNvPr id="2" name="Content Placeholder 2">
            <a:extLst>
              <a:ext uri="{FF2B5EF4-FFF2-40B4-BE49-F238E27FC236}">
                <a16:creationId xmlns:a16="http://schemas.microsoft.com/office/drawing/2014/main" id="{CB840377-AA6F-61D2-5564-27CE3998D421}"/>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Knowledge quiz</a:t>
            </a:r>
            <a:endParaRPr lang="en-GB"/>
          </a:p>
        </p:txBody>
      </p:sp>
      <p:sp>
        <p:nvSpPr>
          <p:cNvPr id="4" name="Text Placeholder 3">
            <a:extLst>
              <a:ext uri="{FF2B5EF4-FFF2-40B4-BE49-F238E27FC236}">
                <a16:creationId xmlns:a16="http://schemas.microsoft.com/office/drawing/2014/main" id="{645F7DF1-EAEC-8DD1-BF4B-CF160AC57D0A}"/>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3857881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KS1_Enquiry Question_finalless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This is the unit enquiry question</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6" name="TextBox 5">
            <a:extLst>
              <a:ext uri="{FF2B5EF4-FFF2-40B4-BE49-F238E27FC236}">
                <a16:creationId xmlns:a16="http://schemas.microsoft.com/office/drawing/2014/main" id="{C038F5E4-7C8B-E5C7-BA4B-6EC72475216D}"/>
              </a:ext>
            </a:extLst>
          </p:cNvPr>
          <p:cNvSpPr txBox="1"/>
          <p:nvPr userDrawn="1"/>
        </p:nvSpPr>
        <p:spPr>
          <a:xfrm>
            <a:off x="473075" y="426602"/>
            <a:ext cx="10333470" cy="522000"/>
          </a:xfrm>
          <a:prstGeom prst="roundRect">
            <a:avLst/>
          </a:prstGeom>
          <a:solidFill>
            <a:srgbClr val="8E71A5"/>
          </a:solidFill>
          <a:ln>
            <a:noFill/>
          </a:ln>
        </p:spPr>
        <p:txBody>
          <a:bodyPr wrap="square" anchor="ctr">
            <a:spAutoFit/>
          </a:bodyPr>
          <a:lstStyle/>
          <a:p>
            <a:pPr marL="176400"/>
            <a:r>
              <a:rPr lang="en-GB" sz="2800" b="1">
                <a:solidFill>
                  <a:schemeClr val="bg1"/>
                </a:solidFill>
                <a:latin typeface="Century Gothic" panose="020B0502020202020204" pitchFamily="34" charset="0"/>
              </a:rPr>
              <a:t>Now you are ready to answer the enquiry question:</a:t>
            </a:r>
          </a:p>
        </p:txBody>
      </p:sp>
      <p:sp>
        <p:nvSpPr>
          <p:cNvPr id="2" name="Content Placeholder 2">
            <a:extLst>
              <a:ext uri="{FF2B5EF4-FFF2-40B4-BE49-F238E27FC236}">
                <a16:creationId xmlns:a16="http://schemas.microsoft.com/office/drawing/2014/main" id="{450830EE-1B8E-B753-BF2D-D34919798313}"/>
              </a:ext>
            </a:extLst>
          </p:cNvPr>
          <p:cNvSpPr txBox="1">
            <a:spLocks/>
          </p:cNvSpPr>
          <p:nvPr userDrawn="1"/>
        </p:nvSpPr>
        <p:spPr>
          <a:xfrm rot="5400000">
            <a:off x="8828077" y="2755403"/>
            <a:ext cx="5487995"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Enquiry question</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21495882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KS1_Y1 Titl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1929697-AAE9-32F1-122C-B95B37AE20A1}"/>
              </a:ext>
            </a:extLst>
          </p:cNvPr>
          <p:cNvSpPr>
            <a:spLocks noGrp="1"/>
          </p:cNvSpPr>
          <p:nvPr>
            <p:ph type="title" hasCustomPrompt="1"/>
          </p:nvPr>
        </p:nvSpPr>
        <p:spPr>
          <a:xfrm>
            <a:off x="2461000" y="1872675"/>
            <a:ext cx="4143000" cy="2219034"/>
          </a:xfrm>
          <a:prstGeom prst="rect">
            <a:avLst/>
          </a:prstGeom>
        </p:spPr>
        <p:txBody>
          <a:bodyPr lIns="0" rIns="0" anchor="b" anchorCtr="0">
            <a:noAutofit/>
          </a:bodyPr>
          <a:lstStyle>
            <a:lvl1pPr>
              <a:defRPr sz="3600" b="1">
                <a:solidFill>
                  <a:srgbClr val="8E71A5"/>
                </a:solidFill>
                <a:latin typeface="Century Gothic"/>
                <a:cs typeface="Century Gothic"/>
              </a:defRPr>
            </a:lvl1pPr>
          </a:lstStyle>
          <a:p>
            <a:r>
              <a:rPr lang="en-GB"/>
              <a:t>Unit X: Unit Title</a:t>
            </a:r>
            <a:endParaRPr lang="en-US"/>
          </a:p>
        </p:txBody>
      </p:sp>
      <p:sp>
        <p:nvSpPr>
          <p:cNvPr id="21" name="Picture Placeholder 3">
            <a:extLst>
              <a:ext uri="{FF2B5EF4-FFF2-40B4-BE49-F238E27FC236}">
                <a16:creationId xmlns:a16="http://schemas.microsoft.com/office/drawing/2014/main" id="{8371521C-F2E1-EC7F-7D97-D3217941A65B}"/>
              </a:ext>
            </a:extLst>
          </p:cNvPr>
          <p:cNvSpPr>
            <a:spLocks noGrp="1"/>
          </p:cNvSpPr>
          <p:nvPr>
            <p:ph type="pic" sz="quarter" idx="11"/>
          </p:nvPr>
        </p:nvSpPr>
        <p:spPr>
          <a:xfrm>
            <a:off x="6604000" y="1872675"/>
            <a:ext cx="5416550" cy="4112200"/>
          </a:xfrm>
          <a:prstGeom prst="rect">
            <a:avLst/>
          </a:prstGeom>
        </p:spPr>
        <p:txBody>
          <a:bodyPr/>
          <a:lstStyle>
            <a:lvl1pPr marL="0" indent="0">
              <a:buNone/>
              <a:defRPr/>
            </a:lvl1pPr>
          </a:lstStyle>
          <a:p>
            <a:endParaRPr lang="en-GB"/>
          </a:p>
        </p:txBody>
      </p:sp>
      <p:sp>
        <p:nvSpPr>
          <p:cNvPr id="2" name="Text Placeholder 23">
            <a:extLst>
              <a:ext uri="{FF2B5EF4-FFF2-40B4-BE49-F238E27FC236}">
                <a16:creationId xmlns:a16="http://schemas.microsoft.com/office/drawing/2014/main" id="{85017C25-2800-3921-8D44-779943F90BA1}"/>
              </a:ext>
            </a:extLst>
          </p:cNvPr>
          <p:cNvSpPr>
            <a:spLocks noGrp="1"/>
          </p:cNvSpPr>
          <p:nvPr>
            <p:ph type="body" sz="quarter" idx="10" hasCustomPrompt="1"/>
          </p:nvPr>
        </p:nvSpPr>
        <p:spPr>
          <a:xfrm>
            <a:off x="2465384" y="4156365"/>
            <a:ext cx="4138616" cy="1828800"/>
          </a:xfrm>
          <a:prstGeom prst="rect">
            <a:avLst/>
          </a:prstGeom>
        </p:spPr>
        <p:txBody>
          <a:bodyPr lIns="0" rIns="0" anchor="t" anchorCtr="0">
            <a:noAutofit/>
          </a:bodyPr>
          <a:lstStyle>
            <a:lvl1pPr marL="0" indent="0">
              <a:buNone/>
              <a:defRPr sz="2800" b="1">
                <a:solidFill>
                  <a:schemeClr val="tx1"/>
                </a:solidFill>
                <a:latin typeface="Century Gothic"/>
                <a:cs typeface="Century Gothic"/>
              </a:defRPr>
            </a:lvl1pPr>
            <a:lvl2pPr marL="457200" indent="0">
              <a:buNone/>
              <a:defRPr/>
            </a:lvl2pPr>
            <a:lvl3pPr marL="914400" indent="0">
              <a:buNone/>
              <a:defRPr/>
            </a:lvl3pPr>
            <a:lvl4pPr marL="1371600" indent="0">
              <a:buNone/>
              <a:defRPr/>
            </a:lvl4pPr>
            <a:lvl5pPr marL="1828800" indent="0">
              <a:buNone/>
              <a:defRPr/>
            </a:lvl5pPr>
          </a:lstStyle>
          <a:p>
            <a:pPr lvl="0"/>
            <a:r>
              <a:rPr lang="en-GB"/>
              <a:t>Lesson X: Lesson Title</a:t>
            </a:r>
          </a:p>
        </p:txBody>
      </p:sp>
      <p:pic>
        <p:nvPicPr>
          <p:cNvPr id="3" name="Picture 2">
            <a:extLst>
              <a:ext uri="{FF2B5EF4-FFF2-40B4-BE49-F238E27FC236}">
                <a16:creationId xmlns:a16="http://schemas.microsoft.com/office/drawing/2014/main" id="{2FA4FDA3-779F-54D7-8C3A-BA4F7AFD4B68}"/>
              </a:ext>
            </a:extLst>
          </p:cNvPr>
          <p:cNvPicPr>
            <a:picLocks noChangeAspect="1"/>
          </p:cNvPicPr>
          <p:nvPr userDrawn="1"/>
        </p:nvPicPr>
        <p:blipFill>
          <a:blip r:embed="rId2"/>
          <a:stretch>
            <a:fillRect/>
          </a:stretch>
        </p:blipFill>
        <p:spPr>
          <a:xfrm>
            <a:off x="513419" y="1933888"/>
            <a:ext cx="1117600" cy="1600200"/>
          </a:xfrm>
          <a:prstGeom prst="rect">
            <a:avLst/>
          </a:prstGeom>
        </p:spPr>
      </p:pic>
    </p:spTree>
    <p:extLst>
      <p:ext uri="{BB962C8B-B14F-4D97-AF65-F5344CB8AC3E}">
        <p14:creationId xmlns:p14="http://schemas.microsoft.com/office/powerpoint/2010/main" val="2302875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KS1_Lesson Statem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In this lesson, we will learn</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3" name="Content Placeholder 2">
            <a:extLst>
              <a:ext uri="{FF2B5EF4-FFF2-40B4-BE49-F238E27FC236}">
                <a16:creationId xmlns:a16="http://schemas.microsoft.com/office/drawing/2014/main" id="{557EA9A8-8388-5635-F60E-33A95272EB25}"/>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Lesson statement</a:t>
            </a:r>
            <a:endParaRPr lang="en-GB"/>
          </a:p>
        </p:txBody>
      </p:sp>
      <p:sp>
        <p:nvSpPr>
          <p:cNvPr id="6" name="Text Placeholder 3">
            <a:extLst>
              <a:ext uri="{FF2B5EF4-FFF2-40B4-BE49-F238E27FC236}">
                <a16:creationId xmlns:a16="http://schemas.microsoft.com/office/drawing/2014/main" id="{72B9E938-B5F1-5AFC-82B5-503D3F0192E8}"/>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2207760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KS1_Key Term">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341192" y="1690107"/>
            <a:ext cx="6239693" cy="2677248"/>
          </a:xfrm>
          <a:prstGeom prst="wedgeRoundRectCallout">
            <a:avLst>
              <a:gd name="adj1" fmla="val 61673"/>
              <a:gd name="adj2" fmla="val -5189"/>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The key term for this lesson is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3" name="Content Placeholder 2">
            <a:extLst>
              <a:ext uri="{FF2B5EF4-FFF2-40B4-BE49-F238E27FC236}">
                <a16:creationId xmlns:a16="http://schemas.microsoft.com/office/drawing/2014/main" id="{2860D1AD-E29F-6B72-80D7-1146A6E6B9B8}"/>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Key term</a:t>
            </a:r>
            <a:endParaRPr lang="en-GB"/>
          </a:p>
        </p:txBody>
      </p:sp>
      <p:sp>
        <p:nvSpPr>
          <p:cNvPr id="6" name="Text Placeholder 3">
            <a:extLst>
              <a:ext uri="{FF2B5EF4-FFF2-40B4-BE49-F238E27FC236}">
                <a16:creationId xmlns:a16="http://schemas.microsoft.com/office/drawing/2014/main" id="{CD66EB5F-10DB-93E3-7C63-1C07FF8FC2D7}"/>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1823739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KS1_Key knowledge_SingleLin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20" name="Rounded Rectangle 10">
            <a:extLst>
              <a:ext uri="{FF2B5EF4-FFF2-40B4-BE49-F238E27FC236}">
                <a16:creationId xmlns:a16="http://schemas.microsoft.com/office/drawing/2014/main" id="{D5414325-9C8C-8723-2501-40B7F67036FB}"/>
              </a:ext>
            </a:extLst>
          </p:cNvPr>
          <p:cNvSpPr/>
          <p:nvPr userDrawn="1"/>
        </p:nvSpPr>
        <p:spPr>
          <a:xfrm>
            <a:off x="7861385" y="1236516"/>
            <a:ext cx="2945159" cy="4152286"/>
          </a:xfrm>
          <a:prstGeom prst="roundRect">
            <a:avLst>
              <a:gd name="adj" fmla="val 4602"/>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B333"/>
              </a:solidFill>
            </a:endParaRPr>
          </a:p>
        </p:txBody>
      </p:sp>
      <p:sp>
        <p:nvSpPr>
          <p:cNvPr id="21" name="Rounded Rectangle 12">
            <a:extLst>
              <a:ext uri="{FF2B5EF4-FFF2-40B4-BE49-F238E27FC236}">
                <a16:creationId xmlns:a16="http://schemas.microsoft.com/office/drawing/2014/main" id="{42C5FBAA-AB3B-B413-B60A-7021574D2DF3}"/>
              </a:ext>
            </a:extLst>
          </p:cNvPr>
          <p:cNvSpPr/>
          <p:nvPr userDrawn="1"/>
        </p:nvSpPr>
        <p:spPr>
          <a:xfrm>
            <a:off x="473073" y="1236516"/>
            <a:ext cx="7191570" cy="5320148"/>
          </a:xfrm>
          <a:prstGeom prst="roundRect">
            <a:avLst>
              <a:gd name="adj" fmla="val 3187"/>
            </a:avLst>
          </a:prstGeom>
          <a:solidFill>
            <a:srgbClr val="C7ACC1">
              <a:alpha val="35294"/>
            </a:srgbClr>
          </a:solidFill>
          <a:ln w="38100" cap="rnd">
            <a:solidFill>
              <a:srgbClr val="8E7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BEC2A8E-2948-81BB-8CDB-E38A5B65E00E}"/>
              </a:ext>
            </a:extLst>
          </p:cNvPr>
          <p:cNvSpPr txBox="1"/>
          <p:nvPr userDrawn="1"/>
        </p:nvSpPr>
        <p:spPr>
          <a:xfrm>
            <a:off x="7999266" y="1341863"/>
            <a:ext cx="2844524" cy="455830"/>
          </a:xfrm>
          <a:prstGeom prst="rect">
            <a:avLst/>
          </a:prstGeom>
          <a:noFill/>
        </p:spPr>
        <p:txBody>
          <a:bodyPr wrap="square" rtlCol="0">
            <a:spAutoFit/>
          </a:bodyPr>
          <a:lstStyle/>
          <a:p>
            <a:pPr marL="0" indent="0">
              <a:lnSpc>
                <a:spcPct val="107000"/>
              </a:lnSpc>
              <a:spcAft>
                <a:spcPts val="800"/>
              </a:spcAft>
              <a:buNone/>
            </a:pPr>
            <a:r>
              <a:rPr lang="en-GB" sz="2400" b="1" u="sng">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vocabulary</a:t>
            </a:r>
            <a:endParaRPr lang="en-GB" sz="2400" b="1" u="sng">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5" name="Text Placeholder 4">
            <a:extLst>
              <a:ext uri="{FF2B5EF4-FFF2-40B4-BE49-F238E27FC236}">
                <a16:creationId xmlns:a16="http://schemas.microsoft.com/office/drawing/2014/main" id="{134DB174-A1D6-C397-295D-BA7E130B66E6}"/>
              </a:ext>
            </a:extLst>
          </p:cNvPr>
          <p:cNvSpPr>
            <a:spLocks noGrp="1"/>
          </p:cNvSpPr>
          <p:nvPr>
            <p:ph type="body" sz="quarter" idx="11"/>
          </p:nvPr>
        </p:nvSpPr>
        <p:spPr>
          <a:xfrm>
            <a:off x="7995193" y="1903039"/>
            <a:ext cx="2698742" cy="3385933"/>
          </a:xfrm>
          <a:prstGeom prst="rect">
            <a:avLst/>
          </a:prstGeom>
        </p:spPr>
        <p:txBody>
          <a:bodyPr>
            <a:normAutofit/>
          </a:bodyPr>
          <a:lstStyle>
            <a:lvl1pPr marL="342900" indent="-342900">
              <a:lnSpc>
                <a:spcPct val="100000"/>
              </a:lnSpc>
              <a:spcBef>
                <a:spcPts val="300"/>
              </a:spcBef>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a:t>Click to edit Master text styles</a:t>
            </a:r>
          </a:p>
        </p:txBody>
      </p:sp>
      <p:sp>
        <p:nvSpPr>
          <p:cNvPr id="27" name="Title 1">
            <a:extLst>
              <a:ext uri="{FF2B5EF4-FFF2-40B4-BE49-F238E27FC236}">
                <a16:creationId xmlns:a16="http://schemas.microsoft.com/office/drawing/2014/main" id="{7F29F3C2-E35D-1E3B-02AF-D902A3C44ADA}"/>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unit title</a:t>
            </a:r>
            <a:endParaRPr lang="en-US"/>
          </a:p>
        </p:txBody>
      </p:sp>
      <p:sp>
        <p:nvSpPr>
          <p:cNvPr id="28" name="TextBox 27">
            <a:extLst>
              <a:ext uri="{FF2B5EF4-FFF2-40B4-BE49-F238E27FC236}">
                <a16:creationId xmlns:a16="http://schemas.microsoft.com/office/drawing/2014/main" id="{8C1819D2-31F3-2135-5506-B7BE93A6C16F}"/>
              </a:ext>
            </a:extLst>
          </p:cNvPr>
          <p:cNvSpPr txBox="1"/>
          <p:nvPr userDrawn="1"/>
        </p:nvSpPr>
        <p:spPr>
          <a:xfrm>
            <a:off x="588935" y="1341863"/>
            <a:ext cx="6657924" cy="455830"/>
          </a:xfrm>
          <a:prstGeom prst="rect">
            <a:avLst/>
          </a:prstGeom>
          <a:noFill/>
        </p:spPr>
        <p:txBody>
          <a:bodyPr wrap="square" rtlCol="0">
            <a:spAutoFit/>
          </a:bodyPr>
          <a:lstStyle/>
          <a:p>
            <a:pPr>
              <a:lnSpc>
                <a:spcPct val="107000"/>
              </a:lnSpc>
              <a:spcAft>
                <a:spcPts val="800"/>
              </a:spcAft>
            </a:pPr>
            <a:r>
              <a:rPr lang="en-GB" sz="2400" b="1" u="sng">
                <a:solidFill>
                  <a:srgbClr val="8E71A5"/>
                </a:solidFill>
                <a:effectLst/>
                <a:latin typeface="Century Gothic" panose="020B0502020202020204" pitchFamily="34" charset="0"/>
                <a:ea typeface="Calibri" panose="020F0502020204030204" pitchFamily="34" charset="0"/>
                <a:cs typeface="Times New Roman" panose="02020603050405020304" pitchFamily="18" charset="0"/>
              </a:rPr>
              <a:t>Key knowledge</a:t>
            </a:r>
            <a:endParaRPr lang="en-GB" sz="2400" b="1" u="sng">
              <a:solidFill>
                <a:srgbClr val="8E71A5"/>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9" name="Text Placeholder 4">
            <a:extLst>
              <a:ext uri="{FF2B5EF4-FFF2-40B4-BE49-F238E27FC236}">
                <a16:creationId xmlns:a16="http://schemas.microsoft.com/office/drawing/2014/main" id="{37557F4C-7C15-A290-C088-B164E546A2FC}"/>
              </a:ext>
            </a:extLst>
          </p:cNvPr>
          <p:cNvSpPr>
            <a:spLocks noGrp="1"/>
          </p:cNvSpPr>
          <p:nvPr>
            <p:ph type="body" sz="quarter" idx="10"/>
          </p:nvPr>
        </p:nvSpPr>
        <p:spPr>
          <a:xfrm>
            <a:off x="588935" y="1903040"/>
            <a:ext cx="6925853" cy="4553178"/>
          </a:xfrm>
          <a:prstGeom prst="rect">
            <a:avLst/>
          </a:prstGeom>
        </p:spPr>
        <p:txBody>
          <a:bodyPr>
            <a:normAutofit/>
          </a:bodyPr>
          <a:lstStyle>
            <a:lvl1pPr marL="360363" indent="-360363">
              <a:lnSpc>
                <a:spcPct val="100000"/>
              </a:lnSpc>
              <a:buClr>
                <a:srgbClr val="8E71A5"/>
              </a:buClr>
              <a:buFont typeface="Arial" panose="020B0604020202020204" pitchFamily="34" charset="0"/>
              <a:buChar char="•"/>
              <a:defRPr sz="2400">
                <a:latin typeface="Century Gothic" panose="020B0502020202020204" pitchFamily="34" charset="0"/>
              </a:defRPr>
            </a:lvl1pPr>
            <a:lvl2pPr marL="360363" indent="-360363">
              <a:buFont typeface="Wingdings" panose="05000000000000000000" pitchFamily="2" charset="2"/>
              <a:buChar char="ü"/>
              <a:defRPr>
                <a:latin typeface="Century Gothic" panose="020B0502020202020204" pitchFamily="34" charset="0"/>
              </a:defRPr>
            </a:lvl2pPr>
            <a:lvl3pPr marL="360363" indent="-360363">
              <a:buFont typeface="Wingdings" panose="05000000000000000000" pitchFamily="2" charset="2"/>
              <a:buChar char="ü"/>
              <a:defRPr>
                <a:latin typeface="Century Gothic" panose="020B0502020202020204" pitchFamily="34" charset="0"/>
              </a:defRPr>
            </a:lvl3pPr>
            <a:lvl4pPr marL="360363" indent="-360363">
              <a:buFont typeface="Wingdings" panose="05000000000000000000" pitchFamily="2" charset="2"/>
              <a:buChar char="ü"/>
              <a:defRPr>
                <a:latin typeface="Century Gothic" panose="020B0502020202020204" pitchFamily="34" charset="0"/>
              </a:defRPr>
            </a:lvl4pPr>
            <a:lvl5pPr marL="360363" indent="-360363">
              <a:buFont typeface="Wingdings" panose="05000000000000000000" pitchFamily="2" charset="2"/>
              <a:buChar char="ü"/>
              <a:defRPr>
                <a:latin typeface="Century Gothic" panose="020B0502020202020204" pitchFamily="34" charset="0"/>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4229C588-ABB4-B41E-C6B1-8640C503BD56}"/>
              </a:ext>
            </a:extLst>
          </p:cNvPr>
          <p:cNvSpPr txBox="1">
            <a:spLocks/>
          </p:cNvSpPr>
          <p:nvPr userDrawn="1"/>
        </p:nvSpPr>
        <p:spPr>
          <a:xfrm rot="5400000">
            <a:off x="9911278" y="3447226"/>
            <a:ext cx="3409971"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Key knowledge</a:t>
            </a:r>
            <a:endParaRPr lang="en-GB"/>
          </a:p>
        </p:txBody>
      </p:sp>
      <p:sp>
        <p:nvSpPr>
          <p:cNvPr id="4" name="Text Placeholder 3">
            <a:extLst>
              <a:ext uri="{FF2B5EF4-FFF2-40B4-BE49-F238E27FC236}">
                <a16:creationId xmlns:a16="http://schemas.microsoft.com/office/drawing/2014/main" id="{344A0F32-C956-A589-5308-D13992C31361}"/>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3674536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KS1_Talk Task">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DAFE9698-6F1B-60D0-1D43-387DDA1AB5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2764" y="5950156"/>
            <a:ext cx="762738" cy="762738"/>
          </a:xfrm>
          <a:prstGeom prst="rect">
            <a:avLst/>
          </a:prstGeom>
        </p:spPr>
      </p:pic>
      <p:sp>
        <p:nvSpPr>
          <p:cNvPr id="14" name="Text Placeholder 4">
            <a:extLst>
              <a:ext uri="{FF2B5EF4-FFF2-40B4-BE49-F238E27FC236}">
                <a16:creationId xmlns:a16="http://schemas.microsoft.com/office/drawing/2014/main" id="{6A92C6DC-29C3-2790-E8A6-5D23211B227E}"/>
              </a:ext>
            </a:extLst>
          </p:cNvPr>
          <p:cNvSpPr>
            <a:spLocks noGrp="1"/>
          </p:cNvSpPr>
          <p:nvPr>
            <p:ph type="body" sz="quarter" idx="10"/>
          </p:nvPr>
        </p:nvSpPr>
        <p:spPr>
          <a:xfrm>
            <a:off x="590550" y="493971"/>
            <a:ext cx="4511386" cy="1123817"/>
          </a:xfrm>
          <a:prstGeom prst="wedgeRoundRectCallout">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Click to edit Master text styles</a:t>
            </a:r>
          </a:p>
        </p:txBody>
      </p:sp>
      <p:sp>
        <p:nvSpPr>
          <p:cNvPr id="9" name="Text Placeholder 4">
            <a:extLst>
              <a:ext uri="{FF2B5EF4-FFF2-40B4-BE49-F238E27FC236}">
                <a16:creationId xmlns:a16="http://schemas.microsoft.com/office/drawing/2014/main" id="{9D0CA956-24CB-1B1B-70AC-1A3CA9E40415}"/>
              </a:ext>
            </a:extLst>
          </p:cNvPr>
          <p:cNvSpPr>
            <a:spLocks noGrp="1"/>
          </p:cNvSpPr>
          <p:nvPr>
            <p:ph type="body" sz="quarter" idx="11"/>
          </p:nvPr>
        </p:nvSpPr>
        <p:spPr>
          <a:xfrm>
            <a:off x="6096000" y="465272"/>
            <a:ext cx="4511386" cy="1123817"/>
          </a:xfrm>
          <a:prstGeom prst="wedgeRoundRectCallout">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Click to edit Master text styles</a:t>
            </a:r>
          </a:p>
        </p:txBody>
      </p:sp>
      <p:sp>
        <p:nvSpPr>
          <p:cNvPr id="3" name="Content Placeholder 2">
            <a:extLst>
              <a:ext uri="{FF2B5EF4-FFF2-40B4-BE49-F238E27FC236}">
                <a16:creationId xmlns:a16="http://schemas.microsoft.com/office/drawing/2014/main" id="{869832F2-55D0-A547-C082-AB554CE76185}"/>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Talk task</a:t>
            </a:r>
            <a:endParaRPr lang="en-GB"/>
          </a:p>
        </p:txBody>
      </p:sp>
      <p:sp>
        <p:nvSpPr>
          <p:cNvPr id="4" name="Text Placeholder 3">
            <a:extLst>
              <a:ext uri="{FF2B5EF4-FFF2-40B4-BE49-F238E27FC236}">
                <a16:creationId xmlns:a16="http://schemas.microsoft.com/office/drawing/2014/main" id="{0E2B9ACD-413B-4D6D-6B07-4F5E455665D9}"/>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2951328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KS1_Read">
    <p:spTree>
      <p:nvGrpSpPr>
        <p:cNvPr id="1" name=""/>
        <p:cNvGrpSpPr/>
        <p:nvPr/>
      </p:nvGrpSpPr>
      <p:grpSpPr>
        <a:xfrm>
          <a:off x="0" y="0"/>
          <a:ext cx="0" cy="0"/>
          <a:chOff x="0" y="0"/>
          <a:chExt cx="0" cy="0"/>
        </a:xfrm>
      </p:grpSpPr>
      <p:pic>
        <p:nvPicPr>
          <p:cNvPr id="9" name="Picture 8" descr="A picture containing text, sign&#10;&#10;Description automatically generated">
            <a:extLst>
              <a:ext uri="{FF2B5EF4-FFF2-40B4-BE49-F238E27FC236}">
                <a16:creationId xmlns:a16="http://schemas.microsoft.com/office/drawing/2014/main" id="{0E086EF6-133F-337E-481E-F81CA436E9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42292" y="5965186"/>
            <a:ext cx="747947" cy="747947"/>
          </a:xfrm>
          <a:prstGeom prst="rect">
            <a:avLst/>
          </a:prstGeom>
        </p:spPr>
      </p:pic>
      <p:sp>
        <p:nvSpPr>
          <p:cNvPr id="12" name="Content Placeholder 2">
            <a:extLst>
              <a:ext uri="{FF2B5EF4-FFF2-40B4-BE49-F238E27FC236}">
                <a16:creationId xmlns:a16="http://schemas.microsoft.com/office/drawing/2014/main" id="{BA76511B-B90E-09A8-24AF-DEFC58ACE5AC}"/>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13" name="Title 1">
            <a:extLst>
              <a:ext uri="{FF2B5EF4-FFF2-40B4-BE49-F238E27FC236}">
                <a16:creationId xmlns:a16="http://schemas.microsoft.com/office/drawing/2014/main" id="{4D713163-9816-71FA-1C22-08BBD2929554}"/>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4" name="Content Placeholder 2">
            <a:extLst>
              <a:ext uri="{FF2B5EF4-FFF2-40B4-BE49-F238E27FC236}">
                <a16:creationId xmlns:a16="http://schemas.microsoft.com/office/drawing/2014/main" id="{4042DE40-EAD8-2289-AF26-D5D4A5873CE6}"/>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Read</a:t>
            </a:r>
            <a:endParaRPr lang="en-GB"/>
          </a:p>
        </p:txBody>
      </p:sp>
      <p:sp>
        <p:nvSpPr>
          <p:cNvPr id="6" name="Text Placeholder 3">
            <a:extLst>
              <a:ext uri="{FF2B5EF4-FFF2-40B4-BE49-F238E27FC236}">
                <a16:creationId xmlns:a16="http://schemas.microsoft.com/office/drawing/2014/main" id="{4F85B064-26D6-BA05-8A44-801DFB1DA07D}"/>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3954637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KS1_Wr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4A38EC-4F78-54EF-C7E2-58904A351B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28208" y="5935519"/>
            <a:ext cx="793172" cy="793172"/>
          </a:xfrm>
          <a:prstGeom prst="rect">
            <a:avLst/>
          </a:prstGeom>
        </p:spPr>
      </p:pic>
      <p:sp>
        <p:nvSpPr>
          <p:cNvPr id="11" name="Title 1">
            <a:extLst>
              <a:ext uri="{FF2B5EF4-FFF2-40B4-BE49-F238E27FC236}">
                <a16:creationId xmlns:a16="http://schemas.microsoft.com/office/drawing/2014/main" id="{CAFE156E-9760-94EB-6E7D-1B5B1C2D86E8}"/>
              </a:ext>
            </a:extLst>
          </p:cNvPr>
          <p:cNvSpPr>
            <a:spLocks noGrp="1"/>
          </p:cNvSpPr>
          <p:nvPr>
            <p:ph type="title" hasCustomPrompt="1"/>
          </p:nvPr>
        </p:nvSpPr>
        <p:spPr>
          <a:xfrm>
            <a:off x="473075" y="418462"/>
            <a:ext cx="10333470" cy="521337"/>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Here is the slide title</a:t>
            </a:r>
            <a:endParaRPr lang="en-US"/>
          </a:p>
        </p:txBody>
      </p:sp>
      <p:sp>
        <p:nvSpPr>
          <p:cNvPr id="13" name="Content Placeholder 2">
            <a:extLst>
              <a:ext uri="{FF2B5EF4-FFF2-40B4-BE49-F238E27FC236}">
                <a16:creationId xmlns:a16="http://schemas.microsoft.com/office/drawing/2014/main" id="{F651AE7C-0BB3-910E-CD9D-30DF7EA13923}"/>
              </a:ext>
            </a:extLst>
          </p:cNvPr>
          <p:cNvSpPr>
            <a:spLocks noGrp="1"/>
          </p:cNvSpPr>
          <p:nvPr>
            <p:ph idx="1" hasCustomPrompt="1"/>
          </p:nvPr>
        </p:nvSpPr>
        <p:spPr>
          <a:xfrm>
            <a:off x="473075" y="1139725"/>
            <a:ext cx="10333470" cy="5299813"/>
          </a:xfrm>
          <a:prstGeom prst="rect">
            <a:avLst/>
          </a:prstGeom>
        </p:spPr>
        <p:txBody>
          <a:bodyPr lIns="0" tIns="0" rIns="0" bIns="0">
            <a:normAutofit/>
          </a:bodyPr>
          <a:lstStyle>
            <a:lvl1pPr marL="0" indent="0">
              <a:lnSpc>
                <a:spcPct val="100000"/>
              </a:lnSpc>
              <a:spcBef>
                <a:spcPts val="600"/>
              </a:spcBef>
              <a:spcAft>
                <a:spcPts val="600"/>
              </a:spcAft>
              <a:buFontTx/>
              <a:buNone/>
              <a:defRPr sz="2800">
                <a:latin typeface="Century Gothic"/>
                <a:cs typeface="Century Gothic"/>
              </a:defRPr>
            </a:lvl1pPr>
          </a:lstStyle>
          <a:p>
            <a:r>
              <a:rPr lang="en-GB"/>
              <a:t>Body text</a:t>
            </a:r>
            <a:endParaRPr lang="en-US"/>
          </a:p>
        </p:txBody>
      </p:sp>
      <p:sp>
        <p:nvSpPr>
          <p:cNvPr id="4" name="Content Placeholder 2">
            <a:extLst>
              <a:ext uri="{FF2B5EF4-FFF2-40B4-BE49-F238E27FC236}">
                <a16:creationId xmlns:a16="http://schemas.microsoft.com/office/drawing/2014/main" id="{07F92BE0-4D53-99FC-BCF6-7678EDEBAB77}"/>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Write</a:t>
            </a:r>
            <a:endParaRPr lang="en-GB"/>
          </a:p>
        </p:txBody>
      </p:sp>
      <p:sp>
        <p:nvSpPr>
          <p:cNvPr id="5" name="Text Placeholder 3">
            <a:extLst>
              <a:ext uri="{FF2B5EF4-FFF2-40B4-BE49-F238E27FC236}">
                <a16:creationId xmlns:a16="http://schemas.microsoft.com/office/drawing/2014/main" id="{B3AD3963-439F-2D8B-C3DE-A99BE279D3AF}"/>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1922499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KS1_Learning review_1Line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E56352-D31F-397D-0AE3-9F9764125A00}"/>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18" name="Title 1">
            <a:extLst>
              <a:ext uri="{FF2B5EF4-FFF2-40B4-BE49-F238E27FC236}">
                <a16:creationId xmlns:a16="http://schemas.microsoft.com/office/drawing/2014/main" id="{A0AE037C-B423-541F-D4B3-B70F08BAD393}"/>
              </a:ext>
            </a:extLst>
          </p:cNvPr>
          <p:cNvSpPr>
            <a:spLocks noGrp="1"/>
          </p:cNvSpPr>
          <p:nvPr>
            <p:ph type="title" hasCustomPrompt="1"/>
          </p:nvPr>
        </p:nvSpPr>
        <p:spPr>
          <a:xfrm>
            <a:off x="473075" y="418461"/>
            <a:ext cx="10333470" cy="522000"/>
          </a:xfrm>
          <a:prstGeom prst="roundRect">
            <a:avLst/>
          </a:prstGeom>
          <a:solidFill>
            <a:srgbClr val="8E71A5"/>
          </a:solidFill>
        </p:spPr>
        <p:txBody>
          <a:bodyPr lIns="0" tIns="0" rIns="0" bIns="0" anchor="ctr" anchorCtr="0">
            <a:normAutofit/>
          </a:bodyPr>
          <a:lstStyle>
            <a:lvl1pPr marL="176213" indent="0">
              <a:lnSpc>
                <a:spcPct val="100000"/>
              </a:lnSpc>
              <a:defRPr sz="2800" b="1">
                <a:solidFill>
                  <a:schemeClr val="bg1"/>
                </a:solidFill>
                <a:latin typeface="Century Gothic"/>
                <a:cs typeface="Century Gothic"/>
              </a:defRPr>
            </a:lvl1pPr>
          </a:lstStyle>
          <a:p>
            <a:r>
              <a:rPr lang="en-GB"/>
              <a:t>Add lesson title</a:t>
            </a:r>
            <a:endParaRPr lang="en-US"/>
          </a:p>
        </p:txBody>
      </p:sp>
      <p:sp>
        <p:nvSpPr>
          <p:cNvPr id="3" name="Content Placeholder 2">
            <a:extLst>
              <a:ext uri="{FF2B5EF4-FFF2-40B4-BE49-F238E27FC236}">
                <a16:creationId xmlns:a16="http://schemas.microsoft.com/office/drawing/2014/main" id="{6442EEDD-AC48-BE7A-A29E-4C9838B32342}"/>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Learning review</a:t>
            </a:r>
            <a:endParaRPr lang="en-GB"/>
          </a:p>
        </p:txBody>
      </p:sp>
      <p:sp>
        <p:nvSpPr>
          <p:cNvPr id="4" name="Text Placeholder 3">
            <a:extLst>
              <a:ext uri="{FF2B5EF4-FFF2-40B4-BE49-F238E27FC236}">
                <a16:creationId xmlns:a16="http://schemas.microsoft.com/office/drawing/2014/main" id="{A45C004E-F12B-2BC9-7C86-3DE2AAFAF602}"/>
              </a:ext>
            </a:extLst>
          </p:cNvPr>
          <p:cNvSpPr>
            <a:spLocks noGrp="1"/>
          </p:cNvSpPr>
          <p:nvPr>
            <p:ph type="body" sz="quarter" idx="10"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
        <p:nvSpPr>
          <p:cNvPr id="2" name="Text Placeholder 4">
            <a:extLst>
              <a:ext uri="{FF2B5EF4-FFF2-40B4-BE49-F238E27FC236}">
                <a16:creationId xmlns:a16="http://schemas.microsoft.com/office/drawing/2014/main" id="{E8B96032-8270-0E1C-53EF-AAD67CA2F236}"/>
              </a:ext>
            </a:extLst>
          </p:cNvPr>
          <p:cNvSpPr>
            <a:spLocks noGrp="1"/>
          </p:cNvSpPr>
          <p:nvPr>
            <p:ph type="body" sz="quarter" idx="11" hasCustomPrompt="1"/>
          </p:nvPr>
        </p:nvSpPr>
        <p:spPr>
          <a:xfrm>
            <a:off x="5772150" y="1659687"/>
            <a:ext cx="4511386" cy="1759823"/>
          </a:xfrm>
          <a:prstGeom prst="wedgeRoundRectCallout">
            <a:avLst>
              <a:gd name="adj1" fmla="val -46857"/>
              <a:gd name="adj2" fmla="val 85977"/>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Adjust/duplicate this speech bubble as needed</a:t>
            </a:r>
          </a:p>
        </p:txBody>
      </p:sp>
    </p:spTree>
    <p:extLst>
      <p:ext uri="{BB962C8B-B14F-4D97-AF65-F5344CB8AC3E}">
        <p14:creationId xmlns:p14="http://schemas.microsoft.com/office/powerpoint/2010/main" val="3173040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8814-5E73-84F4-96E4-92ED7EB0AA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FB4E3C4-1FC8-2CAA-E83D-A0A33D0213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A4E918A-7F8F-37A6-9A59-EDA0597AB01A}"/>
              </a:ext>
            </a:extLst>
          </p:cNvPr>
          <p:cNvSpPr>
            <a:spLocks noGrp="1"/>
          </p:cNvSpPr>
          <p:nvPr>
            <p:ph type="dt" sz="half" idx="10"/>
          </p:nvPr>
        </p:nvSpPr>
        <p:spPr/>
        <p:txBody>
          <a:bodyPr/>
          <a:lstStyle/>
          <a:p>
            <a:fld id="{846CE7D5-CF57-46EF-B807-FDD0502418D4}" type="datetimeFigureOut">
              <a:rPr lang="en-GB" smtClean="0"/>
              <a:t>15/12/2025</a:t>
            </a:fld>
            <a:endParaRPr lang="en-GB"/>
          </a:p>
        </p:txBody>
      </p:sp>
      <p:sp>
        <p:nvSpPr>
          <p:cNvPr id="5" name="Footer Placeholder 4">
            <a:extLst>
              <a:ext uri="{FF2B5EF4-FFF2-40B4-BE49-F238E27FC236}">
                <a16:creationId xmlns:a16="http://schemas.microsoft.com/office/drawing/2014/main" id="{7D7FD913-AEC2-B7C0-6CEE-EB7F519DD6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CF9F38-AA79-1064-1ADB-47744E8FC793}"/>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106622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KS1_Knowledge quiz">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7B24C1-A0A1-2B42-B340-EBD6843CA1DA}"/>
              </a:ext>
            </a:extLst>
          </p:cNvPr>
          <p:cNvSpPr>
            <a:spLocks noGrp="1"/>
          </p:cNvSpPr>
          <p:nvPr>
            <p:ph idx="1" hasCustomPrompt="1"/>
          </p:nvPr>
        </p:nvSpPr>
        <p:spPr>
          <a:xfrm>
            <a:off x="734953" y="1265382"/>
            <a:ext cx="9842992" cy="5079999"/>
          </a:xfrm>
          <a:prstGeom prst="rect">
            <a:avLst/>
          </a:prstGeom>
        </p:spPr>
        <p:txBody>
          <a:bodyPr lIns="0" tIns="0" rIns="0" bIns="0">
            <a:normAutofit/>
          </a:bodyPr>
          <a:lstStyle>
            <a:lvl1pPr marL="0" indent="0">
              <a:lnSpc>
                <a:spcPct val="100000"/>
              </a:lnSpc>
              <a:buFontTx/>
              <a:buNone/>
              <a:defRPr sz="2800">
                <a:latin typeface="Century Gothic"/>
                <a:cs typeface="Century Gothic"/>
              </a:defRPr>
            </a:lvl1pPr>
          </a:lstStyle>
          <a:p>
            <a:r>
              <a:rPr lang="en-GB"/>
              <a:t>Insert quiz questions from workbook</a:t>
            </a:r>
            <a:endParaRPr lang="en-US"/>
          </a:p>
        </p:txBody>
      </p:sp>
      <p:sp>
        <p:nvSpPr>
          <p:cNvPr id="10" name="Text Placeholder 3">
            <a:extLst>
              <a:ext uri="{FF2B5EF4-FFF2-40B4-BE49-F238E27FC236}">
                <a16:creationId xmlns:a16="http://schemas.microsoft.com/office/drawing/2014/main" id="{9523EDD9-35D0-AD0C-8E70-53F729930B02}"/>
              </a:ext>
            </a:extLst>
          </p:cNvPr>
          <p:cNvSpPr>
            <a:spLocks noGrp="1"/>
          </p:cNvSpPr>
          <p:nvPr>
            <p:ph type="body" sz="quarter" idx="10" hasCustomPrompt="1"/>
          </p:nvPr>
        </p:nvSpPr>
        <p:spPr>
          <a:xfrm>
            <a:off x="734954" y="604333"/>
            <a:ext cx="3991050" cy="522000"/>
          </a:xfrm>
          <a:prstGeom prst="roundRect">
            <a:avLst/>
          </a:prstGeom>
          <a:solidFill>
            <a:srgbClr val="8E71A5"/>
          </a:solidFill>
          <a:ln>
            <a:noFill/>
          </a:ln>
        </p:spPr>
        <p:txBody>
          <a:bodyPr anchor="ctr"/>
          <a:lstStyle>
            <a:lvl1pPr marL="0" indent="0" algn="ctr">
              <a:buNone/>
              <a:defRPr b="1">
                <a:solidFill>
                  <a:schemeClr val="bg1"/>
                </a:solidFill>
                <a:latin typeface="Century Gothic" panose="020B0502020202020204" pitchFamily="34" charset="0"/>
              </a:defRPr>
            </a:lvl1pPr>
          </a:lstStyle>
          <a:p>
            <a:pPr lvl="0"/>
            <a:r>
              <a:rPr lang="en-US"/>
              <a:t>Knowledge quiz X.X</a:t>
            </a:r>
            <a:endParaRPr lang="en-GB"/>
          </a:p>
        </p:txBody>
      </p:sp>
      <p:sp>
        <p:nvSpPr>
          <p:cNvPr id="2" name="Content Placeholder 2">
            <a:extLst>
              <a:ext uri="{FF2B5EF4-FFF2-40B4-BE49-F238E27FC236}">
                <a16:creationId xmlns:a16="http://schemas.microsoft.com/office/drawing/2014/main" id="{CB840377-AA6F-61D2-5564-27CE3998D421}"/>
              </a:ext>
            </a:extLst>
          </p:cNvPr>
          <p:cNvSpPr txBox="1">
            <a:spLocks/>
          </p:cNvSpPr>
          <p:nvPr userDrawn="1"/>
        </p:nvSpPr>
        <p:spPr>
          <a:xfrm rot="5400000">
            <a:off x="9725976" y="3632531"/>
            <a:ext cx="3780579" cy="54665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Knowledge quiz</a:t>
            </a:r>
            <a:endParaRPr lang="en-GB"/>
          </a:p>
        </p:txBody>
      </p:sp>
      <p:sp>
        <p:nvSpPr>
          <p:cNvPr id="4" name="Text Placeholder 3">
            <a:extLst>
              <a:ext uri="{FF2B5EF4-FFF2-40B4-BE49-F238E27FC236}">
                <a16:creationId xmlns:a16="http://schemas.microsoft.com/office/drawing/2014/main" id="{645F7DF1-EAEC-8DD1-BF4B-CF160AC57D0A}"/>
              </a:ext>
            </a:extLst>
          </p:cNvPr>
          <p:cNvSpPr>
            <a:spLocks noGrp="1"/>
          </p:cNvSpPr>
          <p:nvPr>
            <p:ph type="body" sz="quarter" idx="12" hasCustomPrompt="1"/>
          </p:nvPr>
        </p:nvSpPr>
        <p:spPr>
          <a:xfrm>
            <a:off x="11302478" y="284734"/>
            <a:ext cx="592137" cy="1759823"/>
          </a:xfrm>
          <a:prstGeom prst="rect">
            <a:avLst/>
          </a:prstGeom>
          <a:noFill/>
          <a:ln>
            <a:noFill/>
          </a:ln>
        </p:spPr>
        <p:txBody>
          <a:bodyPr vert="vert"/>
          <a:lstStyle>
            <a:lvl1pPr marL="0" indent="0">
              <a:buNone/>
              <a:defRPr b="1">
                <a:solidFill>
                  <a:schemeClr val="bg1"/>
                </a:solidFill>
                <a:latin typeface="Century Gothic" panose="020B0502020202020204" pitchFamily="34" charset="0"/>
              </a:defRPr>
            </a:lvl1pPr>
          </a:lstStyle>
          <a:p>
            <a:pPr lvl="0"/>
            <a:r>
              <a:rPr lang="en-US"/>
              <a:t>Lesson X:</a:t>
            </a:r>
            <a:endParaRPr lang="en-GB"/>
          </a:p>
        </p:txBody>
      </p:sp>
    </p:spTree>
    <p:extLst>
      <p:ext uri="{BB962C8B-B14F-4D97-AF65-F5344CB8AC3E}">
        <p14:creationId xmlns:p14="http://schemas.microsoft.com/office/powerpoint/2010/main" val="2911395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KS1_Enquiry Question_finalless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9B493EB-D26C-4CF7-9CD6-C74421415D2E}"/>
              </a:ext>
            </a:extLst>
          </p:cNvPr>
          <p:cNvSpPr>
            <a:spLocks noGrp="1"/>
          </p:cNvSpPr>
          <p:nvPr>
            <p:ph type="body" sz="quarter" idx="10" hasCustomPrompt="1"/>
          </p:nvPr>
        </p:nvSpPr>
        <p:spPr>
          <a:xfrm>
            <a:off x="4313381" y="1710025"/>
            <a:ext cx="6239693" cy="2677248"/>
          </a:xfrm>
          <a:prstGeom prst="wedgeRoundRectCallout">
            <a:avLst>
              <a:gd name="adj1" fmla="val -59561"/>
              <a:gd name="adj2" fmla="val 14476"/>
              <a:gd name="adj3" fmla="val 16667"/>
            </a:avLst>
          </a:prstGeom>
          <a:solidFill>
            <a:srgbClr val="EFE5F1"/>
          </a:solidFill>
          <a:ln>
            <a:noFill/>
          </a:ln>
        </p:spPr>
        <p:txBody>
          <a:bodyPr anchor="ctr"/>
          <a:lstStyle>
            <a:lvl1pPr marL="0" indent="0" algn="ctr">
              <a:lnSpc>
                <a:spcPct val="100000"/>
              </a:lnSpc>
              <a:buNone/>
              <a:defRPr>
                <a:latin typeface="Century Gothic" panose="020B0502020202020204" pitchFamily="34" charset="0"/>
              </a:defRPr>
            </a:lvl1pPr>
            <a:lvl2pPr marL="457200" indent="0" algn="ctr">
              <a:lnSpc>
                <a:spcPct val="100000"/>
              </a:lnSpc>
              <a:buNone/>
              <a:defRPr>
                <a:latin typeface="Century Gothic" panose="020B0502020202020204" pitchFamily="34" charset="0"/>
              </a:defRPr>
            </a:lvl2pPr>
            <a:lvl3pPr marL="914400" indent="0" algn="ctr">
              <a:lnSpc>
                <a:spcPct val="100000"/>
              </a:lnSpc>
              <a:buNone/>
              <a:defRPr>
                <a:latin typeface="Century Gothic" panose="020B0502020202020204" pitchFamily="34" charset="0"/>
              </a:defRPr>
            </a:lvl3pPr>
            <a:lvl4pPr marL="1371600" indent="0" algn="ctr">
              <a:lnSpc>
                <a:spcPct val="100000"/>
              </a:lnSpc>
              <a:buNone/>
              <a:defRPr>
                <a:latin typeface="Century Gothic" panose="020B0502020202020204" pitchFamily="34" charset="0"/>
              </a:defRPr>
            </a:lvl4pPr>
            <a:lvl5pPr marL="1828800" indent="0" algn="ctr">
              <a:lnSpc>
                <a:spcPct val="100000"/>
              </a:lnSpc>
              <a:buNone/>
              <a:defRPr>
                <a:latin typeface="Century Gothic" panose="020B0502020202020204" pitchFamily="34" charset="0"/>
              </a:defRPr>
            </a:lvl5pPr>
          </a:lstStyle>
          <a:p>
            <a:pPr lvl="0"/>
            <a:r>
              <a:rPr lang="en-US"/>
              <a:t>This is the unit enquiry question</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B699ECF4-6E58-4F46-DF09-BF03E222D72F}"/>
              </a:ext>
            </a:extLst>
          </p:cNvPr>
          <p:cNvPicPr>
            <a:picLocks noChangeAspect="1"/>
          </p:cNvPicPr>
          <p:nvPr userDrawn="1"/>
        </p:nvPicPr>
        <p:blipFill>
          <a:blip r:embed="rId2"/>
          <a:srcRect/>
          <a:stretch/>
        </p:blipFill>
        <p:spPr>
          <a:xfrm>
            <a:off x="11220009" y="5942883"/>
            <a:ext cx="777625" cy="777625"/>
          </a:xfrm>
          <a:prstGeom prst="rect">
            <a:avLst/>
          </a:prstGeom>
        </p:spPr>
      </p:pic>
      <p:sp>
        <p:nvSpPr>
          <p:cNvPr id="6" name="TextBox 5">
            <a:extLst>
              <a:ext uri="{FF2B5EF4-FFF2-40B4-BE49-F238E27FC236}">
                <a16:creationId xmlns:a16="http://schemas.microsoft.com/office/drawing/2014/main" id="{C038F5E4-7C8B-E5C7-BA4B-6EC72475216D}"/>
              </a:ext>
            </a:extLst>
          </p:cNvPr>
          <p:cNvSpPr txBox="1"/>
          <p:nvPr userDrawn="1"/>
        </p:nvSpPr>
        <p:spPr>
          <a:xfrm>
            <a:off x="473075" y="426602"/>
            <a:ext cx="10333470" cy="522000"/>
          </a:xfrm>
          <a:prstGeom prst="roundRect">
            <a:avLst/>
          </a:prstGeom>
          <a:solidFill>
            <a:srgbClr val="8E71A5"/>
          </a:solidFill>
          <a:ln>
            <a:noFill/>
          </a:ln>
        </p:spPr>
        <p:txBody>
          <a:bodyPr wrap="square" anchor="ctr">
            <a:spAutoFit/>
          </a:bodyPr>
          <a:lstStyle/>
          <a:p>
            <a:pPr marL="176400"/>
            <a:r>
              <a:rPr lang="en-GB" sz="2800" b="1">
                <a:solidFill>
                  <a:schemeClr val="bg1"/>
                </a:solidFill>
                <a:latin typeface="Century Gothic" panose="020B0502020202020204" pitchFamily="34" charset="0"/>
              </a:rPr>
              <a:t>Now you are ready to answer the enquiry question:</a:t>
            </a:r>
          </a:p>
        </p:txBody>
      </p:sp>
      <p:sp>
        <p:nvSpPr>
          <p:cNvPr id="2" name="Content Placeholder 2">
            <a:extLst>
              <a:ext uri="{FF2B5EF4-FFF2-40B4-BE49-F238E27FC236}">
                <a16:creationId xmlns:a16="http://schemas.microsoft.com/office/drawing/2014/main" id="{450830EE-1B8E-B753-BF2D-D34919798313}"/>
              </a:ext>
            </a:extLst>
          </p:cNvPr>
          <p:cNvSpPr txBox="1">
            <a:spLocks/>
          </p:cNvSpPr>
          <p:nvPr userDrawn="1"/>
        </p:nvSpPr>
        <p:spPr>
          <a:xfrm rot="5400000">
            <a:off x="8828077" y="2755403"/>
            <a:ext cx="5487995"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solidFill>
                  <a:schemeClr val="bg1"/>
                </a:solidFill>
                <a:latin typeface="Century Gothic" panose="020B0502020202020204" pitchFamily="34" charset="0"/>
              </a:rPr>
              <a:t>Enquiry question</a:t>
            </a:r>
          </a:p>
          <a:p>
            <a:pPr marL="0" indent="0">
              <a:buFont typeface="Arial" panose="020B0604020202020204" pitchFamily="34" charset="0"/>
              <a:buNone/>
            </a:pPr>
            <a:endParaRPr lang="en-GB"/>
          </a:p>
        </p:txBody>
      </p:sp>
    </p:spTree>
    <p:extLst>
      <p:ext uri="{BB962C8B-B14F-4D97-AF65-F5344CB8AC3E}">
        <p14:creationId xmlns:p14="http://schemas.microsoft.com/office/powerpoint/2010/main" val="3578627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A012-67C6-E17C-6C32-960A0370946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D449A34-0B40-4025-D9A2-8D8F42974D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9D9E805-39F6-F7BF-20B4-4EF0EF6E378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B8A509-9999-D07A-0E90-A93435FE2E9C}"/>
              </a:ext>
            </a:extLst>
          </p:cNvPr>
          <p:cNvSpPr>
            <a:spLocks noGrp="1"/>
          </p:cNvSpPr>
          <p:nvPr>
            <p:ph type="dt" sz="half" idx="10"/>
          </p:nvPr>
        </p:nvSpPr>
        <p:spPr/>
        <p:txBody>
          <a:bodyPr/>
          <a:lstStyle/>
          <a:p>
            <a:fld id="{846CE7D5-CF57-46EF-B807-FDD0502418D4}" type="datetimeFigureOut">
              <a:rPr lang="en-GB" smtClean="0"/>
              <a:t>15/12/2025</a:t>
            </a:fld>
            <a:endParaRPr lang="en-GB"/>
          </a:p>
        </p:txBody>
      </p:sp>
      <p:sp>
        <p:nvSpPr>
          <p:cNvPr id="6" name="Footer Placeholder 5">
            <a:extLst>
              <a:ext uri="{FF2B5EF4-FFF2-40B4-BE49-F238E27FC236}">
                <a16:creationId xmlns:a16="http://schemas.microsoft.com/office/drawing/2014/main" id="{F6ACCDD9-E7E9-D12B-7F17-53DF99C65D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7DF17E-6CF1-053C-1EFB-8B492A9D999F}"/>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166230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8603D-AFCB-0677-7379-95F394D5A88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994EADF-4D13-A6DF-9D0A-743150D15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5BD97A-9A5B-EB0C-E670-E253057C4AF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E068297-8BC3-E759-D821-551504690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D35F66-F14F-BDC5-79FC-711E4E1F330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09BFE09-A1B5-975F-6FFD-9F4F97985D7E}"/>
              </a:ext>
            </a:extLst>
          </p:cNvPr>
          <p:cNvSpPr>
            <a:spLocks noGrp="1"/>
          </p:cNvSpPr>
          <p:nvPr>
            <p:ph type="dt" sz="half" idx="10"/>
          </p:nvPr>
        </p:nvSpPr>
        <p:spPr/>
        <p:txBody>
          <a:bodyPr/>
          <a:lstStyle/>
          <a:p>
            <a:fld id="{846CE7D5-CF57-46EF-B807-FDD0502418D4}" type="datetimeFigureOut">
              <a:rPr lang="en-GB" smtClean="0"/>
              <a:t>15/12/2025</a:t>
            </a:fld>
            <a:endParaRPr lang="en-GB"/>
          </a:p>
        </p:txBody>
      </p:sp>
      <p:sp>
        <p:nvSpPr>
          <p:cNvPr id="8" name="Footer Placeholder 7">
            <a:extLst>
              <a:ext uri="{FF2B5EF4-FFF2-40B4-BE49-F238E27FC236}">
                <a16:creationId xmlns:a16="http://schemas.microsoft.com/office/drawing/2014/main" id="{AF32CD17-E8DD-E0D7-FF1B-838FF3FAFB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662C68-532B-B541-069E-B10017C596EE}"/>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050511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CDBF-4852-5698-27FD-5E6C8635FC5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CF04CCF-A174-8EC9-701C-CC1ECC60BA74}"/>
              </a:ext>
            </a:extLst>
          </p:cNvPr>
          <p:cNvSpPr>
            <a:spLocks noGrp="1"/>
          </p:cNvSpPr>
          <p:nvPr>
            <p:ph type="dt" sz="half" idx="10"/>
          </p:nvPr>
        </p:nvSpPr>
        <p:spPr/>
        <p:txBody>
          <a:bodyPr/>
          <a:lstStyle/>
          <a:p>
            <a:fld id="{846CE7D5-CF57-46EF-B807-FDD0502418D4}" type="datetimeFigureOut">
              <a:rPr lang="en-GB" smtClean="0"/>
              <a:t>15/12/2025</a:t>
            </a:fld>
            <a:endParaRPr lang="en-GB"/>
          </a:p>
        </p:txBody>
      </p:sp>
      <p:sp>
        <p:nvSpPr>
          <p:cNvPr id="4" name="Footer Placeholder 3">
            <a:extLst>
              <a:ext uri="{FF2B5EF4-FFF2-40B4-BE49-F238E27FC236}">
                <a16:creationId xmlns:a16="http://schemas.microsoft.com/office/drawing/2014/main" id="{EBAB09EC-BB1E-5A82-BDF4-4CDA4DF05B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CB764A-723A-9C4F-3EB0-01A1DCA882E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562999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80A46-317B-1872-4028-B67FABFB5AFB}"/>
              </a:ext>
            </a:extLst>
          </p:cNvPr>
          <p:cNvSpPr>
            <a:spLocks noGrp="1"/>
          </p:cNvSpPr>
          <p:nvPr>
            <p:ph type="dt" sz="half" idx="10"/>
          </p:nvPr>
        </p:nvSpPr>
        <p:spPr/>
        <p:txBody>
          <a:bodyPr/>
          <a:lstStyle/>
          <a:p>
            <a:fld id="{846CE7D5-CF57-46EF-B807-FDD0502418D4}" type="datetimeFigureOut">
              <a:rPr lang="en-GB" smtClean="0"/>
              <a:t>15/12/2025</a:t>
            </a:fld>
            <a:endParaRPr lang="en-GB"/>
          </a:p>
        </p:txBody>
      </p:sp>
      <p:sp>
        <p:nvSpPr>
          <p:cNvPr id="3" name="Footer Placeholder 2">
            <a:extLst>
              <a:ext uri="{FF2B5EF4-FFF2-40B4-BE49-F238E27FC236}">
                <a16:creationId xmlns:a16="http://schemas.microsoft.com/office/drawing/2014/main" id="{15F46AC5-9213-3497-B9C4-726272E925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5D679CC-5F1D-B25B-27AA-0621717BA875}"/>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841926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091B-00B1-2C4E-AF3D-C50AB65297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EB7A60A-AD7F-3952-F5DC-2D2148B4D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1628496-F423-17FC-670A-00C71D98E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AD8042-F406-2EA4-6A7F-82FD837C27FC}"/>
              </a:ext>
            </a:extLst>
          </p:cNvPr>
          <p:cNvSpPr>
            <a:spLocks noGrp="1"/>
          </p:cNvSpPr>
          <p:nvPr>
            <p:ph type="dt" sz="half" idx="10"/>
          </p:nvPr>
        </p:nvSpPr>
        <p:spPr/>
        <p:txBody>
          <a:bodyPr/>
          <a:lstStyle/>
          <a:p>
            <a:fld id="{846CE7D5-CF57-46EF-B807-FDD0502418D4}" type="datetimeFigureOut">
              <a:rPr lang="en-GB" smtClean="0"/>
              <a:t>15/12/2025</a:t>
            </a:fld>
            <a:endParaRPr lang="en-GB"/>
          </a:p>
        </p:txBody>
      </p:sp>
      <p:sp>
        <p:nvSpPr>
          <p:cNvPr id="6" name="Footer Placeholder 5">
            <a:extLst>
              <a:ext uri="{FF2B5EF4-FFF2-40B4-BE49-F238E27FC236}">
                <a16:creationId xmlns:a16="http://schemas.microsoft.com/office/drawing/2014/main" id="{DCB9972E-C86E-52B3-29C9-519D38AA5E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795B6-2038-8F6D-9F6F-C15DD13856CD}"/>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396686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98B9-0B2A-5BE8-BDD9-26C2C8FFBE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73574F3-CA12-21B9-2004-3357F89FE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1E841F3-B5E0-C842-E8C4-D74006D5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00EC39-57BB-71C5-DA3E-412A6F307A63}"/>
              </a:ext>
            </a:extLst>
          </p:cNvPr>
          <p:cNvSpPr>
            <a:spLocks noGrp="1"/>
          </p:cNvSpPr>
          <p:nvPr>
            <p:ph type="dt" sz="half" idx="10"/>
          </p:nvPr>
        </p:nvSpPr>
        <p:spPr/>
        <p:txBody>
          <a:bodyPr/>
          <a:lstStyle/>
          <a:p>
            <a:fld id="{846CE7D5-CF57-46EF-B807-FDD0502418D4}" type="datetimeFigureOut">
              <a:rPr lang="en-GB" smtClean="0"/>
              <a:t>15/12/2025</a:t>
            </a:fld>
            <a:endParaRPr lang="en-GB"/>
          </a:p>
        </p:txBody>
      </p:sp>
      <p:sp>
        <p:nvSpPr>
          <p:cNvPr id="6" name="Footer Placeholder 5">
            <a:extLst>
              <a:ext uri="{FF2B5EF4-FFF2-40B4-BE49-F238E27FC236}">
                <a16:creationId xmlns:a16="http://schemas.microsoft.com/office/drawing/2014/main" id="{6C25524A-DC86-2975-06FE-D647A8FD19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923B31-6ACB-A536-FEED-4DCA4D3F79C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9946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6B0727-6BEF-24BA-2867-35B9C1652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40BF9F6-48E8-51DF-E8B3-C53425275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507261C5-ED1B-BA9B-9C9F-F052CF9562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15/12/2025</a:t>
            </a:fld>
            <a:endParaRPr lang="en-GB"/>
          </a:p>
        </p:txBody>
      </p:sp>
      <p:sp>
        <p:nvSpPr>
          <p:cNvPr id="5" name="Footer Placeholder 4">
            <a:extLst>
              <a:ext uri="{FF2B5EF4-FFF2-40B4-BE49-F238E27FC236}">
                <a16:creationId xmlns:a16="http://schemas.microsoft.com/office/drawing/2014/main" id="{079927F4-EA52-8297-F984-AB40E07AC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10CC13C-D18C-FF38-0136-EB1205C66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
        <p:nvSpPr>
          <p:cNvPr id="7" name="TextBox 6">
            <a:extLst>
              <a:ext uri="{FF2B5EF4-FFF2-40B4-BE49-F238E27FC236}">
                <a16:creationId xmlns:a16="http://schemas.microsoft.com/office/drawing/2014/main" id="{49E96AF4-504F-1DF1-ECDB-565F11FA9B2E}"/>
              </a:ext>
            </a:extLst>
          </p:cNvPr>
          <p:cNvSpPr txBox="1"/>
          <p:nvPr userDrawn="1"/>
        </p:nvSpPr>
        <p:spPr>
          <a:xfrm>
            <a:off x="7620000" y="0"/>
            <a:ext cx="4365171" cy="369332"/>
          </a:xfrm>
          <a:prstGeom prst="rect">
            <a:avLst/>
          </a:prstGeom>
          <a:noFill/>
        </p:spPr>
        <p:txBody>
          <a:bodyPr wrap="square" rtlCol="0">
            <a:spAutoFit/>
          </a:bodyPr>
          <a:lstStyle/>
          <a:p>
            <a:r>
              <a:rPr lang="en-GB" dirty="0">
                <a:solidFill>
                  <a:schemeClr val="accent5">
                    <a:lumMod val="75000"/>
                  </a:schemeClr>
                </a:solidFill>
              </a:rPr>
              <a:t>T</a:t>
            </a:r>
            <a:r>
              <a:rPr lang="en-GB" dirty="0"/>
              <a:t>uesday 16</a:t>
            </a:r>
            <a:r>
              <a:rPr lang="en-GB" baseline="30000" dirty="0"/>
              <a:t>th</a:t>
            </a:r>
            <a:r>
              <a:rPr lang="en-GB" dirty="0"/>
              <a:t> </a:t>
            </a:r>
            <a:r>
              <a:rPr lang="en-GB" dirty="0">
                <a:solidFill>
                  <a:schemeClr val="accent5">
                    <a:lumMod val="75000"/>
                  </a:schemeClr>
                </a:solidFill>
              </a:rPr>
              <a:t>D</a:t>
            </a:r>
            <a:r>
              <a:rPr lang="en-GB" dirty="0"/>
              <a:t>ecember 2025</a:t>
            </a:r>
          </a:p>
        </p:txBody>
      </p:sp>
    </p:spTree>
    <p:extLst>
      <p:ext uri="{BB962C8B-B14F-4D97-AF65-F5344CB8AC3E}">
        <p14:creationId xmlns:p14="http://schemas.microsoft.com/office/powerpoint/2010/main" val="234416829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twinkl.co.uk/go/resource/tg-a-28-twas-the-night-before-christmas-motion-story"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hyperlink" Target="https://www.youtube.com/watch?v=hzApsIPHRwo" TargetMode="External"/><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85.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3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26.png"/><Relationship Id="rId4" Type="http://schemas.openxmlformats.org/officeDocument/2006/relationships/image" Target="../media/image37.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chemeClr val="accent5"/>
                </a:solidFill>
                <a:latin typeface="Sassoon Primary"/>
              </a:rPr>
              <a:t>T</a:t>
            </a:r>
            <a:r>
              <a:rPr lang="en-GB" dirty="0">
                <a:latin typeface="Sassoon Primary"/>
              </a:rPr>
              <a:t>uesday 16th </a:t>
            </a:r>
            <a:r>
              <a:rPr lang="en-GB" dirty="0">
                <a:solidFill>
                  <a:schemeClr val="accent5"/>
                </a:solidFill>
                <a:latin typeface="Sassoon Primary"/>
              </a:rPr>
              <a:t>D</a:t>
            </a:r>
            <a:r>
              <a:rPr lang="en-GB" dirty="0">
                <a:latin typeface="Sassoon Primary"/>
              </a:rPr>
              <a:t>ecember 2025</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0">
            <a:extLst>
              <a:ext uri="{FF2B5EF4-FFF2-40B4-BE49-F238E27FC236}">
                <a16:creationId xmlns:a16="http://schemas.microsoft.com/office/drawing/2014/main" id="{C3AA121D-3104-5D67-40A1-2E8AB2AA6B88}"/>
              </a:ext>
            </a:extLst>
          </p:cNvPr>
          <p:cNvSpPr>
            <a:spLocks noGrp="1"/>
          </p:cNvSpPr>
          <p:nvPr>
            <p:ph type="title"/>
          </p:nvPr>
        </p:nvSpPr>
        <p:spPr>
          <a:xfrm>
            <a:off x="1981201" y="560389"/>
            <a:ext cx="8220075" cy="1195387"/>
          </a:xfrm>
        </p:spPr>
        <p:txBody>
          <a:bodyPr/>
          <a:lstStyle/>
          <a:p>
            <a:pPr algn="ctr" eaLnBrk="1" hangingPunct="1"/>
            <a:r>
              <a:rPr lang="en-GB" altLang="en-US" sz="3200"/>
              <a:t>Spell the Words</a:t>
            </a:r>
          </a:p>
        </p:txBody>
      </p:sp>
      <p:sp>
        <p:nvSpPr>
          <p:cNvPr id="4" name="Rectangle 3">
            <a:extLst>
              <a:ext uri="{FF2B5EF4-FFF2-40B4-BE49-F238E27FC236}">
                <a16:creationId xmlns:a16="http://schemas.microsoft.com/office/drawing/2014/main" id="{E4EE5273-C9EE-3F94-B87E-661F1039F750}"/>
              </a:ext>
            </a:extLst>
          </p:cNvPr>
          <p:cNvSpPr/>
          <p:nvPr/>
        </p:nvSpPr>
        <p:spPr>
          <a:xfrm>
            <a:off x="4078288" y="2014538"/>
            <a:ext cx="1789112" cy="1789112"/>
          </a:xfrm>
          <a:prstGeom prst="rect">
            <a:avLst/>
          </a:prstGeom>
          <a:solidFill>
            <a:srgbClr val="DF50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Rectangle 4">
            <a:extLst>
              <a:ext uri="{FF2B5EF4-FFF2-40B4-BE49-F238E27FC236}">
                <a16:creationId xmlns:a16="http://schemas.microsoft.com/office/drawing/2014/main" id="{B5B6A6AE-DCA2-0BBF-B495-89782244557F}"/>
              </a:ext>
            </a:extLst>
          </p:cNvPr>
          <p:cNvSpPr/>
          <p:nvPr/>
        </p:nvSpPr>
        <p:spPr>
          <a:xfrm>
            <a:off x="6310313" y="2014538"/>
            <a:ext cx="1789112" cy="1789112"/>
          </a:xfrm>
          <a:prstGeom prst="rect">
            <a:avLst/>
          </a:prstGeom>
          <a:solidFill>
            <a:srgbClr val="00A65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lt1">
                  <a:alpha val="20000"/>
                </a:schemeClr>
              </a:solidFill>
            </a:endParaRPr>
          </a:p>
        </p:txBody>
      </p:sp>
      <p:sp>
        <p:nvSpPr>
          <p:cNvPr id="6" name="Rectangle 5">
            <a:extLst>
              <a:ext uri="{FF2B5EF4-FFF2-40B4-BE49-F238E27FC236}">
                <a16:creationId xmlns:a16="http://schemas.microsoft.com/office/drawing/2014/main" id="{C5A6B762-75C9-9956-AECD-40653BD92D7A}"/>
              </a:ext>
            </a:extLst>
          </p:cNvPr>
          <p:cNvSpPr/>
          <p:nvPr/>
        </p:nvSpPr>
        <p:spPr>
          <a:xfrm>
            <a:off x="4078288" y="4198939"/>
            <a:ext cx="1789112" cy="1787525"/>
          </a:xfrm>
          <a:prstGeom prst="rect">
            <a:avLst/>
          </a:prstGeom>
          <a:solidFill>
            <a:srgbClr val="00A65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lt1">
                  <a:alpha val="20000"/>
                </a:schemeClr>
              </a:solidFill>
            </a:endParaRPr>
          </a:p>
        </p:txBody>
      </p:sp>
      <p:sp>
        <p:nvSpPr>
          <p:cNvPr id="7" name="Rectangle 6">
            <a:extLst>
              <a:ext uri="{FF2B5EF4-FFF2-40B4-BE49-F238E27FC236}">
                <a16:creationId xmlns:a16="http://schemas.microsoft.com/office/drawing/2014/main" id="{23D39302-585C-892C-E343-9383FD952D05}"/>
              </a:ext>
            </a:extLst>
          </p:cNvPr>
          <p:cNvSpPr/>
          <p:nvPr/>
        </p:nvSpPr>
        <p:spPr>
          <a:xfrm>
            <a:off x="6310313" y="4198939"/>
            <a:ext cx="1789112" cy="1787525"/>
          </a:xfrm>
          <a:prstGeom prst="rect">
            <a:avLst/>
          </a:prstGeom>
          <a:solidFill>
            <a:srgbClr val="DF50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8440" name="Picture 1">
            <a:extLst>
              <a:ext uri="{FF2B5EF4-FFF2-40B4-BE49-F238E27FC236}">
                <a16:creationId xmlns:a16="http://schemas.microsoft.com/office/drawing/2014/main" id="{05739581-0B78-9ED8-5DAA-E98B1624C8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91026" y="1811340"/>
            <a:ext cx="9953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2">
            <a:extLst>
              <a:ext uri="{FF2B5EF4-FFF2-40B4-BE49-F238E27FC236}">
                <a16:creationId xmlns:a16="http://schemas.microsoft.com/office/drawing/2014/main" id="{1E59AE80-50C1-D1EF-B357-D95F4CC3D3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3950" y="1930401"/>
            <a:ext cx="2281238"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7">
            <a:extLst>
              <a:ext uri="{FF2B5EF4-FFF2-40B4-BE49-F238E27FC236}">
                <a16:creationId xmlns:a16="http://schemas.microsoft.com/office/drawing/2014/main" id="{C93FFA95-4380-FF1B-8771-7C2CF343D67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3929063"/>
            <a:ext cx="1376362"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8">
            <a:extLst>
              <a:ext uri="{FF2B5EF4-FFF2-40B4-BE49-F238E27FC236}">
                <a16:creationId xmlns:a16="http://schemas.microsoft.com/office/drawing/2014/main" id="{C01A2F64-C907-7D3E-49F5-D5BDED5E0B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68764" y="4143375"/>
            <a:ext cx="1798637"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0">
            <a:extLst>
              <a:ext uri="{FF2B5EF4-FFF2-40B4-BE49-F238E27FC236}">
                <a16:creationId xmlns:a16="http://schemas.microsoft.com/office/drawing/2014/main" id="{DBFD6EA4-321D-17B2-0922-438133524952}"/>
              </a:ext>
            </a:extLst>
          </p:cNvPr>
          <p:cNvSpPr>
            <a:spLocks noGrp="1"/>
          </p:cNvSpPr>
          <p:nvPr>
            <p:ph type="title"/>
          </p:nvPr>
        </p:nvSpPr>
        <p:spPr>
          <a:xfrm>
            <a:off x="1981201" y="479426"/>
            <a:ext cx="8220075" cy="993775"/>
          </a:xfrm>
        </p:spPr>
        <p:txBody>
          <a:bodyPr/>
          <a:lstStyle/>
          <a:p>
            <a:pPr eaLnBrk="1" hangingPunct="1"/>
            <a:r>
              <a:rPr lang="en-GB" altLang="en-US" sz="3600"/>
              <a:t>Read the words…</a:t>
            </a:r>
          </a:p>
        </p:txBody>
      </p:sp>
      <p:grpSp>
        <p:nvGrpSpPr>
          <p:cNvPr id="19459" name="turkey">
            <a:extLst>
              <a:ext uri="{FF2B5EF4-FFF2-40B4-BE49-F238E27FC236}">
                <a16:creationId xmlns:a16="http://schemas.microsoft.com/office/drawing/2014/main" id="{FF1A6031-2B51-29E4-7E93-28793078CFE8}"/>
              </a:ext>
            </a:extLst>
          </p:cNvPr>
          <p:cNvGrpSpPr>
            <a:grpSpLocks/>
          </p:cNvGrpSpPr>
          <p:nvPr/>
        </p:nvGrpSpPr>
        <p:grpSpPr bwMode="auto">
          <a:xfrm>
            <a:off x="7058026" y="1595439"/>
            <a:ext cx="2754313" cy="1311275"/>
            <a:chOff x="2821249" y="3228053"/>
            <a:chExt cx="2754164" cy="1311757"/>
          </a:xfrm>
        </p:grpSpPr>
        <p:pic>
          <p:nvPicPr>
            <p:cNvPr id="19475" name="Picture 9">
              <a:extLst>
                <a:ext uri="{FF2B5EF4-FFF2-40B4-BE49-F238E27FC236}">
                  <a16:creationId xmlns:a16="http://schemas.microsoft.com/office/drawing/2014/main" id="{645EB64F-278A-059C-467F-7B973B5416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1249" y="3228053"/>
              <a:ext cx="2754164" cy="131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666168F-2D13-E0A6-2E8C-D5D7C1D9EB0B}"/>
                </a:ext>
              </a:extLst>
            </p:cNvPr>
            <p:cNvSpPr txBox="1"/>
            <p:nvPr/>
          </p:nvSpPr>
          <p:spPr>
            <a:xfrm>
              <a:off x="2870459" y="3404924"/>
              <a:ext cx="2571486" cy="923670"/>
            </a:xfrm>
            <a:prstGeom prst="rect">
              <a:avLst/>
            </a:prstGeom>
            <a:noFill/>
          </p:spPr>
          <p:txBody>
            <a:bodyPr>
              <a:spAutoFit/>
            </a:bodyPr>
            <a:lstStyle/>
            <a:p>
              <a:pPr algn="ctr">
                <a:defRPr/>
              </a:pPr>
              <a:r>
                <a:rPr lang="en-GB" sz="5400" dirty="0">
                  <a:ln w="19050">
                    <a:solidFill>
                      <a:schemeClr val="tx1"/>
                    </a:solidFill>
                  </a:ln>
                  <a:solidFill>
                    <a:schemeClr val="bg1"/>
                  </a:solidFill>
                  <a:latin typeface="Twinkl ExtraBold" pitchFamily="2" charset="0"/>
                </a:rPr>
                <a:t>chicken</a:t>
              </a:r>
            </a:p>
          </p:txBody>
        </p:sp>
      </p:grpSp>
      <p:grpSp>
        <p:nvGrpSpPr>
          <p:cNvPr id="19460" name="present">
            <a:extLst>
              <a:ext uri="{FF2B5EF4-FFF2-40B4-BE49-F238E27FC236}">
                <a16:creationId xmlns:a16="http://schemas.microsoft.com/office/drawing/2014/main" id="{6AB5DE13-7186-F019-B0A1-A00552AFEFC0}"/>
              </a:ext>
            </a:extLst>
          </p:cNvPr>
          <p:cNvGrpSpPr>
            <a:grpSpLocks/>
          </p:cNvGrpSpPr>
          <p:nvPr/>
        </p:nvGrpSpPr>
        <p:grpSpPr bwMode="auto">
          <a:xfrm>
            <a:off x="2349501" y="4205288"/>
            <a:ext cx="2417763" cy="1816100"/>
            <a:chOff x="219995" y="4677196"/>
            <a:chExt cx="2418328" cy="1816662"/>
          </a:xfrm>
        </p:grpSpPr>
        <p:pic>
          <p:nvPicPr>
            <p:cNvPr id="19473" name="Picture 11">
              <a:extLst>
                <a:ext uri="{FF2B5EF4-FFF2-40B4-BE49-F238E27FC236}">
                  <a16:creationId xmlns:a16="http://schemas.microsoft.com/office/drawing/2014/main" id="{938A59A7-BF79-F550-47E9-BCDA3A7B21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995" y="4677196"/>
              <a:ext cx="2418328" cy="181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F61395F-692E-AE4B-7656-61068062792C}"/>
                </a:ext>
              </a:extLst>
            </p:cNvPr>
            <p:cNvSpPr txBox="1"/>
            <p:nvPr/>
          </p:nvSpPr>
          <p:spPr>
            <a:xfrm>
              <a:off x="349675" y="4883324"/>
              <a:ext cx="2158968" cy="923616"/>
            </a:xfrm>
            <a:prstGeom prst="rect">
              <a:avLst/>
            </a:prstGeom>
            <a:noFill/>
          </p:spPr>
          <p:txBody>
            <a:bodyPr>
              <a:spAutoFit/>
            </a:bodyPr>
            <a:lstStyle/>
            <a:p>
              <a:pPr algn="ctr">
                <a:defRPr/>
              </a:pPr>
              <a:r>
                <a:rPr lang="en-GB" sz="5400" dirty="0">
                  <a:ln w="19050">
                    <a:solidFill>
                      <a:schemeClr val="tx1"/>
                    </a:solidFill>
                  </a:ln>
                  <a:solidFill>
                    <a:schemeClr val="bg1"/>
                  </a:solidFill>
                  <a:latin typeface="+mj-lt"/>
                </a:rPr>
                <a:t>thank</a:t>
              </a:r>
            </a:p>
          </p:txBody>
        </p:sp>
      </p:grpSp>
      <p:grpSp>
        <p:nvGrpSpPr>
          <p:cNvPr id="19461" name="holly">
            <a:extLst>
              <a:ext uri="{FF2B5EF4-FFF2-40B4-BE49-F238E27FC236}">
                <a16:creationId xmlns:a16="http://schemas.microsoft.com/office/drawing/2014/main" id="{9F788B55-1270-F8EA-A748-28621E6C9988}"/>
              </a:ext>
            </a:extLst>
          </p:cNvPr>
          <p:cNvGrpSpPr>
            <a:grpSpLocks/>
          </p:cNvGrpSpPr>
          <p:nvPr/>
        </p:nvGrpSpPr>
        <p:grpSpPr bwMode="auto">
          <a:xfrm>
            <a:off x="7575551" y="3881438"/>
            <a:ext cx="2024063" cy="2151062"/>
            <a:chOff x="5950784" y="4006128"/>
            <a:chExt cx="2076516" cy="2207468"/>
          </a:xfrm>
        </p:grpSpPr>
        <p:pic>
          <p:nvPicPr>
            <p:cNvPr id="19471" name="Picture 2">
              <a:extLst>
                <a:ext uri="{FF2B5EF4-FFF2-40B4-BE49-F238E27FC236}">
                  <a16:creationId xmlns:a16="http://schemas.microsoft.com/office/drawing/2014/main" id="{94A7F235-FCF2-FFC1-AF6E-1105D4AF226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0784" y="4006128"/>
              <a:ext cx="2076516" cy="2207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18D1A23-D8C7-3376-6BC6-CDBAB8A882F4}"/>
                </a:ext>
              </a:extLst>
            </p:cNvPr>
            <p:cNvSpPr txBox="1"/>
            <p:nvPr/>
          </p:nvSpPr>
          <p:spPr>
            <a:xfrm>
              <a:off x="6165626" y="4697944"/>
              <a:ext cx="1646831" cy="947542"/>
            </a:xfrm>
            <a:prstGeom prst="rect">
              <a:avLst/>
            </a:prstGeom>
            <a:noFill/>
          </p:spPr>
          <p:txBody>
            <a:bodyPr>
              <a:spAutoFit/>
            </a:bodyPr>
            <a:lstStyle/>
            <a:p>
              <a:pPr algn="ctr">
                <a:defRPr/>
              </a:pPr>
              <a:r>
                <a:rPr lang="en-GB" sz="5400" dirty="0">
                  <a:ln w="19050">
                    <a:solidFill>
                      <a:schemeClr val="tx1"/>
                    </a:solidFill>
                  </a:ln>
                  <a:solidFill>
                    <a:schemeClr val="bg1"/>
                  </a:solidFill>
                  <a:latin typeface="Twinkl ExtraBold" pitchFamily="2" charset="0"/>
                </a:rPr>
                <a:t>next</a:t>
              </a:r>
            </a:p>
          </p:txBody>
        </p:sp>
      </p:grpSp>
      <p:pic>
        <p:nvPicPr>
          <p:cNvPr id="19462" name="Picture 15">
            <a:extLst>
              <a:ext uri="{FF2B5EF4-FFF2-40B4-BE49-F238E27FC236}">
                <a16:creationId xmlns:a16="http://schemas.microsoft.com/office/drawing/2014/main" id="{2CF4DE5D-142D-9BCD-0167-91BDD064F2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21288" y="2695575"/>
            <a:ext cx="1885950"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45FD530-3F1B-50E4-B428-225233AF198B}"/>
              </a:ext>
            </a:extLst>
          </p:cNvPr>
          <p:cNvSpPr txBox="1"/>
          <p:nvPr/>
        </p:nvSpPr>
        <p:spPr>
          <a:xfrm>
            <a:off x="5306177" y="4025974"/>
            <a:ext cx="1646831" cy="923330"/>
          </a:xfrm>
          <a:prstGeom prst="rect">
            <a:avLst/>
          </a:prstGeom>
          <a:noFill/>
        </p:spPr>
        <p:txBody>
          <a:bodyPr>
            <a:spAutoFit/>
          </a:bodyPr>
          <a:lstStyle/>
          <a:p>
            <a:pPr algn="ctr">
              <a:defRPr/>
            </a:pPr>
            <a:r>
              <a:rPr lang="en-GB" sz="5400" dirty="0">
                <a:ln w="19050">
                  <a:solidFill>
                    <a:schemeClr val="tx1"/>
                  </a:solidFill>
                </a:ln>
                <a:solidFill>
                  <a:schemeClr val="bg1"/>
                </a:solidFill>
                <a:latin typeface="Twinkl ExtraBold" pitchFamily="2" charset="0"/>
              </a:rPr>
              <a:t>out</a:t>
            </a:r>
          </a:p>
        </p:txBody>
      </p:sp>
      <p:grpSp>
        <p:nvGrpSpPr>
          <p:cNvPr id="19464" name="cake">
            <a:extLst>
              <a:ext uri="{FF2B5EF4-FFF2-40B4-BE49-F238E27FC236}">
                <a16:creationId xmlns:a16="http://schemas.microsoft.com/office/drawing/2014/main" id="{F118DA7F-6231-82ED-0629-C83458AAD878}"/>
              </a:ext>
            </a:extLst>
          </p:cNvPr>
          <p:cNvGrpSpPr>
            <a:grpSpLocks/>
          </p:cNvGrpSpPr>
          <p:nvPr/>
        </p:nvGrpSpPr>
        <p:grpSpPr bwMode="auto">
          <a:xfrm>
            <a:off x="2486026" y="1595438"/>
            <a:ext cx="2544763" cy="1708150"/>
            <a:chOff x="457198" y="4618162"/>
            <a:chExt cx="2544169" cy="1708154"/>
          </a:xfrm>
        </p:grpSpPr>
        <p:pic>
          <p:nvPicPr>
            <p:cNvPr id="19469" name="Picture 18">
              <a:extLst>
                <a:ext uri="{FF2B5EF4-FFF2-40B4-BE49-F238E27FC236}">
                  <a16:creationId xmlns:a16="http://schemas.microsoft.com/office/drawing/2014/main" id="{89E7A9B4-442D-3EDC-C24D-041927B3223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198" y="4618162"/>
              <a:ext cx="2544169" cy="170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50B9235-A9EF-3F4E-17AC-0AC93366C4C7}"/>
                </a:ext>
              </a:extLst>
            </p:cNvPr>
            <p:cNvSpPr txBox="1"/>
            <p:nvPr/>
          </p:nvSpPr>
          <p:spPr>
            <a:xfrm>
              <a:off x="1085553" y="5010574"/>
              <a:ext cx="1646831" cy="923330"/>
            </a:xfrm>
            <a:prstGeom prst="rect">
              <a:avLst/>
            </a:prstGeom>
            <a:noFill/>
          </p:spPr>
          <p:txBody>
            <a:bodyPr>
              <a:spAutoFit/>
            </a:bodyPr>
            <a:lstStyle/>
            <a:p>
              <a:pPr algn="ctr">
                <a:defRPr/>
              </a:pPr>
              <a:r>
                <a:rPr lang="en-GB" sz="5400" dirty="0">
                  <a:ln w="19050">
                    <a:solidFill>
                      <a:schemeClr val="tx1"/>
                    </a:solidFill>
                  </a:ln>
                  <a:solidFill>
                    <a:schemeClr val="bg1"/>
                  </a:solidFill>
                  <a:latin typeface="Twinkl ExtraBold" pitchFamily="2" charset="0"/>
                </a:rPr>
                <a:t>spot</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0">
            <a:extLst>
              <a:ext uri="{FF2B5EF4-FFF2-40B4-BE49-F238E27FC236}">
                <a16:creationId xmlns:a16="http://schemas.microsoft.com/office/drawing/2014/main" id="{CB1F6654-E4A6-48B9-B544-5775FA0F415F}"/>
              </a:ext>
            </a:extLst>
          </p:cNvPr>
          <p:cNvSpPr>
            <a:spLocks noGrp="1"/>
          </p:cNvSpPr>
          <p:nvPr>
            <p:ph type="title"/>
          </p:nvPr>
        </p:nvSpPr>
        <p:spPr>
          <a:xfrm>
            <a:off x="2077244" y="132557"/>
            <a:ext cx="8220075" cy="993775"/>
          </a:xfrm>
        </p:spPr>
        <p:txBody>
          <a:bodyPr/>
          <a:lstStyle/>
          <a:p>
            <a:pPr eaLnBrk="1" hangingPunct="1"/>
            <a:r>
              <a:rPr lang="en-GB" altLang="en-US" sz="3400" dirty="0"/>
              <a:t>A Letter to Father Christmas</a:t>
            </a:r>
          </a:p>
        </p:txBody>
      </p:sp>
      <p:sp>
        <p:nvSpPr>
          <p:cNvPr id="20483" name="Content Placeholder 21">
            <a:extLst>
              <a:ext uri="{FF2B5EF4-FFF2-40B4-BE49-F238E27FC236}">
                <a16:creationId xmlns:a16="http://schemas.microsoft.com/office/drawing/2014/main" id="{01697A49-D5C8-2C2B-DE28-90EBC1E5102C}"/>
              </a:ext>
            </a:extLst>
          </p:cNvPr>
          <p:cNvSpPr>
            <a:spLocks noGrp="1"/>
          </p:cNvSpPr>
          <p:nvPr>
            <p:ph idx="1"/>
          </p:nvPr>
        </p:nvSpPr>
        <p:spPr>
          <a:xfrm>
            <a:off x="2077244" y="979489"/>
            <a:ext cx="7937499" cy="1108075"/>
          </a:xfrm>
        </p:spPr>
        <p:txBody>
          <a:bodyPr vert="horz" lIns="108000" tIns="108000" rIns="108000" bIns="108000" rtlCol="0">
            <a:normAutofit fontScale="85000" lnSpcReduction="10000"/>
          </a:bodyPr>
          <a:lstStyle/>
          <a:p>
            <a:pPr algn="ctr" eaLnBrk="1" hangingPunct="1"/>
            <a:r>
              <a:rPr lang="en-GB" altLang="en-US" dirty="0">
                <a:latin typeface="+mj-lt"/>
              </a:rPr>
              <a:t>Help Amber to spell the words in her Christmas list. </a:t>
            </a:r>
          </a:p>
          <a:p>
            <a:pPr algn="ctr" eaLnBrk="1" hangingPunct="1"/>
            <a:r>
              <a:rPr lang="en-GB" altLang="en-US" dirty="0">
                <a:latin typeface="+mj-lt"/>
              </a:rPr>
              <a:t>Click each picture to check!</a:t>
            </a:r>
          </a:p>
        </p:txBody>
      </p:sp>
      <p:pic>
        <p:nvPicPr>
          <p:cNvPr id="20484" name="Picture 1">
            <a:extLst>
              <a:ext uri="{FF2B5EF4-FFF2-40B4-BE49-F238E27FC236}">
                <a16:creationId xmlns:a16="http://schemas.microsoft.com/office/drawing/2014/main" id="{3071CBDA-F42F-E5FD-508B-30B5C84D88B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917700"/>
            <a:ext cx="65532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Content Placeholder 21">
            <a:extLst>
              <a:ext uri="{FF2B5EF4-FFF2-40B4-BE49-F238E27FC236}">
                <a16:creationId xmlns:a16="http://schemas.microsoft.com/office/drawing/2014/main" id="{2DED7650-5CBE-22D6-F1E5-B80813994CF2}"/>
              </a:ext>
            </a:extLst>
          </p:cNvPr>
          <p:cNvSpPr>
            <a:spLocks/>
          </p:cNvSpPr>
          <p:nvPr/>
        </p:nvSpPr>
        <p:spPr bwMode="auto">
          <a:xfrm>
            <a:off x="4427539" y="2082801"/>
            <a:ext cx="4029075" cy="110807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buFont typeface="Arial" panose="020B0604020202020204" pitchFamily="34" charset="0"/>
              <a:buNone/>
            </a:pPr>
            <a:r>
              <a:rPr lang="en-GB" altLang="en-US" sz="1200" dirty="0">
                <a:solidFill>
                  <a:schemeClr val="tx1"/>
                </a:solidFill>
                <a:latin typeface="+mj-lt"/>
              </a:rPr>
              <a:t>Dear Father Christmas, </a:t>
            </a:r>
          </a:p>
          <a:p>
            <a:pPr eaLnBrk="1" hangingPunct="1">
              <a:buFont typeface="Arial" panose="020B0604020202020204" pitchFamily="34" charset="0"/>
              <a:buNone/>
            </a:pPr>
            <a:r>
              <a:rPr lang="en-GB" altLang="en-US" sz="1200" dirty="0">
                <a:solidFill>
                  <a:schemeClr val="tx1"/>
                </a:solidFill>
                <a:latin typeface="+mj-lt"/>
              </a:rPr>
              <a:t>I have been a very good girl. These are the things I would like for Christmas</a:t>
            </a:r>
            <a:r>
              <a:rPr lang="en-GB" altLang="en-US" sz="1200" dirty="0">
                <a:solidFill>
                  <a:schemeClr val="tx1"/>
                </a:solidFill>
              </a:rPr>
              <a:t>:</a:t>
            </a:r>
          </a:p>
        </p:txBody>
      </p:sp>
      <p:sp>
        <p:nvSpPr>
          <p:cNvPr id="20486" name="Content Placeholder 21">
            <a:extLst>
              <a:ext uri="{FF2B5EF4-FFF2-40B4-BE49-F238E27FC236}">
                <a16:creationId xmlns:a16="http://schemas.microsoft.com/office/drawing/2014/main" id="{78E20ED8-457C-90F0-0DD8-9ECD2D0DB0EC}"/>
              </a:ext>
            </a:extLst>
          </p:cNvPr>
          <p:cNvSpPr>
            <a:spLocks/>
          </p:cNvSpPr>
          <p:nvPr/>
        </p:nvSpPr>
        <p:spPr bwMode="auto">
          <a:xfrm>
            <a:off x="4427539" y="5083176"/>
            <a:ext cx="3519487" cy="143827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buFont typeface="Arial" panose="020B0604020202020204" pitchFamily="34" charset="0"/>
              <a:buNone/>
            </a:pPr>
            <a:r>
              <a:rPr lang="en-GB" altLang="en-US" sz="1200" dirty="0">
                <a:solidFill>
                  <a:schemeClr val="tx1"/>
                </a:solidFill>
                <a:latin typeface="+mj-lt"/>
              </a:rPr>
              <a:t>Thank you very much. I will leave you a drink and a mince pie and some carrots for the reindeer.</a:t>
            </a:r>
          </a:p>
          <a:p>
            <a:pPr eaLnBrk="1" hangingPunct="1">
              <a:buFont typeface="Arial" panose="020B0604020202020204" pitchFamily="34" charset="0"/>
              <a:buNone/>
            </a:pPr>
            <a:r>
              <a:rPr lang="en-GB" altLang="en-US" sz="1200" dirty="0">
                <a:solidFill>
                  <a:schemeClr val="tx1"/>
                </a:solidFill>
                <a:latin typeface="+mj-lt"/>
              </a:rPr>
              <a:t>Lots of love,</a:t>
            </a:r>
          </a:p>
          <a:p>
            <a:pPr eaLnBrk="1" hangingPunct="1">
              <a:buFont typeface="Arial" panose="020B0604020202020204" pitchFamily="34" charset="0"/>
              <a:buNone/>
            </a:pPr>
            <a:r>
              <a:rPr lang="en-GB" altLang="en-US" sz="1200" dirty="0">
                <a:solidFill>
                  <a:schemeClr val="tx1"/>
                </a:solidFill>
                <a:latin typeface="+mj-lt"/>
              </a:rPr>
              <a:t>Amber</a:t>
            </a:r>
          </a:p>
        </p:txBody>
      </p:sp>
      <p:pic>
        <p:nvPicPr>
          <p:cNvPr id="20487" name="Picture 6">
            <a:extLst>
              <a:ext uri="{FF2B5EF4-FFF2-40B4-BE49-F238E27FC236}">
                <a16:creationId xmlns:a16="http://schemas.microsoft.com/office/drawing/2014/main" id="{799BAAF1-04B0-0819-D7A7-992EE7D01C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5338" y="3003550"/>
            <a:ext cx="33496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doll">
            <a:extLst>
              <a:ext uri="{FF2B5EF4-FFF2-40B4-BE49-F238E27FC236}">
                <a16:creationId xmlns:a16="http://schemas.microsoft.com/office/drawing/2014/main" id="{1E48912C-A4BD-AE02-36B4-1FF5AE035E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05339" y="3667126"/>
            <a:ext cx="4222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rocket">
            <a:extLst>
              <a:ext uri="{FF2B5EF4-FFF2-40B4-BE49-F238E27FC236}">
                <a16:creationId xmlns:a16="http://schemas.microsoft.com/office/drawing/2014/main" id="{C509A76B-8DDD-AF5B-D2AB-07721725066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0264" y="4110038"/>
            <a:ext cx="30003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7">
            <a:extLst>
              <a:ext uri="{FF2B5EF4-FFF2-40B4-BE49-F238E27FC236}">
                <a16:creationId xmlns:a16="http://schemas.microsoft.com/office/drawing/2014/main" id="{2C4C5007-1CE7-871D-03E0-D74BF54DD7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0414" y="4702175"/>
            <a:ext cx="44132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at">
            <a:extLst>
              <a:ext uri="{FF2B5EF4-FFF2-40B4-BE49-F238E27FC236}">
                <a16:creationId xmlns:a16="http://schemas.microsoft.com/office/drawing/2014/main" id="{782CF409-38B8-815C-0A9E-66E4FF968E7A}"/>
              </a:ext>
            </a:extLst>
          </p:cNvPr>
          <p:cNvSpPr txBox="1">
            <a:spLocks noChangeArrowheads="1"/>
          </p:cNvSpPr>
          <p:nvPr/>
        </p:nvSpPr>
        <p:spPr bwMode="auto">
          <a:xfrm>
            <a:off x="5286375" y="2946401"/>
            <a:ext cx="1608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800" dirty="0">
                <a:solidFill>
                  <a:schemeClr val="tx1"/>
                </a:solidFill>
                <a:latin typeface="+mj-lt"/>
              </a:rPr>
              <a:t>hamster</a:t>
            </a:r>
          </a:p>
        </p:txBody>
      </p:sp>
      <p:sp>
        <p:nvSpPr>
          <p:cNvPr id="14" name="doll">
            <a:extLst>
              <a:ext uri="{FF2B5EF4-FFF2-40B4-BE49-F238E27FC236}">
                <a16:creationId xmlns:a16="http://schemas.microsoft.com/office/drawing/2014/main" id="{53AEA395-382B-EC02-4A74-FA1A8D660079}"/>
              </a:ext>
            </a:extLst>
          </p:cNvPr>
          <p:cNvSpPr txBox="1">
            <a:spLocks noChangeArrowheads="1"/>
          </p:cNvSpPr>
          <p:nvPr/>
        </p:nvSpPr>
        <p:spPr bwMode="auto">
          <a:xfrm>
            <a:off x="5457825" y="3513139"/>
            <a:ext cx="1263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800" dirty="0">
                <a:solidFill>
                  <a:schemeClr val="tx1"/>
                </a:solidFill>
                <a:latin typeface="+mj-lt"/>
              </a:rPr>
              <a:t>snail</a:t>
            </a:r>
          </a:p>
        </p:txBody>
      </p:sp>
      <p:sp>
        <p:nvSpPr>
          <p:cNvPr id="15" name="rocket">
            <a:extLst>
              <a:ext uri="{FF2B5EF4-FFF2-40B4-BE49-F238E27FC236}">
                <a16:creationId xmlns:a16="http://schemas.microsoft.com/office/drawing/2014/main" id="{5C76FF56-1FF9-1855-48AA-F04D8EC8FBB2}"/>
              </a:ext>
            </a:extLst>
          </p:cNvPr>
          <p:cNvSpPr txBox="1">
            <a:spLocks noChangeArrowheads="1"/>
          </p:cNvSpPr>
          <p:nvPr/>
        </p:nvSpPr>
        <p:spPr bwMode="auto">
          <a:xfrm>
            <a:off x="5456237" y="4098926"/>
            <a:ext cx="1265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800" dirty="0">
                <a:solidFill>
                  <a:schemeClr val="tx1"/>
                </a:solidFill>
                <a:latin typeface="+mj-lt"/>
              </a:rPr>
              <a:t>chair</a:t>
            </a:r>
          </a:p>
        </p:txBody>
      </p:sp>
      <p:sp>
        <p:nvSpPr>
          <p:cNvPr id="16" name="bag">
            <a:extLst>
              <a:ext uri="{FF2B5EF4-FFF2-40B4-BE49-F238E27FC236}">
                <a16:creationId xmlns:a16="http://schemas.microsoft.com/office/drawing/2014/main" id="{0F901133-7084-9F8E-22DC-F5D2CD62CA06}"/>
              </a:ext>
            </a:extLst>
          </p:cNvPr>
          <p:cNvSpPr txBox="1">
            <a:spLocks noChangeArrowheads="1"/>
          </p:cNvSpPr>
          <p:nvPr/>
        </p:nvSpPr>
        <p:spPr bwMode="auto">
          <a:xfrm>
            <a:off x="5362575" y="4646614"/>
            <a:ext cx="1454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800" dirty="0">
                <a:solidFill>
                  <a:schemeClr val="tx1"/>
                </a:solidFill>
                <a:latin typeface="+mj-lt"/>
              </a:rPr>
              <a:t>helmet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750" fill="hold"/>
                                        <p:tgtEl>
                                          <p:spTgt spid="14"/>
                                        </p:tgtEl>
                                        <p:attrNameLst>
                                          <p:attrName>ppt_x</p:attrName>
                                        </p:attrNameLst>
                                      </p:cBhvr>
                                      <p:tavLst>
                                        <p:tav tm="0">
                                          <p:val>
                                            <p:strVal val="1+#ppt_w/2"/>
                                          </p:val>
                                        </p:tav>
                                        <p:tav tm="100000">
                                          <p:val>
                                            <p:strVal val="#ppt_x"/>
                                          </p:val>
                                        </p:tav>
                                      </p:tavLst>
                                    </p:anim>
                                    <p:anim calcmode="lin" valueType="num">
                                      <p:cBhvr additive="base">
                                        <p:cTn id="14" dur="7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750" fill="hold"/>
                                        <p:tgtEl>
                                          <p:spTgt spid="15"/>
                                        </p:tgtEl>
                                        <p:attrNameLst>
                                          <p:attrName>ppt_x</p:attrName>
                                        </p:attrNameLst>
                                      </p:cBhvr>
                                      <p:tavLst>
                                        <p:tav tm="0">
                                          <p:val>
                                            <p:strVal val="1+#ppt_w/2"/>
                                          </p:val>
                                        </p:tav>
                                        <p:tav tm="100000">
                                          <p:val>
                                            <p:strVal val="#ppt_x"/>
                                          </p:val>
                                        </p:tav>
                                      </p:tavLst>
                                    </p:anim>
                                    <p:anim calcmode="lin" valueType="num">
                                      <p:cBhvr additive="base">
                                        <p:cTn id="20"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750" fill="hold"/>
                                        <p:tgtEl>
                                          <p:spTgt spid="16"/>
                                        </p:tgtEl>
                                        <p:attrNameLst>
                                          <p:attrName>ppt_x</p:attrName>
                                        </p:attrNameLst>
                                      </p:cBhvr>
                                      <p:tavLst>
                                        <p:tav tm="0">
                                          <p:val>
                                            <p:strVal val="1+#ppt_w/2"/>
                                          </p:val>
                                        </p:tav>
                                        <p:tav tm="100000">
                                          <p:val>
                                            <p:strVal val="#ppt_x"/>
                                          </p:val>
                                        </p:tav>
                                      </p:tavLst>
                                    </p:anim>
                                    <p:anim calcmode="lin" valueType="num">
                                      <p:cBhvr additive="base">
                                        <p:cTn id="26" dur="7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2647E-03C4-7C05-4C85-4B940BD47A42}"/>
              </a:ext>
            </a:extLst>
          </p:cNvPr>
          <p:cNvSpPr>
            <a:spLocks noGrp="1"/>
          </p:cNvSpPr>
          <p:nvPr>
            <p:ph type="title"/>
          </p:nvPr>
        </p:nvSpPr>
        <p:spPr/>
        <p:txBody>
          <a:bodyPr/>
          <a:lstStyle/>
          <a:p>
            <a:r>
              <a:rPr lang="en-GB"/>
              <a:t>Christmas cards inserts</a:t>
            </a:r>
          </a:p>
        </p:txBody>
      </p:sp>
      <p:pic>
        <p:nvPicPr>
          <p:cNvPr id="3" name="Picture 2" descr="A rectangular frame with lights on it&#10;&#10;AI-generated content may be incorrect.">
            <a:extLst>
              <a:ext uri="{FF2B5EF4-FFF2-40B4-BE49-F238E27FC236}">
                <a16:creationId xmlns:a16="http://schemas.microsoft.com/office/drawing/2014/main" id="{FD9C01C5-6E5D-ECC8-ACF3-1E11561107EB}"/>
              </a:ext>
            </a:extLst>
          </p:cNvPr>
          <p:cNvPicPr>
            <a:picLocks noChangeAspect="1"/>
          </p:cNvPicPr>
          <p:nvPr/>
        </p:nvPicPr>
        <p:blipFill>
          <a:blip r:embed="rId2"/>
          <a:stretch>
            <a:fillRect/>
          </a:stretch>
        </p:blipFill>
        <p:spPr>
          <a:xfrm>
            <a:off x="1010788" y="1459605"/>
            <a:ext cx="4074424" cy="5280339"/>
          </a:xfrm>
          <a:prstGeom prst="rect">
            <a:avLst/>
          </a:prstGeom>
        </p:spPr>
      </p:pic>
      <p:sp>
        <p:nvSpPr>
          <p:cNvPr id="4" name="TextBox 3">
            <a:extLst>
              <a:ext uri="{FF2B5EF4-FFF2-40B4-BE49-F238E27FC236}">
                <a16:creationId xmlns:a16="http://schemas.microsoft.com/office/drawing/2014/main" id="{8EA56808-A17E-DD6F-2F52-22B8816C070A}"/>
              </a:ext>
            </a:extLst>
          </p:cNvPr>
          <p:cNvSpPr txBox="1"/>
          <p:nvPr/>
        </p:nvSpPr>
        <p:spPr>
          <a:xfrm>
            <a:off x="6412241" y="1850512"/>
            <a:ext cx="4633453"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t>Who is your card being sent to? </a:t>
            </a:r>
            <a:endParaRPr lang="en-US" sz="3200"/>
          </a:p>
          <a:p>
            <a:endParaRPr lang="en-GB" sz="3200" dirty="0"/>
          </a:p>
          <a:p>
            <a:r>
              <a:rPr lang="en-GB" sz="3200"/>
              <a:t>What message could you write? </a:t>
            </a:r>
            <a:endParaRPr lang="en-GB" sz="3200" dirty="0"/>
          </a:p>
          <a:p>
            <a:endParaRPr lang="en-GB" sz="3200" dirty="0"/>
          </a:p>
          <a:p>
            <a:r>
              <a:rPr lang="en-GB" sz="3200"/>
              <a:t>Sign your name beautifully </a:t>
            </a:r>
            <a:r>
              <a:rPr lang="en-GB" sz="3200" dirty="0"/>
              <a:t>at the bottom.</a:t>
            </a:r>
          </a:p>
        </p:txBody>
      </p:sp>
    </p:spTree>
    <p:extLst>
      <p:ext uri="{BB962C8B-B14F-4D97-AF65-F5344CB8AC3E}">
        <p14:creationId xmlns:p14="http://schemas.microsoft.com/office/powerpoint/2010/main" val="3454926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F77C9-6ADB-94B1-58AD-FF6F73202FBA}"/>
              </a:ext>
            </a:extLst>
          </p:cNvPr>
          <p:cNvSpPr>
            <a:spLocks noGrp="1"/>
          </p:cNvSpPr>
          <p:nvPr>
            <p:ph type="title"/>
          </p:nvPr>
        </p:nvSpPr>
        <p:spPr/>
        <p:txBody>
          <a:bodyPr/>
          <a:lstStyle/>
          <a:p>
            <a:r>
              <a:rPr lang="en-GB" dirty="0"/>
              <a:t>TBAT: retell a story.</a:t>
            </a:r>
          </a:p>
        </p:txBody>
      </p:sp>
      <p:sp>
        <p:nvSpPr>
          <p:cNvPr id="3" name="Content Placeholder 2">
            <a:extLst>
              <a:ext uri="{FF2B5EF4-FFF2-40B4-BE49-F238E27FC236}">
                <a16:creationId xmlns:a16="http://schemas.microsoft.com/office/drawing/2014/main" id="{34A39026-ECBA-F169-37E8-650306E6C634}"/>
              </a:ext>
            </a:extLst>
          </p:cNvPr>
          <p:cNvSpPr>
            <a:spLocks noGrp="1"/>
          </p:cNvSpPr>
          <p:nvPr>
            <p:ph idx="1"/>
          </p:nvPr>
        </p:nvSpPr>
        <p:spPr/>
        <p:txBody>
          <a:bodyPr/>
          <a:lstStyle/>
          <a:p>
            <a:pPr marL="0" indent="0">
              <a:buNone/>
            </a:pPr>
            <a:r>
              <a:rPr lang="en-GB" dirty="0"/>
              <a:t>3 in 3 </a:t>
            </a:r>
          </a:p>
          <a:p>
            <a:pPr marL="0" indent="0">
              <a:buNone/>
            </a:pPr>
            <a:r>
              <a:rPr lang="en-GB" dirty="0"/>
              <a:t>Where should the full stops go?</a:t>
            </a:r>
          </a:p>
          <a:p>
            <a:pPr marL="0" indent="0">
              <a:buNone/>
            </a:pPr>
            <a:endParaRPr lang="en-GB" dirty="0"/>
          </a:p>
          <a:p>
            <a:pPr marL="0" indent="0">
              <a:buNone/>
            </a:pPr>
            <a:r>
              <a:rPr lang="en-GB" sz="3200" dirty="0"/>
              <a:t>Father Christmas visited the house He left presents</a:t>
            </a:r>
          </a:p>
          <a:p>
            <a:pPr marL="0" indent="0">
              <a:buNone/>
            </a:pPr>
            <a:endParaRPr lang="en-GB" sz="3200" dirty="0"/>
          </a:p>
          <a:p>
            <a:pPr marL="0" indent="0">
              <a:buNone/>
            </a:pPr>
            <a:r>
              <a:rPr lang="en-GB" sz="3200" dirty="0"/>
              <a:t>The sleigh flew into the sky Father Christmas said, “Merry Christmas!”</a:t>
            </a:r>
          </a:p>
        </p:txBody>
      </p:sp>
      <p:sp>
        <p:nvSpPr>
          <p:cNvPr id="5" name="TextBox 4">
            <a:extLst>
              <a:ext uri="{FF2B5EF4-FFF2-40B4-BE49-F238E27FC236}">
                <a16:creationId xmlns:a16="http://schemas.microsoft.com/office/drawing/2014/main" id="{FB2ECD59-105B-E325-359D-2A613DF4C953}"/>
              </a:ext>
            </a:extLst>
          </p:cNvPr>
          <p:cNvSpPr txBox="1"/>
          <p:nvPr/>
        </p:nvSpPr>
        <p:spPr>
          <a:xfrm>
            <a:off x="718457" y="5853797"/>
            <a:ext cx="6096000" cy="646331"/>
          </a:xfrm>
          <a:prstGeom prst="rect">
            <a:avLst/>
          </a:prstGeom>
          <a:noFill/>
        </p:spPr>
        <p:txBody>
          <a:bodyPr wrap="square">
            <a:spAutoFit/>
          </a:bodyPr>
          <a:lstStyle/>
          <a:p>
            <a:r>
              <a:rPr lang="en-GB" dirty="0" err="1">
                <a:hlinkClick r:id="rId2"/>
              </a:rPr>
              <a:t>Twas</a:t>
            </a:r>
            <a:r>
              <a:rPr lang="en-GB" dirty="0">
                <a:hlinkClick r:id="rId2"/>
              </a:rPr>
              <a:t> the Night Before Christmas Animation Story - Twinkl</a:t>
            </a:r>
            <a:endParaRPr lang="en-GB" dirty="0"/>
          </a:p>
        </p:txBody>
      </p:sp>
    </p:spTree>
    <p:extLst>
      <p:ext uri="{BB962C8B-B14F-4D97-AF65-F5344CB8AC3E}">
        <p14:creationId xmlns:p14="http://schemas.microsoft.com/office/powerpoint/2010/main" val="1230784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7B953-6833-D9E2-F834-991CE116EECE}"/>
              </a:ext>
            </a:extLst>
          </p:cNvPr>
          <p:cNvSpPr>
            <a:spLocks noGrp="1"/>
          </p:cNvSpPr>
          <p:nvPr>
            <p:ph type="title"/>
          </p:nvPr>
        </p:nvSpPr>
        <p:spPr>
          <a:xfrm>
            <a:off x="0" y="240030"/>
            <a:ext cx="10515600" cy="1325563"/>
          </a:xfrm>
        </p:spPr>
        <p:txBody>
          <a:bodyPr>
            <a:normAutofit/>
          </a:bodyPr>
          <a:lstStyle/>
          <a:p>
            <a:r>
              <a:rPr lang="en-GB" sz="2400" dirty="0"/>
              <a:t>Today we will retell the story of </a:t>
            </a:r>
            <a:r>
              <a:rPr lang="en-GB" sz="2400" dirty="0" err="1"/>
              <a:t>‘Twas</a:t>
            </a:r>
            <a:r>
              <a:rPr lang="en-GB" sz="2400" dirty="0"/>
              <a:t> the night before Christmas’</a:t>
            </a:r>
          </a:p>
        </p:txBody>
      </p:sp>
      <p:sp>
        <p:nvSpPr>
          <p:cNvPr id="3" name="Content Placeholder 2">
            <a:extLst>
              <a:ext uri="{FF2B5EF4-FFF2-40B4-BE49-F238E27FC236}">
                <a16:creationId xmlns:a16="http://schemas.microsoft.com/office/drawing/2014/main" id="{D63E241D-61BA-ACEC-4978-804EFC3C3535}"/>
              </a:ext>
            </a:extLst>
          </p:cNvPr>
          <p:cNvSpPr>
            <a:spLocks noGrp="1"/>
          </p:cNvSpPr>
          <p:nvPr>
            <p:ph idx="1"/>
          </p:nvPr>
        </p:nvSpPr>
        <p:spPr>
          <a:xfrm>
            <a:off x="40888" y="1253331"/>
            <a:ext cx="10515600" cy="5800612"/>
          </a:xfrm>
        </p:spPr>
        <p:txBody>
          <a:bodyPr>
            <a:normAutofit/>
          </a:bodyPr>
          <a:lstStyle/>
          <a:p>
            <a:pPr marL="0" indent="0">
              <a:buNone/>
            </a:pPr>
            <a:r>
              <a:rPr lang="en-GB" dirty="0">
                <a:solidFill>
                  <a:schemeClr val="tx2">
                    <a:lumMod val="75000"/>
                    <a:lumOff val="25000"/>
                  </a:schemeClr>
                </a:solidFill>
              </a:rPr>
              <a:t>Blue</a:t>
            </a:r>
            <a:r>
              <a:rPr lang="en-GB" dirty="0"/>
              <a:t> / </a:t>
            </a:r>
            <a:r>
              <a:rPr lang="en-GB" dirty="0">
                <a:solidFill>
                  <a:srgbClr val="00B050"/>
                </a:solidFill>
              </a:rPr>
              <a:t>Green</a:t>
            </a:r>
          </a:p>
          <a:p>
            <a:pPr marL="0" indent="0">
              <a:buNone/>
            </a:pPr>
            <a:endParaRPr lang="en-GB" dirty="0"/>
          </a:p>
          <a:p>
            <a:pPr marL="0" indent="0">
              <a:buNone/>
            </a:pPr>
            <a:r>
              <a:rPr lang="en-GB" dirty="0"/>
              <a:t>How do you think the man is feeling at these points in the story? Why?</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solidFill>
                <a:schemeClr val="accent5">
                  <a:lumMod val="50000"/>
                </a:schemeClr>
              </a:solidFill>
            </a:endParaRPr>
          </a:p>
          <a:p>
            <a:pPr marL="0" indent="0">
              <a:buNone/>
            </a:pPr>
            <a:r>
              <a:rPr lang="en-GB" dirty="0">
                <a:solidFill>
                  <a:schemeClr val="accent5">
                    <a:lumMod val="50000"/>
                  </a:schemeClr>
                </a:solidFill>
              </a:rPr>
              <a:t>I think he is feeling… because…</a:t>
            </a:r>
          </a:p>
          <a:p>
            <a:pPr marL="0" indent="0">
              <a:buNone/>
            </a:pPr>
            <a:endParaRPr lang="en-GB" dirty="0"/>
          </a:p>
          <a:p>
            <a:pPr marL="0" indent="0">
              <a:buNone/>
            </a:pPr>
            <a:endParaRPr lang="en-GB" dirty="0"/>
          </a:p>
        </p:txBody>
      </p:sp>
      <p:pic>
        <p:nvPicPr>
          <p:cNvPr id="4" name="Picture 3">
            <a:extLst>
              <a:ext uri="{FF2B5EF4-FFF2-40B4-BE49-F238E27FC236}">
                <a16:creationId xmlns:a16="http://schemas.microsoft.com/office/drawing/2014/main" id="{9867CEFF-F610-001B-8A2A-D7E1F2BAF7D7}"/>
              </a:ext>
            </a:extLst>
          </p:cNvPr>
          <p:cNvPicPr>
            <a:picLocks noChangeAspect="1"/>
          </p:cNvPicPr>
          <p:nvPr/>
        </p:nvPicPr>
        <p:blipFill>
          <a:blip r:embed="rId2"/>
          <a:stretch>
            <a:fillRect/>
          </a:stretch>
        </p:blipFill>
        <p:spPr>
          <a:xfrm>
            <a:off x="5998029" y="3164248"/>
            <a:ext cx="6055112" cy="2710543"/>
          </a:xfrm>
          <a:prstGeom prst="rect">
            <a:avLst/>
          </a:prstGeom>
          <a:ln w="44450">
            <a:solidFill>
              <a:srgbClr val="00B050"/>
            </a:solidFill>
          </a:ln>
        </p:spPr>
      </p:pic>
      <p:pic>
        <p:nvPicPr>
          <p:cNvPr id="6" name="Picture 5">
            <a:extLst>
              <a:ext uri="{FF2B5EF4-FFF2-40B4-BE49-F238E27FC236}">
                <a16:creationId xmlns:a16="http://schemas.microsoft.com/office/drawing/2014/main" id="{DCB7A52A-9B06-FE6A-128A-FBFB22EF0C85}"/>
              </a:ext>
            </a:extLst>
          </p:cNvPr>
          <p:cNvPicPr>
            <a:picLocks noChangeAspect="1"/>
          </p:cNvPicPr>
          <p:nvPr/>
        </p:nvPicPr>
        <p:blipFill>
          <a:blip r:embed="rId3"/>
          <a:stretch>
            <a:fillRect/>
          </a:stretch>
        </p:blipFill>
        <p:spPr>
          <a:xfrm>
            <a:off x="40888" y="3164249"/>
            <a:ext cx="5543080" cy="2710543"/>
          </a:xfrm>
          <a:prstGeom prst="rect">
            <a:avLst/>
          </a:prstGeom>
          <a:ln w="34925">
            <a:solidFill>
              <a:srgbClr val="0070C0"/>
            </a:solidFill>
          </a:ln>
        </p:spPr>
      </p:pic>
      <p:sp>
        <p:nvSpPr>
          <p:cNvPr id="8" name="TextBox 7">
            <a:extLst>
              <a:ext uri="{FF2B5EF4-FFF2-40B4-BE49-F238E27FC236}">
                <a16:creationId xmlns:a16="http://schemas.microsoft.com/office/drawing/2014/main" id="{75E71715-C517-CA0F-981F-6F87337A587B}"/>
              </a:ext>
            </a:extLst>
          </p:cNvPr>
          <p:cNvSpPr txBox="1"/>
          <p:nvPr/>
        </p:nvSpPr>
        <p:spPr>
          <a:xfrm>
            <a:off x="-48984" y="192683"/>
            <a:ext cx="6144984" cy="369332"/>
          </a:xfrm>
          <a:prstGeom prst="rect">
            <a:avLst/>
          </a:prstGeom>
          <a:noFill/>
        </p:spPr>
        <p:txBody>
          <a:bodyPr wrap="square">
            <a:spAutoFit/>
          </a:bodyPr>
          <a:lstStyle/>
          <a:p>
            <a:r>
              <a:rPr lang="en-GB" dirty="0"/>
              <a:t>TBAT: retell a story.</a:t>
            </a:r>
          </a:p>
        </p:txBody>
      </p:sp>
    </p:spTree>
    <p:extLst>
      <p:ext uri="{BB962C8B-B14F-4D97-AF65-F5344CB8AC3E}">
        <p14:creationId xmlns:p14="http://schemas.microsoft.com/office/powerpoint/2010/main" val="2102351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E4C367-3FE1-B520-CF0D-E46C63201AE2}"/>
              </a:ext>
            </a:extLst>
          </p:cNvPr>
          <p:cNvSpPr>
            <a:spLocks noGrp="1"/>
          </p:cNvSpPr>
          <p:nvPr>
            <p:ph idx="1"/>
          </p:nvPr>
        </p:nvSpPr>
        <p:spPr>
          <a:xfrm>
            <a:off x="304800" y="628196"/>
            <a:ext cx="10515600" cy="4351338"/>
          </a:xfrm>
        </p:spPr>
        <p:txBody>
          <a:bodyPr/>
          <a:lstStyle/>
          <a:p>
            <a:pPr marL="0" indent="0">
              <a:buNone/>
            </a:pPr>
            <a:r>
              <a:rPr lang="en-GB" dirty="0"/>
              <a:t>What sentence can you think of to say what is happening at the beginning of the story?</a:t>
            </a:r>
          </a:p>
        </p:txBody>
      </p:sp>
      <p:sp>
        <p:nvSpPr>
          <p:cNvPr id="5" name="TextBox 4">
            <a:extLst>
              <a:ext uri="{FF2B5EF4-FFF2-40B4-BE49-F238E27FC236}">
                <a16:creationId xmlns:a16="http://schemas.microsoft.com/office/drawing/2014/main" id="{9D9A21E0-3004-BFBE-AC74-D9A89AB8654E}"/>
              </a:ext>
            </a:extLst>
          </p:cNvPr>
          <p:cNvSpPr txBox="1"/>
          <p:nvPr/>
        </p:nvSpPr>
        <p:spPr>
          <a:xfrm>
            <a:off x="0" y="45522"/>
            <a:ext cx="6096000" cy="369332"/>
          </a:xfrm>
          <a:prstGeom prst="rect">
            <a:avLst/>
          </a:prstGeom>
          <a:noFill/>
        </p:spPr>
        <p:txBody>
          <a:bodyPr wrap="square">
            <a:spAutoFit/>
          </a:bodyPr>
          <a:lstStyle/>
          <a:p>
            <a:r>
              <a:rPr lang="en-GB" dirty="0"/>
              <a:t>TBAT: retell a story.</a:t>
            </a:r>
          </a:p>
        </p:txBody>
      </p:sp>
      <p:pic>
        <p:nvPicPr>
          <p:cNvPr id="8" name="Picture 7">
            <a:extLst>
              <a:ext uri="{FF2B5EF4-FFF2-40B4-BE49-F238E27FC236}">
                <a16:creationId xmlns:a16="http://schemas.microsoft.com/office/drawing/2014/main" id="{67C4ABC7-A02F-8360-CC7C-72E073024CD2}"/>
              </a:ext>
            </a:extLst>
          </p:cNvPr>
          <p:cNvPicPr>
            <a:picLocks noChangeAspect="1"/>
          </p:cNvPicPr>
          <p:nvPr/>
        </p:nvPicPr>
        <p:blipFill>
          <a:blip r:embed="rId2"/>
          <a:stretch>
            <a:fillRect/>
          </a:stretch>
        </p:blipFill>
        <p:spPr>
          <a:xfrm>
            <a:off x="1523362" y="1862242"/>
            <a:ext cx="8366596" cy="4950236"/>
          </a:xfrm>
          <a:prstGeom prst="rect">
            <a:avLst/>
          </a:prstGeom>
        </p:spPr>
      </p:pic>
    </p:spTree>
    <p:extLst>
      <p:ext uri="{BB962C8B-B14F-4D97-AF65-F5344CB8AC3E}">
        <p14:creationId xmlns:p14="http://schemas.microsoft.com/office/powerpoint/2010/main" val="2506006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066C2E-8C7C-2B35-220F-B4EA9F5AB658}"/>
              </a:ext>
            </a:extLst>
          </p:cNvPr>
          <p:cNvSpPr>
            <a:spLocks noGrp="1"/>
          </p:cNvSpPr>
          <p:nvPr>
            <p:ph idx="1"/>
          </p:nvPr>
        </p:nvSpPr>
        <p:spPr>
          <a:xfrm>
            <a:off x="200526" y="875131"/>
            <a:ext cx="10515600" cy="4351338"/>
          </a:xfrm>
        </p:spPr>
        <p:txBody>
          <a:bodyPr/>
          <a:lstStyle/>
          <a:p>
            <a:pPr marL="0" indent="0">
              <a:buNone/>
            </a:pPr>
            <a:r>
              <a:rPr lang="en-GB" dirty="0"/>
              <a:t>Think of a sentence to say what happens next.</a:t>
            </a:r>
          </a:p>
        </p:txBody>
      </p:sp>
      <p:pic>
        <p:nvPicPr>
          <p:cNvPr id="5" name="Picture 4">
            <a:extLst>
              <a:ext uri="{FF2B5EF4-FFF2-40B4-BE49-F238E27FC236}">
                <a16:creationId xmlns:a16="http://schemas.microsoft.com/office/drawing/2014/main" id="{D3087865-DE3C-536C-E0AC-71579535E19C}"/>
              </a:ext>
            </a:extLst>
          </p:cNvPr>
          <p:cNvPicPr>
            <a:picLocks noChangeAspect="1"/>
          </p:cNvPicPr>
          <p:nvPr/>
        </p:nvPicPr>
        <p:blipFill>
          <a:blip r:embed="rId2"/>
          <a:stretch>
            <a:fillRect/>
          </a:stretch>
        </p:blipFill>
        <p:spPr>
          <a:xfrm>
            <a:off x="0" y="1419726"/>
            <a:ext cx="7398143" cy="3477127"/>
          </a:xfrm>
          <a:prstGeom prst="rect">
            <a:avLst/>
          </a:prstGeom>
        </p:spPr>
      </p:pic>
      <p:pic>
        <p:nvPicPr>
          <p:cNvPr id="6" name="Picture 5">
            <a:extLst>
              <a:ext uri="{FF2B5EF4-FFF2-40B4-BE49-F238E27FC236}">
                <a16:creationId xmlns:a16="http://schemas.microsoft.com/office/drawing/2014/main" id="{F6D2EF3B-A4AD-AD6B-5692-D65E51632AB9}"/>
              </a:ext>
            </a:extLst>
          </p:cNvPr>
          <p:cNvPicPr>
            <a:picLocks noChangeAspect="1"/>
          </p:cNvPicPr>
          <p:nvPr/>
        </p:nvPicPr>
        <p:blipFill>
          <a:blip r:embed="rId3"/>
          <a:srcRect r="52336"/>
          <a:stretch>
            <a:fillRect/>
          </a:stretch>
        </p:blipFill>
        <p:spPr>
          <a:xfrm>
            <a:off x="6497052" y="1419726"/>
            <a:ext cx="3766321" cy="3477127"/>
          </a:xfrm>
          <a:prstGeom prst="rect">
            <a:avLst/>
          </a:prstGeom>
        </p:spPr>
      </p:pic>
      <p:sp>
        <p:nvSpPr>
          <p:cNvPr id="7" name="TextBox 6">
            <a:extLst>
              <a:ext uri="{FF2B5EF4-FFF2-40B4-BE49-F238E27FC236}">
                <a16:creationId xmlns:a16="http://schemas.microsoft.com/office/drawing/2014/main" id="{ABE043D7-3CD7-5DBD-EDF1-17FBCF910041}"/>
              </a:ext>
            </a:extLst>
          </p:cNvPr>
          <p:cNvSpPr txBox="1"/>
          <p:nvPr/>
        </p:nvSpPr>
        <p:spPr>
          <a:xfrm>
            <a:off x="0" y="45522"/>
            <a:ext cx="6096000" cy="369332"/>
          </a:xfrm>
          <a:prstGeom prst="rect">
            <a:avLst/>
          </a:prstGeom>
          <a:noFill/>
        </p:spPr>
        <p:txBody>
          <a:bodyPr wrap="square">
            <a:spAutoFit/>
          </a:bodyPr>
          <a:lstStyle/>
          <a:p>
            <a:r>
              <a:rPr lang="en-GB" dirty="0"/>
              <a:t>TBAT: retell a story.</a:t>
            </a:r>
          </a:p>
        </p:txBody>
      </p:sp>
    </p:spTree>
    <p:extLst>
      <p:ext uri="{BB962C8B-B14F-4D97-AF65-F5344CB8AC3E}">
        <p14:creationId xmlns:p14="http://schemas.microsoft.com/office/powerpoint/2010/main" val="2803160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24D95-D7A7-DA1D-AC9C-C7A85DCF5EBD}"/>
              </a:ext>
            </a:extLst>
          </p:cNvPr>
          <p:cNvSpPr>
            <a:spLocks noGrp="1"/>
          </p:cNvSpPr>
          <p:nvPr>
            <p:ph type="title"/>
          </p:nvPr>
        </p:nvSpPr>
        <p:spPr/>
        <p:txBody>
          <a:bodyPr>
            <a:normAutofit fontScale="90000"/>
          </a:bodyPr>
          <a:lstStyle/>
          <a:p>
            <a:r>
              <a:rPr lang="en-GB" dirty="0"/>
              <a:t>Think of a sentence to say what happened after that.</a:t>
            </a:r>
          </a:p>
        </p:txBody>
      </p:sp>
      <p:pic>
        <p:nvPicPr>
          <p:cNvPr id="5" name="Picture 4">
            <a:extLst>
              <a:ext uri="{FF2B5EF4-FFF2-40B4-BE49-F238E27FC236}">
                <a16:creationId xmlns:a16="http://schemas.microsoft.com/office/drawing/2014/main" id="{F825D7F3-0767-B0C8-6127-9187C0A8D863}"/>
              </a:ext>
            </a:extLst>
          </p:cNvPr>
          <p:cNvPicPr>
            <a:picLocks noChangeAspect="1"/>
          </p:cNvPicPr>
          <p:nvPr/>
        </p:nvPicPr>
        <p:blipFill>
          <a:blip r:embed="rId2"/>
          <a:stretch>
            <a:fillRect/>
          </a:stretch>
        </p:blipFill>
        <p:spPr>
          <a:xfrm>
            <a:off x="831198" y="1772389"/>
            <a:ext cx="11360801" cy="5085611"/>
          </a:xfrm>
          <a:prstGeom prst="rect">
            <a:avLst/>
          </a:prstGeom>
        </p:spPr>
      </p:pic>
      <p:sp>
        <p:nvSpPr>
          <p:cNvPr id="7" name="TextBox 6">
            <a:extLst>
              <a:ext uri="{FF2B5EF4-FFF2-40B4-BE49-F238E27FC236}">
                <a16:creationId xmlns:a16="http://schemas.microsoft.com/office/drawing/2014/main" id="{BE26D310-DCD9-9673-5816-FBB6D42CE800}"/>
              </a:ext>
            </a:extLst>
          </p:cNvPr>
          <p:cNvSpPr txBox="1"/>
          <p:nvPr/>
        </p:nvSpPr>
        <p:spPr>
          <a:xfrm>
            <a:off x="0" y="45522"/>
            <a:ext cx="6096000" cy="369332"/>
          </a:xfrm>
          <a:prstGeom prst="rect">
            <a:avLst/>
          </a:prstGeom>
          <a:noFill/>
        </p:spPr>
        <p:txBody>
          <a:bodyPr wrap="square">
            <a:spAutoFit/>
          </a:bodyPr>
          <a:lstStyle/>
          <a:p>
            <a:r>
              <a:rPr lang="en-GB" dirty="0"/>
              <a:t>TBAT: retell a story.</a:t>
            </a:r>
          </a:p>
        </p:txBody>
      </p:sp>
    </p:spTree>
    <p:extLst>
      <p:ext uri="{BB962C8B-B14F-4D97-AF65-F5344CB8AC3E}">
        <p14:creationId xmlns:p14="http://schemas.microsoft.com/office/powerpoint/2010/main" val="2021872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9536BF9-9B33-989D-AA48-CEEC9282B727}"/>
              </a:ext>
            </a:extLst>
          </p:cNvPr>
          <p:cNvSpPr>
            <a:spLocks noGrp="1"/>
          </p:cNvSpPr>
          <p:nvPr>
            <p:ph type="title"/>
          </p:nvPr>
        </p:nvSpPr>
        <p:spPr>
          <a:xfrm>
            <a:off x="838200" y="365125"/>
            <a:ext cx="10515600" cy="1325563"/>
          </a:xfrm>
        </p:spPr>
        <p:txBody>
          <a:bodyPr anchor="ctr">
            <a:normAutofit/>
          </a:bodyPr>
          <a:lstStyle/>
          <a:p>
            <a:r>
              <a:rPr lang="en-GB"/>
              <a:t>What happened next?</a:t>
            </a:r>
          </a:p>
        </p:txBody>
      </p:sp>
      <p:pic>
        <p:nvPicPr>
          <p:cNvPr id="5" name="Picture 4" descr="A cartoon of a fireplace with stockings from it&#10;&#10;AI-generated content may be incorrect.">
            <a:extLst>
              <a:ext uri="{FF2B5EF4-FFF2-40B4-BE49-F238E27FC236}">
                <a16:creationId xmlns:a16="http://schemas.microsoft.com/office/drawing/2014/main" id="{FB63DE4E-3DDA-ADB0-37D6-473FC4314267}"/>
              </a:ext>
            </a:extLst>
          </p:cNvPr>
          <p:cNvPicPr>
            <a:picLocks noChangeAspect="1"/>
          </p:cNvPicPr>
          <p:nvPr/>
        </p:nvPicPr>
        <p:blipFill>
          <a:blip r:embed="rId2"/>
          <a:stretch>
            <a:fillRect/>
          </a:stretch>
        </p:blipFill>
        <p:spPr>
          <a:xfrm>
            <a:off x="24071" y="1504111"/>
            <a:ext cx="12167929" cy="5353889"/>
          </a:xfrm>
          <a:prstGeom prst="rect">
            <a:avLst/>
          </a:prstGeom>
          <a:noFill/>
        </p:spPr>
      </p:pic>
      <p:sp>
        <p:nvSpPr>
          <p:cNvPr id="6" name="TextBox 5">
            <a:extLst>
              <a:ext uri="{FF2B5EF4-FFF2-40B4-BE49-F238E27FC236}">
                <a16:creationId xmlns:a16="http://schemas.microsoft.com/office/drawing/2014/main" id="{98C79B9A-E9F5-5314-E0D1-5DD1BF61E902}"/>
              </a:ext>
            </a:extLst>
          </p:cNvPr>
          <p:cNvSpPr txBox="1"/>
          <p:nvPr/>
        </p:nvSpPr>
        <p:spPr>
          <a:xfrm>
            <a:off x="0" y="45522"/>
            <a:ext cx="6096000" cy="369332"/>
          </a:xfrm>
          <a:prstGeom prst="rect">
            <a:avLst/>
          </a:prstGeom>
          <a:noFill/>
        </p:spPr>
        <p:txBody>
          <a:bodyPr wrap="square">
            <a:spAutoFit/>
          </a:bodyPr>
          <a:lstStyle/>
          <a:p>
            <a:r>
              <a:rPr lang="en-GB" dirty="0"/>
              <a:t>TBAT: retell a story.</a:t>
            </a:r>
          </a:p>
        </p:txBody>
      </p:sp>
    </p:spTree>
    <p:extLst>
      <p:ext uri="{BB962C8B-B14F-4D97-AF65-F5344CB8AC3E}">
        <p14:creationId xmlns:p14="http://schemas.microsoft.com/office/powerpoint/2010/main" val="352202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5996-49C3-341C-9E60-08338473CDB3}"/>
              </a:ext>
            </a:extLst>
          </p:cNvPr>
          <p:cNvSpPr>
            <a:spLocks noGrp="1"/>
          </p:cNvSpPr>
          <p:nvPr>
            <p:ph type="title"/>
          </p:nvPr>
        </p:nvSpPr>
        <p:spPr/>
        <p:txBody>
          <a:bodyPr/>
          <a:lstStyle/>
          <a:p>
            <a:r>
              <a:rPr lang="en-US">
                <a:latin typeface="Sassoon Primary"/>
              </a:rPr>
              <a:t>Morning Challenges:</a:t>
            </a:r>
          </a:p>
        </p:txBody>
      </p:sp>
      <p:pic>
        <p:nvPicPr>
          <p:cNvPr id="3" name="Picture 2">
            <a:extLst>
              <a:ext uri="{FF2B5EF4-FFF2-40B4-BE49-F238E27FC236}">
                <a16:creationId xmlns:a16="http://schemas.microsoft.com/office/drawing/2014/main" id="{AE87E279-17A0-6BC5-D72D-A2AE8B453142}"/>
              </a:ext>
            </a:extLst>
          </p:cNvPr>
          <p:cNvPicPr>
            <a:picLocks noChangeAspect="1"/>
          </p:cNvPicPr>
          <p:nvPr/>
        </p:nvPicPr>
        <p:blipFill>
          <a:blip r:embed="rId2"/>
          <a:stretch>
            <a:fillRect/>
          </a:stretch>
        </p:blipFill>
        <p:spPr>
          <a:xfrm>
            <a:off x="6676696" y="847858"/>
            <a:ext cx="4451651" cy="5827691"/>
          </a:xfrm>
          <a:prstGeom prst="rect">
            <a:avLst/>
          </a:prstGeom>
        </p:spPr>
      </p:pic>
    </p:spTree>
    <p:extLst>
      <p:ext uri="{BB962C8B-B14F-4D97-AF65-F5344CB8AC3E}">
        <p14:creationId xmlns:p14="http://schemas.microsoft.com/office/powerpoint/2010/main" val="845759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58921-DDBA-C3E9-1DBA-E2830DA573B2}"/>
              </a:ext>
            </a:extLst>
          </p:cNvPr>
          <p:cNvSpPr>
            <a:spLocks noGrp="1"/>
          </p:cNvSpPr>
          <p:nvPr>
            <p:ph type="title"/>
          </p:nvPr>
        </p:nvSpPr>
        <p:spPr/>
        <p:txBody>
          <a:bodyPr>
            <a:normAutofit/>
          </a:bodyPr>
          <a:lstStyle/>
          <a:p>
            <a:r>
              <a:rPr lang="en-GB" sz="3600" dirty="0"/>
              <a:t>Think of a sentence to say what happened at the end.</a:t>
            </a:r>
          </a:p>
        </p:txBody>
      </p:sp>
      <p:sp>
        <p:nvSpPr>
          <p:cNvPr id="3" name="Content Placeholder 2">
            <a:extLst>
              <a:ext uri="{FF2B5EF4-FFF2-40B4-BE49-F238E27FC236}">
                <a16:creationId xmlns:a16="http://schemas.microsoft.com/office/drawing/2014/main" id="{940DB08D-8A76-98DB-A271-6958E7F0B5E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72C466E-205F-D885-780E-74D8B9ADE7F8}"/>
              </a:ext>
            </a:extLst>
          </p:cNvPr>
          <p:cNvPicPr>
            <a:picLocks noChangeAspect="1"/>
          </p:cNvPicPr>
          <p:nvPr/>
        </p:nvPicPr>
        <p:blipFill>
          <a:blip r:embed="rId2"/>
          <a:stretch>
            <a:fillRect/>
          </a:stretch>
        </p:blipFill>
        <p:spPr>
          <a:xfrm>
            <a:off x="0" y="1402381"/>
            <a:ext cx="12192000" cy="5455619"/>
          </a:xfrm>
          <a:prstGeom prst="rect">
            <a:avLst/>
          </a:prstGeom>
        </p:spPr>
      </p:pic>
      <p:sp>
        <p:nvSpPr>
          <p:cNvPr id="7" name="TextBox 6">
            <a:extLst>
              <a:ext uri="{FF2B5EF4-FFF2-40B4-BE49-F238E27FC236}">
                <a16:creationId xmlns:a16="http://schemas.microsoft.com/office/drawing/2014/main" id="{147111AD-298A-0DFE-586C-F236B495BB88}"/>
              </a:ext>
            </a:extLst>
          </p:cNvPr>
          <p:cNvSpPr txBox="1"/>
          <p:nvPr/>
        </p:nvSpPr>
        <p:spPr>
          <a:xfrm>
            <a:off x="0" y="45521"/>
            <a:ext cx="3248526" cy="369332"/>
          </a:xfrm>
          <a:prstGeom prst="rect">
            <a:avLst/>
          </a:prstGeom>
          <a:noFill/>
        </p:spPr>
        <p:txBody>
          <a:bodyPr wrap="square">
            <a:spAutoFit/>
          </a:bodyPr>
          <a:lstStyle/>
          <a:p>
            <a:r>
              <a:rPr lang="en-GB" dirty="0"/>
              <a:t>TBAT: retell a story.</a:t>
            </a:r>
          </a:p>
        </p:txBody>
      </p:sp>
    </p:spTree>
    <p:extLst>
      <p:ext uri="{BB962C8B-B14F-4D97-AF65-F5344CB8AC3E}">
        <p14:creationId xmlns:p14="http://schemas.microsoft.com/office/powerpoint/2010/main" val="3455156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3"/>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4110216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2256358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pPr algn="ctr"/>
            <a:r>
              <a:rPr lang="en">
                <a:latin typeface="Sassoon Primary"/>
              </a:rPr>
              <a:t>3 in 3</a:t>
            </a:r>
            <a:br>
              <a:rPr lang="en">
                <a:latin typeface="Sassoon Primary"/>
              </a:rPr>
            </a:br>
            <a:br>
              <a:rPr lang="en">
                <a:latin typeface="Sassoon Primary"/>
              </a:rPr>
            </a:br>
            <a:r>
              <a:rPr lang="en" sz="3600">
                <a:latin typeface="Sassoon Primary"/>
              </a:rPr>
              <a:t>What were the names of the brothers who created the first engine powered plane?</a:t>
            </a:r>
            <a:br>
              <a:rPr lang="en" sz="3600">
                <a:latin typeface="Sassoon Primary"/>
              </a:rPr>
            </a:br>
            <a:r>
              <a:rPr lang="en" sz="3600">
                <a:latin typeface="Sassoon Primary"/>
              </a:rPr>
              <a:t> </a:t>
            </a:r>
            <a:r>
              <a:rPr lang="en" sz="3600">
                <a:solidFill>
                  <a:srgbClr val="0070C0"/>
                </a:solidFill>
                <a:latin typeface="Sassoon Primary"/>
              </a:rPr>
              <a:t> Wright brothers    Wrong brothers</a:t>
            </a:r>
            <a:br>
              <a:rPr lang="en" sz="3600">
                <a:solidFill>
                  <a:srgbClr val="0070C0"/>
                </a:solidFill>
                <a:latin typeface="Sassoon Primary"/>
              </a:rPr>
            </a:br>
            <a:br>
              <a:rPr lang="en" sz="3600">
                <a:latin typeface="Sassoon Primary"/>
              </a:rPr>
            </a:br>
            <a:r>
              <a:rPr lang="en" sz="3600">
                <a:latin typeface="Sassoon Primary"/>
              </a:rPr>
              <a:t>What was the first type of air craft? </a:t>
            </a:r>
            <a:br>
              <a:rPr lang="en" sz="3600">
                <a:latin typeface="Sassoon Primary"/>
              </a:rPr>
            </a:br>
            <a:r>
              <a:rPr lang="en" sz="3600">
                <a:solidFill>
                  <a:srgbClr val="0070C0"/>
                </a:solidFill>
                <a:latin typeface="Sassoon Primary"/>
              </a:rPr>
              <a:t>hot air balloon     glider</a:t>
            </a:r>
            <a:br>
              <a:rPr lang="en" sz="3600">
                <a:solidFill>
                  <a:srgbClr val="0070C0"/>
                </a:solidFill>
                <a:latin typeface="Sassoon Primary"/>
              </a:rPr>
            </a:br>
            <a:br>
              <a:rPr lang="en" sz="3600">
                <a:latin typeface="Sassoon Primary"/>
              </a:rPr>
            </a:br>
            <a:r>
              <a:rPr lang="en" sz="3600">
                <a:latin typeface="Sassoon Primary"/>
              </a:rPr>
              <a:t>How long did the first engine powered flight last?</a:t>
            </a:r>
            <a:br>
              <a:rPr lang="en-US"/>
            </a:br>
            <a:r>
              <a:rPr lang="en" sz="3600">
                <a:solidFill>
                  <a:srgbClr val="0070C0"/>
                </a:solidFill>
                <a:latin typeface="Sassoon Primary"/>
              </a:rPr>
              <a:t>12 minutes </a:t>
            </a:r>
            <a:r>
              <a:rPr lang="en" sz="3600">
                <a:latin typeface="Sassoon Primary"/>
              </a:rPr>
              <a:t>   </a:t>
            </a:r>
            <a:r>
              <a:rPr lang="en" sz="3600">
                <a:solidFill>
                  <a:schemeClr val="accent4"/>
                </a:solidFill>
                <a:latin typeface="Sassoon Primary"/>
              </a:rPr>
              <a:t>12 seconds</a:t>
            </a:r>
            <a:br>
              <a:rPr lang="en" sz="3600">
                <a:latin typeface="Sassoon Primary"/>
              </a:rPr>
            </a:br>
            <a:br>
              <a:rPr lang="en" sz="3600">
                <a:latin typeface="Sassoon Primary"/>
              </a:rPr>
            </a:br>
            <a:endParaRPr lang="en" sz="3600">
              <a:latin typeface="Sassoon Primary"/>
            </a:endParaRPr>
          </a:p>
        </p:txBody>
      </p:sp>
      <p:sp>
        <p:nvSpPr>
          <p:cNvPr id="3" name="TextBox 2">
            <a:extLst>
              <a:ext uri="{FF2B5EF4-FFF2-40B4-BE49-F238E27FC236}">
                <a16:creationId xmlns:a16="http://schemas.microsoft.com/office/drawing/2014/main" id="{A1DCF53F-F157-CFEC-F350-3BC9D778DA57}"/>
              </a:ext>
            </a:extLst>
          </p:cNvPr>
          <p:cNvSpPr txBox="1"/>
          <p:nvPr/>
        </p:nvSpPr>
        <p:spPr>
          <a:xfrm>
            <a:off x="254000" y="224035"/>
            <a:ext cx="6096000" cy="369332"/>
          </a:xfrm>
          <a:prstGeom prst="rect">
            <a:avLst/>
          </a:prstGeom>
          <a:noFill/>
        </p:spPr>
        <p:txBody>
          <a:bodyPr wrap="square">
            <a:spAutoFit/>
          </a:bodyPr>
          <a:lstStyle/>
          <a:p>
            <a:r>
              <a:rPr lang="en-US" dirty="0"/>
              <a:t>KQ: How have humans travelled in space? </a:t>
            </a:r>
            <a:endParaRPr lang="en-GB" dirty="0"/>
          </a:p>
        </p:txBody>
      </p:sp>
    </p:spTree>
    <p:extLst>
      <p:ext uri="{BB962C8B-B14F-4D97-AF65-F5344CB8AC3E}">
        <p14:creationId xmlns:p14="http://schemas.microsoft.com/office/powerpoint/2010/main" val="1038478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0410D7-39AA-4F9F-1FFA-53F928813E9E}"/>
              </a:ext>
            </a:extLst>
          </p:cNvPr>
          <p:cNvSpPr>
            <a:spLocks noGrp="1"/>
          </p:cNvSpPr>
          <p:nvPr>
            <p:ph type="body" sz="quarter" idx="10"/>
          </p:nvPr>
        </p:nvSpPr>
        <p:spPr>
          <a:xfrm>
            <a:off x="4313381" y="1710025"/>
            <a:ext cx="6054985" cy="2677248"/>
          </a:xfrm>
        </p:spPr>
        <p:txBody>
          <a:bodyPr/>
          <a:lstStyle/>
          <a:p>
            <a:r>
              <a:rPr lang="en-US"/>
              <a:t>In this lesson, we are finding out how far humans have travelled in space.</a:t>
            </a:r>
            <a:endParaRPr lang="en-GB"/>
          </a:p>
        </p:txBody>
      </p:sp>
      <p:sp>
        <p:nvSpPr>
          <p:cNvPr id="3" name="Text Placeholder 2">
            <a:extLst>
              <a:ext uri="{FF2B5EF4-FFF2-40B4-BE49-F238E27FC236}">
                <a16:creationId xmlns:a16="http://schemas.microsoft.com/office/drawing/2014/main" id="{4F45397D-546F-2C7A-C19B-AE2C04D645D3}"/>
              </a:ext>
            </a:extLst>
          </p:cNvPr>
          <p:cNvSpPr>
            <a:spLocks noGrp="1"/>
          </p:cNvSpPr>
          <p:nvPr>
            <p:ph type="body" sz="quarter" idx="12"/>
          </p:nvPr>
        </p:nvSpPr>
        <p:spPr>
          <a:xfrm>
            <a:off x="11302478" y="284734"/>
            <a:ext cx="592137" cy="1888195"/>
          </a:xfrm>
        </p:spPr>
        <p:txBody>
          <a:bodyPr/>
          <a:lstStyle/>
          <a:p>
            <a:r>
              <a:rPr lang="en-US"/>
              <a:t>Lesson 10:</a:t>
            </a:r>
            <a:endParaRPr lang="en-GB"/>
          </a:p>
        </p:txBody>
      </p:sp>
      <p:pic>
        <p:nvPicPr>
          <p:cNvPr id="5" name="Picture 4" descr="A cartoon of a child with a walker&#10;&#10;Description automatically generated with low confidence">
            <a:extLst>
              <a:ext uri="{FF2B5EF4-FFF2-40B4-BE49-F238E27FC236}">
                <a16:creationId xmlns:a16="http://schemas.microsoft.com/office/drawing/2014/main" id="{5AB97A50-F6F1-864E-EDB3-94C0050ACD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8022" y="888649"/>
            <a:ext cx="2769511" cy="4320000"/>
          </a:xfrm>
          <a:prstGeom prst="rect">
            <a:avLst/>
          </a:prstGeom>
        </p:spPr>
      </p:pic>
      <p:sp>
        <p:nvSpPr>
          <p:cNvPr id="4" name="TextBox 3">
            <a:extLst>
              <a:ext uri="{FF2B5EF4-FFF2-40B4-BE49-F238E27FC236}">
                <a16:creationId xmlns:a16="http://schemas.microsoft.com/office/drawing/2014/main" id="{F8B28B38-9CB0-6559-13E9-CCC936646C31}"/>
              </a:ext>
            </a:extLst>
          </p:cNvPr>
          <p:cNvSpPr txBox="1"/>
          <p:nvPr/>
        </p:nvSpPr>
        <p:spPr>
          <a:xfrm>
            <a:off x="254000" y="224035"/>
            <a:ext cx="6096000" cy="369332"/>
          </a:xfrm>
          <a:prstGeom prst="rect">
            <a:avLst/>
          </a:prstGeom>
          <a:noFill/>
        </p:spPr>
        <p:txBody>
          <a:bodyPr wrap="square">
            <a:spAutoFit/>
          </a:bodyPr>
          <a:lstStyle/>
          <a:p>
            <a:r>
              <a:rPr lang="en-US" dirty="0"/>
              <a:t>KQ: How have humans travelled in space? </a:t>
            </a:r>
            <a:endParaRPr lang="en-GB" dirty="0"/>
          </a:p>
        </p:txBody>
      </p:sp>
    </p:spTree>
    <p:extLst>
      <p:ext uri="{BB962C8B-B14F-4D97-AF65-F5344CB8AC3E}">
        <p14:creationId xmlns:p14="http://schemas.microsoft.com/office/powerpoint/2010/main" val="2642439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236C9F-9D3C-F012-24F4-B76503BF68D6}"/>
              </a:ext>
            </a:extLst>
          </p:cNvPr>
          <p:cNvSpPr>
            <a:spLocks noGrp="1"/>
          </p:cNvSpPr>
          <p:nvPr>
            <p:ph type="body" sz="quarter" idx="10"/>
          </p:nvPr>
        </p:nvSpPr>
        <p:spPr/>
        <p:txBody>
          <a:bodyPr/>
          <a:lstStyle/>
          <a:p>
            <a:r>
              <a:rPr lang="en-US"/>
              <a:t>The key term for this lesson is </a:t>
            </a:r>
          </a:p>
          <a:p>
            <a:r>
              <a:rPr lang="en-US" sz="4000" b="1"/>
              <a:t>spacecraft</a:t>
            </a:r>
            <a:r>
              <a:rPr lang="en-US"/>
              <a:t>. </a:t>
            </a:r>
          </a:p>
          <a:p>
            <a:r>
              <a:rPr lang="en-US"/>
              <a:t>A spacecraft is a vehicle that travels in space.</a:t>
            </a:r>
            <a:endParaRPr lang="en-GB"/>
          </a:p>
        </p:txBody>
      </p:sp>
      <p:sp>
        <p:nvSpPr>
          <p:cNvPr id="3" name="Text Placeholder 2">
            <a:extLst>
              <a:ext uri="{FF2B5EF4-FFF2-40B4-BE49-F238E27FC236}">
                <a16:creationId xmlns:a16="http://schemas.microsoft.com/office/drawing/2014/main" id="{D797F1E7-FD42-AC5B-CE91-5E116B47FF1D}"/>
              </a:ext>
            </a:extLst>
          </p:cNvPr>
          <p:cNvSpPr>
            <a:spLocks noGrp="1"/>
          </p:cNvSpPr>
          <p:nvPr>
            <p:ph type="body" sz="quarter" idx="12"/>
          </p:nvPr>
        </p:nvSpPr>
        <p:spPr>
          <a:xfrm>
            <a:off x="11302478" y="284734"/>
            <a:ext cx="592137" cy="1898027"/>
          </a:xfrm>
        </p:spPr>
        <p:txBody>
          <a:bodyPr/>
          <a:lstStyle/>
          <a:p>
            <a:r>
              <a:rPr lang="en-US"/>
              <a:t>Lesson 10:</a:t>
            </a:r>
            <a:endParaRPr lang="en-GB"/>
          </a:p>
        </p:txBody>
      </p:sp>
      <p:pic>
        <p:nvPicPr>
          <p:cNvPr id="5" name="Picture 4" descr="A cartoon of a person raising his hand&#10;&#10;Description automatically generated with medium confidence">
            <a:extLst>
              <a:ext uri="{FF2B5EF4-FFF2-40B4-BE49-F238E27FC236}">
                <a16:creationId xmlns:a16="http://schemas.microsoft.com/office/drawing/2014/main" id="{E20E3C9E-3BEA-7BBA-337B-8AA5B03B8D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78020" y="983993"/>
            <a:ext cx="2769511" cy="4320000"/>
          </a:xfrm>
          <a:prstGeom prst="rect">
            <a:avLst/>
          </a:prstGeom>
        </p:spPr>
      </p:pic>
      <p:sp>
        <p:nvSpPr>
          <p:cNvPr id="4" name="TextBox 3">
            <a:extLst>
              <a:ext uri="{FF2B5EF4-FFF2-40B4-BE49-F238E27FC236}">
                <a16:creationId xmlns:a16="http://schemas.microsoft.com/office/drawing/2014/main" id="{7C1E5B8C-3604-DB84-DA5B-93BC2B3FC4D6}"/>
              </a:ext>
            </a:extLst>
          </p:cNvPr>
          <p:cNvSpPr txBox="1"/>
          <p:nvPr/>
        </p:nvSpPr>
        <p:spPr>
          <a:xfrm>
            <a:off x="254000" y="224035"/>
            <a:ext cx="6096000" cy="369332"/>
          </a:xfrm>
          <a:prstGeom prst="rect">
            <a:avLst/>
          </a:prstGeom>
          <a:noFill/>
        </p:spPr>
        <p:txBody>
          <a:bodyPr wrap="square">
            <a:spAutoFit/>
          </a:bodyPr>
          <a:lstStyle/>
          <a:p>
            <a:r>
              <a:rPr lang="en-US" dirty="0"/>
              <a:t>KQ: How have humans travelled in space? </a:t>
            </a:r>
            <a:endParaRPr lang="en-GB" dirty="0"/>
          </a:p>
        </p:txBody>
      </p:sp>
    </p:spTree>
    <p:extLst>
      <p:ext uri="{BB962C8B-B14F-4D97-AF65-F5344CB8AC3E}">
        <p14:creationId xmlns:p14="http://schemas.microsoft.com/office/powerpoint/2010/main" val="837205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DD2BD5-67AD-651D-E1E7-F525E10C73B0}"/>
              </a:ext>
            </a:extLst>
          </p:cNvPr>
          <p:cNvSpPr>
            <a:spLocks noGrp="1"/>
          </p:cNvSpPr>
          <p:nvPr>
            <p:ph type="body" sz="quarter" idx="11"/>
          </p:nvPr>
        </p:nvSpPr>
        <p:spPr/>
        <p:txBody>
          <a:bodyPr/>
          <a:lstStyle/>
          <a:p>
            <a:r>
              <a:rPr lang="en-US"/>
              <a:t>scientists</a:t>
            </a:r>
          </a:p>
          <a:p>
            <a:r>
              <a:rPr lang="en-US"/>
              <a:t>space</a:t>
            </a:r>
          </a:p>
          <a:p>
            <a:r>
              <a:rPr lang="en-US" b="1"/>
              <a:t>spacecraft</a:t>
            </a:r>
            <a:endParaRPr lang="en-GB" b="1"/>
          </a:p>
        </p:txBody>
      </p:sp>
      <p:sp>
        <p:nvSpPr>
          <p:cNvPr id="3" name="Title 2">
            <a:extLst>
              <a:ext uri="{FF2B5EF4-FFF2-40B4-BE49-F238E27FC236}">
                <a16:creationId xmlns:a16="http://schemas.microsoft.com/office/drawing/2014/main" id="{A16AD5B4-012A-966F-A36F-AE422036978D}"/>
              </a:ext>
            </a:extLst>
          </p:cNvPr>
          <p:cNvSpPr>
            <a:spLocks noGrp="1"/>
          </p:cNvSpPr>
          <p:nvPr>
            <p:ph type="title"/>
          </p:nvPr>
        </p:nvSpPr>
        <p:spPr/>
        <p:txBody>
          <a:bodyPr/>
          <a:lstStyle/>
          <a:p>
            <a:r>
              <a:rPr lang="en-US"/>
              <a:t>How have humans travelled in space?</a:t>
            </a:r>
            <a:endParaRPr lang="en-GB"/>
          </a:p>
        </p:txBody>
      </p:sp>
      <p:sp>
        <p:nvSpPr>
          <p:cNvPr id="4" name="Text Placeholder 3">
            <a:extLst>
              <a:ext uri="{FF2B5EF4-FFF2-40B4-BE49-F238E27FC236}">
                <a16:creationId xmlns:a16="http://schemas.microsoft.com/office/drawing/2014/main" id="{C56224FD-43D4-8EDD-A858-866FEA619C60}"/>
              </a:ext>
            </a:extLst>
          </p:cNvPr>
          <p:cNvSpPr>
            <a:spLocks noGrp="1"/>
          </p:cNvSpPr>
          <p:nvPr>
            <p:ph type="body" sz="quarter" idx="10"/>
          </p:nvPr>
        </p:nvSpPr>
        <p:spPr/>
        <p:txBody>
          <a:bodyPr/>
          <a:lstStyle/>
          <a:p>
            <a:r>
              <a:rPr lang="en-US"/>
              <a:t>Neil Armstrong became the first person to step onto the Moon in 1969.</a:t>
            </a:r>
          </a:p>
          <a:p>
            <a:r>
              <a:rPr lang="en-US"/>
              <a:t>Scientists sent a buggy, called a rover, to take videos of Mars.</a:t>
            </a:r>
          </a:p>
          <a:p>
            <a:r>
              <a:rPr lang="en-US"/>
              <a:t>Scientists are working hard to send humans to Mars one day.</a:t>
            </a:r>
            <a:endParaRPr lang="en-GB"/>
          </a:p>
        </p:txBody>
      </p:sp>
      <p:sp>
        <p:nvSpPr>
          <p:cNvPr id="5" name="Text Placeholder 4">
            <a:extLst>
              <a:ext uri="{FF2B5EF4-FFF2-40B4-BE49-F238E27FC236}">
                <a16:creationId xmlns:a16="http://schemas.microsoft.com/office/drawing/2014/main" id="{EEC97076-FDB6-C2B1-026B-A1049582C331}"/>
              </a:ext>
            </a:extLst>
          </p:cNvPr>
          <p:cNvSpPr>
            <a:spLocks noGrp="1"/>
          </p:cNvSpPr>
          <p:nvPr>
            <p:ph type="body" sz="quarter" idx="12"/>
          </p:nvPr>
        </p:nvSpPr>
        <p:spPr>
          <a:xfrm>
            <a:off x="11302478" y="284734"/>
            <a:ext cx="592137" cy="1878363"/>
          </a:xfrm>
        </p:spPr>
        <p:txBody>
          <a:bodyPr/>
          <a:lstStyle/>
          <a:p>
            <a:r>
              <a:rPr lang="en-US"/>
              <a:t>Lesson 10:</a:t>
            </a:r>
            <a:endParaRPr lang="en-GB"/>
          </a:p>
        </p:txBody>
      </p:sp>
      <p:pic>
        <p:nvPicPr>
          <p:cNvPr id="6" name="Picture 5" descr="A cartoon of a child with a backpack&#10;&#10;Description automatically generated with medium confidence">
            <a:extLst>
              <a:ext uri="{FF2B5EF4-FFF2-40B4-BE49-F238E27FC236}">
                <a16:creationId xmlns:a16="http://schemas.microsoft.com/office/drawing/2014/main" id="{6DEB5017-3A17-D6D1-59A4-9F05774588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29035" y="2752101"/>
            <a:ext cx="2769511" cy="4320000"/>
          </a:xfrm>
          <a:prstGeom prst="rect">
            <a:avLst/>
          </a:prstGeom>
        </p:spPr>
      </p:pic>
    </p:spTree>
    <p:extLst>
      <p:ext uri="{BB962C8B-B14F-4D97-AF65-F5344CB8AC3E}">
        <p14:creationId xmlns:p14="http://schemas.microsoft.com/office/powerpoint/2010/main" val="1547121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5C2B16-96DE-50FA-2B5F-7BA42C71B0A6}"/>
              </a:ext>
            </a:extLst>
          </p:cNvPr>
          <p:cNvSpPr>
            <a:spLocks noGrp="1"/>
          </p:cNvSpPr>
          <p:nvPr>
            <p:ph type="body" sz="quarter" idx="10"/>
          </p:nvPr>
        </p:nvSpPr>
        <p:spPr>
          <a:xfrm>
            <a:off x="193848" y="1214083"/>
            <a:ext cx="4511386" cy="1123817"/>
          </a:xfrm>
          <a:prstGeom prst="wedgeRoundRectCallout">
            <a:avLst>
              <a:gd name="adj1" fmla="val 4561"/>
              <a:gd name="adj2" fmla="val 123290"/>
              <a:gd name="adj3" fmla="val 16667"/>
            </a:avLst>
          </a:prstGeom>
        </p:spPr>
        <p:txBody>
          <a:bodyPr/>
          <a:lstStyle/>
          <a:p>
            <a:r>
              <a:rPr lang="en-US"/>
              <a:t>Where is this?</a:t>
            </a:r>
            <a:endParaRPr lang="en-GB"/>
          </a:p>
        </p:txBody>
      </p:sp>
      <p:sp>
        <p:nvSpPr>
          <p:cNvPr id="3" name="Text Placeholder 2">
            <a:extLst>
              <a:ext uri="{FF2B5EF4-FFF2-40B4-BE49-F238E27FC236}">
                <a16:creationId xmlns:a16="http://schemas.microsoft.com/office/drawing/2014/main" id="{8D51DC4E-3279-2E78-FCE7-F47F7B568E60}"/>
              </a:ext>
            </a:extLst>
          </p:cNvPr>
          <p:cNvSpPr>
            <a:spLocks noGrp="1"/>
          </p:cNvSpPr>
          <p:nvPr>
            <p:ph type="body" sz="quarter" idx="11"/>
          </p:nvPr>
        </p:nvSpPr>
        <p:spPr>
          <a:xfrm>
            <a:off x="6431280" y="1214083"/>
            <a:ext cx="4511386" cy="1123817"/>
          </a:xfrm>
          <a:prstGeom prst="wedgeRoundRectCallout">
            <a:avLst>
              <a:gd name="adj1" fmla="val -2894"/>
              <a:gd name="adj2" fmla="val 114873"/>
              <a:gd name="adj3" fmla="val 16667"/>
            </a:avLst>
          </a:prstGeom>
        </p:spPr>
        <p:txBody>
          <a:bodyPr/>
          <a:lstStyle/>
          <a:p>
            <a:r>
              <a:rPr lang="en-US"/>
              <a:t>How would you travel there?</a:t>
            </a:r>
            <a:endParaRPr lang="en-GB"/>
          </a:p>
        </p:txBody>
      </p:sp>
      <p:sp>
        <p:nvSpPr>
          <p:cNvPr id="4" name="Text Placeholder 3">
            <a:extLst>
              <a:ext uri="{FF2B5EF4-FFF2-40B4-BE49-F238E27FC236}">
                <a16:creationId xmlns:a16="http://schemas.microsoft.com/office/drawing/2014/main" id="{8CBA05E5-31D0-E0C9-6DC8-511939CE1836}"/>
              </a:ext>
            </a:extLst>
          </p:cNvPr>
          <p:cNvSpPr>
            <a:spLocks noGrp="1"/>
          </p:cNvSpPr>
          <p:nvPr>
            <p:ph type="body" sz="quarter" idx="12"/>
          </p:nvPr>
        </p:nvSpPr>
        <p:spPr>
          <a:xfrm>
            <a:off x="11302478" y="284734"/>
            <a:ext cx="592137" cy="1858698"/>
          </a:xfrm>
        </p:spPr>
        <p:txBody>
          <a:bodyPr/>
          <a:lstStyle/>
          <a:p>
            <a:r>
              <a:rPr lang="en-US"/>
              <a:t>Lesson 10:</a:t>
            </a:r>
            <a:endParaRPr lang="en-GB"/>
          </a:p>
        </p:txBody>
      </p:sp>
      <p:pic>
        <p:nvPicPr>
          <p:cNvPr id="7" name="Picture 6">
            <a:extLst>
              <a:ext uri="{FF2B5EF4-FFF2-40B4-BE49-F238E27FC236}">
                <a16:creationId xmlns:a16="http://schemas.microsoft.com/office/drawing/2014/main" id="{68B673D2-B53B-74D7-2746-891C3677F8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3312968" y="2626183"/>
            <a:ext cx="4572000" cy="3232200"/>
          </a:xfrm>
          <a:prstGeom prst="rect">
            <a:avLst/>
          </a:prstGeom>
          <a:noFill/>
          <a:ln>
            <a:noFill/>
          </a:ln>
        </p:spPr>
      </p:pic>
      <p:pic>
        <p:nvPicPr>
          <p:cNvPr id="8" name="Picture 7" descr="A cartoon of a child holding a pen&#10;&#10;Description automatically generated with medium confidence">
            <a:extLst>
              <a:ext uri="{FF2B5EF4-FFF2-40B4-BE49-F238E27FC236}">
                <a16:creationId xmlns:a16="http://schemas.microsoft.com/office/drawing/2014/main" id="{CC5A83A9-8B45-9A47-3BB3-6EFC1A2265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866" y="2312369"/>
            <a:ext cx="2769513" cy="4320000"/>
          </a:xfrm>
          <a:prstGeom prst="rect">
            <a:avLst/>
          </a:prstGeom>
        </p:spPr>
      </p:pic>
      <p:pic>
        <p:nvPicPr>
          <p:cNvPr id="9" name="Picture 8" descr="Cartoon a cartoon of a person&#10;&#10;Description automatically generated with low confidence">
            <a:extLst>
              <a:ext uri="{FF2B5EF4-FFF2-40B4-BE49-F238E27FC236}">
                <a16:creationId xmlns:a16="http://schemas.microsoft.com/office/drawing/2014/main" id="{A5A03700-0B67-5544-E5C0-70568871CE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32964" y="2441560"/>
            <a:ext cx="2769514" cy="4320000"/>
          </a:xfrm>
          <a:prstGeom prst="rect">
            <a:avLst/>
          </a:prstGeom>
        </p:spPr>
      </p:pic>
      <p:sp>
        <p:nvSpPr>
          <p:cNvPr id="5" name="TextBox 4">
            <a:extLst>
              <a:ext uri="{FF2B5EF4-FFF2-40B4-BE49-F238E27FC236}">
                <a16:creationId xmlns:a16="http://schemas.microsoft.com/office/drawing/2014/main" id="{049C66A7-89A3-773A-AEAD-D987ADEA7606}"/>
              </a:ext>
            </a:extLst>
          </p:cNvPr>
          <p:cNvSpPr txBox="1"/>
          <p:nvPr/>
        </p:nvSpPr>
        <p:spPr>
          <a:xfrm>
            <a:off x="254000" y="224035"/>
            <a:ext cx="6096000" cy="369332"/>
          </a:xfrm>
          <a:prstGeom prst="rect">
            <a:avLst/>
          </a:prstGeom>
          <a:noFill/>
        </p:spPr>
        <p:txBody>
          <a:bodyPr wrap="square">
            <a:spAutoFit/>
          </a:bodyPr>
          <a:lstStyle/>
          <a:p>
            <a:r>
              <a:rPr lang="en-US" dirty="0"/>
              <a:t>KQ: How have humans travelled in space? </a:t>
            </a:r>
            <a:endParaRPr lang="en-GB" dirty="0"/>
          </a:p>
        </p:txBody>
      </p:sp>
      <p:sp>
        <p:nvSpPr>
          <p:cNvPr id="6" name="Text Placeholder 1">
            <a:extLst>
              <a:ext uri="{FF2B5EF4-FFF2-40B4-BE49-F238E27FC236}">
                <a16:creationId xmlns:a16="http://schemas.microsoft.com/office/drawing/2014/main" id="{586CAE75-4F05-4215-D967-4B0D129D27FD}"/>
              </a:ext>
            </a:extLst>
          </p:cNvPr>
          <p:cNvSpPr txBox="1">
            <a:spLocks/>
          </p:cNvSpPr>
          <p:nvPr/>
        </p:nvSpPr>
        <p:spPr>
          <a:xfrm>
            <a:off x="1260890" y="5508552"/>
            <a:ext cx="4511386" cy="1123817"/>
          </a:xfrm>
          <a:prstGeom prst="wedgeRoundRectCallout">
            <a:avLst>
              <a:gd name="adj1" fmla="val -40255"/>
              <a:gd name="adj2" fmla="val -122615"/>
              <a:gd name="adj3" fmla="val 16667"/>
            </a:avLst>
          </a:prstGeom>
          <a:solidFill>
            <a:srgbClr val="EFE5F1"/>
          </a:solidFill>
          <a:ln>
            <a:noFill/>
          </a:ln>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Would you want to travel there?</a:t>
            </a:r>
            <a:endParaRPr lang="en-GB" dirty="0"/>
          </a:p>
        </p:txBody>
      </p:sp>
      <p:sp>
        <p:nvSpPr>
          <p:cNvPr id="10" name="TextBox 9">
            <a:extLst>
              <a:ext uri="{FF2B5EF4-FFF2-40B4-BE49-F238E27FC236}">
                <a16:creationId xmlns:a16="http://schemas.microsoft.com/office/drawing/2014/main" id="{2894380D-B1E9-B04D-0108-E609F566AFC3}"/>
              </a:ext>
            </a:extLst>
          </p:cNvPr>
          <p:cNvSpPr txBox="1"/>
          <p:nvPr/>
        </p:nvSpPr>
        <p:spPr>
          <a:xfrm>
            <a:off x="497840" y="680720"/>
            <a:ext cx="3261360" cy="523220"/>
          </a:xfrm>
          <a:prstGeom prst="rect">
            <a:avLst/>
          </a:prstGeom>
          <a:noFill/>
        </p:spPr>
        <p:txBody>
          <a:bodyPr wrap="square" rtlCol="0">
            <a:spAutoFit/>
          </a:bodyPr>
          <a:lstStyle/>
          <a:p>
            <a:r>
              <a:rPr lang="en-GB" sz="2800" dirty="0">
                <a:solidFill>
                  <a:schemeClr val="tx2">
                    <a:lumMod val="75000"/>
                    <a:lumOff val="25000"/>
                  </a:schemeClr>
                </a:solidFill>
              </a:rPr>
              <a:t>Blue</a:t>
            </a:r>
            <a:r>
              <a:rPr lang="en-GB" sz="2800" dirty="0"/>
              <a:t> / </a:t>
            </a:r>
            <a:r>
              <a:rPr lang="en-GB" sz="2800" dirty="0">
                <a:solidFill>
                  <a:srgbClr val="00B050"/>
                </a:solidFill>
              </a:rPr>
              <a:t>Green</a:t>
            </a:r>
          </a:p>
        </p:txBody>
      </p:sp>
    </p:spTree>
    <p:extLst>
      <p:ext uri="{BB962C8B-B14F-4D97-AF65-F5344CB8AC3E}">
        <p14:creationId xmlns:p14="http://schemas.microsoft.com/office/powerpoint/2010/main" val="1949897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094E14-071F-52D9-B585-F002BF506D02}"/>
              </a:ext>
            </a:extLst>
          </p:cNvPr>
          <p:cNvSpPr>
            <a:spLocks noGrp="1"/>
          </p:cNvSpPr>
          <p:nvPr>
            <p:ph idx="1"/>
          </p:nvPr>
        </p:nvSpPr>
        <p:spPr/>
        <p:txBody>
          <a:bodyPr/>
          <a:lstStyle/>
          <a:p>
            <a:r>
              <a:rPr lang="en-US"/>
              <a:t>Over time, space travel has got better and better.</a:t>
            </a:r>
          </a:p>
          <a:p>
            <a:r>
              <a:rPr lang="en-US" b="1"/>
              <a:t>Spacecrafts</a:t>
            </a:r>
            <a:r>
              <a:rPr lang="en-US"/>
              <a:t> are travelling further and further away from Earth.</a:t>
            </a:r>
          </a:p>
          <a:p>
            <a:endParaRPr lang="en-GB"/>
          </a:p>
        </p:txBody>
      </p:sp>
      <p:sp>
        <p:nvSpPr>
          <p:cNvPr id="3" name="Title 2">
            <a:extLst>
              <a:ext uri="{FF2B5EF4-FFF2-40B4-BE49-F238E27FC236}">
                <a16:creationId xmlns:a16="http://schemas.microsoft.com/office/drawing/2014/main" id="{BAF78F06-C493-A38D-7921-C9523C6D5FD1}"/>
              </a:ext>
            </a:extLst>
          </p:cNvPr>
          <p:cNvSpPr>
            <a:spLocks noGrp="1"/>
          </p:cNvSpPr>
          <p:nvPr>
            <p:ph type="title"/>
          </p:nvPr>
        </p:nvSpPr>
        <p:spPr/>
        <p:txBody>
          <a:bodyPr/>
          <a:lstStyle/>
          <a:p>
            <a:r>
              <a:rPr lang="en-GB"/>
              <a:t>Space travel over time</a:t>
            </a:r>
          </a:p>
        </p:txBody>
      </p:sp>
      <p:sp>
        <p:nvSpPr>
          <p:cNvPr id="4" name="Text Placeholder 3">
            <a:extLst>
              <a:ext uri="{FF2B5EF4-FFF2-40B4-BE49-F238E27FC236}">
                <a16:creationId xmlns:a16="http://schemas.microsoft.com/office/drawing/2014/main" id="{BB37734E-ECE7-2E48-8736-7AB1ECDD886A}"/>
              </a:ext>
            </a:extLst>
          </p:cNvPr>
          <p:cNvSpPr>
            <a:spLocks noGrp="1"/>
          </p:cNvSpPr>
          <p:nvPr>
            <p:ph type="body" sz="quarter" idx="10"/>
          </p:nvPr>
        </p:nvSpPr>
        <p:spPr>
          <a:xfrm>
            <a:off x="11302478" y="284734"/>
            <a:ext cx="592137" cy="1907860"/>
          </a:xfrm>
        </p:spPr>
        <p:txBody>
          <a:bodyPr/>
          <a:lstStyle/>
          <a:p>
            <a:r>
              <a:rPr lang="en-US"/>
              <a:t>Lesson 10:</a:t>
            </a:r>
            <a:endParaRPr lang="en-GB"/>
          </a:p>
        </p:txBody>
      </p:sp>
      <p:pic>
        <p:nvPicPr>
          <p:cNvPr id="5" name="Picture 4">
            <a:extLst>
              <a:ext uri="{FF2B5EF4-FFF2-40B4-BE49-F238E27FC236}">
                <a16:creationId xmlns:a16="http://schemas.microsoft.com/office/drawing/2014/main" id="{DD8E2E10-36C4-7FC3-11EC-3A5470CC7B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3167345" y="2696993"/>
            <a:ext cx="4934435" cy="3289623"/>
          </a:xfrm>
          <a:prstGeom prst="rect">
            <a:avLst/>
          </a:prstGeom>
          <a:noFill/>
          <a:ln>
            <a:noFill/>
          </a:ln>
        </p:spPr>
      </p:pic>
      <p:sp>
        <p:nvSpPr>
          <p:cNvPr id="7" name="TextBox 6">
            <a:extLst>
              <a:ext uri="{FF2B5EF4-FFF2-40B4-BE49-F238E27FC236}">
                <a16:creationId xmlns:a16="http://schemas.microsoft.com/office/drawing/2014/main" id="{51F4BC72-3DA5-BADF-1443-17EADD477828}"/>
              </a:ext>
            </a:extLst>
          </p:cNvPr>
          <p:cNvSpPr txBox="1"/>
          <p:nvPr/>
        </p:nvSpPr>
        <p:spPr>
          <a:xfrm>
            <a:off x="254000" y="61475"/>
            <a:ext cx="6096000" cy="369332"/>
          </a:xfrm>
          <a:prstGeom prst="rect">
            <a:avLst/>
          </a:prstGeom>
          <a:noFill/>
        </p:spPr>
        <p:txBody>
          <a:bodyPr wrap="square">
            <a:spAutoFit/>
          </a:bodyPr>
          <a:lstStyle/>
          <a:p>
            <a:r>
              <a:rPr lang="en-US" dirty="0"/>
              <a:t>KQ: How have humans travelled in space? </a:t>
            </a:r>
            <a:endParaRPr lang="en-GB" dirty="0"/>
          </a:p>
        </p:txBody>
      </p:sp>
    </p:spTree>
    <p:extLst>
      <p:ext uri="{BB962C8B-B14F-4D97-AF65-F5344CB8AC3E}">
        <p14:creationId xmlns:p14="http://schemas.microsoft.com/office/powerpoint/2010/main" val="1493958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094E14-071F-52D9-B585-F002BF506D02}"/>
              </a:ext>
            </a:extLst>
          </p:cNvPr>
          <p:cNvSpPr>
            <a:spLocks noGrp="1"/>
          </p:cNvSpPr>
          <p:nvPr>
            <p:ph idx="1"/>
          </p:nvPr>
        </p:nvSpPr>
        <p:spPr>
          <a:xfrm>
            <a:off x="473075" y="1139725"/>
            <a:ext cx="5489575" cy="5299813"/>
          </a:xfrm>
        </p:spPr>
        <p:txBody>
          <a:bodyPr/>
          <a:lstStyle/>
          <a:p>
            <a:r>
              <a:rPr lang="en-US"/>
              <a:t>The first space rocket entered space in 1942. </a:t>
            </a:r>
          </a:p>
          <a:p>
            <a:r>
              <a:rPr lang="en-US"/>
              <a:t>It didn’t land anywhere, and nobody was inside. </a:t>
            </a:r>
          </a:p>
          <a:p>
            <a:r>
              <a:rPr lang="en-US"/>
              <a:t>In 1961, the first spacecraft travelled into space with a human passenger on board.</a:t>
            </a:r>
          </a:p>
          <a:p>
            <a:endParaRPr lang="en-GB"/>
          </a:p>
        </p:txBody>
      </p:sp>
      <p:sp>
        <p:nvSpPr>
          <p:cNvPr id="3" name="Title 2">
            <a:extLst>
              <a:ext uri="{FF2B5EF4-FFF2-40B4-BE49-F238E27FC236}">
                <a16:creationId xmlns:a16="http://schemas.microsoft.com/office/drawing/2014/main" id="{BAF78F06-C493-A38D-7921-C9523C6D5FD1}"/>
              </a:ext>
            </a:extLst>
          </p:cNvPr>
          <p:cNvSpPr>
            <a:spLocks noGrp="1"/>
          </p:cNvSpPr>
          <p:nvPr>
            <p:ph type="title"/>
          </p:nvPr>
        </p:nvSpPr>
        <p:spPr/>
        <p:txBody>
          <a:bodyPr/>
          <a:lstStyle/>
          <a:p>
            <a:r>
              <a:rPr lang="en-GB"/>
              <a:t>Space travel over time</a:t>
            </a:r>
          </a:p>
        </p:txBody>
      </p:sp>
      <p:sp>
        <p:nvSpPr>
          <p:cNvPr id="4" name="Text Placeholder 3">
            <a:extLst>
              <a:ext uri="{FF2B5EF4-FFF2-40B4-BE49-F238E27FC236}">
                <a16:creationId xmlns:a16="http://schemas.microsoft.com/office/drawing/2014/main" id="{BB37734E-ECE7-2E48-8736-7AB1ECDD886A}"/>
              </a:ext>
            </a:extLst>
          </p:cNvPr>
          <p:cNvSpPr>
            <a:spLocks noGrp="1"/>
          </p:cNvSpPr>
          <p:nvPr>
            <p:ph type="body" sz="quarter" idx="10"/>
          </p:nvPr>
        </p:nvSpPr>
        <p:spPr>
          <a:xfrm>
            <a:off x="11302478" y="284734"/>
            <a:ext cx="592137" cy="1907860"/>
          </a:xfrm>
        </p:spPr>
        <p:txBody>
          <a:bodyPr/>
          <a:lstStyle/>
          <a:p>
            <a:r>
              <a:rPr lang="en-US"/>
              <a:t>Lesson 10:</a:t>
            </a:r>
            <a:endParaRPr lang="en-GB"/>
          </a:p>
        </p:txBody>
      </p:sp>
      <p:pic>
        <p:nvPicPr>
          <p:cNvPr id="7" name="Picture 6">
            <a:extLst>
              <a:ext uri="{FF2B5EF4-FFF2-40B4-BE49-F238E27FC236}">
                <a16:creationId xmlns:a16="http://schemas.microsoft.com/office/drawing/2014/main" id="{82E4D169-FEA7-B6E2-465B-40CE4BE833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6977094" y="1262682"/>
            <a:ext cx="3805977" cy="4947646"/>
          </a:xfrm>
          <a:prstGeom prst="rect">
            <a:avLst/>
          </a:prstGeom>
          <a:noFill/>
          <a:ln>
            <a:noFill/>
          </a:ln>
        </p:spPr>
      </p:pic>
      <p:sp>
        <p:nvSpPr>
          <p:cNvPr id="5" name="TextBox 4">
            <a:extLst>
              <a:ext uri="{FF2B5EF4-FFF2-40B4-BE49-F238E27FC236}">
                <a16:creationId xmlns:a16="http://schemas.microsoft.com/office/drawing/2014/main" id="{D4F9215A-14B8-B371-AE83-A38CB2A20D63}"/>
              </a:ext>
            </a:extLst>
          </p:cNvPr>
          <p:cNvSpPr txBox="1"/>
          <p:nvPr/>
        </p:nvSpPr>
        <p:spPr>
          <a:xfrm>
            <a:off x="254000" y="61475"/>
            <a:ext cx="6096000" cy="369332"/>
          </a:xfrm>
          <a:prstGeom prst="rect">
            <a:avLst/>
          </a:prstGeom>
          <a:noFill/>
        </p:spPr>
        <p:txBody>
          <a:bodyPr wrap="square">
            <a:spAutoFit/>
          </a:bodyPr>
          <a:lstStyle/>
          <a:p>
            <a:r>
              <a:rPr lang="en-US" dirty="0"/>
              <a:t>KQ: How have humans travelled in space? </a:t>
            </a:r>
            <a:endParaRPr lang="en-GB" dirty="0"/>
          </a:p>
        </p:txBody>
      </p:sp>
    </p:spTree>
    <p:extLst>
      <p:ext uri="{BB962C8B-B14F-4D97-AF65-F5344CB8AC3E}">
        <p14:creationId xmlns:p14="http://schemas.microsoft.com/office/powerpoint/2010/main" val="2172673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a:extLst>
              <a:ext uri="{FF2B5EF4-FFF2-40B4-BE49-F238E27FC236}">
                <a16:creationId xmlns:a16="http://schemas.microsoft.com/office/drawing/2014/main" id="{B2283456-243E-434B-1F49-3F50B2CE3EA2}"/>
              </a:ext>
            </a:extLst>
          </p:cNvPr>
          <p:cNvSpPr>
            <a:spLocks noGrp="1"/>
          </p:cNvSpPr>
          <p:nvPr>
            <p:ph type="title"/>
          </p:nvPr>
        </p:nvSpPr>
        <p:spPr>
          <a:xfrm>
            <a:off x="275051" y="420689"/>
            <a:ext cx="8220075" cy="993775"/>
          </a:xfrm>
        </p:spPr>
        <p:txBody>
          <a:bodyPr/>
          <a:lstStyle/>
          <a:p>
            <a:pPr eaLnBrk="1" hangingPunct="1"/>
            <a:r>
              <a:rPr lang="en-GB" altLang="en-US" sz="3600"/>
              <a:t>Which Stocking?</a:t>
            </a:r>
          </a:p>
        </p:txBody>
      </p:sp>
      <p:sp>
        <p:nvSpPr>
          <p:cNvPr id="11267" name="Content Placeholder 21">
            <a:extLst>
              <a:ext uri="{FF2B5EF4-FFF2-40B4-BE49-F238E27FC236}">
                <a16:creationId xmlns:a16="http://schemas.microsoft.com/office/drawing/2014/main" id="{5BEC3924-9C0B-2E59-4BFE-25AD2C9CFB18}"/>
              </a:ext>
            </a:extLst>
          </p:cNvPr>
          <p:cNvSpPr>
            <a:spLocks noGrp="1"/>
          </p:cNvSpPr>
          <p:nvPr>
            <p:ph idx="1"/>
          </p:nvPr>
        </p:nvSpPr>
        <p:spPr>
          <a:xfrm>
            <a:off x="108857" y="1514477"/>
            <a:ext cx="11865429" cy="2310374"/>
          </a:xfrm>
        </p:spPr>
        <p:txBody>
          <a:bodyPr vert="horz" lIns="108000" tIns="108000" rIns="108000" bIns="108000" rtlCol="0">
            <a:normAutofit/>
          </a:bodyPr>
          <a:lstStyle/>
          <a:p>
            <a:pPr marL="0" indent="0" algn="ctr" eaLnBrk="1" hangingPunct="1">
              <a:buNone/>
            </a:pPr>
            <a:r>
              <a:rPr lang="en-GB" altLang="en-US" sz="2400" dirty="0">
                <a:latin typeface="+mj-lt"/>
              </a:rPr>
              <a:t>Santa needs some help putting the presents into the correct stocking.</a:t>
            </a:r>
          </a:p>
          <a:p>
            <a:pPr marL="0" indent="0" algn="ctr" eaLnBrk="1" hangingPunct="1">
              <a:buNone/>
            </a:pPr>
            <a:r>
              <a:rPr lang="en-GB" altLang="en-US" sz="2400" dirty="0">
                <a:latin typeface="+mj-lt"/>
              </a:rPr>
              <a:t>Say the name of each object and listen to the initial sound to help you find the correct present for each stocking.</a:t>
            </a:r>
          </a:p>
          <a:p>
            <a:pPr eaLnBrk="1" hangingPunct="1"/>
            <a:endParaRPr lang="en-GB" altLang="en-US" dirty="0">
              <a:latin typeface="+mj-lt"/>
            </a:endParaRPr>
          </a:p>
          <a:p>
            <a:pPr eaLnBrk="1" hangingPunct="1"/>
            <a:endParaRPr lang="en-GB" altLang="en-US" dirty="0">
              <a:latin typeface="+mj-lt"/>
            </a:endParaRPr>
          </a:p>
          <a:p>
            <a:pPr eaLnBrk="1" hangingPunct="1"/>
            <a:endParaRPr lang="en-GB" altLang="en-US" dirty="0">
              <a:latin typeface="+mj-lt"/>
            </a:endParaRPr>
          </a:p>
          <a:p>
            <a:pPr eaLnBrk="1" hangingPunct="1"/>
            <a:endParaRPr lang="en-GB" altLang="en-US" dirty="0">
              <a:latin typeface="Twinkl" pitchFamily="2" charset="0"/>
            </a:endParaRPr>
          </a:p>
          <a:p>
            <a:pPr marL="0" indent="0" eaLnBrk="1" hangingPunct="1">
              <a:buNone/>
            </a:pPr>
            <a:endParaRPr lang="en-GB" altLang="en-US" dirty="0">
              <a:latin typeface="Twinkl" pitchFamily="2" charset="0"/>
            </a:endParaRPr>
          </a:p>
          <a:p>
            <a:pPr eaLnBrk="1" hangingPunct="1"/>
            <a:endParaRPr lang="en-GB" altLang="en-US" dirty="0">
              <a:latin typeface="Twinkl" pitchFamily="2" charset="0"/>
            </a:endParaRPr>
          </a:p>
          <a:p>
            <a:pPr eaLnBrk="1" hangingPunct="1"/>
            <a:endParaRPr lang="en-GB" altLang="en-US" dirty="0">
              <a:solidFill>
                <a:schemeClr val="tx1"/>
              </a:solidFill>
              <a:latin typeface="Twinkl" pitchFamily="2" charset="0"/>
            </a:endParaRPr>
          </a:p>
          <a:p>
            <a:pPr eaLnBrk="1" hangingPunct="1"/>
            <a:endParaRPr lang="en-GB" altLang="en-US" sz="1600" dirty="0">
              <a:solidFill>
                <a:srgbClr val="FF0000"/>
              </a:solidFill>
              <a:latin typeface="Twinkl" pitchFamily="2" charset="0"/>
            </a:endParaRPr>
          </a:p>
          <a:p>
            <a:pPr eaLnBrk="1" hangingPunct="1"/>
            <a:endParaRPr lang="en-GB" altLang="en-US" dirty="0">
              <a:latin typeface="Twinkl" pitchFamily="2" charset="0"/>
            </a:endParaRPr>
          </a:p>
          <a:p>
            <a:pPr eaLnBrk="1" hangingPunct="1"/>
            <a:endParaRPr lang="en-GB" altLang="en-US" dirty="0">
              <a:latin typeface="Twinkl" pitchFamily="2" charset="0"/>
            </a:endParaRPr>
          </a:p>
        </p:txBody>
      </p:sp>
      <p:sp>
        <p:nvSpPr>
          <p:cNvPr id="4" name="Rectangle 3">
            <a:extLst>
              <a:ext uri="{FF2B5EF4-FFF2-40B4-BE49-F238E27FC236}">
                <a16:creationId xmlns:a16="http://schemas.microsoft.com/office/drawing/2014/main" id="{1F0B6075-98D2-E74B-0ADF-CEC483607C30}"/>
              </a:ext>
            </a:extLst>
          </p:cNvPr>
          <p:cNvSpPr/>
          <p:nvPr/>
        </p:nvSpPr>
        <p:spPr>
          <a:xfrm>
            <a:off x="2392363" y="2860675"/>
            <a:ext cx="1149350" cy="1149350"/>
          </a:xfrm>
          <a:prstGeom prst="rect">
            <a:avLst/>
          </a:prstGeom>
          <a:solidFill>
            <a:srgbClr val="DF50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Content Placeholder 21">
            <a:extLst>
              <a:ext uri="{FF2B5EF4-FFF2-40B4-BE49-F238E27FC236}">
                <a16:creationId xmlns:a16="http://schemas.microsoft.com/office/drawing/2014/main" id="{99219CCE-8677-2CBA-E51F-7C8721FB3E3D}"/>
              </a:ext>
            </a:extLst>
          </p:cNvPr>
          <p:cNvSpPr txBox="1">
            <a:spLocks/>
          </p:cNvSpPr>
          <p:nvPr/>
        </p:nvSpPr>
        <p:spPr>
          <a:xfrm>
            <a:off x="2279650" y="5551488"/>
            <a:ext cx="7632700" cy="457200"/>
          </a:xfrm>
          <a:prstGeom prst="roundRect">
            <a:avLst>
              <a:gd name="adj" fmla="val 2585"/>
            </a:avLst>
          </a:prstGeom>
          <a:noFill/>
          <a:ln w="25400">
            <a:noFill/>
          </a:ln>
        </p:spPr>
        <p:txBody>
          <a:bodyPr lIns="108000" tIns="108000" rIns="108000" bIns="10800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altLang="en-US" dirty="0">
                <a:solidFill>
                  <a:schemeClr val="tx1"/>
                </a:solidFill>
                <a:latin typeface="Twinkl" pitchFamily="2" charset="0"/>
              </a:rPr>
              <a:t>Click the presents to check if you are right.</a:t>
            </a:r>
            <a:endParaRPr lang="en-GB" altLang="en-US" dirty="0">
              <a:solidFill>
                <a:srgbClr val="FF0000"/>
              </a:solidFill>
            </a:endParaRPr>
          </a:p>
          <a:p>
            <a:pPr>
              <a:defRPr/>
            </a:pPr>
            <a:endParaRPr lang="en-GB" altLang="en-US" dirty="0">
              <a:latin typeface="Twinkl" pitchFamily="2" charset="0"/>
            </a:endParaRPr>
          </a:p>
          <a:p>
            <a:pPr>
              <a:defRPr/>
            </a:pPr>
            <a:endParaRPr lang="en-GB" altLang="en-US" dirty="0">
              <a:latin typeface="Twinkl" pitchFamily="2" charset="0"/>
            </a:endParaRPr>
          </a:p>
          <a:p>
            <a:pPr>
              <a:defRPr/>
            </a:pPr>
            <a:endParaRPr lang="en-GB" altLang="en-US" dirty="0">
              <a:latin typeface="Twinkl" pitchFamily="2" charset="0"/>
            </a:endParaRPr>
          </a:p>
          <a:p>
            <a:pPr>
              <a:defRPr/>
            </a:pPr>
            <a:endParaRPr lang="en-GB" altLang="en-US" dirty="0">
              <a:latin typeface="Twinkl" pitchFamily="2" charset="0"/>
            </a:endParaRPr>
          </a:p>
          <a:p>
            <a:pPr>
              <a:defRPr/>
            </a:pPr>
            <a:endParaRPr lang="en-GB" altLang="en-US" dirty="0">
              <a:latin typeface="Twinkl" pitchFamily="2" charset="0"/>
            </a:endParaRPr>
          </a:p>
          <a:p>
            <a:pPr>
              <a:defRPr/>
            </a:pPr>
            <a:endParaRPr lang="en-GB" altLang="en-US" dirty="0">
              <a:latin typeface="Twinkl" pitchFamily="2" charset="0"/>
            </a:endParaRPr>
          </a:p>
          <a:p>
            <a:pPr>
              <a:defRPr/>
            </a:pPr>
            <a:endParaRPr lang="en-GB" altLang="en-US" dirty="0">
              <a:latin typeface="Twinkl" pitchFamily="2" charset="0"/>
            </a:endParaRPr>
          </a:p>
          <a:p>
            <a:pPr>
              <a:defRPr/>
            </a:pPr>
            <a:endParaRPr lang="en-GB" altLang="en-US" dirty="0">
              <a:solidFill>
                <a:schemeClr val="tx1"/>
              </a:solidFill>
              <a:latin typeface="Twinkl" pitchFamily="2" charset="0"/>
            </a:endParaRPr>
          </a:p>
          <a:p>
            <a:pPr>
              <a:defRPr/>
            </a:pPr>
            <a:endParaRPr lang="en-GB" altLang="en-US" sz="1600" dirty="0">
              <a:solidFill>
                <a:srgbClr val="FF0000"/>
              </a:solidFill>
            </a:endParaRPr>
          </a:p>
          <a:p>
            <a:pPr>
              <a:defRPr/>
            </a:pPr>
            <a:endParaRPr lang="en-GB" altLang="en-US" dirty="0">
              <a:latin typeface="Twinkl" pitchFamily="2" charset="0"/>
            </a:endParaRPr>
          </a:p>
          <a:p>
            <a:pPr>
              <a:defRPr/>
            </a:pPr>
            <a:endParaRPr lang="en-GB" dirty="0"/>
          </a:p>
        </p:txBody>
      </p:sp>
      <p:sp>
        <p:nvSpPr>
          <p:cNvPr id="28" name="Rectangle 27">
            <a:extLst>
              <a:ext uri="{FF2B5EF4-FFF2-40B4-BE49-F238E27FC236}">
                <a16:creationId xmlns:a16="http://schemas.microsoft.com/office/drawing/2014/main" id="{F1D7287D-32B6-0AA9-79C5-9D91CF90105A}"/>
              </a:ext>
            </a:extLst>
          </p:cNvPr>
          <p:cNvSpPr/>
          <p:nvPr/>
        </p:nvSpPr>
        <p:spPr>
          <a:xfrm>
            <a:off x="3638551" y="2860675"/>
            <a:ext cx="1147763" cy="1149350"/>
          </a:xfrm>
          <a:prstGeom prst="rect">
            <a:avLst/>
          </a:prstGeom>
          <a:solidFill>
            <a:srgbClr val="DD27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 name="Rectangle 28">
            <a:extLst>
              <a:ext uri="{FF2B5EF4-FFF2-40B4-BE49-F238E27FC236}">
                <a16:creationId xmlns:a16="http://schemas.microsoft.com/office/drawing/2014/main" id="{43BA8453-BF49-C4CA-A1F1-157395B17AC5}"/>
              </a:ext>
            </a:extLst>
          </p:cNvPr>
          <p:cNvSpPr/>
          <p:nvPr/>
        </p:nvSpPr>
        <p:spPr>
          <a:xfrm>
            <a:off x="4883150" y="2860675"/>
            <a:ext cx="1149350" cy="1149350"/>
          </a:xfrm>
          <a:prstGeom prst="rect">
            <a:avLst/>
          </a:prstGeom>
          <a:solidFill>
            <a:srgbClr val="DD27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 name="Rectangle 29">
            <a:extLst>
              <a:ext uri="{FF2B5EF4-FFF2-40B4-BE49-F238E27FC236}">
                <a16:creationId xmlns:a16="http://schemas.microsoft.com/office/drawing/2014/main" id="{5FCE071E-2113-3EA3-9202-7BC77D74FBD3}"/>
              </a:ext>
            </a:extLst>
          </p:cNvPr>
          <p:cNvSpPr/>
          <p:nvPr/>
        </p:nvSpPr>
        <p:spPr>
          <a:xfrm>
            <a:off x="6127750" y="2860675"/>
            <a:ext cx="1149350" cy="1149350"/>
          </a:xfrm>
          <a:prstGeom prst="rect">
            <a:avLst/>
          </a:prstGeom>
          <a:solidFill>
            <a:srgbClr val="DD27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 name="Rectangle 30">
            <a:extLst>
              <a:ext uri="{FF2B5EF4-FFF2-40B4-BE49-F238E27FC236}">
                <a16:creationId xmlns:a16="http://schemas.microsoft.com/office/drawing/2014/main" id="{F8EE2151-2B2B-8A3A-0AD8-D96E2C0E2F01}"/>
              </a:ext>
            </a:extLst>
          </p:cNvPr>
          <p:cNvSpPr/>
          <p:nvPr/>
        </p:nvSpPr>
        <p:spPr>
          <a:xfrm>
            <a:off x="7372350" y="2860675"/>
            <a:ext cx="1149350" cy="1149350"/>
          </a:xfrm>
          <a:prstGeom prst="rect">
            <a:avLst/>
          </a:prstGeom>
          <a:solidFill>
            <a:srgbClr val="DD27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 name="Rectangle 31">
            <a:extLst>
              <a:ext uri="{FF2B5EF4-FFF2-40B4-BE49-F238E27FC236}">
                <a16:creationId xmlns:a16="http://schemas.microsoft.com/office/drawing/2014/main" id="{528654E1-9F00-2607-F5FF-399EA90470B9}"/>
              </a:ext>
            </a:extLst>
          </p:cNvPr>
          <p:cNvSpPr/>
          <p:nvPr/>
        </p:nvSpPr>
        <p:spPr>
          <a:xfrm>
            <a:off x="8616950" y="2860675"/>
            <a:ext cx="1149350" cy="1149350"/>
          </a:xfrm>
          <a:prstGeom prst="rect">
            <a:avLst/>
          </a:prstGeom>
          <a:solidFill>
            <a:srgbClr val="DD27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 name="Rectangle 32">
            <a:extLst>
              <a:ext uri="{FF2B5EF4-FFF2-40B4-BE49-F238E27FC236}">
                <a16:creationId xmlns:a16="http://schemas.microsoft.com/office/drawing/2014/main" id="{A8CBD389-09CD-0318-073A-ED7289F056DC}"/>
              </a:ext>
            </a:extLst>
          </p:cNvPr>
          <p:cNvSpPr/>
          <p:nvPr/>
        </p:nvSpPr>
        <p:spPr>
          <a:xfrm>
            <a:off x="2392363" y="4224338"/>
            <a:ext cx="1149350" cy="1149350"/>
          </a:xfrm>
          <a:prstGeom prst="rect">
            <a:avLst/>
          </a:prstGeom>
          <a:solidFill>
            <a:srgbClr val="00A65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lt1">
                  <a:alpha val="20000"/>
                </a:schemeClr>
              </a:solidFill>
            </a:endParaRPr>
          </a:p>
        </p:txBody>
      </p:sp>
      <p:sp>
        <p:nvSpPr>
          <p:cNvPr id="34" name="Rectangle 33">
            <a:extLst>
              <a:ext uri="{FF2B5EF4-FFF2-40B4-BE49-F238E27FC236}">
                <a16:creationId xmlns:a16="http://schemas.microsoft.com/office/drawing/2014/main" id="{3C84EFAB-C8CC-95C5-22C1-81007388B85C}"/>
              </a:ext>
            </a:extLst>
          </p:cNvPr>
          <p:cNvSpPr/>
          <p:nvPr/>
        </p:nvSpPr>
        <p:spPr>
          <a:xfrm>
            <a:off x="3638551" y="4224338"/>
            <a:ext cx="1147763" cy="1149350"/>
          </a:xfrm>
          <a:prstGeom prst="rect">
            <a:avLst/>
          </a:prstGeom>
          <a:solidFill>
            <a:srgbClr val="00A65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 name="Rectangle 34">
            <a:extLst>
              <a:ext uri="{FF2B5EF4-FFF2-40B4-BE49-F238E27FC236}">
                <a16:creationId xmlns:a16="http://schemas.microsoft.com/office/drawing/2014/main" id="{896AF9E7-BA11-C0B4-082A-C8AE4CC2FCFC}"/>
              </a:ext>
            </a:extLst>
          </p:cNvPr>
          <p:cNvSpPr/>
          <p:nvPr/>
        </p:nvSpPr>
        <p:spPr>
          <a:xfrm>
            <a:off x="4883150" y="4224338"/>
            <a:ext cx="1149350" cy="1149350"/>
          </a:xfrm>
          <a:prstGeom prst="rect">
            <a:avLst/>
          </a:prstGeom>
          <a:solidFill>
            <a:srgbClr val="00A65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 name="Rectangle 35">
            <a:extLst>
              <a:ext uri="{FF2B5EF4-FFF2-40B4-BE49-F238E27FC236}">
                <a16:creationId xmlns:a16="http://schemas.microsoft.com/office/drawing/2014/main" id="{0209305E-F3DE-BC4D-A00B-55B45665FA0A}"/>
              </a:ext>
            </a:extLst>
          </p:cNvPr>
          <p:cNvSpPr/>
          <p:nvPr/>
        </p:nvSpPr>
        <p:spPr>
          <a:xfrm>
            <a:off x="6127750" y="4224338"/>
            <a:ext cx="1149350" cy="1149350"/>
          </a:xfrm>
          <a:prstGeom prst="rect">
            <a:avLst/>
          </a:prstGeom>
          <a:solidFill>
            <a:srgbClr val="00A65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 name="Rectangle 36">
            <a:extLst>
              <a:ext uri="{FF2B5EF4-FFF2-40B4-BE49-F238E27FC236}">
                <a16:creationId xmlns:a16="http://schemas.microsoft.com/office/drawing/2014/main" id="{014E4A8D-B38C-E159-6F49-A55D467FFAA0}"/>
              </a:ext>
            </a:extLst>
          </p:cNvPr>
          <p:cNvSpPr/>
          <p:nvPr/>
        </p:nvSpPr>
        <p:spPr>
          <a:xfrm>
            <a:off x="7372350" y="4224338"/>
            <a:ext cx="1149350" cy="1149350"/>
          </a:xfrm>
          <a:prstGeom prst="rect">
            <a:avLst/>
          </a:prstGeom>
          <a:solidFill>
            <a:srgbClr val="00A65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8" name="Rectangle 37">
            <a:extLst>
              <a:ext uri="{FF2B5EF4-FFF2-40B4-BE49-F238E27FC236}">
                <a16:creationId xmlns:a16="http://schemas.microsoft.com/office/drawing/2014/main" id="{8F979957-9609-6B29-3673-05982B0C5D19}"/>
              </a:ext>
            </a:extLst>
          </p:cNvPr>
          <p:cNvSpPr/>
          <p:nvPr/>
        </p:nvSpPr>
        <p:spPr>
          <a:xfrm>
            <a:off x="8616950" y="4224338"/>
            <a:ext cx="1149350" cy="1149350"/>
          </a:xfrm>
          <a:prstGeom prst="rect">
            <a:avLst/>
          </a:prstGeom>
          <a:solidFill>
            <a:srgbClr val="00A65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1281" name="Picture 1">
            <a:extLst>
              <a:ext uri="{FF2B5EF4-FFF2-40B4-BE49-F238E27FC236}">
                <a16:creationId xmlns:a16="http://schemas.microsoft.com/office/drawing/2014/main" id="{E63C4905-D206-A2B5-2F43-6C2E66C15B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0339" y="2844800"/>
            <a:ext cx="623887"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42">
            <a:extLst>
              <a:ext uri="{FF2B5EF4-FFF2-40B4-BE49-F238E27FC236}">
                <a16:creationId xmlns:a16="http://schemas.microsoft.com/office/drawing/2014/main" id="{82E3632F-FB96-1B8D-596B-201C340456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8264" y="2847975"/>
            <a:ext cx="623887"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Picture 43">
            <a:extLst>
              <a:ext uri="{FF2B5EF4-FFF2-40B4-BE49-F238E27FC236}">
                <a16:creationId xmlns:a16="http://schemas.microsoft.com/office/drawing/2014/main" id="{908CF510-BCBA-DE98-0491-0F6083C56B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0801" y="2844800"/>
            <a:ext cx="62547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44">
            <a:extLst>
              <a:ext uri="{FF2B5EF4-FFF2-40B4-BE49-F238E27FC236}">
                <a16:creationId xmlns:a16="http://schemas.microsoft.com/office/drawing/2014/main" id="{266235D6-2FDF-9FB2-2037-64F7916CC1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64289" y="2840038"/>
            <a:ext cx="62547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5" name="Picture 45">
            <a:extLst>
              <a:ext uri="{FF2B5EF4-FFF2-40B4-BE49-F238E27FC236}">
                <a16:creationId xmlns:a16="http://schemas.microsoft.com/office/drawing/2014/main" id="{F4A6928C-F7B6-A572-38FC-6A2EC20940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0475" y="2840038"/>
            <a:ext cx="62388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6" name="Picture 46">
            <a:extLst>
              <a:ext uri="{FF2B5EF4-FFF2-40B4-BE49-F238E27FC236}">
                <a16:creationId xmlns:a16="http://schemas.microsoft.com/office/drawing/2014/main" id="{A3D02DAF-CF51-19CA-03C1-B081DA01BA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66189" y="2847975"/>
            <a:ext cx="62547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doll">
            <a:extLst>
              <a:ext uri="{FF2B5EF4-FFF2-40B4-BE49-F238E27FC236}">
                <a16:creationId xmlns:a16="http://schemas.microsoft.com/office/drawing/2014/main" id="{B5857464-5356-A86A-9A14-D6EB64A5E2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2539" y="4435475"/>
            <a:ext cx="890587"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teddy">
            <a:extLst>
              <a:ext uri="{FF2B5EF4-FFF2-40B4-BE49-F238E27FC236}">
                <a16:creationId xmlns:a16="http://schemas.microsoft.com/office/drawing/2014/main" id="{F2DA4265-F331-28FC-5238-B77A1DC3C2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1600" y="4338638"/>
            <a:ext cx="4508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kite">
            <a:extLst>
              <a:ext uri="{FF2B5EF4-FFF2-40B4-BE49-F238E27FC236}">
                <a16:creationId xmlns:a16="http://schemas.microsoft.com/office/drawing/2014/main" id="{B132E679-B450-2ABC-7E34-10DA64534698}"/>
              </a:ext>
            </a:extLst>
          </p:cNvPr>
          <p:cNvPicPr>
            <a:picLocks noChangeAspect="1"/>
          </p:cNvPicPr>
          <p:nvPr/>
        </p:nvPicPr>
        <p:blipFill>
          <a:blip r:embed="rId5">
            <a:extLst>
              <a:ext uri="{28A0092B-C50C-407E-A947-70E740481C1C}">
                <a14:useLocalDpi xmlns:a14="http://schemas.microsoft.com/office/drawing/2010/main" val="0"/>
              </a:ext>
            </a:extLst>
          </a:blip>
          <a:srcRect r="48795"/>
          <a:stretch>
            <a:fillRect/>
          </a:stretch>
        </p:blipFill>
        <p:spPr bwMode="auto">
          <a:xfrm>
            <a:off x="5048251" y="4359275"/>
            <a:ext cx="87471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encil">
            <a:extLst>
              <a:ext uri="{FF2B5EF4-FFF2-40B4-BE49-F238E27FC236}">
                <a16:creationId xmlns:a16="http://schemas.microsoft.com/office/drawing/2014/main" id="{84EA94B7-57C9-8E7F-58B1-16E543E4D2B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59675" y="4530726"/>
            <a:ext cx="75723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magnet">
            <a:extLst>
              <a:ext uri="{FF2B5EF4-FFF2-40B4-BE49-F238E27FC236}">
                <a16:creationId xmlns:a16="http://schemas.microsoft.com/office/drawing/2014/main" id="{50C091AD-37B8-8C03-F25C-7C4CBEF0BFA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17000" y="4435475"/>
            <a:ext cx="3111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ball">
            <a:extLst>
              <a:ext uri="{FF2B5EF4-FFF2-40B4-BE49-F238E27FC236}">
                <a16:creationId xmlns:a16="http://schemas.microsoft.com/office/drawing/2014/main" id="{78851094-AB4B-5339-63C5-44B38E2FE8D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97300" y="4359276"/>
            <a:ext cx="8382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CCBD683E-920E-E61D-80F2-344F1EE0675D}"/>
              </a:ext>
            </a:extLst>
          </p:cNvPr>
          <p:cNvSpPr txBox="1"/>
          <p:nvPr/>
        </p:nvSpPr>
        <p:spPr>
          <a:xfrm>
            <a:off x="4930801" y="2962766"/>
            <a:ext cx="977996" cy="923330"/>
          </a:xfrm>
          <a:prstGeom prst="rect">
            <a:avLst/>
          </a:prstGeom>
          <a:noFill/>
        </p:spPr>
        <p:txBody>
          <a:bodyPr>
            <a:spAutoFit/>
          </a:bodyPr>
          <a:lstStyle/>
          <a:p>
            <a:pPr algn="ctr">
              <a:defRPr/>
            </a:pPr>
            <a:r>
              <a:rPr lang="en-GB" sz="5400" dirty="0" err="1">
                <a:ln w="19050">
                  <a:solidFill>
                    <a:schemeClr val="tx1"/>
                  </a:solidFill>
                </a:ln>
                <a:solidFill>
                  <a:schemeClr val="bg1"/>
                </a:solidFill>
                <a:latin typeface="+mj-lt"/>
              </a:rPr>
              <a:t>ar</a:t>
            </a:r>
            <a:endParaRPr lang="en-GB" sz="5400" dirty="0">
              <a:ln w="19050">
                <a:solidFill>
                  <a:schemeClr val="tx1"/>
                </a:solidFill>
              </a:ln>
              <a:solidFill>
                <a:schemeClr val="bg1"/>
              </a:solidFill>
              <a:latin typeface="+mj-lt"/>
            </a:endParaRPr>
          </a:p>
        </p:txBody>
      </p:sp>
      <p:sp>
        <p:nvSpPr>
          <p:cNvPr id="39" name="TextBox 38">
            <a:extLst>
              <a:ext uri="{FF2B5EF4-FFF2-40B4-BE49-F238E27FC236}">
                <a16:creationId xmlns:a16="http://schemas.microsoft.com/office/drawing/2014/main" id="{40444953-AAEA-0B47-976D-8EF8A21BBC11}"/>
              </a:ext>
            </a:extLst>
          </p:cNvPr>
          <p:cNvSpPr txBox="1"/>
          <p:nvPr/>
        </p:nvSpPr>
        <p:spPr>
          <a:xfrm>
            <a:off x="8713502" y="2962199"/>
            <a:ext cx="930847" cy="923330"/>
          </a:xfrm>
          <a:prstGeom prst="rect">
            <a:avLst/>
          </a:prstGeom>
          <a:noFill/>
        </p:spPr>
        <p:txBody>
          <a:bodyPr>
            <a:spAutoFit/>
          </a:bodyPr>
          <a:lstStyle/>
          <a:p>
            <a:pPr algn="ctr">
              <a:defRPr/>
            </a:pPr>
            <a:r>
              <a:rPr lang="en-GB" sz="5400" dirty="0">
                <a:ln w="19050">
                  <a:solidFill>
                    <a:schemeClr val="tx1"/>
                  </a:solidFill>
                </a:ln>
                <a:solidFill>
                  <a:schemeClr val="bg1"/>
                </a:solidFill>
                <a:latin typeface="Twinkl ExtraBold" pitchFamily="2" charset="0"/>
              </a:rPr>
              <a:t>oi</a:t>
            </a:r>
          </a:p>
        </p:txBody>
      </p:sp>
      <p:sp>
        <p:nvSpPr>
          <p:cNvPr id="14" name="TextBox 13">
            <a:extLst>
              <a:ext uri="{FF2B5EF4-FFF2-40B4-BE49-F238E27FC236}">
                <a16:creationId xmlns:a16="http://schemas.microsoft.com/office/drawing/2014/main" id="{FAACCCF9-03F5-792D-C13B-A57A36DDFD95}"/>
              </a:ext>
            </a:extLst>
          </p:cNvPr>
          <p:cNvSpPr txBox="1"/>
          <p:nvPr/>
        </p:nvSpPr>
        <p:spPr>
          <a:xfrm>
            <a:off x="7289615" y="2962766"/>
            <a:ext cx="1210047" cy="923330"/>
          </a:xfrm>
          <a:prstGeom prst="rect">
            <a:avLst/>
          </a:prstGeom>
          <a:noFill/>
        </p:spPr>
        <p:txBody>
          <a:bodyPr>
            <a:spAutoFit/>
          </a:bodyPr>
          <a:lstStyle/>
          <a:p>
            <a:pPr algn="ctr">
              <a:defRPr/>
            </a:pPr>
            <a:r>
              <a:rPr lang="en-GB" sz="5400" dirty="0">
                <a:ln w="19050">
                  <a:solidFill>
                    <a:schemeClr val="tx1"/>
                  </a:solidFill>
                </a:ln>
                <a:solidFill>
                  <a:schemeClr val="bg1"/>
                </a:solidFill>
                <a:latin typeface="+mj-lt"/>
              </a:rPr>
              <a:t>air</a:t>
            </a:r>
          </a:p>
        </p:txBody>
      </p:sp>
      <p:sp>
        <p:nvSpPr>
          <p:cNvPr id="42" name="TextBox 41">
            <a:extLst>
              <a:ext uri="{FF2B5EF4-FFF2-40B4-BE49-F238E27FC236}">
                <a16:creationId xmlns:a16="http://schemas.microsoft.com/office/drawing/2014/main" id="{F95798D2-E6BC-F867-BF8A-574C267A7688}"/>
              </a:ext>
            </a:extLst>
          </p:cNvPr>
          <p:cNvSpPr txBox="1"/>
          <p:nvPr/>
        </p:nvSpPr>
        <p:spPr>
          <a:xfrm>
            <a:off x="2538711" y="2914214"/>
            <a:ext cx="880886" cy="923330"/>
          </a:xfrm>
          <a:prstGeom prst="rect">
            <a:avLst/>
          </a:prstGeom>
          <a:noFill/>
        </p:spPr>
        <p:txBody>
          <a:bodyPr>
            <a:spAutoFit/>
          </a:bodyPr>
          <a:lstStyle/>
          <a:p>
            <a:pPr algn="ctr">
              <a:defRPr/>
            </a:pPr>
            <a:r>
              <a:rPr lang="en-GB" sz="5400" dirty="0" err="1">
                <a:ln w="19050" cap="flat">
                  <a:solidFill>
                    <a:schemeClr val="tx1"/>
                  </a:solidFill>
                </a:ln>
                <a:solidFill>
                  <a:schemeClr val="bg1"/>
                </a:solidFill>
                <a:latin typeface="Twinkl ExtraBold" pitchFamily="2" charset="0"/>
              </a:rPr>
              <a:t>er</a:t>
            </a:r>
            <a:endParaRPr lang="en-GB" sz="5400" dirty="0">
              <a:ln w="19050" cap="flat">
                <a:solidFill>
                  <a:schemeClr val="tx1"/>
                </a:solidFill>
              </a:ln>
              <a:solidFill>
                <a:schemeClr val="bg1"/>
              </a:solidFill>
              <a:latin typeface="Twinkl ExtraBold" pitchFamily="2" charset="0"/>
            </a:endParaRPr>
          </a:p>
        </p:txBody>
      </p:sp>
      <p:sp>
        <p:nvSpPr>
          <p:cNvPr id="41" name="TextBox 40">
            <a:extLst>
              <a:ext uri="{FF2B5EF4-FFF2-40B4-BE49-F238E27FC236}">
                <a16:creationId xmlns:a16="http://schemas.microsoft.com/office/drawing/2014/main" id="{FEBF4A90-0A59-915D-956D-4AD4758EC180}"/>
              </a:ext>
            </a:extLst>
          </p:cNvPr>
          <p:cNvSpPr txBox="1"/>
          <p:nvPr/>
        </p:nvSpPr>
        <p:spPr>
          <a:xfrm>
            <a:off x="3719596" y="2901520"/>
            <a:ext cx="941220" cy="923330"/>
          </a:xfrm>
          <a:prstGeom prst="rect">
            <a:avLst/>
          </a:prstGeom>
          <a:noFill/>
        </p:spPr>
        <p:txBody>
          <a:bodyPr>
            <a:spAutoFit/>
          </a:bodyPr>
          <a:lstStyle/>
          <a:p>
            <a:pPr algn="ctr">
              <a:defRPr/>
            </a:pPr>
            <a:r>
              <a:rPr lang="en-GB" sz="5400" dirty="0" err="1">
                <a:ln w="19050">
                  <a:solidFill>
                    <a:schemeClr val="tx1"/>
                  </a:solidFill>
                </a:ln>
                <a:solidFill>
                  <a:schemeClr val="bg1"/>
                </a:solidFill>
                <a:latin typeface="Twinkl ExtraBold" pitchFamily="2" charset="0"/>
              </a:rPr>
              <a:t>ch</a:t>
            </a:r>
            <a:endParaRPr lang="en-GB" sz="5400" dirty="0">
              <a:ln w="19050">
                <a:solidFill>
                  <a:schemeClr val="tx1"/>
                </a:solidFill>
              </a:ln>
              <a:solidFill>
                <a:schemeClr val="bg1"/>
              </a:solidFill>
              <a:latin typeface="Twinkl ExtraBold" pitchFamily="2" charset="0"/>
            </a:endParaRPr>
          </a:p>
        </p:txBody>
      </p:sp>
      <p:sp>
        <p:nvSpPr>
          <p:cNvPr id="15" name="TextBox 14">
            <a:extLst>
              <a:ext uri="{FF2B5EF4-FFF2-40B4-BE49-F238E27FC236}">
                <a16:creationId xmlns:a16="http://schemas.microsoft.com/office/drawing/2014/main" id="{B90EE659-4485-B4BC-C6DB-22E12B9EAE5D}"/>
              </a:ext>
            </a:extLst>
          </p:cNvPr>
          <p:cNvSpPr txBox="1"/>
          <p:nvPr/>
        </p:nvSpPr>
        <p:spPr>
          <a:xfrm>
            <a:off x="6230735" y="2933006"/>
            <a:ext cx="903409" cy="923330"/>
          </a:xfrm>
          <a:prstGeom prst="rect">
            <a:avLst/>
          </a:prstGeom>
          <a:noFill/>
        </p:spPr>
        <p:txBody>
          <a:bodyPr>
            <a:spAutoFit/>
          </a:bodyPr>
          <a:lstStyle/>
          <a:p>
            <a:pPr algn="ctr">
              <a:defRPr/>
            </a:pPr>
            <a:r>
              <a:rPr lang="en-GB" sz="5400" dirty="0" err="1">
                <a:ln w="19050">
                  <a:solidFill>
                    <a:schemeClr val="tx1"/>
                  </a:solidFill>
                </a:ln>
                <a:solidFill>
                  <a:schemeClr val="bg1"/>
                </a:solidFill>
                <a:latin typeface="+mj-lt"/>
              </a:rPr>
              <a:t>ai</a:t>
            </a:r>
            <a:endParaRPr lang="en-GB" sz="5400" dirty="0">
              <a:ln w="19050">
                <a:solidFill>
                  <a:schemeClr val="tx1"/>
                </a:solidFill>
              </a:ln>
              <a:solidFill>
                <a:schemeClr val="bg1"/>
              </a:solidFill>
              <a:latin typeface="+mj-l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0.06771 0.00833 L 0.20885 -0.19097 " pathEditMode="relative" rAng="0" ptsTypes="AA">
                                      <p:cBhvr>
                                        <p:cTn id="6" dur="2000" fill="hold"/>
                                        <p:tgtEl>
                                          <p:spTgt spid="3"/>
                                        </p:tgtEl>
                                        <p:attrNameLst>
                                          <p:attrName>ppt_x</p:attrName>
                                          <p:attrName>ppt_y</p:attrName>
                                        </p:attrNameLst>
                                      </p:cBhvr>
                                      <p:rCtr x="13828" y="-9977"/>
                                    </p:animMotion>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5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42" presetClass="path" presetSubtype="0" accel="50000" decel="50000" fill="hold" nodeType="clickEffect">
                                  <p:stCondLst>
                                    <p:cond delay="0"/>
                                  </p:stCondLst>
                                  <p:childTnLst>
                                    <p:animMotion origin="layout" path="M -0.13685 -0.00231 L 0.40586 -0.19676 " pathEditMode="relative" rAng="0" ptsTypes="AA">
                                      <p:cBhvr>
                                        <p:cTn id="11" dur="2000" fill="hold"/>
                                        <p:tgtEl>
                                          <p:spTgt spid="52"/>
                                        </p:tgtEl>
                                        <p:attrNameLst>
                                          <p:attrName>ppt_x</p:attrName>
                                          <p:attrName>ppt_y</p:attrName>
                                        </p:attrNameLst>
                                      </p:cBhvr>
                                      <p:rCtr x="27135" y="-9722"/>
                                    </p:animMotion>
                                  </p:childTnLst>
                                </p:cTn>
                              </p:par>
                            </p:childTnLst>
                          </p:cTn>
                        </p:par>
                      </p:childTnLst>
                    </p:cTn>
                  </p:par>
                </p:childTnLst>
              </p:cTn>
              <p:nextCondLst>
                <p:cond evt="onClick" delay="0">
                  <p:tgtEl>
                    <p:spTgt spid="52"/>
                  </p:tgtEl>
                </p:cond>
              </p:nextCondLst>
            </p:seq>
            <p:seq concurrent="1" nextAc="seek">
              <p:cTn id="12" restart="whenNotActive" fill="hold" evtFilter="cancelBubble" nodeType="interactiveSeq">
                <p:stCondLst>
                  <p:cond evt="onClick" delay="0">
                    <p:tgtEl>
                      <p:spTgt spid="49"/>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42" presetClass="path" presetSubtype="0" accel="50000" decel="50000" fill="hold" nodeType="clickEffect">
                                  <p:stCondLst>
                                    <p:cond delay="0"/>
                                  </p:stCondLst>
                                  <p:childTnLst>
                                    <p:animMotion origin="layout" path="M -0.06211 -0.00926 L 0.20625 -0.20348 " pathEditMode="relative" rAng="0" ptsTypes="AA">
                                      <p:cBhvr>
                                        <p:cTn id="16" dur="2000" fill="hold"/>
                                        <p:tgtEl>
                                          <p:spTgt spid="49"/>
                                        </p:tgtEl>
                                        <p:attrNameLst>
                                          <p:attrName>ppt_x</p:attrName>
                                          <p:attrName>ppt_y</p:attrName>
                                        </p:attrNameLst>
                                      </p:cBhvr>
                                      <p:rCtr x="13411" y="-9722"/>
                                    </p:animMotion>
                                  </p:childTnLst>
                                </p:cTn>
                              </p:par>
                            </p:childTnLst>
                          </p:cTn>
                        </p:par>
                      </p:childTnLst>
                    </p:cTn>
                  </p:par>
                </p:childTnLst>
              </p:cTn>
              <p:nextCondLst>
                <p:cond evt="onClick" delay="0">
                  <p:tgtEl>
                    <p:spTgt spid="49"/>
                  </p:tgtEl>
                </p:cond>
              </p:nextCondLst>
            </p:seq>
            <p:seq concurrent="1" nextAc="seek">
              <p:cTn id="17" restart="whenNotActive" fill="hold" evtFilter="cancelBubble" nodeType="interactiveSeq">
                <p:stCondLst>
                  <p:cond evt="onClick" delay="0">
                    <p:tgtEl>
                      <p:spTgt spid="48"/>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42" presetClass="path" presetSubtype="0" accel="50000" decel="50000" fill="hold" nodeType="clickEffect">
                                  <p:stCondLst>
                                    <p:cond delay="0"/>
                                  </p:stCondLst>
                                  <p:childTnLst>
                                    <p:animMotion origin="layout" path="M 0.09453 -0.00926 L -0.31237 -0.2051 " pathEditMode="relative" rAng="0" ptsTypes="AA">
                                      <p:cBhvr>
                                        <p:cTn id="21" dur="2000" fill="hold"/>
                                        <p:tgtEl>
                                          <p:spTgt spid="48"/>
                                        </p:tgtEl>
                                        <p:attrNameLst>
                                          <p:attrName>ppt_x</p:attrName>
                                          <p:attrName>ppt_y</p:attrName>
                                        </p:attrNameLst>
                                      </p:cBhvr>
                                      <p:rCtr x="-20352" y="-9792"/>
                                    </p:animMotion>
                                  </p:childTnLst>
                                </p:cTn>
                              </p:par>
                            </p:childTnLst>
                          </p:cTn>
                        </p:par>
                      </p:childTnLst>
                    </p:cTn>
                  </p:par>
                </p:childTnLst>
              </p:cTn>
              <p:nextCondLst>
                <p:cond evt="onClick" delay="0">
                  <p:tgtEl>
                    <p:spTgt spid="48"/>
                  </p:tgtEl>
                </p:cond>
              </p:nextCondLst>
            </p:seq>
            <p:seq concurrent="1" nextAc="seek">
              <p:cTn id="22" restart="whenNotActive" fill="hold" evtFilter="cancelBubble" nodeType="interactiveSeq">
                <p:stCondLst>
                  <p:cond evt="onClick" delay="0">
                    <p:tgtEl>
                      <p:spTgt spid="50"/>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42" presetClass="path" presetSubtype="0" accel="50000" decel="50000" fill="hold" nodeType="clickEffect">
                                  <p:stCondLst>
                                    <p:cond delay="0"/>
                                  </p:stCondLst>
                                  <p:childTnLst>
                                    <p:animMotion origin="layout" path="M 0.11445 0.00509 L -0.29805 -0.19236 " pathEditMode="relative" rAng="0" ptsTypes="AA">
                                      <p:cBhvr>
                                        <p:cTn id="26" dur="2000" fill="hold"/>
                                        <p:tgtEl>
                                          <p:spTgt spid="50"/>
                                        </p:tgtEl>
                                        <p:attrNameLst>
                                          <p:attrName>ppt_x</p:attrName>
                                          <p:attrName>ppt_y</p:attrName>
                                        </p:attrNameLst>
                                      </p:cBhvr>
                                      <p:rCtr x="-20625" y="-9884"/>
                                    </p:animMotion>
                                  </p:childTnLst>
                                </p:cTn>
                              </p:par>
                            </p:childTnLst>
                          </p:cTn>
                        </p:par>
                      </p:childTnLst>
                    </p:cTn>
                  </p:par>
                </p:childTnLst>
              </p:cTn>
              <p:nextCondLst>
                <p:cond evt="onClick" delay="0">
                  <p:tgtEl>
                    <p:spTgt spid="50"/>
                  </p:tgtEl>
                </p:cond>
              </p:nextCondLst>
            </p:seq>
            <p:seq concurrent="1" nextAc="seek">
              <p:cTn id="27" restart="whenNotActive" fill="hold" evtFilter="cancelBubble" nodeType="interactiveSeq">
                <p:stCondLst>
                  <p:cond evt="onClick" delay="0">
                    <p:tgtEl>
                      <p:spTgt spid="51"/>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42" presetClass="path" presetSubtype="0" accel="50000" decel="50000" fill="hold" nodeType="clickEffect">
                                  <p:stCondLst>
                                    <p:cond delay="0"/>
                                  </p:stCondLst>
                                  <p:childTnLst>
                                    <p:animMotion origin="layout" path="M 0.0599 0.00463 L -0.20586 -0.19746 " pathEditMode="relative" rAng="0" ptsTypes="AA">
                                      <p:cBhvr>
                                        <p:cTn id="31" dur="2000" fill="hold"/>
                                        <p:tgtEl>
                                          <p:spTgt spid="51"/>
                                        </p:tgtEl>
                                        <p:attrNameLst>
                                          <p:attrName>ppt_x</p:attrName>
                                          <p:attrName>ppt_y</p:attrName>
                                        </p:attrNameLst>
                                      </p:cBhvr>
                                      <p:rCtr x="-13294" y="-10116"/>
                                    </p:animMotion>
                                  </p:childTnLst>
                                </p:cTn>
                              </p:par>
                            </p:childTnLst>
                          </p:cTn>
                        </p:par>
                      </p:childTnLst>
                    </p:cTn>
                  </p:par>
                </p:childTnLst>
              </p:cTn>
              <p:nextCondLst>
                <p:cond evt="onClick" delay="0">
                  <p:tgtEl>
                    <p:spTgt spid="51"/>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094E14-071F-52D9-B585-F002BF506D02}"/>
              </a:ext>
            </a:extLst>
          </p:cNvPr>
          <p:cNvSpPr>
            <a:spLocks noGrp="1"/>
          </p:cNvSpPr>
          <p:nvPr>
            <p:ph idx="1"/>
          </p:nvPr>
        </p:nvSpPr>
        <p:spPr>
          <a:xfrm>
            <a:off x="473075" y="1139725"/>
            <a:ext cx="5489575" cy="1401343"/>
          </a:xfrm>
        </p:spPr>
        <p:txBody>
          <a:bodyPr/>
          <a:lstStyle/>
          <a:p>
            <a:r>
              <a:rPr lang="en-US"/>
              <a:t>In 1969, an American called Neil Armstrong became the first person to stand on the Moon.</a:t>
            </a:r>
            <a:endParaRPr lang="en-GB"/>
          </a:p>
        </p:txBody>
      </p:sp>
      <p:sp>
        <p:nvSpPr>
          <p:cNvPr id="3" name="Title 2">
            <a:extLst>
              <a:ext uri="{FF2B5EF4-FFF2-40B4-BE49-F238E27FC236}">
                <a16:creationId xmlns:a16="http://schemas.microsoft.com/office/drawing/2014/main" id="{BAF78F06-C493-A38D-7921-C9523C6D5FD1}"/>
              </a:ext>
            </a:extLst>
          </p:cNvPr>
          <p:cNvSpPr>
            <a:spLocks noGrp="1"/>
          </p:cNvSpPr>
          <p:nvPr>
            <p:ph type="title"/>
          </p:nvPr>
        </p:nvSpPr>
        <p:spPr/>
        <p:txBody>
          <a:bodyPr/>
          <a:lstStyle/>
          <a:p>
            <a:r>
              <a:rPr lang="en-GB"/>
              <a:t>Space travel over time</a:t>
            </a:r>
          </a:p>
        </p:txBody>
      </p:sp>
      <p:sp>
        <p:nvSpPr>
          <p:cNvPr id="4" name="Text Placeholder 3">
            <a:extLst>
              <a:ext uri="{FF2B5EF4-FFF2-40B4-BE49-F238E27FC236}">
                <a16:creationId xmlns:a16="http://schemas.microsoft.com/office/drawing/2014/main" id="{BB37734E-ECE7-2E48-8736-7AB1ECDD886A}"/>
              </a:ext>
            </a:extLst>
          </p:cNvPr>
          <p:cNvSpPr>
            <a:spLocks noGrp="1"/>
          </p:cNvSpPr>
          <p:nvPr>
            <p:ph type="body" sz="quarter" idx="10"/>
          </p:nvPr>
        </p:nvSpPr>
        <p:spPr>
          <a:xfrm>
            <a:off x="11302478" y="284734"/>
            <a:ext cx="592137" cy="1907860"/>
          </a:xfrm>
        </p:spPr>
        <p:txBody>
          <a:bodyPr/>
          <a:lstStyle/>
          <a:p>
            <a:r>
              <a:rPr lang="en-US"/>
              <a:t>Lesson 10:</a:t>
            </a:r>
            <a:endParaRPr lang="en-GB"/>
          </a:p>
        </p:txBody>
      </p:sp>
      <p:pic>
        <p:nvPicPr>
          <p:cNvPr id="9" name="Picture 8">
            <a:extLst>
              <a:ext uri="{FF2B5EF4-FFF2-40B4-BE49-F238E27FC236}">
                <a16:creationId xmlns:a16="http://schemas.microsoft.com/office/drawing/2014/main" id="{5AF6791A-A593-495B-960B-5925DBB4E7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1977983" y="2662955"/>
            <a:ext cx="2479758" cy="3719637"/>
          </a:xfrm>
          <a:prstGeom prst="rect">
            <a:avLst/>
          </a:prstGeom>
          <a:noFill/>
          <a:ln>
            <a:noFill/>
          </a:ln>
        </p:spPr>
      </p:pic>
      <p:pic>
        <p:nvPicPr>
          <p:cNvPr id="6" name="Picture 5">
            <a:extLst>
              <a:ext uri="{FF2B5EF4-FFF2-40B4-BE49-F238E27FC236}">
                <a16:creationId xmlns:a16="http://schemas.microsoft.com/office/drawing/2014/main" id="{05B1CDA2-42CD-AED1-B45B-4B9D903BD7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67227" y="1409403"/>
            <a:ext cx="3670917" cy="4924334"/>
          </a:xfrm>
          <a:prstGeom prst="rect">
            <a:avLst/>
          </a:prstGeom>
        </p:spPr>
      </p:pic>
      <p:sp>
        <p:nvSpPr>
          <p:cNvPr id="5" name="TextBox 4">
            <a:extLst>
              <a:ext uri="{FF2B5EF4-FFF2-40B4-BE49-F238E27FC236}">
                <a16:creationId xmlns:a16="http://schemas.microsoft.com/office/drawing/2014/main" id="{8D3FFEBA-5285-3C78-D15C-6A577C3FD13E}"/>
              </a:ext>
            </a:extLst>
          </p:cNvPr>
          <p:cNvSpPr txBox="1"/>
          <p:nvPr/>
        </p:nvSpPr>
        <p:spPr>
          <a:xfrm>
            <a:off x="254000" y="61475"/>
            <a:ext cx="6096000" cy="369332"/>
          </a:xfrm>
          <a:prstGeom prst="rect">
            <a:avLst/>
          </a:prstGeom>
          <a:noFill/>
        </p:spPr>
        <p:txBody>
          <a:bodyPr wrap="square">
            <a:spAutoFit/>
          </a:bodyPr>
          <a:lstStyle/>
          <a:p>
            <a:r>
              <a:rPr lang="en-US" dirty="0"/>
              <a:t>KQ: How have humans travelled in space? </a:t>
            </a:r>
            <a:endParaRPr lang="en-GB" dirty="0"/>
          </a:p>
        </p:txBody>
      </p:sp>
    </p:spTree>
    <p:extLst>
      <p:ext uri="{BB962C8B-B14F-4D97-AF65-F5344CB8AC3E}">
        <p14:creationId xmlns:p14="http://schemas.microsoft.com/office/powerpoint/2010/main" val="2277093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36FA50-22A1-BBC4-02E2-E074FAFF2F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2116613" y="2132337"/>
            <a:ext cx="6184299" cy="4122866"/>
          </a:xfrm>
          <a:prstGeom prst="rect">
            <a:avLst/>
          </a:prstGeom>
          <a:noFill/>
          <a:ln>
            <a:noFill/>
          </a:ln>
        </p:spPr>
      </p:pic>
      <p:sp>
        <p:nvSpPr>
          <p:cNvPr id="2" name="Text Placeholder 1">
            <a:extLst>
              <a:ext uri="{FF2B5EF4-FFF2-40B4-BE49-F238E27FC236}">
                <a16:creationId xmlns:a16="http://schemas.microsoft.com/office/drawing/2014/main" id="{A15C2B16-96DE-50FA-2B5F-7BA42C71B0A6}"/>
              </a:ext>
            </a:extLst>
          </p:cNvPr>
          <p:cNvSpPr>
            <a:spLocks noGrp="1"/>
          </p:cNvSpPr>
          <p:nvPr>
            <p:ph type="body" sz="quarter" idx="10"/>
          </p:nvPr>
        </p:nvSpPr>
        <p:spPr>
          <a:xfrm>
            <a:off x="123930" y="611691"/>
            <a:ext cx="6356139" cy="1786315"/>
          </a:xfrm>
          <a:prstGeom prst="wedgeRoundRectCallout">
            <a:avLst>
              <a:gd name="adj1" fmla="val -34303"/>
              <a:gd name="adj2" fmla="val 72618"/>
              <a:gd name="adj3" fmla="val 16667"/>
            </a:avLst>
          </a:prstGeom>
        </p:spPr>
        <p:txBody>
          <a:bodyPr/>
          <a:lstStyle/>
          <a:p>
            <a:r>
              <a:rPr lang="en-US"/>
              <a:t>How do you think he felt being the first person on the Moon? </a:t>
            </a:r>
            <a:endParaRPr lang="en-GB"/>
          </a:p>
        </p:txBody>
      </p:sp>
      <p:sp>
        <p:nvSpPr>
          <p:cNvPr id="3" name="Text Placeholder 2">
            <a:extLst>
              <a:ext uri="{FF2B5EF4-FFF2-40B4-BE49-F238E27FC236}">
                <a16:creationId xmlns:a16="http://schemas.microsoft.com/office/drawing/2014/main" id="{8D51DC4E-3279-2E78-FCE7-F47F7B568E60}"/>
              </a:ext>
            </a:extLst>
          </p:cNvPr>
          <p:cNvSpPr>
            <a:spLocks noGrp="1"/>
          </p:cNvSpPr>
          <p:nvPr>
            <p:ph type="body" sz="quarter" idx="11"/>
          </p:nvPr>
        </p:nvSpPr>
        <p:spPr>
          <a:xfrm>
            <a:off x="8702966" y="1256811"/>
            <a:ext cx="1581337" cy="886622"/>
          </a:xfrm>
          <a:prstGeom prst="wedgeRoundRectCallout">
            <a:avLst>
              <a:gd name="adj1" fmla="val -11795"/>
              <a:gd name="adj2" fmla="val 127269"/>
              <a:gd name="adj3" fmla="val 16667"/>
            </a:avLst>
          </a:prstGeom>
        </p:spPr>
        <p:txBody>
          <a:bodyPr/>
          <a:lstStyle/>
          <a:p>
            <a:r>
              <a:rPr lang="en-US"/>
              <a:t>Why?</a:t>
            </a:r>
            <a:endParaRPr lang="en-GB"/>
          </a:p>
        </p:txBody>
      </p:sp>
      <p:sp>
        <p:nvSpPr>
          <p:cNvPr id="4" name="Text Placeholder 3">
            <a:extLst>
              <a:ext uri="{FF2B5EF4-FFF2-40B4-BE49-F238E27FC236}">
                <a16:creationId xmlns:a16="http://schemas.microsoft.com/office/drawing/2014/main" id="{8CBA05E5-31D0-E0C9-6DC8-511939CE1836}"/>
              </a:ext>
            </a:extLst>
          </p:cNvPr>
          <p:cNvSpPr>
            <a:spLocks noGrp="1"/>
          </p:cNvSpPr>
          <p:nvPr>
            <p:ph type="body" sz="quarter" idx="12"/>
          </p:nvPr>
        </p:nvSpPr>
        <p:spPr>
          <a:xfrm>
            <a:off x="11302478" y="284734"/>
            <a:ext cx="592137" cy="1858698"/>
          </a:xfrm>
        </p:spPr>
        <p:txBody>
          <a:bodyPr/>
          <a:lstStyle/>
          <a:p>
            <a:r>
              <a:rPr lang="en-US"/>
              <a:t>Lesson 10:</a:t>
            </a:r>
            <a:endParaRPr lang="en-GB"/>
          </a:p>
        </p:txBody>
      </p:sp>
      <p:pic>
        <p:nvPicPr>
          <p:cNvPr id="7" name="Picture 6" descr="A cartoon of a child holding a pen&#10;&#10;Description automatically generated with medium confidence">
            <a:extLst>
              <a:ext uri="{FF2B5EF4-FFF2-40B4-BE49-F238E27FC236}">
                <a16:creationId xmlns:a16="http://schemas.microsoft.com/office/drawing/2014/main" id="{0A5C6414-65EB-FBFA-9B06-38E75C6F6F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497" y="2313221"/>
            <a:ext cx="2769513" cy="4320000"/>
          </a:xfrm>
          <a:prstGeom prst="rect">
            <a:avLst/>
          </a:prstGeom>
        </p:spPr>
      </p:pic>
      <p:pic>
        <p:nvPicPr>
          <p:cNvPr id="9" name="Picture 8" descr="Cartoon a cartoon of a person&#10;&#10;Description automatically generated with low confidence">
            <a:extLst>
              <a:ext uri="{FF2B5EF4-FFF2-40B4-BE49-F238E27FC236}">
                <a16:creationId xmlns:a16="http://schemas.microsoft.com/office/drawing/2014/main" id="{7EF4C3B3-E00F-379B-32DF-7D34273747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32964" y="2441560"/>
            <a:ext cx="2769514" cy="4320000"/>
          </a:xfrm>
          <a:prstGeom prst="rect">
            <a:avLst/>
          </a:prstGeom>
        </p:spPr>
      </p:pic>
      <p:sp>
        <p:nvSpPr>
          <p:cNvPr id="5" name="TextBox 4">
            <a:extLst>
              <a:ext uri="{FF2B5EF4-FFF2-40B4-BE49-F238E27FC236}">
                <a16:creationId xmlns:a16="http://schemas.microsoft.com/office/drawing/2014/main" id="{66C869C2-3076-6EA0-541C-7959F40AFACF}"/>
              </a:ext>
            </a:extLst>
          </p:cNvPr>
          <p:cNvSpPr txBox="1"/>
          <p:nvPr/>
        </p:nvSpPr>
        <p:spPr>
          <a:xfrm>
            <a:off x="254000" y="61475"/>
            <a:ext cx="6096000" cy="369332"/>
          </a:xfrm>
          <a:prstGeom prst="rect">
            <a:avLst/>
          </a:prstGeom>
          <a:noFill/>
        </p:spPr>
        <p:txBody>
          <a:bodyPr wrap="square">
            <a:spAutoFit/>
          </a:bodyPr>
          <a:lstStyle/>
          <a:p>
            <a:r>
              <a:rPr lang="en-US" dirty="0"/>
              <a:t>KQ: How have humans travelled in space? </a:t>
            </a:r>
            <a:endParaRPr lang="en-GB" dirty="0"/>
          </a:p>
        </p:txBody>
      </p:sp>
      <p:sp>
        <p:nvSpPr>
          <p:cNvPr id="6" name="TextBox 5">
            <a:extLst>
              <a:ext uri="{FF2B5EF4-FFF2-40B4-BE49-F238E27FC236}">
                <a16:creationId xmlns:a16="http://schemas.microsoft.com/office/drawing/2014/main" id="{20B39862-F3B8-3CE6-12C2-6D676B6A6239}"/>
              </a:ext>
            </a:extLst>
          </p:cNvPr>
          <p:cNvSpPr txBox="1"/>
          <p:nvPr/>
        </p:nvSpPr>
        <p:spPr>
          <a:xfrm>
            <a:off x="6766560" y="430807"/>
            <a:ext cx="3261360" cy="523220"/>
          </a:xfrm>
          <a:prstGeom prst="rect">
            <a:avLst/>
          </a:prstGeom>
          <a:noFill/>
        </p:spPr>
        <p:txBody>
          <a:bodyPr wrap="square" rtlCol="0">
            <a:spAutoFit/>
          </a:bodyPr>
          <a:lstStyle/>
          <a:p>
            <a:r>
              <a:rPr lang="en-GB" sz="2800" dirty="0">
                <a:solidFill>
                  <a:schemeClr val="tx2">
                    <a:lumMod val="75000"/>
                    <a:lumOff val="25000"/>
                  </a:schemeClr>
                </a:solidFill>
              </a:rPr>
              <a:t>Blue</a:t>
            </a:r>
            <a:r>
              <a:rPr lang="en-GB" sz="2800" dirty="0"/>
              <a:t> / </a:t>
            </a:r>
            <a:r>
              <a:rPr lang="en-GB" sz="2800" dirty="0">
                <a:solidFill>
                  <a:srgbClr val="00B050"/>
                </a:solidFill>
              </a:rPr>
              <a:t>Green</a:t>
            </a:r>
          </a:p>
        </p:txBody>
      </p:sp>
      <p:sp>
        <p:nvSpPr>
          <p:cNvPr id="11" name="TextBox 10">
            <a:extLst>
              <a:ext uri="{FF2B5EF4-FFF2-40B4-BE49-F238E27FC236}">
                <a16:creationId xmlns:a16="http://schemas.microsoft.com/office/drawing/2014/main" id="{335160F7-B341-F691-3B14-B329B4E9B315}"/>
              </a:ext>
            </a:extLst>
          </p:cNvPr>
          <p:cNvSpPr txBox="1"/>
          <p:nvPr/>
        </p:nvSpPr>
        <p:spPr>
          <a:xfrm>
            <a:off x="2420016" y="6368664"/>
            <a:ext cx="6275070" cy="369332"/>
          </a:xfrm>
          <a:prstGeom prst="rect">
            <a:avLst/>
          </a:prstGeom>
          <a:noFill/>
        </p:spPr>
        <p:txBody>
          <a:bodyPr wrap="square">
            <a:spAutoFit/>
          </a:bodyPr>
          <a:lstStyle/>
          <a:p>
            <a:r>
              <a:rPr lang="en-GB" dirty="0">
                <a:hlinkClick r:id="rId6"/>
              </a:rPr>
              <a:t>WATCH: Footage from the 1969 Apollo 11 moon landing</a:t>
            </a:r>
            <a:endParaRPr lang="en-GB" dirty="0"/>
          </a:p>
        </p:txBody>
      </p:sp>
    </p:spTree>
    <p:extLst>
      <p:ext uri="{BB962C8B-B14F-4D97-AF65-F5344CB8AC3E}">
        <p14:creationId xmlns:p14="http://schemas.microsoft.com/office/powerpoint/2010/main" val="2369686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094E14-071F-52D9-B585-F002BF506D02}"/>
              </a:ext>
            </a:extLst>
          </p:cNvPr>
          <p:cNvSpPr>
            <a:spLocks noGrp="1"/>
          </p:cNvSpPr>
          <p:nvPr>
            <p:ph idx="1"/>
          </p:nvPr>
        </p:nvSpPr>
        <p:spPr>
          <a:xfrm>
            <a:off x="473075" y="1139725"/>
            <a:ext cx="5489575" cy="5299813"/>
          </a:xfrm>
        </p:spPr>
        <p:txBody>
          <a:bodyPr/>
          <a:lstStyle/>
          <a:p>
            <a:r>
              <a:rPr lang="en-US"/>
              <a:t>In 2021, a spacecraft landed on Mars. A little buggy, called a rover, was sent out from the spacecraft. The rover sent a video back to Earth. </a:t>
            </a:r>
          </a:p>
          <a:p>
            <a:r>
              <a:rPr lang="en-US"/>
              <a:t>Nobody was inside the rover, but scientists are working hard so that one day humans will land on Mars.</a:t>
            </a:r>
          </a:p>
        </p:txBody>
      </p:sp>
      <p:sp>
        <p:nvSpPr>
          <p:cNvPr id="3" name="Title 2">
            <a:extLst>
              <a:ext uri="{FF2B5EF4-FFF2-40B4-BE49-F238E27FC236}">
                <a16:creationId xmlns:a16="http://schemas.microsoft.com/office/drawing/2014/main" id="{BAF78F06-C493-A38D-7921-C9523C6D5FD1}"/>
              </a:ext>
            </a:extLst>
          </p:cNvPr>
          <p:cNvSpPr>
            <a:spLocks noGrp="1"/>
          </p:cNvSpPr>
          <p:nvPr>
            <p:ph type="title"/>
          </p:nvPr>
        </p:nvSpPr>
        <p:spPr/>
        <p:txBody>
          <a:bodyPr/>
          <a:lstStyle/>
          <a:p>
            <a:r>
              <a:rPr lang="en-GB"/>
              <a:t>Space travel over time</a:t>
            </a:r>
          </a:p>
        </p:txBody>
      </p:sp>
      <p:sp>
        <p:nvSpPr>
          <p:cNvPr id="4" name="Text Placeholder 3">
            <a:extLst>
              <a:ext uri="{FF2B5EF4-FFF2-40B4-BE49-F238E27FC236}">
                <a16:creationId xmlns:a16="http://schemas.microsoft.com/office/drawing/2014/main" id="{BB37734E-ECE7-2E48-8736-7AB1ECDD886A}"/>
              </a:ext>
            </a:extLst>
          </p:cNvPr>
          <p:cNvSpPr>
            <a:spLocks noGrp="1"/>
          </p:cNvSpPr>
          <p:nvPr>
            <p:ph type="body" sz="quarter" idx="10"/>
          </p:nvPr>
        </p:nvSpPr>
        <p:spPr>
          <a:xfrm>
            <a:off x="11302478" y="284734"/>
            <a:ext cx="592137" cy="1907860"/>
          </a:xfrm>
        </p:spPr>
        <p:txBody>
          <a:bodyPr/>
          <a:lstStyle/>
          <a:p>
            <a:r>
              <a:rPr lang="en-US"/>
              <a:t>Lesson 10:</a:t>
            </a:r>
            <a:endParaRPr lang="en-GB"/>
          </a:p>
        </p:txBody>
      </p:sp>
      <p:pic>
        <p:nvPicPr>
          <p:cNvPr id="5" name="Picture 4">
            <a:extLst>
              <a:ext uri="{FF2B5EF4-FFF2-40B4-BE49-F238E27FC236}">
                <a16:creationId xmlns:a16="http://schemas.microsoft.com/office/drawing/2014/main" id="{2CB62482-5171-D172-AC21-AC464262AE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5962650" y="1816010"/>
            <a:ext cx="4839454" cy="3225980"/>
          </a:xfrm>
          <a:prstGeom prst="rect">
            <a:avLst/>
          </a:prstGeom>
          <a:noFill/>
          <a:ln>
            <a:noFill/>
          </a:ln>
        </p:spPr>
      </p:pic>
      <p:sp>
        <p:nvSpPr>
          <p:cNvPr id="6" name="TextBox 5">
            <a:extLst>
              <a:ext uri="{FF2B5EF4-FFF2-40B4-BE49-F238E27FC236}">
                <a16:creationId xmlns:a16="http://schemas.microsoft.com/office/drawing/2014/main" id="{D57AAD59-9764-9A5B-7BA2-94C260552254}"/>
              </a:ext>
            </a:extLst>
          </p:cNvPr>
          <p:cNvSpPr txBox="1"/>
          <p:nvPr/>
        </p:nvSpPr>
        <p:spPr>
          <a:xfrm>
            <a:off x="254000" y="61475"/>
            <a:ext cx="6096000" cy="369332"/>
          </a:xfrm>
          <a:prstGeom prst="rect">
            <a:avLst/>
          </a:prstGeom>
          <a:noFill/>
        </p:spPr>
        <p:txBody>
          <a:bodyPr wrap="square">
            <a:spAutoFit/>
          </a:bodyPr>
          <a:lstStyle/>
          <a:p>
            <a:r>
              <a:rPr lang="en-US" dirty="0"/>
              <a:t>KQ: How have humans travelled in space? </a:t>
            </a:r>
            <a:endParaRPr lang="en-GB" dirty="0"/>
          </a:p>
        </p:txBody>
      </p:sp>
    </p:spTree>
    <p:extLst>
      <p:ext uri="{BB962C8B-B14F-4D97-AF65-F5344CB8AC3E}">
        <p14:creationId xmlns:p14="http://schemas.microsoft.com/office/powerpoint/2010/main" val="338621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5C2B16-96DE-50FA-2B5F-7BA42C71B0A6}"/>
              </a:ext>
            </a:extLst>
          </p:cNvPr>
          <p:cNvSpPr>
            <a:spLocks noGrp="1"/>
          </p:cNvSpPr>
          <p:nvPr>
            <p:ph type="body" sz="quarter" idx="10"/>
          </p:nvPr>
        </p:nvSpPr>
        <p:spPr>
          <a:prstGeom prst="wedgeRoundRectCallout">
            <a:avLst>
              <a:gd name="adj1" fmla="val 4561"/>
              <a:gd name="adj2" fmla="val 123290"/>
              <a:gd name="adj3" fmla="val 16667"/>
            </a:avLst>
          </a:prstGeom>
        </p:spPr>
        <p:txBody>
          <a:bodyPr/>
          <a:lstStyle/>
          <a:p>
            <a:r>
              <a:rPr lang="en-US"/>
              <a:t>What does Mars look like? </a:t>
            </a:r>
            <a:endParaRPr lang="en-GB"/>
          </a:p>
        </p:txBody>
      </p:sp>
      <p:sp>
        <p:nvSpPr>
          <p:cNvPr id="3" name="Text Placeholder 2">
            <a:extLst>
              <a:ext uri="{FF2B5EF4-FFF2-40B4-BE49-F238E27FC236}">
                <a16:creationId xmlns:a16="http://schemas.microsoft.com/office/drawing/2014/main" id="{8D51DC4E-3279-2E78-FCE7-F47F7B568E60}"/>
              </a:ext>
            </a:extLst>
          </p:cNvPr>
          <p:cNvSpPr>
            <a:spLocks noGrp="1"/>
          </p:cNvSpPr>
          <p:nvPr>
            <p:ph type="body" sz="quarter" idx="11"/>
          </p:nvPr>
        </p:nvSpPr>
        <p:spPr>
          <a:prstGeom prst="wedgeRoundRectCallout">
            <a:avLst>
              <a:gd name="adj1" fmla="val -2894"/>
              <a:gd name="adj2" fmla="val 114873"/>
              <a:gd name="adj3" fmla="val 16667"/>
            </a:avLst>
          </a:prstGeom>
        </p:spPr>
        <p:txBody>
          <a:bodyPr/>
          <a:lstStyle/>
          <a:p>
            <a:r>
              <a:rPr lang="en-US"/>
              <a:t>What do you think the weather is like there?</a:t>
            </a:r>
            <a:endParaRPr lang="en-GB"/>
          </a:p>
        </p:txBody>
      </p:sp>
      <p:sp>
        <p:nvSpPr>
          <p:cNvPr id="4" name="Text Placeholder 3">
            <a:extLst>
              <a:ext uri="{FF2B5EF4-FFF2-40B4-BE49-F238E27FC236}">
                <a16:creationId xmlns:a16="http://schemas.microsoft.com/office/drawing/2014/main" id="{8CBA05E5-31D0-E0C9-6DC8-511939CE1836}"/>
              </a:ext>
            </a:extLst>
          </p:cNvPr>
          <p:cNvSpPr>
            <a:spLocks noGrp="1"/>
          </p:cNvSpPr>
          <p:nvPr>
            <p:ph type="body" sz="quarter" idx="12"/>
          </p:nvPr>
        </p:nvSpPr>
        <p:spPr>
          <a:xfrm>
            <a:off x="11302478" y="284734"/>
            <a:ext cx="592137" cy="1858698"/>
          </a:xfrm>
        </p:spPr>
        <p:txBody>
          <a:bodyPr/>
          <a:lstStyle/>
          <a:p>
            <a:r>
              <a:rPr lang="en-US"/>
              <a:t>Lesson 10:</a:t>
            </a:r>
            <a:endParaRPr lang="en-GB"/>
          </a:p>
        </p:txBody>
      </p:sp>
      <p:pic>
        <p:nvPicPr>
          <p:cNvPr id="8" name="Picture 7">
            <a:extLst>
              <a:ext uri="{FF2B5EF4-FFF2-40B4-BE49-F238E27FC236}">
                <a16:creationId xmlns:a16="http://schemas.microsoft.com/office/drawing/2014/main" id="{507A60B2-D4CD-8368-2F42-60A394D536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3025785" y="2942565"/>
            <a:ext cx="5146366" cy="3000666"/>
          </a:xfrm>
          <a:prstGeom prst="rect">
            <a:avLst/>
          </a:prstGeom>
          <a:noFill/>
          <a:ln>
            <a:noFill/>
          </a:ln>
        </p:spPr>
      </p:pic>
      <p:pic>
        <p:nvPicPr>
          <p:cNvPr id="7" name="Picture 6" descr="A cartoon of a child holding a pen&#10;&#10;Description automatically generated with medium confidence">
            <a:extLst>
              <a:ext uri="{FF2B5EF4-FFF2-40B4-BE49-F238E27FC236}">
                <a16:creationId xmlns:a16="http://schemas.microsoft.com/office/drawing/2014/main" id="{737EC488-2668-9FB4-273D-2305A3AF6D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866" y="2312369"/>
            <a:ext cx="2769513" cy="4320000"/>
          </a:xfrm>
          <a:prstGeom prst="rect">
            <a:avLst/>
          </a:prstGeom>
        </p:spPr>
      </p:pic>
      <p:pic>
        <p:nvPicPr>
          <p:cNvPr id="9" name="Picture 8" descr="Cartoon a cartoon of a person&#10;&#10;Description automatically generated with low confidence">
            <a:extLst>
              <a:ext uri="{FF2B5EF4-FFF2-40B4-BE49-F238E27FC236}">
                <a16:creationId xmlns:a16="http://schemas.microsoft.com/office/drawing/2014/main" id="{8B7E3073-FF05-84F4-7AFA-D53DBD3ADE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32964" y="2441560"/>
            <a:ext cx="2769514" cy="4320000"/>
          </a:xfrm>
          <a:prstGeom prst="rect">
            <a:avLst/>
          </a:prstGeom>
        </p:spPr>
      </p:pic>
      <p:sp>
        <p:nvSpPr>
          <p:cNvPr id="5" name="TextBox 4">
            <a:extLst>
              <a:ext uri="{FF2B5EF4-FFF2-40B4-BE49-F238E27FC236}">
                <a16:creationId xmlns:a16="http://schemas.microsoft.com/office/drawing/2014/main" id="{07A96556-105D-65A7-8D65-F6D47A7A32E9}"/>
              </a:ext>
            </a:extLst>
          </p:cNvPr>
          <p:cNvSpPr txBox="1"/>
          <p:nvPr/>
        </p:nvSpPr>
        <p:spPr>
          <a:xfrm>
            <a:off x="254000" y="61475"/>
            <a:ext cx="6096000" cy="369332"/>
          </a:xfrm>
          <a:prstGeom prst="rect">
            <a:avLst/>
          </a:prstGeom>
          <a:noFill/>
        </p:spPr>
        <p:txBody>
          <a:bodyPr wrap="square">
            <a:spAutoFit/>
          </a:bodyPr>
          <a:lstStyle/>
          <a:p>
            <a:r>
              <a:rPr lang="en-US" dirty="0"/>
              <a:t>KQ: How have humans travelled in space? </a:t>
            </a:r>
            <a:endParaRPr lang="en-GB" dirty="0"/>
          </a:p>
        </p:txBody>
      </p:sp>
    </p:spTree>
    <p:extLst>
      <p:ext uri="{BB962C8B-B14F-4D97-AF65-F5344CB8AC3E}">
        <p14:creationId xmlns:p14="http://schemas.microsoft.com/office/powerpoint/2010/main" val="1235540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0B5040B-E41C-7976-B6CF-55D663A153B9}"/>
              </a:ext>
            </a:extLst>
          </p:cNvPr>
          <p:cNvSpPr>
            <a:spLocks noGrp="1"/>
          </p:cNvSpPr>
          <p:nvPr>
            <p:ph type="title"/>
          </p:nvPr>
        </p:nvSpPr>
        <p:spPr/>
        <p:txBody>
          <a:bodyPr/>
          <a:lstStyle/>
          <a:p>
            <a:r>
              <a:rPr lang="en-GB"/>
              <a:t>Draw lines to show who landed where.</a:t>
            </a:r>
          </a:p>
        </p:txBody>
      </p:sp>
      <p:sp>
        <p:nvSpPr>
          <p:cNvPr id="4" name="Text Placeholder 3">
            <a:extLst>
              <a:ext uri="{FF2B5EF4-FFF2-40B4-BE49-F238E27FC236}">
                <a16:creationId xmlns:a16="http://schemas.microsoft.com/office/drawing/2014/main" id="{E31A4D66-9143-1ABE-90D2-F97E4FDEB405}"/>
              </a:ext>
            </a:extLst>
          </p:cNvPr>
          <p:cNvSpPr>
            <a:spLocks noGrp="1"/>
          </p:cNvSpPr>
          <p:nvPr>
            <p:ph type="body" sz="quarter" idx="10"/>
          </p:nvPr>
        </p:nvSpPr>
        <p:spPr>
          <a:xfrm>
            <a:off x="11302478" y="284734"/>
            <a:ext cx="592137" cy="1927524"/>
          </a:xfrm>
        </p:spPr>
        <p:txBody>
          <a:bodyPr/>
          <a:lstStyle/>
          <a:p>
            <a:r>
              <a:rPr lang="en-US"/>
              <a:t>Lesson 10:</a:t>
            </a:r>
            <a:endParaRPr lang="en-GB"/>
          </a:p>
        </p:txBody>
      </p:sp>
      <p:pic>
        <p:nvPicPr>
          <p:cNvPr id="19" name="Picture 18">
            <a:extLst>
              <a:ext uri="{FF2B5EF4-FFF2-40B4-BE49-F238E27FC236}">
                <a16:creationId xmlns:a16="http://schemas.microsoft.com/office/drawing/2014/main" id="{4588DCB0-9907-89BB-4148-7A6EDA40AB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86946" y="1138216"/>
            <a:ext cx="2645044" cy="2645044"/>
          </a:xfrm>
          <a:prstGeom prst="rect">
            <a:avLst/>
          </a:prstGeom>
        </p:spPr>
      </p:pic>
      <p:pic>
        <p:nvPicPr>
          <p:cNvPr id="21" name="Picture 20">
            <a:extLst>
              <a:ext uri="{FF2B5EF4-FFF2-40B4-BE49-F238E27FC236}">
                <a16:creationId xmlns:a16="http://schemas.microsoft.com/office/drawing/2014/main" id="{95C6A635-B4E3-4871-0B79-E4D71A61F2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6946" y="3990590"/>
            <a:ext cx="2645044" cy="2645044"/>
          </a:xfrm>
          <a:prstGeom prst="rect">
            <a:avLst/>
          </a:prstGeom>
        </p:spPr>
      </p:pic>
      <p:sp>
        <p:nvSpPr>
          <p:cNvPr id="16" name="Content Placeholder 2">
            <a:extLst>
              <a:ext uri="{FF2B5EF4-FFF2-40B4-BE49-F238E27FC236}">
                <a16:creationId xmlns:a16="http://schemas.microsoft.com/office/drawing/2014/main" id="{CFA3DF8B-C147-0FD5-5AA4-D8264A7BF3A2}"/>
              </a:ext>
            </a:extLst>
          </p:cNvPr>
          <p:cNvSpPr txBox="1">
            <a:spLocks/>
          </p:cNvSpPr>
          <p:nvPr/>
        </p:nvSpPr>
        <p:spPr>
          <a:xfrm>
            <a:off x="7570886" y="3230649"/>
            <a:ext cx="1677163" cy="610157"/>
          </a:xfrm>
          <a:prstGeom prst="roundRect">
            <a:avLst>
              <a:gd name="adj" fmla="val 13067"/>
            </a:avLst>
          </a:prstGeom>
          <a:solidFill>
            <a:srgbClr val="EFE5F1"/>
          </a:solidFill>
          <a:ln>
            <a:noFill/>
          </a:ln>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a:latin typeface="Century Gothic" panose="020B0502020202020204" pitchFamily="34" charset="0"/>
              </a:rPr>
              <a:t>Mars</a:t>
            </a:r>
          </a:p>
        </p:txBody>
      </p:sp>
      <p:sp>
        <p:nvSpPr>
          <p:cNvPr id="2" name="Content Placeholder 2">
            <a:extLst>
              <a:ext uri="{FF2B5EF4-FFF2-40B4-BE49-F238E27FC236}">
                <a16:creationId xmlns:a16="http://schemas.microsoft.com/office/drawing/2014/main" id="{C8A11D4E-6E35-F717-A7CD-163CCC16E23D}"/>
              </a:ext>
            </a:extLst>
          </p:cNvPr>
          <p:cNvSpPr txBox="1">
            <a:spLocks/>
          </p:cNvSpPr>
          <p:nvPr/>
        </p:nvSpPr>
        <p:spPr>
          <a:xfrm>
            <a:off x="7570885" y="6074805"/>
            <a:ext cx="1677163" cy="610157"/>
          </a:xfrm>
          <a:prstGeom prst="roundRect">
            <a:avLst>
              <a:gd name="adj" fmla="val 13067"/>
            </a:avLst>
          </a:prstGeom>
          <a:solidFill>
            <a:srgbClr val="EFE5F1"/>
          </a:solidFill>
          <a:ln>
            <a:noFill/>
          </a:ln>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a:latin typeface="Century Gothic" panose="020B0502020202020204" pitchFamily="34" charset="0"/>
              </a:rPr>
              <a:t>Moon</a:t>
            </a:r>
          </a:p>
        </p:txBody>
      </p:sp>
      <p:pic>
        <p:nvPicPr>
          <p:cNvPr id="5" name="Picture 4">
            <a:extLst>
              <a:ext uri="{FF2B5EF4-FFF2-40B4-BE49-F238E27FC236}">
                <a16:creationId xmlns:a16="http://schemas.microsoft.com/office/drawing/2014/main" id="{EFCDC7F2-7D89-C097-F06E-B8E23AE4710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4947"/>
          <a:stretch/>
        </p:blipFill>
        <p:spPr>
          <a:xfrm>
            <a:off x="1035099" y="1185938"/>
            <a:ext cx="3118851" cy="2721641"/>
          </a:xfrm>
          <a:prstGeom prst="rect">
            <a:avLst/>
          </a:prstGeom>
        </p:spPr>
      </p:pic>
      <p:pic>
        <p:nvPicPr>
          <p:cNvPr id="6" name="Picture 5">
            <a:extLst>
              <a:ext uri="{FF2B5EF4-FFF2-40B4-BE49-F238E27FC236}">
                <a16:creationId xmlns:a16="http://schemas.microsoft.com/office/drawing/2014/main" id="{7EBA1E74-20B7-655C-9473-4FFB89284FF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6563"/>
          <a:stretch/>
        </p:blipFill>
        <p:spPr>
          <a:xfrm>
            <a:off x="1035099" y="4161443"/>
            <a:ext cx="3228557" cy="2303337"/>
          </a:xfrm>
          <a:prstGeom prst="rect">
            <a:avLst/>
          </a:prstGeom>
          <a:ln w="38100">
            <a:solidFill>
              <a:schemeClr val="accent1"/>
            </a:solidFill>
          </a:ln>
        </p:spPr>
      </p:pic>
      <p:sp>
        <p:nvSpPr>
          <p:cNvPr id="3" name="TextBox 2">
            <a:extLst>
              <a:ext uri="{FF2B5EF4-FFF2-40B4-BE49-F238E27FC236}">
                <a16:creationId xmlns:a16="http://schemas.microsoft.com/office/drawing/2014/main" id="{1F4F7838-15D7-FC50-0AF5-26491721FCDC}"/>
              </a:ext>
            </a:extLst>
          </p:cNvPr>
          <p:cNvSpPr txBox="1"/>
          <p:nvPr/>
        </p:nvSpPr>
        <p:spPr>
          <a:xfrm>
            <a:off x="254000" y="61475"/>
            <a:ext cx="6096000" cy="369332"/>
          </a:xfrm>
          <a:prstGeom prst="rect">
            <a:avLst/>
          </a:prstGeom>
          <a:noFill/>
        </p:spPr>
        <p:txBody>
          <a:bodyPr wrap="square">
            <a:spAutoFit/>
          </a:bodyPr>
          <a:lstStyle/>
          <a:p>
            <a:r>
              <a:rPr lang="en-US" dirty="0"/>
              <a:t>KQ: How have humans travelled in space? </a:t>
            </a:r>
            <a:endParaRPr lang="en-GB" dirty="0"/>
          </a:p>
        </p:txBody>
      </p:sp>
    </p:spTree>
    <p:extLst>
      <p:ext uri="{BB962C8B-B14F-4D97-AF65-F5344CB8AC3E}">
        <p14:creationId xmlns:p14="http://schemas.microsoft.com/office/powerpoint/2010/main" val="3557041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schematic&#10;&#10;Description automatically generated">
            <a:extLst>
              <a:ext uri="{FF2B5EF4-FFF2-40B4-BE49-F238E27FC236}">
                <a16:creationId xmlns:a16="http://schemas.microsoft.com/office/drawing/2014/main" id="{5201BE43-4438-1AF6-2460-84F7A6BB5771}"/>
              </a:ext>
            </a:extLst>
          </p:cNvPr>
          <p:cNvPicPr>
            <a:picLocks noChangeAspect="1"/>
          </p:cNvPicPr>
          <p:nvPr/>
        </p:nvPicPr>
        <p:blipFill>
          <a:blip r:embed="rId3"/>
          <a:stretch>
            <a:fillRect/>
          </a:stretch>
        </p:blipFill>
        <p:spPr>
          <a:xfrm>
            <a:off x="473075" y="1150813"/>
            <a:ext cx="6936034" cy="5288726"/>
          </a:xfrm>
          <a:prstGeom prst="rect">
            <a:avLst/>
          </a:prstGeom>
        </p:spPr>
      </p:pic>
      <p:sp>
        <p:nvSpPr>
          <p:cNvPr id="2" name="Title 1">
            <a:extLst>
              <a:ext uri="{FF2B5EF4-FFF2-40B4-BE49-F238E27FC236}">
                <a16:creationId xmlns:a16="http://schemas.microsoft.com/office/drawing/2014/main" id="{57F372D7-7E87-B144-7024-CCB453B5C692}"/>
              </a:ext>
            </a:extLst>
          </p:cNvPr>
          <p:cNvSpPr>
            <a:spLocks noGrp="1"/>
          </p:cNvSpPr>
          <p:nvPr>
            <p:ph type="title"/>
          </p:nvPr>
        </p:nvSpPr>
        <p:spPr/>
        <p:txBody>
          <a:bodyPr>
            <a:normAutofit/>
          </a:bodyPr>
          <a:lstStyle/>
          <a:p>
            <a:r>
              <a:rPr lang="en-US"/>
              <a:t>How have humans travelled in space?</a:t>
            </a:r>
            <a:endParaRPr lang="en-GB"/>
          </a:p>
        </p:txBody>
      </p:sp>
      <p:sp>
        <p:nvSpPr>
          <p:cNvPr id="3" name="Text Placeholder 2">
            <a:extLst>
              <a:ext uri="{FF2B5EF4-FFF2-40B4-BE49-F238E27FC236}">
                <a16:creationId xmlns:a16="http://schemas.microsoft.com/office/drawing/2014/main" id="{AE18C4F1-8F1B-8639-4F13-245E92605167}"/>
              </a:ext>
            </a:extLst>
          </p:cNvPr>
          <p:cNvSpPr>
            <a:spLocks noGrp="1"/>
          </p:cNvSpPr>
          <p:nvPr>
            <p:ph type="body" sz="quarter" idx="10"/>
          </p:nvPr>
        </p:nvSpPr>
        <p:spPr>
          <a:xfrm>
            <a:off x="11302478" y="284734"/>
            <a:ext cx="592137" cy="1888195"/>
          </a:xfrm>
        </p:spPr>
        <p:txBody>
          <a:bodyPr/>
          <a:lstStyle/>
          <a:p>
            <a:r>
              <a:rPr lang="en-US"/>
              <a:t>Lesson 10:</a:t>
            </a:r>
            <a:endParaRPr lang="en-GB"/>
          </a:p>
        </p:txBody>
      </p:sp>
      <p:sp>
        <p:nvSpPr>
          <p:cNvPr id="8" name="Text Placeholder 7">
            <a:extLst>
              <a:ext uri="{FF2B5EF4-FFF2-40B4-BE49-F238E27FC236}">
                <a16:creationId xmlns:a16="http://schemas.microsoft.com/office/drawing/2014/main" id="{23B93624-19B8-5503-7019-D49C01F00605}"/>
              </a:ext>
            </a:extLst>
          </p:cNvPr>
          <p:cNvSpPr>
            <a:spLocks noGrp="1"/>
          </p:cNvSpPr>
          <p:nvPr>
            <p:ph type="body" sz="quarter" idx="11"/>
          </p:nvPr>
        </p:nvSpPr>
        <p:spPr>
          <a:xfrm>
            <a:off x="6295159" y="1150814"/>
            <a:ext cx="4511386" cy="1561390"/>
          </a:xfrm>
          <a:prstGeom prst="wedgeRoundRectCallout">
            <a:avLst>
              <a:gd name="adj1" fmla="val 5361"/>
              <a:gd name="adj2" fmla="val 119443"/>
              <a:gd name="adj3" fmla="val 16667"/>
            </a:avLst>
          </a:prstGeom>
        </p:spPr>
        <p:txBody>
          <a:bodyPr/>
          <a:lstStyle/>
          <a:p>
            <a:r>
              <a:rPr lang="en-US"/>
              <a:t>Where have humans explored in space?</a:t>
            </a:r>
            <a:endParaRPr lang="en-GB"/>
          </a:p>
        </p:txBody>
      </p:sp>
      <p:pic>
        <p:nvPicPr>
          <p:cNvPr id="4" name="Picture 3" descr="A cartoon of a child and a child holding books and a pencil&#10;&#10;Description automatically generated with medium confidence">
            <a:extLst>
              <a:ext uri="{FF2B5EF4-FFF2-40B4-BE49-F238E27FC236}">
                <a16:creationId xmlns:a16="http://schemas.microsoft.com/office/drawing/2014/main" id="{5DF0B54E-FD06-1627-AF01-D4F70ADD7F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6909" y="3073412"/>
            <a:ext cx="4807886" cy="4320000"/>
          </a:xfrm>
          <a:prstGeom prst="rect">
            <a:avLst/>
          </a:prstGeom>
        </p:spPr>
      </p:pic>
      <p:sp>
        <p:nvSpPr>
          <p:cNvPr id="6" name="TextBox 5">
            <a:extLst>
              <a:ext uri="{FF2B5EF4-FFF2-40B4-BE49-F238E27FC236}">
                <a16:creationId xmlns:a16="http://schemas.microsoft.com/office/drawing/2014/main" id="{F70E7114-7480-FABA-A59D-7F2BEAF53A8C}"/>
              </a:ext>
            </a:extLst>
          </p:cNvPr>
          <p:cNvSpPr txBox="1"/>
          <p:nvPr/>
        </p:nvSpPr>
        <p:spPr>
          <a:xfrm>
            <a:off x="254000" y="61475"/>
            <a:ext cx="6096000" cy="369332"/>
          </a:xfrm>
          <a:prstGeom prst="rect">
            <a:avLst/>
          </a:prstGeom>
          <a:noFill/>
        </p:spPr>
        <p:txBody>
          <a:bodyPr wrap="square">
            <a:spAutoFit/>
          </a:bodyPr>
          <a:lstStyle/>
          <a:p>
            <a:r>
              <a:rPr lang="en-US" dirty="0"/>
              <a:t>KQ: How have humans travelled in space? </a:t>
            </a:r>
            <a:endParaRPr lang="en-GB" dirty="0"/>
          </a:p>
        </p:txBody>
      </p:sp>
    </p:spTree>
    <p:extLst>
      <p:ext uri="{BB962C8B-B14F-4D97-AF65-F5344CB8AC3E}">
        <p14:creationId xmlns:p14="http://schemas.microsoft.com/office/powerpoint/2010/main" val="144503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FEB7BE-BD22-EADB-1F3F-E5A3E6F066E9}"/>
              </a:ext>
            </a:extLst>
          </p:cNvPr>
          <p:cNvSpPr>
            <a:spLocks noGrp="1"/>
          </p:cNvSpPr>
          <p:nvPr>
            <p:ph idx="1"/>
          </p:nvPr>
        </p:nvSpPr>
        <p:spPr/>
        <p:txBody>
          <a:bodyPr/>
          <a:lstStyle/>
          <a:p>
            <a:pPr marL="432000" lvl="0" indent="-342900" algn="l" rtl="0">
              <a:lnSpc>
                <a:spcPct val="100000"/>
              </a:lnSpc>
              <a:spcBef>
                <a:spcPts val="1800"/>
              </a:spcBef>
              <a:spcAft>
                <a:spcPts val="1200"/>
              </a:spcAft>
              <a:buClr>
                <a:schemeClr val="dk1"/>
              </a:buClr>
              <a:buSzPct val="100000"/>
              <a:buFont typeface="Calibri"/>
              <a:buAutoNum type="arabicPeriod"/>
            </a:pPr>
            <a:r>
              <a:rPr lang="en-US" sz="2800">
                <a:latin typeface="Century Gothic"/>
                <a:ea typeface="Century Gothic"/>
                <a:cs typeface="Century Gothic"/>
                <a:sym typeface="Century Gothic"/>
              </a:rPr>
              <a:t> The first rocket entered space in _______.</a:t>
            </a:r>
            <a:endParaRPr lang="en-US">
              <a:ea typeface="Century Gothic"/>
              <a:sym typeface="Century Gothic"/>
            </a:endParaRPr>
          </a:p>
          <a:p>
            <a:pPr marL="432000" lvl="0" algn="l" rtl="0">
              <a:lnSpc>
                <a:spcPct val="100000"/>
              </a:lnSpc>
              <a:spcBef>
                <a:spcPts val="0"/>
              </a:spcBef>
              <a:spcAft>
                <a:spcPts val="600"/>
              </a:spcAft>
              <a:buClr>
                <a:schemeClr val="dk1"/>
              </a:buClr>
              <a:buSzPct val="100000"/>
            </a:pPr>
            <a:r>
              <a:rPr lang="en-US" sz="2800" b="1">
                <a:solidFill>
                  <a:srgbClr val="8E71A5"/>
                </a:solidFill>
                <a:latin typeface="Century Gothic"/>
                <a:ea typeface="Century Gothic"/>
                <a:cs typeface="Century Gothic"/>
                <a:sym typeface="Century Gothic"/>
              </a:rPr>
              <a:t> 1942		1972</a:t>
            </a:r>
            <a:endParaRPr lang="en-US" sz="2800"/>
          </a:p>
          <a:p>
            <a:pPr marL="457200" lvl="0" indent="-457200" algn="l" rtl="0">
              <a:lnSpc>
                <a:spcPct val="100000"/>
              </a:lnSpc>
              <a:spcBef>
                <a:spcPts val="1200"/>
              </a:spcBef>
              <a:spcAft>
                <a:spcPts val="0"/>
              </a:spcAft>
              <a:buClr>
                <a:schemeClr val="dk1"/>
              </a:buClr>
              <a:buSzPct val="100000"/>
              <a:buFont typeface="Calibri"/>
              <a:buAutoNum type="arabicPeriod" startAt="2"/>
            </a:pPr>
            <a:r>
              <a:rPr lang="en-US" sz="2800">
                <a:latin typeface="Century Gothic"/>
                <a:ea typeface="Century Gothic"/>
                <a:cs typeface="Century Gothic"/>
                <a:sym typeface="Century Gothic"/>
              </a:rPr>
              <a:t>Who was the first person to walk on the </a:t>
            </a:r>
            <a:r>
              <a:rPr lang="en-US">
                <a:ea typeface="Century Gothic"/>
                <a:sym typeface="Century Gothic"/>
              </a:rPr>
              <a:t>M</a:t>
            </a:r>
            <a:r>
              <a:rPr lang="en-US" sz="2800">
                <a:latin typeface="Century Gothic"/>
                <a:ea typeface="Century Gothic"/>
                <a:cs typeface="Century Gothic"/>
                <a:sym typeface="Century Gothic"/>
              </a:rPr>
              <a:t>oon</a:t>
            </a:r>
            <a:r>
              <a:rPr lang="en-US">
                <a:ea typeface="Century Gothic"/>
                <a:sym typeface="Century Gothic"/>
              </a:rPr>
              <a:t>?</a:t>
            </a:r>
            <a:r>
              <a:rPr lang="en-US" sz="2800">
                <a:latin typeface="Century Gothic"/>
                <a:ea typeface="Century Gothic"/>
                <a:cs typeface="Century Gothic"/>
                <a:sym typeface="Century Gothic"/>
              </a:rPr>
              <a:t>	</a:t>
            </a:r>
          </a:p>
          <a:p>
            <a:pPr lvl="0" algn="l" rtl="0">
              <a:lnSpc>
                <a:spcPct val="100000"/>
              </a:lnSpc>
              <a:spcBef>
                <a:spcPts val="1800"/>
              </a:spcBef>
              <a:spcAft>
                <a:spcPts val="600"/>
              </a:spcAft>
              <a:buClr>
                <a:schemeClr val="dk1"/>
              </a:buClr>
              <a:buSzPts val="2200"/>
            </a:pPr>
            <a:r>
              <a:rPr lang="en-US" b="1">
                <a:solidFill>
                  <a:srgbClr val="8E71A5"/>
                </a:solidFill>
                <a:ea typeface="Century Gothic"/>
                <a:sym typeface="Century Gothic"/>
              </a:rPr>
              <a:t>     </a:t>
            </a:r>
            <a:r>
              <a:rPr lang="en-US" b="1">
                <a:solidFill>
                  <a:srgbClr val="8E71A5"/>
                </a:solidFill>
                <a:sym typeface="Century Gothic"/>
              </a:rPr>
              <a:t>Neil Armstrong</a:t>
            </a:r>
            <a:r>
              <a:rPr lang="en-US" b="1">
                <a:solidFill>
                  <a:srgbClr val="8E71A5"/>
                </a:solidFill>
              </a:rPr>
              <a:t>	</a:t>
            </a:r>
            <a:r>
              <a:rPr lang="en-US" b="1">
                <a:solidFill>
                  <a:srgbClr val="8E71A5"/>
                </a:solidFill>
                <a:sym typeface="Century Gothic"/>
              </a:rPr>
              <a:t>Amy Johnson</a:t>
            </a:r>
            <a:endParaRPr lang="en-US" b="1">
              <a:solidFill>
                <a:srgbClr val="8E71A5"/>
              </a:solidFill>
            </a:endParaRPr>
          </a:p>
          <a:p>
            <a:pPr marL="457200" lvl="0" indent="-457200" algn="l" rtl="0">
              <a:lnSpc>
                <a:spcPct val="100000"/>
              </a:lnSpc>
              <a:spcBef>
                <a:spcPts val="1200"/>
              </a:spcBef>
              <a:spcAft>
                <a:spcPts val="0"/>
              </a:spcAft>
              <a:buClr>
                <a:schemeClr val="dk1"/>
              </a:buClr>
              <a:buSzPct val="100000"/>
              <a:buFont typeface="Calibri"/>
              <a:buAutoNum type="arabicPeriod" startAt="3"/>
            </a:pPr>
            <a:r>
              <a:rPr lang="en-US" sz="2800">
                <a:latin typeface="Century Gothic"/>
                <a:ea typeface="Century Gothic"/>
                <a:cs typeface="Century Gothic"/>
                <a:sym typeface="Century Gothic"/>
              </a:rPr>
              <a:t>What sent a video of Mars back to Earth?		</a:t>
            </a:r>
          </a:p>
          <a:p>
            <a:pPr lvl="0" algn="l" rtl="0">
              <a:lnSpc>
                <a:spcPct val="100000"/>
              </a:lnSpc>
              <a:spcBef>
                <a:spcPts val="1200"/>
              </a:spcBef>
              <a:spcAft>
                <a:spcPts val="600"/>
              </a:spcAft>
              <a:buClr>
                <a:schemeClr val="dk1"/>
              </a:buClr>
              <a:buSzPts val="2200"/>
            </a:pPr>
            <a:r>
              <a:rPr lang="en-US" sz="2800" b="1">
                <a:solidFill>
                  <a:srgbClr val="8E71A5"/>
                </a:solidFill>
                <a:latin typeface="Century Gothic"/>
                <a:ea typeface="Century Gothic"/>
                <a:cs typeface="Century Gothic"/>
                <a:sym typeface="Century Gothic"/>
              </a:rPr>
              <a:t>     a rover		a person</a:t>
            </a:r>
            <a:endParaRPr lang="en-US" sz="2800"/>
          </a:p>
          <a:p>
            <a:pPr marL="457200" lvl="0" indent="-457200" algn="l" rtl="0">
              <a:lnSpc>
                <a:spcPct val="100000"/>
              </a:lnSpc>
              <a:spcBef>
                <a:spcPts val="1200"/>
              </a:spcBef>
              <a:spcAft>
                <a:spcPts val="0"/>
              </a:spcAft>
              <a:buClr>
                <a:schemeClr val="dk1"/>
              </a:buClr>
              <a:buSzPct val="100000"/>
              <a:buFont typeface="Calibri"/>
              <a:buAutoNum type="arabicPeriod" startAt="4"/>
            </a:pPr>
            <a:r>
              <a:rPr lang="en-US" sz="2800">
                <a:latin typeface="Century Gothic"/>
                <a:ea typeface="Century Gothic"/>
                <a:cs typeface="Century Gothic"/>
                <a:sym typeface="Century Gothic"/>
              </a:rPr>
              <a:t>People have travelled to Mars. True or false?	</a:t>
            </a:r>
          </a:p>
          <a:p>
            <a:pPr lvl="0" algn="l" rtl="0">
              <a:lnSpc>
                <a:spcPct val="100000"/>
              </a:lnSpc>
              <a:spcBef>
                <a:spcPts val="1200"/>
              </a:spcBef>
              <a:spcAft>
                <a:spcPts val="0"/>
              </a:spcAft>
              <a:buClr>
                <a:schemeClr val="dk1"/>
              </a:buClr>
              <a:buSzPts val="2200"/>
            </a:pPr>
            <a:r>
              <a:rPr lang="en-US" b="1">
                <a:solidFill>
                  <a:srgbClr val="8E71A5"/>
                </a:solidFill>
                <a:ea typeface="Century Gothic"/>
                <a:sym typeface="Century Gothic"/>
              </a:rPr>
              <a:t>     true	</a:t>
            </a:r>
            <a:r>
              <a:rPr lang="en-US" sz="2800" b="1">
                <a:solidFill>
                  <a:srgbClr val="8E71A5"/>
                </a:solidFill>
                <a:latin typeface="Century Gothic"/>
                <a:ea typeface="Century Gothic"/>
                <a:cs typeface="Century Gothic"/>
                <a:sym typeface="Century Gothic"/>
              </a:rPr>
              <a:t>false</a:t>
            </a:r>
            <a:endParaRPr lang="en-GB"/>
          </a:p>
        </p:txBody>
      </p:sp>
      <p:sp>
        <p:nvSpPr>
          <p:cNvPr id="3" name="Text Placeholder 2">
            <a:extLst>
              <a:ext uri="{FF2B5EF4-FFF2-40B4-BE49-F238E27FC236}">
                <a16:creationId xmlns:a16="http://schemas.microsoft.com/office/drawing/2014/main" id="{EB0A7D1B-FDCC-2ED0-A900-5CC92FC18632}"/>
              </a:ext>
            </a:extLst>
          </p:cNvPr>
          <p:cNvSpPr>
            <a:spLocks noGrp="1"/>
          </p:cNvSpPr>
          <p:nvPr>
            <p:ph type="body" sz="quarter" idx="10"/>
          </p:nvPr>
        </p:nvSpPr>
        <p:spPr/>
        <p:txBody>
          <a:bodyPr>
            <a:normAutofit lnSpcReduction="10000"/>
          </a:bodyPr>
          <a:lstStyle/>
          <a:p>
            <a:r>
              <a:rPr lang="en-US" dirty="0"/>
              <a:t>Knowledge quiz</a:t>
            </a:r>
            <a:endParaRPr lang="en-GB" dirty="0"/>
          </a:p>
        </p:txBody>
      </p:sp>
      <p:sp>
        <p:nvSpPr>
          <p:cNvPr id="4" name="Text Placeholder 3">
            <a:extLst>
              <a:ext uri="{FF2B5EF4-FFF2-40B4-BE49-F238E27FC236}">
                <a16:creationId xmlns:a16="http://schemas.microsoft.com/office/drawing/2014/main" id="{9F915909-3D22-FA3C-2461-C83742F09F7F}"/>
              </a:ext>
            </a:extLst>
          </p:cNvPr>
          <p:cNvSpPr>
            <a:spLocks noGrp="1"/>
          </p:cNvSpPr>
          <p:nvPr>
            <p:ph type="body" sz="quarter" idx="12"/>
          </p:nvPr>
        </p:nvSpPr>
        <p:spPr>
          <a:xfrm>
            <a:off x="11302478" y="284734"/>
            <a:ext cx="592137" cy="1888195"/>
          </a:xfrm>
        </p:spPr>
        <p:txBody>
          <a:bodyPr/>
          <a:lstStyle/>
          <a:p>
            <a:r>
              <a:rPr lang="en-US"/>
              <a:t>Lesson 10:</a:t>
            </a:r>
            <a:endParaRPr lang="en-GB"/>
          </a:p>
        </p:txBody>
      </p:sp>
      <p:sp>
        <p:nvSpPr>
          <p:cNvPr id="5" name="TextBox 4">
            <a:extLst>
              <a:ext uri="{FF2B5EF4-FFF2-40B4-BE49-F238E27FC236}">
                <a16:creationId xmlns:a16="http://schemas.microsoft.com/office/drawing/2014/main" id="{98D0C71B-ACC0-6A33-E534-86E7CC025A6D}"/>
              </a:ext>
            </a:extLst>
          </p:cNvPr>
          <p:cNvSpPr txBox="1"/>
          <p:nvPr/>
        </p:nvSpPr>
        <p:spPr>
          <a:xfrm>
            <a:off x="254000" y="61475"/>
            <a:ext cx="6096000" cy="369332"/>
          </a:xfrm>
          <a:prstGeom prst="rect">
            <a:avLst/>
          </a:prstGeom>
          <a:noFill/>
        </p:spPr>
        <p:txBody>
          <a:bodyPr wrap="square">
            <a:spAutoFit/>
          </a:bodyPr>
          <a:lstStyle/>
          <a:p>
            <a:r>
              <a:rPr lang="en-US" dirty="0"/>
              <a:t>KQ: How have humans travelled in space? </a:t>
            </a:r>
            <a:endParaRPr lang="en-GB" dirty="0"/>
          </a:p>
        </p:txBody>
      </p:sp>
    </p:spTree>
    <p:extLst>
      <p:ext uri="{BB962C8B-B14F-4D97-AF65-F5344CB8AC3E}">
        <p14:creationId xmlns:p14="http://schemas.microsoft.com/office/powerpoint/2010/main" val="3036691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DD2BD5-67AD-651D-E1E7-F525E10C73B0}"/>
              </a:ext>
            </a:extLst>
          </p:cNvPr>
          <p:cNvSpPr>
            <a:spLocks noGrp="1"/>
          </p:cNvSpPr>
          <p:nvPr>
            <p:ph type="body" sz="quarter" idx="11"/>
          </p:nvPr>
        </p:nvSpPr>
        <p:spPr/>
        <p:txBody>
          <a:bodyPr/>
          <a:lstStyle/>
          <a:p>
            <a:r>
              <a:rPr lang="en-US"/>
              <a:t>scientists</a:t>
            </a:r>
          </a:p>
          <a:p>
            <a:r>
              <a:rPr lang="en-US"/>
              <a:t>space</a:t>
            </a:r>
          </a:p>
          <a:p>
            <a:r>
              <a:rPr lang="en-US" b="1"/>
              <a:t>spacecraft</a:t>
            </a:r>
            <a:endParaRPr lang="en-GB" b="1"/>
          </a:p>
        </p:txBody>
      </p:sp>
      <p:sp>
        <p:nvSpPr>
          <p:cNvPr id="3" name="Title 2">
            <a:extLst>
              <a:ext uri="{FF2B5EF4-FFF2-40B4-BE49-F238E27FC236}">
                <a16:creationId xmlns:a16="http://schemas.microsoft.com/office/drawing/2014/main" id="{A16AD5B4-012A-966F-A36F-AE422036978D}"/>
              </a:ext>
            </a:extLst>
          </p:cNvPr>
          <p:cNvSpPr>
            <a:spLocks noGrp="1"/>
          </p:cNvSpPr>
          <p:nvPr>
            <p:ph type="title"/>
          </p:nvPr>
        </p:nvSpPr>
        <p:spPr/>
        <p:txBody>
          <a:bodyPr/>
          <a:lstStyle/>
          <a:p>
            <a:r>
              <a:rPr lang="en-US"/>
              <a:t>How have humans travelled in space?</a:t>
            </a:r>
            <a:endParaRPr lang="en-GB"/>
          </a:p>
        </p:txBody>
      </p:sp>
      <p:sp>
        <p:nvSpPr>
          <p:cNvPr id="4" name="Text Placeholder 3">
            <a:extLst>
              <a:ext uri="{FF2B5EF4-FFF2-40B4-BE49-F238E27FC236}">
                <a16:creationId xmlns:a16="http://schemas.microsoft.com/office/drawing/2014/main" id="{C56224FD-43D4-8EDD-A858-866FEA619C60}"/>
              </a:ext>
            </a:extLst>
          </p:cNvPr>
          <p:cNvSpPr>
            <a:spLocks noGrp="1"/>
          </p:cNvSpPr>
          <p:nvPr>
            <p:ph type="body" sz="quarter" idx="10"/>
          </p:nvPr>
        </p:nvSpPr>
        <p:spPr/>
        <p:txBody>
          <a:bodyPr/>
          <a:lstStyle/>
          <a:p>
            <a:r>
              <a:rPr lang="en-US"/>
              <a:t>Neil Armstrong became the first person to step onto the Moon in 1969.</a:t>
            </a:r>
          </a:p>
          <a:p>
            <a:r>
              <a:rPr lang="en-US"/>
              <a:t>Scientists sent a buggy, called a rover, to take videos of Mars.</a:t>
            </a:r>
          </a:p>
          <a:p>
            <a:r>
              <a:rPr lang="en-US"/>
              <a:t>Scientists are working hard to send humans to Mars one day.</a:t>
            </a:r>
            <a:endParaRPr lang="en-GB"/>
          </a:p>
        </p:txBody>
      </p:sp>
      <p:sp>
        <p:nvSpPr>
          <p:cNvPr id="5" name="Text Placeholder 4">
            <a:extLst>
              <a:ext uri="{FF2B5EF4-FFF2-40B4-BE49-F238E27FC236}">
                <a16:creationId xmlns:a16="http://schemas.microsoft.com/office/drawing/2014/main" id="{EEC97076-FDB6-C2B1-026B-A1049582C331}"/>
              </a:ext>
            </a:extLst>
          </p:cNvPr>
          <p:cNvSpPr>
            <a:spLocks noGrp="1"/>
          </p:cNvSpPr>
          <p:nvPr>
            <p:ph type="body" sz="quarter" idx="12"/>
          </p:nvPr>
        </p:nvSpPr>
        <p:spPr>
          <a:xfrm>
            <a:off x="11302478" y="284734"/>
            <a:ext cx="592137" cy="1878363"/>
          </a:xfrm>
        </p:spPr>
        <p:txBody>
          <a:bodyPr/>
          <a:lstStyle/>
          <a:p>
            <a:r>
              <a:rPr lang="en-US"/>
              <a:t>Lesson 10:</a:t>
            </a:r>
            <a:endParaRPr lang="en-GB"/>
          </a:p>
        </p:txBody>
      </p:sp>
      <p:pic>
        <p:nvPicPr>
          <p:cNvPr id="6" name="Picture 5" descr="A cartoon of a child with a backpack&#10;&#10;Description automatically generated with medium confidence">
            <a:extLst>
              <a:ext uri="{FF2B5EF4-FFF2-40B4-BE49-F238E27FC236}">
                <a16:creationId xmlns:a16="http://schemas.microsoft.com/office/drawing/2014/main" id="{889227B8-E99C-2F7F-BFAE-DE754B9A9E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99804" y="2846712"/>
            <a:ext cx="2698742" cy="4209612"/>
          </a:xfrm>
          <a:prstGeom prst="rect">
            <a:avLst/>
          </a:prstGeom>
        </p:spPr>
      </p:pic>
    </p:spTree>
    <p:extLst>
      <p:ext uri="{BB962C8B-B14F-4D97-AF65-F5344CB8AC3E}">
        <p14:creationId xmlns:p14="http://schemas.microsoft.com/office/powerpoint/2010/main" val="2303809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AEC196-8B99-7D01-1221-0A4FA2ABEE29}"/>
              </a:ext>
            </a:extLst>
          </p:cNvPr>
          <p:cNvSpPr>
            <a:spLocks noGrp="1"/>
          </p:cNvSpPr>
          <p:nvPr>
            <p:ph type="body" sz="quarter" idx="10"/>
          </p:nvPr>
        </p:nvSpPr>
        <p:spPr>
          <a:xfrm>
            <a:off x="4637088" y="1710025"/>
            <a:ext cx="5915986" cy="2677248"/>
          </a:xfrm>
          <a:prstGeom prst="wedgeRoundRectCallout">
            <a:avLst>
              <a:gd name="adj1" fmla="val -69778"/>
              <a:gd name="adj2" fmla="val 13318"/>
              <a:gd name="adj3" fmla="val 16667"/>
            </a:avLst>
          </a:prstGeom>
        </p:spPr>
        <p:txBody>
          <a:bodyPr/>
          <a:lstStyle/>
          <a:p>
            <a:r>
              <a:rPr lang="en-US"/>
              <a:t>How has transport changed over time?</a:t>
            </a:r>
            <a:endParaRPr lang="en-GB"/>
          </a:p>
        </p:txBody>
      </p:sp>
      <p:pic>
        <p:nvPicPr>
          <p:cNvPr id="4" name="Picture 3" descr="A cartoon of a person holding a book&#10;&#10;Description automatically generated">
            <a:extLst>
              <a:ext uri="{FF2B5EF4-FFF2-40B4-BE49-F238E27FC236}">
                <a16:creationId xmlns:a16="http://schemas.microsoft.com/office/drawing/2014/main" id="{8FE04E69-5DD4-7EA6-E045-A9D1FC1B39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961" y="1537601"/>
            <a:ext cx="2769512" cy="4320000"/>
          </a:xfrm>
          <a:prstGeom prst="rect">
            <a:avLst/>
          </a:prstGeom>
        </p:spPr>
      </p:pic>
    </p:spTree>
    <p:extLst>
      <p:ext uri="{BB962C8B-B14F-4D97-AF65-F5344CB8AC3E}">
        <p14:creationId xmlns:p14="http://schemas.microsoft.com/office/powerpoint/2010/main" val="286138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a:extLst>
              <a:ext uri="{FF2B5EF4-FFF2-40B4-BE49-F238E27FC236}">
                <a16:creationId xmlns:a16="http://schemas.microsoft.com/office/drawing/2014/main" id="{E6CCCC40-84DB-3826-71EC-3E0F643DAD6F}"/>
              </a:ext>
            </a:extLst>
          </p:cNvPr>
          <p:cNvSpPr>
            <a:spLocks noGrp="1"/>
          </p:cNvSpPr>
          <p:nvPr>
            <p:ph type="title"/>
          </p:nvPr>
        </p:nvSpPr>
        <p:spPr>
          <a:xfrm>
            <a:off x="1981201" y="479426"/>
            <a:ext cx="8220075" cy="993775"/>
          </a:xfrm>
        </p:spPr>
        <p:txBody>
          <a:bodyPr/>
          <a:lstStyle/>
          <a:p>
            <a:pPr eaLnBrk="1" hangingPunct="1"/>
            <a:r>
              <a:rPr lang="en-GB" altLang="en-US" sz="3600" dirty="0"/>
              <a:t>A Mighty Mix-Up</a:t>
            </a:r>
          </a:p>
        </p:txBody>
      </p:sp>
      <p:sp>
        <p:nvSpPr>
          <p:cNvPr id="12291" name="Content Placeholder 21">
            <a:extLst>
              <a:ext uri="{FF2B5EF4-FFF2-40B4-BE49-F238E27FC236}">
                <a16:creationId xmlns:a16="http://schemas.microsoft.com/office/drawing/2014/main" id="{C70F111C-B871-FA5B-0C07-2EDA17325966}"/>
              </a:ext>
            </a:extLst>
          </p:cNvPr>
          <p:cNvSpPr>
            <a:spLocks noGrp="1"/>
          </p:cNvSpPr>
          <p:nvPr>
            <p:ph idx="1"/>
          </p:nvPr>
        </p:nvSpPr>
        <p:spPr>
          <a:xfrm>
            <a:off x="1692275" y="1514476"/>
            <a:ext cx="8220075" cy="1111250"/>
          </a:xfrm>
        </p:spPr>
        <p:txBody>
          <a:bodyPr vert="horz" lIns="108000" tIns="108000" rIns="108000" bIns="108000" rtlCol="0">
            <a:normAutofit fontScale="55000" lnSpcReduction="20000"/>
          </a:bodyPr>
          <a:lstStyle/>
          <a:p>
            <a:pPr marL="0" indent="0" algn="ctr" eaLnBrk="1" hangingPunct="1">
              <a:buNone/>
            </a:pPr>
            <a:r>
              <a:rPr lang="en-GB" altLang="en-US" sz="3800" dirty="0">
                <a:latin typeface="+mj-lt"/>
              </a:rPr>
              <a:t>Oh no! The elves have muddled up all of the presents and labels.</a:t>
            </a:r>
          </a:p>
          <a:p>
            <a:pPr marL="0" indent="0" algn="ctr" eaLnBrk="1" hangingPunct="1">
              <a:buNone/>
            </a:pPr>
            <a:r>
              <a:rPr lang="en-GB" altLang="en-US" sz="3800" dirty="0">
                <a:latin typeface="+mj-lt"/>
              </a:rPr>
              <a:t>Help to sort them out by reading each one. Click each label to check!</a:t>
            </a:r>
          </a:p>
          <a:p>
            <a:pPr eaLnBrk="1" hangingPunct="1"/>
            <a:endParaRPr lang="en-GB" altLang="en-US" dirty="0">
              <a:latin typeface="Twinkl" pitchFamily="2" charset="0"/>
            </a:endParaRPr>
          </a:p>
        </p:txBody>
      </p:sp>
      <p:sp>
        <p:nvSpPr>
          <p:cNvPr id="2" name="hat text">
            <a:extLst>
              <a:ext uri="{FF2B5EF4-FFF2-40B4-BE49-F238E27FC236}">
                <a16:creationId xmlns:a16="http://schemas.microsoft.com/office/drawing/2014/main" id="{B505E9E6-96AE-69E3-E576-13B6E341ECE9}"/>
              </a:ext>
            </a:extLst>
          </p:cNvPr>
          <p:cNvSpPr/>
          <p:nvPr/>
        </p:nvSpPr>
        <p:spPr>
          <a:xfrm>
            <a:off x="2195513" y="5632451"/>
            <a:ext cx="900112" cy="40481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GB" dirty="0">
                <a:latin typeface="+mj-lt"/>
              </a:rPr>
              <a:t>tent</a:t>
            </a:r>
          </a:p>
        </p:txBody>
      </p:sp>
      <p:sp>
        <p:nvSpPr>
          <p:cNvPr id="5" name="van text">
            <a:extLst>
              <a:ext uri="{FF2B5EF4-FFF2-40B4-BE49-F238E27FC236}">
                <a16:creationId xmlns:a16="http://schemas.microsoft.com/office/drawing/2014/main" id="{4233293E-AEF3-EF80-9B5A-025806DE3B7D}"/>
              </a:ext>
            </a:extLst>
          </p:cNvPr>
          <p:cNvSpPr/>
          <p:nvPr/>
        </p:nvSpPr>
        <p:spPr>
          <a:xfrm>
            <a:off x="3243263" y="5632451"/>
            <a:ext cx="900112" cy="40481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GB" dirty="0">
                <a:latin typeface="+mj-lt"/>
              </a:rPr>
              <a:t>spoon</a:t>
            </a:r>
          </a:p>
        </p:txBody>
      </p:sp>
      <p:sp>
        <p:nvSpPr>
          <p:cNvPr id="6" name="dog text">
            <a:extLst>
              <a:ext uri="{FF2B5EF4-FFF2-40B4-BE49-F238E27FC236}">
                <a16:creationId xmlns:a16="http://schemas.microsoft.com/office/drawing/2014/main" id="{FACC69EB-C842-2F25-956E-16996F220CDE}"/>
              </a:ext>
            </a:extLst>
          </p:cNvPr>
          <p:cNvSpPr/>
          <p:nvPr/>
        </p:nvSpPr>
        <p:spPr>
          <a:xfrm>
            <a:off x="4291013" y="5632451"/>
            <a:ext cx="900112" cy="40481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GB" dirty="0">
                <a:latin typeface="+mj-lt"/>
              </a:rPr>
              <a:t>zebra</a:t>
            </a:r>
          </a:p>
        </p:txBody>
      </p:sp>
      <p:sp>
        <p:nvSpPr>
          <p:cNvPr id="7" name="doll text">
            <a:extLst>
              <a:ext uri="{FF2B5EF4-FFF2-40B4-BE49-F238E27FC236}">
                <a16:creationId xmlns:a16="http://schemas.microsoft.com/office/drawing/2014/main" id="{7D61F36C-0A05-B87C-0560-1E51607731D5}"/>
              </a:ext>
            </a:extLst>
          </p:cNvPr>
          <p:cNvSpPr/>
          <p:nvPr/>
        </p:nvSpPr>
        <p:spPr>
          <a:xfrm>
            <a:off x="5338763" y="5632451"/>
            <a:ext cx="900112" cy="40481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GB" dirty="0">
                <a:latin typeface="+mj-lt"/>
              </a:rPr>
              <a:t>bench</a:t>
            </a:r>
          </a:p>
        </p:txBody>
      </p:sp>
      <p:sp>
        <p:nvSpPr>
          <p:cNvPr id="8" name="bag text">
            <a:extLst>
              <a:ext uri="{FF2B5EF4-FFF2-40B4-BE49-F238E27FC236}">
                <a16:creationId xmlns:a16="http://schemas.microsoft.com/office/drawing/2014/main" id="{B8AD9B7F-70A0-15AE-E631-FB671721F124}"/>
              </a:ext>
            </a:extLst>
          </p:cNvPr>
          <p:cNvSpPr/>
          <p:nvPr/>
        </p:nvSpPr>
        <p:spPr>
          <a:xfrm>
            <a:off x="6386514" y="5632451"/>
            <a:ext cx="1131887" cy="40481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GB" dirty="0">
                <a:latin typeface="+mj-lt"/>
              </a:rPr>
              <a:t>earrings</a:t>
            </a:r>
          </a:p>
        </p:txBody>
      </p:sp>
      <p:sp>
        <p:nvSpPr>
          <p:cNvPr id="9" name="rabbit text">
            <a:extLst>
              <a:ext uri="{FF2B5EF4-FFF2-40B4-BE49-F238E27FC236}">
                <a16:creationId xmlns:a16="http://schemas.microsoft.com/office/drawing/2014/main" id="{03430BEC-A883-07D4-4370-222F9126920D}"/>
              </a:ext>
            </a:extLst>
          </p:cNvPr>
          <p:cNvSpPr/>
          <p:nvPr/>
        </p:nvSpPr>
        <p:spPr>
          <a:xfrm>
            <a:off x="7742012" y="5632451"/>
            <a:ext cx="1270000" cy="40481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GB" dirty="0">
                <a:latin typeface="+mj-lt"/>
              </a:rPr>
              <a:t>hairbrush</a:t>
            </a:r>
          </a:p>
        </p:txBody>
      </p:sp>
      <p:sp>
        <p:nvSpPr>
          <p:cNvPr id="10" name="bucket text">
            <a:extLst>
              <a:ext uri="{FF2B5EF4-FFF2-40B4-BE49-F238E27FC236}">
                <a16:creationId xmlns:a16="http://schemas.microsoft.com/office/drawing/2014/main" id="{E40EDF7A-4A73-A5EB-0605-46B7F4FDDF7C}"/>
              </a:ext>
            </a:extLst>
          </p:cNvPr>
          <p:cNvSpPr/>
          <p:nvPr/>
        </p:nvSpPr>
        <p:spPr>
          <a:xfrm>
            <a:off x="9083676" y="5632451"/>
            <a:ext cx="900113" cy="404813"/>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GB" dirty="0">
                <a:latin typeface="+mj-lt"/>
              </a:rPr>
              <a:t>snail</a:t>
            </a:r>
          </a:p>
        </p:txBody>
      </p:sp>
      <p:pic>
        <p:nvPicPr>
          <p:cNvPr id="12300" name="Picture 2">
            <a:extLst>
              <a:ext uri="{FF2B5EF4-FFF2-40B4-BE49-F238E27FC236}">
                <a16:creationId xmlns:a16="http://schemas.microsoft.com/office/drawing/2014/main" id="{9D387313-4AD5-E69C-A7DE-96A51BBBCE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431257"/>
            <a:ext cx="2024063"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3">
            <a:extLst>
              <a:ext uri="{FF2B5EF4-FFF2-40B4-BE49-F238E27FC236}">
                <a16:creationId xmlns:a16="http://schemas.microsoft.com/office/drawing/2014/main" id="{8FB7987A-8B39-4D16-7CFA-E799D29539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6089" y="3832226"/>
            <a:ext cx="346075"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0">
            <a:extLst>
              <a:ext uri="{FF2B5EF4-FFF2-40B4-BE49-F238E27FC236}">
                <a16:creationId xmlns:a16="http://schemas.microsoft.com/office/drawing/2014/main" id="{CC3BB612-194D-C86B-D6B6-B4CACAF178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6425" y="2465389"/>
            <a:ext cx="18224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11">
            <a:extLst>
              <a:ext uri="{FF2B5EF4-FFF2-40B4-BE49-F238E27FC236}">
                <a16:creationId xmlns:a16="http://schemas.microsoft.com/office/drawing/2014/main" id="{560FB37E-CB39-84B8-5E41-BE86860107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18400" y="2387601"/>
            <a:ext cx="206533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2">
            <a:extLst>
              <a:ext uri="{FF2B5EF4-FFF2-40B4-BE49-F238E27FC236}">
                <a16:creationId xmlns:a16="http://schemas.microsoft.com/office/drawing/2014/main" id="{7B6D7189-7EA6-A2A7-E64B-3C0B6506EEA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32549" y="3479121"/>
            <a:ext cx="1709738"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13">
            <a:extLst>
              <a:ext uri="{FF2B5EF4-FFF2-40B4-BE49-F238E27FC236}">
                <a16:creationId xmlns:a16="http://schemas.microsoft.com/office/drawing/2014/main" id="{BBFAB029-7320-656B-65B3-C13A0EB8DA6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69250" y="3819526"/>
            <a:ext cx="2097088"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14">
            <a:extLst>
              <a:ext uri="{FF2B5EF4-FFF2-40B4-BE49-F238E27FC236}">
                <a16:creationId xmlns:a16="http://schemas.microsoft.com/office/drawing/2014/main" id="{E88ED387-4E67-1D60-0DD6-869F6C1970D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03464" y="4173538"/>
            <a:ext cx="1031875"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0.16068 0.04931 L 0.55651 -0.32592 " pathEditMode="relative" rAng="0" ptsTypes="AA">
                                      <p:cBhvr>
                                        <p:cTn id="6" dur="2000" fill="hold"/>
                                        <p:tgtEl>
                                          <p:spTgt spid="2"/>
                                        </p:tgtEl>
                                        <p:attrNameLst>
                                          <p:attrName>ppt_x</p:attrName>
                                          <p:attrName>ppt_y</p:attrName>
                                        </p:attrNameLst>
                                      </p:cBhvr>
                                      <p:rCtr x="35859" y="-18773"/>
                                    </p:animMotion>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42" presetClass="path" presetSubtype="0" accel="50000" decel="50000" fill="hold" nodeType="clickEffect">
                                  <p:stCondLst>
                                    <p:cond delay="0"/>
                                  </p:stCondLst>
                                  <p:childTnLst>
                                    <p:animMotion origin="layout" path="M -0.03099 0.08472 L 0.13503 -0.0463 " pathEditMode="relative" rAng="0" ptsTypes="AA">
                                      <p:cBhvr>
                                        <p:cTn id="11" dur="2000" fill="hold"/>
                                        <p:tgtEl>
                                          <p:spTgt spid="5"/>
                                        </p:tgtEl>
                                        <p:attrNameLst>
                                          <p:attrName>ppt_x</p:attrName>
                                          <p:attrName>ppt_y</p:attrName>
                                        </p:attrNameLst>
                                      </p:cBhvr>
                                      <p:rCtr x="8294" y="-6551"/>
                                    </p:animMotion>
                                  </p:childTnLst>
                                </p:cTn>
                              </p:par>
                            </p:childTnLst>
                          </p:cTn>
                        </p:par>
                      </p:childTnLst>
                    </p:cTn>
                  </p:par>
                </p:childTnLst>
              </p:cTn>
              <p:nextCondLst>
                <p:cond evt="onClick" delay="0">
                  <p:tgtEl>
                    <p:spTgt spid="5"/>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42" presetClass="path" presetSubtype="0" accel="50000" decel="50000" fill="hold" nodeType="clickEffect">
                                  <p:stCondLst>
                                    <p:cond delay="0"/>
                                  </p:stCondLst>
                                  <p:childTnLst>
                                    <p:animMotion origin="layout" path="M 3.88889E-6 -4.44444E-6 L -0.18091 -0.32314 " pathEditMode="relative" rAng="0" ptsTypes="AA">
                                      <p:cBhvr>
                                        <p:cTn id="16" dur="2000" fill="hold"/>
                                        <p:tgtEl>
                                          <p:spTgt spid="6"/>
                                        </p:tgtEl>
                                        <p:attrNameLst>
                                          <p:attrName>ppt_x</p:attrName>
                                          <p:attrName>ppt_y</p:attrName>
                                        </p:attrNameLst>
                                      </p:cBhvr>
                                      <p:rCtr x="-9045" y="-16157"/>
                                    </p:animMotion>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42" presetClass="path" presetSubtype="0" accel="50000" decel="50000" fill="hold" nodeType="clickEffect">
                                  <p:stCondLst>
                                    <p:cond delay="0"/>
                                  </p:stCondLst>
                                  <p:childTnLst>
                                    <p:animMotion origin="layout" path="M -0.03685 -0.04629 L 0.14193 -0.14907 " pathEditMode="relative" rAng="0" ptsTypes="AA">
                                      <p:cBhvr>
                                        <p:cTn id="21" dur="2000" fill="hold"/>
                                        <p:tgtEl>
                                          <p:spTgt spid="7"/>
                                        </p:tgtEl>
                                        <p:attrNameLst>
                                          <p:attrName>ppt_x</p:attrName>
                                          <p:attrName>ppt_y</p:attrName>
                                        </p:attrNameLst>
                                      </p:cBhvr>
                                      <p:rCtr x="8932" y="-5139"/>
                                    </p:animMotion>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42" presetClass="path" presetSubtype="0" accel="50000" decel="50000" fill="hold" nodeType="clickEffect">
                                  <p:stCondLst>
                                    <p:cond delay="0"/>
                                  </p:stCondLst>
                                  <p:childTnLst>
                                    <p:animMotion origin="layout" path="M -2.29167E-6 -4.44444E-6 L -0.42291 -0.13703 " pathEditMode="relative" rAng="0" ptsTypes="AA">
                                      <p:cBhvr>
                                        <p:cTn id="26" dur="2000" fill="hold"/>
                                        <p:tgtEl>
                                          <p:spTgt spid="8"/>
                                        </p:tgtEl>
                                        <p:attrNameLst>
                                          <p:attrName>ppt_x</p:attrName>
                                          <p:attrName>ppt_y</p:attrName>
                                        </p:attrNameLst>
                                      </p:cBhvr>
                                      <p:rCtr x="-21146" y="-6852"/>
                                    </p:animMotion>
                                  </p:childTnLst>
                                </p:cTn>
                              </p:par>
                            </p:childTnLst>
                          </p:cTn>
                        </p:par>
                      </p:childTnLst>
                    </p:cTn>
                  </p:par>
                </p:childTnLst>
              </p:cTn>
              <p:nextCondLst>
                <p:cond evt="onClick" delay="0">
                  <p:tgtEl>
                    <p:spTgt spid="8"/>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42" presetClass="path" presetSubtype="0" accel="50000" decel="50000" fill="hold" nodeType="clickEffect">
                                  <p:stCondLst>
                                    <p:cond delay="0"/>
                                  </p:stCondLst>
                                  <p:childTnLst>
                                    <p:animMotion origin="layout" path="M 0.00924 0.02616 L 0.09479 -0.07754 " pathEditMode="relative" rAng="0" ptsTypes="AA">
                                      <p:cBhvr>
                                        <p:cTn id="31" dur="2000" fill="hold"/>
                                        <p:tgtEl>
                                          <p:spTgt spid="9"/>
                                        </p:tgtEl>
                                        <p:attrNameLst>
                                          <p:attrName>ppt_x</p:attrName>
                                          <p:attrName>ppt_y</p:attrName>
                                        </p:attrNameLst>
                                      </p:cBhvr>
                                      <p:rCtr x="4271" y="-5185"/>
                                    </p:animMotion>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path" presetSubtype="0" accel="50000" decel="50000" fill="hold" nodeType="clickEffect">
                                  <p:stCondLst>
                                    <p:cond delay="0"/>
                                  </p:stCondLst>
                                  <p:childTnLst>
                                    <p:animMotion origin="layout" path="M 0.14557 -0.05092 L -0.37656 -0.30046 " pathEditMode="relative" rAng="0" ptsTypes="AA">
                                      <p:cBhvr>
                                        <p:cTn id="36" dur="2000" fill="hold"/>
                                        <p:tgtEl>
                                          <p:spTgt spid="10"/>
                                        </p:tgtEl>
                                        <p:attrNameLst>
                                          <p:attrName>ppt_x</p:attrName>
                                          <p:attrName>ppt_y</p:attrName>
                                        </p:attrNameLst>
                                      </p:cBhvr>
                                      <p:rCtr x="-26107" y="-12477"/>
                                    </p:animMotion>
                                  </p:childTnLst>
                                </p:cTn>
                              </p:par>
                            </p:childTnLst>
                          </p:cTn>
                        </p:par>
                      </p:childTnLst>
                    </p:cTn>
                  </p:par>
                </p:childTnLst>
              </p:cTn>
              <p:nextCondLst>
                <p:cond evt="onClick" delay="0">
                  <p:tgtEl>
                    <p:spTgt spid="10"/>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a:extLst>
              <a:ext uri="{FF2B5EF4-FFF2-40B4-BE49-F238E27FC236}">
                <a16:creationId xmlns:a16="http://schemas.microsoft.com/office/drawing/2014/main" id="{1E861553-A72A-02B7-7A75-38D4B2D4A6FE}"/>
              </a:ext>
            </a:extLst>
          </p:cNvPr>
          <p:cNvSpPr>
            <a:spLocks noGrp="1"/>
          </p:cNvSpPr>
          <p:nvPr>
            <p:ph type="title"/>
          </p:nvPr>
        </p:nvSpPr>
        <p:spPr>
          <a:xfrm>
            <a:off x="1981201" y="479426"/>
            <a:ext cx="8220075" cy="993775"/>
          </a:xfrm>
        </p:spPr>
        <p:txBody>
          <a:bodyPr/>
          <a:lstStyle/>
          <a:p>
            <a:pPr eaLnBrk="1" hangingPunct="1"/>
            <a:r>
              <a:rPr lang="en-GB" altLang="en-US" sz="3600"/>
              <a:t>Make the Cake</a:t>
            </a:r>
          </a:p>
        </p:txBody>
      </p:sp>
      <p:sp>
        <p:nvSpPr>
          <p:cNvPr id="13315" name="Content Placeholder 21">
            <a:extLst>
              <a:ext uri="{FF2B5EF4-FFF2-40B4-BE49-F238E27FC236}">
                <a16:creationId xmlns:a16="http://schemas.microsoft.com/office/drawing/2014/main" id="{A5455568-EDBA-2CB6-78BA-1F546C485D1D}"/>
              </a:ext>
            </a:extLst>
          </p:cNvPr>
          <p:cNvSpPr>
            <a:spLocks noGrp="1"/>
          </p:cNvSpPr>
          <p:nvPr>
            <p:ph idx="1"/>
          </p:nvPr>
        </p:nvSpPr>
        <p:spPr>
          <a:xfrm>
            <a:off x="2279650" y="1270001"/>
            <a:ext cx="7632700" cy="1741359"/>
          </a:xfrm>
        </p:spPr>
        <p:txBody>
          <a:bodyPr vert="horz" lIns="108000" tIns="108000" rIns="108000" bIns="108000" rtlCol="0">
            <a:normAutofit fontScale="55000" lnSpcReduction="20000"/>
          </a:bodyPr>
          <a:lstStyle/>
          <a:p>
            <a:pPr algn="ctr" eaLnBrk="1" hangingPunct="1"/>
            <a:r>
              <a:rPr lang="en-GB" altLang="en-US" sz="3800" dirty="0">
                <a:latin typeface="+mj-lt"/>
              </a:rPr>
              <a:t>Can you help Mrs Claus to make the Christmas cake?</a:t>
            </a:r>
          </a:p>
          <a:p>
            <a:pPr algn="ctr" eaLnBrk="1" hangingPunct="1"/>
            <a:r>
              <a:rPr lang="en-GB" altLang="en-US" sz="3800" dirty="0">
                <a:latin typeface="+mj-lt"/>
              </a:rPr>
              <a:t>The ingredients for the cake have real words on. Can you find them?</a:t>
            </a:r>
          </a:p>
          <a:p>
            <a:pPr algn="ctr" eaLnBrk="1" hangingPunct="1"/>
            <a:r>
              <a:rPr lang="en-GB" altLang="en-US" sz="3800" dirty="0">
                <a:latin typeface="+mj-lt"/>
              </a:rPr>
              <a:t>Click the ingredients to check if you are right.</a:t>
            </a:r>
          </a:p>
          <a:p>
            <a:pPr eaLnBrk="1" hangingPunct="1"/>
            <a:endParaRPr lang="en-GB" altLang="en-US" dirty="0">
              <a:latin typeface="Twinkl" pitchFamily="2" charset="0"/>
            </a:endParaRPr>
          </a:p>
          <a:p>
            <a:pPr eaLnBrk="1" hangingPunct="1"/>
            <a:endParaRPr lang="en-GB" altLang="en-US" dirty="0">
              <a:latin typeface="Twinkl" pitchFamily="2" charset="0"/>
            </a:endParaRPr>
          </a:p>
          <a:p>
            <a:pPr eaLnBrk="1" hangingPunct="1"/>
            <a:endParaRPr lang="en-GB" altLang="en-US" dirty="0">
              <a:latin typeface="Twinkl" pitchFamily="2" charset="0"/>
            </a:endParaRPr>
          </a:p>
          <a:p>
            <a:pPr eaLnBrk="1" hangingPunct="1"/>
            <a:endParaRPr lang="en-GB" altLang="en-US" dirty="0">
              <a:latin typeface="Twinkl" pitchFamily="2" charset="0"/>
            </a:endParaRPr>
          </a:p>
          <a:p>
            <a:pPr eaLnBrk="1" hangingPunct="1"/>
            <a:endParaRPr lang="en-GB" altLang="en-US" dirty="0">
              <a:latin typeface="Twinkl" pitchFamily="2" charset="0"/>
            </a:endParaRPr>
          </a:p>
          <a:p>
            <a:pPr eaLnBrk="1" hangingPunct="1"/>
            <a:endParaRPr lang="en-GB" altLang="en-US" dirty="0">
              <a:latin typeface="Twinkl" pitchFamily="2" charset="0"/>
            </a:endParaRPr>
          </a:p>
          <a:p>
            <a:pPr eaLnBrk="1" hangingPunct="1"/>
            <a:endParaRPr lang="en-GB" altLang="en-US" dirty="0">
              <a:latin typeface="Twinkl" pitchFamily="2" charset="0"/>
            </a:endParaRPr>
          </a:p>
          <a:p>
            <a:pPr eaLnBrk="1" hangingPunct="1"/>
            <a:endParaRPr lang="en-GB" altLang="en-US" dirty="0">
              <a:latin typeface="Twinkl" pitchFamily="2" charset="0"/>
            </a:endParaRPr>
          </a:p>
          <a:p>
            <a:pPr eaLnBrk="1" hangingPunct="1"/>
            <a:endParaRPr lang="en-GB" altLang="en-US" dirty="0">
              <a:latin typeface="Twinkl" pitchFamily="2" charset="0"/>
            </a:endParaRPr>
          </a:p>
          <a:p>
            <a:pPr eaLnBrk="1" hangingPunct="1"/>
            <a:endParaRPr lang="en-GB" altLang="en-US" dirty="0">
              <a:latin typeface="Twinkl" pitchFamily="2" charset="0"/>
            </a:endParaRPr>
          </a:p>
        </p:txBody>
      </p:sp>
      <p:pic>
        <p:nvPicPr>
          <p:cNvPr id="13316" name="bowl">
            <a:extLst>
              <a:ext uri="{FF2B5EF4-FFF2-40B4-BE49-F238E27FC236}">
                <a16:creationId xmlns:a16="http://schemas.microsoft.com/office/drawing/2014/main" id="{2C7BF631-64F1-2F92-F4AB-3B6D8F413E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79688" y="3265489"/>
            <a:ext cx="22987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bin">
            <a:extLst>
              <a:ext uri="{FF2B5EF4-FFF2-40B4-BE49-F238E27FC236}">
                <a16:creationId xmlns:a16="http://schemas.microsoft.com/office/drawing/2014/main" id="{546998E8-BEFB-4993-F6DE-0FC2324BBD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0789" y="2730501"/>
            <a:ext cx="1939925"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wait">
            <a:extLst>
              <a:ext uri="{FF2B5EF4-FFF2-40B4-BE49-F238E27FC236}">
                <a16:creationId xmlns:a16="http://schemas.microsoft.com/office/drawing/2014/main" id="{B3C80279-34B5-888C-2A07-DAE3EB15BC71}"/>
              </a:ext>
            </a:extLst>
          </p:cNvPr>
          <p:cNvGrpSpPr>
            <a:grpSpLocks/>
          </p:cNvGrpSpPr>
          <p:nvPr/>
        </p:nvGrpSpPr>
        <p:grpSpPr bwMode="auto">
          <a:xfrm>
            <a:off x="2136775" y="5318126"/>
            <a:ext cx="966788" cy="963613"/>
            <a:chOff x="533847" y="5242317"/>
            <a:chExt cx="965655" cy="963124"/>
          </a:xfrm>
        </p:grpSpPr>
        <p:pic>
          <p:nvPicPr>
            <p:cNvPr id="13354" name="Picture 12">
              <a:extLst>
                <a:ext uri="{FF2B5EF4-FFF2-40B4-BE49-F238E27FC236}">
                  <a16:creationId xmlns:a16="http://schemas.microsoft.com/office/drawing/2014/main" id="{C085223E-52AA-E019-7C62-52803A449C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268" y="5242317"/>
              <a:ext cx="738447" cy="96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2C5CA355-42BF-43F9-BC34-A7D58EC40086}"/>
                </a:ext>
              </a:extLst>
            </p:cNvPr>
            <p:cNvSpPr txBox="1"/>
            <p:nvPr/>
          </p:nvSpPr>
          <p:spPr>
            <a:xfrm>
              <a:off x="533847" y="5462269"/>
              <a:ext cx="965655" cy="461431"/>
            </a:xfrm>
            <a:prstGeom prst="rect">
              <a:avLst/>
            </a:prstGeom>
            <a:noFill/>
          </p:spPr>
          <p:txBody>
            <a:bodyPr>
              <a:spAutoFit/>
            </a:bodyPr>
            <a:lstStyle/>
            <a:p>
              <a:pPr algn="ctr">
                <a:defRPr/>
              </a:pPr>
              <a:r>
                <a:rPr lang="en-GB" sz="2400" dirty="0">
                  <a:ln w="9525">
                    <a:solidFill>
                      <a:schemeClr val="tx1"/>
                    </a:solidFill>
                  </a:ln>
                  <a:solidFill>
                    <a:schemeClr val="bg1"/>
                  </a:solidFill>
                  <a:latin typeface="Twinkl ExtraBold" pitchFamily="2" charset="0"/>
                </a:rPr>
                <a:t>jump</a:t>
              </a:r>
              <a:endParaRPr lang="en-GB" sz="4400" dirty="0">
                <a:ln w="9525">
                  <a:solidFill>
                    <a:schemeClr val="tx1"/>
                  </a:solidFill>
                </a:ln>
                <a:solidFill>
                  <a:schemeClr val="bg1"/>
                </a:solidFill>
                <a:latin typeface="Twinkl ExtraBold" pitchFamily="2" charset="0"/>
              </a:endParaRPr>
            </a:p>
          </p:txBody>
        </p:sp>
      </p:grpSp>
      <p:grpSp>
        <p:nvGrpSpPr>
          <p:cNvPr id="46" name="deep">
            <a:extLst>
              <a:ext uri="{FF2B5EF4-FFF2-40B4-BE49-F238E27FC236}">
                <a16:creationId xmlns:a16="http://schemas.microsoft.com/office/drawing/2014/main" id="{6010B088-52F9-12A1-1AA9-284299D05E6F}"/>
              </a:ext>
            </a:extLst>
          </p:cNvPr>
          <p:cNvGrpSpPr>
            <a:grpSpLocks/>
          </p:cNvGrpSpPr>
          <p:nvPr/>
        </p:nvGrpSpPr>
        <p:grpSpPr bwMode="auto">
          <a:xfrm>
            <a:off x="2716214" y="5143500"/>
            <a:ext cx="1089025" cy="1087438"/>
            <a:chOff x="1191292" y="4876454"/>
            <a:chExt cx="1089539" cy="1087011"/>
          </a:xfrm>
        </p:grpSpPr>
        <p:pic>
          <p:nvPicPr>
            <p:cNvPr id="13352" name="Picture 58">
              <a:extLst>
                <a:ext uri="{FF2B5EF4-FFF2-40B4-BE49-F238E27FC236}">
                  <a16:creationId xmlns:a16="http://schemas.microsoft.com/office/drawing/2014/main" id="{793A9891-B576-0AFF-6A80-E2A59ED2B28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82150" y="4876454"/>
              <a:ext cx="473051" cy="1087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a:extLst>
                <a:ext uri="{FF2B5EF4-FFF2-40B4-BE49-F238E27FC236}">
                  <a16:creationId xmlns:a16="http://schemas.microsoft.com/office/drawing/2014/main" id="{8BC3C67C-1629-8391-4677-53C78260B5DF}"/>
                </a:ext>
              </a:extLst>
            </p:cNvPr>
            <p:cNvSpPr txBox="1"/>
            <p:nvPr/>
          </p:nvSpPr>
          <p:spPr>
            <a:xfrm>
              <a:off x="1191292" y="4975116"/>
              <a:ext cx="1089539" cy="461484"/>
            </a:xfrm>
            <a:prstGeom prst="rect">
              <a:avLst/>
            </a:prstGeom>
            <a:noFill/>
          </p:spPr>
          <p:txBody>
            <a:bodyPr>
              <a:spAutoFit/>
            </a:bodyPr>
            <a:lstStyle/>
            <a:p>
              <a:pPr algn="ctr">
                <a:defRPr/>
              </a:pPr>
              <a:r>
                <a:rPr lang="en-GB" sz="2400" dirty="0">
                  <a:ln w="9525">
                    <a:solidFill>
                      <a:schemeClr val="tx1"/>
                    </a:solidFill>
                  </a:ln>
                  <a:solidFill>
                    <a:schemeClr val="bg1"/>
                  </a:solidFill>
                  <a:latin typeface="Twinkl ExtraBold" pitchFamily="2" charset="0"/>
                </a:rPr>
                <a:t>stand</a:t>
              </a:r>
              <a:endParaRPr lang="en-GB" sz="4400" dirty="0">
                <a:ln w="9525">
                  <a:solidFill>
                    <a:schemeClr val="tx1"/>
                  </a:solidFill>
                </a:ln>
                <a:solidFill>
                  <a:schemeClr val="bg1"/>
                </a:solidFill>
                <a:latin typeface="Twinkl ExtraBold" pitchFamily="2" charset="0"/>
              </a:endParaRPr>
            </a:p>
          </p:txBody>
        </p:sp>
      </p:grpSp>
      <p:grpSp>
        <p:nvGrpSpPr>
          <p:cNvPr id="49" name="zoom">
            <a:extLst>
              <a:ext uri="{FF2B5EF4-FFF2-40B4-BE49-F238E27FC236}">
                <a16:creationId xmlns:a16="http://schemas.microsoft.com/office/drawing/2014/main" id="{A6BE06A6-2FAC-95F0-0766-1DF0222CFC85}"/>
              </a:ext>
            </a:extLst>
          </p:cNvPr>
          <p:cNvGrpSpPr>
            <a:grpSpLocks/>
          </p:cNvGrpSpPr>
          <p:nvPr/>
        </p:nvGrpSpPr>
        <p:grpSpPr bwMode="auto">
          <a:xfrm>
            <a:off x="6410326" y="4687889"/>
            <a:ext cx="1082675" cy="1614487"/>
            <a:chOff x="5042600" y="4687544"/>
            <a:chExt cx="1083342" cy="1615388"/>
          </a:xfrm>
        </p:grpSpPr>
        <p:pic>
          <p:nvPicPr>
            <p:cNvPr id="13350" name="Picture 15">
              <a:extLst>
                <a:ext uri="{FF2B5EF4-FFF2-40B4-BE49-F238E27FC236}">
                  <a16:creationId xmlns:a16="http://schemas.microsoft.com/office/drawing/2014/main" id="{B7024844-F846-508B-795B-3165DC5B3CE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6254" y="4687544"/>
              <a:ext cx="389218" cy="161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50">
              <a:extLst>
                <a:ext uri="{FF2B5EF4-FFF2-40B4-BE49-F238E27FC236}">
                  <a16:creationId xmlns:a16="http://schemas.microsoft.com/office/drawing/2014/main" id="{2C5328B8-1045-1057-4BDF-FBB8F4457FC8}"/>
                </a:ext>
              </a:extLst>
            </p:cNvPr>
            <p:cNvSpPr txBox="1"/>
            <p:nvPr/>
          </p:nvSpPr>
          <p:spPr>
            <a:xfrm>
              <a:off x="5042600" y="5399947"/>
              <a:ext cx="1083342" cy="461665"/>
            </a:xfrm>
            <a:prstGeom prst="rect">
              <a:avLst/>
            </a:prstGeom>
            <a:noFill/>
          </p:spPr>
          <p:txBody>
            <a:bodyPr>
              <a:spAutoFit/>
            </a:bodyPr>
            <a:lstStyle/>
            <a:p>
              <a:pPr algn="ctr">
                <a:defRPr/>
              </a:pPr>
              <a:r>
                <a:rPr lang="en-GB" sz="2400" dirty="0">
                  <a:ln w="9525">
                    <a:solidFill>
                      <a:schemeClr val="tx1"/>
                    </a:solidFill>
                  </a:ln>
                  <a:solidFill>
                    <a:schemeClr val="bg1"/>
                  </a:solidFill>
                  <a:latin typeface="Twinkl ExtraBold" pitchFamily="2" charset="0"/>
                </a:rPr>
                <a:t>drink</a:t>
              </a:r>
              <a:endParaRPr lang="en-GB" sz="4400" dirty="0">
                <a:ln w="9525">
                  <a:solidFill>
                    <a:schemeClr val="tx1"/>
                  </a:solidFill>
                </a:ln>
                <a:solidFill>
                  <a:schemeClr val="bg1"/>
                </a:solidFill>
                <a:latin typeface="Twinkl ExtraBold" pitchFamily="2" charset="0"/>
              </a:endParaRPr>
            </a:p>
          </p:txBody>
        </p:sp>
      </p:grpSp>
      <p:grpSp>
        <p:nvGrpSpPr>
          <p:cNvPr id="55" name="surf">
            <a:extLst>
              <a:ext uri="{FF2B5EF4-FFF2-40B4-BE49-F238E27FC236}">
                <a16:creationId xmlns:a16="http://schemas.microsoft.com/office/drawing/2014/main" id="{E3A27DD9-7E9A-65F2-27C6-F153D72C3A9C}"/>
              </a:ext>
            </a:extLst>
          </p:cNvPr>
          <p:cNvGrpSpPr>
            <a:grpSpLocks/>
          </p:cNvGrpSpPr>
          <p:nvPr/>
        </p:nvGrpSpPr>
        <p:grpSpPr bwMode="auto">
          <a:xfrm>
            <a:off x="7204075" y="5313363"/>
            <a:ext cx="965200" cy="963612"/>
            <a:chOff x="5902092" y="5313676"/>
            <a:chExt cx="965655" cy="963124"/>
          </a:xfrm>
        </p:grpSpPr>
        <p:pic>
          <p:nvPicPr>
            <p:cNvPr id="13348" name="Picture 55">
              <a:extLst>
                <a:ext uri="{FF2B5EF4-FFF2-40B4-BE49-F238E27FC236}">
                  <a16:creationId xmlns:a16="http://schemas.microsoft.com/office/drawing/2014/main" id="{D7CD57E6-E7B0-DDD5-A676-3FEA2C002D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6949" y="5313676"/>
              <a:ext cx="738447" cy="96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56">
              <a:extLst>
                <a:ext uri="{FF2B5EF4-FFF2-40B4-BE49-F238E27FC236}">
                  <a16:creationId xmlns:a16="http://schemas.microsoft.com/office/drawing/2014/main" id="{2ECE82C8-C309-D9CD-6ECC-27B3D2D74168}"/>
                </a:ext>
              </a:extLst>
            </p:cNvPr>
            <p:cNvSpPr txBox="1"/>
            <p:nvPr/>
          </p:nvSpPr>
          <p:spPr>
            <a:xfrm>
              <a:off x="5902092" y="5660368"/>
              <a:ext cx="965655" cy="461665"/>
            </a:xfrm>
            <a:prstGeom prst="rect">
              <a:avLst/>
            </a:prstGeom>
            <a:noFill/>
          </p:spPr>
          <p:txBody>
            <a:bodyPr>
              <a:spAutoFit/>
            </a:bodyPr>
            <a:lstStyle/>
            <a:p>
              <a:pPr algn="ctr">
                <a:defRPr/>
              </a:pPr>
              <a:r>
                <a:rPr lang="en-GB" sz="2400" dirty="0">
                  <a:ln w="9525">
                    <a:solidFill>
                      <a:schemeClr val="tx1"/>
                    </a:solidFill>
                  </a:ln>
                  <a:solidFill>
                    <a:schemeClr val="bg1"/>
                  </a:solidFill>
                  <a:latin typeface="Twinkl ExtraBold" pitchFamily="2" charset="0"/>
                </a:rPr>
                <a:t>fresh</a:t>
              </a:r>
              <a:endParaRPr lang="en-GB" sz="4400" dirty="0">
                <a:ln w="9525">
                  <a:solidFill>
                    <a:schemeClr val="tx1"/>
                  </a:solidFill>
                </a:ln>
                <a:solidFill>
                  <a:schemeClr val="bg1"/>
                </a:solidFill>
                <a:latin typeface="Twinkl ExtraBold" pitchFamily="2" charset="0"/>
              </a:endParaRPr>
            </a:p>
          </p:txBody>
        </p:sp>
      </p:grpSp>
      <p:grpSp>
        <p:nvGrpSpPr>
          <p:cNvPr id="58" name="boil">
            <a:extLst>
              <a:ext uri="{FF2B5EF4-FFF2-40B4-BE49-F238E27FC236}">
                <a16:creationId xmlns:a16="http://schemas.microsoft.com/office/drawing/2014/main" id="{03CA917D-5D90-5E74-5FF2-9A8B7AD34B7F}"/>
              </a:ext>
            </a:extLst>
          </p:cNvPr>
          <p:cNvGrpSpPr>
            <a:grpSpLocks/>
          </p:cNvGrpSpPr>
          <p:nvPr/>
        </p:nvGrpSpPr>
        <p:grpSpPr bwMode="auto">
          <a:xfrm>
            <a:off x="9207501" y="5149850"/>
            <a:ext cx="1050925" cy="1149350"/>
            <a:chOff x="7684450" y="5149954"/>
            <a:chExt cx="1049468" cy="1149968"/>
          </a:xfrm>
        </p:grpSpPr>
        <p:pic>
          <p:nvPicPr>
            <p:cNvPr id="13346" name="Picture 13">
              <a:extLst>
                <a:ext uri="{FF2B5EF4-FFF2-40B4-BE49-F238E27FC236}">
                  <a16:creationId xmlns:a16="http://schemas.microsoft.com/office/drawing/2014/main" id="{77AF0EAD-8907-2B04-738F-64EBE8951F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87189" y="5149954"/>
              <a:ext cx="500449" cy="11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59">
              <a:extLst>
                <a:ext uri="{FF2B5EF4-FFF2-40B4-BE49-F238E27FC236}">
                  <a16:creationId xmlns:a16="http://schemas.microsoft.com/office/drawing/2014/main" id="{7EAF148B-756D-4098-0501-046E17A58233}"/>
                </a:ext>
              </a:extLst>
            </p:cNvPr>
            <p:cNvSpPr txBox="1"/>
            <p:nvPr/>
          </p:nvSpPr>
          <p:spPr>
            <a:xfrm>
              <a:off x="7684450" y="5501800"/>
              <a:ext cx="1049468" cy="461913"/>
            </a:xfrm>
            <a:prstGeom prst="rect">
              <a:avLst/>
            </a:prstGeom>
            <a:noFill/>
          </p:spPr>
          <p:txBody>
            <a:bodyPr>
              <a:spAutoFit/>
            </a:bodyPr>
            <a:lstStyle/>
            <a:p>
              <a:pPr algn="ctr">
                <a:defRPr/>
              </a:pPr>
              <a:r>
                <a:rPr lang="en-GB" sz="2400" dirty="0" err="1">
                  <a:ln w="9525">
                    <a:solidFill>
                      <a:schemeClr val="tx1"/>
                    </a:solidFill>
                  </a:ln>
                  <a:solidFill>
                    <a:schemeClr val="bg1"/>
                  </a:solidFill>
                  <a:latin typeface="Twinkl ExtraBold" pitchFamily="2" charset="0"/>
                </a:rPr>
                <a:t>powb</a:t>
              </a:r>
              <a:endParaRPr lang="en-GB" sz="4400" dirty="0">
                <a:ln w="9525">
                  <a:solidFill>
                    <a:schemeClr val="tx1"/>
                  </a:solidFill>
                </a:ln>
                <a:solidFill>
                  <a:schemeClr val="bg1"/>
                </a:solidFill>
                <a:latin typeface="Twinkl ExtraBold" pitchFamily="2" charset="0"/>
              </a:endParaRPr>
            </a:p>
          </p:txBody>
        </p:sp>
      </p:grpSp>
      <p:grpSp>
        <p:nvGrpSpPr>
          <p:cNvPr id="61" name="neak">
            <a:extLst>
              <a:ext uri="{FF2B5EF4-FFF2-40B4-BE49-F238E27FC236}">
                <a16:creationId xmlns:a16="http://schemas.microsoft.com/office/drawing/2014/main" id="{C8CF8A78-5E6C-3B64-1E0A-640F85651109}"/>
              </a:ext>
            </a:extLst>
          </p:cNvPr>
          <p:cNvGrpSpPr>
            <a:grpSpLocks/>
          </p:cNvGrpSpPr>
          <p:nvPr/>
        </p:nvGrpSpPr>
        <p:grpSpPr bwMode="auto">
          <a:xfrm>
            <a:off x="3319463" y="5322888"/>
            <a:ext cx="1320800" cy="952500"/>
            <a:chOff x="1746213" y="5322283"/>
            <a:chExt cx="1322140" cy="952897"/>
          </a:xfrm>
        </p:grpSpPr>
        <p:pic>
          <p:nvPicPr>
            <p:cNvPr id="13344" name="Picture 17">
              <a:extLst>
                <a:ext uri="{FF2B5EF4-FFF2-40B4-BE49-F238E27FC236}">
                  <a16:creationId xmlns:a16="http://schemas.microsoft.com/office/drawing/2014/main" id="{301B2CFD-BF98-D6DD-72AB-43BD19BBC0D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57168" y="5322283"/>
              <a:ext cx="902555" cy="95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Box 62">
              <a:extLst>
                <a:ext uri="{FF2B5EF4-FFF2-40B4-BE49-F238E27FC236}">
                  <a16:creationId xmlns:a16="http://schemas.microsoft.com/office/drawing/2014/main" id="{7D972931-FA1F-D88D-1B42-1E809B54A3DC}"/>
                </a:ext>
              </a:extLst>
            </p:cNvPr>
            <p:cNvSpPr txBox="1"/>
            <p:nvPr/>
          </p:nvSpPr>
          <p:spPr>
            <a:xfrm>
              <a:off x="1746213" y="5682377"/>
              <a:ext cx="1322140" cy="461857"/>
            </a:xfrm>
            <a:prstGeom prst="rect">
              <a:avLst/>
            </a:prstGeom>
            <a:noFill/>
          </p:spPr>
          <p:txBody>
            <a:bodyPr>
              <a:spAutoFit/>
            </a:bodyPr>
            <a:lstStyle/>
            <a:p>
              <a:pPr algn="ctr">
                <a:defRPr/>
              </a:pPr>
              <a:r>
                <a:rPr lang="en-GB" sz="2400" dirty="0" err="1">
                  <a:ln w="9525">
                    <a:solidFill>
                      <a:schemeClr val="tx1"/>
                    </a:solidFill>
                  </a:ln>
                  <a:solidFill>
                    <a:schemeClr val="bg1"/>
                  </a:solidFill>
                  <a:latin typeface="Twinkl ExtraBold" pitchFamily="2" charset="0"/>
                </a:rPr>
                <a:t>peshing</a:t>
              </a:r>
              <a:endParaRPr lang="en-GB" sz="4400" dirty="0">
                <a:ln w="9525">
                  <a:solidFill>
                    <a:schemeClr val="tx1"/>
                  </a:solidFill>
                </a:ln>
                <a:solidFill>
                  <a:schemeClr val="bg1"/>
                </a:solidFill>
                <a:latin typeface="Twinkl ExtraBold" pitchFamily="2" charset="0"/>
              </a:endParaRPr>
            </a:p>
          </p:txBody>
        </p:sp>
      </p:grpSp>
      <p:grpSp>
        <p:nvGrpSpPr>
          <p:cNvPr id="67" name="pight">
            <a:extLst>
              <a:ext uri="{FF2B5EF4-FFF2-40B4-BE49-F238E27FC236}">
                <a16:creationId xmlns:a16="http://schemas.microsoft.com/office/drawing/2014/main" id="{FAD192CF-D220-6D42-A09A-A6F88744F50F}"/>
              </a:ext>
            </a:extLst>
          </p:cNvPr>
          <p:cNvGrpSpPr>
            <a:grpSpLocks/>
          </p:cNvGrpSpPr>
          <p:nvPr/>
        </p:nvGrpSpPr>
        <p:grpSpPr bwMode="auto">
          <a:xfrm>
            <a:off x="5008563" y="5094288"/>
            <a:ext cx="1162050" cy="1181100"/>
            <a:chOff x="3532974" y="5093808"/>
            <a:chExt cx="1160676" cy="1181372"/>
          </a:xfrm>
        </p:grpSpPr>
        <p:pic>
          <p:nvPicPr>
            <p:cNvPr id="13342" name="Picture 56">
              <a:extLst>
                <a:ext uri="{FF2B5EF4-FFF2-40B4-BE49-F238E27FC236}">
                  <a16:creationId xmlns:a16="http://schemas.microsoft.com/office/drawing/2014/main" id="{499CAB5A-4AEF-954D-55E0-52CAF0B85FA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41714" y="5093808"/>
              <a:ext cx="737048" cy="118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TextBox 68">
              <a:extLst>
                <a:ext uri="{FF2B5EF4-FFF2-40B4-BE49-F238E27FC236}">
                  <a16:creationId xmlns:a16="http://schemas.microsoft.com/office/drawing/2014/main" id="{CA026673-C70D-1B14-D66F-A3AC906E3DD8}"/>
                </a:ext>
              </a:extLst>
            </p:cNvPr>
            <p:cNvSpPr txBox="1"/>
            <p:nvPr/>
          </p:nvSpPr>
          <p:spPr>
            <a:xfrm>
              <a:off x="3532974" y="5242317"/>
              <a:ext cx="1160676" cy="461665"/>
            </a:xfrm>
            <a:prstGeom prst="rect">
              <a:avLst/>
            </a:prstGeom>
            <a:noFill/>
          </p:spPr>
          <p:txBody>
            <a:bodyPr>
              <a:spAutoFit/>
            </a:bodyPr>
            <a:lstStyle/>
            <a:p>
              <a:pPr algn="ctr">
                <a:defRPr/>
              </a:pPr>
              <a:r>
                <a:rPr lang="en-GB" sz="2400" dirty="0" err="1">
                  <a:ln w="9525">
                    <a:solidFill>
                      <a:schemeClr val="tx1"/>
                    </a:solidFill>
                  </a:ln>
                  <a:solidFill>
                    <a:schemeClr val="bg1"/>
                  </a:solidFill>
                  <a:latin typeface="Twinkl ExtraBold" pitchFamily="2" charset="0"/>
                </a:rPr>
                <a:t>grap</a:t>
              </a:r>
              <a:endParaRPr lang="en-GB" sz="4400" dirty="0">
                <a:ln w="9525">
                  <a:solidFill>
                    <a:schemeClr val="tx1"/>
                  </a:solidFill>
                </a:ln>
                <a:solidFill>
                  <a:schemeClr val="bg1"/>
                </a:solidFill>
                <a:latin typeface="Twinkl ExtraBold" pitchFamily="2" charset="0"/>
              </a:endParaRPr>
            </a:p>
          </p:txBody>
        </p:sp>
      </p:grpSp>
      <p:grpSp>
        <p:nvGrpSpPr>
          <p:cNvPr id="70" name="vair">
            <a:extLst>
              <a:ext uri="{FF2B5EF4-FFF2-40B4-BE49-F238E27FC236}">
                <a16:creationId xmlns:a16="http://schemas.microsoft.com/office/drawing/2014/main" id="{AA88D6AD-6E88-9DCC-07FD-9FF8C4493E60}"/>
              </a:ext>
            </a:extLst>
          </p:cNvPr>
          <p:cNvGrpSpPr>
            <a:grpSpLocks/>
          </p:cNvGrpSpPr>
          <p:nvPr/>
        </p:nvGrpSpPr>
        <p:grpSpPr bwMode="auto">
          <a:xfrm>
            <a:off x="5692776" y="5084764"/>
            <a:ext cx="1300163" cy="1150937"/>
            <a:chOff x="4216704" y="5085482"/>
            <a:chExt cx="1299558" cy="1149968"/>
          </a:xfrm>
        </p:grpSpPr>
        <p:pic>
          <p:nvPicPr>
            <p:cNvPr id="13340" name="Picture 54">
              <a:extLst>
                <a:ext uri="{FF2B5EF4-FFF2-40B4-BE49-F238E27FC236}">
                  <a16:creationId xmlns:a16="http://schemas.microsoft.com/office/drawing/2014/main" id="{A426AF88-82E8-0678-5EE2-B3DB3F77C9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02514" y="5085482"/>
              <a:ext cx="500449" cy="114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TextBox 71">
              <a:extLst>
                <a:ext uri="{FF2B5EF4-FFF2-40B4-BE49-F238E27FC236}">
                  <a16:creationId xmlns:a16="http://schemas.microsoft.com/office/drawing/2014/main" id="{7F71FAAE-76BF-7960-0723-F4F5B8395EED}"/>
                </a:ext>
              </a:extLst>
            </p:cNvPr>
            <p:cNvSpPr txBox="1"/>
            <p:nvPr/>
          </p:nvSpPr>
          <p:spPr>
            <a:xfrm>
              <a:off x="4216704" y="5709405"/>
              <a:ext cx="1299558" cy="461276"/>
            </a:xfrm>
            <a:prstGeom prst="rect">
              <a:avLst/>
            </a:prstGeom>
            <a:noFill/>
          </p:spPr>
          <p:txBody>
            <a:bodyPr>
              <a:spAutoFit/>
            </a:bodyPr>
            <a:lstStyle/>
            <a:p>
              <a:pPr algn="ctr">
                <a:defRPr/>
              </a:pPr>
              <a:r>
                <a:rPr lang="en-GB" sz="2400" dirty="0" err="1">
                  <a:ln w="9525">
                    <a:solidFill>
                      <a:schemeClr val="tx1"/>
                    </a:solidFill>
                  </a:ln>
                  <a:solidFill>
                    <a:schemeClr val="bg1"/>
                  </a:solidFill>
                  <a:latin typeface="Twinkl ExtraBold" pitchFamily="2" charset="0"/>
                </a:rPr>
                <a:t>kearger</a:t>
              </a:r>
              <a:endParaRPr lang="en-GB" sz="4400" dirty="0">
                <a:ln w="9525">
                  <a:solidFill>
                    <a:schemeClr val="tx1"/>
                  </a:solidFill>
                </a:ln>
                <a:solidFill>
                  <a:schemeClr val="bg1"/>
                </a:solidFill>
                <a:latin typeface="Twinkl ExtraBold" pitchFamily="2" charset="0"/>
              </a:endParaRPr>
            </a:p>
          </p:txBody>
        </p:sp>
      </p:grpSp>
      <p:grpSp>
        <p:nvGrpSpPr>
          <p:cNvPr id="64" name="toxer">
            <a:extLst>
              <a:ext uri="{FF2B5EF4-FFF2-40B4-BE49-F238E27FC236}">
                <a16:creationId xmlns:a16="http://schemas.microsoft.com/office/drawing/2014/main" id="{2810BB35-A848-676A-06E3-C0B2A2C12131}"/>
              </a:ext>
            </a:extLst>
          </p:cNvPr>
          <p:cNvGrpSpPr>
            <a:grpSpLocks/>
          </p:cNvGrpSpPr>
          <p:nvPr/>
        </p:nvGrpSpPr>
        <p:grpSpPr bwMode="auto">
          <a:xfrm>
            <a:off x="4205288" y="4687888"/>
            <a:ext cx="1211262" cy="1611312"/>
            <a:chOff x="2681257" y="4687544"/>
            <a:chExt cx="1211997" cy="1612378"/>
          </a:xfrm>
        </p:grpSpPr>
        <p:pic>
          <p:nvPicPr>
            <p:cNvPr id="13338" name="Picture 57">
              <a:extLst>
                <a:ext uri="{FF2B5EF4-FFF2-40B4-BE49-F238E27FC236}">
                  <a16:creationId xmlns:a16="http://schemas.microsoft.com/office/drawing/2014/main" id="{F2106B09-5BD4-0ECE-6CD7-21343C726F7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89242" y="4687544"/>
              <a:ext cx="388493" cy="1612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Box 65">
              <a:extLst>
                <a:ext uri="{FF2B5EF4-FFF2-40B4-BE49-F238E27FC236}">
                  <a16:creationId xmlns:a16="http://schemas.microsoft.com/office/drawing/2014/main" id="{6895F622-3CBF-8D18-66E7-3FFC16C74259}"/>
                </a:ext>
              </a:extLst>
            </p:cNvPr>
            <p:cNvSpPr txBox="1"/>
            <p:nvPr/>
          </p:nvSpPr>
          <p:spPr>
            <a:xfrm>
              <a:off x="2681257" y="5493046"/>
              <a:ext cx="1211997" cy="461665"/>
            </a:xfrm>
            <a:prstGeom prst="rect">
              <a:avLst/>
            </a:prstGeom>
            <a:noFill/>
          </p:spPr>
          <p:txBody>
            <a:bodyPr>
              <a:spAutoFit/>
            </a:bodyPr>
            <a:lstStyle/>
            <a:p>
              <a:pPr algn="ctr">
                <a:defRPr/>
              </a:pPr>
              <a:r>
                <a:rPr lang="en-GB" sz="2400" dirty="0" err="1">
                  <a:ln w="9525">
                    <a:solidFill>
                      <a:schemeClr val="tx1"/>
                    </a:solidFill>
                  </a:ln>
                  <a:solidFill>
                    <a:schemeClr val="bg1"/>
                  </a:solidFill>
                  <a:latin typeface="Twinkl ExtraBold" pitchFamily="2" charset="0"/>
                </a:rPr>
                <a:t>cloip</a:t>
              </a:r>
              <a:endParaRPr lang="en-GB" sz="4400" dirty="0">
                <a:ln w="9525">
                  <a:solidFill>
                    <a:schemeClr val="tx1"/>
                  </a:solidFill>
                </a:ln>
                <a:solidFill>
                  <a:schemeClr val="bg1"/>
                </a:solidFill>
                <a:latin typeface="Twinkl ExtraBold" pitchFamily="2" charset="0"/>
              </a:endParaRPr>
            </a:p>
          </p:txBody>
        </p:sp>
      </p:grpSp>
      <p:pic>
        <p:nvPicPr>
          <p:cNvPr id="13327" name="Picture 1">
            <a:extLst>
              <a:ext uri="{FF2B5EF4-FFF2-40B4-BE49-F238E27FC236}">
                <a16:creationId xmlns:a16="http://schemas.microsoft.com/office/drawing/2014/main" id="{FC49EEAB-98C7-2E69-3257-8992C8DD248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57826" y="3016251"/>
            <a:ext cx="126682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farmyard">
            <a:extLst>
              <a:ext uri="{FF2B5EF4-FFF2-40B4-BE49-F238E27FC236}">
                <a16:creationId xmlns:a16="http://schemas.microsoft.com/office/drawing/2014/main" id="{D6481E8A-39FF-C744-7E7C-C6568399FD16}"/>
              </a:ext>
            </a:extLst>
          </p:cNvPr>
          <p:cNvGrpSpPr>
            <a:grpSpLocks/>
          </p:cNvGrpSpPr>
          <p:nvPr/>
        </p:nvGrpSpPr>
        <p:grpSpPr bwMode="auto">
          <a:xfrm>
            <a:off x="7972426" y="5140326"/>
            <a:ext cx="1916113" cy="1095375"/>
            <a:chOff x="6393991" y="5140461"/>
            <a:chExt cx="1916307" cy="1094989"/>
          </a:xfrm>
        </p:grpSpPr>
        <p:pic>
          <p:nvPicPr>
            <p:cNvPr id="13336" name="Picture 16">
              <a:extLst>
                <a:ext uri="{FF2B5EF4-FFF2-40B4-BE49-F238E27FC236}">
                  <a16:creationId xmlns:a16="http://schemas.microsoft.com/office/drawing/2014/main" id="{665CC3A3-27F9-7982-49FF-87BE0ADA5EE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037751" y="5140461"/>
              <a:ext cx="683154" cy="109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Box 53">
              <a:extLst>
                <a:ext uri="{FF2B5EF4-FFF2-40B4-BE49-F238E27FC236}">
                  <a16:creationId xmlns:a16="http://schemas.microsoft.com/office/drawing/2014/main" id="{97BCF6A7-74D3-C25F-4893-589019EC8ECA}"/>
                </a:ext>
              </a:extLst>
            </p:cNvPr>
            <p:cNvSpPr txBox="1"/>
            <p:nvPr/>
          </p:nvSpPr>
          <p:spPr>
            <a:xfrm>
              <a:off x="6393991" y="5314354"/>
              <a:ext cx="1916307" cy="400110"/>
            </a:xfrm>
            <a:prstGeom prst="rect">
              <a:avLst/>
            </a:prstGeom>
            <a:noFill/>
          </p:spPr>
          <p:txBody>
            <a:bodyPr>
              <a:spAutoFit/>
            </a:bodyPr>
            <a:lstStyle/>
            <a:p>
              <a:pPr algn="ctr">
                <a:defRPr/>
              </a:pPr>
              <a:r>
                <a:rPr lang="en-GB" sz="2000" dirty="0">
                  <a:ln w="9525">
                    <a:solidFill>
                      <a:schemeClr val="tx1"/>
                    </a:solidFill>
                  </a:ln>
                  <a:solidFill>
                    <a:schemeClr val="bg1"/>
                  </a:solidFill>
                  <a:latin typeface="Twinkl ExtraBold" pitchFamily="2" charset="0"/>
                </a:rPr>
                <a:t>link</a:t>
              </a:r>
              <a:endParaRPr lang="en-GB" sz="4000" dirty="0">
                <a:ln w="9525">
                  <a:solidFill>
                    <a:schemeClr val="tx1"/>
                  </a:solidFill>
                </a:ln>
                <a:solidFill>
                  <a:schemeClr val="bg1"/>
                </a:solidFill>
                <a:latin typeface="Twinkl ExtraBold" pitchFamily="2" charset="0"/>
              </a:endParaRPr>
            </a:p>
          </p:txBody>
        </p:sp>
      </p:grpSp>
      <p:grpSp>
        <p:nvGrpSpPr>
          <p:cNvPr id="73" name="zoom">
            <a:extLst>
              <a:ext uri="{FF2B5EF4-FFF2-40B4-BE49-F238E27FC236}">
                <a16:creationId xmlns:a16="http://schemas.microsoft.com/office/drawing/2014/main" id="{0FF5B0BA-F0E1-4BAF-1AD7-2D2080CBA3B1}"/>
              </a:ext>
            </a:extLst>
          </p:cNvPr>
          <p:cNvGrpSpPr>
            <a:grpSpLocks/>
          </p:cNvGrpSpPr>
          <p:nvPr/>
        </p:nvGrpSpPr>
        <p:grpSpPr bwMode="auto">
          <a:xfrm>
            <a:off x="7751764" y="4687888"/>
            <a:ext cx="1082675" cy="1644650"/>
            <a:chOff x="5038290" y="4687544"/>
            <a:chExt cx="1083342" cy="1646048"/>
          </a:xfrm>
        </p:grpSpPr>
        <p:pic>
          <p:nvPicPr>
            <p:cNvPr id="13334" name="Picture 15">
              <a:extLst>
                <a:ext uri="{FF2B5EF4-FFF2-40B4-BE49-F238E27FC236}">
                  <a16:creationId xmlns:a16="http://schemas.microsoft.com/office/drawing/2014/main" id="{4BC3F82A-5F70-DCC9-EE6B-45FD59641E7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6254" y="4687544"/>
              <a:ext cx="389218" cy="161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Box 74">
              <a:extLst>
                <a:ext uri="{FF2B5EF4-FFF2-40B4-BE49-F238E27FC236}">
                  <a16:creationId xmlns:a16="http://schemas.microsoft.com/office/drawing/2014/main" id="{C81E2107-08E4-4E95-93BD-0730B26F14A0}"/>
                </a:ext>
              </a:extLst>
            </p:cNvPr>
            <p:cNvSpPr txBox="1"/>
            <p:nvPr/>
          </p:nvSpPr>
          <p:spPr>
            <a:xfrm>
              <a:off x="5038290" y="5871927"/>
              <a:ext cx="1083342" cy="461665"/>
            </a:xfrm>
            <a:prstGeom prst="rect">
              <a:avLst/>
            </a:prstGeom>
            <a:noFill/>
          </p:spPr>
          <p:txBody>
            <a:bodyPr>
              <a:spAutoFit/>
            </a:bodyPr>
            <a:lstStyle/>
            <a:p>
              <a:pPr algn="ctr">
                <a:defRPr/>
              </a:pPr>
              <a:r>
                <a:rPr lang="en-GB" sz="2400" dirty="0" err="1">
                  <a:ln w="9525">
                    <a:solidFill>
                      <a:schemeClr val="tx1"/>
                    </a:solidFill>
                  </a:ln>
                  <a:solidFill>
                    <a:schemeClr val="bg1"/>
                  </a:solidFill>
                  <a:latin typeface="Twinkl ExtraBold" pitchFamily="2" charset="0"/>
                </a:rPr>
                <a:t>maich</a:t>
              </a:r>
              <a:endParaRPr lang="en-GB" sz="4400" dirty="0">
                <a:ln w="9525">
                  <a:solidFill>
                    <a:schemeClr val="tx1"/>
                  </a:solidFill>
                </a:ln>
                <a:solidFill>
                  <a:schemeClr val="bg1"/>
                </a:solidFill>
                <a:latin typeface="Twinkl ExtraBold" pitchFamily="2" charset="0"/>
              </a:endParaRP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3"/>
                    </p:tgtEl>
                  </p:cond>
                </p:stCondLst>
                <p:endSync evt="end" delay="0">
                  <p:rtn val="all"/>
                </p:endSync>
                <p:childTnLst>
                  <p:par>
                    <p:cTn id="3" fill="hold" nodeType="clickPar">
                      <p:stCondLst>
                        <p:cond delay="0"/>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0.07382 0.05996 L 0.08086 -0.31157 " pathEditMode="relative" rAng="0" ptsTypes="AA">
                                      <p:cBhvr>
                                        <p:cTn id="6" dur="2000" fill="hold"/>
                                        <p:tgtEl>
                                          <p:spTgt spid="43"/>
                                        </p:tgtEl>
                                        <p:attrNameLst>
                                          <p:attrName>ppt_x</p:attrName>
                                          <p:attrName>ppt_y</p:attrName>
                                        </p:attrNameLst>
                                      </p:cBhvr>
                                      <p:rCtr x="7734" y="-18588"/>
                                    </p:animMotion>
                                  </p:childTnLst>
                                </p:cTn>
                              </p:par>
                            </p:childTnLst>
                          </p:cTn>
                        </p:par>
                      </p:childTnLst>
                    </p:cTn>
                  </p:par>
                </p:childTnLst>
              </p:cTn>
              <p:nextCondLst>
                <p:cond evt="onClick" delay="0">
                  <p:tgtEl>
                    <p:spTgt spid="43"/>
                  </p:tgtEl>
                </p:cond>
              </p:nextCondLst>
            </p:seq>
            <p:seq concurrent="1" nextAc="seek">
              <p:cTn id="7" restart="whenNotActive" fill="hold" evtFilter="cancelBubble" nodeType="interactiveSeq">
                <p:stCondLst>
                  <p:cond evt="onClick" delay="0">
                    <p:tgtEl>
                      <p:spTgt spid="4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42" presetClass="path" presetSubtype="0" accel="50000" decel="50000" fill="hold" nodeType="clickEffect">
                                  <p:stCondLst>
                                    <p:cond delay="0"/>
                                  </p:stCondLst>
                                  <p:childTnLst>
                                    <p:animMotion origin="layout" path="M -0.08568 -0.04167 L 0.08568 -0.30787 " pathEditMode="relative" rAng="0" ptsTypes="AA">
                                      <p:cBhvr>
                                        <p:cTn id="11" dur="2000" fill="hold"/>
                                        <p:tgtEl>
                                          <p:spTgt spid="46"/>
                                        </p:tgtEl>
                                        <p:attrNameLst>
                                          <p:attrName>ppt_x</p:attrName>
                                          <p:attrName>ppt_y</p:attrName>
                                        </p:attrNameLst>
                                      </p:cBhvr>
                                      <p:rCtr x="8568" y="-13310"/>
                                    </p:animMotion>
                                  </p:childTnLst>
                                </p:cTn>
                              </p:par>
                            </p:childTnLst>
                          </p:cTn>
                        </p:par>
                      </p:childTnLst>
                    </p:cTn>
                  </p:par>
                </p:childTnLst>
              </p:cTn>
              <p:nextCondLst>
                <p:cond evt="onClick" delay="0">
                  <p:tgtEl>
                    <p:spTgt spid="46"/>
                  </p:tgtEl>
                </p:cond>
              </p:nextCondLst>
            </p:seq>
            <p:seq concurrent="1" nextAc="seek">
              <p:cTn id="12" restart="whenNotActive" fill="hold" evtFilter="cancelBubble" nodeType="interactiveSeq">
                <p:stCondLst>
                  <p:cond evt="onClick" delay="0">
                    <p:tgtEl>
                      <p:spTgt spid="61"/>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42" presetClass="path" presetSubtype="0" accel="50000" decel="50000" fill="hold" nodeType="clickEffect">
                                  <p:stCondLst>
                                    <p:cond delay="0"/>
                                  </p:stCondLst>
                                  <p:childTnLst>
                                    <p:animMotion origin="layout" path="M -0.18672 0.09121 L 0.40456 -0.31504 " pathEditMode="relative" rAng="0" ptsTypes="AA">
                                      <p:cBhvr>
                                        <p:cTn id="16" dur="2000" fill="hold"/>
                                        <p:tgtEl>
                                          <p:spTgt spid="61"/>
                                        </p:tgtEl>
                                        <p:attrNameLst>
                                          <p:attrName>ppt_x</p:attrName>
                                          <p:attrName>ppt_y</p:attrName>
                                        </p:attrNameLst>
                                      </p:cBhvr>
                                      <p:rCtr x="29557" y="-20324"/>
                                    </p:animMotion>
                                  </p:childTnLst>
                                </p:cTn>
                              </p:par>
                            </p:childTnLst>
                          </p:cTn>
                        </p:par>
                      </p:childTnLst>
                    </p:cTn>
                  </p:par>
                </p:childTnLst>
              </p:cTn>
              <p:nextCondLst>
                <p:cond evt="onClick" delay="0">
                  <p:tgtEl>
                    <p:spTgt spid="61"/>
                  </p:tgtEl>
                </p:cond>
              </p:nextCondLst>
            </p:seq>
            <p:seq concurrent="1" nextAc="seek">
              <p:cTn id="17" restart="whenNotActive" fill="hold" evtFilter="cancelBubble" nodeType="interactiveSeq">
                <p:stCondLst>
                  <p:cond evt="onClick" delay="0">
                    <p:tgtEl>
                      <p:spTgt spid="6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42" presetClass="path" presetSubtype="0" accel="50000" decel="50000" fill="hold" nodeType="clickEffect">
                                  <p:stCondLst>
                                    <p:cond delay="0"/>
                                  </p:stCondLst>
                                  <p:childTnLst>
                                    <p:animMotion origin="layout" path="M -0.05299 0.00208 L 0.34011 -0.32639 " pathEditMode="relative" rAng="0" ptsTypes="AA">
                                      <p:cBhvr>
                                        <p:cTn id="21" dur="2000" fill="hold"/>
                                        <p:tgtEl>
                                          <p:spTgt spid="64"/>
                                        </p:tgtEl>
                                        <p:attrNameLst>
                                          <p:attrName>ppt_x</p:attrName>
                                          <p:attrName>ppt_y</p:attrName>
                                        </p:attrNameLst>
                                      </p:cBhvr>
                                      <p:rCtr x="19648" y="-16435"/>
                                    </p:animMotion>
                                  </p:childTnLst>
                                </p:cTn>
                              </p:par>
                            </p:childTnLst>
                          </p:cTn>
                        </p:par>
                      </p:childTnLst>
                    </p:cTn>
                  </p:par>
                </p:childTnLst>
              </p:cTn>
              <p:nextCondLst>
                <p:cond evt="onClick" delay="0">
                  <p:tgtEl>
                    <p:spTgt spid="64"/>
                  </p:tgtEl>
                </p:cond>
              </p:nextCondLst>
            </p:seq>
            <p:seq concurrent="1" nextAc="seek">
              <p:cTn id="22" restart="whenNotActive" fill="hold" evtFilter="cancelBubble" nodeType="interactiveSeq">
                <p:stCondLst>
                  <p:cond evt="onClick" delay="0">
                    <p:tgtEl>
                      <p:spTgt spid="67"/>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42" presetClass="path" presetSubtype="0" accel="50000" decel="50000" fill="hold" nodeType="clickEffect">
                                  <p:stCondLst>
                                    <p:cond delay="0"/>
                                  </p:stCondLst>
                                  <p:childTnLst>
                                    <p:animMotion origin="layout" path="M 1.94444E-6 4.81481E-6 L 0.20955 -0.36991 " pathEditMode="relative" rAng="0" ptsTypes="AA">
                                      <p:cBhvr>
                                        <p:cTn id="26" dur="2000" fill="hold"/>
                                        <p:tgtEl>
                                          <p:spTgt spid="67"/>
                                        </p:tgtEl>
                                        <p:attrNameLst>
                                          <p:attrName>ppt_x</p:attrName>
                                          <p:attrName>ppt_y</p:attrName>
                                        </p:attrNameLst>
                                      </p:cBhvr>
                                      <p:rCtr x="10469" y="-18495"/>
                                    </p:animMotion>
                                  </p:childTnLst>
                                </p:cTn>
                              </p:par>
                            </p:childTnLst>
                          </p:cTn>
                        </p:par>
                      </p:childTnLst>
                    </p:cTn>
                  </p:par>
                </p:childTnLst>
              </p:cTn>
              <p:nextCondLst>
                <p:cond evt="onClick" delay="0">
                  <p:tgtEl>
                    <p:spTgt spid="67"/>
                  </p:tgtEl>
                </p:cond>
              </p:nextCondLst>
            </p:seq>
            <p:seq concurrent="1" nextAc="seek">
              <p:cTn id="27" restart="whenNotActive" fill="hold" evtFilter="cancelBubble" nodeType="interactiveSeq">
                <p:stCondLst>
                  <p:cond evt="onClick" delay="0">
                    <p:tgtEl>
                      <p:spTgt spid="70"/>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42" presetClass="path" presetSubtype="0" accel="50000" decel="50000" fill="hold" nodeType="clickEffect">
                                  <p:stCondLst>
                                    <p:cond delay="0"/>
                                  </p:stCondLst>
                                  <p:childTnLst>
                                    <p:animMotion origin="layout" path="M 2.77778E-7 -1.48148E-6 L 0.15972 -0.23009 " pathEditMode="relative" rAng="0" ptsTypes="AA">
                                      <p:cBhvr>
                                        <p:cTn id="31" dur="2000" fill="hold"/>
                                        <p:tgtEl>
                                          <p:spTgt spid="70"/>
                                        </p:tgtEl>
                                        <p:attrNameLst>
                                          <p:attrName>ppt_x</p:attrName>
                                          <p:attrName>ppt_y</p:attrName>
                                        </p:attrNameLst>
                                      </p:cBhvr>
                                      <p:rCtr x="7986" y="-11505"/>
                                    </p:animMotion>
                                  </p:childTnLst>
                                </p:cTn>
                              </p:par>
                            </p:childTnLst>
                          </p:cTn>
                        </p:par>
                      </p:childTnLst>
                    </p:cTn>
                  </p:par>
                </p:childTnLst>
              </p:cTn>
              <p:nextCondLst>
                <p:cond evt="onClick" delay="0">
                  <p:tgtEl>
                    <p:spTgt spid="7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path" presetSubtype="0" accel="50000" decel="50000" fill="hold" nodeType="clickEffect">
                                  <p:stCondLst>
                                    <p:cond delay="0"/>
                                  </p:stCondLst>
                                  <p:childTnLst>
                                    <p:animMotion origin="layout" path="M 0.13581 -0.03033 L -0.26745 -0.24005 " pathEditMode="relative" rAng="0" ptsTypes="AA">
                                      <p:cBhvr>
                                        <p:cTn id="36" dur="2000" fill="hold"/>
                                        <p:tgtEl>
                                          <p:spTgt spid="49"/>
                                        </p:tgtEl>
                                        <p:attrNameLst>
                                          <p:attrName>ppt_x</p:attrName>
                                          <p:attrName>ppt_y</p:attrName>
                                        </p:attrNameLst>
                                      </p:cBhvr>
                                      <p:rCtr x="-20169" y="-10486"/>
                                    </p:animMotion>
                                  </p:childTnLst>
                                </p:cTn>
                              </p:par>
                            </p:childTnLst>
                          </p:cTn>
                        </p:par>
                      </p:childTnLst>
                    </p:cTn>
                  </p:par>
                </p:childTnLst>
              </p:cTn>
              <p:nextCondLst>
                <p:cond evt="onClick" delay="0">
                  <p:tgtEl>
                    <p:spTgt spid="49"/>
                  </p:tgtEl>
                </p:cond>
              </p:nextCondLst>
            </p:seq>
            <p:seq concurrent="1" nextAc="seek">
              <p:cTn id="37" restart="whenNotActive" fill="hold" evtFilter="cancelBubble" nodeType="interactiveSeq">
                <p:stCondLst>
                  <p:cond evt="onClick" delay="0">
                    <p:tgtEl>
                      <p:spTgt spid="55"/>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42" presetClass="path" presetSubtype="0" accel="50000" decel="50000" fill="hold" nodeType="clickEffect">
                                  <p:stCondLst>
                                    <p:cond delay="0"/>
                                  </p:stCondLst>
                                  <p:childTnLst>
                                    <p:animMotion origin="layout" path="M 0.20104 0.05532 L -0.3582 -0.30324 " pathEditMode="relative" rAng="0" ptsTypes="AA">
                                      <p:cBhvr>
                                        <p:cTn id="41" dur="2000" fill="hold"/>
                                        <p:tgtEl>
                                          <p:spTgt spid="55"/>
                                        </p:tgtEl>
                                        <p:attrNameLst>
                                          <p:attrName>ppt_x</p:attrName>
                                          <p:attrName>ppt_y</p:attrName>
                                        </p:attrNameLst>
                                      </p:cBhvr>
                                      <p:rCtr x="-27969" y="-17940"/>
                                    </p:animMotion>
                                  </p:childTnLst>
                                </p:cTn>
                              </p:par>
                            </p:childTnLst>
                          </p:cTn>
                        </p:par>
                      </p:childTnLst>
                    </p:cTn>
                  </p:par>
                </p:childTnLst>
              </p:cTn>
              <p:nextCondLst>
                <p:cond evt="onClick" delay="0">
                  <p:tgtEl>
                    <p:spTgt spid="55"/>
                  </p:tgtEl>
                </p:cond>
              </p:nextCondLst>
            </p:seq>
            <p:seq concurrent="1" nextAc="seek">
              <p:cTn id="42" restart="whenNotActive" fill="hold" evtFilter="cancelBubble" nodeType="interactiveSeq">
                <p:stCondLst>
                  <p:cond evt="onClick" delay="0">
                    <p:tgtEl>
                      <p:spTgt spid="5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42" presetClass="path" presetSubtype="0" accel="50000" decel="50000" fill="hold" nodeType="clickEffect">
                                  <p:stCondLst>
                                    <p:cond delay="0"/>
                                  </p:stCondLst>
                                  <p:childTnLst>
                                    <p:animMotion origin="layout" path="M 0.12669 -0.12246 L -0.41979 -0.30996 " pathEditMode="relative" rAng="0" ptsTypes="AA">
                                      <p:cBhvr>
                                        <p:cTn id="46" dur="2000" fill="hold"/>
                                        <p:tgtEl>
                                          <p:spTgt spid="52"/>
                                        </p:tgtEl>
                                        <p:attrNameLst>
                                          <p:attrName>ppt_x</p:attrName>
                                          <p:attrName>ppt_y</p:attrName>
                                        </p:attrNameLst>
                                      </p:cBhvr>
                                      <p:rCtr x="-27331" y="-9375"/>
                                    </p:animMotion>
                                  </p:childTnLst>
                                </p:cTn>
                              </p:par>
                            </p:childTnLst>
                          </p:cTn>
                        </p:par>
                      </p:childTnLst>
                    </p:cTn>
                  </p:par>
                </p:childTnLst>
              </p:cTn>
              <p:nextCondLst>
                <p:cond evt="onClick" delay="0">
                  <p:tgtEl>
                    <p:spTgt spid="52"/>
                  </p:tgtEl>
                </p:cond>
              </p:nextCondLst>
            </p:seq>
            <p:seq concurrent="1" nextAc="seek">
              <p:cTn id="47" restart="whenNotActive" fill="hold" evtFilter="cancelBubble" nodeType="interactiveSeq">
                <p:stCondLst>
                  <p:cond evt="onClick" delay="0">
                    <p:tgtEl>
                      <p:spTgt spid="58"/>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42" presetClass="path" presetSubtype="0" accel="50000" decel="50000" fill="hold" nodeType="clickEffect">
                                  <p:stCondLst>
                                    <p:cond delay="0"/>
                                  </p:stCondLst>
                                  <p:childTnLst>
                                    <p:animMotion origin="layout" path="M -0.04336 -0.00139 L -0.0569 -0.25347 " pathEditMode="relative" rAng="0" ptsTypes="AA">
                                      <p:cBhvr>
                                        <p:cTn id="51" dur="2000" fill="hold"/>
                                        <p:tgtEl>
                                          <p:spTgt spid="58"/>
                                        </p:tgtEl>
                                        <p:attrNameLst>
                                          <p:attrName>ppt_x</p:attrName>
                                          <p:attrName>ppt_y</p:attrName>
                                        </p:attrNameLst>
                                      </p:cBhvr>
                                      <p:rCtr x="-677" y="-12616"/>
                                    </p:animMotion>
                                  </p:childTnLst>
                                </p:cTn>
                              </p:par>
                            </p:childTnLst>
                          </p:cTn>
                        </p:par>
                      </p:childTnLst>
                    </p:cTn>
                  </p:par>
                </p:childTnLst>
              </p:cTn>
              <p:nextCondLst>
                <p:cond evt="onClick" delay="0">
                  <p:tgtEl>
                    <p:spTgt spid="58"/>
                  </p:tgtEl>
                </p:cond>
              </p:nextCondLst>
            </p:seq>
            <p:seq concurrent="1" nextAc="seek">
              <p:cTn id="52" restart="whenNotActive" fill="hold" evtFilter="cancelBubble" nodeType="interactiveSeq">
                <p:stCondLst>
                  <p:cond evt="onClick" delay="0">
                    <p:tgtEl>
                      <p:spTgt spid="73"/>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42" presetClass="path" presetSubtype="0" accel="50000" decel="50000" fill="hold" nodeType="clickEffect">
                                  <p:stCondLst>
                                    <p:cond delay="0"/>
                                  </p:stCondLst>
                                  <p:childTnLst>
                                    <p:animMotion origin="layout" path="M 2.22222E-6 -2.22222E-6 L 0.06232 -0.1912 " pathEditMode="relative" rAng="0" ptsTypes="AA">
                                      <p:cBhvr>
                                        <p:cTn id="56" dur="2000" fill="hold"/>
                                        <p:tgtEl>
                                          <p:spTgt spid="73"/>
                                        </p:tgtEl>
                                        <p:attrNameLst>
                                          <p:attrName>ppt_x</p:attrName>
                                          <p:attrName>ppt_y</p:attrName>
                                        </p:attrNameLst>
                                      </p:cBhvr>
                                      <p:rCtr x="3108" y="-9560"/>
                                    </p:animMotion>
                                  </p:childTnLst>
                                </p:cTn>
                              </p:par>
                            </p:childTnLst>
                          </p:cTn>
                        </p:par>
                      </p:childTnLst>
                    </p:cTn>
                  </p:par>
                </p:childTnLst>
              </p:cTn>
              <p:nextCondLst>
                <p:cond evt="onClick" delay="0">
                  <p:tgtEl>
                    <p:spTgt spid="7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4AC5327E-99F8-8A30-09D2-4A111E76854E}"/>
              </a:ext>
            </a:extLst>
          </p:cNvPr>
          <p:cNvSpPr txBox="1">
            <a:spLocks/>
          </p:cNvSpPr>
          <p:nvPr/>
        </p:nvSpPr>
        <p:spPr bwMode="auto">
          <a:xfrm>
            <a:off x="1981201" y="766763"/>
            <a:ext cx="8220075" cy="423862"/>
          </a:xfrm>
          <a:prstGeom prst="roundRect">
            <a:avLst>
              <a:gd name="adj" fmla="val 9639"/>
            </a:avLst>
          </a:prstGeom>
          <a:noFill/>
          <a:ln>
            <a:noFill/>
          </a:ln>
        </p:spPr>
        <p:txBody>
          <a:bodyPr lIns="252000" tIns="252000" rIns="252000" bIns="252000" anchor="ctr" anchorCtr="1"/>
          <a:lstStyle>
            <a:lvl1pPr algn="l" rtl="0" eaLnBrk="0" fontAlgn="base" hangingPunct="0">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a:lstStyle>
          <a:p>
            <a:pPr eaLnBrk="1" hangingPunct="1">
              <a:defRPr/>
            </a:pPr>
            <a:r>
              <a:rPr lang="en-GB" altLang="en-US" sz="3200" dirty="0"/>
              <a:t>Hidden Elves</a:t>
            </a:r>
            <a:endParaRPr lang="en-GB" altLang="en-US" sz="3200" dirty="0">
              <a:latin typeface="+mn-lt"/>
            </a:endParaRPr>
          </a:p>
        </p:txBody>
      </p:sp>
      <p:sp>
        <p:nvSpPr>
          <p:cNvPr id="25" name="TextBox 24">
            <a:extLst>
              <a:ext uri="{FF2B5EF4-FFF2-40B4-BE49-F238E27FC236}">
                <a16:creationId xmlns:a16="http://schemas.microsoft.com/office/drawing/2014/main" id="{9648958B-4C2D-4F99-1D09-01727A119B5C}"/>
              </a:ext>
            </a:extLst>
          </p:cNvPr>
          <p:cNvSpPr txBox="1"/>
          <p:nvPr/>
        </p:nvSpPr>
        <p:spPr>
          <a:xfrm>
            <a:off x="8235536" y="2334847"/>
            <a:ext cx="1529177" cy="769441"/>
          </a:xfrm>
          <a:prstGeom prst="rect">
            <a:avLst/>
          </a:prstGeom>
          <a:noFill/>
        </p:spPr>
        <p:txBody>
          <a:bodyPr>
            <a:spAutoFit/>
          </a:bodyPr>
          <a:lstStyle/>
          <a:p>
            <a:pPr algn="ctr">
              <a:defRPr/>
            </a:pPr>
            <a:r>
              <a:rPr lang="en-GB" sz="4400" dirty="0">
                <a:ln w="15875">
                  <a:solidFill>
                    <a:schemeClr val="tx1"/>
                  </a:solidFill>
                </a:ln>
                <a:solidFill>
                  <a:schemeClr val="bg1"/>
                </a:solidFill>
                <a:latin typeface="Twinkl ExtraBold" pitchFamily="2" charset="0"/>
              </a:rPr>
              <a:t>sixth</a:t>
            </a:r>
          </a:p>
        </p:txBody>
      </p:sp>
      <p:sp>
        <p:nvSpPr>
          <p:cNvPr id="26" name="TextBox 25">
            <a:extLst>
              <a:ext uri="{FF2B5EF4-FFF2-40B4-BE49-F238E27FC236}">
                <a16:creationId xmlns:a16="http://schemas.microsoft.com/office/drawing/2014/main" id="{09344D2D-D749-F4A6-3938-C44079F7CD49}"/>
              </a:ext>
            </a:extLst>
          </p:cNvPr>
          <p:cNvSpPr txBox="1"/>
          <p:nvPr/>
        </p:nvSpPr>
        <p:spPr>
          <a:xfrm>
            <a:off x="4249990" y="4351749"/>
            <a:ext cx="1626682" cy="769441"/>
          </a:xfrm>
          <a:prstGeom prst="rect">
            <a:avLst/>
          </a:prstGeom>
          <a:noFill/>
        </p:spPr>
        <p:txBody>
          <a:bodyPr>
            <a:spAutoFit/>
          </a:bodyPr>
          <a:lstStyle/>
          <a:p>
            <a:pPr algn="ctr">
              <a:defRPr/>
            </a:pPr>
            <a:r>
              <a:rPr lang="en-GB" sz="4400" dirty="0">
                <a:ln w="15875">
                  <a:solidFill>
                    <a:schemeClr val="tx1"/>
                  </a:solidFill>
                </a:ln>
                <a:solidFill>
                  <a:schemeClr val="bg1"/>
                </a:solidFill>
                <a:latin typeface="Twinkl ExtraBold" pitchFamily="2" charset="0"/>
              </a:rPr>
              <a:t>crush</a:t>
            </a:r>
          </a:p>
        </p:txBody>
      </p:sp>
      <p:sp>
        <p:nvSpPr>
          <p:cNvPr id="27" name="TextBox 26">
            <a:extLst>
              <a:ext uri="{FF2B5EF4-FFF2-40B4-BE49-F238E27FC236}">
                <a16:creationId xmlns:a16="http://schemas.microsoft.com/office/drawing/2014/main" id="{ACE619F0-2798-7396-581F-9C7555043303}"/>
              </a:ext>
            </a:extLst>
          </p:cNvPr>
          <p:cNvSpPr txBox="1"/>
          <p:nvPr/>
        </p:nvSpPr>
        <p:spPr>
          <a:xfrm>
            <a:off x="6208390" y="4360318"/>
            <a:ext cx="1664344" cy="769441"/>
          </a:xfrm>
          <a:prstGeom prst="rect">
            <a:avLst/>
          </a:prstGeom>
          <a:noFill/>
        </p:spPr>
        <p:txBody>
          <a:bodyPr>
            <a:spAutoFit/>
          </a:bodyPr>
          <a:lstStyle/>
          <a:p>
            <a:pPr algn="ctr">
              <a:defRPr/>
            </a:pPr>
            <a:r>
              <a:rPr lang="en-GB" sz="4400" dirty="0">
                <a:ln w="15875">
                  <a:solidFill>
                    <a:schemeClr val="tx1"/>
                  </a:solidFill>
                </a:ln>
                <a:solidFill>
                  <a:schemeClr val="bg1"/>
                </a:solidFill>
                <a:latin typeface="Twinkl ExtraBold" pitchFamily="2" charset="0"/>
              </a:rPr>
              <a:t>burnt</a:t>
            </a:r>
          </a:p>
        </p:txBody>
      </p:sp>
      <p:sp>
        <p:nvSpPr>
          <p:cNvPr id="28" name="TextBox 27">
            <a:extLst>
              <a:ext uri="{FF2B5EF4-FFF2-40B4-BE49-F238E27FC236}">
                <a16:creationId xmlns:a16="http://schemas.microsoft.com/office/drawing/2014/main" id="{7B07FE3E-76EA-D68B-85A3-07DE408E8B9C}"/>
              </a:ext>
            </a:extLst>
          </p:cNvPr>
          <p:cNvSpPr txBox="1"/>
          <p:nvPr/>
        </p:nvSpPr>
        <p:spPr>
          <a:xfrm>
            <a:off x="2423725" y="2362209"/>
            <a:ext cx="1596212" cy="769441"/>
          </a:xfrm>
          <a:prstGeom prst="rect">
            <a:avLst/>
          </a:prstGeom>
          <a:noFill/>
        </p:spPr>
        <p:txBody>
          <a:bodyPr>
            <a:spAutoFit/>
          </a:bodyPr>
          <a:lstStyle/>
          <a:p>
            <a:pPr algn="ctr">
              <a:defRPr/>
            </a:pPr>
            <a:r>
              <a:rPr lang="en-GB" sz="4400" dirty="0">
                <a:ln w="15875">
                  <a:solidFill>
                    <a:schemeClr val="tx1"/>
                  </a:solidFill>
                </a:ln>
                <a:solidFill>
                  <a:schemeClr val="bg1"/>
                </a:solidFill>
                <a:latin typeface="Twinkl ExtraBold" pitchFamily="2" charset="0"/>
              </a:rPr>
              <a:t>were</a:t>
            </a:r>
          </a:p>
        </p:txBody>
      </p:sp>
      <p:pic>
        <p:nvPicPr>
          <p:cNvPr id="14343" name="Picture 22">
            <a:extLst>
              <a:ext uri="{FF2B5EF4-FFF2-40B4-BE49-F238E27FC236}">
                <a16:creationId xmlns:a16="http://schemas.microsoft.com/office/drawing/2014/main" id="{A0889E9F-1155-69FC-BE86-E4701CD220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4714" y="2289175"/>
            <a:ext cx="757237"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2">
            <a:extLst>
              <a:ext uri="{FF2B5EF4-FFF2-40B4-BE49-F238E27FC236}">
                <a16:creationId xmlns:a16="http://schemas.microsoft.com/office/drawing/2014/main" id="{B96ED4E8-899C-4F07-5A22-FCEA07158A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8275" y="4273551"/>
            <a:ext cx="75565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20">
            <a:extLst>
              <a:ext uri="{FF2B5EF4-FFF2-40B4-BE49-F238E27FC236}">
                <a16:creationId xmlns:a16="http://schemas.microsoft.com/office/drawing/2014/main" id="{6C2BA2FE-588B-1025-D24A-1A98B38F5488}"/>
              </a:ext>
            </a:extLst>
          </p:cNvPr>
          <p:cNvSpPr>
            <a:spLocks noGrp="1"/>
          </p:cNvSpPr>
          <p:nvPr>
            <p:ph type="title"/>
          </p:nvPr>
        </p:nvSpPr>
        <p:spPr>
          <a:xfrm>
            <a:off x="1981201" y="1285876"/>
            <a:ext cx="8220075" cy="423863"/>
          </a:xfrm>
        </p:spPr>
        <p:txBody>
          <a:bodyPr/>
          <a:lstStyle/>
          <a:p>
            <a:pPr>
              <a:lnSpc>
                <a:spcPct val="100000"/>
              </a:lnSpc>
              <a:defRPr/>
            </a:pPr>
            <a:r>
              <a:rPr lang="en-GB" altLang="en-US" sz="1800" dirty="0">
                <a:latin typeface="+mn-lt"/>
              </a:rPr>
              <a:t>Click on the Christmas puddings to find hidden elves and words to read.</a:t>
            </a:r>
          </a:p>
        </p:txBody>
      </p:sp>
      <p:sp>
        <p:nvSpPr>
          <p:cNvPr id="12" name="TextBox 11">
            <a:extLst>
              <a:ext uri="{FF2B5EF4-FFF2-40B4-BE49-F238E27FC236}">
                <a16:creationId xmlns:a16="http://schemas.microsoft.com/office/drawing/2014/main" id="{47A25127-8A76-E3A0-E47A-EE2DB1F2FE1A}"/>
              </a:ext>
            </a:extLst>
          </p:cNvPr>
          <p:cNvSpPr txBox="1"/>
          <p:nvPr/>
        </p:nvSpPr>
        <p:spPr>
          <a:xfrm>
            <a:off x="6423025" y="2287963"/>
            <a:ext cx="1432430" cy="769441"/>
          </a:xfrm>
          <a:prstGeom prst="rect">
            <a:avLst/>
          </a:prstGeom>
          <a:noFill/>
        </p:spPr>
        <p:txBody>
          <a:bodyPr>
            <a:spAutoFit/>
          </a:bodyPr>
          <a:lstStyle/>
          <a:p>
            <a:pPr algn="ctr">
              <a:defRPr/>
            </a:pPr>
            <a:r>
              <a:rPr lang="en-GB" sz="4400" dirty="0">
                <a:ln w="15875">
                  <a:solidFill>
                    <a:schemeClr val="tx1"/>
                  </a:solidFill>
                </a:ln>
                <a:solidFill>
                  <a:schemeClr val="bg1"/>
                </a:solidFill>
                <a:latin typeface="Twinkl ExtraBold" pitchFamily="2" charset="0"/>
              </a:rPr>
              <a:t>lift</a:t>
            </a:r>
          </a:p>
        </p:txBody>
      </p:sp>
      <p:pic>
        <p:nvPicPr>
          <p:cNvPr id="14347" name="Picture 22">
            <a:extLst>
              <a:ext uri="{FF2B5EF4-FFF2-40B4-BE49-F238E27FC236}">
                <a16:creationId xmlns:a16="http://schemas.microsoft.com/office/drawing/2014/main" id="{37A62A07-7554-0E9A-3DF1-8B36095A0E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77250" y="4214813"/>
            <a:ext cx="75565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1">
            <a:extLst>
              <a:ext uri="{FF2B5EF4-FFF2-40B4-BE49-F238E27FC236}">
                <a16:creationId xmlns:a16="http://schemas.microsoft.com/office/drawing/2014/main" id="{A0522131-5802-0FF1-E7AF-86C9898B97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1564" y="1976438"/>
            <a:ext cx="1760537"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2">
            <a:extLst>
              <a:ext uri="{FF2B5EF4-FFF2-40B4-BE49-F238E27FC236}">
                <a16:creationId xmlns:a16="http://schemas.microsoft.com/office/drawing/2014/main" id="{797F994B-4113-1EDD-B5A8-6331557006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9739" y="1976438"/>
            <a:ext cx="1762125"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3">
            <a:extLst>
              <a:ext uri="{FF2B5EF4-FFF2-40B4-BE49-F238E27FC236}">
                <a16:creationId xmlns:a16="http://schemas.microsoft.com/office/drawing/2014/main" id="{8392530C-F648-EAC9-6E0E-CE2565A8C0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9501" y="1976438"/>
            <a:ext cx="1762125"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4">
            <a:extLst>
              <a:ext uri="{FF2B5EF4-FFF2-40B4-BE49-F238E27FC236}">
                <a16:creationId xmlns:a16="http://schemas.microsoft.com/office/drawing/2014/main" id="{5F8263A1-43E0-E0A9-329E-6BD630828D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70851" y="1976438"/>
            <a:ext cx="1762125"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5">
            <a:extLst>
              <a:ext uri="{FF2B5EF4-FFF2-40B4-BE49-F238E27FC236}">
                <a16:creationId xmlns:a16="http://schemas.microsoft.com/office/drawing/2014/main" id="{3965D060-D078-86A1-7782-BCC9FB0774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3300" y="3927476"/>
            <a:ext cx="1760538"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6">
            <a:extLst>
              <a:ext uri="{FF2B5EF4-FFF2-40B4-BE49-F238E27FC236}">
                <a16:creationId xmlns:a16="http://schemas.microsoft.com/office/drawing/2014/main" id="{1D249C70-0262-B2C4-2486-DFD7FF71B9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3064" y="3927476"/>
            <a:ext cx="1760537"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7">
            <a:extLst>
              <a:ext uri="{FF2B5EF4-FFF2-40B4-BE49-F238E27FC236}">
                <a16:creationId xmlns:a16="http://schemas.microsoft.com/office/drawing/2014/main" id="{EFFB167E-7FE0-9D65-B609-2235891E08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2826" y="3927476"/>
            <a:ext cx="1762125"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8">
            <a:extLst>
              <a:ext uri="{FF2B5EF4-FFF2-40B4-BE49-F238E27FC236}">
                <a16:creationId xmlns:a16="http://schemas.microsoft.com/office/drawing/2014/main" id="{8C99A974-4635-0446-80CF-11621CDAF8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2589" y="3927476"/>
            <a:ext cx="1762125"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nodeType="click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0"/>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xit" presetSubtype="0" fill="hold" nodeType="clickEffect">
                                  <p:stCondLst>
                                    <p:cond delay="0"/>
                                  </p:stCondLst>
                                  <p:childTnLst>
                                    <p:animEffect transition="out" filter="fade">
                                      <p:cBhvr>
                                        <p:cTn id="42" dur="500"/>
                                        <p:tgtEl>
                                          <p:spTgt spid="23"/>
                                        </p:tgtEl>
                                      </p:cBhvr>
                                    </p:animEffect>
                                    <p:set>
                                      <p:cBhvr>
                                        <p:cTn id="4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robbie">
            <a:extLst>
              <a:ext uri="{FF2B5EF4-FFF2-40B4-BE49-F238E27FC236}">
                <a16:creationId xmlns:a16="http://schemas.microsoft.com/office/drawing/2014/main" id="{8B77DC0D-CE7D-3D0A-3C9A-1FA0D1D0E685}"/>
              </a:ext>
            </a:extLst>
          </p:cNvPr>
          <p:cNvGrpSpPr>
            <a:grpSpLocks/>
          </p:cNvGrpSpPr>
          <p:nvPr/>
        </p:nvGrpSpPr>
        <p:grpSpPr bwMode="auto">
          <a:xfrm>
            <a:off x="4975226" y="3100388"/>
            <a:ext cx="2397125" cy="2673350"/>
            <a:chOff x="3494428" y="3209030"/>
            <a:chExt cx="2396488" cy="2674124"/>
          </a:xfrm>
        </p:grpSpPr>
        <p:sp>
          <p:nvSpPr>
            <p:cNvPr id="14" name="Oval 13">
              <a:extLst>
                <a:ext uri="{FF2B5EF4-FFF2-40B4-BE49-F238E27FC236}">
                  <a16:creationId xmlns:a16="http://schemas.microsoft.com/office/drawing/2014/main" id="{916F3121-FC63-59BE-D6C9-B0C8037B11D2}"/>
                </a:ext>
              </a:extLst>
            </p:cNvPr>
            <p:cNvSpPr/>
            <p:nvPr/>
          </p:nvSpPr>
          <p:spPr>
            <a:xfrm>
              <a:off x="3815018" y="4020477"/>
              <a:ext cx="1755308" cy="1753107"/>
            </a:xfrm>
            <a:prstGeom prst="ellipse">
              <a:avLst/>
            </a:prstGeom>
            <a:solidFill>
              <a:srgbClr val="DD273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5380" name="Picture 1">
              <a:extLst>
                <a:ext uri="{FF2B5EF4-FFF2-40B4-BE49-F238E27FC236}">
                  <a16:creationId xmlns:a16="http://schemas.microsoft.com/office/drawing/2014/main" id="{84E6009D-AF63-AE71-5303-B4AE1AD3F0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4428" y="3209030"/>
              <a:ext cx="2396488" cy="267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rainbow">
            <a:extLst>
              <a:ext uri="{FF2B5EF4-FFF2-40B4-BE49-F238E27FC236}">
                <a16:creationId xmlns:a16="http://schemas.microsoft.com/office/drawing/2014/main" id="{09FCA1F8-B81F-6128-B8BF-FF2F94DA4C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3300" y="2789238"/>
            <a:ext cx="1112838"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itle 20">
            <a:extLst>
              <a:ext uri="{FF2B5EF4-FFF2-40B4-BE49-F238E27FC236}">
                <a16:creationId xmlns:a16="http://schemas.microsoft.com/office/drawing/2014/main" id="{1143BA6B-6852-42BF-D3F0-B986ED6A4880}"/>
              </a:ext>
            </a:extLst>
          </p:cNvPr>
          <p:cNvSpPr>
            <a:spLocks noGrp="1"/>
          </p:cNvSpPr>
          <p:nvPr>
            <p:ph type="title"/>
          </p:nvPr>
        </p:nvSpPr>
        <p:spPr>
          <a:xfrm>
            <a:off x="1981201" y="479426"/>
            <a:ext cx="8220075" cy="993775"/>
          </a:xfrm>
        </p:spPr>
        <p:txBody>
          <a:bodyPr/>
          <a:lstStyle/>
          <a:p>
            <a:pPr eaLnBrk="1" hangingPunct="1"/>
            <a:r>
              <a:rPr lang="en-GB" altLang="en-US" sz="3600"/>
              <a:t>Robbie the Reindeer</a:t>
            </a:r>
          </a:p>
        </p:txBody>
      </p:sp>
      <p:sp>
        <p:nvSpPr>
          <p:cNvPr id="15365" name="Content Placeholder 21">
            <a:extLst>
              <a:ext uri="{FF2B5EF4-FFF2-40B4-BE49-F238E27FC236}">
                <a16:creationId xmlns:a16="http://schemas.microsoft.com/office/drawing/2014/main" id="{D0ACBCA6-1919-DA37-B952-4826E5D1FA27}"/>
              </a:ext>
            </a:extLst>
          </p:cNvPr>
          <p:cNvSpPr>
            <a:spLocks noGrp="1"/>
          </p:cNvSpPr>
          <p:nvPr>
            <p:ph idx="1"/>
          </p:nvPr>
        </p:nvSpPr>
        <p:spPr>
          <a:xfrm>
            <a:off x="2279650" y="1400175"/>
            <a:ext cx="7632700" cy="1238250"/>
          </a:xfrm>
        </p:spPr>
        <p:txBody>
          <a:bodyPr vert="horz" lIns="108000" tIns="108000" rIns="108000" bIns="108000" rtlCol="0">
            <a:normAutofit/>
          </a:bodyPr>
          <a:lstStyle/>
          <a:p>
            <a:pPr algn="ctr" eaLnBrk="1" hangingPunct="1"/>
            <a:r>
              <a:rPr lang="en-GB" altLang="en-US" sz="1600" dirty="0">
                <a:latin typeface="+mj-lt"/>
              </a:rPr>
              <a:t>Robbie the Reindeer likes to collect things that have the ‘r’ sound.</a:t>
            </a:r>
          </a:p>
          <a:p>
            <a:pPr algn="ctr" eaLnBrk="1" hangingPunct="1"/>
            <a:r>
              <a:rPr lang="en-GB" altLang="en-US" sz="1600" dirty="0">
                <a:latin typeface="+mj-lt"/>
              </a:rPr>
              <a:t>Sound out the names of each object, then find all of the ones that have this sound. Click on the pictures you think belong to Robbie to check</a:t>
            </a:r>
            <a:br>
              <a:rPr lang="en-GB" altLang="en-US" sz="1600" dirty="0">
                <a:latin typeface="+mj-lt"/>
              </a:rPr>
            </a:br>
            <a:r>
              <a:rPr lang="en-GB" altLang="en-US" sz="1600" dirty="0">
                <a:latin typeface="+mj-lt"/>
              </a:rPr>
              <a:t> if you are correct.</a:t>
            </a:r>
          </a:p>
        </p:txBody>
      </p:sp>
      <p:pic>
        <p:nvPicPr>
          <p:cNvPr id="6" name="rhino">
            <a:extLst>
              <a:ext uri="{FF2B5EF4-FFF2-40B4-BE49-F238E27FC236}">
                <a16:creationId xmlns:a16="http://schemas.microsoft.com/office/drawing/2014/main" id="{A568A71F-8B81-B8FD-EC0C-C45A78B753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6814" y="5324476"/>
            <a:ext cx="7191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ocket">
            <a:extLst>
              <a:ext uri="{FF2B5EF4-FFF2-40B4-BE49-F238E27FC236}">
                <a16:creationId xmlns:a16="http://schemas.microsoft.com/office/drawing/2014/main" id="{AC3CCB30-741F-78C0-4253-C263D431376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03463" y="4111626"/>
            <a:ext cx="938212"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obot">
            <a:extLst>
              <a:ext uri="{FF2B5EF4-FFF2-40B4-BE49-F238E27FC236}">
                <a16:creationId xmlns:a16="http://schemas.microsoft.com/office/drawing/2014/main" id="{8788D216-9C5D-8453-50D2-F06D03287AC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40751" y="2841626"/>
            <a:ext cx="105727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g">
            <a:extLst>
              <a:ext uri="{FF2B5EF4-FFF2-40B4-BE49-F238E27FC236}">
                <a16:creationId xmlns:a16="http://schemas.microsoft.com/office/drawing/2014/main" id="{FA9B2BA1-A42D-27DE-851D-BB0550C9F01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89938" y="4035426"/>
            <a:ext cx="114141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herry">
            <a:extLst>
              <a:ext uri="{FF2B5EF4-FFF2-40B4-BE49-F238E27FC236}">
                <a16:creationId xmlns:a16="http://schemas.microsoft.com/office/drawing/2014/main" id="{2038208F-16F9-B264-AD0E-872BA4C609C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69239" y="4843464"/>
            <a:ext cx="727075"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flag">
            <a:extLst>
              <a:ext uri="{FF2B5EF4-FFF2-40B4-BE49-F238E27FC236}">
                <a16:creationId xmlns:a16="http://schemas.microsoft.com/office/drawing/2014/main" id="{11F3909E-467B-640F-492E-18E02AB746C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09938" y="4756151"/>
            <a:ext cx="100965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watch">
            <a:extLst>
              <a:ext uri="{FF2B5EF4-FFF2-40B4-BE49-F238E27FC236}">
                <a16:creationId xmlns:a16="http://schemas.microsoft.com/office/drawing/2014/main" id="{C42E9BD0-C4F8-B1EF-1B15-56C5D51C5CA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562350" y="3103563"/>
            <a:ext cx="4381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abbit">
            <a:extLst>
              <a:ext uri="{FF2B5EF4-FFF2-40B4-BE49-F238E27FC236}">
                <a16:creationId xmlns:a16="http://schemas.microsoft.com/office/drawing/2014/main" id="{C58C2AB5-62E2-7B3E-8824-D71E6FD9F89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897938" y="5097463"/>
            <a:ext cx="1085850"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86A1F11-CBF5-6164-36EA-879EEFEBC6C4}"/>
              </a:ext>
            </a:extLst>
          </p:cNvPr>
          <p:cNvSpPr/>
          <p:nvPr/>
        </p:nvSpPr>
        <p:spPr>
          <a:xfrm>
            <a:off x="6091238" y="4305698"/>
            <a:ext cx="295275" cy="296069"/>
          </a:xfrm>
          <a:prstGeom prst="rect">
            <a:avLst/>
          </a:prstGeom>
          <a:solidFill>
            <a:srgbClr val="6CA3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4400" b="1" dirty="0">
                <a:ln w="12700">
                  <a:solidFill>
                    <a:schemeClr val="tx1"/>
                  </a:solidFill>
                </a:ln>
              </a:rPr>
              <a:t>r</a:t>
            </a:r>
            <a:endParaRPr lang="en-GB" b="1" dirty="0">
              <a:ln w="12700">
                <a:solidFill>
                  <a:schemeClr val="tx1"/>
                </a:solidFill>
              </a:ln>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0.10755 0.03843 L 0.25716 0.04838 " pathEditMode="relative" rAng="0" ptsTypes="AA">
                                      <p:cBhvr>
                                        <p:cTn id="6" dur="2000" fill="hold"/>
                                        <p:tgtEl>
                                          <p:spTgt spid="3"/>
                                        </p:tgtEl>
                                        <p:attrNameLst>
                                          <p:attrName>ppt_x</p:attrName>
                                          <p:attrName>ppt_y</p:attrName>
                                        </p:attrNameLst>
                                      </p:cBhvr>
                                      <p:rCtr x="18229" y="486"/>
                                    </p:animMotion>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nodeType="clickPar">
                      <p:stCondLst>
                        <p:cond delay="0"/>
                      </p:stCondLst>
                      <p:childTnLst>
                        <p:par>
                          <p:cTn id="9" fill="hold" nodeType="withGroup">
                            <p:stCondLst>
                              <p:cond delay="0"/>
                            </p:stCondLst>
                            <p:childTnLst>
                              <p:par>
                                <p:cTn id="10" presetID="42" presetClass="path" presetSubtype="0" accel="50000" decel="50000" fill="hold" nodeType="clickEffect">
                                  <p:stCondLst>
                                    <p:cond delay="0"/>
                                  </p:stCondLst>
                                  <p:childTnLst>
                                    <p:animMotion origin="layout" path="M -0.19778 0.06296 L 0.2862 0.01389 " pathEditMode="relative" rAng="0" ptsTypes="AA">
                                      <p:cBhvr>
                                        <p:cTn id="11" dur="2000" fill="hold"/>
                                        <p:tgtEl>
                                          <p:spTgt spid="7"/>
                                        </p:tgtEl>
                                        <p:attrNameLst>
                                          <p:attrName>ppt_x</p:attrName>
                                          <p:attrName>ppt_y</p:attrName>
                                        </p:attrNameLst>
                                      </p:cBhvr>
                                      <p:rCtr x="24193" y="-2454"/>
                                    </p:animMotion>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42" presetClass="path" presetSubtype="0" accel="50000" decel="50000" fill="hold" nodeType="clickEffect">
                                  <p:stCondLst>
                                    <p:cond delay="0"/>
                                  </p:stCondLst>
                                  <p:childTnLst>
                                    <p:animMotion origin="layout" path="M -2.5E-6 4.81481E-6 L 0.29653 -0.06505 " pathEditMode="relative" rAng="0" ptsTypes="AA">
                                      <p:cBhvr>
                                        <p:cTn id="16" dur="2000" fill="hold"/>
                                        <p:tgtEl>
                                          <p:spTgt spid="6"/>
                                        </p:tgtEl>
                                        <p:attrNameLst>
                                          <p:attrName>ppt_x</p:attrName>
                                          <p:attrName>ppt_y</p:attrName>
                                        </p:attrNameLst>
                                      </p:cBhvr>
                                      <p:rCtr x="14826" y="-3264"/>
                                    </p:animMotion>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42" presetClass="path" presetSubtype="0" accel="50000" decel="50000" fill="hold" nodeType="clickEffect">
                                  <p:stCondLst>
                                    <p:cond delay="0"/>
                                  </p:stCondLst>
                                  <p:childTnLst>
                                    <p:animMotion origin="layout" path="M -0.25469 0.04953 L -0.23047 0.19328 " pathEditMode="relative" rAng="0" ptsTypes="AA">
                                      <p:cBhvr>
                                        <p:cTn id="21" dur="2000" fill="hold"/>
                                        <p:tgtEl>
                                          <p:spTgt spid="8"/>
                                        </p:tgtEl>
                                        <p:attrNameLst>
                                          <p:attrName>ppt_x</p:attrName>
                                          <p:attrName>ppt_y</p:attrName>
                                        </p:attrNameLst>
                                      </p:cBhvr>
                                      <p:rCtr x="1211" y="7176"/>
                                    </p:animMotion>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42" presetClass="path" presetSubtype="0" accel="50000" decel="50000" fill="hold" nodeType="clickEffect">
                                  <p:stCondLst>
                                    <p:cond delay="0"/>
                                  </p:stCondLst>
                                  <p:childTnLst>
                                    <p:animMotion origin="layout" path="M 1.38889E-6 -7.40741E-7 L -0.29722 -0.01759 " pathEditMode="relative" rAng="0" ptsTypes="AA">
                                      <p:cBhvr>
                                        <p:cTn id="26" dur="2000" fill="hold"/>
                                        <p:tgtEl>
                                          <p:spTgt spid="5"/>
                                        </p:tgtEl>
                                        <p:attrNameLst>
                                          <p:attrName>ppt_x</p:attrName>
                                          <p:attrName>ppt_y</p:attrName>
                                        </p:attrNameLst>
                                      </p:cBhvr>
                                      <p:rCtr x="-14861" y="-880"/>
                                    </p:animMotion>
                                  </p:child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12"/>
                                        </p:tgtEl>
                                      </p:cBhvr>
                                    </p:animEffect>
                                    <p:animScale>
                                      <p:cBhvr>
                                        <p:cTn id="32"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1"/>
                                        </p:tgtEl>
                                      </p:cBhvr>
                                    </p:animEffect>
                                    <p:animScale>
                                      <p:cBhvr>
                                        <p:cTn id="38"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9"/>
                                        </p:tgtEl>
                                      </p:cBhvr>
                                    </p:animEffect>
                                    <p:animScale>
                                      <p:cBhvr>
                                        <p:cTn id="4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10"/>
                                        </p:tgtEl>
                                      </p:cBhvr>
                                    </p:animEffect>
                                    <p:animScale>
                                      <p:cBhvr>
                                        <p:cTn id="50" dur="250" autoRev="1" fill="hold"/>
                                        <p:tgtEl>
                                          <p:spTgt spid="10"/>
                                        </p:tgtEl>
                                      </p:cBhvr>
                                      <p:by x="105000" y="105000"/>
                                    </p:animScale>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a:extLst>
              <a:ext uri="{FF2B5EF4-FFF2-40B4-BE49-F238E27FC236}">
                <a16:creationId xmlns:a16="http://schemas.microsoft.com/office/drawing/2014/main" id="{674DF61E-4AF5-58FB-89EE-A606E7A25B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3925" y="1900238"/>
            <a:ext cx="7799388"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a:extLst>
              <a:ext uri="{FF2B5EF4-FFF2-40B4-BE49-F238E27FC236}">
                <a16:creationId xmlns:a16="http://schemas.microsoft.com/office/drawing/2014/main" id="{F25E4021-C8AC-AB13-3ADC-89CC8C5C97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3014" y="2754313"/>
            <a:ext cx="10318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itle 20">
            <a:extLst>
              <a:ext uri="{FF2B5EF4-FFF2-40B4-BE49-F238E27FC236}">
                <a16:creationId xmlns:a16="http://schemas.microsoft.com/office/drawing/2014/main" id="{100962DF-EC63-701B-F1BE-19AC03612857}"/>
              </a:ext>
            </a:extLst>
          </p:cNvPr>
          <p:cNvSpPr>
            <a:spLocks noGrp="1"/>
          </p:cNvSpPr>
          <p:nvPr>
            <p:ph type="title"/>
          </p:nvPr>
        </p:nvSpPr>
        <p:spPr>
          <a:xfrm>
            <a:off x="1981201" y="479426"/>
            <a:ext cx="8220075" cy="993775"/>
          </a:xfrm>
        </p:spPr>
        <p:txBody>
          <a:bodyPr/>
          <a:lstStyle/>
          <a:p>
            <a:pPr eaLnBrk="1" hangingPunct="1"/>
            <a:r>
              <a:rPr lang="en-GB" altLang="en-US" sz="3200" dirty="0"/>
              <a:t>Help Santa</a:t>
            </a:r>
            <a:endParaRPr lang="en-GB" altLang="en-US" sz="3000" dirty="0"/>
          </a:p>
        </p:txBody>
      </p:sp>
      <p:sp>
        <p:nvSpPr>
          <p:cNvPr id="16389" name="Content Placeholder 21">
            <a:extLst>
              <a:ext uri="{FF2B5EF4-FFF2-40B4-BE49-F238E27FC236}">
                <a16:creationId xmlns:a16="http://schemas.microsoft.com/office/drawing/2014/main" id="{B547E283-1BE5-0F84-9700-70752BF13099}"/>
              </a:ext>
            </a:extLst>
          </p:cNvPr>
          <p:cNvSpPr>
            <a:spLocks noGrp="1"/>
          </p:cNvSpPr>
          <p:nvPr>
            <p:ph idx="1"/>
          </p:nvPr>
        </p:nvSpPr>
        <p:spPr>
          <a:xfrm>
            <a:off x="2279650" y="1201739"/>
            <a:ext cx="7632700" cy="779461"/>
          </a:xfrm>
        </p:spPr>
        <p:txBody>
          <a:bodyPr vert="horz" lIns="108000" tIns="108000" rIns="108000" bIns="108000" rtlCol="0">
            <a:normAutofit/>
          </a:bodyPr>
          <a:lstStyle/>
          <a:p>
            <a:pPr algn="ctr" eaLnBrk="1" hangingPunct="1"/>
            <a:r>
              <a:rPr lang="en-GB" altLang="en-US" sz="1600" dirty="0">
                <a:solidFill>
                  <a:schemeClr val="tx1"/>
                </a:solidFill>
                <a:latin typeface="+mj-lt"/>
              </a:rPr>
              <a:t>Help Santa to read and answer the questions on his way to the cabin. Click on the signposts in order when you have read them.</a:t>
            </a:r>
          </a:p>
        </p:txBody>
      </p:sp>
      <p:pic>
        <p:nvPicPr>
          <p:cNvPr id="5" name="Picture 4">
            <a:extLst>
              <a:ext uri="{FF2B5EF4-FFF2-40B4-BE49-F238E27FC236}">
                <a16:creationId xmlns:a16="http://schemas.microsoft.com/office/drawing/2014/main" id="{BF1E4D4F-9DDF-B8EA-B932-F2DADE3093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50275" y="3859213"/>
            <a:ext cx="1354138"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thunderstorms">
            <a:extLst>
              <a:ext uri="{FF2B5EF4-FFF2-40B4-BE49-F238E27FC236}">
                <a16:creationId xmlns:a16="http://schemas.microsoft.com/office/drawing/2014/main" id="{0468A26B-0CC1-7964-8359-6976BEFFBE58}"/>
              </a:ext>
            </a:extLst>
          </p:cNvPr>
          <p:cNvGrpSpPr>
            <a:grpSpLocks/>
          </p:cNvGrpSpPr>
          <p:nvPr/>
        </p:nvGrpSpPr>
        <p:grpSpPr bwMode="auto">
          <a:xfrm>
            <a:off x="5530851" y="3071813"/>
            <a:ext cx="2119313" cy="1727200"/>
            <a:chOff x="4024313" y="3049588"/>
            <a:chExt cx="2119312" cy="1727200"/>
          </a:xfrm>
        </p:grpSpPr>
        <p:pic>
          <p:nvPicPr>
            <p:cNvPr id="16404" name="Picture 10">
              <a:extLst>
                <a:ext uri="{FF2B5EF4-FFF2-40B4-BE49-F238E27FC236}">
                  <a16:creationId xmlns:a16="http://schemas.microsoft.com/office/drawing/2014/main" id="{20E522B4-8EFF-4D6E-319B-53A64624BF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24313" y="3049588"/>
              <a:ext cx="1379537"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5" name="TextBox 11">
              <a:extLst>
                <a:ext uri="{FF2B5EF4-FFF2-40B4-BE49-F238E27FC236}">
                  <a16:creationId xmlns:a16="http://schemas.microsoft.com/office/drawing/2014/main" id="{CF50DD28-5272-D039-CF07-B129A10AF411}"/>
                </a:ext>
              </a:extLst>
            </p:cNvPr>
            <p:cNvSpPr txBox="1">
              <a:spLocks noChangeArrowheads="1"/>
            </p:cNvSpPr>
            <p:nvPr/>
          </p:nvSpPr>
          <p:spPr bwMode="auto">
            <a:xfrm>
              <a:off x="4121150" y="3429000"/>
              <a:ext cx="20224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1100" dirty="0">
                  <a:solidFill>
                    <a:schemeClr val="tx1"/>
                  </a:solidFill>
                  <a:latin typeface="+mj-lt"/>
                </a:rPr>
                <a:t>Are you afraid of thunderstorms?</a:t>
              </a:r>
            </a:p>
          </p:txBody>
        </p:sp>
      </p:grpSp>
      <p:pic>
        <p:nvPicPr>
          <p:cNvPr id="22" name="Picture 4">
            <a:extLst>
              <a:ext uri="{FF2B5EF4-FFF2-40B4-BE49-F238E27FC236}">
                <a16:creationId xmlns:a16="http://schemas.microsoft.com/office/drawing/2014/main" id="{F63BBC95-627E-481F-11D0-989A811AF0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40475" y="3881439"/>
            <a:ext cx="12065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moon green">
            <a:extLst>
              <a:ext uri="{FF2B5EF4-FFF2-40B4-BE49-F238E27FC236}">
                <a16:creationId xmlns:a16="http://schemas.microsoft.com/office/drawing/2014/main" id="{A3A5E8F4-A73A-661F-5CF2-31D0DB5A8C12}"/>
              </a:ext>
            </a:extLst>
          </p:cNvPr>
          <p:cNvGrpSpPr>
            <a:grpSpLocks/>
          </p:cNvGrpSpPr>
          <p:nvPr/>
        </p:nvGrpSpPr>
        <p:grpSpPr bwMode="auto">
          <a:xfrm>
            <a:off x="6884988" y="4144963"/>
            <a:ext cx="1998662" cy="1985962"/>
            <a:chOff x="5295900" y="4148138"/>
            <a:chExt cx="1998663" cy="1985962"/>
          </a:xfrm>
        </p:grpSpPr>
        <p:pic>
          <p:nvPicPr>
            <p:cNvPr id="16402" name="moon green">
              <a:extLst>
                <a:ext uri="{FF2B5EF4-FFF2-40B4-BE49-F238E27FC236}">
                  <a16:creationId xmlns:a16="http://schemas.microsoft.com/office/drawing/2014/main" id="{7C6E68AD-2673-3E8E-91DE-91EE2A3F2F7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95900" y="4148138"/>
              <a:ext cx="1587500"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3" name="TextBox 7">
              <a:extLst>
                <a:ext uri="{FF2B5EF4-FFF2-40B4-BE49-F238E27FC236}">
                  <a16:creationId xmlns:a16="http://schemas.microsoft.com/office/drawing/2014/main" id="{1E1DA4CC-E22B-7DDF-BA37-CB89AB7F2016}"/>
                </a:ext>
              </a:extLst>
            </p:cNvPr>
            <p:cNvSpPr txBox="1">
              <a:spLocks noChangeArrowheads="1"/>
            </p:cNvSpPr>
            <p:nvPr/>
          </p:nvSpPr>
          <p:spPr bwMode="auto">
            <a:xfrm>
              <a:off x="5403850" y="4689475"/>
              <a:ext cx="1890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1200" dirty="0">
                  <a:solidFill>
                    <a:schemeClr val="tx1"/>
                  </a:solidFill>
                  <a:latin typeface="+mj-lt"/>
                </a:rPr>
                <a:t>Is the moon green</a:t>
              </a:r>
              <a:r>
                <a:rPr lang="en-GB" altLang="en-US" sz="1200" dirty="0">
                  <a:solidFill>
                    <a:schemeClr val="tx1"/>
                  </a:solidFill>
                  <a:latin typeface="Twinkl SemiBold" pitchFamily="2" charset="0"/>
                </a:rPr>
                <a:t>?</a:t>
              </a:r>
            </a:p>
          </p:txBody>
        </p:sp>
      </p:grpSp>
      <p:grpSp>
        <p:nvGrpSpPr>
          <p:cNvPr id="4" name="shark">
            <a:extLst>
              <a:ext uri="{FF2B5EF4-FFF2-40B4-BE49-F238E27FC236}">
                <a16:creationId xmlns:a16="http://schemas.microsoft.com/office/drawing/2014/main" id="{4A2C30D8-A9E4-FA4F-E00C-CB306FDAD18F}"/>
              </a:ext>
            </a:extLst>
          </p:cNvPr>
          <p:cNvGrpSpPr>
            <a:grpSpLocks/>
          </p:cNvGrpSpPr>
          <p:nvPr/>
        </p:nvGrpSpPr>
        <p:grpSpPr bwMode="auto">
          <a:xfrm>
            <a:off x="3767138" y="2203450"/>
            <a:ext cx="1604962" cy="1912938"/>
            <a:chOff x="2419350" y="2222500"/>
            <a:chExt cx="1604963" cy="1912938"/>
          </a:xfrm>
        </p:grpSpPr>
        <p:pic>
          <p:nvPicPr>
            <p:cNvPr id="16400" name="Picture 12">
              <a:extLst>
                <a:ext uri="{FF2B5EF4-FFF2-40B4-BE49-F238E27FC236}">
                  <a16:creationId xmlns:a16="http://schemas.microsoft.com/office/drawing/2014/main" id="{FB59CF58-3F12-36FE-1D1E-CCE03299860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19350" y="2222500"/>
              <a:ext cx="1527175"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1" name="TextBox 13">
              <a:extLst>
                <a:ext uri="{FF2B5EF4-FFF2-40B4-BE49-F238E27FC236}">
                  <a16:creationId xmlns:a16="http://schemas.microsoft.com/office/drawing/2014/main" id="{E7512EAB-2DE3-0BA2-E3F9-43B1D247C9BB}"/>
                </a:ext>
              </a:extLst>
            </p:cNvPr>
            <p:cNvSpPr txBox="1">
              <a:spLocks noChangeArrowheads="1"/>
            </p:cNvSpPr>
            <p:nvPr/>
          </p:nvSpPr>
          <p:spPr bwMode="auto">
            <a:xfrm>
              <a:off x="2571750" y="2678113"/>
              <a:ext cx="14525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sz="1100" dirty="0">
                  <a:solidFill>
                    <a:schemeClr val="tx1"/>
                  </a:solidFill>
                  <a:latin typeface="+mj-lt"/>
                </a:rPr>
                <a:t>Did a shark ever jump up a tree?</a:t>
              </a:r>
            </a:p>
          </p:txBody>
        </p:sp>
      </p:grpSp>
      <p:pic>
        <p:nvPicPr>
          <p:cNvPr id="24" name="Picture 4">
            <a:extLst>
              <a:ext uri="{FF2B5EF4-FFF2-40B4-BE49-F238E27FC236}">
                <a16:creationId xmlns:a16="http://schemas.microsoft.com/office/drawing/2014/main" id="{F17B703C-761F-F202-AB86-A5331265FE7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52750" y="2498726"/>
            <a:ext cx="8001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22"/>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2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D7D20C-A2EF-95B3-B484-69BBA69A1149}"/>
              </a:ext>
            </a:extLst>
          </p:cNvPr>
          <p:cNvSpPr/>
          <p:nvPr/>
        </p:nvSpPr>
        <p:spPr>
          <a:xfrm>
            <a:off x="8642351" y="4960938"/>
            <a:ext cx="1204913" cy="1204912"/>
          </a:xfrm>
          <a:prstGeom prst="rect">
            <a:avLst/>
          </a:prstGeom>
          <a:solidFill>
            <a:srgbClr val="00A65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lt1">
                  <a:alpha val="20000"/>
                </a:schemeClr>
              </a:solidFill>
            </a:endParaRPr>
          </a:p>
        </p:txBody>
      </p:sp>
      <p:sp>
        <p:nvSpPr>
          <p:cNvPr id="17411" name="Title 20">
            <a:extLst>
              <a:ext uri="{FF2B5EF4-FFF2-40B4-BE49-F238E27FC236}">
                <a16:creationId xmlns:a16="http://schemas.microsoft.com/office/drawing/2014/main" id="{352BED2B-6CBB-6B7F-F5F5-DB798BC77912}"/>
              </a:ext>
            </a:extLst>
          </p:cNvPr>
          <p:cNvSpPr>
            <a:spLocks noGrp="1"/>
          </p:cNvSpPr>
          <p:nvPr>
            <p:ph type="title"/>
          </p:nvPr>
        </p:nvSpPr>
        <p:spPr>
          <a:xfrm>
            <a:off x="1981201" y="479426"/>
            <a:ext cx="8220075" cy="993775"/>
          </a:xfrm>
        </p:spPr>
        <p:txBody>
          <a:bodyPr/>
          <a:lstStyle/>
          <a:p>
            <a:pPr eaLnBrk="1" hangingPunct="1"/>
            <a:r>
              <a:rPr lang="en-GB" altLang="en-US" sz="3600"/>
              <a:t>Sorting Snowmen</a:t>
            </a:r>
          </a:p>
        </p:txBody>
      </p:sp>
      <p:sp>
        <p:nvSpPr>
          <p:cNvPr id="17412" name="Content Placeholder 21">
            <a:extLst>
              <a:ext uri="{FF2B5EF4-FFF2-40B4-BE49-F238E27FC236}">
                <a16:creationId xmlns:a16="http://schemas.microsoft.com/office/drawing/2014/main" id="{B692CF94-1CEA-A359-4257-9544A8C96B5B}"/>
              </a:ext>
            </a:extLst>
          </p:cNvPr>
          <p:cNvSpPr>
            <a:spLocks noGrp="1"/>
          </p:cNvSpPr>
          <p:nvPr>
            <p:ph idx="1"/>
          </p:nvPr>
        </p:nvSpPr>
        <p:spPr>
          <a:xfrm>
            <a:off x="2279650" y="1246189"/>
            <a:ext cx="7632700" cy="860425"/>
          </a:xfrm>
        </p:spPr>
        <p:txBody>
          <a:bodyPr vert="horz" lIns="108000" tIns="108000" rIns="108000" bIns="108000" rtlCol="0">
            <a:normAutofit fontScale="55000" lnSpcReduction="20000"/>
          </a:bodyPr>
          <a:lstStyle/>
          <a:p>
            <a:pPr marL="0" indent="0" algn="ctr" eaLnBrk="1" hangingPunct="1">
              <a:buNone/>
            </a:pPr>
            <a:r>
              <a:rPr lang="en-GB" altLang="en-US" dirty="0">
                <a:solidFill>
                  <a:schemeClr val="tx1"/>
                </a:solidFill>
                <a:latin typeface="+mj-lt"/>
              </a:rPr>
              <a:t>Help to sort out the snowmen’s words.</a:t>
            </a:r>
          </a:p>
          <a:p>
            <a:pPr marL="0" indent="0" algn="ctr" eaLnBrk="1" hangingPunct="1">
              <a:buNone/>
            </a:pPr>
            <a:r>
              <a:rPr lang="en-GB" altLang="en-US" dirty="0">
                <a:solidFill>
                  <a:schemeClr val="tx1"/>
                </a:solidFill>
                <a:latin typeface="+mj-lt"/>
              </a:rPr>
              <a:t>Say each word, listening carefully to the sounds. Which picture do they need to match with? Click each object to check if you were correct.</a:t>
            </a:r>
          </a:p>
        </p:txBody>
      </p:sp>
      <p:pic>
        <p:nvPicPr>
          <p:cNvPr id="17413" name="Picture 33">
            <a:extLst>
              <a:ext uri="{FF2B5EF4-FFF2-40B4-BE49-F238E27FC236}">
                <a16:creationId xmlns:a16="http://schemas.microsoft.com/office/drawing/2014/main" id="{543331F0-2AC8-5D62-8463-37105A68DF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97114" y="2463801"/>
            <a:ext cx="99377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333C2C5-A9E1-C1B7-3719-26DC1578105D}"/>
              </a:ext>
            </a:extLst>
          </p:cNvPr>
          <p:cNvSpPr/>
          <p:nvPr/>
        </p:nvSpPr>
        <p:spPr>
          <a:xfrm>
            <a:off x="2322513" y="4960938"/>
            <a:ext cx="1206500" cy="1204912"/>
          </a:xfrm>
          <a:prstGeom prst="rect">
            <a:avLst/>
          </a:prstGeom>
          <a:solidFill>
            <a:srgbClr val="DF50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Rectangle 8">
            <a:extLst>
              <a:ext uri="{FF2B5EF4-FFF2-40B4-BE49-F238E27FC236}">
                <a16:creationId xmlns:a16="http://schemas.microsoft.com/office/drawing/2014/main" id="{DB2F94E6-9559-76DC-ED54-149A99BBC12F}"/>
              </a:ext>
            </a:extLst>
          </p:cNvPr>
          <p:cNvSpPr/>
          <p:nvPr/>
        </p:nvSpPr>
        <p:spPr>
          <a:xfrm>
            <a:off x="3586163" y="4960938"/>
            <a:ext cx="1206500" cy="1204912"/>
          </a:xfrm>
          <a:prstGeom prst="rect">
            <a:avLst/>
          </a:prstGeom>
          <a:solidFill>
            <a:srgbClr val="00A65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lt1">
                  <a:alpha val="20000"/>
                </a:schemeClr>
              </a:solidFill>
            </a:endParaRPr>
          </a:p>
        </p:txBody>
      </p:sp>
      <p:sp>
        <p:nvSpPr>
          <p:cNvPr id="10" name="Rectangle 9">
            <a:extLst>
              <a:ext uri="{FF2B5EF4-FFF2-40B4-BE49-F238E27FC236}">
                <a16:creationId xmlns:a16="http://schemas.microsoft.com/office/drawing/2014/main" id="{2183D707-947D-A4DD-346A-C8B52342FB86}"/>
              </a:ext>
            </a:extLst>
          </p:cNvPr>
          <p:cNvSpPr/>
          <p:nvPr/>
        </p:nvSpPr>
        <p:spPr>
          <a:xfrm>
            <a:off x="4849813" y="4960938"/>
            <a:ext cx="1206500" cy="1204912"/>
          </a:xfrm>
          <a:prstGeom prst="rect">
            <a:avLst/>
          </a:prstGeom>
          <a:solidFill>
            <a:srgbClr val="DF50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Rectangle 10">
            <a:extLst>
              <a:ext uri="{FF2B5EF4-FFF2-40B4-BE49-F238E27FC236}">
                <a16:creationId xmlns:a16="http://schemas.microsoft.com/office/drawing/2014/main" id="{760E86EB-BBE9-EEE5-36CD-ACDFF895E46D}"/>
              </a:ext>
            </a:extLst>
          </p:cNvPr>
          <p:cNvSpPr/>
          <p:nvPr/>
        </p:nvSpPr>
        <p:spPr>
          <a:xfrm>
            <a:off x="6113463" y="4960938"/>
            <a:ext cx="1206500" cy="1204912"/>
          </a:xfrm>
          <a:prstGeom prst="rect">
            <a:avLst/>
          </a:prstGeom>
          <a:solidFill>
            <a:srgbClr val="00A65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lt1">
                  <a:alpha val="20000"/>
                </a:schemeClr>
              </a:solidFill>
            </a:endParaRPr>
          </a:p>
        </p:txBody>
      </p:sp>
      <p:sp>
        <p:nvSpPr>
          <p:cNvPr id="14" name="Rectangle 13">
            <a:extLst>
              <a:ext uri="{FF2B5EF4-FFF2-40B4-BE49-F238E27FC236}">
                <a16:creationId xmlns:a16="http://schemas.microsoft.com/office/drawing/2014/main" id="{4C6CBD95-51EB-6244-620D-934107BE9101}"/>
              </a:ext>
            </a:extLst>
          </p:cNvPr>
          <p:cNvSpPr/>
          <p:nvPr/>
        </p:nvSpPr>
        <p:spPr>
          <a:xfrm>
            <a:off x="7378701" y="4960938"/>
            <a:ext cx="1204913" cy="1204912"/>
          </a:xfrm>
          <a:prstGeom prst="rect">
            <a:avLst/>
          </a:prstGeom>
          <a:solidFill>
            <a:srgbClr val="DF50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 name="bauble">
            <a:extLst>
              <a:ext uri="{FF2B5EF4-FFF2-40B4-BE49-F238E27FC236}">
                <a16:creationId xmlns:a16="http://schemas.microsoft.com/office/drawing/2014/main" id="{2BB481D1-122A-05BC-0E5E-B025456C76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5388" y="5149851"/>
            <a:ext cx="9191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ell">
            <a:extLst>
              <a:ext uri="{FF2B5EF4-FFF2-40B4-BE49-F238E27FC236}">
                <a16:creationId xmlns:a16="http://schemas.microsoft.com/office/drawing/2014/main" id="{328D59F6-57B5-AA23-16A2-3350D5FB61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8550" y="5164138"/>
            <a:ext cx="1049338"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snowflake">
            <a:extLst>
              <a:ext uri="{FF2B5EF4-FFF2-40B4-BE49-F238E27FC236}">
                <a16:creationId xmlns:a16="http://schemas.microsoft.com/office/drawing/2014/main" id="{6AE1E00E-C85E-042B-2857-8E34B9EDC5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81575" y="5413376"/>
            <a:ext cx="9461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star">
            <a:extLst>
              <a:ext uri="{FF2B5EF4-FFF2-40B4-BE49-F238E27FC236}">
                <a16:creationId xmlns:a16="http://schemas.microsoft.com/office/drawing/2014/main" id="{A830B477-E43C-35B6-3D5F-8A79E3FD971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64425" y="4994275"/>
            <a:ext cx="102870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sleigh">
            <a:extLst>
              <a:ext uri="{FF2B5EF4-FFF2-40B4-BE49-F238E27FC236}">
                <a16:creationId xmlns:a16="http://schemas.microsoft.com/office/drawing/2014/main" id="{8AEA8735-120F-C96A-28C0-5D48F5C374F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14738" y="5235576"/>
            <a:ext cx="11303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33">
            <a:extLst>
              <a:ext uri="{FF2B5EF4-FFF2-40B4-BE49-F238E27FC236}">
                <a16:creationId xmlns:a16="http://schemas.microsoft.com/office/drawing/2014/main" id="{47681F4E-E501-1352-F573-3E3C410471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40139" y="2463801"/>
            <a:ext cx="992187"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6" name="Picture 33">
            <a:extLst>
              <a:ext uri="{FF2B5EF4-FFF2-40B4-BE49-F238E27FC236}">
                <a16:creationId xmlns:a16="http://schemas.microsoft.com/office/drawing/2014/main" id="{6B2B902A-5267-7B1B-3778-D4B4A1DC42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81575" y="2463801"/>
            <a:ext cx="99218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7" name="Picture 33">
            <a:extLst>
              <a:ext uri="{FF2B5EF4-FFF2-40B4-BE49-F238E27FC236}">
                <a16:creationId xmlns:a16="http://schemas.microsoft.com/office/drawing/2014/main" id="{9568D42D-4433-1D66-EAA4-5C26B0337F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5700" y="2463801"/>
            <a:ext cx="99218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Picture 33">
            <a:extLst>
              <a:ext uri="{FF2B5EF4-FFF2-40B4-BE49-F238E27FC236}">
                <a16:creationId xmlns:a16="http://schemas.microsoft.com/office/drawing/2014/main" id="{CC3F0D62-C7C8-E2AF-0BF7-E647B4FCD4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77139" y="2463801"/>
            <a:ext cx="99377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9" name="Picture 33">
            <a:extLst>
              <a:ext uri="{FF2B5EF4-FFF2-40B4-BE49-F238E27FC236}">
                <a16:creationId xmlns:a16="http://schemas.microsoft.com/office/drawing/2014/main" id="{891F8887-E3C0-29C5-38C9-B91AA68DAA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0164" y="2463801"/>
            <a:ext cx="992187"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0" name="Content Placeholder 21">
            <a:extLst>
              <a:ext uri="{FF2B5EF4-FFF2-40B4-BE49-F238E27FC236}">
                <a16:creationId xmlns:a16="http://schemas.microsoft.com/office/drawing/2014/main" id="{3160A0A2-90BD-1ABD-3591-03EECFD40FF2}"/>
              </a:ext>
            </a:extLst>
          </p:cNvPr>
          <p:cNvSpPr>
            <a:spLocks/>
          </p:cNvSpPr>
          <p:nvPr/>
        </p:nvSpPr>
        <p:spPr bwMode="auto">
          <a:xfrm>
            <a:off x="2078038" y="3617913"/>
            <a:ext cx="1306512" cy="52546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dirty="0">
                <a:solidFill>
                  <a:schemeClr val="tx1"/>
                </a:solidFill>
                <a:latin typeface="+mj-lt"/>
              </a:rPr>
              <a:t>driftwood</a:t>
            </a:r>
          </a:p>
        </p:txBody>
      </p:sp>
      <p:sp>
        <p:nvSpPr>
          <p:cNvPr id="17431" name="Content Placeholder 21">
            <a:extLst>
              <a:ext uri="{FF2B5EF4-FFF2-40B4-BE49-F238E27FC236}">
                <a16:creationId xmlns:a16="http://schemas.microsoft.com/office/drawing/2014/main" id="{DD17C5B6-2F13-BC10-2A2A-05F0FAED8294}"/>
              </a:ext>
            </a:extLst>
          </p:cNvPr>
          <p:cNvSpPr>
            <a:spLocks/>
          </p:cNvSpPr>
          <p:nvPr/>
        </p:nvSpPr>
        <p:spPr bwMode="auto">
          <a:xfrm>
            <a:off x="3482976" y="3617913"/>
            <a:ext cx="1306513" cy="52546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dirty="0">
                <a:solidFill>
                  <a:schemeClr val="tx1"/>
                </a:solidFill>
                <a:latin typeface="+mj-lt"/>
              </a:rPr>
              <a:t>melting</a:t>
            </a:r>
          </a:p>
        </p:txBody>
      </p:sp>
      <p:sp>
        <p:nvSpPr>
          <p:cNvPr id="17432" name="Content Placeholder 21">
            <a:extLst>
              <a:ext uri="{FF2B5EF4-FFF2-40B4-BE49-F238E27FC236}">
                <a16:creationId xmlns:a16="http://schemas.microsoft.com/office/drawing/2014/main" id="{AA28E2DE-1F3A-B695-34F8-0DD61D49946B}"/>
              </a:ext>
            </a:extLst>
          </p:cNvPr>
          <p:cNvSpPr>
            <a:spLocks/>
          </p:cNvSpPr>
          <p:nvPr/>
        </p:nvSpPr>
        <p:spPr bwMode="auto">
          <a:xfrm>
            <a:off x="4784726" y="3617913"/>
            <a:ext cx="1306513" cy="52546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dirty="0">
                <a:solidFill>
                  <a:schemeClr val="tx1"/>
                </a:solidFill>
                <a:latin typeface="+mj-lt"/>
              </a:rPr>
              <a:t>star</a:t>
            </a:r>
          </a:p>
        </p:txBody>
      </p:sp>
      <p:sp>
        <p:nvSpPr>
          <p:cNvPr id="17433" name="Content Placeholder 21">
            <a:extLst>
              <a:ext uri="{FF2B5EF4-FFF2-40B4-BE49-F238E27FC236}">
                <a16:creationId xmlns:a16="http://schemas.microsoft.com/office/drawing/2014/main" id="{584C8D77-A4DB-42E8-B47D-AD553BBF428A}"/>
              </a:ext>
            </a:extLst>
          </p:cNvPr>
          <p:cNvSpPr>
            <a:spLocks/>
          </p:cNvSpPr>
          <p:nvPr/>
        </p:nvSpPr>
        <p:spPr bwMode="auto">
          <a:xfrm>
            <a:off x="6127751" y="3594101"/>
            <a:ext cx="1306513" cy="525463"/>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dirty="0">
                <a:solidFill>
                  <a:schemeClr val="tx1"/>
                </a:solidFill>
                <a:latin typeface="+mj-lt"/>
              </a:rPr>
              <a:t>swim</a:t>
            </a:r>
          </a:p>
        </p:txBody>
      </p:sp>
      <p:sp>
        <p:nvSpPr>
          <p:cNvPr id="17434" name="Content Placeholder 21">
            <a:extLst>
              <a:ext uri="{FF2B5EF4-FFF2-40B4-BE49-F238E27FC236}">
                <a16:creationId xmlns:a16="http://schemas.microsoft.com/office/drawing/2014/main" id="{974792B9-FBA3-1E8C-0CF4-1B2278CB252A}"/>
              </a:ext>
            </a:extLst>
          </p:cNvPr>
          <p:cNvSpPr>
            <a:spLocks/>
          </p:cNvSpPr>
          <p:nvPr/>
        </p:nvSpPr>
        <p:spPr bwMode="auto">
          <a:xfrm>
            <a:off x="7419976" y="3594101"/>
            <a:ext cx="1306513" cy="525463"/>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dirty="0">
                <a:solidFill>
                  <a:schemeClr val="tx1"/>
                </a:solidFill>
                <a:latin typeface="+mj-lt"/>
              </a:rPr>
              <a:t>pond</a:t>
            </a:r>
          </a:p>
        </p:txBody>
      </p:sp>
      <p:sp>
        <p:nvSpPr>
          <p:cNvPr id="17435" name="Content Placeholder 21">
            <a:extLst>
              <a:ext uri="{FF2B5EF4-FFF2-40B4-BE49-F238E27FC236}">
                <a16:creationId xmlns:a16="http://schemas.microsoft.com/office/drawing/2014/main" id="{D0E9EC5C-FA46-5893-BA75-26432469700F}"/>
              </a:ext>
            </a:extLst>
          </p:cNvPr>
          <p:cNvSpPr>
            <a:spLocks/>
          </p:cNvSpPr>
          <p:nvPr/>
        </p:nvSpPr>
        <p:spPr bwMode="auto">
          <a:xfrm>
            <a:off x="8763001" y="3605213"/>
            <a:ext cx="1306513" cy="52546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dirty="0">
                <a:solidFill>
                  <a:schemeClr val="tx1"/>
                </a:solidFill>
                <a:latin typeface="+mj-lt"/>
              </a:rPr>
              <a:t>blink</a:t>
            </a:r>
          </a:p>
        </p:txBody>
      </p:sp>
      <p:grpSp>
        <p:nvGrpSpPr>
          <p:cNvPr id="15" name="Group 14">
            <a:extLst>
              <a:ext uri="{FF2B5EF4-FFF2-40B4-BE49-F238E27FC236}">
                <a16:creationId xmlns:a16="http://schemas.microsoft.com/office/drawing/2014/main" id="{83184847-14C9-6494-507E-65E443545D5A}"/>
              </a:ext>
            </a:extLst>
          </p:cNvPr>
          <p:cNvGrpSpPr>
            <a:grpSpLocks/>
          </p:cNvGrpSpPr>
          <p:nvPr/>
        </p:nvGrpSpPr>
        <p:grpSpPr bwMode="auto">
          <a:xfrm>
            <a:off x="8966200" y="5072063"/>
            <a:ext cx="617538" cy="1035050"/>
            <a:chOff x="7370060" y="4915052"/>
            <a:chExt cx="736905" cy="1234393"/>
          </a:xfrm>
        </p:grpSpPr>
        <p:pic>
          <p:nvPicPr>
            <p:cNvPr id="17438" name="Picture 11">
              <a:extLst>
                <a:ext uri="{FF2B5EF4-FFF2-40B4-BE49-F238E27FC236}">
                  <a16:creationId xmlns:a16="http://schemas.microsoft.com/office/drawing/2014/main" id="{CDD28255-A006-561A-6A36-559256362F2A}"/>
                </a:ext>
              </a:extLst>
            </p:cNvPr>
            <p:cNvPicPr>
              <a:picLocks noChangeAspect="1"/>
            </p:cNvPicPr>
            <p:nvPr/>
          </p:nvPicPr>
          <p:blipFill>
            <a:blip r:embed="rId8">
              <a:extLst>
                <a:ext uri="{28A0092B-C50C-407E-A947-70E740481C1C}">
                  <a14:useLocalDpi xmlns:a14="http://schemas.microsoft.com/office/drawing/2010/main" val="0"/>
                </a:ext>
              </a:extLst>
            </a:blip>
            <a:srcRect l="15874" t="-124" r="6897" b="64691"/>
            <a:stretch>
              <a:fillRect/>
            </a:stretch>
          </p:blipFill>
          <p:spPr bwMode="auto">
            <a:xfrm>
              <a:off x="7383132" y="4915052"/>
              <a:ext cx="723833" cy="64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Picture 6">
              <a:extLst>
                <a:ext uri="{FF2B5EF4-FFF2-40B4-BE49-F238E27FC236}">
                  <a16:creationId xmlns:a16="http://schemas.microsoft.com/office/drawing/2014/main" id="{BBBF341B-8461-00D9-D203-86E0E9C85ABA}"/>
                </a:ext>
              </a:extLst>
            </p:cNvPr>
            <p:cNvPicPr>
              <a:picLocks noChangeAspect="1"/>
            </p:cNvPicPr>
            <p:nvPr/>
          </p:nvPicPr>
          <p:blipFill>
            <a:blip r:embed="rId9">
              <a:extLst>
                <a:ext uri="{28A0092B-C50C-407E-A947-70E740481C1C}">
                  <a14:useLocalDpi xmlns:a14="http://schemas.microsoft.com/office/drawing/2010/main" val="0"/>
                </a:ext>
              </a:extLst>
            </a:blip>
            <a:srcRect l="13988" r="11127" b="64938"/>
            <a:stretch>
              <a:fillRect/>
            </a:stretch>
          </p:blipFill>
          <p:spPr bwMode="auto">
            <a:xfrm>
              <a:off x="7370060" y="5514975"/>
              <a:ext cx="701491" cy="63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0.02695 -0.02893 L 0.10248 -0.19328 " pathEditMode="relative" rAng="0" ptsTypes="AA">
                                      <p:cBhvr>
                                        <p:cTn id="6" dur="2000" fill="hold"/>
                                        <p:tgtEl>
                                          <p:spTgt spid="2"/>
                                        </p:tgtEl>
                                        <p:attrNameLst>
                                          <p:attrName>ppt_x</p:attrName>
                                          <p:attrName>ppt_y</p:attrName>
                                        </p:attrNameLst>
                                      </p:cBhvr>
                                      <p:rCtr x="6471" y="-8218"/>
                                    </p:animMotion>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nodeType="clickPar">
                      <p:stCondLst>
                        <p:cond delay="0"/>
                      </p:stCondLst>
                      <p:childTnLst>
                        <p:par>
                          <p:cTn id="9" fill="hold" nodeType="withGroup">
                            <p:stCondLst>
                              <p:cond delay="0"/>
                            </p:stCondLst>
                            <p:childTnLst>
                              <p:par>
                                <p:cTn id="10" presetID="42" presetClass="path" presetSubtype="0" accel="50000" decel="50000" fill="hold" nodeType="clickEffect">
                                  <p:stCondLst>
                                    <p:cond delay="0"/>
                                  </p:stCondLst>
                                  <p:childTnLst>
                                    <p:animMotion origin="layout" path="M 0.02435 0.00046 L -0.10951 -0.20625 " pathEditMode="relative" rAng="0" ptsTypes="AA">
                                      <p:cBhvr>
                                        <p:cTn id="11" dur="2000" fill="hold"/>
                                        <p:tgtEl>
                                          <p:spTgt spid="19"/>
                                        </p:tgtEl>
                                        <p:attrNameLst>
                                          <p:attrName>ppt_x</p:attrName>
                                          <p:attrName>ppt_y</p:attrName>
                                        </p:attrNameLst>
                                      </p:cBhvr>
                                      <p:rCtr x="-6693" y="-10347"/>
                                    </p:animMotion>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42" presetClass="path" presetSubtype="0" accel="50000" decel="50000" fill="hold" nodeType="clickEffect">
                                  <p:stCondLst>
                                    <p:cond delay="0"/>
                                  </p:stCondLst>
                                  <p:childTnLst>
                                    <p:animMotion origin="layout" path="M -0.06263 -0.02037 L 0.22226 -0.20856 " pathEditMode="relative" rAng="0" ptsTypes="AA">
                                      <p:cBhvr>
                                        <p:cTn id="16" dur="2000" fill="hold"/>
                                        <p:tgtEl>
                                          <p:spTgt spid="16"/>
                                        </p:tgtEl>
                                        <p:attrNameLst>
                                          <p:attrName>ppt_x</p:attrName>
                                          <p:attrName>ppt_y</p:attrName>
                                        </p:attrNameLst>
                                      </p:cBhvr>
                                      <p:rCtr x="14245" y="-9421"/>
                                    </p:animMotion>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42" presetClass="path" presetSubtype="0" accel="50000" decel="50000" fill="hold" nodeType="clickEffect">
                                  <p:stCondLst>
                                    <p:cond delay="0"/>
                                  </p:stCondLst>
                                  <p:childTnLst>
                                    <p:animMotion origin="layout" path="M -0.00091 -0.03773 L 0.00417 -0.19745 " pathEditMode="relative" rAng="0" ptsTypes="AA">
                                      <p:cBhvr>
                                        <p:cTn id="21" dur="2000" fill="hold"/>
                                        <p:tgtEl>
                                          <p:spTgt spid="3"/>
                                        </p:tgtEl>
                                        <p:attrNameLst>
                                          <p:attrName>ppt_x</p:attrName>
                                          <p:attrName>ppt_y</p:attrName>
                                        </p:attrNameLst>
                                      </p:cBhvr>
                                      <p:rCtr x="247" y="-7986"/>
                                    </p:animMotion>
                                  </p:childTnLst>
                                </p:cTn>
                              </p:par>
                            </p:childTnLst>
                          </p:cTn>
                        </p:par>
                      </p:childTnLst>
                    </p:cTn>
                  </p:par>
                </p:childTnLst>
              </p:cTn>
              <p:nextCondLst>
                <p:cond evt="onClick" delay="0">
                  <p:tgtEl>
                    <p:spTgt spid="3"/>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42" presetClass="path" presetSubtype="0" accel="50000" decel="50000" fill="hold" nodeType="clickEffect">
                                  <p:stCondLst>
                                    <p:cond delay="0"/>
                                  </p:stCondLst>
                                  <p:childTnLst>
                                    <p:animMotion origin="layout" path="M 0.0681 -0.00532 L -0.21003 -0.1662 " pathEditMode="relative" rAng="0" ptsTypes="AA">
                                      <p:cBhvr>
                                        <p:cTn id="26" dur="2000" fill="hold"/>
                                        <p:tgtEl>
                                          <p:spTgt spid="18"/>
                                        </p:tgtEl>
                                        <p:attrNameLst>
                                          <p:attrName>ppt_x</p:attrName>
                                          <p:attrName>ppt_y</p:attrName>
                                        </p:attrNameLst>
                                      </p:cBhvr>
                                      <p:rCtr x="-13906" y="-8056"/>
                                    </p:animMotion>
                                  </p:child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42" presetClass="path" presetSubtype="0" accel="50000" decel="50000" fill="hold" nodeType="clickEffect">
                                  <p:stCondLst>
                                    <p:cond delay="0"/>
                                  </p:stCondLst>
                                  <p:childTnLst>
                                    <p:animMotion origin="layout" path="M 5.55556E-7 3.7037E-6 L 0.01788 -0.1669 " pathEditMode="relative" rAng="0" ptsTypes="AA">
                                      <p:cBhvr>
                                        <p:cTn id="31" dur="2000" fill="hold"/>
                                        <p:tgtEl>
                                          <p:spTgt spid="15"/>
                                        </p:tgtEl>
                                        <p:attrNameLst>
                                          <p:attrName>ppt_x</p:attrName>
                                          <p:attrName>ppt_y</p:attrName>
                                        </p:attrNameLst>
                                      </p:cBhvr>
                                      <p:rCtr x="885" y="-8356"/>
                                    </p:animMotion>
                                  </p:childTnLst>
                                </p:cTn>
                              </p:par>
                            </p:childTnLst>
                          </p:cTn>
                        </p:par>
                      </p:childTnLst>
                    </p:cTn>
                  </p:par>
                </p:childTnLst>
              </p:cTn>
              <p:nextCondLst>
                <p:cond evt="onClick" delay="0">
                  <p:tgtEl>
                    <p:spTgt spid="15"/>
                  </p:tgtEl>
                </p:cond>
              </p:nextCondLst>
            </p:seq>
          </p:childTnLst>
        </p:cTn>
      </p:par>
    </p:tnLst>
  </p:timing>
</p:sld>
</file>

<file path=ppt/theme/theme1.xml><?xml version="1.0" encoding="utf-8"?>
<a:theme xmlns:a="http://schemas.openxmlformats.org/drawingml/2006/main" name="Classroom">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lassroom">
      <a:majorFont>
        <a:latin typeface="Sassoon Primary"/>
        <a:ea typeface=""/>
        <a:cs typeface=""/>
      </a:majorFont>
      <a:minorFont>
        <a:latin typeface="Sassoon Primar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assroom" id="{7079444A-A5F5-41FF-B880-1513F8B4E925}" vid="{AFF00F74-1A7B-4722-8615-B231E5B92C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9" ma:contentTypeDescription="Create a new document." ma:contentTypeScope="" ma:versionID="0ccd8820e972fb664eff99625585554f">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240032a458356819c1799ed4598adf8b"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
        <AccountId xsi:nil="true"/>
        <AccountType/>
      </UserInfo>
    </SharedWithUsers>
  </documentManagement>
</p:properties>
</file>

<file path=customXml/itemProps1.xml><?xml version="1.0" encoding="utf-8"?>
<ds:datastoreItem xmlns:ds="http://schemas.openxmlformats.org/officeDocument/2006/customXml" ds:itemID="{88C7463C-59D1-40B5-9B3F-877915FFDA33}">
  <ds:schemaRefs>
    <ds:schemaRef ds:uri="http://schemas.microsoft.com/sharepoint/v3/contenttype/forms"/>
  </ds:schemaRefs>
</ds:datastoreItem>
</file>

<file path=customXml/itemProps2.xml><?xml version="1.0" encoding="utf-8"?>
<ds:datastoreItem xmlns:ds="http://schemas.openxmlformats.org/officeDocument/2006/customXml" ds:itemID="{9C9600C7-6444-4A12-B6F3-EB8BC5B3F526}"/>
</file>

<file path=customXml/itemProps3.xml><?xml version="1.0" encoding="utf-8"?>
<ds:datastoreItem xmlns:ds="http://schemas.openxmlformats.org/officeDocument/2006/customXml" ds:itemID="{EDEA18B6-3DDE-4176-963F-A759F2F3FD05}">
  <ds:schemaRefs>
    <ds:schemaRef ds:uri="e255f982-5f1f-41c7-871f-7a91432a5484"/>
    <ds:schemaRef ds:uri="http://schemas.openxmlformats.org/package/2006/metadata/core-properties"/>
    <ds:schemaRef ds:uri="http://schemas.microsoft.com/office/infopath/2007/PartnerControls"/>
    <ds:schemaRef ds:uri="http://purl.org/dc/terms/"/>
    <ds:schemaRef ds:uri="http://purl.org/dc/dcmitype/"/>
    <ds:schemaRef ds:uri="http://schemas.microsoft.com/office/2006/documentManagement/types"/>
    <ds:schemaRef ds:uri="http://purl.org/dc/elements/1.1/"/>
    <ds:schemaRef ds:uri="http://www.w3.org/XML/1998/namespace"/>
    <ds:schemaRef ds:uri="5519ec2d-3025-400a-aa14-bba49a7e18f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3633</TotalTime>
  <Words>1920</Words>
  <Application>Microsoft Office PowerPoint</Application>
  <PresentationFormat>Widescreen</PresentationFormat>
  <Paragraphs>243</Paragraphs>
  <Slides>38</Slides>
  <Notes>13</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Classroom</vt:lpstr>
      <vt:lpstr>Tuesday 16th December 2025</vt:lpstr>
      <vt:lpstr>Morning Challenges:</vt:lpstr>
      <vt:lpstr>Which Stocking?</vt:lpstr>
      <vt:lpstr>A Mighty Mix-Up</vt:lpstr>
      <vt:lpstr>Make the Cake</vt:lpstr>
      <vt:lpstr>Click on the Christmas puddings to find hidden elves and words to read.</vt:lpstr>
      <vt:lpstr>Robbie the Reindeer</vt:lpstr>
      <vt:lpstr>Help Santa</vt:lpstr>
      <vt:lpstr>Sorting Snowmen</vt:lpstr>
      <vt:lpstr>Spell the Words</vt:lpstr>
      <vt:lpstr>Read the words…</vt:lpstr>
      <vt:lpstr>A Letter to Father Christmas</vt:lpstr>
      <vt:lpstr>Christmas cards inserts</vt:lpstr>
      <vt:lpstr>TBAT: retell a story.</vt:lpstr>
      <vt:lpstr>Today we will retell the story of ‘Twas the night before Christmas’</vt:lpstr>
      <vt:lpstr>PowerPoint Presentation</vt:lpstr>
      <vt:lpstr>PowerPoint Presentation</vt:lpstr>
      <vt:lpstr>Think of a sentence to say what happened after that.</vt:lpstr>
      <vt:lpstr>What happened next?</vt:lpstr>
      <vt:lpstr>Think of a sentence to say what happened at the end.</vt:lpstr>
      <vt:lpstr>Break</vt:lpstr>
      <vt:lpstr>Lunch</vt:lpstr>
      <vt:lpstr>3 in 3  What were the names of the brothers who created the first engine powered plane?   Wright brothers    Wrong brothers  What was the first type of air craft?  hot air balloon     glider  How long did the first engine powered flight last? 12 minutes    12 seconds  </vt:lpstr>
      <vt:lpstr>PowerPoint Presentation</vt:lpstr>
      <vt:lpstr>PowerPoint Presentation</vt:lpstr>
      <vt:lpstr>How have humans travelled in space?</vt:lpstr>
      <vt:lpstr>PowerPoint Presentation</vt:lpstr>
      <vt:lpstr>Space travel over time</vt:lpstr>
      <vt:lpstr>Space travel over time</vt:lpstr>
      <vt:lpstr>Space travel over time</vt:lpstr>
      <vt:lpstr>PowerPoint Presentation</vt:lpstr>
      <vt:lpstr>Space travel over time</vt:lpstr>
      <vt:lpstr>PowerPoint Presentation</vt:lpstr>
      <vt:lpstr>Draw lines to show who landed where.</vt:lpstr>
      <vt:lpstr>How have humans travelled in space?</vt:lpstr>
      <vt:lpstr>PowerPoint Presentation</vt:lpstr>
      <vt:lpstr>How have humans travelled in space?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P McKenzie-Cook</cp:lastModifiedBy>
  <cp:revision>16</cp:revision>
  <dcterms:created xsi:type="dcterms:W3CDTF">2025-12-10T19:05:55Z</dcterms:created>
  <dcterms:modified xsi:type="dcterms:W3CDTF">2025-12-15T18:52:22Z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lpwstr>312700.000000000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