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93"/>
  </p:notesMasterIdLst>
  <p:sldIdLst>
    <p:sldId id="256" r:id="rId5"/>
    <p:sldId id="598" r:id="rId6"/>
    <p:sldId id="522" r:id="rId7"/>
    <p:sldId id="502" r:id="rId8"/>
    <p:sldId id="521" r:id="rId9"/>
    <p:sldId id="503" r:id="rId10"/>
    <p:sldId id="508" r:id="rId11"/>
    <p:sldId id="509" r:id="rId12"/>
    <p:sldId id="510" r:id="rId13"/>
    <p:sldId id="511" r:id="rId14"/>
    <p:sldId id="512" r:id="rId15"/>
    <p:sldId id="513" r:id="rId16"/>
    <p:sldId id="514" r:id="rId17"/>
    <p:sldId id="515" r:id="rId18"/>
    <p:sldId id="516" r:id="rId19"/>
    <p:sldId id="517" r:id="rId20"/>
    <p:sldId id="272" r:id="rId21"/>
    <p:sldId id="492" r:id="rId22"/>
    <p:sldId id="518" r:id="rId23"/>
    <p:sldId id="519" r:id="rId24"/>
    <p:sldId id="520" r:id="rId25"/>
    <p:sldId id="506" r:id="rId26"/>
    <p:sldId id="273" r:id="rId27"/>
    <p:sldId id="599" r:id="rId28"/>
    <p:sldId id="600" r:id="rId29"/>
    <p:sldId id="421" r:id="rId30"/>
    <p:sldId id="269" r:id="rId31"/>
    <p:sldId id="415" r:id="rId32"/>
    <p:sldId id="416" r:id="rId33"/>
    <p:sldId id="422" r:id="rId34"/>
    <p:sldId id="270" r:id="rId35"/>
    <p:sldId id="417" r:id="rId36"/>
    <p:sldId id="418" r:id="rId37"/>
    <p:sldId id="423" r:id="rId38"/>
    <p:sldId id="266" r:id="rId39"/>
    <p:sldId id="424" r:id="rId40"/>
    <p:sldId id="271" r:id="rId41"/>
    <p:sldId id="425" r:id="rId42"/>
    <p:sldId id="523" r:id="rId43"/>
    <p:sldId id="482" r:id="rId44"/>
    <p:sldId id="257" r:id="rId45"/>
    <p:sldId id="258" r:id="rId46"/>
    <p:sldId id="259" r:id="rId47"/>
    <p:sldId id="260" r:id="rId48"/>
    <p:sldId id="582" r:id="rId49"/>
    <p:sldId id="603" r:id="rId50"/>
    <p:sldId id="606" r:id="rId51"/>
    <p:sldId id="607" r:id="rId52"/>
    <p:sldId id="605" r:id="rId53"/>
    <p:sldId id="604" r:id="rId54"/>
    <p:sldId id="611" r:id="rId55"/>
    <p:sldId id="610" r:id="rId56"/>
    <p:sldId id="612" r:id="rId57"/>
    <p:sldId id="613" r:id="rId58"/>
    <p:sldId id="608" r:id="rId59"/>
    <p:sldId id="609" r:id="rId60"/>
    <p:sldId id="614" r:id="rId61"/>
    <p:sldId id="583" r:id="rId62"/>
    <p:sldId id="601" r:id="rId63"/>
    <p:sldId id="584" r:id="rId64"/>
    <p:sldId id="602" r:id="rId65"/>
    <p:sldId id="585" r:id="rId66"/>
    <p:sldId id="586" r:id="rId67"/>
    <p:sldId id="587" r:id="rId68"/>
    <p:sldId id="588" r:id="rId69"/>
    <p:sldId id="589" r:id="rId70"/>
    <p:sldId id="590" r:id="rId71"/>
    <p:sldId id="267" r:id="rId72"/>
    <p:sldId id="268" r:id="rId73"/>
    <p:sldId id="591" r:id="rId74"/>
    <p:sldId id="592" r:id="rId75"/>
    <p:sldId id="593" r:id="rId76"/>
    <p:sldId id="594" r:id="rId77"/>
    <p:sldId id="595" r:id="rId78"/>
    <p:sldId id="274" r:id="rId79"/>
    <p:sldId id="275" r:id="rId80"/>
    <p:sldId id="276" r:id="rId81"/>
    <p:sldId id="277" r:id="rId82"/>
    <p:sldId id="278" r:id="rId83"/>
    <p:sldId id="279" r:id="rId84"/>
    <p:sldId id="261" r:id="rId85"/>
    <p:sldId id="262" r:id="rId86"/>
    <p:sldId id="263" r:id="rId87"/>
    <p:sldId id="264" r:id="rId88"/>
    <p:sldId id="265" r:id="rId89"/>
    <p:sldId id="596" r:id="rId90"/>
    <p:sldId id="597" r:id="rId91"/>
    <p:sldId id="581" r:id="rId92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B18B2-AA09-442C-B3BD-EF03C00F6A47}" v="329" dt="2025-12-07T21:22:17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notesMaster" Target="notesMasters/notesMaster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Freel" userId="S::afreel@ohacademy.co.uk::f6dead3d-cc44-4b49-aee1-60fe86f08dbd" providerId="AD" clId="Web-{A448B0CD-0813-8477-84F4-7F3911104C94}"/>
    <pc:docChg chg="modSld">
      <pc:chgData name="A Freel" userId="S::afreel@ohacademy.co.uk::f6dead3d-cc44-4b49-aee1-60fe86f08dbd" providerId="AD" clId="Web-{A448B0CD-0813-8477-84F4-7F3911104C94}" dt="2025-12-04T14:27:54.234" v="45" actId="20577"/>
      <pc:docMkLst>
        <pc:docMk/>
      </pc:docMkLst>
      <pc:sldChg chg="addSp modSp">
        <pc:chgData name="A Freel" userId="S::afreel@ohacademy.co.uk::f6dead3d-cc44-4b49-aee1-60fe86f08dbd" providerId="AD" clId="Web-{A448B0CD-0813-8477-84F4-7F3911104C94}" dt="2025-12-04T14:27:54.234" v="45" actId="20577"/>
        <pc:sldMkLst>
          <pc:docMk/>
          <pc:sldMk cId="1166182221" sldId="581"/>
        </pc:sldMkLst>
        <pc:spChg chg="add mod">
          <ac:chgData name="A Freel" userId="S::afreel@ohacademy.co.uk::f6dead3d-cc44-4b49-aee1-60fe86f08dbd" providerId="AD" clId="Web-{A448B0CD-0813-8477-84F4-7F3911104C94}" dt="2025-12-04T14:27:54.234" v="45" actId="20577"/>
          <ac:spMkLst>
            <pc:docMk/>
            <pc:sldMk cId="1166182221" sldId="581"/>
            <ac:spMk id="12" creationId="{2EE35D49-B729-9F5B-ADC6-3119A36ACCCD}"/>
          </ac:spMkLst>
        </pc:spChg>
        <pc:spChg chg="add mod">
          <ac:chgData name="A Freel" userId="S::afreel@ohacademy.co.uk::f6dead3d-cc44-4b49-aee1-60fe86f08dbd" providerId="AD" clId="Web-{A448B0CD-0813-8477-84F4-7F3911104C94}" dt="2025-12-04T14:27:50.422" v="43" actId="20577"/>
          <ac:spMkLst>
            <pc:docMk/>
            <pc:sldMk cId="1166182221" sldId="581"/>
            <ac:spMk id="14" creationId="{8A7732C4-16FC-A46E-FA05-23E6CFD280DE}"/>
          </ac:spMkLst>
        </pc:spChg>
        <pc:picChg chg="add mod">
          <ac:chgData name="A Freel" userId="S::afreel@ohacademy.co.uk::f6dead3d-cc44-4b49-aee1-60fe86f08dbd" providerId="AD" clId="Web-{A448B0CD-0813-8477-84F4-7F3911104C94}" dt="2025-12-04T13:34:49.455" v="2" actId="1076"/>
          <ac:picMkLst>
            <pc:docMk/>
            <pc:sldMk cId="1166182221" sldId="581"/>
            <ac:picMk id="11" creationId="{A2BC6F88-5224-5CB1-8C89-601C253827B3}"/>
          </ac:picMkLst>
        </pc:picChg>
        <pc:picChg chg="add mod">
          <ac:chgData name="A Freel" userId="S::afreel@ohacademy.co.uk::f6dead3d-cc44-4b49-aee1-60fe86f08dbd" providerId="AD" clId="Web-{A448B0CD-0813-8477-84F4-7F3911104C94}" dt="2025-12-04T14:27:07.421" v="23" actId="1076"/>
          <ac:picMkLst>
            <pc:docMk/>
            <pc:sldMk cId="1166182221" sldId="581"/>
            <ac:picMk id="13" creationId="{42685021-6621-552F-2796-897C6A5F8957}"/>
          </ac:picMkLst>
        </pc:picChg>
      </pc:sldChg>
    </pc:docChg>
  </pc:docChgLst>
  <pc:docChgLst>
    <pc:chgData name="P McKenzie-Cook" userId="6605cc89-aaff-4d80-9ee6-20e4afa4ef0c" providerId="ADAL" clId="{C1EED9DC-9EC8-4349-96AA-3A3934B357C5}"/>
    <pc:docChg chg="undo custSel addSld delSld modSld sldOrd">
      <pc:chgData name="P McKenzie-Cook" userId="6605cc89-aaff-4d80-9ee6-20e4afa4ef0c" providerId="ADAL" clId="{C1EED9DC-9EC8-4349-96AA-3A3934B357C5}" dt="2025-12-07T21:30:57.612" v="2070" actId="20577"/>
      <pc:docMkLst>
        <pc:docMk/>
      </pc:docMkLst>
      <pc:sldChg chg="modSp">
        <pc:chgData name="P McKenzie-Cook" userId="6605cc89-aaff-4d80-9ee6-20e4afa4ef0c" providerId="ADAL" clId="{C1EED9DC-9EC8-4349-96AA-3A3934B357C5}" dt="2025-11-30T20:22:33.878" v="26"/>
        <pc:sldMkLst>
          <pc:docMk/>
          <pc:sldMk cId="109857222" sldId="256"/>
        </pc:sldMkLst>
        <pc:spChg chg="mod">
          <ac:chgData name="P McKenzie-Cook" userId="6605cc89-aaff-4d80-9ee6-20e4afa4ef0c" providerId="ADAL" clId="{C1EED9DC-9EC8-4349-96AA-3A3934B357C5}" dt="2025-11-30T20:22:33.878" v="26"/>
          <ac:spMkLst>
            <pc:docMk/>
            <pc:sldMk cId="109857222" sldId="256"/>
            <ac:spMk id="2" creationId="{00000000-0000-0000-0000-000000000000}"/>
          </ac:spMkLst>
        </pc:spChg>
      </pc:sldChg>
      <pc:sldChg chg="modSp mod">
        <pc:chgData name="P McKenzie-Cook" userId="6605cc89-aaff-4d80-9ee6-20e4afa4ef0c" providerId="ADAL" clId="{C1EED9DC-9EC8-4349-96AA-3A3934B357C5}" dt="2025-12-07T21:29:56.014" v="2041" actId="20577"/>
        <pc:sldMkLst>
          <pc:docMk/>
          <pc:sldMk cId="1372231570" sldId="267"/>
        </pc:sldMkLst>
        <pc:spChg chg="mod">
          <ac:chgData name="P McKenzie-Cook" userId="6605cc89-aaff-4d80-9ee6-20e4afa4ef0c" providerId="ADAL" clId="{C1EED9DC-9EC8-4349-96AA-3A3934B357C5}" dt="2025-12-07T21:29:56.014" v="2041" actId="20577"/>
          <ac:spMkLst>
            <pc:docMk/>
            <pc:sldMk cId="1372231570" sldId="267"/>
            <ac:spMk id="5" creationId="{76E17259-72E6-A1F9-9A20-795D921F895C}"/>
          </ac:spMkLst>
        </pc:spChg>
      </pc:sldChg>
      <pc:sldChg chg="modSp mod">
        <pc:chgData name="P McKenzie-Cook" userId="6605cc89-aaff-4d80-9ee6-20e4afa4ef0c" providerId="ADAL" clId="{C1EED9DC-9EC8-4349-96AA-3A3934B357C5}" dt="2025-12-07T21:30:01.573" v="2043" actId="20577"/>
        <pc:sldMkLst>
          <pc:docMk/>
          <pc:sldMk cId="3961202002" sldId="268"/>
        </pc:sldMkLst>
        <pc:spChg chg="mod">
          <ac:chgData name="P McKenzie-Cook" userId="6605cc89-aaff-4d80-9ee6-20e4afa4ef0c" providerId="ADAL" clId="{C1EED9DC-9EC8-4349-96AA-3A3934B357C5}" dt="2025-12-07T21:30:01.573" v="2043" actId="20577"/>
          <ac:spMkLst>
            <pc:docMk/>
            <pc:sldMk cId="3961202002" sldId="268"/>
            <ac:spMk id="5" creationId="{529E4579-4B38-BB44-4F2F-E906841B413E}"/>
          </ac:spMkLst>
        </pc:spChg>
      </pc:sldChg>
      <pc:sldChg chg="addSp modSp add mod ord">
        <pc:chgData name="P McKenzie-Cook" userId="6605cc89-aaff-4d80-9ee6-20e4afa4ef0c" providerId="ADAL" clId="{C1EED9DC-9EC8-4349-96AA-3A3934B357C5}" dt="2025-11-30T20:28:36.783" v="119"/>
        <pc:sldMkLst>
          <pc:docMk/>
          <pc:sldMk cId="644108571" sldId="272"/>
        </pc:sldMkLst>
        <pc:spChg chg="mod">
          <ac:chgData name="P McKenzie-Cook" userId="6605cc89-aaff-4d80-9ee6-20e4afa4ef0c" providerId="ADAL" clId="{C1EED9DC-9EC8-4349-96AA-3A3934B357C5}" dt="2025-11-30T20:20:57.933" v="18" actId="1076"/>
          <ac:spMkLst>
            <pc:docMk/>
            <pc:sldMk cId="644108571" sldId="272"/>
            <ac:spMk id="2" creationId="{2ADDE7F3-770A-CB19-3D45-DB4911530FBF}"/>
          </ac:spMkLst>
        </pc:spChg>
        <pc:spChg chg="add mod">
          <ac:chgData name="P McKenzie-Cook" userId="6605cc89-aaff-4d80-9ee6-20e4afa4ef0c" providerId="ADAL" clId="{C1EED9DC-9EC8-4349-96AA-3A3934B357C5}" dt="2025-11-30T20:24:13.863" v="94"/>
          <ac:spMkLst>
            <pc:docMk/>
            <pc:sldMk cId="644108571" sldId="272"/>
            <ac:spMk id="3" creationId="{BF22D2E1-2BCF-C789-07DE-8F326650DEF8}"/>
          </ac:spMkLst>
        </pc:spChg>
        <pc:spChg chg="add mod">
          <ac:chgData name="P McKenzie-Cook" userId="6605cc89-aaff-4d80-9ee6-20e4afa4ef0c" providerId="ADAL" clId="{C1EED9DC-9EC8-4349-96AA-3A3934B357C5}" dt="2025-11-30T20:28:36.783" v="119"/>
          <ac:spMkLst>
            <pc:docMk/>
            <pc:sldMk cId="644108571" sldId="272"/>
            <ac:spMk id="4" creationId="{54A046F1-957F-FC3A-DD00-6299395BF92E}"/>
          </ac:spMkLst>
        </pc:spChg>
        <pc:picChg chg="mod">
          <ac:chgData name="P McKenzie-Cook" userId="6605cc89-aaff-4d80-9ee6-20e4afa4ef0c" providerId="ADAL" clId="{C1EED9DC-9EC8-4349-96AA-3A3934B357C5}" dt="2025-11-30T20:21:01.438" v="19" actId="1076"/>
          <ac:picMkLst>
            <pc:docMk/>
            <pc:sldMk cId="644108571" sldId="272"/>
            <ac:picMk id="5" creationId="{89937348-D9FA-1A93-514E-BC1811CF229A}"/>
          </ac:picMkLst>
        </pc:picChg>
      </pc:sldChg>
      <pc:sldChg chg="addSp modSp add mod">
        <pc:chgData name="P McKenzie-Cook" userId="6605cc89-aaff-4d80-9ee6-20e4afa4ef0c" providerId="ADAL" clId="{C1EED9DC-9EC8-4349-96AA-3A3934B357C5}" dt="2025-11-30T20:30:09.096" v="150" actId="1076"/>
        <pc:sldMkLst>
          <pc:docMk/>
          <pc:sldMk cId="3557035515" sldId="273"/>
        </pc:sldMkLst>
        <pc:spChg chg="add mod">
          <ac:chgData name="P McKenzie-Cook" userId="6605cc89-aaff-4d80-9ee6-20e4afa4ef0c" providerId="ADAL" clId="{C1EED9DC-9EC8-4349-96AA-3A3934B357C5}" dt="2025-11-30T20:24:24.719" v="100"/>
          <ac:spMkLst>
            <pc:docMk/>
            <pc:sldMk cId="3557035515" sldId="273"/>
            <ac:spMk id="2" creationId="{E93A8608-A716-D4D2-BC5E-BBD8DD1283DD}"/>
          </ac:spMkLst>
        </pc:spChg>
        <pc:spChg chg="mod">
          <ac:chgData name="P McKenzie-Cook" userId="6605cc89-aaff-4d80-9ee6-20e4afa4ef0c" providerId="ADAL" clId="{C1EED9DC-9EC8-4349-96AA-3A3934B357C5}" dt="2025-11-30T20:25:17.462" v="109" actId="14100"/>
          <ac:spMkLst>
            <pc:docMk/>
            <pc:sldMk cId="3557035515" sldId="273"/>
            <ac:spMk id="4" creationId="{DC6F7BBB-39BB-CBD4-7BA2-C61708D19504}"/>
          </ac:spMkLst>
        </pc:spChg>
        <pc:spChg chg="add mod">
          <ac:chgData name="P McKenzie-Cook" userId="6605cc89-aaff-4d80-9ee6-20e4afa4ef0c" providerId="ADAL" clId="{C1EED9DC-9EC8-4349-96AA-3A3934B357C5}" dt="2025-11-30T20:28:24.632" v="113" actId="14100"/>
          <ac:spMkLst>
            <pc:docMk/>
            <pc:sldMk cId="3557035515" sldId="273"/>
            <ac:spMk id="5" creationId="{BFFBD613-2836-8151-C930-4C0902C963EF}"/>
          </ac:spMkLst>
        </pc:spChg>
        <pc:picChg chg="add mod">
          <ac:chgData name="P McKenzie-Cook" userId="6605cc89-aaff-4d80-9ee6-20e4afa4ef0c" providerId="ADAL" clId="{C1EED9DC-9EC8-4349-96AA-3A3934B357C5}" dt="2025-11-30T20:30:09.096" v="150" actId="1076"/>
          <ac:picMkLst>
            <pc:docMk/>
            <pc:sldMk cId="3557035515" sldId="273"/>
            <ac:picMk id="8" creationId="{928E3AAF-739A-4257-C220-05CB0E2BF5FE}"/>
          </ac:picMkLst>
        </pc:picChg>
      </pc:sldChg>
      <pc:sldChg chg="modSp mod">
        <pc:chgData name="P McKenzie-Cook" userId="6605cc89-aaff-4d80-9ee6-20e4afa4ef0c" providerId="ADAL" clId="{C1EED9DC-9EC8-4349-96AA-3A3934B357C5}" dt="2025-12-07T21:30:26.703" v="2056" actId="20577"/>
        <pc:sldMkLst>
          <pc:docMk/>
          <pc:sldMk cId="677104467" sldId="274"/>
        </pc:sldMkLst>
        <pc:spChg chg="mod">
          <ac:chgData name="P McKenzie-Cook" userId="6605cc89-aaff-4d80-9ee6-20e4afa4ef0c" providerId="ADAL" clId="{C1EED9DC-9EC8-4349-96AA-3A3934B357C5}" dt="2025-12-07T21:30:26.703" v="2056" actId="20577"/>
          <ac:spMkLst>
            <pc:docMk/>
            <pc:sldMk cId="677104467" sldId="274"/>
            <ac:spMk id="5" creationId="{64B0C72F-04E1-DD70-9788-90C28943B70E}"/>
          </ac:spMkLst>
        </pc:spChg>
      </pc:sldChg>
      <pc:sldChg chg="modSp mod">
        <pc:chgData name="P McKenzie-Cook" userId="6605cc89-aaff-4d80-9ee6-20e4afa4ef0c" providerId="ADAL" clId="{C1EED9DC-9EC8-4349-96AA-3A3934B357C5}" dt="2025-12-07T21:30:44.713" v="2067" actId="20577"/>
        <pc:sldMkLst>
          <pc:docMk/>
          <pc:sldMk cId="3313325542" sldId="275"/>
        </pc:sldMkLst>
        <pc:spChg chg="mod">
          <ac:chgData name="P McKenzie-Cook" userId="6605cc89-aaff-4d80-9ee6-20e4afa4ef0c" providerId="ADAL" clId="{C1EED9DC-9EC8-4349-96AA-3A3934B357C5}" dt="2025-12-07T21:30:44.713" v="2067" actId="20577"/>
          <ac:spMkLst>
            <pc:docMk/>
            <pc:sldMk cId="3313325542" sldId="275"/>
            <ac:spMk id="5" creationId="{3BA5B57D-7340-1668-98DA-9AE547292989}"/>
          </ac:spMkLst>
        </pc:spChg>
      </pc:sldChg>
      <pc:sldChg chg="modSp mod">
        <pc:chgData name="P McKenzie-Cook" userId="6605cc89-aaff-4d80-9ee6-20e4afa4ef0c" providerId="ADAL" clId="{C1EED9DC-9EC8-4349-96AA-3A3934B357C5}" dt="2025-12-07T21:30:40.423" v="2064" actId="20577"/>
        <pc:sldMkLst>
          <pc:docMk/>
          <pc:sldMk cId="2890932981" sldId="276"/>
        </pc:sldMkLst>
        <pc:spChg chg="mod">
          <ac:chgData name="P McKenzie-Cook" userId="6605cc89-aaff-4d80-9ee6-20e4afa4ef0c" providerId="ADAL" clId="{C1EED9DC-9EC8-4349-96AA-3A3934B357C5}" dt="2025-12-07T21:30:40.423" v="2064" actId="20577"/>
          <ac:spMkLst>
            <pc:docMk/>
            <pc:sldMk cId="2890932981" sldId="276"/>
            <ac:spMk id="5" creationId="{8B222C93-71BF-9B17-54C4-10F6E06C6840}"/>
          </ac:spMkLst>
        </pc:spChg>
      </pc:sldChg>
      <pc:sldChg chg="modSp mod">
        <pc:chgData name="P McKenzie-Cook" userId="6605cc89-aaff-4d80-9ee6-20e4afa4ef0c" providerId="ADAL" clId="{C1EED9DC-9EC8-4349-96AA-3A3934B357C5}" dt="2025-12-07T21:30:35.905" v="2061" actId="20577"/>
        <pc:sldMkLst>
          <pc:docMk/>
          <pc:sldMk cId="2658939064" sldId="277"/>
        </pc:sldMkLst>
        <pc:spChg chg="mod">
          <ac:chgData name="P McKenzie-Cook" userId="6605cc89-aaff-4d80-9ee6-20e4afa4ef0c" providerId="ADAL" clId="{C1EED9DC-9EC8-4349-96AA-3A3934B357C5}" dt="2025-12-07T21:30:35.905" v="2061" actId="20577"/>
          <ac:spMkLst>
            <pc:docMk/>
            <pc:sldMk cId="2658939064" sldId="277"/>
            <ac:spMk id="5" creationId="{9C8BFF6E-8372-D351-83D0-A675C128F55A}"/>
          </ac:spMkLst>
        </pc:spChg>
      </pc:sldChg>
      <pc:sldChg chg="modSp mod">
        <pc:chgData name="P McKenzie-Cook" userId="6605cc89-aaff-4d80-9ee6-20e4afa4ef0c" providerId="ADAL" clId="{C1EED9DC-9EC8-4349-96AA-3A3934B357C5}" dt="2025-12-07T21:30:31.738" v="2059" actId="20577"/>
        <pc:sldMkLst>
          <pc:docMk/>
          <pc:sldMk cId="2074039250" sldId="278"/>
        </pc:sldMkLst>
        <pc:spChg chg="mod">
          <ac:chgData name="P McKenzie-Cook" userId="6605cc89-aaff-4d80-9ee6-20e4afa4ef0c" providerId="ADAL" clId="{C1EED9DC-9EC8-4349-96AA-3A3934B357C5}" dt="2025-12-07T21:30:31.738" v="2059" actId="20577"/>
          <ac:spMkLst>
            <pc:docMk/>
            <pc:sldMk cId="2074039250" sldId="278"/>
            <ac:spMk id="5" creationId="{C3A62D35-8D8C-E29F-F873-8AC1C9639DB1}"/>
          </ac:spMkLst>
        </pc:spChg>
      </pc:sldChg>
      <pc:sldChg chg="modSp mod">
        <pc:chgData name="P McKenzie-Cook" userId="6605cc89-aaff-4d80-9ee6-20e4afa4ef0c" providerId="ADAL" clId="{C1EED9DC-9EC8-4349-96AA-3A3934B357C5}" dt="2025-12-07T21:30:57.612" v="2070" actId="20577"/>
        <pc:sldMkLst>
          <pc:docMk/>
          <pc:sldMk cId="2294057166" sldId="279"/>
        </pc:sldMkLst>
        <pc:spChg chg="mod">
          <ac:chgData name="P McKenzie-Cook" userId="6605cc89-aaff-4d80-9ee6-20e4afa4ef0c" providerId="ADAL" clId="{C1EED9DC-9EC8-4349-96AA-3A3934B357C5}" dt="2025-12-07T21:30:57.612" v="2070" actId="20577"/>
          <ac:spMkLst>
            <pc:docMk/>
            <pc:sldMk cId="2294057166" sldId="279"/>
            <ac:spMk id="5" creationId="{FD578A7A-4F86-4CA2-8F2E-874A939E371E}"/>
          </ac:spMkLst>
        </pc:spChg>
      </pc:sldChg>
      <pc:sldChg chg="addSp delSp modSp mod">
        <pc:chgData name="P McKenzie-Cook" userId="6605cc89-aaff-4d80-9ee6-20e4afa4ef0c" providerId="ADAL" clId="{C1EED9DC-9EC8-4349-96AA-3A3934B357C5}" dt="2025-11-30T20:30:19.027" v="152" actId="22"/>
        <pc:sldMkLst>
          <pc:docMk/>
          <pc:sldMk cId="947990169" sldId="421"/>
        </pc:sldMkLst>
        <pc:spChg chg="mod">
          <ac:chgData name="P McKenzie-Cook" userId="6605cc89-aaff-4d80-9ee6-20e4afa4ef0c" providerId="ADAL" clId="{C1EED9DC-9EC8-4349-96AA-3A3934B357C5}" dt="2025-11-30T20:22:33.878" v="26"/>
          <ac:spMkLst>
            <pc:docMk/>
            <pc:sldMk cId="947990169" sldId="421"/>
            <ac:spMk id="2" creationId="{E80A7243-B32B-4DF4-1261-070FF9CB6502}"/>
          </ac:spMkLst>
        </pc:spChg>
        <pc:spChg chg="mod">
          <ac:chgData name="P McKenzie-Cook" userId="6605cc89-aaff-4d80-9ee6-20e4afa4ef0c" providerId="ADAL" clId="{C1EED9DC-9EC8-4349-96AA-3A3934B357C5}" dt="2025-11-30T20:22:33.878" v="26"/>
          <ac:spMkLst>
            <pc:docMk/>
            <pc:sldMk cId="947990169" sldId="421"/>
            <ac:spMk id="3" creationId="{095BF32C-E4E7-A984-6205-1BCA9063FE6B}"/>
          </ac:spMkLst>
        </pc:spChg>
      </pc:sldChg>
      <pc:sldChg chg="modSp">
        <pc:chgData name="P McKenzie-Cook" userId="6605cc89-aaff-4d80-9ee6-20e4afa4ef0c" providerId="ADAL" clId="{C1EED9DC-9EC8-4349-96AA-3A3934B357C5}" dt="2025-11-30T20:22:33.878" v="26"/>
        <pc:sldMkLst>
          <pc:docMk/>
          <pc:sldMk cId="2070570723" sldId="425"/>
        </pc:sldMkLst>
        <pc:spChg chg="mod">
          <ac:chgData name="P McKenzie-Cook" userId="6605cc89-aaff-4d80-9ee6-20e4afa4ef0c" providerId="ADAL" clId="{C1EED9DC-9EC8-4349-96AA-3A3934B357C5}" dt="2025-11-30T20:22:33.878" v="26"/>
          <ac:spMkLst>
            <pc:docMk/>
            <pc:sldMk cId="2070570723" sldId="425"/>
            <ac:spMk id="2" creationId="{654AA0AA-8B55-1682-425C-CBBC77F8A4A8}"/>
          </ac:spMkLst>
        </pc:spChg>
      </pc:sldChg>
      <pc:sldChg chg="addSp modSp add">
        <pc:chgData name="P McKenzie-Cook" userId="6605cc89-aaff-4d80-9ee6-20e4afa4ef0c" providerId="ADAL" clId="{C1EED9DC-9EC8-4349-96AA-3A3934B357C5}" dt="2025-11-30T20:28:35.682" v="118"/>
        <pc:sldMkLst>
          <pc:docMk/>
          <pc:sldMk cId="3671922867" sldId="492"/>
        </pc:sldMkLst>
        <pc:spChg chg="add mod">
          <ac:chgData name="P McKenzie-Cook" userId="6605cc89-aaff-4d80-9ee6-20e4afa4ef0c" providerId="ADAL" clId="{C1EED9DC-9EC8-4349-96AA-3A3934B357C5}" dt="2025-11-30T20:24:17.343" v="95"/>
          <ac:spMkLst>
            <pc:docMk/>
            <pc:sldMk cId="3671922867" sldId="492"/>
            <ac:spMk id="2" creationId="{7A07CE7C-CBEA-6172-20DB-67104C5261AC}"/>
          </ac:spMkLst>
        </pc:spChg>
        <pc:spChg chg="add mod">
          <ac:chgData name="P McKenzie-Cook" userId="6605cc89-aaff-4d80-9ee6-20e4afa4ef0c" providerId="ADAL" clId="{C1EED9DC-9EC8-4349-96AA-3A3934B357C5}" dt="2025-11-30T20:28:35.682" v="118"/>
          <ac:spMkLst>
            <pc:docMk/>
            <pc:sldMk cId="3671922867" sldId="492"/>
            <ac:spMk id="4" creationId="{B20ACD79-B3ED-92A4-8F6F-27215FB50A19}"/>
          </ac:spMkLst>
        </pc:spChg>
      </pc:sldChg>
      <pc:sldChg chg="addSp delSp modSp add mod">
        <pc:chgData name="P McKenzie-Cook" userId="6605cc89-aaff-4d80-9ee6-20e4afa4ef0c" providerId="ADAL" clId="{C1EED9DC-9EC8-4349-96AA-3A3934B357C5}" dt="2025-11-30T20:29:10.303" v="146"/>
        <pc:sldMkLst>
          <pc:docMk/>
          <pc:sldMk cId="1635526758" sldId="502"/>
        </pc:sldMkLst>
        <pc:spChg chg="add mod">
          <ac:chgData name="P McKenzie-Cook" userId="6605cc89-aaff-4d80-9ee6-20e4afa4ef0c" providerId="ADAL" clId="{C1EED9DC-9EC8-4349-96AA-3A3934B357C5}" dt="2025-11-30T20:29:10.303" v="146"/>
          <ac:spMkLst>
            <pc:docMk/>
            <pc:sldMk cId="1635526758" sldId="502"/>
            <ac:spMk id="2" creationId="{3465C505-6CD6-6384-9FFE-9982001371D6}"/>
          </ac:spMkLst>
        </pc:spChg>
      </pc:sldChg>
      <pc:sldChg chg="addSp modSp add mod">
        <pc:chgData name="P McKenzie-Cook" userId="6605cc89-aaff-4d80-9ee6-20e4afa4ef0c" providerId="ADAL" clId="{C1EED9DC-9EC8-4349-96AA-3A3934B357C5}" dt="2025-11-30T20:28:57.064" v="130"/>
        <pc:sldMkLst>
          <pc:docMk/>
          <pc:sldMk cId="2164620395" sldId="503"/>
        </pc:sldMkLst>
        <pc:spChg chg="mod">
          <ac:chgData name="P McKenzie-Cook" userId="6605cc89-aaff-4d80-9ee6-20e4afa4ef0c" providerId="ADAL" clId="{C1EED9DC-9EC8-4349-96AA-3A3934B357C5}" dt="2025-11-30T20:19:33.136" v="3" actId="2711"/>
          <ac:spMkLst>
            <pc:docMk/>
            <pc:sldMk cId="2164620395" sldId="503"/>
            <ac:spMk id="2" creationId="{349BB283-3B3B-8758-1BE1-18135D47249C}"/>
          </ac:spMkLst>
        </pc:spChg>
        <pc:spChg chg="mod">
          <ac:chgData name="P McKenzie-Cook" userId="6605cc89-aaff-4d80-9ee6-20e4afa4ef0c" providerId="ADAL" clId="{C1EED9DC-9EC8-4349-96AA-3A3934B357C5}" dt="2025-11-30T20:19:37.933" v="4" actId="2711"/>
          <ac:spMkLst>
            <pc:docMk/>
            <pc:sldMk cId="2164620395" sldId="503"/>
            <ac:spMk id="3" creationId="{D55664F6-1484-739C-D271-2337FB3F89E6}"/>
          </ac:spMkLst>
        </pc:spChg>
        <pc:spChg chg="add mod">
          <ac:chgData name="P McKenzie-Cook" userId="6605cc89-aaff-4d80-9ee6-20e4afa4ef0c" providerId="ADAL" clId="{C1EED9DC-9EC8-4349-96AA-3A3934B357C5}" dt="2025-11-30T20:23:54.323" v="83" actId="1076"/>
          <ac:spMkLst>
            <pc:docMk/>
            <pc:sldMk cId="2164620395" sldId="503"/>
            <ac:spMk id="5" creationId="{FDB7F823-E624-C0FB-71CE-FBFC3191CAA4}"/>
          </ac:spMkLst>
        </pc:spChg>
        <pc:spChg chg="add mod">
          <ac:chgData name="P McKenzie-Cook" userId="6605cc89-aaff-4d80-9ee6-20e4afa4ef0c" providerId="ADAL" clId="{C1EED9DC-9EC8-4349-96AA-3A3934B357C5}" dt="2025-11-30T20:28:57.064" v="130"/>
          <ac:spMkLst>
            <pc:docMk/>
            <pc:sldMk cId="2164620395" sldId="503"/>
            <ac:spMk id="6" creationId="{EA019E56-ADC8-7BB8-B058-3901B3FAA225}"/>
          </ac:spMkLst>
        </pc:spChg>
      </pc:sldChg>
      <pc:sldChg chg="addSp modSp add">
        <pc:chgData name="P McKenzie-Cook" userId="6605cc89-aaff-4d80-9ee6-20e4afa4ef0c" providerId="ADAL" clId="{C1EED9DC-9EC8-4349-96AA-3A3934B357C5}" dt="2025-11-30T20:28:27.996" v="114"/>
        <pc:sldMkLst>
          <pc:docMk/>
          <pc:sldMk cId="18627266" sldId="506"/>
        </pc:sldMkLst>
        <pc:spChg chg="add mod">
          <ac:chgData name="P McKenzie-Cook" userId="6605cc89-aaff-4d80-9ee6-20e4afa4ef0c" providerId="ADAL" clId="{C1EED9DC-9EC8-4349-96AA-3A3934B357C5}" dt="2025-11-30T20:24:23.588" v="99"/>
          <ac:spMkLst>
            <pc:docMk/>
            <pc:sldMk cId="18627266" sldId="506"/>
            <ac:spMk id="2" creationId="{A5784332-57F8-F998-F0B9-6DE081150A59}"/>
          </ac:spMkLst>
        </pc:spChg>
        <pc:spChg chg="add mod">
          <ac:chgData name="P McKenzie-Cook" userId="6605cc89-aaff-4d80-9ee6-20e4afa4ef0c" providerId="ADAL" clId="{C1EED9DC-9EC8-4349-96AA-3A3934B357C5}" dt="2025-11-30T20:28:27.996" v="114"/>
          <ac:spMkLst>
            <pc:docMk/>
            <pc:sldMk cId="18627266" sldId="506"/>
            <ac:spMk id="3" creationId="{14C0DBD1-1714-77DF-8BB1-94C2EA3F1E89}"/>
          </ac:spMkLst>
        </pc:spChg>
      </pc:sldChg>
      <pc:sldChg chg="addSp modSp add mod">
        <pc:chgData name="P McKenzie-Cook" userId="6605cc89-aaff-4d80-9ee6-20e4afa4ef0c" providerId="ADAL" clId="{C1EED9DC-9EC8-4349-96AA-3A3934B357C5}" dt="2025-11-30T20:28:53.302" v="129"/>
        <pc:sldMkLst>
          <pc:docMk/>
          <pc:sldMk cId="1841788448" sldId="508"/>
        </pc:sldMkLst>
        <pc:spChg chg="mod">
          <ac:chgData name="P McKenzie-Cook" userId="6605cc89-aaff-4d80-9ee6-20e4afa4ef0c" providerId="ADAL" clId="{C1EED9DC-9EC8-4349-96AA-3A3934B357C5}" dt="2025-11-30T20:19:43.211" v="5" actId="2711"/>
          <ac:spMkLst>
            <pc:docMk/>
            <pc:sldMk cId="1841788448" sldId="508"/>
            <ac:spMk id="2" creationId="{2ADDE7F3-770A-CB19-3D45-DB4911530FBF}"/>
          </ac:spMkLst>
        </pc:spChg>
        <pc:spChg chg="add mod">
          <ac:chgData name="P McKenzie-Cook" userId="6605cc89-aaff-4d80-9ee6-20e4afa4ef0c" providerId="ADAL" clId="{C1EED9DC-9EC8-4349-96AA-3A3934B357C5}" dt="2025-11-30T20:23:56.777" v="84"/>
          <ac:spMkLst>
            <pc:docMk/>
            <pc:sldMk cId="1841788448" sldId="508"/>
            <ac:spMk id="3" creationId="{8D682F44-285E-DB7B-E791-56C4A41AFDF4}"/>
          </ac:spMkLst>
        </pc:spChg>
        <pc:spChg chg="add mod">
          <ac:chgData name="P McKenzie-Cook" userId="6605cc89-aaff-4d80-9ee6-20e4afa4ef0c" providerId="ADAL" clId="{C1EED9DC-9EC8-4349-96AA-3A3934B357C5}" dt="2025-11-30T20:28:53.302" v="129"/>
          <ac:spMkLst>
            <pc:docMk/>
            <pc:sldMk cId="1841788448" sldId="508"/>
            <ac:spMk id="4" creationId="{08DC0ED4-8855-EB17-1490-09E0ECA0BD5E}"/>
          </ac:spMkLst>
        </pc:spChg>
      </pc:sldChg>
      <pc:sldChg chg="addSp modSp add mod">
        <pc:chgData name="P McKenzie-Cook" userId="6605cc89-aaff-4d80-9ee6-20e4afa4ef0c" providerId="ADAL" clId="{C1EED9DC-9EC8-4349-96AA-3A3934B357C5}" dt="2025-11-30T20:28:52.400" v="128"/>
        <pc:sldMkLst>
          <pc:docMk/>
          <pc:sldMk cId="2282338079" sldId="509"/>
        </pc:sldMkLst>
        <pc:spChg chg="mod">
          <ac:chgData name="P McKenzie-Cook" userId="6605cc89-aaff-4d80-9ee6-20e4afa4ef0c" providerId="ADAL" clId="{C1EED9DC-9EC8-4349-96AA-3A3934B357C5}" dt="2025-11-30T20:20:08.221" v="8" actId="2711"/>
          <ac:spMkLst>
            <pc:docMk/>
            <pc:sldMk cId="2282338079" sldId="509"/>
            <ac:spMk id="2" creationId="{9B85531D-AB78-8B82-0F98-A1804C26534C}"/>
          </ac:spMkLst>
        </pc:spChg>
        <pc:spChg chg="add mod">
          <ac:chgData name="P McKenzie-Cook" userId="6605cc89-aaff-4d80-9ee6-20e4afa4ef0c" providerId="ADAL" clId="{C1EED9DC-9EC8-4349-96AA-3A3934B357C5}" dt="2025-11-30T20:23:57.906" v="85"/>
          <ac:spMkLst>
            <pc:docMk/>
            <pc:sldMk cId="2282338079" sldId="509"/>
            <ac:spMk id="3" creationId="{8C792077-1823-1BBF-25F6-AE63DE535FF3}"/>
          </ac:spMkLst>
        </pc:spChg>
        <pc:spChg chg="add mod">
          <ac:chgData name="P McKenzie-Cook" userId="6605cc89-aaff-4d80-9ee6-20e4afa4ef0c" providerId="ADAL" clId="{C1EED9DC-9EC8-4349-96AA-3A3934B357C5}" dt="2025-11-30T20:28:52.400" v="128"/>
          <ac:spMkLst>
            <pc:docMk/>
            <pc:sldMk cId="2282338079" sldId="509"/>
            <ac:spMk id="4" creationId="{ADD2B6A0-93FC-749E-7035-F0606E183C31}"/>
          </ac:spMkLst>
        </pc:spChg>
      </pc:sldChg>
      <pc:sldChg chg="addSp modSp add mod">
        <pc:chgData name="P McKenzie-Cook" userId="6605cc89-aaff-4d80-9ee6-20e4afa4ef0c" providerId="ADAL" clId="{C1EED9DC-9EC8-4349-96AA-3A3934B357C5}" dt="2025-11-30T20:28:49.980" v="127"/>
        <pc:sldMkLst>
          <pc:docMk/>
          <pc:sldMk cId="3022838952" sldId="510"/>
        </pc:sldMkLst>
        <pc:spChg chg="mod">
          <ac:chgData name="P McKenzie-Cook" userId="6605cc89-aaff-4d80-9ee6-20e4afa4ef0c" providerId="ADAL" clId="{C1EED9DC-9EC8-4349-96AA-3A3934B357C5}" dt="2025-11-30T20:20:12.072" v="9" actId="2711"/>
          <ac:spMkLst>
            <pc:docMk/>
            <pc:sldMk cId="3022838952" sldId="510"/>
            <ac:spMk id="2" creationId="{1E4A4230-69B6-D24C-6D1C-C9D4F715EED0}"/>
          </ac:spMkLst>
        </pc:spChg>
        <pc:spChg chg="add mod">
          <ac:chgData name="P McKenzie-Cook" userId="6605cc89-aaff-4d80-9ee6-20e4afa4ef0c" providerId="ADAL" clId="{C1EED9DC-9EC8-4349-96AA-3A3934B357C5}" dt="2025-11-30T20:23:58.847" v="86"/>
          <ac:spMkLst>
            <pc:docMk/>
            <pc:sldMk cId="3022838952" sldId="510"/>
            <ac:spMk id="3" creationId="{A49CBFFF-0C8F-827D-F797-2046CE070A88}"/>
          </ac:spMkLst>
        </pc:spChg>
        <pc:spChg chg="add mod">
          <ac:chgData name="P McKenzie-Cook" userId="6605cc89-aaff-4d80-9ee6-20e4afa4ef0c" providerId="ADAL" clId="{C1EED9DC-9EC8-4349-96AA-3A3934B357C5}" dt="2025-11-30T20:28:49.980" v="127"/>
          <ac:spMkLst>
            <pc:docMk/>
            <pc:sldMk cId="3022838952" sldId="510"/>
            <ac:spMk id="4" creationId="{DB3D4A42-5D43-46CA-27F3-B8AD101AFE6A}"/>
          </ac:spMkLst>
        </pc:spChg>
      </pc:sldChg>
      <pc:sldChg chg="addSp modSp add mod">
        <pc:chgData name="P McKenzie-Cook" userId="6605cc89-aaff-4d80-9ee6-20e4afa4ef0c" providerId="ADAL" clId="{C1EED9DC-9EC8-4349-96AA-3A3934B357C5}" dt="2025-11-30T20:28:49.035" v="126"/>
        <pc:sldMkLst>
          <pc:docMk/>
          <pc:sldMk cId="1035779427" sldId="511"/>
        </pc:sldMkLst>
        <pc:spChg chg="mod">
          <ac:chgData name="P McKenzie-Cook" userId="6605cc89-aaff-4d80-9ee6-20e4afa4ef0c" providerId="ADAL" clId="{C1EED9DC-9EC8-4349-96AA-3A3934B357C5}" dt="2025-11-30T20:20:18.397" v="10" actId="2711"/>
          <ac:spMkLst>
            <pc:docMk/>
            <pc:sldMk cId="1035779427" sldId="511"/>
            <ac:spMk id="2" creationId="{A5888989-4ADC-2BF0-A180-3E4BA5EC5246}"/>
          </ac:spMkLst>
        </pc:spChg>
        <pc:spChg chg="add mod">
          <ac:chgData name="P McKenzie-Cook" userId="6605cc89-aaff-4d80-9ee6-20e4afa4ef0c" providerId="ADAL" clId="{C1EED9DC-9EC8-4349-96AA-3A3934B357C5}" dt="2025-11-30T20:24:00.103" v="87"/>
          <ac:spMkLst>
            <pc:docMk/>
            <pc:sldMk cId="1035779427" sldId="511"/>
            <ac:spMk id="3" creationId="{E7C0CEEB-8B56-45DC-A918-1398EAD489DD}"/>
          </ac:spMkLst>
        </pc:spChg>
        <pc:spChg chg="add mod">
          <ac:chgData name="P McKenzie-Cook" userId="6605cc89-aaff-4d80-9ee6-20e4afa4ef0c" providerId="ADAL" clId="{C1EED9DC-9EC8-4349-96AA-3A3934B357C5}" dt="2025-11-30T20:28:49.035" v="126"/>
          <ac:spMkLst>
            <pc:docMk/>
            <pc:sldMk cId="1035779427" sldId="511"/>
            <ac:spMk id="4" creationId="{42916900-26D1-F1FF-1F14-607ABE0D18E7}"/>
          </ac:spMkLst>
        </pc:spChg>
      </pc:sldChg>
      <pc:sldChg chg="addSp modSp add mod">
        <pc:chgData name="P McKenzie-Cook" userId="6605cc89-aaff-4d80-9ee6-20e4afa4ef0c" providerId="ADAL" clId="{C1EED9DC-9EC8-4349-96AA-3A3934B357C5}" dt="2025-11-30T20:28:46.570" v="125"/>
        <pc:sldMkLst>
          <pc:docMk/>
          <pc:sldMk cId="1287479311" sldId="512"/>
        </pc:sldMkLst>
        <pc:spChg chg="mod">
          <ac:chgData name="P McKenzie-Cook" userId="6605cc89-aaff-4d80-9ee6-20e4afa4ef0c" providerId="ADAL" clId="{C1EED9DC-9EC8-4349-96AA-3A3934B357C5}" dt="2025-11-30T20:20:25.560" v="11" actId="2711"/>
          <ac:spMkLst>
            <pc:docMk/>
            <pc:sldMk cId="1287479311" sldId="512"/>
            <ac:spMk id="2" creationId="{F230B512-94B2-76DE-BCC3-5A32DFD2298F}"/>
          </ac:spMkLst>
        </pc:spChg>
        <pc:spChg chg="add mod">
          <ac:chgData name="P McKenzie-Cook" userId="6605cc89-aaff-4d80-9ee6-20e4afa4ef0c" providerId="ADAL" clId="{C1EED9DC-9EC8-4349-96AA-3A3934B357C5}" dt="2025-11-30T20:24:00.948" v="88"/>
          <ac:spMkLst>
            <pc:docMk/>
            <pc:sldMk cId="1287479311" sldId="512"/>
            <ac:spMk id="3" creationId="{A66BE5D8-6A87-EE18-FF1F-2C9D970CF979}"/>
          </ac:spMkLst>
        </pc:spChg>
        <pc:spChg chg="add mod">
          <ac:chgData name="P McKenzie-Cook" userId="6605cc89-aaff-4d80-9ee6-20e4afa4ef0c" providerId="ADAL" clId="{C1EED9DC-9EC8-4349-96AA-3A3934B357C5}" dt="2025-11-30T20:28:46.570" v="125"/>
          <ac:spMkLst>
            <pc:docMk/>
            <pc:sldMk cId="1287479311" sldId="512"/>
            <ac:spMk id="4" creationId="{A7C44E29-0BC5-5987-FCD6-D78E364EF619}"/>
          </ac:spMkLst>
        </pc:spChg>
      </pc:sldChg>
      <pc:sldChg chg="addSp modSp add mod">
        <pc:chgData name="P McKenzie-Cook" userId="6605cc89-aaff-4d80-9ee6-20e4afa4ef0c" providerId="ADAL" clId="{C1EED9DC-9EC8-4349-96AA-3A3934B357C5}" dt="2025-11-30T20:28:45.665" v="124"/>
        <pc:sldMkLst>
          <pc:docMk/>
          <pc:sldMk cId="746715807" sldId="513"/>
        </pc:sldMkLst>
        <pc:spChg chg="mod">
          <ac:chgData name="P McKenzie-Cook" userId="6605cc89-aaff-4d80-9ee6-20e4afa4ef0c" providerId="ADAL" clId="{C1EED9DC-9EC8-4349-96AA-3A3934B357C5}" dt="2025-11-30T20:20:30.592" v="12" actId="2711"/>
          <ac:spMkLst>
            <pc:docMk/>
            <pc:sldMk cId="746715807" sldId="513"/>
            <ac:spMk id="2" creationId="{7590329E-7271-E40C-B3EA-064B8693BFA5}"/>
          </ac:spMkLst>
        </pc:spChg>
        <pc:spChg chg="add mod">
          <ac:chgData name="P McKenzie-Cook" userId="6605cc89-aaff-4d80-9ee6-20e4afa4ef0c" providerId="ADAL" clId="{C1EED9DC-9EC8-4349-96AA-3A3934B357C5}" dt="2025-11-30T20:24:01.734" v="89"/>
          <ac:spMkLst>
            <pc:docMk/>
            <pc:sldMk cId="746715807" sldId="513"/>
            <ac:spMk id="3" creationId="{F398C2BB-5E30-48E6-0063-35B33260F0A5}"/>
          </ac:spMkLst>
        </pc:spChg>
        <pc:spChg chg="add mod">
          <ac:chgData name="P McKenzie-Cook" userId="6605cc89-aaff-4d80-9ee6-20e4afa4ef0c" providerId="ADAL" clId="{C1EED9DC-9EC8-4349-96AA-3A3934B357C5}" dt="2025-11-30T20:28:45.665" v="124"/>
          <ac:spMkLst>
            <pc:docMk/>
            <pc:sldMk cId="746715807" sldId="513"/>
            <ac:spMk id="4" creationId="{441CBE19-E11A-75DF-F8C8-3DED29CC8B1C}"/>
          </ac:spMkLst>
        </pc:spChg>
      </pc:sldChg>
      <pc:sldChg chg="addSp modSp add mod">
        <pc:chgData name="P McKenzie-Cook" userId="6605cc89-aaff-4d80-9ee6-20e4afa4ef0c" providerId="ADAL" clId="{C1EED9DC-9EC8-4349-96AA-3A3934B357C5}" dt="2025-11-30T20:28:43.133" v="123"/>
        <pc:sldMkLst>
          <pc:docMk/>
          <pc:sldMk cId="2147919081" sldId="514"/>
        </pc:sldMkLst>
        <pc:spChg chg="mod">
          <ac:chgData name="P McKenzie-Cook" userId="6605cc89-aaff-4d80-9ee6-20e4afa4ef0c" providerId="ADAL" clId="{C1EED9DC-9EC8-4349-96AA-3A3934B357C5}" dt="2025-11-30T20:20:35.553" v="13" actId="2711"/>
          <ac:spMkLst>
            <pc:docMk/>
            <pc:sldMk cId="2147919081" sldId="514"/>
            <ac:spMk id="2" creationId="{1B25721F-F4EC-FCB2-9CBF-39249A38EE99}"/>
          </ac:spMkLst>
        </pc:spChg>
        <pc:spChg chg="add mod">
          <ac:chgData name="P McKenzie-Cook" userId="6605cc89-aaff-4d80-9ee6-20e4afa4ef0c" providerId="ADAL" clId="{C1EED9DC-9EC8-4349-96AA-3A3934B357C5}" dt="2025-11-30T20:24:03.290" v="90"/>
          <ac:spMkLst>
            <pc:docMk/>
            <pc:sldMk cId="2147919081" sldId="514"/>
            <ac:spMk id="3" creationId="{E78E3D27-D2F0-E577-CD2C-BC67FF2B75E5}"/>
          </ac:spMkLst>
        </pc:spChg>
        <pc:spChg chg="add mod">
          <ac:chgData name="P McKenzie-Cook" userId="6605cc89-aaff-4d80-9ee6-20e4afa4ef0c" providerId="ADAL" clId="{C1EED9DC-9EC8-4349-96AA-3A3934B357C5}" dt="2025-11-30T20:28:43.133" v="123"/>
          <ac:spMkLst>
            <pc:docMk/>
            <pc:sldMk cId="2147919081" sldId="514"/>
            <ac:spMk id="4" creationId="{9EE2592C-69B0-CDF1-572C-E9696C01F2D8}"/>
          </ac:spMkLst>
        </pc:spChg>
      </pc:sldChg>
      <pc:sldChg chg="addSp modSp add mod">
        <pc:chgData name="P McKenzie-Cook" userId="6605cc89-aaff-4d80-9ee6-20e4afa4ef0c" providerId="ADAL" clId="{C1EED9DC-9EC8-4349-96AA-3A3934B357C5}" dt="2025-11-30T20:28:42.173" v="122"/>
        <pc:sldMkLst>
          <pc:docMk/>
          <pc:sldMk cId="2866718788" sldId="515"/>
        </pc:sldMkLst>
        <pc:spChg chg="mod">
          <ac:chgData name="P McKenzie-Cook" userId="6605cc89-aaff-4d80-9ee6-20e4afa4ef0c" providerId="ADAL" clId="{C1EED9DC-9EC8-4349-96AA-3A3934B357C5}" dt="2025-11-30T20:20:39.995" v="14" actId="2711"/>
          <ac:spMkLst>
            <pc:docMk/>
            <pc:sldMk cId="2866718788" sldId="515"/>
            <ac:spMk id="2" creationId="{598226EB-FA31-87D8-C01B-0E12EB611760}"/>
          </ac:spMkLst>
        </pc:spChg>
        <pc:spChg chg="add mod">
          <ac:chgData name="P McKenzie-Cook" userId="6605cc89-aaff-4d80-9ee6-20e4afa4ef0c" providerId="ADAL" clId="{C1EED9DC-9EC8-4349-96AA-3A3934B357C5}" dt="2025-11-30T20:24:04.100" v="91"/>
          <ac:spMkLst>
            <pc:docMk/>
            <pc:sldMk cId="2866718788" sldId="515"/>
            <ac:spMk id="3" creationId="{559CF90B-3A90-7583-6DC4-E9133C99B945}"/>
          </ac:spMkLst>
        </pc:spChg>
        <pc:spChg chg="add mod">
          <ac:chgData name="P McKenzie-Cook" userId="6605cc89-aaff-4d80-9ee6-20e4afa4ef0c" providerId="ADAL" clId="{C1EED9DC-9EC8-4349-96AA-3A3934B357C5}" dt="2025-11-30T20:28:42.173" v="122"/>
          <ac:spMkLst>
            <pc:docMk/>
            <pc:sldMk cId="2866718788" sldId="515"/>
            <ac:spMk id="4" creationId="{8F7D39CD-3BB4-DD9D-7DA1-FC896971C3CE}"/>
          </ac:spMkLst>
        </pc:spChg>
      </pc:sldChg>
      <pc:sldChg chg="addSp modSp add mod">
        <pc:chgData name="P McKenzie-Cook" userId="6605cc89-aaff-4d80-9ee6-20e4afa4ef0c" providerId="ADAL" clId="{C1EED9DC-9EC8-4349-96AA-3A3934B357C5}" dt="2025-11-30T20:28:41.316" v="121"/>
        <pc:sldMkLst>
          <pc:docMk/>
          <pc:sldMk cId="3342821935" sldId="516"/>
        </pc:sldMkLst>
        <pc:spChg chg="mod">
          <ac:chgData name="P McKenzie-Cook" userId="6605cc89-aaff-4d80-9ee6-20e4afa4ef0c" providerId="ADAL" clId="{C1EED9DC-9EC8-4349-96AA-3A3934B357C5}" dt="2025-11-30T20:20:44.788" v="15" actId="2711"/>
          <ac:spMkLst>
            <pc:docMk/>
            <pc:sldMk cId="3342821935" sldId="516"/>
            <ac:spMk id="2" creationId="{598226EB-FA31-87D8-C01B-0E12EB611760}"/>
          </ac:spMkLst>
        </pc:spChg>
        <pc:spChg chg="add mod">
          <ac:chgData name="P McKenzie-Cook" userId="6605cc89-aaff-4d80-9ee6-20e4afa4ef0c" providerId="ADAL" clId="{C1EED9DC-9EC8-4349-96AA-3A3934B357C5}" dt="2025-11-30T20:24:04.886" v="92"/>
          <ac:spMkLst>
            <pc:docMk/>
            <pc:sldMk cId="3342821935" sldId="516"/>
            <ac:spMk id="3" creationId="{28E07472-5DC9-EECC-42E1-B81E04119713}"/>
          </ac:spMkLst>
        </pc:spChg>
        <pc:spChg chg="add mod">
          <ac:chgData name="P McKenzie-Cook" userId="6605cc89-aaff-4d80-9ee6-20e4afa4ef0c" providerId="ADAL" clId="{C1EED9DC-9EC8-4349-96AA-3A3934B357C5}" dt="2025-11-30T20:28:41.316" v="121"/>
          <ac:spMkLst>
            <pc:docMk/>
            <pc:sldMk cId="3342821935" sldId="516"/>
            <ac:spMk id="4" creationId="{8159DF33-4A2D-5565-8609-B701682C4D39}"/>
          </ac:spMkLst>
        </pc:spChg>
      </pc:sldChg>
      <pc:sldChg chg="addSp modSp add mod">
        <pc:chgData name="P McKenzie-Cook" userId="6605cc89-aaff-4d80-9ee6-20e4afa4ef0c" providerId="ADAL" clId="{C1EED9DC-9EC8-4349-96AA-3A3934B357C5}" dt="2025-11-30T20:28:38.832" v="120"/>
        <pc:sldMkLst>
          <pc:docMk/>
          <pc:sldMk cId="1071984977" sldId="517"/>
        </pc:sldMkLst>
        <pc:spChg chg="mod">
          <ac:chgData name="P McKenzie-Cook" userId="6605cc89-aaff-4d80-9ee6-20e4afa4ef0c" providerId="ADAL" clId="{C1EED9DC-9EC8-4349-96AA-3A3934B357C5}" dt="2025-11-30T20:20:49.726" v="16" actId="2711"/>
          <ac:spMkLst>
            <pc:docMk/>
            <pc:sldMk cId="1071984977" sldId="517"/>
            <ac:spMk id="2" creationId="{598226EB-FA31-87D8-C01B-0E12EB611760}"/>
          </ac:spMkLst>
        </pc:spChg>
        <pc:spChg chg="add mod">
          <ac:chgData name="P McKenzie-Cook" userId="6605cc89-aaff-4d80-9ee6-20e4afa4ef0c" providerId="ADAL" clId="{C1EED9DC-9EC8-4349-96AA-3A3934B357C5}" dt="2025-11-30T20:24:12.492" v="93"/>
          <ac:spMkLst>
            <pc:docMk/>
            <pc:sldMk cId="1071984977" sldId="517"/>
            <ac:spMk id="3" creationId="{A390C7A2-5B75-81C1-353E-4AE5399AA3D3}"/>
          </ac:spMkLst>
        </pc:spChg>
        <pc:spChg chg="add mod">
          <ac:chgData name="P McKenzie-Cook" userId="6605cc89-aaff-4d80-9ee6-20e4afa4ef0c" providerId="ADAL" clId="{C1EED9DC-9EC8-4349-96AA-3A3934B357C5}" dt="2025-11-30T20:28:38.832" v="120"/>
          <ac:spMkLst>
            <pc:docMk/>
            <pc:sldMk cId="1071984977" sldId="517"/>
            <ac:spMk id="4" creationId="{011FFF00-EFBC-9A6F-A8BC-90677C76906F}"/>
          </ac:spMkLst>
        </pc:spChg>
      </pc:sldChg>
      <pc:sldChg chg="addSp modSp add">
        <pc:chgData name="P McKenzie-Cook" userId="6605cc89-aaff-4d80-9ee6-20e4afa4ef0c" providerId="ADAL" clId="{C1EED9DC-9EC8-4349-96AA-3A3934B357C5}" dt="2025-11-30T20:28:32.676" v="117"/>
        <pc:sldMkLst>
          <pc:docMk/>
          <pc:sldMk cId="3149245037" sldId="518"/>
        </pc:sldMkLst>
        <pc:spChg chg="add mod">
          <ac:chgData name="P McKenzie-Cook" userId="6605cc89-aaff-4d80-9ee6-20e4afa4ef0c" providerId="ADAL" clId="{C1EED9DC-9EC8-4349-96AA-3A3934B357C5}" dt="2025-11-30T20:24:19.494" v="96"/>
          <ac:spMkLst>
            <pc:docMk/>
            <pc:sldMk cId="3149245037" sldId="518"/>
            <ac:spMk id="2" creationId="{84F9CF4A-15CF-ABCB-6B13-6063701D5A03}"/>
          </ac:spMkLst>
        </pc:spChg>
        <pc:spChg chg="add mod">
          <ac:chgData name="P McKenzie-Cook" userId="6605cc89-aaff-4d80-9ee6-20e4afa4ef0c" providerId="ADAL" clId="{C1EED9DC-9EC8-4349-96AA-3A3934B357C5}" dt="2025-11-30T20:28:32.676" v="117"/>
          <ac:spMkLst>
            <pc:docMk/>
            <pc:sldMk cId="3149245037" sldId="518"/>
            <ac:spMk id="3" creationId="{DC5814AB-43A4-E067-D610-26DDD195028A}"/>
          </ac:spMkLst>
        </pc:spChg>
      </pc:sldChg>
      <pc:sldChg chg="addSp modSp add">
        <pc:chgData name="P McKenzie-Cook" userId="6605cc89-aaff-4d80-9ee6-20e4afa4ef0c" providerId="ADAL" clId="{C1EED9DC-9EC8-4349-96AA-3A3934B357C5}" dt="2025-11-30T20:28:31.481" v="116"/>
        <pc:sldMkLst>
          <pc:docMk/>
          <pc:sldMk cId="1599244779" sldId="519"/>
        </pc:sldMkLst>
        <pc:spChg chg="add mod">
          <ac:chgData name="P McKenzie-Cook" userId="6605cc89-aaff-4d80-9ee6-20e4afa4ef0c" providerId="ADAL" clId="{C1EED9DC-9EC8-4349-96AA-3A3934B357C5}" dt="2025-11-30T20:24:20.990" v="97"/>
          <ac:spMkLst>
            <pc:docMk/>
            <pc:sldMk cId="1599244779" sldId="519"/>
            <ac:spMk id="4" creationId="{786B7FBE-2476-5EEA-C7CE-977808B66B1C}"/>
          </ac:spMkLst>
        </pc:spChg>
        <pc:spChg chg="add mod">
          <ac:chgData name="P McKenzie-Cook" userId="6605cc89-aaff-4d80-9ee6-20e4afa4ef0c" providerId="ADAL" clId="{C1EED9DC-9EC8-4349-96AA-3A3934B357C5}" dt="2025-11-30T20:28:31.481" v="116"/>
          <ac:spMkLst>
            <pc:docMk/>
            <pc:sldMk cId="1599244779" sldId="519"/>
            <ac:spMk id="5" creationId="{5D9F0975-5E14-7635-8756-6D5E5F266419}"/>
          </ac:spMkLst>
        </pc:spChg>
      </pc:sldChg>
      <pc:sldChg chg="addSp modSp add">
        <pc:chgData name="P McKenzie-Cook" userId="6605cc89-aaff-4d80-9ee6-20e4afa4ef0c" providerId="ADAL" clId="{C1EED9DC-9EC8-4349-96AA-3A3934B357C5}" dt="2025-11-30T20:28:30.478" v="115"/>
        <pc:sldMkLst>
          <pc:docMk/>
          <pc:sldMk cId="2258404641" sldId="520"/>
        </pc:sldMkLst>
        <pc:spChg chg="mod">
          <ac:chgData name="P McKenzie-Cook" userId="6605cc89-aaff-4d80-9ee6-20e4afa4ef0c" providerId="ADAL" clId="{C1EED9DC-9EC8-4349-96AA-3A3934B357C5}" dt="2025-11-30T20:22:28.848" v="24"/>
          <ac:spMkLst>
            <pc:docMk/>
            <pc:sldMk cId="2258404641" sldId="520"/>
            <ac:spMk id="2" creationId="{BCF2E3AE-9647-08F5-E8A1-90AF94373F9E}"/>
          </ac:spMkLst>
        </pc:spChg>
        <pc:spChg chg="add mod">
          <ac:chgData name="P McKenzie-Cook" userId="6605cc89-aaff-4d80-9ee6-20e4afa4ef0c" providerId="ADAL" clId="{C1EED9DC-9EC8-4349-96AA-3A3934B357C5}" dt="2025-11-30T20:24:22.332" v="98"/>
          <ac:spMkLst>
            <pc:docMk/>
            <pc:sldMk cId="2258404641" sldId="520"/>
            <ac:spMk id="3" creationId="{F9827BF3-17C5-D452-DCAA-4C8E03C6A742}"/>
          </ac:spMkLst>
        </pc:spChg>
        <pc:spChg chg="add mod">
          <ac:chgData name="P McKenzie-Cook" userId="6605cc89-aaff-4d80-9ee6-20e4afa4ef0c" providerId="ADAL" clId="{C1EED9DC-9EC8-4349-96AA-3A3934B357C5}" dt="2025-11-30T20:28:30.478" v="115"/>
          <ac:spMkLst>
            <pc:docMk/>
            <pc:sldMk cId="2258404641" sldId="520"/>
            <ac:spMk id="4" creationId="{13D1192F-1D16-E51B-D3D1-C5C360122626}"/>
          </ac:spMkLst>
        </pc:spChg>
      </pc:sldChg>
      <pc:sldChg chg="addSp modSp add mod">
        <pc:chgData name="P McKenzie-Cook" userId="6605cc89-aaff-4d80-9ee6-20e4afa4ef0c" providerId="ADAL" clId="{C1EED9DC-9EC8-4349-96AA-3A3934B357C5}" dt="2025-11-30T20:29:06.225" v="145" actId="1036"/>
        <pc:sldMkLst>
          <pc:docMk/>
          <pc:sldMk cId="660439402" sldId="521"/>
        </pc:sldMkLst>
        <pc:spChg chg="add mod">
          <ac:chgData name="P McKenzie-Cook" userId="6605cc89-aaff-4d80-9ee6-20e4afa4ef0c" providerId="ADAL" clId="{C1EED9DC-9EC8-4349-96AA-3A3934B357C5}" dt="2025-11-30T20:28:58.781" v="131"/>
          <ac:spMkLst>
            <pc:docMk/>
            <pc:sldMk cId="660439402" sldId="521"/>
            <ac:spMk id="2" creationId="{1D7D51EB-1B95-CAF3-5C0E-254D813D7B70}"/>
          </ac:spMkLst>
        </pc:spChg>
        <pc:picChg chg="mod">
          <ac:chgData name="P McKenzie-Cook" userId="6605cc89-aaff-4d80-9ee6-20e4afa4ef0c" providerId="ADAL" clId="{C1EED9DC-9EC8-4349-96AA-3A3934B357C5}" dt="2025-11-30T20:29:06.225" v="145" actId="1036"/>
          <ac:picMkLst>
            <pc:docMk/>
            <pc:sldMk cId="660439402" sldId="521"/>
            <ac:picMk id="4" creationId="{724A53DE-B778-EC9E-2DDB-6BC2A5ECD540}"/>
          </ac:picMkLst>
        </pc:picChg>
        <pc:picChg chg="mod">
          <ac:chgData name="P McKenzie-Cook" userId="6605cc89-aaff-4d80-9ee6-20e4afa4ef0c" providerId="ADAL" clId="{C1EED9DC-9EC8-4349-96AA-3A3934B357C5}" dt="2025-11-30T20:29:06.225" v="145" actId="1036"/>
          <ac:picMkLst>
            <pc:docMk/>
            <pc:sldMk cId="660439402" sldId="521"/>
            <ac:picMk id="5" creationId="{A326DF0D-9698-5840-F5AA-7B5F75BC1508}"/>
          </ac:picMkLst>
        </pc:picChg>
        <pc:picChg chg="mod">
          <ac:chgData name="P McKenzie-Cook" userId="6605cc89-aaff-4d80-9ee6-20e4afa4ef0c" providerId="ADAL" clId="{C1EED9DC-9EC8-4349-96AA-3A3934B357C5}" dt="2025-11-30T20:29:06.225" v="145" actId="1036"/>
          <ac:picMkLst>
            <pc:docMk/>
            <pc:sldMk cId="660439402" sldId="521"/>
            <ac:picMk id="6" creationId="{44B61CDE-4BA0-2A97-78C2-C8CD70667C2B}"/>
          </ac:picMkLst>
        </pc:picChg>
        <pc:picChg chg="mod">
          <ac:chgData name="P McKenzie-Cook" userId="6605cc89-aaff-4d80-9ee6-20e4afa4ef0c" providerId="ADAL" clId="{C1EED9DC-9EC8-4349-96AA-3A3934B357C5}" dt="2025-11-30T20:29:06.225" v="145" actId="1036"/>
          <ac:picMkLst>
            <pc:docMk/>
            <pc:sldMk cId="660439402" sldId="521"/>
            <ac:picMk id="7" creationId="{82AA8DAF-C14C-79B3-205E-DFA1D2AF4FD0}"/>
          </ac:picMkLst>
        </pc:picChg>
      </pc:sldChg>
      <pc:sldChg chg="addSp modSp new mod">
        <pc:chgData name="P McKenzie-Cook" userId="6605cc89-aaff-4d80-9ee6-20e4afa4ef0c" providerId="ADAL" clId="{C1EED9DC-9EC8-4349-96AA-3A3934B357C5}" dt="2025-11-30T20:29:11.960" v="147"/>
        <pc:sldMkLst>
          <pc:docMk/>
          <pc:sldMk cId="3633030596" sldId="522"/>
        </pc:sldMkLst>
        <pc:spChg chg="mod">
          <ac:chgData name="P McKenzie-Cook" userId="6605cc89-aaff-4d80-9ee6-20e4afa4ef0c" providerId="ADAL" clId="{C1EED9DC-9EC8-4349-96AA-3A3934B357C5}" dt="2025-11-30T20:23:30.472" v="77" actId="20577"/>
          <ac:spMkLst>
            <pc:docMk/>
            <pc:sldMk cId="3633030596" sldId="522"/>
            <ac:spMk id="2" creationId="{B6338B1C-7B6B-E8B9-2674-03A98C5ED1A7}"/>
          </ac:spMkLst>
        </pc:spChg>
        <pc:spChg chg="mod">
          <ac:chgData name="P McKenzie-Cook" userId="6605cc89-aaff-4d80-9ee6-20e4afa4ef0c" providerId="ADAL" clId="{C1EED9DC-9EC8-4349-96AA-3A3934B357C5}" dt="2025-11-30T20:22:33.878" v="26"/>
          <ac:spMkLst>
            <pc:docMk/>
            <pc:sldMk cId="3633030596" sldId="522"/>
            <ac:spMk id="3" creationId="{4A9BD9BD-30CE-0DA5-DE67-9A16EB936994}"/>
          </ac:spMkLst>
        </pc:spChg>
        <pc:spChg chg="add mod">
          <ac:chgData name="P McKenzie-Cook" userId="6605cc89-aaff-4d80-9ee6-20e4afa4ef0c" providerId="ADAL" clId="{C1EED9DC-9EC8-4349-96AA-3A3934B357C5}" dt="2025-11-30T20:29:11.960" v="147"/>
          <ac:spMkLst>
            <pc:docMk/>
            <pc:sldMk cId="3633030596" sldId="522"/>
            <ac:spMk id="4" creationId="{0F088A38-865D-E43A-6240-D315BBD1F548}"/>
          </ac:spMkLst>
        </pc:spChg>
      </pc:sldChg>
      <pc:sldChg chg="addSp modSp mod">
        <pc:chgData name="P McKenzie-Cook" userId="6605cc89-aaff-4d80-9ee6-20e4afa4ef0c" providerId="ADAL" clId="{C1EED9DC-9EC8-4349-96AA-3A3934B357C5}" dt="2025-12-07T20:29:12.326" v="1542" actId="1076"/>
        <pc:sldMkLst>
          <pc:docMk/>
          <pc:sldMk cId="1166182221" sldId="581"/>
        </pc:sldMkLst>
        <pc:spChg chg="add mod">
          <ac:chgData name="P McKenzie-Cook" userId="6605cc89-aaff-4d80-9ee6-20e4afa4ef0c" providerId="ADAL" clId="{C1EED9DC-9EC8-4349-96AA-3A3934B357C5}" dt="2025-12-07T20:16:06.886" v="1438" actId="14100"/>
          <ac:spMkLst>
            <pc:docMk/>
            <pc:sldMk cId="1166182221" sldId="581"/>
            <ac:spMk id="16" creationId="{D46E5607-47F9-2117-72C2-057A2DB2E797}"/>
          </ac:spMkLst>
        </pc:spChg>
        <pc:spChg chg="add mod">
          <ac:chgData name="P McKenzie-Cook" userId="6605cc89-aaff-4d80-9ee6-20e4afa4ef0c" providerId="ADAL" clId="{C1EED9DC-9EC8-4349-96AA-3A3934B357C5}" dt="2025-12-07T20:17:18.140" v="1539" actId="403"/>
          <ac:spMkLst>
            <pc:docMk/>
            <pc:sldMk cId="1166182221" sldId="581"/>
            <ac:spMk id="17" creationId="{05D2288A-374D-7747-B7ED-23B4715B7F69}"/>
          </ac:spMkLst>
        </pc:spChg>
        <pc:picChg chg="add mod">
          <ac:chgData name="P McKenzie-Cook" userId="6605cc89-aaff-4d80-9ee6-20e4afa4ef0c" providerId="ADAL" clId="{C1EED9DC-9EC8-4349-96AA-3A3934B357C5}" dt="2025-12-07T20:15:35.418" v="1342" actId="1076"/>
          <ac:picMkLst>
            <pc:docMk/>
            <pc:sldMk cId="1166182221" sldId="581"/>
            <ac:picMk id="15" creationId="{C89FA3C0-63DC-2A5D-586A-8DA1C319D004}"/>
          </ac:picMkLst>
        </pc:picChg>
        <pc:picChg chg="add mod">
          <ac:chgData name="P McKenzie-Cook" userId="6605cc89-aaff-4d80-9ee6-20e4afa4ef0c" providerId="ADAL" clId="{C1EED9DC-9EC8-4349-96AA-3A3934B357C5}" dt="2025-12-07T20:29:12.326" v="1542" actId="1076"/>
          <ac:picMkLst>
            <pc:docMk/>
            <pc:sldMk cId="1166182221" sldId="581"/>
            <ac:picMk id="1026" creationId="{723EC141-2E54-1B93-6DCB-C906C21B390E}"/>
          </ac:picMkLst>
        </pc:picChg>
      </pc:sldChg>
      <pc:sldChg chg="modSp mod">
        <pc:chgData name="P McKenzie-Cook" userId="6605cc89-aaff-4d80-9ee6-20e4afa4ef0c" providerId="ADAL" clId="{C1EED9DC-9EC8-4349-96AA-3A3934B357C5}" dt="2025-12-07T21:29:11.998" v="2020" actId="20577"/>
        <pc:sldMkLst>
          <pc:docMk/>
          <pc:sldMk cId="3380890600" sldId="585"/>
        </pc:sldMkLst>
        <pc:spChg chg="mod">
          <ac:chgData name="P McKenzie-Cook" userId="6605cc89-aaff-4d80-9ee6-20e4afa4ef0c" providerId="ADAL" clId="{C1EED9DC-9EC8-4349-96AA-3A3934B357C5}" dt="2025-12-07T21:29:11.998" v="2020" actId="20577"/>
          <ac:spMkLst>
            <pc:docMk/>
            <pc:sldMk cId="3380890600" sldId="585"/>
            <ac:spMk id="5" creationId="{4FC275A9-145C-3D0B-97C1-DD030AE22351}"/>
          </ac:spMkLst>
        </pc:spChg>
      </pc:sldChg>
      <pc:sldChg chg="modSp mod">
        <pc:chgData name="P McKenzie-Cook" userId="6605cc89-aaff-4d80-9ee6-20e4afa4ef0c" providerId="ADAL" clId="{C1EED9DC-9EC8-4349-96AA-3A3934B357C5}" dt="2025-12-07T21:29:18.401" v="2024" actId="20577"/>
        <pc:sldMkLst>
          <pc:docMk/>
          <pc:sldMk cId="2182672367" sldId="586"/>
        </pc:sldMkLst>
        <pc:spChg chg="mod">
          <ac:chgData name="P McKenzie-Cook" userId="6605cc89-aaff-4d80-9ee6-20e4afa4ef0c" providerId="ADAL" clId="{C1EED9DC-9EC8-4349-96AA-3A3934B357C5}" dt="2025-12-07T21:29:18.401" v="2024" actId="20577"/>
          <ac:spMkLst>
            <pc:docMk/>
            <pc:sldMk cId="2182672367" sldId="586"/>
            <ac:spMk id="5" creationId="{0D6A5ACD-6267-405C-2B7B-8F8721BF6328}"/>
          </ac:spMkLst>
        </pc:spChg>
      </pc:sldChg>
      <pc:sldChg chg="modSp mod">
        <pc:chgData name="P McKenzie-Cook" userId="6605cc89-aaff-4d80-9ee6-20e4afa4ef0c" providerId="ADAL" clId="{C1EED9DC-9EC8-4349-96AA-3A3934B357C5}" dt="2025-12-07T21:29:23.523" v="2027" actId="20577"/>
        <pc:sldMkLst>
          <pc:docMk/>
          <pc:sldMk cId="790185834" sldId="587"/>
        </pc:sldMkLst>
        <pc:spChg chg="mod">
          <ac:chgData name="P McKenzie-Cook" userId="6605cc89-aaff-4d80-9ee6-20e4afa4ef0c" providerId="ADAL" clId="{C1EED9DC-9EC8-4349-96AA-3A3934B357C5}" dt="2025-12-07T21:29:23.523" v="2027" actId="20577"/>
          <ac:spMkLst>
            <pc:docMk/>
            <pc:sldMk cId="790185834" sldId="587"/>
            <ac:spMk id="5" creationId="{153612B2-629E-F353-8F65-773D377848F9}"/>
          </ac:spMkLst>
        </pc:spChg>
      </pc:sldChg>
      <pc:sldChg chg="modSp mod">
        <pc:chgData name="P McKenzie-Cook" userId="6605cc89-aaff-4d80-9ee6-20e4afa4ef0c" providerId="ADAL" clId="{C1EED9DC-9EC8-4349-96AA-3A3934B357C5}" dt="2025-12-07T21:29:41.474" v="2035" actId="20577"/>
        <pc:sldMkLst>
          <pc:docMk/>
          <pc:sldMk cId="162612695" sldId="588"/>
        </pc:sldMkLst>
        <pc:spChg chg="mod">
          <ac:chgData name="P McKenzie-Cook" userId="6605cc89-aaff-4d80-9ee6-20e4afa4ef0c" providerId="ADAL" clId="{C1EED9DC-9EC8-4349-96AA-3A3934B357C5}" dt="2025-12-07T21:29:41.474" v="2035" actId="20577"/>
          <ac:spMkLst>
            <pc:docMk/>
            <pc:sldMk cId="162612695" sldId="588"/>
            <ac:spMk id="5" creationId="{E62D234B-B58E-3A53-72C9-FE825075FF0D}"/>
          </ac:spMkLst>
        </pc:spChg>
      </pc:sldChg>
      <pc:sldChg chg="addSp delSp modSp mod">
        <pc:chgData name="P McKenzie-Cook" userId="6605cc89-aaff-4d80-9ee6-20e4afa4ef0c" providerId="ADAL" clId="{C1EED9DC-9EC8-4349-96AA-3A3934B357C5}" dt="2025-12-07T21:29:34.736" v="2032" actId="20577"/>
        <pc:sldMkLst>
          <pc:docMk/>
          <pc:sldMk cId="2761398362" sldId="589"/>
        </pc:sldMkLst>
        <pc:spChg chg="add del mod">
          <ac:chgData name="P McKenzie-Cook" userId="6605cc89-aaff-4d80-9ee6-20e4afa4ef0c" providerId="ADAL" clId="{C1EED9DC-9EC8-4349-96AA-3A3934B357C5}" dt="2025-12-07T21:29:34.736" v="2032" actId="20577"/>
          <ac:spMkLst>
            <pc:docMk/>
            <pc:sldMk cId="2761398362" sldId="589"/>
            <ac:spMk id="5" creationId="{A09EB2F5-F970-ED8F-1B23-5D08C7EC8BAA}"/>
          </ac:spMkLst>
        </pc:spChg>
      </pc:sldChg>
      <pc:sldChg chg="modSp mod">
        <pc:chgData name="P McKenzie-Cook" userId="6605cc89-aaff-4d80-9ee6-20e4afa4ef0c" providerId="ADAL" clId="{C1EED9DC-9EC8-4349-96AA-3A3934B357C5}" dt="2025-12-07T21:29:51.200" v="2037" actId="20577"/>
        <pc:sldMkLst>
          <pc:docMk/>
          <pc:sldMk cId="72490861" sldId="590"/>
        </pc:sldMkLst>
        <pc:spChg chg="mod">
          <ac:chgData name="P McKenzie-Cook" userId="6605cc89-aaff-4d80-9ee6-20e4afa4ef0c" providerId="ADAL" clId="{C1EED9DC-9EC8-4349-96AA-3A3934B357C5}" dt="2025-12-07T21:29:51.200" v="2037" actId="20577"/>
          <ac:spMkLst>
            <pc:docMk/>
            <pc:sldMk cId="72490861" sldId="590"/>
            <ac:spMk id="5" creationId="{07A1BF7B-9542-38CC-2F45-6377B2B0D1D2}"/>
          </ac:spMkLst>
        </pc:spChg>
      </pc:sldChg>
      <pc:sldChg chg="modSp mod">
        <pc:chgData name="P McKenzie-Cook" userId="6605cc89-aaff-4d80-9ee6-20e4afa4ef0c" providerId="ADAL" clId="{C1EED9DC-9EC8-4349-96AA-3A3934B357C5}" dt="2025-12-07T21:30:06.144" v="2045" actId="20577"/>
        <pc:sldMkLst>
          <pc:docMk/>
          <pc:sldMk cId="2149784115" sldId="591"/>
        </pc:sldMkLst>
        <pc:spChg chg="mod">
          <ac:chgData name="P McKenzie-Cook" userId="6605cc89-aaff-4d80-9ee6-20e4afa4ef0c" providerId="ADAL" clId="{C1EED9DC-9EC8-4349-96AA-3A3934B357C5}" dt="2025-12-07T21:30:06.144" v="2045" actId="20577"/>
          <ac:spMkLst>
            <pc:docMk/>
            <pc:sldMk cId="2149784115" sldId="591"/>
            <ac:spMk id="5" creationId="{ED5B8660-2D82-EBAA-03C1-907AF23F2BC7}"/>
          </ac:spMkLst>
        </pc:spChg>
      </pc:sldChg>
      <pc:sldChg chg="modSp mod">
        <pc:chgData name="P McKenzie-Cook" userId="6605cc89-aaff-4d80-9ee6-20e4afa4ef0c" providerId="ADAL" clId="{C1EED9DC-9EC8-4349-96AA-3A3934B357C5}" dt="2025-12-07T21:30:10.043" v="2048" actId="20577"/>
        <pc:sldMkLst>
          <pc:docMk/>
          <pc:sldMk cId="2899974388" sldId="592"/>
        </pc:sldMkLst>
        <pc:spChg chg="mod">
          <ac:chgData name="P McKenzie-Cook" userId="6605cc89-aaff-4d80-9ee6-20e4afa4ef0c" providerId="ADAL" clId="{C1EED9DC-9EC8-4349-96AA-3A3934B357C5}" dt="2025-12-07T21:30:10.043" v="2048" actId="20577"/>
          <ac:spMkLst>
            <pc:docMk/>
            <pc:sldMk cId="2899974388" sldId="592"/>
            <ac:spMk id="5" creationId="{BE9181FF-9A52-03C0-4A1B-D615F9E36CAC}"/>
          </ac:spMkLst>
        </pc:spChg>
      </pc:sldChg>
      <pc:sldChg chg="modSp mod">
        <pc:chgData name="P McKenzie-Cook" userId="6605cc89-aaff-4d80-9ee6-20e4afa4ef0c" providerId="ADAL" clId="{C1EED9DC-9EC8-4349-96AA-3A3934B357C5}" dt="2025-12-07T21:30:14.012" v="2050" actId="20577"/>
        <pc:sldMkLst>
          <pc:docMk/>
          <pc:sldMk cId="3555007815" sldId="593"/>
        </pc:sldMkLst>
        <pc:spChg chg="mod">
          <ac:chgData name="P McKenzie-Cook" userId="6605cc89-aaff-4d80-9ee6-20e4afa4ef0c" providerId="ADAL" clId="{C1EED9DC-9EC8-4349-96AA-3A3934B357C5}" dt="2025-12-07T21:30:14.012" v="2050" actId="20577"/>
          <ac:spMkLst>
            <pc:docMk/>
            <pc:sldMk cId="3555007815" sldId="593"/>
            <ac:spMk id="5" creationId="{8627680F-D93F-1E5D-3472-34E859881ED0}"/>
          </ac:spMkLst>
        </pc:spChg>
      </pc:sldChg>
      <pc:sldChg chg="modSp mod">
        <pc:chgData name="P McKenzie-Cook" userId="6605cc89-aaff-4d80-9ee6-20e4afa4ef0c" providerId="ADAL" clId="{C1EED9DC-9EC8-4349-96AA-3A3934B357C5}" dt="2025-12-07T21:30:19.019" v="2052" actId="20577"/>
        <pc:sldMkLst>
          <pc:docMk/>
          <pc:sldMk cId="1607587145" sldId="594"/>
        </pc:sldMkLst>
        <pc:spChg chg="mod">
          <ac:chgData name="P McKenzie-Cook" userId="6605cc89-aaff-4d80-9ee6-20e4afa4ef0c" providerId="ADAL" clId="{C1EED9DC-9EC8-4349-96AA-3A3934B357C5}" dt="2025-12-07T21:30:19.019" v="2052" actId="20577"/>
          <ac:spMkLst>
            <pc:docMk/>
            <pc:sldMk cId="1607587145" sldId="594"/>
            <ac:spMk id="5" creationId="{563FCBDF-7D8C-6E03-2777-83A75877E949}"/>
          </ac:spMkLst>
        </pc:spChg>
      </pc:sldChg>
      <pc:sldChg chg="modSp mod">
        <pc:chgData name="P McKenzie-Cook" userId="6605cc89-aaff-4d80-9ee6-20e4afa4ef0c" providerId="ADAL" clId="{C1EED9DC-9EC8-4349-96AA-3A3934B357C5}" dt="2025-12-07T21:30:23.092" v="2054" actId="20577"/>
        <pc:sldMkLst>
          <pc:docMk/>
          <pc:sldMk cId="402582883" sldId="595"/>
        </pc:sldMkLst>
        <pc:spChg chg="mod">
          <ac:chgData name="P McKenzie-Cook" userId="6605cc89-aaff-4d80-9ee6-20e4afa4ef0c" providerId="ADAL" clId="{C1EED9DC-9EC8-4349-96AA-3A3934B357C5}" dt="2025-12-07T21:30:23.092" v="2054" actId="20577"/>
          <ac:spMkLst>
            <pc:docMk/>
            <pc:sldMk cId="402582883" sldId="595"/>
            <ac:spMk id="5" creationId="{146550D9-22C0-20B1-D04C-C566F8B242CB}"/>
          </ac:spMkLst>
        </pc:spChg>
      </pc:sldChg>
      <pc:sldChg chg="addSp delSp modSp new mod">
        <pc:chgData name="P McKenzie-Cook" userId="6605cc89-aaff-4d80-9ee6-20e4afa4ef0c" providerId="ADAL" clId="{C1EED9DC-9EC8-4349-96AA-3A3934B357C5}" dt="2025-12-07T21:28:16.732" v="2012" actId="403"/>
        <pc:sldMkLst>
          <pc:docMk/>
          <pc:sldMk cId="238323631" sldId="603"/>
        </pc:sldMkLst>
        <pc:spChg chg="mod">
          <ac:chgData name="P McKenzie-Cook" userId="6605cc89-aaff-4d80-9ee6-20e4afa4ef0c" providerId="ADAL" clId="{C1EED9DC-9EC8-4349-96AA-3A3934B357C5}" dt="2025-12-03T21:38:00.683" v="778" actId="20577"/>
          <ac:spMkLst>
            <pc:docMk/>
            <pc:sldMk cId="238323631" sldId="603"/>
            <ac:spMk id="2" creationId="{D6015DAE-BC0F-806F-8EF4-7279F7CF8E6A}"/>
          </ac:spMkLst>
        </pc:spChg>
        <pc:spChg chg="mod">
          <ac:chgData name="P McKenzie-Cook" userId="6605cc89-aaff-4d80-9ee6-20e4afa4ef0c" providerId="ADAL" clId="{C1EED9DC-9EC8-4349-96AA-3A3934B357C5}" dt="2025-12-07T21:28:16.732" v="2012" actId="403"/>
          <ac:spMkLst>
            <pc:docMk/>
            <pc:sldMk cId="238323631" sldId="603"/>
            <ac:spMk id="3" creationId="{E4307371-0D9C-2D3B-7CA6-BB11F97E67ED}"/>
          </ac:spMkLst>
        </pc:spChg>
        <pc:picChg chg="add del mod">
          <ac:chgData name="P McKenzie-Cook" userId="6605cc89-aaff-4d80-9ee6-20e4afa4ef0c" providerId="ADAL" clId="{C1EED9DC-9EC8-4349-96AA-3A3934B357C5}" dt="2025-12-07T21:25:49.377" v="1598" actId="478"/>
          <ac:picMkLst>
            <pc:docMk/>
            <pc:sldMk cId="238323631" sldId="603"/>
            <ac:picMk id="5" creationId="{20BF9876-ACA4-5D4F-CC7F-C7E0EB66BE4A}"/>
          </ac:picMkLst>
        </pc:picChg>
      </pc:sldChg>
      <pc:sldChg chg="addSp delSp modSp new mod ord">
        <pc:chgData name="P McKenzie-Cook" userId="6605cc89-aaff-4d80-9ee6-20e4afa4ef0c" providerId="ADAL" clId="{C1EED9DC-9EC8-4349-96AA-3A3934B357C5}" dt="2025-12-07T21:28:58.674" v="2018" actId="478"/>
        <pc:sldMkLst>
          <pc:docMk/>
          <pc:sldMk cId="467710950" sldId="604"/>
        </pc:sldMkLst>
        <pc:spChg chg="del mod">
          <ac:chgData name="P McKenzie-Cook" userId="6605cc89-aaff-4d80-9ee6-20e4afa4ef0c" providerId="ADAL" clId="{C1EED9DC-9EC8-4349-96AA-3A3934B357C5}" dt="2025-12-07T21:28:58.674" v="2018" actId="478"/>
          <ac:spMkLst>
            <pc:docMk/>
            <pc:sldMk cId="467710950" sldId="604"/>
            <ac:spMk id="2" creationId="{4ACE27EE-F363-3157-CDCA-8EAA855F3430}"/>
          </ac:spMkLst>
        </pc:spChg>
        <pc:spChg chg="mod">
          <ac:chgData name="P McKenzie-Cook" userId="6605cc89-aaff-4d80-9ee6-20e4afa4ef0c" providerId="ADAL" clId="{C1EED9DC-9EC8-4349-96AA-3A3934B357C5}" dt="2025-12-03T21:46:55.487" v="1083" actId="27636"/>
          <ac:spMkLst>
            <pc:docMk/>
            <pc:sldMk cId="467710950" sldId="604"/>
            <ac:spMk id="3" creationId="{CC683E10-9859-9261-4CBD-86EA591A5DD9}"/>
          </ac:spMkLst>
        </pc:spChg>
        <pc:spChg chg="add mod">
          <ac:chgData name="P McKenzie-Cook" userId="6605cc89-aaff-4d80-9ee6-20e4afa4ef0c" providerId="ADAL" clId="{C1EED9DC-9EC8-4349-96AA-3A3934B357C5}" dt="2025-12-07T21:21:13.199" v="1547"/>
          <ac:spMkLst>
            <pc:docMk/>
            <pc:sldMk cId="467710950" sldId="604"/>
            <ac:spMk id="4" creationId="{54150029-DC91-9E1D-75F4-40E237F8EA14}"/>
          </ac:spMkLst>
        </pc:spChg>
        <pc:spChg chg="add mod">
          <ac:chgData name="P McKenzie-Cook" userId="6605cc89-aaff-4d80-9ee6-20e4afa4ef0c" providerId="ADAL" clId="{C1EED9DC-9EC8-4349-96AA-3A3934B357C5}" dt="2025-12-07T21:21:59.320" v="1575"/>
          <ac:spMkLst>
            <pc:docMk/>
            <pc:sldMk cId="467710950" sldId="604"/>
            <ac:spMk id="5" creationId="{030ADB76-3BCA-AD47-DA3D-50C31E646E30}"/>
          </ac:spMkLst>
        </pc:spChg>
      </pc:sldChg>
      <pc:sldChg chg="addSp delSp modSp new mod">
        <pc:chgData name="P McKenzie-Cook" userId="6605cc89-aaff-4d80-9ee6-20e4afa4ef0c" providerId="ADAL" clId="{C1EED9DC-9EC8-4349-96AA-3A3934B357C5}" dt="2025-12-07T21:28:53.651" v="2017" actId="478"/>
        <pc:sldMkLst>
          <pc:docMk/>
          <pc:sldMk cId="1465762221" sldId="605"/>
        </pc:sldMkLst>
        <pc:spChg chg="del mod">
          <ac:chgData name="P McKenzie-Cook" userId="6605cc89-aaff-4d80-9ee6-20e4afa4ef0c" providerId="ADAL" clId="{C1EED9DC-9EC8-4349-96AA-3A3934B357C5}" dt="2025-12-07T21:28:53.651" v="2017" actId="478"/>
          <ac:spMkLst>
            <pc:docMk/>
            <pc:sldMk cId="1465762221" sldId="605"/>
            <ac:spMk id="2" creationId="{8A42525F-3227-1F5D-0839-D92A75A38C6C}"/>
          </ac:spMkLst>
        </pc:spChg>
        <pc:spChg chg="add mod">
          <ac:chgData name="P McKenzie-Cook" userId="6605cc89-aaff-4d80-9ee6-20e4afa4ef0c" providerId="ADAL" clId="{C1EED9DC-9EC8-4349-96AA-3A3934B357C5}" dt="2025-12-07T21:21:11.618" v="1546"/>
          <ac:spMkLst>
            <pc:docMk/>
            <pc:sldMk cId="1465762221" sldId="605"/>
            <ac:spMk id="3" creationId="{77843A2E-E541-1022-4E4A-D5B6A66A99BB}"/>
          </ac:spMkLst>
        </pc:spChg>
        <pc:spChg chg="add mod">
          <ac:chgData name="P McKenzie-Cook" userId="6605cc89-aaff-4d80-9ee6-20e4afa4ef0c" providerId="ADAL" clId="{C1EED9DC-9EC8-4349-96AA-3A3934B357C5}" dt="2025-12-07T21:22:10.537" v="1576"/>
          <ac:spMkLst>
            <pc:docMk/>
            <pc:sldMk cId="1465762221" sldId="605"/>
            <ac:spMk id="4" creationId="{83BC35A3-4AD8-52B1-B47D-FD6A313BAA08}"/>
          </ac:spMkLst>
        </pc:spChg>
        <pc:spChg chg="add mod">
          <ac:chgData name="P McKenzie-Cook" userId="6605cc89-aaff-4d80-9ee6-20e4afa4ef0c" providerId="ADAL" clId="{C1EED9DC-9EC8-4349-96AA-3A3934B357C5}" dt="2025-12-03T21:54:49.735" v="1104" actId="1076"/>
          <ac:spMkLst>
            <pc:docMk/>
            <pc:sldMk cId="1465762221" sldId="605"/>
            <ac:spMk id="5" creationId="{2F87EAA0-C95D-4A0F-1E35-49284CB772C2}"/>
          </ac:spMkLst>
        </pc:spChg>
        <pc:picChg chg="add mod">
          <ac:chgData name="P McKenzie-Cook" userId="6605cc89-aaff-4d80-9ee6-20e4afa4ef0c" providerId="ADAL" clId="{C1EED9DC-9EC8-4349-96AA-3A3934B357C5}" dt="2025-12-03T21:54:52.181" v="1105" actId="1076"/>
          <ac:picMkLst>
            <pc:docMk/>
            <pc:sldMk cId="1465762221" sldId="605"/>
            <ac:picMk id="7" creationId="{44C32E06-55C2-F831-21DC-895287675B35}"/>
          </ac:picMkLst>
        </pc:picChg>
        <pc:picChg chg="add mod">
          <ac:chgData name="P McKenzie-Cook" userId="6605cc89-aaff-4d80-9ee6-20e4afa4ef0c" providerId="ADAL" clId="{C1EED9DC-9EC8-4349-96AA-3A3934B357C5}" dt="2025-12-03T21:54:44.682" v="1103" actId="1076"/>
          <ac:picMkLst>
            <pc:docMk/>
            <pc:sldMk cId="1465762221" sldId="605"/>
            <ac:picMk id="9" creationId="{95158CBE-6B63-99D6-7E05-996DBDD43746}"/>
          </ac:picMkLst>
        </pc:picChg>
      </pc:sldChg>
      <pc:sldChg chg="addSp delSp modSp new mod">
        <pc:chgData name="P McKenzie-Cook" userId="6605cc89-aaff-4d80-9ee6-20e4afa4ef0c" providerId="ADAL" clId="{C1EED9DC-9EC8-4349-96AA-3A3934B357C5}" dt="2025-12-07T21:22:21.196" v="1579" actId="478"/>
        <pc:sldMkLst>
          <pc:docMk/>
          <pc:sldMk cId="1511747034" sldId="606"/>
        </pc:sldMkLst>
        <pc:spChg chg="del mod">
          <ac:chgData name="P McKenzie-Cook" userId="6605cc89-aaff-4d80-9ee6-20e4afa4ef0c" providerId="ADAL" clId="{C1EED9DC-9EC8-4349-96AA-3A3934B357C5}" dt="2025-12-07T21:22:21.196" v="1579" actId="478"/>
          <ac:spMkLst>
            <pc:docMk/>
            <pc:sldMk cId="1511747034" sldId="606"/>
            <ac:spMk id="2" creationId="{548D7E8D-9D19-A514-0489-52A12C2DE098}"/>
          </ac:spMkLst>
        </pc:spChg>
        <pc:spChg chg="add del mod">
          <ac:chgData name="P McKenzie-Cook" userId="6605cc89-aaff-4d80-9ee6-20e4afa4ef0c" providerId="ADAL" clId="{C1EED9DC-9EC8-4349-96AA-3A3934B357C5}" dt="2025-12-03T21:24:57.841" v="519" actId="1076"/>
          <ac:spMkLst>
            <pc:docMk/>
            <pc:sldMk cId="1511747034" sldId="606"/>
            <ac:spMk id="3" creationId="{EFA483D1-EA79-7C7B-35D8-4DADF82AC207}"/>
          </ac:spMkLst>
        </pc:spChg>
        <pc:spChg chg="add mod">
          <ac:chgData name="P McKenzie-Cook" userId="6605cc89-aaff-4d80-9ee6-20e4afa4ef0c" providerId="ADAL" clId="{C1EED9DC-9EC8-4349-96AA-3A3934B357C5}" dt="2025-12-07T21:21:02.601" v="1544" actId="1076"/>
          <ac:spMkLst>
            <pc:docMk/>
            <pc:sldMk cId="1511747034" sldId="606"/>
            <ac:spMk id="5" creationId="{BC82213B-7EF4-B774-A1FA-591607107BD4}"/>
          </ac:spMkLst>
        </pc:spChg>
        <pc:spChg chg="add mod">
          <ac:chgData name="P McKenzie-Cook" userId="6605cc89-aaff-4d80-9ee6-20e4afa4ef0c" providerId="ADAL" clId="{C1EED9DC-9EC8-4349-96AA-3A3934B357C5}" dt="2025-12-07T21:22:17.498" v="1578"/>
          <ac:spMkLst>
            <pc:docMk/>
            <pc:sldMk cId="1511747034" sldId="606"/>
            <ac:spMk id="6" creationId="{F41D98A9-7997-A768-489A-95C47B87E717}"/>
          </ac:spMkLst>
        </pc:spChg>
        <pc:picChg chg="add mod">
          <ac:chgData name="P McKenzie-Cook" userId="6605cc89-aaff-4d80-9ee6-20e4afa4ef0c" providerId="ADAL" clId="{C1EED9DC-9EC8-4349-96AA-3A3934B357C5}" dt="2025-12-03T21:25:10.080" v="521" actId="14100"/>
          <ac:picMkLst>
            <pc:docMk/>
            <pc:sldMk cId="1511747034" sldId="606"/>
            <ac:picMk id="1026" creationId="{3D087D46-72C9-A696-1D27-31473C259A2F}"/>
          </ac:picMkLst>
        </pc:picChg>
      </pc:sldChg>
      <pc:sldChg chg="addSp delSp modSp new mod">
        <pc:chgData name="P McKenzie-Cook" userId="6605cc89-aaff-4d80-9ee6-20e4afa4ef0c" providerId="ADAL" clId="{C1EED9DC-9EC8-4349-96AA-3A3934B357C5}" dt="2025-12-07T21:28:42.925" v="2016" actId="27636"/>
        <pc:sldMkLst>
          <pc:docMk/>
          <pc:sldMk cId="199620775" sldId="607"/>
        </pc:sldMkLst>
        <pc:spChg chg="del mod">
          <ac:chgData name="P McKenzie-Cook" userId="6605cc89-aaff-4d80-9ee6-20e4afa4ef0c" providerId="ADAL" clId="{C1EED9DC-9EC8-4349-96AA-3A3934B357C5}" dt="2025-12-07T21:22:26.079" v="1580" actId="478"/>
          <ac:spMkLst>
            <pc:docMk/>
            <pc:sldMk cId="199620775" sldId="607"/>
            <ac:spMk id="2" creationId="{2A388AD6-86CE-EF3B-BD79-F4B225E0CC8B}"/>
          </ac:spMkLst>
        </pc:spChg>
        <pc:spChg chg="mod">
          <ac:chgData name="P McKenzie-Cook" userId="6605cc89-aaff-4d80-9ee6-20e4afa4ef0c" providerId="ADAL" clId="{C1EED9DC-9EC8-4349-96AA-3A3934B357C5}" dt="2025-12-07T21:28:42.925" v="2016" actId="27636"/>
          <ac:spMkLst>
            <pc:docMk/>
            <pc:sldMk cId="199620775" sldId="607"/>
            <ac:spMk id="3" creationId="{A167FD4D-8644-A354-4373-1146A5DF0FF1}"/>
          </ac:spMkLst>
        </pc:spChg>
        <pc:spChg chg="add mod">
          <ac:chgData name="P McKenzie-Cook" userId="6605cc89-aaff-4d80-9ee6-20e4afa4ef0c" providerId="ADAL" clId="{C1EED9DC-9EC8-4349-96AA-3A3934B357C5}" dt="2025-12-07T21:21:09.709" v="1545"/>
          <ac:spMkLst>
            <pc:docMk/>
            <pc:sldMk cId="199620775" sldId="607"/>
            <ac:spMk id="4" creationId="{16E5F6FE-B7A1-6EA5-BB77-F9A25B024ABA}"/>
          </ac:spMkLst>
        </pc:spChg>
        <pc:spChg chg="add mod">
          <ac:chgData name="P McKenzie-Cook" userId="6605cc89-aaff-4d80-9ee6-20e4afa4ef0c" providerId="ADAL" clId="{C1EED9DC-9EC8-4349-96AA-3A3934B357C5}" dt="2025-12-07T21:22:15.445" v="1577"/>
          <ac:spMkLst>
            <pc:docMk/>
            <pc:sldMk cId="199620775" sldId="607"/>
            <ac:spMk id="5" creationId="{846C66B2-60FA-FBFF-4957-226CB50A4316}"/>
          </ac:spMkLst>
        </pc:spChg>
        <pc:picChg chg="add mod">
          <ac:chgData name="P McKenzie-Cook" userId="6605cc89-aaff-4d80-9ee6-20e4afa4ef0c" providerId="ADAL" clId="{C1EED9DC-9EC8-4349-96AA-3A3934B357C5}" dt="2025-12-03T21:30:26.872" v="702" actId="1076"/>
          <ac:picMkLst>
            <pc:docMk/>
            <pc:sldMk cId="199620775" sldId="607"/>
            <ac:picMk id="2050" creationId="{5D92BB77-4362-6D89-86B0-5D7232AC3065}"/>
          </ac:picMkLst>
        </pc:picChg>
        <pc:picChg chg="add mod">
          <ac:chgData name="P McKenzie-Cook" userId="6605cc89-aaff-4d80-9ee6-20e4afa4ef0c" providerId="ADAL" clId="{C1EED9DC-9EC8-4349-96AA-3A3934B357C5}" dt="2025-12-03T21:30:14.927" v="700" actId="1076"/>
          <ac:picMkLst>
            <pc:docMk/>
            <pc:sldMk cId="199620775" sldId="607"/>
            <ac:picMk id="2052" creationId="{0F363594-8B5A-E11D-E09E-D646948B8C9A}"/>
          </ac:picMkLst>
        </pc:picChg>
      </pc:sldChg>
      <pc:sldChg chg="addSp delSp modSp new mod modClrScheme chgLayout">
        <pc:chgData name="P McKenzie-Cook" userId="6605cc89-aaff-4d80-9ee6-20e4afa4ef0c" providerId="ADAL" clId="{C1EED9DC-9EC8-4349-96AA-3A3934B357C5}" dt="2025-12-07T21:21:48.458" v="1570"/>
        <pc:sldMkLst>
          <pc:docMk/>
          <pc:sldMk cId="352202914" sldId="608"/>
        </pc:sldMkLst>
        <pc:spChg chg="add mod">
          <ac:chgData name="P McKenzie-Cook" userId="6605cc89-aaff-4d80-9ee6-20e4afa4ef0c" providerId="ADAL" clId="{C1EED9DC-9EC8-4349-96AA-3A3934B357C5}" dt="2025-12-07T21:21:25.418" v="1552"/>
          <ac:spMkLst>
            <pc:docMk/>
            <pc:sldMk cId="352202914" sldId="608"/>
            <ac:spMk id="2" creationId="{713C7E4C-BF06-4EE4-373B-753C59B21F0D}"/>
          </ac:spMkLst>
        </pc:spChg>
        <pc:spChg chg="mod">
          <ac:chgData name="P McKenzie-Cook" userId="6605cc89-aaff-4d80-9ee6-20e4afa4ef0c" providerId="ADAL" clId="{C1EED9DC-9EC8-4349-96AA-3A3934B357C5}" dt="2025-12-03T22:02:39.464" v="1166" actId="20577"/>
          <ac:spMkLst>
            <pc:docMk/>
            <pc:sldMk cId="352202914" sldId="608"/>
            <ac:spMk id="3" creationId="{A9536BF9-9B33-989D-AA48-CEEC9282B727}"/>
          </ac:spMkLst>
        </pc:spChg>
        <pc:spChg chg="add mod">
          <ac:chgData name="P McKenzie-Cook" userId="6605cc89-aaff-4d80-9ee6-20e4afa4ef0c" providerId="ADAL" clId="{C1EED9DC-9EC8-4349-96AA-3A3934B357C5}" dt="2025-12-07T21:21:48.458" v="1570"/>
          <ac:spMkLst>
            <pc:docMk/>
            <pc:sldMk cId="352202914" sldId="608"/>
            <ac:spMk id="4" creationId="{E40C38E9-6B32-1EE8-728D-27D969407954}"/>
          </ac:spMkLst>
        </pc:spChg>
        <pc:picChg chg="add mod">
          <ac:chgData name="P McKenzie-Cook" userId="6605cc89-aaff-4d80-9ee6-20e4afa4ef0c" providerId="ADAL" clId="{C1EED9DC-9EC8-4349-96AA-3A3934B357C5}" dt="2025-12-03T22:11:12.307" v="1321" actId="1076"/>
          <ac:picMkLst>
            <pc:docMk/>
            <pc:sldMk cId="352202914" sldId="608"/>
            <ac:picMk id="5" creationId="{FB63DE4E-3DDA-ADB0-37D6-473FC4314267}"/>
          </ac:picMkLst>
        </pc:picChg>
      </pc:sldChg>
      <pc:sldChg chg="addSp modSp new mod">
        <pc:chgData name="P McKenzie-Cook" userId="6605cc89-aaff-4d80-9ee6-20e4afa4ef0c" providerId="ADAL" clId="{C1EED9DC-9EC8-4349-96AA-3A3934B357C5}" dt="2025-12-07T21:21:46.224" v="1569"/>
        <pc:sldMkLst>
          <pc:docMk/>
          <pc:sldMk cId="3455156467" sldId="609"/>
        </pc:sldMkLst>
        <pc:spChg chg="mod">
          <ac:chgData name="P McKenzie-Cook" userId="6605cc89-aaff-4d80-9ee6-20e4afa4ef0c" providerId="ADAL" clId="{C1EED9DC-9EC8-4349-96AA-3A3934B357C5}" dt="2025-12-03T22:02:30.356" v="1157" actId="20577"/>
          <ac:spMkLst>
            <pc:docMk/>
            <pc:sldMk cId="3455156467" sldId="609"/>
            <ac:spMk id="2" creationId="{E5458921-DDBA-C3E9-1DBA-E2830DA573B2}"/>
          </ac:spMkLst>
        </pc:spChg>
        <pc:spChg chg="add mod">
          <ac:chgData name="P McKenzie-Cook" userId="6605cc89-aaff-4d80-9ee6-20e4afa4ef0c" providerId="ADAL" clId="{C1EED9DC-9EC8-4349-96AA-3A3934B357C5}" dt="2025-12-07T21:21:27.097" v="1553"/>
          <ac:spMkLst>
            <pc:docMk/>
            <pc:sldMk cId="3455156467" sldId="609"/>
            <ac:spMk id="4" creationId="{B53B099B-6B68-7558-67D1-D90CD1396E7C}"/>
          </ac:spMkLst>
        </pc:spChg>
        <pc:spChg chg="add mod">
          <ac:chgData name="P McKenzie-Cook" userId="6605cc89-aaff-4d80-9ee6-20e4afa4ef0c" providerId="ADAL" clId="{C1EED9DC-9EC8-4349-96AA-3A3934B357C5}" dt="2025-12-07T21:21:46.224" v="1569"/>
          <ac:spMkLst>
            <pc:docMk/>
            <pc:sldMk cId="3455156467" sldId="609"/>
            <ac:spMk id="6" creationId="{19293627-8ED4-0B37-01AC-5DA685811E0D}"/>
          </ac:spMkLst>
        </pc:spChg>
        <pc:picChg chg="add mod">
          <ac:chgData name="P McKenzie-Cook" userId="6605cc89-aaff-4d80-9ee6-20e4afa4ef0c" providerId="ADAL" clId="{C1EED9DC-9EC8-4349-96AA-3A3934B357C5}" dt="2025-12-03T22:02:23.430" v="1132" actId="1076"/>
          <ac:picMkLst>
            <pc:docMk/>
            <pc:sldMk cId="3455156467" sldId="609"/>
            <ac:picMk id="5" creationId="{172C466E-205F-D885-780E-74D8B9ADE7F8}"/>
          </ac:picMkLst>
        </pc:picChg>
      </pc:sldChg>
      <pc:sldChg chg="addSp modSp new mod">
        <pc:chgData name="P McKenzie-Cook" userId="6605cc89-aaff-4d80-9ee6-20e4afa4ef0c" providerId="ADAL" clId="{C1EED9DC-9EC8-4349-96AA-3A3934B357C5}" dt="2025-12-07T21:21:56.630" v="1573"/>
        <pc:sldMkLst>
          <pc:docMk/>
          <pc:sldMk cId="395657775" sldId="610"/>
        </pc:sldMkLst>
        <pc:spChg chg="mod">
          <ac:chgData name="P McKenzie-Cook" userId="6605cc89-aaff-4d80-9ee6-20e4afa4ef0c" providerId="ADAL" clId="{C1EED9DC-9EC8-4349-96AA-3A3934B357C5}" dt="2025-12-03T22:04:29.358" v="1190" actId="1076"/>
          <ac:spMkLst>
            <pc:docMk/>
            <pc:sldMk cId="395657775" sldId="610"/>
            <ac:spMk id="2" creationId="{215B0CF6-44F1-A0CD-4149-3E8EF2022652}"/>
          </ac:spMkLst>
        </pc:spChg>
        <pc:spChg chg="add mod">
          <ac:chgData name="P McKenzie-Cook" userId="6605cc89-aaff-4d80-9ee6-20e4afa4ef0c" providerId="ADAL" clId="{C1EED9DC-9EC8-4349-96AA-3A3934B357C5}" dt="2025-12-07T21:21:17.367" v="1549"/>
          <ac:spMkLst>
            <pc:docMk/>
            <pc:sldMk cId="395657775" sldId="610"/>
            <ac:spMk id="4" creationId="{D998BB94-2E9C-79CE-ED94-0A6475031EED}"/>
          </ac:spMkLst>
        </pc:spChg>
        <pc:spChg chg="add mod">
          <ac:chgData name="P McKenzie-Cook" userId="6605cc89-aaff-4d80-9ee6-20e4afa4ef0c" providerId="ADAL" clId="{C1EED9DC-9EC8-4349-96AA-3A3934B357C5}" dt="2025-12-07T21:21:56.630" v="1573"/>
          <ac:spMkLst>
            <pc:docMk/>
            <pc:sldMk cId="395657775" sldId="610"/>
            <ac:spMk id="6" creationId="{93B2CE86-2F36-6EEA-8564-352A08036568}"/>
          </ac:spMkLst>
        </pc:spChg>
        <pc:picChg chg="add mod">
          <ac:chgData name="P McKenzie-Cook" userId="6605cc89-aaff-4d80-9ee6-20e4afa4ef0c" providerId="ADAL" clId="{C1EED9DC-9EC8-4349-96AA-3A3934B357C5}" dt="2025-12-03T22:04:16.661" v="1169" actId="1076"/>
          <ac:picMkLst>
            <pc:docMk/>
            <pc:sldMk cId="395657775" sldId="610"/>
            <ac:picMk id="5" creationId="{C89FA3C0-63DC-2A5D-586A-8DA1C319D004}"/>
          </ac:picMkLst>
        </pc:picChg>
      </pc:sldChg>
      <pc:sldChg chg="addSp delSp modSp new mod">
        <pc:chgData name="P McKenzie-Cook" userId="6605cc89-aaff-4d80-9ee6-20e4afa4ef0c" providerId="ADAL" clId="{C1EED9DC-9EC8-4349-96AA-3A3934B357C5}" dt="2025-12-07T21:21:57.993" v="1574"/>
        <pc:sldMkLst>
          <pc:docMk/>
          <pc:sldMk cId="772576035" sldId="611"/>
        </pc:sldMkLst>
        <pc:spChg chg="mod">
          <ac:chgData name="P McKenzie-Cook" userId="6605cc89-aaff-4d80-9ee6-20e4afa4ef0c" providerId="ADAL" clId="{C1EED9DC-9EC8-4349-96AA-3A3934B357C5}" dt="2025-12-03T22:04:41.759" v="1215" actId="20577"/>
          <ac:spMkLst>
            <pc:docMk/>
            <pc:sldMk cId="772576035" sldId="611"/>
            <ac:spMk id="2" creationId="{14187C43-A014-743D-32D5-245B0123DFB8}"/>
          </ac:spMkLst>
        </pc:spChg>
        <pc:spChg chg="add mod">
          <ac:chgData name="P McKenzie-Cook" userId="6605cc89-aaff-4d80-9ee6-20e4afa4ef0c" providerId="ADAL" clId="{C1EED9DC-9EC8-4349-96AA-3A3934B357C5}" dt="2025-12-07T21:21:15.414" v="1548"/>
          <ac:spMkLst>
            <pc:docMk/>
            <pc:sldMk cId="772576035" sldId="611"/>
            <ac:spMk id="4" creationId="{181BD245-B54C-761F-6485-3663808EBF91}"/>
          </ac:spMkLst>
        </pc:spChg>
        <pc:spChg chg="add mod">
          <ac:chgData name="P McKenzie-Cook" userId="6605cc89-aaff-4d80-9ee6-20e4afa4ef0c" providerId="ADAL" clId="{C1EED9DC-9EC8-4349-96AA-3A3934B357C5}" dt="2025-12-07T21:21:57.993" v="1574"/>
          <ac:spMkLst>
            <pc:docMk/>
            <pc:sldMk cId="772576035" sldId="611"/>
            <ac:spMk id="5" creationId="{7A130495-2902-BB80-7BC4-E1B17111BA5F}"/>
          </ac:spMkLst>
        </pc:spChg>
        <pc:picChg chg="add mod">
          <ac:chgData name="P McKenzie-Cook" userId="6605cc89-aaff-4d80-9ee6-20e4afa4ef0c" providerId="ADAL" clId="{C1EED9DC-9EC8-4349-96AA-3A3934B357C5}" dt="2025-12-03T22:05:44.176" v="1219" actId="1076"/>
          <ac:picMkLst>
            <pc:docMk/>
            <pc:sldMk cId="772576035" sldId="611"/>
            <ac:picMk id="7" creationId="{007D07B5-3DF0-7129-64F1-6FC0706A97A0}"/>
          </ac:picMkLst>
        </pc:picChg>
      </pc:sldChg>
      <pc:sldChg chg="addSp modSp new mod ord">
        <pc:chgData name="P McKenzie-Cook" userId="6605cc89-aaff-4d80-9ee6-20e4afa4ef0c" providerId="ADAL" clId="{C1EED9DC-9EC8-4349-96AA-3A3934B357C5}" dt="2025-12-07T21:21:55.372" v="1572"/>
        <pc:sldMkLst>
          <pc:docMk/>
          <pc:sldMk cId="3472540437" sldId="612"/>
        </pc:sldMkLst>
        <pc:spChg chg="mod">
          <ac:chgData name="P McKenzie-Cook" userId="6605cc89-aaff-4d80-9ee6-20e4afa4ef0c" providerId="ADAL" clId="{C1EED9DC-9EC8-4349-96AA-3A3934B357C5}" dt="2025-12-03T22:06:05.952" v="1239" actId="20577"/>
          <ac:spMkLst>
            <pc:docMk/>
            <pc:sldMk cId="3472540437" sldId="612"/>
            <ac:spMk id="2" creationId="{CE40E3E6-CBD8-8E2A-0138-989A35B60D7D}"/>
          </ac:spMkLst>
        </pc:spChg>
        <pc:spChg chg="add mod">
          <ac:chgData name="P McKenzie-Cook" userId="6605cc89-aaff-4d80-9ee6-20e4afa4ef0c" providerId="ADAL" clId="{C1EED9DC-9EC8-4349-96AA-3A3934B357C5}" dt="2025-12-07T21:21:21.067" v="1550"/>
          <ac:spMkLst>
            <pc:docMk/>
            <pc:sldMk cId="3472540437" sldId="612"/>
            <ac:spMk id="4" creationId="{6FDC82E5-676B-A6A8-F181-EF4C13B61126}"/>
          </ac:spMkLst>
        </pc:spChg>
        <pc:spChg chg="add mod">
          <ac:chgData name="P McKenzie-Cook" userId="6605cc89-aaff-4d80-9ee6-20e4afa4ef0c" providerId="ADAL" clId="{C1EED9DC-9EC8-4349-96AA-3A3934B357C5}" dt="2025-12-07T21:21:55.372" v="1572"/>
          <ac:spMkLst>
            <pc:docMk/>
            <pc:sldMk cId="3472540437" sldId="612"/>
            <ac:spMk id="6" creationId="{B0EF341D-BBCE-367A-5552-CF49F777837E}"/>
          </ac:spMkLst>
        </pc:spChg>
        <pc:picChg chg="add mod">
          <ac:chgData name="P McKenzie-Cook" userId="6605cc89-aaff-4d80-9ee6-20e4afa4ef0c" providerId="ADAL" clId="{C1EED9DC-9EC8-4349-96AA-3A3934B357C5}" dt="2025-12-03T22:07:43.652" v="1241" actId="1076"/>
          <ac:picMkLst>
            <pc:docMk/>
            <pc:sldMk cId="3472540437" sldId="612"/>
            <ac:picMk id="5" creationId="{F6AD9353-202B-B42F-561A-686139C1553A}"/>
          </ac:picMkLst>
        </pc:picChg>
      </pc:sldChg>
      <pc:sldChg chg="addSp modSp new mod">
        <pc:chgData name="P McKenzie-Cook" userId="6605cc89-aaff-4d80-9ee6-20e4afa4ef0c" providerId="ADAL" clId="{C1EED9DC-9EC8-4349-96AA-3A3934B357C5}" dt="2025-12-07T21:21:51.635" v="1571"/>
        <pc:sldMkLst>
          <pc:docMk/>
          <pc:sldMk cId="2021872480" sldId="613"/>
        </pc:sldMkLst>
        <pc:spChg chg="mod">
          <ac:chgData name="P McKenzie-Cook" userId="6605cc89-aaff-4d80-9ee6-20e4afa4ef0c" providerId="ADAL" clId="{C1EED9DC-9EC8-4349-96AA-3A3934B357C5}" dt="2025-12-03T22:08:25.394" v="1316" actId="20577"/>
          <ac:spMkLst>
            <pc:docMk/>
            <pc:sldMk cId="2021872480" sldId="613"/>
            <ac:spMk id="2" creationId="{BE124D95-D7A7-DA1D-AC9C-C7A85DCF5EBD}"/>
          </ac:spMkLst>
        </pc:spChg>
        <pc:spChg chg="add mod">
          <ac:chgData name="P McKenzie-Cook" userId="6605cc89-aaff-4d80-9ee6-20e4afa4ef0c" providerId="ADAL" clId="{C1EED9DC-9EC8-4349-96AA-3A3934B357C5}" dt="2025-12-07T21:21:22.946" v="1551"/>
          <ac:spMkLst>
            <pc:docMk/>
            <pc:sldMk cId="2021872480" sldId="613"/>
            <ac:spMk id="4" creationId="{1C6123B2-A4F6-A378-CA95-23ACB9754AC5}"/>
          </ac:spMkLst>
        </pc:spChg>
        <pc:spChg chg="add mod">
          <ac:chgData name="P McKenzie-Cook" userId="6605cc89-aaff-4d80-9ee6-20e4afa4ef0c" providerId="ADAL" clId="{C1EED9DC-9EC8-4349-96AA-3A3934B357C5}" dt="2025-12-07T21:21:51.635" v="1571"/>
          <ac:spMkLst>
            <pc:docMk/>
            <pc:sldMk cId="2021872480" sldId="613"/>
            <ac:spMk id="6" creationId="{337A7133-69CA-C71A-0263-526C87D19A54}"/>
          </ac:spMkLst>
        </pc:spChg>
        <pc:picChg chg="add mod">
          <ac:chgData name="P McKenzie-Cook" userId="6605cc89-aaff-4d80-9ee6-20e4afa4ef0c" providerId="ADAL" clId="{C1EED9DC-9EC8-4349-96AA-3A3934B357C5}" dt="2025-12-03T22:10:31.062" v="1318" actId="1076"/>
          <ac:picMkLst>
            <pc:docMk/>
            <pc:sldMk cId="2021872480" sldId="613"/>
            <ac:picMk id="5" creationId="{F825D7F3-0767-B0C8-6127-9187C0A8D863}"/>
          </ac:picMkLst>
        </pc:picChg>
      </pc:sldChg>
      <pc:sldChg chg="addSp modSp new mod">
        <pc:chgData name="P McKenzie-Cook" userId="6605cc89-aaff-4d80-9ee6-20e4afa4ef0c" providerId="ADAL" clId="{C1EED9DC-9EC8-4349-96AA-3A3934B357C5}" dt="2025-12-07T21:21:41.468" v="1568" actId="1035"/>
        <pc:sldMkLst>
          <pc:docMk/>
          <pc:sldMk cId="3345000854" sldId="614"/>
        </pc:sldMkLst>
        <pc:spChg chg="mod">
          <ac:chgData name="P McKenzie-Cook" userId="6605cc89-aaff-4d80-9ee6-20e4afa4ef0c" providerId="ADAL" clId="{C1EED9DC-9EC8-4349-96AA-3A3934B357C5}" dt="2025-12-05T09:40:43.411" v="1340" actId="1076"/>
          <ac:spMkLst>
            <pc:docMk/>
            <pc:sldMk cId="3345000854" sldId="614"/>
            <ac:spMk id="3" creationId="{0D1A6D7B-F57B-E225-2C70-7AB86BFC9F3D}"/>
          </ac:spMkLst>
        </pc:spChg>
        <pc:spChg chg="add mod">
          <ac:chgData name="P McKenzie-Cook" userId="6605cc89-aaff-4d80-9ee6-20e4afa4ef0c" providerId="ADAL" clId="{C1EED9DC-9EC8-4349-96AA-3A3934B357C5}" dt="2025-12-07T21:21:28.760" v="1554"/>
          <ac:spMkLst>
            <pc:docMk/>
            <pc:sldMk cId="3345000854" sldId="614"/>
            <ac:spMk id="8" creationId="{DC151876-BBDF-6D1B-19DE-E4C117D5BE50}"/>
          </ac:spMkLst>
        </pc:spChg>
        <pc:spChg chg="add mod">
          <ac:chgData name="P McKenzie-Cook" userId="6605cc89-aaff-4d80-9ee6-20e4afa4ef0c" providerId="ADAL" clId="{C1EED9DC-9EC8-4349-96AA-3A3934B357C5}" dt="2025-12-07T21:21:41.468" v="1568" actId="1035"/>
          <ac:spMkLst>
            <pc:docMk/>
            <pc:sldMk cId="3345000854" sldId="614"/>
            <ac:spMk id="9" creationId="{F713866D-90FD-1134-B154-C92932266318}"/>
          </ac:spMkLst>
        </pc:spChg>
        <pc:picChg chg="add mod">
          <ac:chgData name="P McKenzie-Cook" userId="6605cc89-aaff-4d80-9ee6-20e4afa4ef0c" providerId="ADAL" clId="{C1EED9DC-9EC8-4349-96AA-3A3934B357C5}" dt="2025-12-05T09:40:11.809" v="1332" actId="1076"/>
          <ac:picMkLst>
            <pc:docMk/>
            <pc:sldMk cId="3345000854" sldId="614"/>
            <ac:picMk id="5" creationId="{72914D1F-BE64-B4A8-78F9-7E7B1E7E4867}"/>
          </ac:picMkLst>
        </pc:picChg>
        <pc:picChg chg="add mod">
          <ac:chgData name="P McKenzie-Cook" userId="6605cc89-aaff-4d80-9ee6-20e4afa4ef0c" providerId="ADAL" clId="{C1EED9DC-9EC8-4349-96AA-3A3934B357C5}" dt="2025-12-05T09:40:05.369" v="1331" actId="1076"/>
          <ac:picMkLst>
            <pc:docMk/>
            <pc:sldMk cId="3345000854" sldId="614"/>
            <ac:picMk id="7" creationId="{52360CC7-2351-7453-6CE7-B31BACFC973B}"/>
          </ac:picMkLst>
        </pc:picChg>
      </pc:sldChg>
      <pc:sldChg chg="new del">
        <pc:chgData name="P McKenzie-Cook" userId="6605cc89-aaff-4d80-9ee6-20e4afa4ef0c" providerId="ADAL" clId="{C1EED9DC-9EC8-4349-96AA-3A3934B357C5}" dt="2025-12-04T16:57:56.528" v="1327" actId="680"/>
        <pc:sldMkLst>
          <pc:docMk/>
          <pc:sldMk cId="1660125810" sldId="615"/>
        </pc:sldMkLst>
      </pc:sldChg>
      <pc:sldChg chg="new del">
        <pc:chgData name="P McKenzie-Cook" userId="6605cc89-aaff-4d80-9ee6-20e4afa4ef0c" providerId="ADAL" clId="{C1EED9DC-9EC8-4349-96AA-3A3934B357C5}" dt="2025-12-04T16:56:05.639" v="1325" actId="680"/>
        <pc:sldMkLst>
          <pc:docMk/>
          <pc:sldMk cId="2613911008" sldId="615"/>
        </pc:sldMkLst>
      </pc:sldChg>
    </pc:docChg>
  </pc:docChgLst>
  <pc:docChgLst>
    <pc:chgData name="A Freel" userId="S::afreel@ohacademy.co.uk::f6dead3d-cc44-4b49-aee1-60fe86f08dbd" providerId="AD" clId="Web-{15F78197-3773-9C02-BA25-D3D2CC30D542}"/>
    <pc:docChg chg="addSld modSld">
      <pc:chgData name="A Freel" userId="S::afreel@ohacademy.co.uk::f6dead3d-cc44-4b49-aee1-60fe86f08dbd" providerId="AD" clId="Web-{15F78197-3773-9C02-BA25-D3D2CC30D542}" dt="2025-11-08T09:40:33.571" v="82"/>
      <pc:docMkLst>
        <pc:docMk/>
      </pc:docMkLst>
      <pc:sldChg chg="modSp mod setBg">
        <pc:chgData name="A Freel" userId="S::afreel@ohacademy.co.uk::f6dead3d-cc44-4b49-aee1-60fe86f08dbd" providerId="AD" clId="Web-{15F78197-3773-9C02-BA25-D3D2CC30D542}" dt="2025-11-08T09:16:01.435" v="13" actId="20577"/>
        <pc:sldMkLst>
          <pc:docMk/>
          <pc:sldMk cId="109857222" sldId="256"/>
        </pc:sldMkLst>
        <pc:spChg chg="mod">
          <ac:chgData name="A Freel" userId="S::afreel@ohacademy.co.uk::f6dead3d-cc44-4b49-aee1-60fe86f08dbd" providerId="AD" clId="Web-{15F78197-3773-9C02-BA25-D3D2CC30D542}" dt="2025-11-08T09:16:01.435" v="13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 add mod setBg">
        <pc:chgData name="A Freel" userId="S::afreel@ohacademy.co.uk::f6dead3d-cc44-4b49-aee1-60fe86f08dbd" providerId="AD" clId="Web-{15F78197-3773-9C02-BA25-D3D2CC30D542}" dt="2025-11-08T09:39:57.899" v="78"/>
        <pc:sldMkLst>
          <pc:docMk/>
          <pc:sldMk cId="4251561261" sldId="257"/>
        </pc:sldMkLst>
        <pc:spChg chg="mod">
          <ac:chgData name="A Freel" userId="S::afreel@ohacademy.co.uk::f6dead3d-cc44-4b49-aee1-60fe86f08dbd" providerId="AD" clId="Web-{15F78197-3773-9C02-BA25-D3D2CC30D542}" dt="2025-11-08T09:39:24.508" v="73" actId="20577"/>
          <ac:spMkLst>
            <pc:docMk/>
            <pc:sldMk cId="4251561261" sldId="257"/>
            <ac:spMk id="4" creationId="{2A02961B-907E-67C1-B087-499F05C4FD7C}"/>
          </ac:spMkLst>
        </pc:spChg>
        <pc:spChg chg="mod">
          <ac:chgData name="A Freel" userId="S::afreel@ohacademy.co.uk::f6dead3d-cc44-4b49-aee1-60fe86f08dbd" providerId="AD" clId="Web-{15F78197-3773-9C02-BA25-D3D2CC30D542}" dt="2025-11-08T09:38:59.054" v="63" actId="20577"/>
          <ac:spMkLst>
            <pc:docMk/>
            <pc:sldMk cId="4251561261" sldId="257"/>
            <ac:spMk id="5" creationId="{39AB8F50-B896-DF09-4AD0-82F191519062}"/>
          </ac:spMkLst>
        </pc:spChg>
      </pc:sldChg>
      <pc:sldChg chg="modSp add mod setBg">
        <pc:chgData name="A Freel" userId="S::afreel@ohacademy.co.uk::f6dead3d-cc44-4b49-aee1-60fe86f08dbd" providerId="AD" clId="Web-{15F78197-3773-9C02-BA25-D3D2CC30D542}" dt="2025-11-08T09:39:57.930" v="79"/>
        <pc:sldMkLst>
          <pc:docMk/>
          <pc:sldMk cId="2053315917" sldId="258"/>
        </pc:sldMkLst>
        <pc:spChg chg="mod">
          <ac:chgData name="A Freel" userId="S::afreel@ohacademy.co.uk::f6dead3d-cc44-4b49-aee1-60fe86f08dbd" providerId="AD" clId="Web-{15F78197-3773-9C02-BA25-D3D2CC30D542}" dt="2025-11-08T09:39:31.164" v="74" actId="20577"/>
          <ac:spMkLst>
            <pc:docMk/>
            <pc:sldMk cId="2053315917" sldId="258"/>
            <ac:spMk id="4" creationId="{2A02961B-907E-67C1-B087-499F05C4FD7C}"/>
          </ac:spMkLst>
        </pc:spChg>
        <pc:spChg chg="mod">
          <ac:chgData name="A Freel" userId="S::afreel@ohacademy.co.uk::f6dead3d-cc44-4b49-aee1-60fe86f08dbd" providerId="AD" clId="Web-{15F78197-3773-9C02-BA25-D3D2CC30D542}" dt="2025-11-08T09:39:06.726" v="66" actId="20577"/>
          <ac:spMkLst>
            <pc:docMk/>
            <pc:sldMk cId="2053315917" sldId="258"/>
            <ac:spMk id="5" creationId="{39AB8F50-B896-DF09-4AD0-82F191519062}"/>
          </ac:spMkLst>
        </pc:spChg>
      </pc:sldChg>
      <pc:sldChg chg="modSp add mod setBg">
        <pc:chgData name="A Freel" userId="S::afreel@ohacademy.co.uk::f6dead3d-cc44-4b49-aee1-60fe86f08dbd" providerId="AD" clId="Web-{15F78197-3773-9C02-BA25-D3D2CC30D542}" dt="2025-11-08T09:39:57.946" v="80"/>
        <pc:sldMkLst>
          <pc:docMk/>
          <pc:sldMk cId="2497613785" sldId="259"/>
        </pc:sldMkLst>
        <pc:spChg chg="mod">
          <ac:chgData name="A Freel" userId="S::afreel@ohacademy.co.uk::f6dead3d-cc44-4b49-aee1-60fe86f08dbd" providerId="AD" clId="Web-{15F78197-3773-9C02-BA25-D3D2CC30D542}" dt="2025-11-08T09:39:38.086" v="75" actId="20577"/>
          <ac:spMkLst>
            <pc:docMk/>
            <pc:sldMk cId="2497613785" sldId="259"/>
            <ac:spMk id="4" creationId="{2A02961B-907E-67C1-B087-499F05C4FD7C}"/>
          </ac:spMkLst>
        </pc:spChg>
        <pc:spChg chg="mod">
          <ac:chgData name="A Freel" userId="S::afreel@ohacademy.co.uk::f6dead3d-cc44-4b49-aee1-60fe86f08dbd" providerId="AD" clId="Web-{15F78197-3773-9C02-BA25-D3D2CC30D542}" dt="2025-11-08T09:39:10.273" v="69" actId="20577"/>
          <ac:spMkLst>
            <pc:docMk/>
            <pc:sldMk cId="2497613785" sldId="259"/>
            <ac:spMk id="5" creationId="{39AB8F50-B896-DF09-4AD0-82F191519062}"/>
          </ac:spMkLst>
        </pc:spChg>
      </pc:sldChg>
      <pc:sldChg chg="modSp add mod setBg">
        <pc:chgData name="A Freel" userId="S::afreel@ohacademy.co.uk::f6dead3d-cc44-4b49-aee1-60fe86f08dbd" providerId="AD" clId="Web-{15F78197-3773-9C02-BA25-D3D2CC30D542}" dt="2025-11-08T09:39:57.961" v="81"/>
        <pc:sldMkLst>
          <pc:docMk/>
          <pc:sldMk cId="1357784781" sldId="260"/>
        </pc:sldMkLst>
        <pc:spChg chg="mod">
          <ac:chgData name="A Freel" userId="S::afreel@ohacademy.co.uk::f6dead3d-cc44-4b49-aee1-60fe86f08dbd" providerId="AD" clId="Web-{15F78197-3773-9C02-BA25-D3D2CC30D542}" dt="2025-11-08T09:39:45.227" v="76" actId="20577"/>
          <ac:spMkLst>
            <pc:docMk/>
            <pc:sldMk cId="1357784781" sldId="260"/>
            <ac:spMk id="4" creationId="{2A02961B-907E-67C1-B087-499F05C4FD7C}"/>
          </ac:spMkLst>
        </pc:spChg>
        <pc:spChg chg="mod">
          <ac:chgData name="A Freel" userId="S::afreel@ohacademy.co.uk::f6dead3d-cc44-4b49-aee1-60fe86f08dbd" providerId="AD" clId="Web-{15F78197-3773-9C02-BA25-D3D2CC30D542}" dt="2025-11-08T09:39:15.273" v="72" actId="20577"/>
          <ac:spMkLst>
            <pc:docMk/>
            <pc:sldMk cId="1357784781" sldId="260"/>
            <ac:spMk id="5" creationId="{39AB8F50-B896-DF09-4AD0-82F191519062}"/>
          </ac:spMkLst>
        </pc:spChg>
      </pc:sldChg>
      <pc:sldChg chg="modSp add mod setBg">
        <pc:chgData name="A Freel" userId="S::afreel@ohacademy.co.uk::f6dead3d-cc44-4b49-aee1-60fe86f08dbd" providerId="AD" clId="Web-{15F78197-3773-9C02-BA25-D3D2CC30D542}" dt="2025-11-08T09:16:22.467" v="25" actId="20577"/>
        <pc:sldMkLst>
          <pc:docMk/>
          <pc:sldMk cId="3465754774" sldId="261"/>
        </pc:sldMkLst>
        <pc:spChg chg="mod">
          <ac:chgData name="A Freel" userId="S::afreel@ohacademy.co.uk::f6dead3d-cc44-4b49-aee1-60fe86f08dbd" providerId="AD" clId="Web-{15F78197-3773-9C02-BA25-D3D2CC30D542}" dt="2025-11-08T09:16:22.467" v="25" actId="20577"/>
          <ac:spMkLst>
            <pc:docMk/>
            <pc:sldMk cId="3465754774" sldId="261"/>
            <ac:spMk id="5" creationId="{E6349DB2-F9A6-FEB8-5B76-938721CB90A0}"/>
          </ac:spMkLst>
        </pc:spChg>
      </pc:sldChg>
      <pc:sldChg chg="modSp add mod setBg">
        <pc:chgData name="A Freel" userId="S::afreel@ohacademy.co.uk::f6dead3d-cc44-4b49-aee1-60fe86f08dbd" providerId="AD" clId="Web-{15F78197-3773-9C02-BA25-D3D2CC30D542}" dt="2025-11-08T09:16:37.327" v="28" actId="20577"/>
        <pc:sldMkLst>
          <pc:docMk/>
          <pc:sldMk cId="2687126630" sldId="262"/>
        </pc:sldMkLst>
        <pc:spChg chg="mod">
          <ac:chgData name="A Freel" userId="S::afreel@ohacademy.co.uk::f6dead3d-cc44-4b49-aee1-60fe86f08dbd" providerId="AD" clId="Web-{15F78197-3773-9C02-BA25-D3D2CC30D542}" dt="2025-11-08T09:16:37.327" v="28" actId="20577"/>
          <ac:spMkLst>
            <pc:docMk/>
            <pc:sldMk cId="2687126630" sldId="262"/>
            <ac:spMk id="5" creationId="{E6349DB2-F9A6-FEB8-5B76-938721CB90A0}"/>
          </ac:spMkLst>
        </pc:spChg>
      </pc:sldChg>
      <pc:sldChg chg="modSp add mod setBg">
        <pc:chgData name="A Freel" userId="S::afreel@ohacademy.co.uk::f6dead3d-cc44-4b49-aee1-60fe86f08dbd" providerId="AD" clId="Web-{15F78197-3773-9C02-BA25-D3D2CC30D542}" dt="2025-11-08T09:16:46" v="31" actId="20577"/>
        <pc:sldMkLst>
          <pc:docMk/>
          <pc:sldMk cId="669119620" sldId="263"/>
        </pc:sldMkLst>
        <pc:spChg chg="mod">
          <ac:chgData name="A Freel" userId="S::afreel@ohacademy.co.uk::f6dead3d-cc44-4b49-aee1-60fe86f08dbd" providerId="AD" clId="Web-{15F78197-3773-9C02-BA25-D3D2CC30D542}" dt="2025-11-08T09:16:46" v="31" actId="20577"/>
          <ac:spMkLst>
            <pc:docMk/>
            <pc:sldMk cId="669119620" sldId="263"/>
            <ac:spMk id="5" creationId="{E6349DB2-F9A6-FEB8-5B76-938721CB90A0}"/>
          </ac:spMkLst>
        </pc:spChg>
      </pc:sldChg>
      <pc:sldChg chg="modSp add mod setBg">
        <pc:chgData name="A Freel" userId="S::afreel@ohacademy.co.uk::f6dead3d-cc44-4b49-aee1-60fe86f08dbd" providerId="AD" clId="Web-{15F78197-3773-9C02-BA25-D3D2CC30D542}" dt="2025-11-08T09:16:49.734" v="34" actId="20577"/>
        <pc:sldMkLst>
          <pc:docMk/>
          <pc:sldMk cId="982764988" sldId="264"/>
        </pc:sldMkLst>
        <pc:spChg chg="mod">
          <ac:chgData name="A Freel" userId="S::afreel@ohacademy.co.uk::f6dead3d-cc44-4b49-aee1-60fe86f08dbd" providerId="AD" clId="Web-{15F78197-3773-9C02-BA25-D3D2CC30D542}" dt="2025-11-08T09:16:49.734" v="34" actId="20577"/>
          <ac:spMkLst>
            <pc:docMk/>
            <pc:sldMk cId="982764988" sldId="264"/>
            <ac:spMk id="5" creationId="{E6349DB2-F9A6-FEB8-5B76-938721CB90A0}"/>
          </ac:spMkLst>
        </pc:spChg>
      </pc:sldChg>
      <pc:sldChg chg="modSp add mod setBg">
        <pc:chgData name="A Freel" userId="S::afreel@ohacademy.co.uk::f6dead3d-cc44-4b49-aee1-60fe86f08dbd" providerId="AD" clId="Web-{15F78197-3773-9C02-BA25-D3D2CC30D542}" dt="2025-11-08T09:24:05.652" v="37" actId="20577"/>
        <pc:sldMkLst>
          <pc:docMk/>
          <pc:sldMk cId="611219355" sldId="265"/>
        </pc:sldMkLst>
        <pc:spChg chg="mod">
          <ac:chgData name="A Freel" userId="S::afreel@ohacademy.co.uk::f6dead3d-cc44-4b49-aee1-60fe86f08dbd" providerId="AD" clId="Web-{15F78197-3773-9C02-BA25-D3D2CC30D542}" dt="2025-11-08T09:24:05.652" v="37" actId="20577"/>
          <ac:spMkLst>
            <pc:docMk/>
            <pc:sldMk cId="611219355" sldId="265"/>
            <ac:spMk id="5" creationId="{E6349DB2-F9A6-FEB8-5B76-938721CB90A0}"/>
          </ac:spMkLst>
        </pc:spChg>
      </pc:sldChg>
      <pc:sldChg chg="add">
        <pc:chgData name="A Freel" userId="S::afreel@ohacademy.co.uk::f6dead3d-cc44-4b49-aee1-60fe86f08dbd" providerId="AD" clId="Web-{15F78197-3773-9C02-BA25-D3D2CC30D542}" dt="2025-11-08T09:24:28.965" v="47"/>
        <pc:sldMkLst>
          <pc:docMk/>
          <pc:sldMk cId="3944853995" sldId="266"/>
        </pc:sldMkLst>
      </pc:sldChg>
      <pc:sldChg chg="add">
        <pc:chgData name="A Freel" userId="S::afreel@ohacademy.co.uk::f6dead3d-cc44-4b49-aee1-60fe86f08dbd" providerId="AD" clId="Web-{15F78197-3773-9C02-BA25-D3D2CC30D542}" dt="2025-11-08T09:24:27.902" v="39"/>
        <pc:sldMkLst>
          <pc:docMk/>
          <pc:sldMk cId="3926539035" sldId="269"/>
        </pc:sldMkLst>
      </pc:sldChg>
      <pc:sldChg chg="add">
        <pc:chgData name="A Freel" userId="S::afreel@ohacademy.co.uk::f6dead3d-cc44-4b49-aee1-60fe86f08dbd" providerId="AD" clId="Web-{15F78197-3773-9C02-BA25-D3D2CC30D542}" dt="2025-11-08T09:24:28.465" v="43"/>
        <pc:sldMkLst>
          <pc:docMk/>
          <pc:sldMk cId="3710595928" sldId="270"/>
        </pc:sldMkLst>
      </pc:sldChg>
      <pc:sldChg chg="add">
        <pc:chgData name="A Freel" userId="S::afreel@ohacademy.co.uk::f6dead3d-cc44-4b49-aee1-60fe86f08dbd" providerId="AD" clId="Web-{15F78197-3773-9C02-BA25-D3D2CC30D542}" dt="2025-11-08T09:24:29.246" v="49"/>
        <pc:sldMkLst>
          <pc:docMk/>
          <pc:sldMk cId="4190223213" sldId="271"/>
        </pc:sldMkLst>
      </pc:sldChg>
      <pc:sldChg chg="add">
        <pc:chgData name="A Freel" userId="S::afreel@ohacademy.co.uk::f6dead3d-cc44-4b49-aee1-60fe86f08dbd" providerId="AD" clId="Web-{15F78197-3773-9C02-BA25-D3D2CC30D542}" dt="2025-11-08T09:24:28.027" v="40"/>
        <pc:sldMkLst>
          <pc:docMk/>
          <pc:sldMk cId="3455560716" sldId="415"/>
        </pc:sldMkLst>
      </pc:sldChg>
      <pc:sldChg chg="add">
        <pc:chgData name="A Freel" userId="S::afreel@ohacademy.co.uk::f6dead3d-cc44-4b49-aee1-60fe86f08dbd" providerId="AD" clId="Web-{15F78197-3773-9C02-BA25-D3D2CC30D542}" dt="2025-11-08T09:24:28.152" v="41"/>
        <pc:sldMkLst>
          <pc:docMk/>
          <pc:sldMk cId="1585936359" sldId="416"/>
        </pc:sldMkLst>
      </pc:sldChg>
      <pc:sldChg chg="add">
        <pc:chgData name="A Freel" userId="S::afreel@ohacademy.co.uk::f6dead3d-cc44-4b49-aee1-60fe86f08dbd" providerId="AD" clId="Web-{15F78197-3773-9C02-BA25-D3D2CC30D542}" dt="2025-11-08T09:24:28.590" v="44"/>
        <pc:sldMkLst>
          <pc:docMk/>
          <pc:sldMk cId="647017267" sldId="417"/>
        </pc:sldMkLst>
      </pc:sldChg>
      <pc:sldChg chg="add">
        <pc:chgData name="A Freel" userId="S::afreel@ohacademy.co.uk::f6dead3d-cc44-4b49-aee1-60fe86f08dbd" providerId="AD" clId="Web-{15F78197-3773-9C02-BA25-D3D2CC30D542}" dt="2025-11-08T09:24:28.715" v="45"/>
        <pc:sldMkLst>
          <pc:docMk/>
          <pc:sldMk cId="3851118930" sldId="418"/>
        </pc:sldMkLst>
      </pc:sldChg>
      <pc:sldChg chg="add mod setBg">
        <pc:chgData name="A Freel" userId="S::afreel@ohacademy.co.uk::f6dead3d-cc44-4b49-aee1-60fe86f08dbd" providerId="AD" clId="Web-{15F78197-3773-9C02-BA25-D3D2CC30D542}" dt="2025-11-08T09:40:33.571" v="82"/>
        <pc:sldMkLst>
          <pc:docMk/>
          <pc:sldMk cId="947990169" sldId="421"/>
        </pc:sldMkLst>
      </pc:sldChg>
      <pc:sldChg chg="add">
        <pc:chgData name="A Freel" userId="S::afreel@ohacademy.co.uk::f6dead3d-cc44-4b49-aee1-60fe86f08dbd" providerId="AD" clId="Web-{15F78197-3773-9C02-BA25-D3D2CC30D542}" dt="2025-11-08T09:24:28.277" v="42"/>
        <pc:sldMkLst>
          <pc:docMk/>
          <pc:sldMk cId="2326390923" sldId="422"/>
        </pc:sldMkLst>
      </pc:sldChg>
      <pc:sldChg chg="add">
        <pc:chgData name="A Freel" userId="S::afreel@ohacademy.co.uk::f6dead3d-cc44-4b49-aee1-60fe86f08dbd" providerId="AD" clId="Web-{15F78197-3773-9C02-BA25-D3D2CC30D542}" dt="2025-11-08T09:24:28.840" v="46"/>
        <pc:sldMkLst>
          <pc:docMk/>
          <pc:sldMk cId="3321773638" sldId="423"/>
        </pc:sldMkLst>
      </pc:sldChg>
      <pc:sldChg chg="add">
        <pc:chgData name="A Freel" userId="S::afreel@ohacademy.co.uk::f6dead3d-cc44-4b49-aee1-60fe86f08dbd" providerId="AD" clId="Web-{15F78197-3773-9C02-BA25-D3D2CC30D542}" dt="2025-11-08T09:24:29.090" v="48"/>
        <pc:sldMkLst>
          <pc:docMk/>
          <pc:sldMk cId="3554146074" sldId="424"/>
        </pc:sldMkLst>
      </pc:sldChg>
      <pc:sldChg chg="add mod setBg">
        <pc:chgData name="A Freel" userId="S::afreel@ohacademy.co.uk::f6dead3d-cc44-4b49-aee1-60fe86f08dbd" providerId="AD" clId="Web-{15F78197-3773-9C02-BA25-D3D2CC30D542}" dt="2025-11-08T09:39:57.868" v="77"/>
        <pc:sldMkLst>
          <pc:docMk/>
          <pc:sldMk cId="2070570723" sldId="425"/>
        </pc:sldMkLst>
      </pc:sldChg>
    </pc:docChg>
  </pc:docChgLst>
  <pc:docChgLst>
    <pc:chgData name="P McKenzie-Cook" userId="S::pmckenzie-cook@ohacademy.co.uk::6605cc89-aaff-4d80-9ee6-20e4afa4ef0c" providerId="AD" clId="Web-{815D18BE-5A5C-4113-9B98-F5E7655E56AC}"/>
    <pc:docChg chg="modSld">
      <pc:chgData name="P McKenzie-Cook" userId="S::pmckenzie-cook@ohacademy.co.uk::6605cc89-aaff-4d80-9ee6-20e4afa4ef0c" providerId="AD" clId="Web-{815D18BE-5A5C-4113-9B98-F5E7655E56AC}" dt="2025-11-30T20:15:21.460" v="1"/>
      <pc:docMkLst>
        <pc:docMk/>
      </pc:docMkLst>
      <pc:sldChg chg="addSp delSp modSp">
        <pc:chgData name="P McKenzie-Cook" userId="S::pmckenzie-cook@ohacademy.co.uk::6605cc89-aaff-4d80-9ee6-20e4afa4ef0c" providerId="AD" clId="Web-{815D18BE-5A5C-4113-9B98-F5E7655E56AC}" dt="2025-11-30T20:15:21.460" v="1"/>
        <pc:sldMkLst>
          <pc:docMk/>
          <pc:sldMk cId="109857222" sldId="256"/>
        </pc:sldMkLst>
      </pc:sldChg>
    </pc:docChg>
  </pc:docChgLst>
  <pc:docChgLst>
    <pc:chgData clId="Web-{46FFAFE6-1C88-43EB-82C9-851E5BEEC7C1}"/>
    <pc:docChg chg="modSld">
      <pc:chgData name="" userId="" providerId="" clId="Web-{46FFAFE6-1C88-43EB-82C9-851E5BEEC7C1}" dt="2025-11-08T08:52:26.587" v="0" actId="20577"/>
      <pc:docMkLst>
        <pc:docMk/>
      </pc:docMkLst>
      <pc:sldChg chg="modSp">
        <pc:chgData name="" userId="" providerId="" clId="Web-{46FFAFE6-1C88-43EB-82C9-851E5BEEC7C1}" dt="2025-11-08T08:52:26.587" v="0" actId="20577"/>
        <pc:sldMkLst>
          <pc:docMk/>
          <pc:sldMk cId="109857222" sldId="256"/>
        </pc:sldMkLst>
        <pc:spChg chg="mod">
          <ac:chgData name="" userId="" providerId="" clId="Web-{46FFAFE6-1C88-43EB-82C9-851E5BEEC7C1}" dt="2025-11-08T08:52:26.587" v="0" actId="20577"/>
          <ac:spMkLst>
            <pc:docMk/>
            <pc:sldMk cId="109857222" sldId="256"/>
            <ac:spMk id="2" creationId="{00000000-0000-0000-0000-000000000000}"/>
          </ac:spMkLst>
        </pc:spChg>
      </pc:sldChg>
    </pc:docChg>
  </pc:docChgLst>
  <pc:docChgLst>
    <pc:chgData name="A Freel" userId="S::afreel@ohacademy.co.uk::f6dead3d-cc44-4b49-aee1-60fe86f08dbd" providerId="AD" clId="Web-{46FFAFE6-1C88-43EB-82C9-851E5BEEC7C1}"/>
    <pc:docChg chg="modSld">
      <pc:chgData name="A Freel" userId="S::afreel@ohacademy.co.uk::f6dead3d-cc44-4b49-aee1-60fe86f08dbd" providerId="AD" clId="Web-{46FFAFE6-1C88-43EB-82C9-851E5BEEC7C1}" dt="2025-11-08T08:52:34.415" v="4" actId="20577"/>
      <pc:docMkLst>
        <pc:docMk/>
      </pc:docMkLst>
      <pc:sldChg chg="modSp">
        <pc:chgData name="A Freel" userId="S::afreel@ohacademy.co.uk::f6dead3d-cc44-4b49-aee1-60fe86f08dbd" providerId="AD" clId="Web-{46FFAFE6-1C88-43EB-82C9-851E5BEEC7C1}" dt="2025-11-08T08:52:34.415" v="4" actId="20577"/>
        <pc:sldMkLst>
          <pc:docMk/>
          <pc:sldMk cId="109857222" sldId="256"/>
        </pc:sldMkLst>
        <pc:spChg chg="mod">
          <ac:chgData name="A Freel" userId="S::afreel@ohacademy.co.uk::f6dead3d-cc44-4b49-aee1-60fe86f08dbd" providerId="AD" clId="Web-{46FFAFE6-1C88-43EB-82C9-851E5BEEC7C1}" dt="2025-11-08T08:52:34.415" v="4" actId="20577"/>
          <ac:spMkLst>
            <pc:docMk/>
            <pc:sldMk cId="109857222" sldId="256"/>
            <ac:spMk id="2" creationId="{00000000-0000-0000-0000-000000000000}"/>
          </ac:spMkLst>
        </pc:spChg>
      </pc:sldChg>
    </pc:docChg>
  </pc:docChgLst>
  <pc:docChgLst>
    <pc:chgData name="A Freel" userId="S::afreel@ohacademy.co.uk::f6dead3d-cc44-4b49-aee1-60fe86f08dbd" providerId="AD" clId="Web-{A42C6CB6-E283-6127-D749-E762127C88E9}"/>
    <pc:docChg chg="addSld delSld modSld sldOrd">
      <pc:chgData name="A Freel" userId="S::afreel@ohacademy.co.uk::f6dead3d-cc44-4b49-aee1-60fe86f08dbd" providerId="AD" clId="Web-{A42C6CB6-E283-6127-D749-E762127C88E9}" dt="2025-12-03T19:06:16.588" v="585" actId="1076"/>
      <pc:docMkLst>
        <pc:docMk/>
      </pc:docMkLst>
      <pc:sldChg chg="delSp">
        <pc:chgData name="A Freel" userId="S::afreel@ohacademy.co.uk::f6dead3d-cc44-4b49-aee1-60fe86f08dbd" providerId="AD" clId="Web-{A42C6CB6-E283-6127-D749-E762127C88E9}" dt="2025-12-03T17:57:04.846" v="209"/>
        <pc:sldMkLst>
          <pc:docMk/>
          <pc:sldMk cId="109857222" sldId="256"/>
        </pc:sldMkLst>
      </pc:sldChg>
      <pc:sldChg chg="modSp">
        <pc:chgData name="A Freel" userId="S::afreel@ohacademy.co.uk::f6dead3d-cc44-4b49-aee1-60fe86f08dbd" providerId="AD" clId="Web-{A42C6CB6-E283-6127-D749-E762127C88E9}" dt="2025-12-03T17:54:42.748" v="149" actId="20577"/>
        <pc:sldMkLst>
          <pc:docMk/>
          <pc:sldMk cId="2687126630" sldId="262"/>
        </pc:sldMkLst>
        <pc:spChg chg="mod">
          <ac:chgData name="A Freel" userId="S::afreel@ohacademy.co.uk::f6dead3d-cc44-4b49-aee1-60fe86f08dbd" providerId="AD" clId="Web-{A42C6CB6-E283-6127-D749-E762127C88E9}" dt="2025-12-03T17:54:42.748" v="149" actId="20577"/>
          <ac:spMkLst>
            <pc:docMk/>
            <pc:sldMk cId="2687126630" sldId="262"/>
            <ac:spMk id="6" creationId="{0CE70659-86CB-EAE2-D2EB-29B001857A5C}"/>
          </ac:spMkLst>
        </pc:spChg>
        <pc:picChg chg="mod">
          <ac:chgData name="A Freel" userId="S::afreel@ohacademy.co.uk::f6dead3d-cc44-4b49-aee1-60fe86f08dbd" providerId="AD" clId="Web-{A42C6CB6-E283-6127-D749-E762127C88E9}" dt="2025-12-03T17:54:38.185" v="139" actId="1076"/>
          <ac:picMkLst>
            <pc:docMk/>
            <pc:sldMk cId="2687126630" sldId="262"/>
            <ac:picMk id="3" creationId="{2F5A7BA1-7411-5C70-8858-255BE428FB21}"/>
          </ac:picMkLst>
        </pc:picChg>
      </pc:sldChg>
      <pc:sldChg chg="addSp modSp">
        <pc:chgData name="A Freel" userId="S::afreel@ohacademy.co.uk::f6dead3d-cc44-4b49-aee1-60fe86f08dbd" providerId="AD" clId="Web-{A42C6CB6-E283-6127-D749-E762127C88E9}" dt="2025-12-03T17:51:58.302" v="136" actId="1076"/>
        <pc:sldMkLst>
          <pc:docMk/>
          <pc:sldMk cId="669119620" sldId="263"/>
        </pc:sldMkLst>
        <pc:spChg chg="add mod">
          <ac:chgData name="A Freel" userId="S::afreel@ohacademy.co.uk::f6dead3d-cc44-4b49-aee1-60fe86f08dbd" providerId="AD" clId="Web-{A42C6CB6-E283-6127-D749-E762127C88E9}" dt="2025-12-03T17:51:25.301" v="133" actId="1076"/>
          <ac:spMkLst>
            <pc:docMk/>
            <pc:sldMk cId="669119620" sldId="263"/>
            <ac:spMk id="3" creationId="{ECFA3008-D409-9788-0848-5D46A9B2C446}"/>
          </ac:spMkLst>
        </pc:spChg>
        <pc:spChg chg="mod">
          <ac:chgData name="A Freel" userId="S::afreel@ohacademy.co.uk::f6dead3d-cc44-4b49-aee1-60fe86f08dbd" providerId="AD" clId="Web-{A42C6CB6-E283-6127-D749-E762127C88E9}" dt="2025-12-03T17:51:27.707" v="134" actId="1076"/>
          <ac:spMkLst>
            <pc:docMk/>
            <pc:sldMk cId="669119620" sldId="263"/>
            <ac:spMk id="6" creationId="{0CE70659-86CB-EAE2-D2EB-29B001857A5C}"/>
          </ac:spMkLst>
        </pc:spChg>
        <pc:picChg chg="mod">
          <ac:chgData name="A Freel" userId="S::afreel@ohacademy.co.uk::f6dead3d-cc44-4b49-aee1-60fe86f08dbd" providerId="AD" clId="Web-{A42C6CB6-E283-6127-D749-E762127C88E9}" dt="2025-12-03T17:50:50.737" v="109" actId="14100"/>
          <ac:picMkLst>
            <pc:docMk/>
            <pc:sldMk cId="669119620" sldId="263"/>
            <ac:picMk id="2" creationId="{0DC044BB-33AA-5CCB-27CF-ACF95B5D8A20}"/>
          </ac:picMkLst>
        </pc:picChg>
        <pc:picChg chg="add mod">
          <ac:chgData name="A Freel" userId="S::afreel@ohacademy.co.uk::f6dead3d-cc44-4b49-aee1-60fe86f08dbd" providerId="AD" clId="Web-{A42C6CB6-E283-6127-D749-E762127C88E9}" dt="2025-12-03T17:51:58.302" v="136" actId="1076"/>
          <ac:picMkLst>
            <pc:docMk/>
            <pc:sldMk cId="669119620" sldId="263"/>
            <ac:picMk id="7" creationId="{01064A6B-F629-A908-5366-9D44B3A93A76}"/>
          </ac:picMkLst>
        </pc:picChg>
      </pc:sldChg>
      <pc:sldChg chg="modSp">
        <pc:chgData name="A Freel" userId="S::afreel@ohacademy.co.uk::f6dead3d-cc44-4b49-aee1-60fe86f08dbd" providerId="AD" clId="Web-{A42C6CB6-E283-6127-D749-E762127C88E9}" dt="2025-12-03T17:50:11.485" v="100" actId="20577"/>
        <pc:sldMkLst>
          <pc:docMk/>
          <pc:sldMk cId="982764988" sldId="264"/>
        </pc:sldMkLst>
        <pc:spChg chg="mod">
          <ac:chgData name="A Freel" userId="S::afreel@ohacademy.co.uk::f6dead3d-cc44-4b49-aee1-60fe86f08dbd" providerId="AD" clId="Web-{A42C6CB6-E283-6127-D749-E762127C88E9}" dt="2025-12-03T17:50:11.485" v="100" actId="20577"/>
          <ac:spMkLst>
            <pc:docMk/>
            <pc:sldMk cId="982764988" sldId="264"/>
            <ac:spMk id="7" creationId="{9135BE45-B1B5-6BEC-5E4C-996A14551467}"/>
          </ac:spMkLst>
        </pc:spChg>
      </pc:sldChg>
      <pc:sldChg chg="modSp">
        <pc:chgData name="A Freel" userId="S::afreel@ohacademy.co.uk::f6dead3d-cc44-4b49-aee1-60fe86f08dbd" providerId="AD" clId="Web-{A42C6CB6-E283-6127-D749-E762127C88E9}" dt="2025-12-03T17:54:52.920" v="155" actId="20577"/>
        <pc:sldMkLst>
          <pc:docMk/>
          <pc:sldMk cId="611219355" sldId="265"/>
        </pc:sldMkLst>
        <pc:spChg chg="mod">
          <ac:chgData name="A Freel" userId="S::afreel@ohacademy.co.uk::f6dead3d-cc44-4b49-aee1-60fe86f08dbd" providerId="AD" clId="Web-{A42C6CB6-E283-6127-D749-E762127C88E9}" dt="2025-12-03T17:54:52.920" v="155" actId="20577"/>
          <ac:spMkLst>
            <pc:docMk/>
            <pc:sldMk cId="611219355" sldId="265"/>
            <ac:spMk id="6" creationId="{0C4C1F8D-10BA-1306-9FA3-14DD3A8DD2EB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2:51.902" v="60" actId="20577"/>
        <pc:sldMkLst>
          <pc:docMk/>
          <pc:sldMk cId="1372231570" sldId="267"/>
        </pc:sldMkLst>
        <pc:spChg chg="mod">
          <ac:chgData name="A Freel" userId="S::afreel@ohacademy.co.uk::f6dead3d-cc44-4b49-aee1-60fe86f08dbd" providerId="AD" clId="Web-{A42C6CB6-E283-6127-D749-E762127C88E9}" dt="2025-12-03T16:02:51.902" v="60" actId="20577"/>
          <ac:spMkLst>
            <pc:docMk/>
            <pc:sldMk cId="1372231570" sldId="267"/>
            <ac:spMk id="4" creationId="{166586FF-7F35-6954-48B1-3DE362F947CC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2:56.199" v="63" actId="20577"/>
        <pc:sldMkLst>
          <pc:docMk/>
          <pc:sldMk cId="3961202002" sldId="268"/>
        </pc:sldMkLst>
        <pc:spChg chg="mod">
          <ac:chgData name="A Freel" userId="S::afreel@ohacademy.co.uk::f6dead3d-cc44-4b49-aee1-60fe86f08dbd" providerId="AD" clId="Web-{A42C6CB6-E283-6127-D749-E762127C88E9}" dt="2025-12-03T16:02:56.199" v="63" actId="20577"/>
          <ac:spMkLst>
            <pc:docMk/>
            <pc:sldMk cId="3961202002" sldId="268"/>
            <ac:spMk id="4" creationId="{3F40404D-0BCD-F71F-1950-03CCAE0F4CE7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3:23.762" v="81" actId="20577"/>
        <pc:sldMkLst>
          <pc:docMk/>
          <pc:sldMk cId="677104467" sldId="274"/>
        </pc:sldMkLst>
        <pc:spChg chg="mod">
          <ac:chgData name="A Freel" userId="S::afreel@ohacademy.co.uk::f6dead3d-cc44-4b49-aee1-60fe86f08dbd" providerId="AD" clId="Web-{A42C6CB6-E283-6127-D749-E762127C88E9}" dt="2025-12-03T16:03:23.762" v="81" actId="20577"/>
          <ac:spMkLst>
            <pc:docMk/>
            <pc:sldMk cId="677104467" sldId="274"/>
            <ac:spMk id="4" creationId="{27464F68-2E2A-4740-9BA0-9C37F530F75C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3:32.324" v="84" actId="20577"/>
        <pc:sldMkLst>
          <pc:docMk/>
          <pc:sldMk cId="3313325542" sldId="275"/>
        </pc:sldMkLst>
        <pc:spChg chg="mod">
          <ac:chgData name="A Freel" userId="S::afreel@ohacademy.co.uk::f6dead3d-cc44-4b49-aee1-60fe86f08dbd" providerId="AD" clId="Web-{A42C6CB6-E283-6127-D749-E762127C88E9}" dt="2025-12-03T16:03:32.324" v="84" actId="20577"/>
          <ac:spMkLst>
            <pc:docMk/>
            <pc:sldMk cId="3313325542" sldId="275"/>
            <ac:spMk id="4" creationId="{E652A782-31E3-A8CA-0407-7868EDD5AB3F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3:49.168" v="87" actId="20577"/>
        <pc:sldMkLst>
          <pc:docMk/>
          <pc:sldMk cId="2890932981" sldId="276"/>
        </pc:sldMkLst>
        <pc:spChg chg="mod">
          <ac:chgData name="A Freel" userId="S::afreel@ohacademy.co.uk::f6dead3d-cc44-4b49-aee1-60fe86f08dbd" providerId="AD" clId="Web-{A42C6CB6-E283-6127-D749-E762127C88E9}" dt="2025-12-03T16:03:49.168" v="87" actId="20577"/>
          <ac:spMkLst>
            <pc:docMk/>
            <pc:sldMk cId="2890932981" sldId="276"/>
            <ac:spMk id="4" creationId="{27D8DBE1-47FB-B1FB-C754-6137B528D123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3:53.590" v="90" actId="20577"/>
        <pc:sldMkLst>
          <pc:docMk/>
          <pc:sldMk cId="2658939064" sldId="277"/>
        </pc:sldMkLst>
        <pc:spChg chg="mod">
          <ac:chgData name="A Freel" userId="S::afreel@ohacademy.co.uk::f6dead3d-cc44-4b49-aee1-60fe86f08dbd" providerId="AD" clId="Web-{A42C6CB6-E283-6127-D749-E762127C88E9}" dt="2025-12-03T16:03:53.590" v="90" actId="20577"/>
          <ac:spMkLst>
            <pc:docMk/>
            <pc:sldMk cId="2658939064" sldId="277"/>
            <ac:spMk id="4" creationId="{0D179591-A277-6FC0-AF3B-F362D112E245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3:57.481" v="93" actId="20577"/>
        <pc:sldMkLst>
          <pc:docMk/>
          <pc:sldMk cId="2074039250" sldId="278"/>
        </pc:sldMkLst>
        <pc:spChg chg="mod">
          <ac:chgData name="A Freel" userId="S::afreel@ohacademy.co.uk::f6dead3d-cc44-4b49-aee1-60fe86f08dbd" providerId="AD" clId="Web-{A42C6CB6-E283-6127-D749-E762127C88E9}" dt="2025-12-03T16:03:57.481" v="93" actId="20577"/>
          <ac:spMkLst>
            <pc:docMk/>
            <pc:sldMk cId="2074039250" sldId="278"/>
            <ac:spMk id="4" creationId="{78E00722-FAE6-0A96-342F-163EE90BF0A9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4:01.762" v="96" actId="20577"/>
        <pc:sldMkLst>
          <pc:docMk/>
          <pc:sldMk cId="2294057166" sldId="279"/>
        </pc:sldMkLst>
        <pc:spChg chg="mod">
          <ac:chgData name="A Freel" userId="S::afreel@ohacademy.co.uk::f6dead3d-cc44-4b49-aee1-60fe86f08dbd" providerId="AD" clId="Web-{A42C6CB6-E283-6127-D749-E762127C88E9}" dt="2025-12-03T16:04:01.762" v="96" actId="20577"/>
          <ac:spMkLst>
            <pc:docMk/>
            <pc:sldMk cId="2294057166" sldId="279"/>
            <ac:spMk id="4" creationId="{2B006F13-C700-BFF1-695E-0F8F75A649B8}"/>
          </ac:spMkLst>
        </pc:spChg>
      </pc:sldChg>
      <pc:sldChg chg="addSp modSp">
        <pc:chgData name="A Freel" userId="S::afreel@ohacademy.co.uk::f6dead3d-cc44-4b49-aee1-60fe86f08dbd" providerId="AD" clId="Web-{A42C6CB6-E283-6127-D749-E762127C88E9}" dt="2025-12-03T18:38:47.057" v="293" actId="1076"/>
        <pc:sldMkLst>
          <pc:docMk/>
          <pc:sldMk cId="947990169" sldId="421"/>
        </pc:sldMkLst>
        <pc:spChg chg="mod">
          <ac:chgData name="A Freel" userId="S::afreel@ohacademy.co.uk::f6dead3d-cc44-4b49-aee1-60fe86f08dbd" providerId="AD" clId="Web-{A42C6CB6-E283-6127-D749-E762127C88E9}" dt="2025-12-03T18:36:37.242" v="260" actId="1076"/>
          <ac:spMkLst>
            <pc:docMk/>
            <pc:sldMk cId="947990169" sldId="421"/>
            <ac:spMk id="2" creationId="{E80A7243-B32B-4DF4-1261-070FF9CB6502}"/>
          </ac:spMkLst>
        </pc:spChg>
        <pc:spChg chg="mod">
          <ac:chgData name="A Freel" userId="S::afreel@ohacademy.co.uk::f6dead3d-cc44-4b49-aee1-60fe86f08dbd" providerId="AD" clId="Web-{A42C6CB6-E283-6127-D749-E762127C88E9}" dt="2025-12-03T18:37:46.728" v="286" actId="20577"/>
          <ac:spMkLst>
            <pc:docMk/>
            <pc:sldMk cId="947990169" sldId="421"/>
            <ac:spMk id="3" creationId="{095BF32C-E4E7-A984-6205-1BCA9063FE6B}"/>
          </ac:spMkLst>
        </pc:spChg>
        <pc:spChg chg="add mod">
          <ac:chgData name="A Freel" userId="S::afreel@ohacademy.co.uk::f6dead3d-cc44-4b49-aee1-60fe86f08dbd" providerId="AD" clId="Web-{A42C6CB6-E283-6127-D749-E762127C88E9}" dt="2025-12-03T18:37:06.743" v="274" actId="20577"/>
          <ac:spMkLst>
            <pc:docMk/>
            <pc:sldMk cId="947990169" sldId="421"/>
            <ac:spMk id="4" creationId="{B5B08003-B483-527D-5664-C0E383B0A5B9}"/>
          </ac:spMkLst>
        </pc:spChg>
        <pc:picChg chg="add mod">
          <ac:chgData name="A Freel" userId="S::afreel@ohacademy.co.uk::f6dead3d-cc44-4b49-aee1-60fe86f08dbd" providerId="AD" clId="Web-{A42C6CB6-E283-6127-D749-E762127C88E9}" dt="2025-12-03T18:38:47.057" v="293" actId="1076"/>
          <ac:picMkLst>
            <pc:docMk/>
            <pc:sldMk cId="947990169" sldId="421"/>
            <ac:picMk id="5" creationId="{D20B6F38-B14F-24DA-63F1-B027FAC9A517}"/>
          </ac:picMkLst>
        </pc:picChg>
      </pc:sldChg>
      <pc:sldChg chg="delSp modSp">
        <pc:chgData name="A Freel" userId="S::afreel@ohacademy.co.uk::f6dead3d-cc44-4b49-aee1-60fe86f08dbd" providerId="AD" clId="Web-{A42C6CB6-E283-6127-D749-E762127C88E9}" dt="2025-12-03T18:44:56.631" v="401"/>
        <pc:sldMkLst>
          <pc:docMk/>
          <pc:sldMk cId="2070570723" sldId="425"/>
        </pc:sldMkLst>
        <pc:spChg chg="mod">
          <ac:chgData name="A Freel" userId="S::afreel@ohacademy.co.uk::f6dead3d-cc44-4b49-aee1-60fe86f08dbd" providerId="AD" clId="Web-{A42C6CB6-E283-6127-D749-E762127C88E9}" dt="2025-12-03T18:44:50.303" v="400" actId="20577"/>
          <ac:spMkLst>
            <pc:docMk/>
            <pc:sldMk cId="2070570723" sldId="425"/>
            <ac:spMk id="2" creationId="{654AA0AA-8B55-1682-425C-CBBC77F8A4A8}"/>
          </ac:spMkLst>
        </pc:spChg>
      </pc:sldChg>
      <pc:sldChg chg="add">
        <pc:chgData name="A Freel" userId="S::afreel@ohacademy.co.uk::f6dead3d-cc44-4b49-aee1-60fe86f08dbd" providerId="AD" clId="Web-{A42C6CB6-E283-6127-D749-E762127C88E9}" dt="2025-12-03T15:59:47.417" v="11"/>
        <pc:sldMkLst>
          <pc:docMk/>
          <pc:sldMk cId="4110216635" sldId="482"/>
        </pc:sldMkLst>
      </pc:sldChg>
      <pc:sldChg chg="addSp delSp modSp new">
        <pc:chgData name="A Freel" userId="S::afreel@ohacademy.co.uk::f6dead3d-cc44-4b49-aee1-60fe86f08dbd" providerId="AD" clId="Web-{A42C6CB6-E283-6127-D749-E762127C88E9}" dt="2025-12-03T07:47:36.748" v="9" actId="14100"/>
        <pc:sldMkLst>
          <pc:docMk/>
          <pc:sldMk cId="2606074697" sldId="523"/>
        </pc:sldMkLst>
        <pc:spChg chg="mod">
          <ac:chgData name="A Freel" userId="S::afreel@ohacademy.co.uk::f6dead3d-cc44-4b49-aee1-60fe86f08dbd" providerId="AD" clId="Web-{A42C6CB6-E283-6127-D749-E762127C88E9}" dt="2025-12-03T07:46:52.045" v="4" actId="20577"/>
          <ac:spMkLst>
            <pc:docMk/>
            <pc:sldMk cId="2606074697" sldId="523"/>
            <ac:spMk id="2" creationId="{A0CD0BFA-54C4-141C-6F3E-FBB54FBA87CF}"/>
          </ac:spMkLst>
        </pc:spChg>
        <pc:picChg chg="add mod">
          <ac:chgData name="A Freel" userId="S::afreel@ohacademy.co.uk::f6dead3d-cc44-4b49-aee1-60fe86f08dbd" providerId="AD" clId="Web-{A42C6CB6-E283-6127-D749-E762127C88E9}" dt="2025-12-03T07:47:36.748" v="9" actId="14100"/>
          <ac:picMkLst>
            <pc:docMk/>
            <pc:sldMk cId="2606074697" sldId="523"/>
            <ac:picMk id="4" creationId="{26089FD6-7190-63E5-0501-328CD2717B91}"/>
          </ac:picMkLst>
        </pc:picChg>
      </pc:sldChg>
      <pc:sldChg chg="delSp add">
        <pc:chgData name="A Freel" userId="S::afreel@ohacademy.co.uk::f6dead3d-cc44-4b49-aee1-60fe86f08dbd" providerId="AD" clId="Web-{A42C6CB6-E283-6127-D749-E762127C88E9}" dt="2025-12-03T18:34:03.193" v="237"/>
        <pc:sldMkLst>
          <pc:docMk/>
          <pc:sldMk cId="1166182221" sldId="581"/>
        </pc:sldMkLst>
      </pc:sldChg>
      <pc:sldChg chg="add">
        <pc:chgData name="A Freel" userId="S::afreel@ohacademy.co.uk::f6dead3d-cc44-4b49-aee1-60fe86f08dbd" providerId="AD" clId="Web-{A42C6CB6-E283-6127-D749-E762127C88E9}" dt="2025-12-03T15:58:34.510" v="10"/>
        <pc:sldMkLst>
          <pc:docMk/>
          <pc:sldMk cId="2256358434" sldId="582"/>
        </pc:sldMkLst>
      </pc:sldChg>
      <pc:sldChg chg="addSp delSp modSp add">
        <pc:chgData name="A Freel" userId="S::afreel@ohacademy.co.uk::f6dead3d-cc44-4b49-aee1-60fe86f08dbd" providerId="AD" clId="Web-{A42C6CB6-E283-6127-D749-E762127C88E9}" dt="2025-12-03T18:56:31.621" v="494" actId="14100"/>
        <pc:sldMkLst>
          <pc:docMk/>
          <pc:sldMk cId="1553795780" sldId="583"/>
        </pc:sldMkLst>
        <pc:spChg chg="add mod">
          <ac:chgData name="A Freel" userId="S::afreel@ohacademy.co.uk::f6dead3d-cc44-4b49-aee1-60fe86f08dbd" providerId="AD" clId="Web-{A42C6CB6-E283-6127-D749-E762127C88E9}" dt="2025-12-03T18:45:49.118" v="461" actId="14100"/>
          <ac:spMkLst>
            <pc:docMk/>
            <pc:sldMk cId="1553795780" sldId="583"/>
            <ac:spMk id="2" creationId="{FA20CED9-7F3A-425D-0870-D9596536CD8D}"/>
          </ac:spMkLst>
        </pc:spChg>
        <pc:spChg chg="mod">
          <ac:chgData name="A Freel" userId="S::afreel@ohacademy.co.uk::f6dead3d-cc44-4b49-aee1-60fe86f08dbd" providerId="AD" clId="Web-{A42C6CB6-E283-6127-D749-E762127C88E9}" dt="2025-12-03T16:01:49.761" v="35" actId="20577"/>
          <ac:spMkLst>
            <pc:docMk/>
            <pc:sldMk cId="1553795780" sldId="583"/>
            <ac:spMk id="4" creationId="{435A166D-8BBF-3675-2490-1A8666926BC2}"/>
          </ac:spMkLst>
        </pc:spChg>
        <pc:spChg chg="add mod">
          <ac:chgData name="A Freel" userId="S::afreel@ohacademy.co.uk::f6dead3d-cc44-4b49-aee1-60fe86f08dbd" providerId="AD" clId="Web-{A42C6CB6-E283-6127-D749-E762127C88E9}" dt="2025-12-03T18:49:28.436" v="471" actId="20577"/>
          <ac:spMkLst>
            <pc:docMk/>
            <pc:sldMk cId="1553795780" sldId="583"/>
            <ac:spMk id="7" creationId="{981741F5-2694-9D72-FA17-03F1522CE483}"/>
          </ac:spMkLst>
        </pc:spChg>
        <pc:spChg chg="add mod">
          <ac:chgData name="A Freel" userId="S::afreel@ohacademy.co.uk::f6dead3d-cc44-4b49-aee1-60fe86f08dbd" providerId="AD" clId="Web-{A42C6CB6-E283-6127-D749-E762127C88E9}" dt="2025-12-03T18:53:38.113" v="477" actId="20577"/>
          <ac:spMkLst>
            <pc:docMk/>
            <pc:sldMk cId="1553795780" sldId="583"/>
            <ac:spMk id="8" creationId="{6172D780-B886-40A3-8682-07A499160DBC}"/>
          </ac:spMkLst>
        </pc:spChg>
        <pc:spChg chg="add mod">
          <ac:chgData name="A Freel" userId="S::afreel@ohacademy.co.uk::f6dead3d-cc44-4b49-aee1-60fe86f08dbd" providerId="AD" clId="Web-{A42C6CB6-E283-6127-D749-E762127C88E9}" dt="2025-12-03T18:55:33.912" v="483" actId="20577"/>
          <ac:spMkLst>
            <pc:docMk/>
            <pc:sldMk cId="1553795780" sldId="583"/>
            <ac:spMk id="9" creationId="{7F94AEA2-FE49-F509-9F2E-841879E8EC62}"/>
          </ac:spMkLst>
        </pc:spChg>
        <pc:picChg chg="add mod">
          <ac:chgData name="A Freel" userId="S::afreel@ohacademy.co.uk::f6dead3d-cc44-4b49-aee1-60fe86f08dbd" providerId="AD" clId="Web-{A42C6CB6-E283-6127-D749-E762127C88E9}" dt="2025-12-03T18:49:08.420" v="464" actId="14100"/>
          <ac:picMkLst>
            <pc:docMk/>
            <pc:sldMk cId="1553795780" sldId="583"/>
            <ac:picMk id="3" creationId="{BB3E8769-4FAA-73B0-8D99-2DEDDEE71DF9}"/>
          </ac:picMkLst>
        </pc:picChg>
        <pc:cxnChg chg="add mod">
          <ac:chgData name="A Freel" userId="S::afreel@ohacademy.co.uk::f6dead3d-cc44-4b49-aee1-60fe86f08dbd" providerId="AD" clId="Web-{A42C6CB6-E283-6127-D749-E762127C88E9}" dt="2025-12-03T18:56:04.774" v="486" actId="14100"/>
          <ac:cxnSpMkLst>
            <pc:docMk/>
            <pc:sldMk cId="1553795780" sldId="583"/>
            <ac:cxnSpMk id="10" creationId="{1BF048D5-DE8A-2F44-A711-AF4094551973}"/>
          </ac:cxnSpMkLst>
        </pc:cxnChg>
        <pc:cxnChg chg="add mod">
          <ac:chgData name="A Freel" userId="S::afreel@ohacademy.co.uk::f6dead3d-cc44-4b49-aee1-60fe86f08dbd" providerId="AD" clId="Web-{A42C6CB6-E283-6127-D749-E762127C88E9}" dt="2025-12-03T18:56:23.948" v="491" actId="14100"/>
          <ac:cxnSpMkLst>
            <pc:docMk/>
            <pc:sldMk cId="1553795780" sldId="583"/>
            <ac:cxnSpMk id="11" creationId="{094DA2F8-BC16-5D5D-60D0-5F79A32673F0}"/>
          </ac:cxnSpMkLst>
        </pc:cxnChg>
        <pc:cxnChg chg="add mod">
          <ac:chgData name="A Freel" userId="S::afreel@ohacademy.co.uk::f6dead3d-cc44-4b49-aee1-60fe86f08dbd" providerId="AD" clId="Web-{A42C6CB6-E283-6127-D749-E762127C88E9}" dt="2025-12-03T18:56:31.621" v="494" actId="14100"/>
          <ac:cxnSpMkLst>
            <pc:docMk/>
            <pc:sldMk cId="1553795780" sldId="583"/>
            <ac:cxnSpMk id="12" creationId="{A86A5B59-E381-63CD-9FFF-F6F7CD499A55}"/>
          </ac:cxnSpMkLst>
        </pc:cxnChg>
      </pc:sldChg>
      <pc:sldChg chg="modSp add">
        <pc:chgData name="A Freel" userId="S::afreel@ohacademy.co.uk::f6dead3d-cc44-4b49-aee1-60fe86f08dbd" providerId="AD" clId="Web-{A42C6CB6-E283-6127-D749-E762127C88E9}" dt="2025-12-03T16:01:53.683" v="38" actId="20577"/>
        <pc:sldMkLst>
          <pc:docMk/>
          <pc:sldMk cId="1718407770" sldId="584"/>
        </pc:sldMkLst>
        <pc:spChg chg="mod">
          <ac:chgData name="A Freel" userId="S::afreel@ohacademy.co.uk::f6dead3d-cc44-4b49-aee1-60fe86f08dbd" providerId="AD" clId="Web-{A42C6CB6-E283-6127-D749-E762127C88E9}" dt="2025-12-03T16:01:53.683" v="38" actId="20577"/>
          <ac:spMkLst>
            <pc:docMk/>
            <pc:sldMk cId="1718407770" sldId="584"/>
            <ac:spMk id="4" creationId="{BBB66F5F-E783-C86B-2BC7-946A833CF0C9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2:05.402" v="41" actId="20577"/>
        <pc:sldMkLst>
          <pc:docMk/>
          <pc:sldMk cId="3380890600" sldId="585"/>
        </pc:sldMkLst>
        <pc:spChg chg="mod">
          <ac:chgData name="A Freel" userId="S::afreel@ohacademy.co.uk::f6dead3d-cc44-4b49-aee1-60fe86f08dbd" providerId="AD" clId="Web-{A42C6CB6-E283-6127-D749-E762127C88E9}" dt="2025-12-03T16:02:05.402" v="41" actId="20577"/>
          <ac:spMkLst>
            <pc:docMk/>
            <pc:sldMk cId="3380890600" sldId="585"/>
            <ac:spMk id="4" creationId="{430AF8E2-589D-7CBA-08E9-10A5C186D9BC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2:08.199" v="43" actId="20577"/>
        <pc:sldMkLst>
          <pc:docMk/>
          <pc:sldMk cId="2182672367" sldId="586"/>
        </pc:sldMkLst>
        <pc:spChg chg="mod">
          <ac:chgData name="A Freel" userId="S::afreel@ohacademy.co.uk::f6dead3d-cc44-4b49-aee1-60fe86f08dbd" providerId="AD" clId="Web-{A42C6CB6-E283-6127-D749-E762127C88E9}" dt="2025-12-03T16:02:08.199" v="43" actId="20577"/>
          <ac:spMkLst>
            <pc:docMk/>
            <pc:sldMk cId="2182672367" sldId="586"/>
            <ac:spMk id="4" creationId="{CD46279D-BAF8-B991-F1C8-41B03E07D97C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2:32.933" v="48" actId="20577"/>
        <pc:sldMkLst>
          <pc:docMk/>
          <pc:sldMk cId="790185834" sldId="587"/>
        </pc:sldMkLst>
        <pc:spChg chg="mod">
          <ac:chgData name="A Freel" userId="S::afreel@ohacademy.co.uk::f6dead3d-cc44-4b49-aee1-60fe86f08dbd" providerId="AD" clId="Web-{A42C6CB6-E283-6127-D749-E762127C88E9}" dt="2025-12-03T16:02:32.933" v="48" actId="20577"/>
          <ac:spMkLst>
            <pc:docMk/>
            <pc:sldMk cId="790185834" sldId="587"/>
            <ac:spMk id="4" creationId="{A5278DB6-3A73-0705-AE71-055E5C0805A2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2:37.683" v="51" actId="20577"/>
        <pc:sldMkLst>
          <pc:docMk/>
          <pc:sldMk cId="162612695" sldId="588"/>
        </pc:sldMkLst>
        <pc:spChg chg="mod">
          <ac:chgData name="A Freel" userId="S::afreel@ohacademy.co.uk::f6dead3d-cc44-4b49-aee1-60fe86f08dbd" providerId="AD" clId="Web-{A42C6CB6-E283-6127-D749-E762127C88E9}" dt="2025-12-03T16:02:37.683" v="51" actId="20577"/>
          <ac:spMkLst>
            <pc:docMk/>
            <pc:sldMk cId="162612695" sldId="588"/>
            <ac:spMk id="4" creationId="{0BC7329B-1299-D7C4-DC72-AE287EE2B4D2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2:42.668" v="54" actId="20577"/>
        <pc:sldMkLst>
          <pc:docMk/>
          <pc:sldMk cId="2761398362" sldId="589"/>
        </pc:sldMkLst>
        <pc:spChg chg="mod">
          <ac:chgData name="A Freel" userId="S::afreel@ohacademy.co.uk::f6dead3d-cc44-4b49-aee1-60fe86f08dbd" providerId="AD" clId="Web-{A42C6CB6-E283-6127-D749-E762127C88E9}" dt="2025-12-03T16:02:42.668" v="54" actId="20577"/>
          <ac:spMkLst>
            <pc:docMk/>
            <pc:sldMk cId="2761398362" sldId="589"/>
            <ac:spMk id="4" creationId="{D9FAFBE9-DFDC-E34E-471A-0048B71D0352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2:47.933" v="57" actId="20577"/>
        <pc:sldMkLst>
          <pc:docMk/>
          <pc:sldMk cId="72490861" sldId="590"/>
        </pc:sldMkLst>
        <pc:spChg chg="mod">
          <ac:chgData name="A Freel" userId="S::afreel@ohacademy.co.uk::f6dead3d-cc44-4b49-aee1-60fe86f08dbd" providerId="AD" clId="Web-{A42C6CB6-E283-6127-D749-E762127C88E9}" dt="2025-12-03T16:02:47.933" v="57" actId="20577"/>
          <ac:spMkLst>
            <pc:docMk/>
            <pc:sldMk cId="72490861" sldId="590"/>
            <ac:spMk id="4" creationId="{BBC63C98-253A-8A5C-5541-E841151C332F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3:02.496" v="66" actId="20577"/>
        <pc:sldMkLst>
          <pc:docMk/>
          <pc:sldMk cId="2149784115" sldId="591"/>
        </pc:sldMkLst>
        <pc:spChg chg="mod">
          <ac:chgData name="A Freel" userId="S::afreel@ohacademy.co.uk::f6dead3d-cc44-4b49-aee1-60fe86f08dbd" providerId="AD" clId="Web-{A42C6CB6-E283-6127-D749-E762127C88E9}" dt="2025-12-03T16:03:02.496" v="66" actId="20577"/>
          <ac:spMkLst>
            <pc:docMk/>
            <pc:sldMk cId="2149784115" sldId="591"/>
            <ac:spMk id="4" creationId="{51F1337A-1BFE-F90C-E9CA-EDE8F0B2B99E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3:06.480" v="69" actId="20577"/>
        <pc:sldMkLst>
          <pc:docMk/>
          <pc:sldMk cId="2899974388" sldId="592"/>
        </pc:sldMkLst>
        <pc:spChg chg="mod">
          <ac:chgData name="A Freel" userId="S::afreel@ohacademy.co.uk::f6dead3d-cc44-4b49-aee1-60fe86f08dbd" providerId="AD" clId="Web-{A42C6CB6-E283-6127-D749-E762127C88E9}" dt="2025-12-03T16:03:06.480" v="69" actId="20577"/>
          <ac:spMkLst>
            <pc:docMk/>
            <pc:sldMk cId="2899974388" sldId="592"/>
            <ac:spMk id="4" creationId="{37D933C4-53BD-534D-D957-831D73CCEE76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3:11.730" v="72" actId="20577"/>
        <pc:sldMkLst>
          <pc:docMk/>
          <pc:sldMk cId="3555007815" sldId="593"/>
        </pc:sldMkLst>
        <pc:spChg chg="mod">
          <ac:chgData name="A Freel" userId="S::afreel@ohacademy.co.uk::f6dead3d-cc44-4b49-aee1-60fe86f08dbd" providerId="AD" clId="Web-{A42C6CB6-E283-6127-D749-E762127C88E9}" dt="2025-12-03T16:03:11.730" v="72" actId="20577"/>
          <ac:spMkLst>
            <pc:docMk/>
            <pc:sldMk cId="3555007815" sldId="593"/>
            <ac:spMk id="4" creationId="{BEC6738C-5454-F04F-2EEB-297AB0224CB1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3:15.746" v="75" actId="20577"/>
        <pc:sldMkLst>
          <pc:docMk/>
          <pc:sldMk cId="1607587145" sldId="594"/>
        </pc:sldMkLst>
        <pc:spChg chg="mod">
          <ac:chgData name="A Freel" userId="S::afreel@ohacademy.co.uk::f6dead3d-cc44-4b49-aee1-60fe86f08dbd" providerId="AD" clId="Web-{A42C6CB6-E283-6127-D749-E762127C88E9}" dt="2025-12-03T16:03:15.746" v="75" actId="20577"/>
          <ac:spMkLst>
            <pc:docMk/>
            <pc:sldMk cId="1607587145" sldId="594"/>
            <ac:spMk id="4" creationId="{7CEBB316-3760-5D2C-0835-EFB68CA2B4B7}"/>
          </ac:spMkLst>
        </pc:spChg>
      </pc:sldChg>
      <pc:sldChg chg="modSp add">
        <pc:chgData name="A Freel" userId="S::afreel@ohacademy.co.uk::f6dead3d-cc44-4b49-aee1-60fe86f08dbd" providerId="AD" clId="Web-{A42C6CB6-E283-6127-D749-E762127C88E9}" dt="2025-12-03T16:03:19.730" v="78" actId="20577"/>
        <pc:sldMkLst>
          <pc:docMk/>
          <pc:sldMk cId="402582883" sldId="595"/>
        </pc:sldMkLst>
        <pc:spChg chg="mod">
          <ac:chgData name="A Freel" userId="S::afreel@ohacademy.co.uk::f6dead3d-cc44-4b49-aee1-60fe86f08dbd" providerId="AD" clId="Web-{A42C6CB6-E283-6127-D749-E762127C88E9}" dt="2025-12-03T16:03:19.730" v="78" actId="20577"/>
          <ac:spMkLst>
            <pc:docMk/>
            <pc:sldMk cId="402582883" sldId="595"/>
            <ac:spMk id="4" creationId="{595B3955-0A7F-B220-8F3D-BA1991E992BA}"/>
          </ac:spMkLst>
        </pc:spChg>
      </pc:sldChg>
      <pc:sldChg chg="addSp delSp modSp add replId">
        <pc:chgData name="A Freel" userId="S::afreel@ohacademy.co.uk::f6dead3d-cc44-4b49-aee1-60fe86f08dbd" providerId="AD" clId="Web-{A42C6CB6-E283-6127-D749-E762127C88E9}" dt="2025-12-03T17:55:45.719" v="193" actId="1076"/>
        <pc:sldMkLst>
          <pc:docMk/>
          <pc:sldMk cId="1391560882" sldId="596"/>
        </pc:sldMkLst>
        <pc:spChg chg="mod">
          <ac:chgData name="A Freel" userId="S::afreel@ohacademy.co.uk::f6dead3d-cc44-4b49-aee1-60fe86f08dbd" providerId="AD" clId="Web-{A42C6CB6-E283-6127-D749-E762127C88E9}" dt="2025-12-03T17:55:19.734" v="191" actId="20577"/>
          <ac:spMkLst>
            <pc:docMk/>
            <pc:sldMk cId="1391560882" sldId="596"/>
            <ac:spMk id="6" creationId="{DC301969-0903-A07A-4B0A-9886AE7841C9}"/>
          </ac:spMkLst>
        </pc:spChg>
        <pc:picChg chg="add mod">
          <ac:chgData name="A Freel" userId="S::afreel@ohacademy.co.uk::f6dead3d-cc44-4b49-aee1-60fe86f08dbd" providerId="AD" clId="Web-{A42C6CB6-E283-6127-D749-E762127C88E9}" dt="2025-12-03T17:55:45.719" v="193" actId="1076"/>
          <ac:picMkLst>
            <pc:docMk/>
            <pc:sldMk cId="1391560882" sldId="596"/>
            <ac:picMk id="3" creationId="{4F9AD7F2-C399-148E-C3CD-A11EE9AAFB5A}"/>
          </ac:picMkLst>
        </pc:picChg>
      </pc:sldChg>
      <pc:sldChg chg="modSp add replId">
        <pc:chgData name="A Freel" userId="S::afreel@ohacademy.co.uk::f6dead3d-cc44-4b49-aee1-60fe86f08dbd" providerId="AD" clId="Web-{A42C6CB6-E283-6127-D749-E762127C88E9}" dt="2025-12-03T17:56:56.846" v="208" actId="20577"/>
        <pc:sldMkLst>
          <pc:docMk/>
          <pc:sldMk cId="2111161883" sldId="597"/>
        </pc:sldMkLst>
        <pc:spChg chg="mod">
          <ac:chgData name="A Freel" userId="S::afreel@ohacademy.co.uk::f6dead3d-cc44-4b49-aee1-60fe86f08dbd" providerId="AD" clId="Web-{A42C6CB6-E283-6127-D749-E762127C88E9}" dt="2025-12-03T17:56:56.846" v="208" actId="20577"/>
          <ac:spMkLst>
            <pc:docMk/>
            <pc:sldMk cId="2111161883" sldId="597"/>
            <ac:spMk id="6" creationId="{12309C49-F9B1-DF84-D3F9-F92C32900290}"/>
          </ac:spMkLst>
        </pc:spChg>
      </pc:sldChg>
      <pc:sldChg chg="addSp delSp modSp add">
        <pc:chgData name="A Freel" userId="S::afreel@ohacademy.co.uk::f6dead3d-cc44-4b49-aee1-60fe86f08dbd" providerId="AD" clId="Web-{A42C6CB6-E283-6127-D749-E762127C88E9}" dt="2025-12-03T17:58:52.974" v="230" actId="1076"/>
        <pc:sldMkLst>
          <pc:docMk/>
          <pc:sldMk cId="845759520" sldId="598"/>
        </pc:sldMkLst>
        <pc:spChg chg="mod">
          <ac:chgData name="A Freel" userId="S::afreel@ohacademy.co.uk::f6dead3d-cc44-4b49-aee1-60fe86f08dbd" providerId="AD" clId="Web-{A42C6CB6-E283-6127-D749-E762127C88E9}" dt="2025-12-03T17:57:25.206" v="223" actId="20577"/>
          <ac:spMkLst>
            <pc:docMk/>
            <pc:sldMk cId="845759520" sldId="598"/>
            <ac:spMk id="12" creationId="{DEC0814A-4368-A952-63A3-F3DAA45A0FEC}"/>
          </ac:spMkLst>
        </pc:spChg>
        <pc:picChg chg="add mod">
          <ac:chgData name="A Freel" userId="S::afreel@ohacademy.co.uk::f6dead3d-cc44-4b49-aee1-60fe86f08dbd" providerId="AD" clId="Web-{A42C6CB6-E283-6127-D749-E762127C88E9}" dt="2025-12-03T17:58:32.161" v="228" actId="14100"/>
          <ac:picMkLst>
            <pc:docMk/>
            <pc:sldMk cId="845759520" sldId="598"/>
            <ac:picMk id="3" creationId="{0E907FBA-688B-7281-4217-80CD4A64F1C7}"/>
          </ac:picMkLst>
        </pc:picChg>
        <pc:picChg chg="add mod">
          <ac:chgData name="A Freel" userId="S::afreel@ohacademy.co.uk::f6dead3d-cc44-4b49-aee1-60fe86f08dbd" providerId="AD" clId="Web-{A42C6CB6-E283-6127-D749-E762127C88E9}" dt="2025-12-03T17:58:52.974" v="230" actId="1076"/>
          <ac:picMkLst>
            <pc:docMk/>
            <pc:sldMk cId="845759520" sldId="598"/>
            <ac:picMk id="6" creationId="{BAFA92EC-E329-C0ED-72CE-5AE00DAEB44B}"/>
          </ac:picMkLst>
        </pc:picChg>
      </pc:sldChg>
      <pc:sldChg chg="addSp delSp modSp add ord replId">
        <pc:chgData name="A Freel" userId="S::afreel@ohacademy.co.uk::f6dead3d-cc44-4b49-aee1-60fe86f08dbd" providerId="AD" clId="Web-{A42C6CB6-E283-6127-D749-E762127C88E9}" dt="2025-12-03T18:43:58.035" v="368" actId="1076"/>
        <pc:sldMkLst>
          <pc:docMk/>
          <pc:sldMk cId="2075805386" sldId="599"/>
        </pc:sldMkLst>
        <pc:spChg chg="add mod">
          <ac:chgData name="A Freel" userId="S::afreel@ohacademy.co.uk::f6dead3d-cc44-4b49-aee1-60fe86f08dbd" providerId="AD" clId="Web-{A42C6CB6-E283-6127-D749-E762127C88E9}" dt="2025-12-03T18:39:46.642" v="366" actId="1076"/>
          <ac:spMkLst>
            <pc:docMk/>
            <pc:sldMk cId="2075805386" sldId="599"/>
            <ac:spMk id="7" creationId="{37720A2E-B048-B332-2209-A07649FAA133}"/>
          </ac:spMkLst>
        </pc:spChg>
        <pc:picChg chg="add mod">
          <ac:chgData name="A Freel" userId="S::afreel@ohacademy.co.uk::f6dead3d-cc44-4b49-aee1-60fe86f08dbd" providerId="AD" clId="Web-{A42C6CB6-E283-6127-D749-E762127C88E9}" dt="2025-12-03T18:43:58.035" v="368" actId="1076"/>
          <ac:picMkLst>
            <pc:docMk/>
            <pc:sldMk cId="2075805386" sldId="599"/>
            <ac:picMk id="8" creationId="{AB26ED58-A4BD-B8C3-145B-FBB30982348E}"/>
          </ac:picMkLst>
        </pc:picChg>
      </pc:sldChg>
      <pc:sldChg chg="addSp modSp add replId">
        <pc:chgData name="A Freel" userId="S::afreel@ohacademy.co.uk::f6dead3d-cc44-4b49-aee1-60fe86f08dbd" providerId="AD" clId="Web-{A42C6CB6-E283-6127-D749-E762127C88E9}" dt="2025-12-03T18:44:36.865" v="399" actId="1076"/>
        <pc:sldMkLst>
          <pc:docMk/>
          <pc:sldMk cId="769114080" sldId="600"/>
        </pc:sldMkLst>
        <pc:spChg chg="add mod">
          <ac:chgData name="A Freel" userId="S::afreel@ohacademy.co.uk::f6dead3d-cc44-4b49-aee1-60fe86f08dbd" providerId="AD" clId="Web-{A42C6CB6-E283-6127-D749-E762127C88E9}" dt="2025-12-03T18:44:23.380" v="397" actId="20577"/>
          <ac:spMkLst>
            <pc:docMk/>
            <pc:sldMk cId="769114080" sldId="600"/>
            <ac:spMk id="3" creationId="{F7C274FF-AE44-085F-24AB-B9136C2BD7F7}"/>
          </ac:spMkLst>
        </pc:spChg>
        <pc:picChg chg="add mod">
          <ac:chgData name="A Freel" userId="S::afreel@ohacademy.co.uk::f6dead3d-cc44-4b49-aee1-60fe86f08dbd" providerId="AD" clId="Web-{A42C6CB6-E283-6127-D749-E762127C88E9}" dt="2025-12-03T18:44:36.865" v="399" actId="1076"/>
          <ac:picMkLst>
            <pc:docMk/>
            <pc:sldMk cId="769114080" sldId="600"/>
            <ac:picMk id="6" creationId="{068D55D9-B05C-7531-1F94-48061CEA45FF}"/>
          </ac:picMkLst>
        </pc:picChg>
      </pc:sldChg>
      <pc:sldChg chg="addSp modSp add replId">
        <pc:chgData name="A Freel" userId="S::afreel@ohacademy.co.uk::f6dead3d-cc44-4b49-aee1-60fe86f08dbd" providerId="AD" clId="Web-{A42C6CB6-E283-6127-D749-E762127C88E9}" dt="2025-12-03T19:01:48.033" v="499" actId="1076"/>
        <pc:sldMkLst>
          <pc:docMk/>
          <pc:sldMk cId="4166233755" sldId="601"/>
        </pc:sldMkLst>
        <pc:picChg chg="add mod">
          <ac:chgData name="A Freel" userId="S::afreel@ohacademy.co.uk::f6dead3d-cc44-4b49-aee1-60fe86f08dbd" providerId="AD" clId="Web-{A42C6CB6-E283-6127-D749-E762127C88E9}" dt="2025-12-03T19:01:06.172" v="496" actId="1076"/>
          <ac:picMkLst>
            <pc:docMk/>
            <pc:sldMk cId="4166233755" sldId="601"/>
            <ac:picMk id="2" creationId="{6A99A186-7A74-9796-7FFD-4DC05B375EDF}"/>
          </ac:picMkLst>
        </pc:picChg>
        <pc:picChg chg="add mod">
          <ac:chgData name="A Freel" userId="S::afreel@ohacademy.co.uk::f6dead3d-cc44-4b49-aee1-60fe86f08dbd" providerId="AD" clId="Web-{A42C6CB6-E283-6127-D749-E762127C88E9}" dt="2025-12-03T19:01:48.033" v="499" actId="1076"/>
          <ac:picMkLst>
            <pc:docMk/>
            <pc:sldMk cId="4166233755" sldId="601"/>
            <ac:picMk id="3" creationId="{018C579D-872D-D1B9-8209-7F72C7ACC1A5}"/>
          </ac:picMkLst>
        </pc:picChg>
      </pc:sldChg>
      <pc:sldChg chg="addSp delSp modSp add replId">
        <pc:chgData name="A Freel" userId="S::afreel@ohacademy.co.uk::f6dead3d-cc44-4b49-aee1-60fe86f08dbd" providerId="AD" clId="Web-{A42C6CB6-E283-6127-D749-E762127C88E9}" dt="2025-12-03T19:06:16.588" v="585" actId="1076"/>
        <pc:sldMkLst>
          <pc:docMk/>
          <pc:sldMk cId="2043048793" sldId="602"/>
        </pc:sldMkLst>
        <pc:spChg chg="add mod">
          <ac:chgData name="A Freel" userId="S::afreel@ohacademy.co.uk::f6dead3d-cc44-4b49-aee1-60fe86f08dbd" providerId="AD" clId="Web-{A42C6CB6-E283-6127-D749-E762127C88E9}" dt="2025-12-03T19:03:46.772" v="528" actId="20577"/>
          <ac:spMkLst>
            <pc:docMk/>
            <pc:sldMk cId="2043048793" sldId="602"/>
            <ac:spMk id="7" creationId="{49019D10-B574-6C26-2A5D-3FE94653FF62}"/>
          </ac:spMkLst>
        </pc:spChg>
        <pc:spChg chg="add del mod">
          <ac:chgData name="A Freel" userId="S::afreel@ohacademy.co.uk::f6dead3d-cc44-4b49-aee1-60fe86f08dbd" providerId="AD" clId="Web-{A42C6CB6-E283-6127-D749-E762127C88E9}" dt="2025-12-03T19:04:35.570" v="563"/>
          <ac:spMkLst>
            <pc:docMk/>
            <pc:sldMk cId="2043048793" sldId="602"/>
            <ac:spMk id="8" creationId="{66D39CED-C74B-EBF5-0EF4-12BDD5A3444D}"/>
          </ac:spMkLst>
        </pc:spChg>
        <pc:spChg chg="add mod">
          <ac:chgData name="A Freel" userId="S::afreel@ohacademy.co.uk::f6dead3d-cc44-4b49-aee1-60fe86f08dbd" providerId="AD" clId="Web-{A42C6CB6-E283-6127-D749-E762127C88E9}" dt="2025-12-03T19:05:04.352" v="583" actId="20577"/>
          <ac:spMkLst>
            <pc:docMk/>
            <pc:sldMk cId="2043048793" sldId="602"/>
            <ac:spMk id="9" creationId="{3F823B44-18D5-EDD1-B52F-7F87A8421D82}"/>
          </ac:spMkLst>
        </pc:spChg>
        <pc:picChg chg="add mod">
          <ac:chgData name="A Freel" userId="S::afreel@ohacademy.co.uk::f6dead3d-cc44-4b49-aee1-60fe86f08dbd" providerId="AD" clId="Web-{A42C6CB6-E283-6127-D749-E762127C88E9}" dt="2025-12-03T19:03:25.787" v="510" actId="1076"/>
          <ac:picMkLst>
            <pc:docMk/>
            <pc:sldMk cId="2043048793" sldId="602"/>
            <ac:picMk id="6" creationId="{1411B93C-350C-D0B4-AC2A-0A8C2C792CB7}"/>
          </ac:picMkLst>
        </pc:picChg>
        <pc:picChg chg="add mod">
          <ac:chgData name="A Freel" userId="S::afreel@ohacademy.co.uk::f6dead3d-cc44-4b49-aee1-60fe86f08dbd" providerId="AD" clId="Web-{A42C6CB6-E283-6127-D749-E762127C88E9}" dt="2025-12-03T19:06:16.588" v="585" actId="1076"/>
          <ac:picMkLst>
            <pc:docMk/>
            <pc:sldMk cId="2043048793" sldId="602"/>
            <ac:picMk id="10" creationId="{69A242BD-4472-2A5D-B570-8DF024F22A46}"/>
          </ac:picMkLst>
        </pc:picChg>
      </pc:sldChg>
      <pc:sldChg chg="new del">
        <pc:chgData name="A Freel" userId="S::afreel@ohacademy.co.uk::f6dead3d-cc44-4b49-aee1-60fe86f08dbd" providerId="AD" clId="Web-{A42C6CB6-E283-6127-D749-E762127C88E9}" dt="2025-12-03T19:02:15.893" v="501"/>
        <pc:sldMkLst>
          <pc:docMk/>
          <pc:sldMk cId="3041091596" sldId="602"/>
        </pc:sldMkLst>
      </pc:sldChg>
      <pc:sldChg chg="add del replId">
        <pc:chgData name="A Freel" userId="S::afreel@ohacademy.co.uk::f6dead3d-cc44-4b49-aee1-60fe86f08dbd" providerId="AD" clId="Web-{A42C6CB6-E283-6127-D749-E762127C88E9}" dt="2025-12-03T19:04:39.054" v="565"/>
        <pc:sldMkLst>
          <pc:docMk/>
          <pc:sldMk cId="2849715093" sldId="603"/>
        </pc:sldMkLst>
      </pc:sldChg>
      <pc:sldChg chg="add del replId">
        <pc:chgData name="A Freel" userId="S::afreel@ohacademy.co.uk::f6dead3d-cc44-4b49-aee1-60fe86f08dbd" providerId="AD" clId="Web-{A42C6CB6-E283-6127-D749-E762127C88E9}" dt="2025-12-03T19:03:13.380" v="505"/>
        <pc:sldMkLst>
          <pc:docMk/>
          <pc:sldMk cId="2941100226" sldId="603"/>
        </pc:sldMkLst>
      </pc:sldChg>
      <pc:sldChg chg="add del replId">
        <pc:chgData name="A Freel" userId="S::afreel@ohacademy.co.uk::f6dead3d-cc44-4b49-aee1-60fe86f08dbd" providerId="AD" clId="Web-{A42C6CB6-E283-6127-D749-E762127C88E9}" dt="2025-12-03T19:04:33.226" v="562"/>
        <pc:sldMkLst>
          <pc:docMk/>
          <pc:sldMk cId="3306826038" sldId="6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9BC6E-508B-4C77-8881-68926480D62E}" type="datetimeFigureOut">
              <a:t>12/4/2025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1562C-03B1-4BAA-A084-F690F0FCF42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821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6C9FA-517C-40DC-9183-35B2EDD9551A}" type="slidenum">
              <a:rPr lang="en-GB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4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ca61e715e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ca61e715e_0_14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35B1F-B4AB-4FF4-9BF2-84BDA0926024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80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4A5F-1714-DECB-689C-DE994BC4F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98885-7AFC-68E5-F1A9-CE44A433B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70354-844B-92E6-5E9A-9D1C6D23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CD90B-0649-7600-AB5A-C3B1F630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6C8AF-81E9-94FF-1C63-87548C78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33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2D996-BA6D-4A0E-9EAB-8B9335E4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CB7D4-3315-50E8-A478-8378A9476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F7BAD-1202-2A75-0100-2B085245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4E05-82A5-A430-9719-33C7848EC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06565-49A8-B614-059D-7C41C00E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24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EAA645-31EC-D69D-7395-29D7674ED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15480F-CDA7-D9D6-E337-A3E405968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F0CF6-C8F4-627D-8F9B-6CCDEF460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55995-F408-B127-FB8F-82682AB86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95313-A9E7-1A8E-AA33-D4C8190A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421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270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2926-2C38-41BF-8893-B1F6D17EF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DED1-04C0-A166-5442-26BA1A485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2904E-1626-69D2-C643-1E9F133D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EB4DC-F607-56E7-B601-0D70C007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02C69-FE25-40B9-FF94-F7239368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332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8814-5E73-84F4-96E4-92ED7EB0A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4E3C4-1FC8-2CAA-E83D-A0A33D021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E918A-7F8F-37A6-9A59-EDA0597AB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FD913-AEC2-B7C0-6CEE-EB7F519DD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F9F38-AA79-1064-1ADB-47744E8FC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26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A012-67C6-E17C-6C32-960A03709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49A34-0B40-4025-D9A2-8D8F42974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9E805-39F6-F7BF-20B4-4EF0EF6E3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8A509-9999-D07A-0E90-A93435FE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CCDD9-E7E9-D12B-7F17-53DF99C65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DF17E-6CF1-053C-1EFB-8B492A9D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12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8603D-AFCB-0677-7379-95F394D5A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4EADF-4D13-A6DF-9D0A-743150D15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5BD97A-9A5B-EB0C-E670-E253057C4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68297-8BC3-E759-D821-551504690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D35F66-F14F-BDC5-79FC-711E4E1F3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9BFE09-A1B5-975F-6FFD-9F4F9798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32CD17-E8DD-E0D7-FF1B-838FF3FA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662C68-532B-B541-069E-B10017C5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112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CDBF-4852-5698-27FD-5E6C8635F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04CCF-A174-8EC9-701C-CC1ECC60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B09EC-BB1E-5A82-BDF4-4CDA4DF05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B764A-723A-9C4F-3EB0-01A1DCA8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4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B80A46-317B-1872-4028-B67FABFB5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46AC5-9213-3497-B9C4-726272E9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679CC-5F1D-B25B-27AA-0621717B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96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091B-00B1-2C4E-AF3D-C50AB652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7A60A-AD7F-3952-F5DC-2D2148B4D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28496-F423-17FC-670A-00C71D98E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D8042-F406-2EA4-6A7F-82FD837C2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9972E-C86E-52B3-29C9-519D38AA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795B6-2038-8F6D-9F6F-C15DD138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E98B9-0B2A-5BE8-BDD9-26C2C8FF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3574F3-CA12-21B9-2004-3357F89FE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841F3-B5E0-C842-E8C4-D74006D5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0EC39-57BB-71C5-DA3E-412A6F30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5524A-DC86-2975-06FE-D647A8FD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23B31-6ACB-A536-FEED-4DCA4D3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77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6B0727-6BEF-24BA-2867-35B9C1652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BF9F6-48E8-51DF-E8B3-C53425275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261C5-ED1B-BA9B-9C9F-F052CF9562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927F4-EA52-8297-F984-AB40E07AC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CC13C-D18C-FF38-0136-EB1205C66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9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72919654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72920337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F6gMctT3XI" TargetMode="External"/><Relationship Id="rId2" Type="http://schemas.openxmlformats.org/officeDocument/2006/relationships/hyperlink" Target="https://www.twinkl.co.uk/go/resource/tg-a-28-twas-the-night-before-christmas-motion-story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solidFill>
                  <a:schemeClr val="accent5"/>
                </a:solidFill>
              </a:rPr>
              <a:t>M</a:t>
            </a:r>
            <a:r>
              <a:rPr lang="en-GB"/>
              <a:t>onday 8th</a:t>
            </a:r>
            <a:r>
              <a:rPr lang="en-GB">
                <a:solidFill>
                  <a:schemeClr val="accent5"/>
                </a:solidFill>
              </a:rPr>
              <a:t> D</a:t>
            </a:r>
            <a:r>
              <a:rPr lang="en-GB"/>
              <a:t>ecember 2025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52CCA-0289-DCD6-0C5E-3CA12C3B9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88989-4ADC-2BF0-A180-3E4BA5EC5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70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19900"/>
              <a:t>crawl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0CEEB-8B56-45DC-A918-1398EAD489DD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16900-26D1-F1FF-1F14-607ABE0D18E7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79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C7115-0A00-15B8-E89C-25AE67CDA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0B512-94B2-76DE-BCC3-5A32DFD22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70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19900"/>
              <a:t>brownie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BE5D8-6A87-EE18-FF1F-2C9D970CF979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C44E29-0BC5-5987-FCD6-D78E364EF619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79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4CF9E-07D2-B81F-23B2-456C26B17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0329E-7271-E40C-B3EA-064B8693B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70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19900"/>
              <a:t>cute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98C2BB-5E30-48E6-0063-35B33260F0A5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CBE19-E11A-75DF-F8C8-3DED29CC8B1C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1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9D69B-76C6-BDB4-C8BB-E7A8C4DA1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5721F-F4EC-FCB2-9CBF-39249A38E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" y="2057083"/>
            <a:ext cx="12120880" cy="2387600"/>
          </a:xfrm>
        </p:spPr>
        <p:txBody>
          <a:bodyPr>
            <a:normAutofit fontScale="90000"/>
          </a:bodyPr>
          <a:lstStyle/>
          <a:p>
            <a:r>
              <a:rPr lang="en-GB" sz="19900"/>
              <a:t>stone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8E3D27-D2F0-E577-CD2C-BC67FF2B75E5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E2592C-69B0-CDF1-572C-E9696C01F2D8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19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B2306-F130-5562-06E2-4948DC1F9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226EB-FA31-87D8-C01B-0E12EB611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120" y="2057083"/>
            <a:ext cx="10088880" cy="2387600"/>
          </a:xfrm>
        </p:spPr>
        <p:txBody>
          <a:bodyPr>
            <a:normAutofit fontScale="90000"/>
          </a:bodyPr>
          <a:lstStyle/>
          <a:p>
            <a:r>
              <a:rPr lang="en-GB" sz="19900"/>
              <a:t>rescue</a:t>
            </a:r>
            <a:endParaRPr lang="en-GB" sz="255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CF90B-3A90-7583-6DC4-E9133C99B945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7D39CD-3BB4-DD9D-7DA1-FC896971C3CE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18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B2306-F130-5562-06E2-4948DC1F9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226EB-FA31-87D8-C01B-0E12EB611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120" y="2057083"/>
            <a:ext cx="10088880" cy="2387600"/>
          </a:xfrm>
        </p:spPr>
        <p:txBody>
          <a:bodyPr>
            <a:noAutofit/>
          </a:bodyPr>
          <a:lstStyle/>
          <a:p>
            <a:r>
              <a:rPr lang="en-GB" sz="17900"/>
              <a:t>blue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E07472-5DC9-EECC-42E1-B81E04119713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9DF33-4A2D-5565-8609-B701682C4D39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21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B2306-F130-5562-06E2-4948DC1F9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226EB-FA31-87D8-C01B-0E12EB611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120" y="2057083"/>
            <a:ext cx="10088880" cy="2387600"/>
          </a:xfrm>
        </p:spPr>
        <p:txBody>
          <a:bodyPr>
            <a:noAutofit/>
          </a:bodyPr>
          <a:lstStyle/>
          <a:p>
            <a:r>
              <a:rPr lang="en-GB" sz="17900"/>
              <a:t>blew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90C7A2-5B75-81C1-353E-4AE5399AA3D3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1FFF00-EFBC-9A6F-A8BC-90677C76906F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84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D2F9E-8D53-CB07-E738-5A6BB9BED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DE7F3-770A-CB19-3D45-DB4911530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219" y="3662363"/>
            <a:ext cx="9144000" cy="2387600"/>
          </a:xfrm>
        </p:spPr>
        <p:txBody>
          <a:bodyPr>
            <a:noAutofit/>
          </a:bodyPr>
          <a:lstStyle/>
          <a:p>
            <a:pPr algn="l"/>
            <a:r>
              <a:rPr lang="en-GB"/>
              <a:t>skirt </a:t>
            </a:r>
            <a:br>
              <a:rPr lang="en-GB"/>
            </a:br>
            <a:r>
              <a:rPr lang="en-GB"/>
              <a:t>unicorn </a:t>
            </a:r>
            <a:br>
              <a:rPr lang="en-GB"/>
            </a:br>
            <a:r>
              <a:rPr lang="en-GB"/>
              <a:t>child </a:t>
            </a:r>
            <a:br>
              <a:rPr lang="en-GB"/>
            </a:br>
            <a:r>
              <a:rPr lang="en-GB"/>
              <a:t>snake </a:t>
            </a:r>
            <a:br>
              <a:rPr lang="en-GB"/>
            </a:br>
            <a:r>
              <a:rPr lang="en-GB"/>
              <a:t>shield </a:t>
            </a:r>
            <a:br>
              <a:rPr lang="en-GB"/>
            </a:br>
            <a:r>
              <a:rPr lang="en-GB"/>
              <a:t>straw</a:t>
            </a:r>
            <a:endParaRPr lang="en-GB" sz="5350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37348-D9FA-1A93-514E-BC1811CF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781" y="365107"/>
            <a:ext cx="9274219" cy="5827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22D2E1-2BCF-C789-07DE-8F326650DEF8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046F1-957F-FC3A-DD00-6299395BF92E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08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C77016-2A85-CB48-C663-AAB8385A4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896" y="73798"/>
            <a:ext cx="3520854" cy="2392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51A74-122B-14C4-9DC4-FA34E2492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7" y="73798"/>
            <a:ext cx="3520854" cy="2392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2E8427-D1EA-A51D-4971-560518C1C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960" y="1114308"/>
            <a:ext cx="714518" cy="721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D3DD8C-C26E-AAAB-90E8-C310C9548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609" y="73798"/>
            <a:ext cx="3283544" cy="23418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02412E-7CAB-2FFF-6D50-26ED95EC15F5}"/>
              </a:ext>
            </a:extLst>
          </p:cNvPr>
          <p:cNvSpPr txBox="1"/>
          <p:nvPr/>
        </p:nvSpPr>
        <p:spPr>
          <a:xfrm>
            <a:off x="8067040" y="1058373"/>
            <a:ext cx="22766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water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20B0502040204020203" pitchFamily="66" charset="0"/>
              <a:ea typeface="+mn-ea"/>
              <a:cs typeface="Cavolini" panose="020B0502040204020203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652FA3-2862-BAEB-95EF-116F7A3E6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77" y="2730022"/>
            <a:ext cx="3283544" cy="23418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0979DA-F464-33D4-3284-FEB5EA54DEEF}"/>
              </a:ext>
            </a:extLst>
          </p:cNvPr>
          <p:cNvSpPr txBox="1"/>
          <p:nvPr/>
        </p:nvSpPr>
        <p:spPr>
          <a:xfrm>
            <a:off x="749808" y="3714597"/>
            <a:ext cx="22766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want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20B0502040204020203" pitchFamily="66" charset="0"/>
              <a:ea typeface="+mn-ea"/>
              <a:cs typeface="Cavolini" panose="020B0502040204020203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443268-6499-9C3D-E838-1605EB80B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910" y="2730022"/>
            <a:ext cx="3520854" cy="2393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BE3947-3EDE-5CD7-787B-F72127CA0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609" y="2730022"/>
            <a:ext cx="3283544" cy="23418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AC465F-4C5A-73A5-CECD-9288C7ABA3A8}"/>
              </a:ext>
            </a:extLst>
          </p:cNvPr>
          <p:cNvSpPr txBox="1"/>
          <p:nvPr/>
        </p:nvSpPr>
        <p:spPr>
          <a:xfrm>
            <a:off x="8067040" y="3714597"/>
            <a:ext cx="22766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pure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20B0502040204020203" pitchFamily="66" charset="0"/>
              <a:ea typeface="+mn-ea"/>
              <a:cs typeface="Cavolini" panose="020B0502040204020203" pitchFamily="66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13FF06-80C5-9B82-3517-B5B180E47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268" y="4628712"/>
            <a:ext cx="3283544" cy="23418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6269AB7-F6BC-FB7C-3D3D-C2E2AC6FE626}"/>
              </a:ext>
            </a:extLst>
          </p:cNvPr>
          <p:cNvSpPr txBox="1"/>
          <p:nvPr/>
        </p:nvSpPr>
        <p:spPr>
          <a:xfrm>
            <a:off x="7152639" y="5613287"/>
            <a:ext cx="211175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sure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20B0502040204020203" pitchFamily="66" charset="0"/>
              <a:ea typeface="+mn-ea"/>
              <a:cs typeface="Cavolini" panose="020B0502040204020203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07CE7C-CBEA-6172-20DB-67104C5261AC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0ACD79-B3ED-92A4-8F6F-27215FB50A19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22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DD4291-4504-32DF-265D-DEDB98053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4" y="0"/>
            <a:ext cx="403799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0844FE-94BF-B03B-D362-9CDBB312F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044" y="1"/>
            <a:ext cx="4037990" cy="27703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95DD82-4D07-5660-EECF-7B8D56131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033" y="0"/>
            <a:ext cx="4037991" cy="28323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D3DF62-5401-0C27-2E71-2D7B9F399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53" y="2743200"/>
            <a:ext cx="4037989" cy="27558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7E10C8-0DCC-795B-FDCB-95784E774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3043" y="2745543"/>
            <a:ext cx="4037991" cy="27535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2F0EE8-3D64-4A98-82D5-D34D06162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0074" y="2728739"/>
            <a:ext cx="4037989" cy="2811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9CF4A-15CF-ABCB-6B13-6063701D5A03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814AB-43A4-E067-D610-26DDD195028A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45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5996-49C3-341C-9E60-08338473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assoon Primary"/>
              </a:rPr>
              <a:t>Morning Challenges:</a:t>
            </a:r>
          </a:p>
        </p:txBody>
      </p:sp>
      <p:pic>
        <p:nvPicPr>
          <p:cNvPr id="4" name="Picture 3" descr="A line of blue and grey lines&#10;&#10;Description automatically generated">
            <a:extLst>
              <a:ext uri="{FF2B5EF4-FFF2-40B4-BE49-F238E27FC236}">
                <a16:creationId xmlns:a16="http://schemas.microsoft.com/office/drawing/2014/main" id="{D1A6BD3F-4A2E-D71E-03F1-243A86C2F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55" y="1439047"/>
            <a:ext cx="7953375" cy="171450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60F0FEAA-2BFF-4C53-0ADC-FB0FE3336592}"/>
              </a:ext>
            </a:extLst>
          </p:cNvPr>
          <p:cNvSpPr txBox="1"/>
          <p:nvPr/>
        </p:nvSpPr>
        <p:spPr>
          <a:xfrm>
            <a:off x="9107090" y="1437972"/>
            <a:ext cx="3188082" cy="144655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atin typeface="Sassoon Primary"/>
              </a:rPr>
              <a:t>Name writing</a:t>
            </a:r>
          </a:p>
        </p:txBody>
      </p:sp>
      <p:pic>
        <p:nvPicPr>
          <p:cNvPr id="9" name="Picture 8" descr="A white cloud with blue lines and crosses&#10;&#10;Description automatically generated">
            <a:extLst>
              <a:ext uri="{FF2B5EF4-FFF2-40B4-BE49-F238E27FC236}">
                <a16:creationId xmlns:a16="http://schemas.microsoft.com/office/drawing/2014/main" id="{F5BC69CA-8EE1-9787-21C5-2E20B45C0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62" y="3644713"/>
            <a:ext cx="3755231" cy="26431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C0814A-4368-A952-63A3-F3DAA45A0FEC}"/>
              </a:ext>
            </a:extLst>
          </p:cNvPr>
          <p:cNvSpPr txBox="1"/>
          <p:nvPr/>
        </p:nvSpPr>
        <p:spPr>
          <a:xfrm>
            <a:off x="4904288" y="4014020"/>
            <a:ext cx="326431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dirty="0"/>
              <a:t>N O P Q R S T UV W X Y Z</a:t>
            </a:r>
          </a:p>
        </p:txBody>
      </p:sp>
      <p:pic>
        <p:nvPicPr>
          <p:cNvPr id="3" name="Picture 2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0E907FBA-688B-7281-4217-80CD4A64F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305" y="3426183"/>
            <a:ext cx="3073221" cy="1325719"/>
          </a:xfrm>
          <a:prstGeom prst="rect">
            <a:avLst/>
          </a:prstGeom>
        </p:spPr>
      </p:pic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BAFA92EC-E329-C0ED-72CE-5AE00DAEB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280" y="5327158"/>
            <a:ext cx="31242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59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43DAC9DB-FD47-B7AB-23EF-D5894D3C5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450983"/>
            <a:ext cx="3813227" cy="2673223"/>
          </a:xfrm>
          <a:prstGeom prst="rect">
            <a:avLst/>
          </a:prstGeom>
        </p:spPr>
      </p:pic>
      <p:pic>
        <p:nvPicPr>
          <p:cNvPr id="3" name="Picture 2" descr="A pink and white tag with black letters&#10;&#10;Description automatically generated">
            <a:extLst>
              <a:ext uri="{FF2B5EF4-FFF2-40B4-BE49-F238E27FC236}">
                <a16:creationId xmlns:a16="http://schemas.microsoft.com/office/drawing/2014/main" id="{54C55C78-5115-845A-AB6A-FD3320BEB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3" y="365124"/>
            <a:ext cx="3733800" cy="2700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3D10E9-FBD9-0592-4810-D5F717519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656" y="385609"/>
            <a:ext cx="4025434" cy="2659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127588-2D71-9903-0904-79F9B46ED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879" y="3479540"/>
            <a:ext cx="4025434" cy="2659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ADCF3B-EF62-B907-4D62-7B9FD8860F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350" t="49716" r="16311" b="19294"/>
          <a:stretch/>
        </p:blipFill>
        <p:spPr>
          <a:xfrm>
            <a:off x="5943596" y="4776713"/>
            <a:ext cx="955663" cy="849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F534F1-7D83-D8BF-A5AC-7CD072E17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314" y="364554"/>
            <a:ext cx="4025434" cy="2777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ED8AE5-259A-14B9-EE70-CC55F455F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313" y="3415119"/>
            <a:ext cx="4025434" cy="2744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6B7FBE-2476-5EEA-C7CE-977808B66B1C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F0975-5E14-7635-8756-6D5E5F266419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44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2E3AE-9647-08F5-E8A1-90AF9437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3497DF7-1DAA-BB43-3768-B1737BD29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7440" y="148034"/>
            <a:ext cx="4228516" cy="29256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DD8BA-F580-6414-0762-D1A789F77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18" y="133103"/>
            <a:ext cx="4473031" cy="295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39E8D2-1FD9-E13A-B30C-AE6CFA6C4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74" y="3305732"/>
            <a:ext cx="4350775" cy="29809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A355A1-E5C2-0FED-B404-B42410C9AEEC}"/>
              </a:ext>
            </a:extLst>
          </p:cNvPr>
          <p:cNvSpPr/>
          <p:nvPr/>
        </p:nvSpPr>
        <p:spPr>
          <a:xfrm>
            <a:off x="2824480" y="4622800"/>
            <a:ext cx="1178560" cy="119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65AA8-7053-D679-0CDA-24BDD70D2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440" y="3299304"/>
            <a:ext cx="4252100" cy="2817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827BF3-17C5-D452-DCAA-4C8E03C6A742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D1192F-1D16-E51B-D3D1-C5C360122626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04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7B7F74-E2FB-D0F8-B906-68B63775D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240" y="-32633"/>
            <a:ext cx="3880561" cy="2697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120256-60B1-DA52-0C31-DA87023B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388" y="80152"/>
            <a:ext cx="3880561" cy="2638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C8A59-A4CE-574A-EBD6-E180CCC3A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1" y="-6935"/>
            <a:ext cx="3683910" cy="25610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4DA87-D66F-A480-5952-578CCA87D430}"/>
              </a:ext>
            </a:extLst>
          </p:cNvPr>
          <p:cNvSpPr txBox="1"/>
          <p:nvPr/>
        </p:nvSpPr>
        <p:spPr>
          <a:xfrm>
            <a:off x="202019" y="1148528"/>
            <a:ext cx="9867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sh</a:t>
            </a:r>
            <a:endParaRPr kumimoji="0" lang="en-GB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EFDA94-0155-63D0-55D4-A810F1FDA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902" y="1351280"/>
            <a:ext cx="767805" cy="577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3E1564-19AB-7BC4-F0A5-166496FFB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57125"/>
            <a:ext cx="7336971" cy="2422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103B18-3219-FDEF-391E-42726442F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388" y="2558840"/>
            <a:ext cx="3768863" cy="2594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4497D3-6A92-A0A4-64E9-891F96D8AD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1588" y="4426284"/>
            <a:ext cx="3624811" cy="2467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84332-57F8-F998-F0B9-6DE081150A59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0DBD1-1714-77DF-8BB1-94C2EA3F1E89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96B63-6585-7DA2-D4DA-A1C610AD5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F7BBB-39BB-CBD4-7BA2-C61708D19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33157"/>
          </a:xfrm>
        </p:spPr>
        <p:txBody>
          <a:bodyPr/>
          <a:lstStyle/>
          <a:p>
            <a:r>
              <a:rPr lang="en-GB"/>
              <a:t>write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3CBBD-29C9-3847-533F-129827849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1190"/>
            <a:ext cx="12192000" cy="1935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3A8608-A716-D4D2-BC5E-BBD8DD1283DD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BD613-2836-8151-C930-4C0902C963EF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8E3AAF-739A-4257-C220-05CB0E2BF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737" y="4465320"/>
            <a:ext cx="1595120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35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0D9952-032C-913C-FE44-9D2846EAF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EE808-E732-0F03-0103-59EAE46A9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4" y="-126880"/>
            <a:ext cx="4628061" cy="763600"/>
          </a:xfrm>
        </p:spPr>
        <p:txBody>
          <a:bodyPr>
            <a:normAutofit fontScale="90000"/>
          </a:bodyPr>
          <a:lstStyle/>
          <a:p>
            <a:r>
              <a:rPr lang="en-GB" sz="2000" dirty="0"/>
              <a:t>KQ: Can I keep safe around strangers?</a:t>
            </a:r>
            <a:r>
              <a:rPr lang="en-GB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819C0-CDC7-F424-1689-4D9D03F5BDF9}"/>
              </a:ext>
            </a:extLst>
          </p:cNvPr>
          <p:cNvSpPr txBox="1"/>
          <p:nvPr/>
        </p:nvSpPr>
        <p:spPr>
          <a:xfrm>
            <a:off x="8133648" y="229521"/>
            <a:ext cx="401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</a:rPr>
              <a:t>M</a:t>
            </a:r>
            <a:r>
              <a:rPr lang="en-GB" u="sng" dirty="0"/>
              <a:t>onday 8th</a:t>
            </a:r>
            <a:r>
              <a:rPr lang="en-GB" u="sng" dirty="0">
                <a:solidFill>
                  <a:schemeClr val="accent5"/>
                </a:solidFill>
              </a:rPr>
              <a:t> D</a:t>
            </a:r>
            <a:r>
              <a:rPr lang="en-GB" u="sng" dirty="0"/>
              <a:t>ecember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720A2E-B048-B332-2209-A07649FAA133}"/>
              </a:ext>
            </a:extLst>
          </p:cNvPr>
          <p:cNvSpPr txBox="1"/>
          <p:nvPr/>
        </p:nvSpPr>
        <p:spPr>
          <a:xfrm>
            <a:off x="473509" y="856919"/>
            <a:ext cx="10232748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dirty="0"/>
              <a:t>3 in 3</a:t>
            </a:r>
            <a:r>
              <a:rPr lang="en-GB" sz="3200" dirty="0"/>
              <a:t> – Name three things this child is doing to keep themselves safe by the road.</a:t>
            </a:r>
          </a:p>
        </p:txBody>
      </p:sp>
      <p:pic>
        <p:nvPicPr>
          <p:cNvPr id="8" name="Picture 7" descr="A child wearing a yellow vest and a yellow hat holding hands&#10;&#10;AI-generated content may be incorrect.">
            <a:extLst>
              <a:ext uri="{FF2B5EF4-FFF2-40B4-BE49-F238E27FC236}">
                <a16:creationId xmlns:a16="http://schemas.microsoft.com/office/drawing/2014/main" id="{AB26ED58-A4BD-B8C3-145B-FBB309823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418" y="2124793"/>
            <a:ext cx="26670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05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46A3A5-C9D6-045C-0B1D-C350F73AA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D6CBF-1C94-E76F-0859-36856851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4" y="-126880"/>
            <a:ext cx="4628061" cy="763600"/>
          </a:xfrm>
        </p:spPr>
        <p:txBody>
          <a:bodyPr>
            <a:normAutofit fontScale="90000"/>
          </a:bodyPr>
          <a:lstStyle/>
          <a:p>
            <a:r>
              <a:rPr lang="en-GB" sz="2000" dirty="0"/>
              <a:t>KQ: Can I keep safe around strangers?</a:t>
            </a:r>
            <a:r>
              <a:rPr lang="en-GB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00A02-FD6A-C033-8A1F-5070E762A282}"/>
              </a:ext>
            </a:extLst>
          </p:cNvPr>
          <p:cNvSpPr txBox="1"/>
          <p:nvPr/>
        </p:nvSpPr>
        <p:spPr>
          <a:xfrm>
            <a:off x="8133648" y="229521"/>
            <a:ext cx="401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</a:rPr>
              <a:t>M</a:t>
            </a:r>
            <a:r>
              <a:rPr lang="en-GB" u="sng" dirty="0"/>
              <a:t>onday 8th</a:t>
            </a:r>
            <a:r>
              <a:rPr lang="en-GB" u="sng" dirty="0">
                <a:solidFill>
                  <a:schemeClr val="accent5"/>
                </a:solidFill>
              </a:rPr>
              <a:t> D</a:t>
            </a:r>
            <a:r>
              <a:rPr lang="en-GB" u="sng" dirty="0"/>
              <a:t>ecember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74FF-AE44-085F-24AB-B9136C2BD7F7}"/>
              </a:ext>
            </a:extLst>
          </p:cNvPr>
          <p:cNvSpPr txBox="1"/>
          <p:nvPr/>
        </p:nvSpPr>
        <p:spPr>
          <a:xfrm>
            <a:off x="1592301" y="1405815"/>
            <a:ext cx="886524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7200" dirty="0"/>
              <a:t>What is a </a:t>
            </a:r>
            <a:r>
              <a:rPr lang="en-GB" sz="7200" b="1" i="1" dirty="0"/>
              <a:t>stranger</a:t>
            </a:r>
            <a:r>
              <a:rPr lang="en-GB" sz="7200" dirty="0"/>
              <a:t>?</a:t>
            </a:r>
            <a:r>
              <a:rPr lang="en-GB" dirty="0"/>
              <a:t> </a:t>
            </a:r>
          </a:p>
        </p:txBody>
      </p:sp>
      <p:pic>
        <p:nvPicPr>
          <p:cNvPr id="6" name="Picture 5" descr="A stick figure with a thought bubble&#10;&#10;AI-generated content may be incorrect.">
            <a:extLst>
              <a:ext uri="{FF2B5EF4-FFF2-40B4-BE49-F238E27FC236}">
                <a16:creationId xmlns:a16="http://schemas.microsoft.com/office/drawing/2014/main" id="{068D55D9-B05C-7531-1F94-48061CEA4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325" y="3283973"/>
            <a:ext cx="23622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14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7243-B32B-4DF4-1261-070FF9CB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4" y="-126880"/>
            <a:ext cx="4628061" cy="763600"/>
          </a:xfrm>
        </p:spPr>
        <p:txBody>
          <a:bodyPr>
            <a:normAutofit fontScale="90000"/>
          </a:bodyPr>
          <a:lstStyle/>
          <a:p>
            <a:r>
              <a:rPr lang="en-GB" sz="2000" dirty="0"/>
              <a:t>KQ: Can I keep safe around strangers?</a:t>
            </a:r>
            <a:r>
              <a:rPr lang="en-GB" dirty="0"/>
              <a:t> 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BF32C-E4E7-A984-6205-1BCA9063F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1765" indent="0">
              <a:buNone/>
            </a:pPr>
            <a:r>
              <a:rPr lang="en-GB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Blue</a:t>
            </a:r>
            <a:r>
              <a:rPr lang="en-GB" sz="4400" dirty="0"/>
              <a:t>/</a:t>
            </a:r>
            <a:r>
              <a:rPr lang="en-GB" sz="4400" dirty="0">
                <a:solidFill>
                  <a:srgbClr val="92D050"/>
                </a:solidFill>
              </a:rPr>
              <a:t>G</a:t>
            </a:r>
            <a:r>
              <a:rPr lang="en-GB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reen</a:t>
            </a:r>
            <a:endParaRPr lang="en-US" sz="4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151765" indent="0">
              <a:buNone/>
            </a:pPr>
            <a:endParaRPr lang="en-GB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151765" indent="0">
              <a:buNone/>
            </a:pPr>
            <a:r>
              <a:rPr lang="en-GB" sz="4000">
                <a:solidFill>
                  <a:schemeClr val="tx2">
                    <a:lumMod val="50000"/>
                    <a:lumOff val="50000"/>
                  </a:schemeClr>
                </a:solidFill>
              </a:rPr>
              <a:t>What do you already know about if a stranger asks you to go with them?</a:t>
            </a:r>
            <a:endParaRPr lang="en-GB" sz="4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151765" indent="0">
              <a:buNone/>
            </a:pPr>
            <a:endParaRPr lang="en-GB" sz="400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151765" indent="0">
              <a:buNone/>
            </a:pPr>
            <a:r>
              <a:rPr lang="en-GB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Who should you find if you get lost</a:t>
            </a:r>
            <a:r>
              <a:rPr lang="en-GB" sz="440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endParaRPr lang="en-GB" sz="4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151765" indent="0">
              <a:buNone/>
            </a:pPr>
            <a:endParaRPr lang="en-GB" sz="44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08003-B483-527D-5664-C0E383B0A5B9}"/>
              </a:ext>
            </a:extLst>
          </p:cNvPr>
          <p:cNvSpPr txBox="1"/>
          <p:nvPr/>
        </p:nvSpPr>
        <p:spPr>
          <a:xfrm>
            <a:off x="8133648" y="229521"/>
            <a:ext cx="401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 dirty="0">
                <a:solidFill>
                  <a:schemeClr val="accent5"/>
                </a:solidFill>
              </a:rPr>
              <a:t>M</a:t>
            </a:r>
            <a:r>
              <a:rPr lang="en-GB" u="sng" dirty="0"/>
              <a:t>onday 8th</a:t>
            </a:r>
            <a:r>
              <a:rPr lang="en-GB" u="sng" dirty="0">
                <a:solidFill>
                  <a:schemeClr val="accent5"/>
                </a:solidFill>
              </a:rPr>
              <a:t> D</a:t>
            </a:r>
            <a:r>
              <a:rPr lang="en-GB" u="sng" dirty="0"/>
              <a:t>ecember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B6F38-B14F-24DA-63F1-B027FAC9A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509" y="5204108"/>
            <a:ext cx="25431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90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1" t="14692" r="9538" b="12469"/>
          <a:stretch/>
        </p:blipFill>
        <p:spPr>
          <a:xfrm>
            <a:off x="6756708" y="1058625"/>
            <a:ext cx="4239904" cy="4740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5" y="1992389"/>
            <a:ext cx="4504266" cy="275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39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60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36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38B1C-7B6B-E8B9-2674-03A98C5ED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BD9BD-30CE-0DA5-DE67-9A16EB936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088A38-865D-E43A-6240-D315BBD1F548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30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90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99273D-8BC5-480C-AE89-008E254D950E}"/>
              </a:ext>
            </a:extLst>
          </p:cNvPr>
          <p:cNvSpPr txBox="1"/>
          <p:nvPr/>
        </p:nvSpPr>
        <p:spPr>
          <a:xfrm>
            <a:off x="8867776" y="4004250"/>
            <a:ext cx="2366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Click on the image or go to: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  <a:hlinkClick r:id="rId3"/>
              </a:rPr>
              <a:t>https://vimeo.com/272919654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to play the first “Go-Spotting” film.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The film is password protected (password = “clever”). 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2" y="790575"/>
            <a:ext cx="7840047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95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17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18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73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53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46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99273D-8BC5-480C-AE89-008E254D950E}"/>
              </a:ext>
            </a:extLst>
          </p:cNvPr>
          <p:cNvSpPr txBox="1"/>
          <p:nvPr/>
        </p:nvSpPr>
        <p:spPr>
          <a:xfrm>
            <a:off x="8886826" y="4010026"/>
            <a:ext cx="2366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Click on the image or go to: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  <a:hlinkClick r:id="rId3"/>
              </a:rPr>
              <a:t>https://vimeo.com/272920337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to play all 8 “Go-Spotting” films.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The film is password protected (password = “clever”). </a:t>
            </a: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27" y="790575"/>
            <a:ext cx="7817353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23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AA0AA-8B55-1682-425C-CBBC77F8A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Sassoon Primary"/>
              </a:rPr>
              <a:t>What should you do if a stranger tries to get you to go with them?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614DE-FFD0-55A3-9DDD-BCDFDC3DF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02" y="1825625"/>
            <a:ext cx="9145276" cy="41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70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0BFA-54C4-141C-6F3E-FBB54FBA8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Assembly</a:t>
            </a:r>
          </a:p>
        </p:txBody>
      </p:sp>
      <p:pic>
        <p:nvPicPr>
          <p:cNvPr id="4" name="Picture 3" descr="A cartoon of a person speaking into a microphone&#10;&#10;AI-generated content may be incorrect.">
            <a:extLst>
              <a:ext uri="{FF2B5EF4-FFF2-40B4-BE49-F238E27FC236}">
                <a16:creationId xmlns:a16="http://schemas.microsoft.com/office/drawing/2014/main" id="{26089FD6-7190-63E5-0501-328CD271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22" y="1467522"/>
            <a:ext cx="4231481" cy="435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74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FF8A99D-30FE-6679-5C82-6FC243941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9964"/>
            <a:ext cx="2342584" cy="32571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87378D-035D-72B8-9E80-7D59832AD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584" y="3609964"/>
            <a:ext cx="2367371" cy="3286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7DAA8F-6109-01AD-2B04-6027E537B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297" y="3599220"/>
            <a:ext cx="2264082" cy="32587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301302-9B33-88CA-2E78-4E83A8EF7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937" y="6410"/>
            <a:ext cx="2196368" cy="31806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748CB8-2F93-B987-1834-E5B5928F2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436" y="3661150"/>
            <a:ext cx="2271270" cy="32111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5966B3-0B2D-7A6E-9151-FDFC24C2EF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2539" y="3599220"/>
            <a:ext cx="2299897" cy="32861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ED8DF1-477E-643B-B218-A9665B8588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149" y="0"/>
            <a:ext cx="2208882" cy="31532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99D6DC-D890-2E98-336C-53992C3542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17" y="0"/>
            <a:ext cx="2200823" cy="31554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1019C79-7F20-C40B-3BB2-1FDE8C921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5041" y="-2215"/>
            <a:ext cx="2236108" cy="31554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B7B566-54DC-7976-CDAC-219EAFB09B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3305" y="17025"/>
            <a:ext cx="2271271" cy="3228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65C505-6CD6-6384-9FFE-9982001371D6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26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FAAF-9774-BA95-F307-4FC014E7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Sassoon Primary"/>
              </a:rPr>
              <a:t>Break</a:t>
            </a:r>
          </a:p>
        </p:txBody>
      </p:sp>
      <p:pic>
        <p:nvPicPr>
          <p:cNvPr id="4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80E16F55-9742-1DE8-655B-441A64BE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3063081"/>
            <a:ext cx="34671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16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02961B-907E-67C1-B087-499F05C4FD7C}"/>
              </a:ext>
            </a:extLst>
          </p:cNvPr>
          <p:cNvSpPr txBox="1"/>
          <p:nvPr/>
        </p:nvSpPr>
        <p:spPr>
          <a:xfrm>
            <a:off x="386858" y="371979"/>
            <a:ext cx="44339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Sassoon Primary"/>
              </a:rPr>
              <a:t>TBAT: explore co-ordination and combination jumps.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B8F50-B896-DF09-4AD0-82F191519062}"/>
              </a:ext>
            </a:extLst>
          </p:cNvPr>
          <p:cNvSpPr txBox="1"/>
          <p:nvPr/>
        </p:nvSpPr>
        <p:spPr>
          <a:xfrm>
            <a:off x="7459170" y="371978"/>
            <a:ext cx="44339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2000" u="sng">
                <a:latin typeface="Sassoon Primary"/>
              </a:rPr>
              <a:t>onday 8th </a:t>
            </a:r>
            <a:r>
              <a:rPr lang="en-GB" sz="20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2000" u="sng">
                <a:latin typeface="Sassoon Primary"/>
              </a:rPr>
              <a:t>ecember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FA5EA-7216-7A00-2DEC-E57F75E3D458}"/>
              </a:ext>
            </a:extLst>
          </p:cNvPr>
          <p:cNvSpPr txBox="1"/>
          <p:nvPr/>
        </p:nvSpPr>
        <p:spPr>
          <a:xfrm>
            <a:off x="294019" y="1190078"/>
            <a:ext cx="453629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>
                <a:latin typeface="Sassoon Primary"/>
              </a:rPr>
              <a:t>Warm Up- Up the ladder</a:t>
            </a:r>
          </a:p>
          <a:p>
            <a:endParaRPr lang="en-GB"/>
          </a:p>
        </p:txBody>
      </p:sp>
      <p:pic>
        <p:nvPicPr>
          <p:cNvPr id="7" name="Picture 6" descr="Cartoon characters on ladders&#10;&#10;Description automatically generated">
            <a:extLst>
              <a:ext uri="{FF2B5EF4-FFF2-40B4-BE49-F238E27FC236}">
                <a16:creationId xmlns:a16="http://schemas.microsoft.com/office/drawing/2014/main" id="{644C1849-83D1-2A22-CDBC-FF24F4A3E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21" y="2404893"/>
            <a:ext cx="5907741" cy="430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61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02961B-907E-67C1-B087-499F05C4FD7C}"/>
              </a:ext>
            </a:extLst>
          </p:cNvPr>
          <p:cNvSpPr txBox="1"/>
          <p:nvPr/>
        </p:nvSpPr>
        <p:spPr>
          <a:xfrm>
            <a:off x="386858" y="371979"/>
            <a:ext cx="44339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Sassoon Primary"/>
              </a:rPr>
              <a:t>TBAT: explore co-ordination and combination jumps.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B8F50-B896-DF09-4AD0-82F191519062}"/>
              </a:ext>
            </a:extLst>
          </p:cNvPr>
          <p:cNvSpPr txBox="1"/>
          <p:nvPr/>
        </p:nvSpPr>
        <p:spPr>
          <a:xfrm>
            <a:off x="7459170" y="371978"/>
            <a:ext cx="44339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2000" u="sng">
                <a:latin typeface="Sassoon Primary"/>
              </a:rPr>
              <a:t>onday 8th </a:t>
            </a:r>
            <a:r>
              <a:rPr lang="en-GB" sz="20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2000" u="sng">
                <a:latin typeface="Sassoon Primary"/>
              </a:rPr>
              <a:t>ecember 2025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FA5EA-7216-7A00-2DEC-E57F75E3D458}"/>
              </a:ext>
            </a:extLst>
          </p:cNvPr>
          <p:cNvSpPr txBox="1"/>
          <p:nvPr/>
        </p:nvSpPr>
        <p:spPr>
          <a:xfrm>
            <a:off x="294019" y="1190078"/>
            <a:ext cx="453629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>
                <a:latin typeface="Sassoon Primary"/>
              </a:rPr>
              <a:t>Skill Development</a:t>
            </a:r>
          </a:p>
          <a:p>
            <a:endParaRPr lang="en-GB"/>
          </a:p>
        </p:txBody>
      </p:sp>
      <p:pic>
        <p:nvPicPr>
          <p:cNvPr id="2" name="Picture 1" descr="Cartoon of kids walking on a seesaw&#10;&#10;Description automatically generated">
            <a:extLst>
              <a:ext uri="{FF2B5EF4-FFF2-40B4-BE49-F238E27FC236}">
                <a16:creationId xmlns:a16="http://schemas.microsoft.com/office/drawing/2014/main" id="{DE6537E3-9D39-2D08-8256-5BAB26878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69" y="2139186"/>
            <a:ext cx="5910542" cy="4414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F3599E-766D-3B45-4694-44D2530470A8}"/>
              </a:ext>
            </a:extLst>
          </p:cNvPr>
          <p:cNvSpPr txBox="1"/>
          <p:nvPr/>
        </p:nvSpPr>
        <p:spPr>
          <a:xfrm>
            <a:off x="7168469" y="2814184"/>
            <a:ext cx="448029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latin typeface="Sassoon Primary"/>
              </a:rPr>
              <a:t>French Skipping</a:t>
            </a:r>
          </a:p>
        </p:txBody>
      </p:sp>
    </p:spTree>
    <p:extLst>
      <p:ext uri="{BB962C8B-B14F-4D97-AF65-F5344CB8AC3E}">
        <p14:creationId xmlns:p14="http://schemas.microsoft.com/office/powerpoint/2010/main" val="2053315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02961B-907E-67C1-B087-499F05C4FD7C}"/>
              </a:ext>
            </a:extLst>
          </p:cNvPr>
          <p:cNvSpPr txBox="1"/>
          <p:nvPr/>
        </p:nvSpPr>
        <p:spPr>
          <a:xfrm>
            <a:off x="386858" y="371979"/>
            <a:ext cx="44339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Sassoon Primary"/>
              </a:rPr>
              <a:t>TBAT: explore co-ordination and combination jumps.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B8F50-B896-DF09-4AD0-82F191519062}"/>
              </a:ext>
            </a:extLst>
          </p:cNvPr>
          <p:cNvSpPr txBox="1"/>
          <p:nvPr/>
        </p:nvSpPr>
        <p:spPr>
          <a:xfrm>
            <a:off x="7459170" y="371978"/>
            <a:ext cx="44339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2000" u="sng">
                <a:latin typeface="Sassoon Primary"/>
              </a:rPr>
              <a:t>onday 8th </a:t>
            </a:r>
            <a:r>
              <a:rPr lang="en-GB" sz="20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2000" u="sng">
                <a:latin typeface="Sassoon Primary"/>
              </a:rPr>
              <a:t>ecember 2025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FA5EA-7216-7A00-2DEC-E57F75E3D458}"/>
              </a:ext>
            </a:extLst>
          </p:cNvPr>
          <p:cNvSpPr txBox="1"/>
          <p:nvPr/>
        </p:nvSpPr>
        <p:spPr>
          <a:xfrm>
            <a:off x="294019" y="1190078"/>
            <a:ext cx="502822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>
                <a:latin typeface="Sassoon Primary"/>
              </a:rPr>
              <a:t>Skill Development</a:t>
            </a:r>
          </a:p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F3599E-766D-3B45-4694-44D2530470A8}"/>
              </a:ext>
            </a:extLst>
          </p:cNvPr>
          <p:cNvSpPr txBox="1"/>
          <p:nvPr/>
        </p:nvSpPr>
        <p:spPr>
          <a:xfrm>
            <a:off x="7168469" y="2814184"/>
            <a:ext cx="448029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>
                <a:latin typeface="Sassoon Primary"/>
              </a:rPr>
              <a:t>Rainbow Rhyme</a:t>
            </a:r>
          </a:p>
        </p:txBody>
      </p:sp>
      <p:pic>
        <p:nvPicPr>
          <p:cNvPr id="7" name="Picture 6" descr="Cartoon of kids playing on a seesaw&#10;&#10;Description automatically generated">
            <a:extLst>
              <a:ext uri="{FF2B5EF4-FFF2-40B4-BE49-F238E27FC236}">
                <a16:creationId xmlns:a16="http://schemas.microsoft.com/office/drawing/2014/main" id="{1DE3D859-9163-8C6B-3F72-EC9D39E6A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44" y="2406744"/>
            <a:ext cx="5030880" cy="352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13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02961B-907E-67C1-B087-499F05C4FD7C}"/>
              </a:ext>
            </a:extLst>
          </p:cNvPr>
          <p:cNvSpPr txBox="1"/>
          <p:nvPr/>
        </p:nvSpPr>
        <p:spPr>
          <a:xfrm>
            <a:off x="386858" y="371979"/>
            <a:ext cx="44339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Sassoon Primary"/>
              </a:rPr>
              <a:t>TBAT: explore co-ordination and combination jumps.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B8F50-B896-DF09-4AD0-82F191519062}"/>
              </a:ext>
            </a:extLst>
          </p:cNvPr>
          <p:cNvSpPr txBox="1"/>
          <p:nvPr/>
        </p:nvSpPr>
        <p:spPr>
          <a:xfrm>
            <a:off x="7459170" y="371978"/>
            <a:ext cx="44339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2000" u="sng">
                <a:latin typeface="Sassoon Primary"/>
              </a:rPr>
              <a:t>onday 8th </a:t>
            </a:r>
            <a:r>
              <a:rPr lang="en-GB" sz="20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2000" u="sng">
                <a:latin typeface="Sassoon Primary"/>
              </a:rPr>
              <a:t>ecember 2025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FA5EA-7216-7A00-2DEC-E57F75E3D458}"/>
              </a:ext>
            </a:extLst>
          </p:cNvPr>
          <p:cNvSpPr txBox="1"/>
          <p:nvPr/>
        </p:nvSpPr>
        <p:spPr>
          <a:xfrm>
            <a:off x="294019" y="1190078"/>
            <a:ext cx="775791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>
                <a:latin typeface="Sassoon Primary"/>
              </a:rPr>
              <a:t>Plenary</a:t>
            </a:r>
          </a:p>
          <a:p>
            <a:endParaRPr lang="en-GB" sz="3600">
              <a:latin typeface="Sassoon Primary"/>
            </a:endParaRPr>
          </a:p>
          <a:p>
            <a:r>
              <a:rPr lang="en-GB" sz="3600">
                <a:latin typeface="Sassoon Primary"/>
              </a:rPr>
              <a:t>Discuss with a partner, </a:t>
            </a:r>
          </a:p>
          <a:p>
            <a:endParaRPr lang="en-GB" sz="3600">
              <a:latin typeface="Sassoon Primary"/>
            </a:endParaRPr>
          </a:p>
          <a:p>
            <a:br>
              <a:rPr lang="en-GB" sz="3600">
                <a:latin typeface="Sassoon Primary"/>
              </a:rPr>
            </a:br>
            <a:r>
              <a:rPr lang="en-GB" sz="3600">
                <a:latin typeface="Sassoon Primary"/>
              </a:rPr>
              <a:t>How can you keep a consistent rhythm?</a:t>
            </a:r>
          </a:p>
        </p:txBody>
      </p:sp>
    </p:spTree>
    <p:extLst>
      <p:ext uri="{BB962C8B-B14F-4D97-AF65-F5344CB8AC3E}">
        <p14:creationId xmlns:p14="http://schemas.microsoft.com/office/powerpoint/2010/main" val="1357784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Sassoon Primary"/>
              </a:rPr>
              <a:t>Lunch</a:t>
            </a:r>
            <a:endParaRPr>
              <a:latin typeface="Sassoon Primary"/>
            </a:endParaRPr>
          </a:p>
        </p:txBody>
      </p:sp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3699" y="1451533"/>
            <a:ext cx="5376165" cy="455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358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15DAE-BC0F-806F-8EF4-7279F7CF8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TBAT: Sequence events in a story.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07371-0D9C-2D3B-7CA6-BB11F97E6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en-GB" dirty="0"/>
              <a:t>3 in 3</a:t>
            </a:r>
          </a:p>
          <a:p>
            <a:pPr marL="152396" indent="0">
              <a:buNone/>
            </a:pPr>
            <a:r>
              <a:rPr lang="en-GB" dirty="0"/>
              <a:t>Add the three capital letters:</a:t>
            </a:r>
          </a:p>
          <a:p>
            <a:pPr marL="152396" indent="0">
              <a:buNone/>
            </a:pPr>
            <a:endParaRPr lang="en-GB" sz="3600" dirty="0"/>
          </a:p>
          <a:p>
            <a:pPr marL="152396" indent="0">
              <a:buNone/>
            </a:pPr>
            <a:endParaRPr lang="en-GB" sz="3600" dirty="0"/>
          </a:p>
          <a:p>
            <a:pPr marL="152396" indent="0">
              <a:buNone/>
            </a:pPr>
            <a:r>
              <a:rPr lang="en-GB" sz="3600" dirty="0" err="1"/>
              <a:t>i</a:t>
            </a:r>
            <a:r>
              <a:rPr lang="en-GB" sz="3600" dirty="0"/>
              <a:t> had a lovely time playing with henry on </a:t>
            </a:r>
            <a:r>
              <a:rPr lang="en-GB" sz="3600" dirty="0" err="1"/>
              <a:t>saturday</a:t>
            </a:r>
            <a:r>
              <a:rPr lang="en-GB" sz="3600" dirty="0"/>
              <a:t>. </a:t>
            </a:r>
          </a:p>
          <a:p>
            <a:pPr marL="152396" indent="0">
              <a:buNone/>
            </a:pPr>
            <a:endParaRPr lang="en-GB" sz="3600" dirty="0"/>
          </a:p>
          <a:p>
            <a:pPr marL="152396" indent="0">
              <a:buNone/>
            </a:pPr>
            <a:r>
              <a:rPr lang="en-GB" sz="3600" dirty="0"/>
              <a:t>on </a:t>
            </a:r>
            <a:r>
              <a:rPr lang="en-GB" sz="3600" dirty="0" err="1"/>
              <a:t>thursday</a:t>
            </a:r>
            <a:r>
              <a:rPr lang="en-GB" sz="3600" dirty="0"/>
              <a:t>, </a:t>
            </a:r>
            <a:r>
              <a:rPr lang="en-GB" sz="3600" dirty="0" err="1"/>
              <a:t>i</a:t>
            </a:r>
            <a:r>
              <a:rPr lang="en-GB" sz="3600" dirty="0"/>
              <a:t> had an ice cream. </a:t>
            </a:r>
          </a:p>
          <a:p>
            <a:pPr marL="152396" indent="0">
              <a:buNone/>
            </a:pPr>
            <a:endParaRPr lang="en-GB" sz="3600" dirty="0"/>
          </a:p>
          <a:p>
            <a:pPr marL="152396" indent="0">
              <a:buNone/>
            </a:pPr>
            <a:r>
              <a:rPr lang="en-GB" sz="3600" dirty="0" err="1"/>
              <a:t>i</a:t>
            </a:r>
            <a:r>
              <a:rPr lang="en-GB" sz="3600" dirty="0"/>
              <a:t> am going to </a:t>
            </a:r>
            <a:r>
              <a:rPr lang="en-GB" sz="3600" dirty="0" err="1"/>
              <a:t>london</a:t>
            </a:r>
            <a:r>
              <a:rPr lang="en-GB" sz="3600" dirty="0"/>
              <a:t> in </a:t>
            </a:r>
            <a:r>
              <a:rPr lang="en-GB" sz="3600" dirty="0" err="1"/>
              <a:t>june</a:t>
            </a:r>
            <a:r>
              <a:rPr lang="en-GB" sz="3600" dirty="0"/>
              <a:t>. </a:t>
            </a:r>
          </a:p>
          <a:p>
            <a:pPr marL="152396" indent="0">
              <a:buNone/>
            </a:pPr>
            <a:endParaRPr lang="en-GB" dirty="0"/>
          </a:p>
          <a:p>
            <a:pPr marL="152396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23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483D1-EA79-7C7B-35D8-4DADF82AC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400" y="1709433"/>
            <a:ext cx="11360800" cy="4555200"/>
          </a:xfrm>
        </p:spPr>
        <p:txBody>
          <a:bodyPr>
            <a:normAutofit fontScale="92500" lnSpcReduction="10000"/>
          </a:bodyPr>
          <a:lstStyle/>
          <a:p>
            <a:pPr marL="152396" indent="0">
              <a:buNone/>
            </a:pPr>
            <a:r>
              <a:rPr lang="en-GB" sz="4000" dirty="0"/>
              <a:t>Vocabulary</a:t>
            </a:r>
          </a:p>
          <a:p>
            <a:pPr marL="152396" indent="0">
              <a:buNone/>
            </a:pPr>
            <a:r>
              <a:rPr lang="en-GB" sz="4000" dirty="0" err="1"/>
              <a:t>‘Twas</a:t>
            </a:r>
            <a:r>
              <a:rPr lang="en-GB" sz="4000" dirty="0"/>
              <a:t> – It was </a:t>
            </a:r>
          </a:p>
          <a:p>
            <a:pPr marL="152396" indent="0">
              <a:buNone/>
            </a:pPr>
            <a:r>
              <a:rPr lang="en-GB" sz="4000" dirty="0"/>
              <a:t>Stirring – awake and moving</a:t>
            </a:r>
          </a:p>
          <a:p>
            <a:pPr marL="152396" indent="0">
              <a:buNone/>
            </a:pPr>
            <a:r>
              <a:rPr lang="en-GB" sz="4000" dirty="0"/>
              <a:t>St Nicholas – Father Christmas</a:t>
            </a:r>
          </a:p>
          <a:p>
            <a:pPr marL="152396" indent="0">
              <a:buNone/>
            </a:pPr>
            <a:r>
              <a:rPr lang="en-GB" sz="4000" dirty="0"/>
              <a:t>Nestled – curled up and snug</a:t>
            </a:r>
          </a:p>
          <a:p>
            <a:pPr marL="152396" indent="0">
              <a:buNone/>
            </a:pPr>
            <a:r>
              <a:rPr lang="en-GB" sz="4000" dirty="0"/>
              <a:t>Sugar plums - sweets</a:t>
            </a:r>
          </a:p>
          <a:p>
            <a:pPr marL="152396" indent="0">
              <a:buNone/>
            </a:pPr>
            <a:r>
              <a:rPr lang="en-GB" sz="4000" dirty="0"/>
              <a:t>Clatter – crashing noise</a:t>
            </a:r>
          </a:p>
          <a:p>
            <a:pPr marL="152396" indent="0">
              <a:buNone/>
            </a:pPr>
            <a:r>
              <a:rPr lang="en-GB" sz="4000" dirty="0"/>
              <a:t>Shutter – </a:t>
            </a:r>
          </a:p>
          <a:p>
            <a:pPr marL="152396" indent="0">
              <a:buNone/>
            </a:pPr>
            <a:r>
              <a:rPr lang="en-GB" sz="4000" dirty="0"/>
              <a:t>Sash - </a:t>
            </a:r>
          </a:p>
          <a:p>
            <a:pPr marL="152396" indent="0">
              <a:buNone/>
            </a:pPr>
            <a:endParaRPr lang="en-GB" dirty="0"/>
          </a:p>
        </p:txBody>
      </p:sp>
      <p:pic>
        <p:nvPicPr>
          <p:cNvPr id="1026" name="Picture 2" descr="Traditional Shutter Restoration and ...">
            <a:extLst>
              <a:ext uri="{FF2B5EF4-FFF2-40B4-BE49-F238E27FC236}">
                <a16:creationId xmlns:a16="http://schemas.microsoft.com/office/drawing/2014/main" id="{3D087D46-72C9-A696-1D27-31473C259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858857"/>
            <a:ext cx="4385000" cy="456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2213B-7EF4-B774-A1FA-591607107BD4}"/>
              </a:ext>
            </a:extLst>
          </p:cNvPr>
          <p:cNvSpPr txBox="1"/>
          <p:nvPr/>
        </p:nvSpPr>
        <p:spPr>
          <a:xfrm>
            <a:off x="174171" y="65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Sequence events in a story.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1D98A9-7997-A768-489A-95C47B87E717}"/>
              </a:ext>
            </a:extLst>
          </p:cNvPr>
          <p:cNvSpPr txBox="1"/>
          <p:nvPr/>
        </p:nvSpPr>
        <p:spPr>
          <a:xfrm>
            <a:off x="6799557" y="26658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17470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7FD4D-8644-A354-4373-1146A5DF0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971" y="892630"/>
            <a:ext cx="11678429" cy="5689546"/>
          </a:xfrm>
        </p:spPr>
        <p:txBody>
          <a:bodyPr>
            <a:normAutofit lnSpcReduction="10000"/>
          </a:bodyPr>
          <a:lstStyle/>
          <a:p>
            <a:pPr marL="152396" indent="0">
              <a:buNone/>
            </a:pPr>
            <a:endParaRPr lang="en-GB" dirty="0"/>
          </a:p>
          <a:p>
            <a:pPr>
              <a:lnSpc>
                <a:spcPct val="110000"/>
              </a:lnSpc>
            </a:pPr>
            <a:r>
              <a:rPr lang="en-GB" sz="3600" dirty="0"/>
              <a:t>Lustre – shiny or glowing</a:t>
            </a:r>
          </a:p>
          <a:p>
            <a:pPr>
              <a:lnSpc>
                <a:spcPct val="110000"/>
              </a:lnSpc>
            </a:pPr>
            <a:r>
              <a:rPr lang="en-GB" sz="3600" dirty="0"/>
              <a:t>Rapid - quick</a:t>
            </a:r>
          </a:p>
          <a:p>
            <a:pPr>
              <a:lnSpc>
                <a:spcPct val="110000"/>
              </a:lnSpc>
            </a:pPr>
            <a:r>
              <a:rPr lang="en-GB" sz="3600" dirty="0" err="1"/>
              <a:t>Coarsers</a:t>
            </a:r>
            <a:r>
              <a:rPr lang="en-GB" sz="3600" dirty="0"/>
              <a:t> – quick horses</a:t>
            </a:r>
          </a:p>
          <a:p>
            <a:pPr>
              <a:lnSpc>
                <a:spcPct val="110000"/>
              </a:lnSpc>
            </a:pPr>
            <a:r>
              <a:rPr lang="en-GB" sz="3600" dirty="0"/>
              <a:t>Pedlar – Someone who travelled around with a bag selling things.</a:t>
            </a:r>
          </a:p>
          <a:p>
            <a:pPr>
              <a:lnSpc>
                <a:spcPct val="110000"/>
              </a:lnSpc>
            </a:pPr>
            <a:r>
              <a:rPr lang="en-GB" sz="3600" dirty="0"/>
              <a:t>Dimples - </a:t>
            </a:r>
          </a:p>
          <a:p>
            <a:pPr>
              <a:lnSpc>
                <a:spcPct val="110000"/>
              </a:lnSpc>
            </a:pPr>
            <a:r>
              <a:rPr lang="en-GB" sz="3600" dirty="0"/>
              <a:t>Broad - wide</a:t>
            </a:r>
          </a:p>
          <a:p>
            <a:pPr>
              <a:lnSpc>
                <a:spcPct val="110000"/>
              </a:lnSpc>
            </a:pPr>
            <a:r>
              <a:rPr lang="en-GB" sz="3600" dirty="0"/>
              <a:t>Plump - fat</a:t>
            </a:r>
          </a:p>
          <a:p>
            <a:pPr>
              <a:lnSpc>
                <a:spcPct val="110000"/>
              </a:lnSpc>
            </a:pPr>
            <a:r>
              <a:rPr lang="en-GB" sz="3600" dirty="0"/>
              <a:t>Down of a thistle - </a:t>
            </a:r>
          </a:p>
          <a:p>
            <a:endParaRPr lang="en-GB" dirty="0"/>
          </a:p>
        </p:txBody>
      </p:sp>
      <p:pic>
        <p:nvPicPr>
          <p:cNvPr id="2050" name="Picture 2" descr="Dimpleplasty: For the love of dimples ...">
            <a:extLst>
              <a:ext uri="{FF2B5EF4-FFF2-40B4-BE49-F238E27FC236}">
                <a16:creationId xmlns:a16="http://schemas.microsoft.com/office/drawing/2014/main" id="{5D92BB77-4362-6D89-86B0-5D7232AC3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806" y="3814233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stledown blown like snow | Wild flowers | The Guardian">
            <a:extLst>
              <a:ext uri="{FF2B5EF4-FFF2-40B4-BE49-F238E27FC236}">
                <a16:creationId xmlns:a16="http://schemas.microsoft.com/office/drawing/2014/main" id="{0F363594-8B5A-E11D-E09E-D646948B8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496" y="4465778"/>
            <a:ext cx="3117396" cy="211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5F6FE-B7A1-6EA5-BB77-F9A25B024ABA}"/>
              </a:ext>
            </a:extLst>
          </p:cNvPr>
          <p:cNvSpPr txBox="1"/>
          <p:nvPr/>
        </p:nvSpPr>
        <p:spPr>
          <a:xfrm>
            <a:off x="174171" y="65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Sequence events in a story.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C66B2-60FA-FBFF-4957-226CB50A4316}"/>
              </a:ext>
            </a:extLst>
          </p:cNvPr>
          <p:cNvSpPr txBox="1"/>
          <p:nvPr/>
        </p:nvSpPr>
        <p:spPr>
          <a:xfrm>
            <a:off x="6799557" y="26658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620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87EAA0-C95D-4A0F-1E35-49284CB772C2}"/>
              </a:ext>
            </a:extLst>
          </p:cNvPr>
          <p:cNvSpPr txBox="1"/>
          <p:nvPr/>
        </p:nvSpPr>
        <p:spPr>
          <a:xfrm>
            <a:off x="304800" y="1745859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hlinkClick r:id="rId2"/>
              </a:rPr>
              <a:t>Twas</a:t>
            </a:r>
            <a:r>
              <a:rPr lang="en-GB" dirty="0">
                <a:hlinkClick r:id="rId2"/>
              </a:rPr>
              <a:t> the Night Before Christmas Animation Story – Twinkl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TWAS THE NIGHT BEFORE CHRISTMAS - YouTube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C32E06-55C2-F831-21DC-895287675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743" y="3429000"/>
            <a:ext cx="4137113" cy="2758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158CBE-6B63-99D6-7E05-996DBDD43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93367"/>
            <a:ext cx="5317501" cy="2304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843A2E-E541-1022-4E4A-D5B6A66A99BB}"/>
              </a:ext>
            </a:extLst>
          </p:cNvPr>
          <p:cNvSpPr txBox="1"/>
          <p:nvPr/>
        </p:nvSpPr>
        <p:spPr>
          <a:xfrm>
            <a:off x="174171" y="65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Sequence events in a story.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BC35A3-4AD8-52B1-B47D-FD6A313BAA08}"/>
              </a:ext>
            </a:extLst>
          </p:cNvPr>
          <p:cNvSpPr txBox="1"/>
          <p:nvPr/>
        </p:nvSpPr>
        <p:spPr>
          <a:xfrm>
            <a:off x="6799557" y="26658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5762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4A53DE-B778-EC9E-2DDB-6BC2A5ECD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79" y="674339"/>
            <a:ext cx="2496644" cy="3412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26DF0D-9698-5840-F5AA-7B5F75BC1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831" y="674339"/>
            <a:ext cx="2472472" cy="3484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B61CDE-4BA0-2A97-78C2-C8CD70667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49" y="657859"/>
            <a:ext cx="2440459" cy="3428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A8DAF-C14C-79B3-205E-DFA1D2AF4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632" y="653477"/>
            <a:ext cx="2463490" cy="3454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D51EB-1B95-CAF3-5C0E-254D813D7B70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39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83E10-9859-9261-4CBD-86EA591A5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2"/>
            <a:ext cx="11360800" cy="5462881"/>
          </a:xfrm>
        </p:spPr>
        <p:txBody>
          <a:bodyPr>
            <a:normAutofit fontScale="92500" lnSpcReduction="10000"/>
          </a:bodyPr>
          <a:lstStyle/>
          <a:p>
            <a:r>
              <a:rPr lang="en-GB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Blue</a:t>
            </a:r>
            <a:r>
              <a:rPr lang="en-GB" sz="3600" dirty="0"/>
              <a:t> / </a:t>
            </a:r>
            <a:r>
              <a:rPr lang="en-GB" sz="3600" dirty="0">
                <a:solidFill>
                  <a:srgbClr val="00B050"/>
                </a:solidFill>
              </a:rPr>
              <a:t>Green</a:t>
            </a:r>
          </a:p>
          <a:p>
            <a:endParaRPr lang="en-GB" sz="3600" dirty="0"/>
          </a:p>
          <a:p>
            <a:r>
              <a:rPr lang="en-GB" sz="3600" dirty="0"/>
              <a:t>Summarise what has happened in the story.</a:t>
            </a:r>
          </a:p>
          <a:p>
            <a:r>
              <a:rPr lang="en-GB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GB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Who is telling the story?</a:t>
            </a:r>
          </a:p>
          <a:p>
            <a:r>
              <a:rPr lang="en-GB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What woke him up? </a:t>
            </a:r>
          </a:p>
          <a:p>
            <a:endParaRPr lang="en-GB" sz="3600" dirty="0"/>
          </a:p>
          <a:p>
            <a:r>
              <a:rPr lang="en-GB" sz="3600" dirty="0">
                <a:solidFill>
                  <a:srgbClr val="00B050"/>
                </a:solidFill>
              </a:rPr>
              <a:t>What did he see?</a:t>
            </a:r>
          </a:p>
          <a:p>
            <a:r>
              <a:rPr lang="en-GB" sz="3600" dirty="0">
                <a:solidFill>
                  <a:srgbClr val="00B050"/>
                </a:solidFill>
              </a:rPr>
              <a:t>What did he hear?</a:t>
            </a:r>
          </a:p>
          <a:p>
            <a:endParaRPr lang="en-GB" sz="3600" dirty="0">
              <a:solidFill>
                <a:srgbClr val="00B050"/>
              </a:solidFill>
            </a:endParaRPr>
          </a:p>
          <a:p>
            <a:r>
              <a:rPr lang="en-GB" sz="3600" dirty="0">
                <a:solidFill>
                  <a:srgbClr val="FF0000"/>
                </a:solidFill>
              </a:rPr>
              <a:t>Challenge: Do you think he told anyone what he had seen? Why?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50029-DC91-9E1D-75F4-40E237F8EA14}"/>
              </a:ext>
            </a:extLst>
          </p:cNvPr>
          <p:cNvSpPr txBox="1"/>
          <p:nvPr/>
        </p:nvSpPr>
        <p:spPr>
          <a:xfrm>
            <a:off x="174171" y="65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Sequence events in a story.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ADB76-3BCA-AD47-DA3D-50C31E646E30}"/>
              </a:ext>
            </a:extLst>
          </p:cNvPr>
          <p:cNvSpPr txBox="1"/>
          <p:nvPr/>
        </p:nvSpPr>
        <p:spPr>
          <a:xfrm>
            <a:off x="6799557" y="26658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77109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87C43-A014-743D-32D5-245B0123D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happened at first?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EB1CD-AF6B-B1BD-0EB6-BC8E63082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7D07B5-3DF0-7129-64F1-6FC0706A9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182"/>
            <a:ext cx="12192000" cy="5541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1BD245-B54C-761F-6485-3663808EBF91}"/>
              </a:ext>
            </a:extLst>
          </p:cNvPr>
          <p:cNvSpPr txBox="1"/>
          <p:nvPr/>
        </p:nvSpPr>
        <p:spPr>
          <a:xfrm>
            <a:off x="174171" y="65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Sequence events in a story.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30495-2902-BB80-7BC4-E1B17111BA5F}"/>
              </a:ext>
            </a:extLst>
          </p:cNvPr>
          <p:cNvSpPr txBox="1"/>
          <p:nvPr/>
        </p:nvSpPr>
        <p:spPr>
          <a:xfrm>
            <a:off x="6799557" y="26658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2576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B0CF6-44F1-A0CD-4149-3E8EF202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484510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GB" dirty="0"/>
              <a:t>What happened next?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DDDE8-D389-A01A-4E8B-06F0335F1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FA3C0-63DC-2A5D-586A-8DA1C319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760"/>
            <a:ext cx="12192000" cy="5730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98BB94-2E9C-79CE-ED94-0A6475031EED}"/>
              </a:ext>
            </a:extLst>
          </p:cNvPr>
          <p:cNvSpPr txBox="1"/>
          <p:nvPr/>
        </p:nvSpPr>
        <p:spPr>
          <a:xfrm>
            <a:off x="174171" y="65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Sequence events in a story.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2CE86-2F36-6EEA-8564-352A08036568}"/>
              </a:ext>
            </a:extLst>
          </p:cNvPr>
          <p:cNvSpPr txBox="1"/>
          <p:nvPr/>
        </p:nvSpPr>
        <p:spPr>
          <a:xfrm>
            <a:off x="6799557" y="26658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5657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0E3E6-CBD8-8E2A-0138-989A35B60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did he see?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B6557-4ADA-0D70-FB10-C8373CC48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D9353-202B-B42F-561A-686139C15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960"/>
            <a:ext cx="12192000" cy="5365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DC82E5-676B-A6A8-F181-EF4C13B61126}"/>
              </a:ext>
            </a:extLst>
          </p:cNvPr>
          <p:cNvSpPr txBox="1"/>
          <p:nvPr/>
        </p:nvSpPr>
        <p:spPr>
          <a:xfrm>
            <a:off x="174171" y="65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Sequence events in a story.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F341D-BBCE-367A-5552-CF49F777837E}"/>
              </a:ext>
            </a:extLst>
          </p:cNvPr>
          <p:cNvSpPr txBox="1"/>
          <p:nvPr/>
        </p:nvSpPr>
        <p:spPr>
          <a:xfrm>
            <a:off x="6799557" y="26658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25404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24D95-D7A7-DA1D-AC9C-C7A85DCF5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happened after that?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F9E64-082A-DCC5-68D1-817BC055F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5D7F3-0767-B0C8-6127-9187C0A8D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0307"/>
            <a:ext cx="12192000" cy="5457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123B2-A4F6-A378-CA95-23ACB9754AC5}"/>
              </a:ext>
            </a:extLst>
          </p:cNvPr>
          <p:cNvSpPr txBox="1"/>
          <p:nvPr/>
        </p:nvSpPr>
        <p:spPr>
          <a:xfrm>
            <a:off x="174171" y="65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Sequence events in a story.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A7133-69CA-C71A-0263-526C87D19A54}"/>
              </a:ext>
            </a:extLst>
          </p:cNvPr>
          <p:cNvSpPr txBox="1"/>
          <p:nvPr/>
        </p:nvSpPr>
        <p:spPr>
          <a:xfrm>
            <a:off x="6799557" y="26658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18724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36BF9-9B33-989D-AA48-CEEC9282B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What happened next?</a:t>
            </a:r>
          </a:p>
        </p:txBody>
      </p:sp>
      <p:pic>
        <p:nvPicPr>
          <p:cNvPr id="5" name="Picture 4" descr="A cartoon of a fireplace with stockings from it&#10;&#10;AI-generated content may be incorrect.">
            <a:extLst>
              <a:ext uri="{FF2B5EF4-FFF2-40B4-BE49-F238E27FC236}">
                <a16:creationId xmlns:a16="http://schemas.microsoft.com/office/drawing/2014/main" id="{FB63DE4E-3DDA-ADB0-37D6-473FC4314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1" y="1504111"/>
            <a:ext cx="12167929" cy="535388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3C7E4C-BF06-4EE4-373B-753C59B21F0D}"/>
              </a:ext>
            </a:extLst>
          </p:cNvPr>
          <p:cNvSpPr txBox="1"/>
          <p:nvPr/>
        </p:nvSpPr>
        <p:spPr>
          <a:xfrm>
            <a:off x="174171" y="65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Sequence events in a story.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0C38E9-6B32-1EE8-728D-27D969407954}"/>
              </a:ext>
            </a:extLst>
          </p:cNvPr>
          <p:cNvSpPr txBox="1"/>
          <p:nvPr/>
        </p:nvSpPr>
        <p:spPr>
          <a:xfrm>
            <a:off x="6799557" y="26658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2029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58921-DDBA-C3E9-1DBA-E2830DA5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happened at the 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DB08D-8A76-98DB-A271-6958E7F0B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2C466E-205F-D885-780E-74D8B9ADE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381"/>
            <a:ext cx="12192000" cy="5455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3B099B-6B68-7558-67D1-D90CD1396E7C}"/>
              </a:ext>
            </a:extLst>
          </p:cNvPr>
          <p:cNvSpPr txBox="1"/>
          <p:nvPr/>
        </p:nvSpPr>
        <p:spPr>
          <a:xfrm>
            <a:off x="174171" y="65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Sequence events in a story.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93627-8ED4-0B37-01AC-5DA685811E0D}"/>
              </a:ext>
            </a:extLst>
          </p:cNvPr>
          <p:cNvSpPr txBox="1"/>
          <p:nvPr/>
        </p:nvSpPr>
        <p:spPr>
          <a:xfrm>
            <a:off x="6799557" y="26658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51564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8C82-7BFE-154D-EB6E-CEE0C38D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A6D7B-F57B-E225-2C70-7AB86BFC9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942" y="4898011"/>
            <a:ext cx="4920343" cy="1594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Challenge: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Write a short summary to say what the story is about.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14D1F-BE64-B4A8-78F9-7E7B1E7E4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371" y="466725"/>
            <a:ext cx="5763429" cy="4115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360CC7-2351-7453-6CE7-B31BACFC9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725"/>
            <a:ext cx="6248400" cy="6391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151876-BBDF-6D1B-19DE-E4C117D5BE50}"/>
              </a:ext>
            </a:extLst>
          </p:cNvPr>
          <p:cNvSpPr txBox="1"/>
          <p:nvPr/>
        </p:nvSpPr>
        <p:spPr>
          <a:xfrm>
            <a:off x="174171" y="65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TBAT: Sequence events in a story.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3866D-90FD-1134-B154-C92932266318}"/>
              </a:ext>
            </a:extLst>
          </p:cNvPr>
          <p:cNvSpPr txBox="1"/>
          <p:nvPr/>
        </p:nvSpPr>
        <p:spPr>
          <a:xfrm>
            <a:off x="6799557" y="26658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50008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5A166D-8BBF-3675-2490-1A8666926BC2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35EB2-EF82-E942-B8FA-F311025E9DAD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20CED9-7F3A-425D-0870-D9596536CD8D}"/>
              </a:ext>
            </a:extLst>
          </p:cNvPr>
          <p:cNvSpPr txBox="1"/>
          <p:nvPr/>
        </p:nvSpPr>
        <p:spPr>
          <a:xfrm>
            <a:off x="473387" y="1204985"/>
            <a:ext cx="1072060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/>
              <a:t>3 in 3 – Can you remember what these parts of a Christingle represent?</a:t>
            </a:r>
          </a:p>
        </p:txBody>
      </p:sp>
      <p:pic>
        <p:nvPicPr>
          <p:cNvPr id="3" name="Picture 2" descr="A cartoon of a person&amp;#39;s hand&#10;&#10;AI-generated content may be incorrect.">
            <a:extLst>
              <a:ext uri="{FF2B5EF4-FFF2-40B4-BE49-F238E27FC236}">
                <a16:creationId xmlns:a16="http://schemas.microsoft.com/office/drawing/2014/main" id="{BB3E8769-4FAA-73B0-8D99-2DEDDEE71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151" y="2401409"/>
            <a:ext cx="3155124" cy="4184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1741F5-2694-9D72-FA17-03F1522CE483}"/>
              </a:ext>
            </a:extLst>
          </p:cNvPr>
          <p:cNvSpPr txBox="1"/>
          <p:nvPr/>
        </p:nvSpPr>
        <p:spPr>
          <a:xfrm>
            <a:off x="1477540" y="2668180"/>
            <a:ext cx="24530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dirty="0"/>
              <a:t>candle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2D780-B886-40A3-8682-07A499160DBC}"/>
              </a:ext>
            </a:extLst>
          </p:cNvPr>
          <p:cNvSpPr txBox="1"/>
          <p:nvPr/>
        </p:nvSpPr>
        <p:spPr>
          <a:xfrm>
            <a:off x="8638252" y="4338316"/>
            <a:ext cx="24530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dirty="0"/>
              <a:t>orange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94AEA2-FE49-F509-9F2E-841879E8EC62}"/>
              </a:ext>
            </a:extLst>
          </p:cNvPr>
          <p:cNvSpPr txBox="1"/>
          <p:nvPr/>
        </p:nvSpPr>
        <p:spPr>
          <a:xfrm>
            <a:off x="8345977" y="2772563"/>
            <a:ext cx="24530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dirty="0"/>
              <a:t>sweets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F048D5-DE8A-2F44-A711-AF4094551973}"/>
              </a:ext>
            </a:extLst>
          </p:cNvPr>
          <p:cNvCxnSpPr/>
          <p:nvPr/>
        </p:nvCxnSpPr>
        <p:spPr>
          <a:xfrm>
            <a:off x="2721207" y="3081509"/>
            <a:ext cx="2427960" cy="5699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4DA2F8-BC16-5D5D-60D0-5F79A32673F0}"/>
              </a:ext>
            </a:extLst>
          </p:cNvPr>
          <p:cNvCxnSpPr>
            <a:cxnSpLocks/>
          </p:cNvCxnSpPr>
          <p:nvPr/>
        </p:nvCxnSpPr>
        <p:spPr>
          <a:xfrm flipH="1">
            <a:off x="6078180" y="3227646"/>
            <a:ext cx="2300614" cy="1060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6A5B59-E381-63CD-9FFF-F6F7CD499A55}"/>
              </a:ext>
            </a:extLst>
          </p:cNvPr>
          <p:cNvCxnSpPr>
            <a:cxnSpLocks/>
          </p:cNvCxnSpPr>
          <p:nvPr/>
        </p:nvCxnSpPr>
        <p:spPr>
          <a:xfrm flipH="1">
            <a:off x="5817221" y="4657700"/>
            <a:ext cx="2853846" cy="4655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7957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C9134F-BD49-48F9-D68F-077320BEA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CDA3E0-AB1B-312A-7E7E-F56BEA4D643E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3561E-692A-74F4-1EF2-13DE0E3EBE36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UK. </a:t>
            </a:r>
          </a:p>
        </p:txBody>
      </p:sp>
      <p:pic>
        <p:nvPicPr>
          <p:cNvPr id="6" name="Picture 5" descr="A white and green card with black text&#10;&#10;AI-generated content may be incorrect.">
            <a:extLst>
              <a:ext uri="{FF2B5EF4-FFF2-40B4-BE49-F238E27FC236}">
                <a16:creationId xmlns:a16="http://schemas.microsoft.com/office/drawing/2014/main" id="{0B5A97B3-5090-57C3-1ACD-E069460B6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5" y="893557"/>
            <a:ext cx="9816385" cy="5768930"/>
          </a:xfrm>
          <a:prstGeom prst="rect">
            <a:avLst/>
          </a:prstGeom>
        </p:spPr>
      </p:pic>
      <p:pic>
        <p:nvPicPr>
          <p:cNvPr id="2" name="Picture 1" descr="A group of kids holding balloons and confetti&#10;&#10;AI-generated content may be incorrect.">
            <a:extLst>
              <a:ext uri="{FF2B5EF4-FFF2-40B4-BE49-F238E27FC236}">
                <a16:creationId xmlns:a16="http://schemas.microsoft.com/office/drawing/2014/main" id="{6A99A186-7A74-9796-7FFD-4DC05B375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1246" y="2617679"/>
            <a:ext cx="2114550" cy="2019300"/>
          </a:xfrm>
          <a:prstGeom prst="rect">
            <a:avLst/>
          </a:prstGeom>
        </p:spPr>
      </p:pic>
      <p:pic>
        <p:nvPicPr>
          <p:cNvPr id="3" name="Picture 2" descr="A christmas tree with ornaments&#10;&#10;AI-generated content may be incorrect.">
            <a:extLst>
              <a:ext uri="{FF2B5EF4-FFF2-40B4-BE49-F238E27FC236}">
                <a16:creationId xmlns:a16="http://schemas.microsoft.com/office/drawing/2014/main" id="{018C579D-872D-D1B9-8209-7F72C7ACC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9574" y="744646"/>
            <a:ext cx="901483" cy="13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3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664F6-1484-739C-D271-2337FB3F8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378584"/>
            <a:ext cx="10515600" cy="6343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>
                <a:latin typeface="+mj-lt"/>
              </a:rPr>
              <a:t>music </a:t>
            </a:r>
          </a:p>
          <a:p>
            <a:pPr marL="0" indent="0">
              <a:buNone/>
            </a:pPr>
            <a:r>
              <a:rPr lang="en-GB" sz="5400">
                <a:latin typeface="+mj-lt"/>
              </a:rPr>
              <a:t>human </a:t>
            </a:r>
          </a:p>
          <a:p>
            <a:pPr marL="0" indent="0">
              <a:buNone/>
            </a:pPr>
            <a:r>
              <a:rPr lang="en-GB" sz="5400">
                <a:latin typeface="+mj-lt"/>
              </a:rPr>
              <a:t>stupid </a:t>
            </a:r>
          </a:p>
          <a:p>
            <a:pPr marL="0" indent="0">
              <a:buNone/>
            </a:pPr>
            <a:r>
              <a:rPr lang="en-GB" sz="5400">
                <a:latin typeface="+mj-lt"/>
              </a:rPr>
              <a:t>jumping </a:t>
            </a:r>
          </a:p>
          <a:p>
            <a:pPr marL="0" indent="0">
              <a:buNone/>
            </a:pPr>
            <a:r>
              <a:rPr lang="en-GB" sz="5400">
                <a:latin typeface="+mj-lt"/>
              </a:rPr>
              <a:t>trunk </a:t>
            </a:r>
          </a:p>
          <a:p>
            <a:pPr marL="0" indent="0">
              <a:buNone/>
            </a:pPr>
            <a:r>
              <a:rPr lang="en-GB" sz="5400">
                <a:latin typeface="+mj-lt"/>
              </a:rPr>
              <a:t>pumpkin</a:t>
            </a:r>
          </a:p>
          <a:p>
            <a:pPr marL="0" indent="0">
              <a:buNone/>
            </a:pPr>
            <a:endParaRPr lang="en-GB" sz="7200">
              <a:latin typeface="Century Gothic" panose="020B0502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49BB283-3B3B-8758-1BE1-18135D47249C}"/>
              </a:ext>
            </a:extLst>
          </p:cNvPr>
          <p:cNvSpPr txBox="1">
            <a:spLocks/>
          </p:cNvSpPr>
          <p:nvPr/>
        </p:nvSpPr>
        <p:spPr>
          <a:xfrm>
            <a:off x="2113280" y="514985"/>
            <a:ext cx="8874760" cy="6343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Sort by phoneme ‘u’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7F823-E624-C0FB-71CE-FBFC3191CAA4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019E56-ADC8-7BB8-B058-3901B3FAA225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203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67BB01-8A5E-5985-DAA7-D56987AD5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B66F5F-E783-C86B-2BC7-946A833CF0C9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18B3B-DAB3-BA4D-89C1-594540CAEDE4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</a:t>
            </a:r>
            <a:r>
              <a:rPr lang="en-GB"/>
              <a:t>Christmas in the UK. </a:t>
            </a:r>
          </a:p>
        </p:txBody>
      </p:sp>
      <p:pic>
        <p:nvPicPr>
          <p:cNvPr id="2" name="Picture 1" descr="A white and purple box with black text&#10;&#10;AI-generated content may be incorrect.">
            <a:extLst>
              <a:ext uri="{FF2B5EF4-FFF2-40B4-BE49-F238E27FC236}">
                <a16:creationId xmlns:a16="http://schemas.microsoft.com/office/drawing/2014/main" id="{9EC18F30-0254-53B2-C093-9175A9173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3" y="1188244"/>
            <a:ext cx="10125075" cy="539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077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7A9AC0-FC0C-3022-5393-D7B8959D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E870CC-521C-B5FC-2114-066112317762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99A24-9378-7E36-81B5-BC595DA3171F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</a:t>
            </a:r>
            <a:r>
              <a:rPr lang="en-GB"/>
              <a:t>Christmas in the UK. </a:t>
            </a:r>
          </a:p>
        </p:txBody>
      </p:sp>
      <p:pic>
        <p:nvPicPr>
          <p:cNvPr id="6" name="Picture 5" descr="A christmas tree with ornaments&#10;&#10;AI-generated content may be incorrect.">
            <a:extLst>
              <a:ext uri="{FF2B5EF4-FFF2-40B4-BE49-F238E27FC236}">
                <a16:creationId xmlns:a16="http://schemas.microsoft.com/office/drawing/2014/main" id="{1411B93C-350C-D0B4-AC2A-0A8C2C792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670" y="2383469"/>
            <a:ext cx="2738633" cy="41056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019D10-B574-6C26-2A5D-3FE94653FF62}"/>
              </a:ext>
            </a:extLst>
          </p:cNvPr>
          <p:cNvSpPr txBox="1"/>
          <p:nvPr/>
        </p:nvSpPr>
        <p:spPr>
          <a:xfrm>
            <a:off x="1276710" y="1104569"/>
            <a:ext cx="859269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dirty="0">
                <a:solidFill>
                  <a:srgbClr val="0070C0"/>
                </a:solidFill>
              </a:rPr>
              <a:t>Blue</a:t>
            </a:r>
            <a:r>
              <a:rPr lang="en-GB" sz="4400" dirty="0"/>
              <a:t>/ </a:t>
            </a:r>
            <a:r>
              <a:rPr lang="en-GB" sz="4400" dirty="0">
                <a:solidFill>
                  <a:schemeClr val="accent6"/>
                </a:solidFill>
              </a:rPr>
              <a:t>Green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39CED-C74B-EBF5-0EF4-12BDD5A3444D}"/>
              </a:ext>
            </a:extLst>
          </p:cNvPr>
          <p:cNvSpPr txBox="1"/>
          <p:nvPr/>
        </p:nvSpPr>
        <p:spPr>
          <a:xfrm>
            <a:off x="903738" y="2912046"/>
            <a:ext cx="274319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How do you celebrate in the weeks leading up to Christmas?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23B44-18D5-EDD1-B52F-7F87A8421D82}"/>
              </a:ext>
            </a:extLst>
          </p:cNvPr>
          <p:cNvSpPr txBox="1"/>
          <p:nvPr/>
        </p:nvSpPr>
        <p:spPr>
          <a:xfrm>
            <a:off x="8012258" y="2912046"/>
            <a:ext cx="274319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dirty="0">
                <a:solidFill>
                  <a:schemeClr val="accent6"/>
                </a:solidFill>
              </a:rPr>
              <a:t>How do you celebrate Christmas day?</a:t>
            </a:r>
          </a:p>
        </p:txBody>
      </p:sp>
      <p:pic>
        <p:nvPicPr>
          <p:cNvPr id="10" name="Picture 9" descr="A white numbers on a colorful background&#10;&#10;AI-generated content may be incorrect.">
            <a:extLst>
              <a:ext uri="{FF2B5EF4-FFF2-40B4-BE49-F238E27FC236}">
                <a16:creationId xmlns:a16="http://schemas.microsoft.com/office/drawing/2014/main" id="{69A242BD-4472-2A5D-B570-8DF024F2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038" y="5472764"/>
            <a:ext cx="259080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487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8F0E2-BED0-5AF1-4EF7-96F66D846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0AF8E2-589D-7CBA-08E9-10A5C186D9BC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275A9-145C-3D0B-97C1-DD030AE22351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 </a:t>
            </a:r>
          </a:p>
        </p:txBody>
      </p:sp>
      <p:pic>
        <p:nvPicPr>
          <p:cNvPr id="2" name="Picture 1" descr="A screenshot of a chat&#10;&#10;AI-generated content may be incorrect.">
            <a:extLst>
              <a:ext uri="{FF2B5EF4-FFF2-40B4-BE49-F238E27FC236}">
                <a16:creationId xmlns:a16="http://schemas.microsoft.com/office/drawing/2014/main" id="{257B629B-AB1E-EF87-F054-AF3BD9D93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469" y="848642"/>
            <a:ext cx="10394157" cy="55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906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0EF607-7FBB-283E-8392-BA6229102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46279D-BAF8-B991-F1C8-41B03E07D97C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A5ACD-6267-405C-2B7B-8F8721BF6328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FF6A84-CF89-4A1F-5CF2-3BB47B15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32" y="1216819"/>
            <a:ext cx="10025062" cy="54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723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FE262-0ABF-2597-D2BA-3EC04CABF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278DB6-3A73-0705-AE71-055E5C0805A2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612B2-629E-F353-8F65-773D377848F9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</a:t>
            </a:r>
          </a:p>
        </p:txBody>
      </p:sp>
      <p:pic>
        <p:nvPicPr>
          <p:cNvPr id="2" name="Picture 1" descr="A cartoon of two people&#10;&#10;AI-generated content may be incorrect.">
            <a:extLst>
              <a:ext uri="{FF2B5EF4-FFF2-40B4-BE49-F238E27FC236}">
                <a16:creationId xmlns:a16="http://schemas.microsoft.com/office/drawing/2014/main" id="{37C7CE8C-F341-1B7C-08C5-9BCDBA75B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94" y="849105"/>
            <a:ext cx="10537032" cy="58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858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957F2F-B94A-EC0A-F3E4-10A1BAE13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C7329B-1299-D7C4-DC72-AE287EE2B4D2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D234B-B58E-3A53-72C9-FE825075FF0D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</a:t>
            </a:r>
          </a:p>
        </p:txBody>
      </p:sp>
      <p:pic>
        <p:nvPicPr>
          <p:cNvPr id="2" name="Picture 1" descr="A white box with black text&#10;&#10;AI-generated content may be incorrect.">
            <a:extLst>
              <a:ext uri="{FF2B5EF4-FFF2-40B4-BE49-F238E27FC236}">
                <a16:creationId xmlns:a16="http://schemas.microsoft.com/office/drawing/2014/main" id="{87F2A9C3-07A9-1848-2746-5935E26B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94" y="844734"/>
            <a:ext cx="10703719" cy="583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2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9CF847-B99B-8BEF-C0AD-E3E698322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FAFBE9-DFDC-E34E-471A-0048B71D0352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EB2F5-F970-ED8F-1B23-5D08C7EC8BAA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</a:t>
            </a:r>
          </a:p>
        </p:txBody>
      </p:sp>
      <p:pic>
        <p:nvPicPr>
          <p:cNvPr id="2" name="Picture 1" descr="A group of people in a church&#10;&#10;AI-generated content may be incorrect.">
            <a:extLst>
              <a:ext uri="{FF2B5EF4-FFF2-40B4-BE49-F238E27FC236}">
                <a16:creationId xmlns:a16="http://schemas.microsoft.com/office/drawing/2014/main" id="{371AE0D7-B3A8-40B6-2F99-1416928F0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550192"/>
            <a:ext cx="9163051" cy="5103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2F1347-A639-9F86-C04C-E66A74D10654}"/>
              </a:ext>
            </a:extLst>
          </p:cNvPr>
          <p:cNvSpPr txBox="1"/>
          <p:nvPr/>
        </p:nvSpPr>
        <p:spPr>
          <a:xfrm>
            <a:off x="3750469" y="726281"/>
            <a:ext cx="6096000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l" rtl="0"/>
            <a:r>
              <a:rPr lang="en-GB" sz="2000" b="0" i="0">
                <a:solidFill>
                  <a:schemeClr val="dk1"/>
                </a:solidFill>
                <a:latin typeface="Lexend"/>
                <a:ea typeface="Lexend"/>
                <a:cs typeface="Lexend"/>
              </a:rPr>
              <a:t>This photograph shows the Midnight Mass service in Father Jason’s church.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983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8990EF-9321-3852-8773-629EBF1A3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C63C98-253A-8A5C-5541-E841151C332F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1BF7B-9542-38CC-2F45-6377B2B0D1D2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 </a:t>
            </a:r>
          </a:p>
        </p:txBody>
      </p:sp>
      <p:pic>
        <p:nvPicPr>
          <p:cNvPr id="2" name="Picture 1" descr="A white speech bubble with black text&#10;&#10;AI-generated content may be incorrect.">
            <a:extLst>
              <a:ext uri="{FF2B5EF4-FFF2-40B4-BE49-F238E27FC236}">
                <a16:creationId xmlns:a16="http://schemas.microsoft.com/office/drawing/2014/main" id="{BA0D0125-036A-A719-42D3-AAE55F2EB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078508"/>
            <a:ext cx="9832932" cy="527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08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4C7784-9891-5954-F196-0D6AB5803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6586FF-7F35-6954-48B1-3DE362F947CC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17259-72E6-A1F9-9A20-795D921F895C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 </a:t>
            </a:r>
          </a:p>
        </p:txBody>
      </p:sp>
      <p:pic>
        <p:nvPicPr>
          <p:cNvPr id="2" name="Picture 1" descr="A chat bubble with text&#10;&#10;AI-generated content may be incorrect.">
            <a:extLst>
              <a:ext uri="{FF2B5EF4-FFF2-40B4-BE49-F238E27FC236}">
                <a16:creationId xmlns:a16="http://schemas.microsoft.com/office/drawing/2014/main" id="{EC7B0992-B841-6005-4FDB-9B283E564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44" y="848475"/>
            <a:ext cx="10894219" cy="55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315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8ED08-325B-BD2A-A9E1-D2B18669E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40404D-0BCD-F71F-1950-03CCAE0F4CE7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E4579-4B38-BB44-4F2F-E906841B413E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 </a:t>
            </a:r>
          </a:p>
        </p:txBody>
      </p:sp>
      <p:pic>
        <p:nvPicPr>
          <p:cNvPr id="2" name="Picture 1" descr="A group of figurines on a table&#10;&#10;AI-generated content may be incorrect.">
            <a:extLst>
              <a:ext uri="{FF2B5EF4-FFF2-40B4-BE49-F238E27FC236}">
                <a16:creationId xmlns:a16="http://schemas.microsoft.com/office/drawing/2014/main" id="{0D01AF8C-E09A-D9D7-4DCF-219A2915F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245" y="1140618"/>
            <a:ext cx="10232232" cy="571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02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D2F9E-8D53-CB07-E738-5A6BB9BED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DE7F3-770A-CB19-3D45-DB4911530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70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19900"/>
              <a:t>prize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682F44-285E-DB7B-E791-56C4A41AFDF4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DC0ED4-8855-EB17-1490-09E0ECA0BD5E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88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D4463F-BE79-E2CF-D4E9-267359068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F1337A-1BFE-F90C-E9CA-EDE8F0B2B99E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5B8660-2D82-EBAA-03C1-907AF23F2BC7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 </a:t>
            </a:r>
          </a:p>
        </p:txBody>
      </p:sp>
      <p:pic>
        <p:nvPicPr>
          <p:cNvPr id="2" name="Picture 1" descr="A cartoon character with a speech bubble&#10;&#10;AI-generated content may be incorrect.">
            <a:extLst>
              <a:ext uri="{FF2B5EF4-FFF2-40B4-BE49-F238E27FC236}">
                <a16:creationId xmlns:a16="http://schemas.microsoft.com/office/drawing/2014/main" id="{EEC75851-E254-BCBA-1FCE-58D57DFC6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968966"/>
            <a:ext cx="10001251" cy="53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841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CCDACA-C802-CD3D-ECAF-1D2223227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D933C4-53BD-534D-D957-831D73CCEE76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181FF-9A52-03C0-4A1B-D615F9E36CAC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3315A9-A06B-84D1-4D2D-64CFA3D37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838391"/>
            <a:ext cx="10965657" cy="5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743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94B00-8CC5-B9BE-7E3A-841284A55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C6738C-5454-F04F-2EEB-297AB0224CB1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7680F-D93F-1E5D-3472-34E859881ED0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 </a:t>
            </a:r>
          </a:p>
        </p:txBody>
      </p:sp>
      <p:pic>
        <p:nvPicPr>
          <p:cNvPr id="2" name="Picture 1" descr="A picture of a present&#10;&#10;AI-generated content may be incorrect.">
            <a:extLst>
              <a:ext uri="{FF2B5EF4-FFF2-40B4-BE49-F238E27FC236}">
                <a16:creationId xmlns:a16="http://schemas.microsoft.com/office/drawing/2014/main" id="{B3998671-C6F7-6AB1-C7F5-EC21DE59A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81" y="840960"/>
            <a:ext cx="10739438" cy="58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078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4FAE7A-A74F-7AB4-7507-B92DAEFA7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EBB316-3760-5D2C-0835-EFB68CA2B4B7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FCBDF-7D8C-6E03-2777-83A75877E949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 </a:t>
            </a:r>
          </a:p>
        </p:txBody>
      </p:sp>
      <p:pic>
        <p:nvPicPr>
          <p:cNvPr id="2" name="Picture 1" descr="A white speech bubble with black text&#10;&#10;AI-generated content may be incorrect.">
            <a:extLst>
              <a:ext uri="{FF2B5EF4-FFF2-40B4-BE49-F238E27FC236}">
                <a16:creationId xmlns:a16="http://schemas.microsoft.com/office/drawing/2014/main" id="{4E1E40CC-D42E-0A14-2B9D-30C2256C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4" y="947737"/>
            <a:ext cx="10570369" cy="57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871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66DA2-9BF9-6DA8-B344-D321CD172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5B3955-0A7F-B220-8F3D-BA1991E992BA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550D9-22C0-20B1-D04C-C566F8B242CB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 </a:t>
            </a:r>
          </a:p>
        </p:txBody>
      </p:sp>
      <p:pic>
        <p:nvPicPr>
          <p:cNvPr id="2" name="Picture 1" descr="A plate of food with a person&amp;#39;s hand&#10;&#10;AI-generated content may be incorrect.">
            <a:extLst>
              <a:ext uri="{FF2B5EF4-FFF2-40B4-BE49-F238E27FC236}">
                <a16:creationId xmlns:a16="http://schemas.microsoft.com/office/drawing/2014/main" id="{75EE114B-1EE5-EBBD-260D-5450C858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191952"/>
            <a:ext cx="10525126" cy="550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28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90910A-0A81-CA19-030E-9972F712A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464F68-2E2A-4740-9BA0-9C37F530F75C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0C72F-04E1-DD70-9788-90C28943B70E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 </a:t>
            </a:r>
          </a:p>
        </p:txBody>
      </p:sp>
      <p:pic>
        <p:nvPicPr>
          <p:cNvPr id="2" name="Picture 1" descr="A cartoon of a person talking to a person&#10;&#10;AI-generated content may be incorrect.">
            <a:extLst>
              <a:ext uri="{FF2B5EF4-FFF2-40B4-BE49-F238E27FC236}">
                <a16:creationId xmlns:a16="http://schemas.microsoft.com/office/drawing/2014/main" id="{5EC1290D-BB34-26E4-46BD-E5534CC33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19" y="847724"/>
            <a:ext cx="10508456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44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72E6AA-EE6F-FE56-9A9D-8C42BFD95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52A782-31E3-A8CA-0407-7868EDD5AB3F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A5B57D-7340-1668-98DA-9AE547292989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</a:t>
            </a:r>
          </a:p>
        </p:txBody>
      </p:sp>
      <p:pic>
        <p:nvPicPr>
          <p:cNvPr id="2" name="Picture 1" descr="A cartoon of a person with a speech bubble&#10;&#10;AI-generated content may be incorrect.">
            <a:extLst>
              <a:ext uri="{FF2B5EF4-FFF2-40B4-BE49-F238E27FC236}">
                <a16:creationId xmlns:a16="http://schemas.microsoft.com/office/drawing/2014/main" id="{FC9A321B-3429-06A6-9215-592212E3E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220792"/>
            <a:ext cx="9822657" cy="54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255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417BC4-365E-FECD-78D9-F9C3B89AB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D8DBE1-47FB-B1FB-C754-6137B528D123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22C93-71BF-9B17-54C4-10F6E06C6840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</a:t>
            </a:r>
          </a:p>
        </p:txBody>
      </p:sp>
      <p:pic>
        <p:nvPicPr>
          <p:cNvPr id="2" name="Picture 1" descr="A screenshot of a phone&#10;&#10;AI-generated content may be incorrect.">
            <a:extLst>
              <a:ext uri="{FF2B5EF4-FFF2-40B4-BE49-F238E27FC236}">
                <a16:creationId xmlns:a16="http://schemas.microsoft.com/office/drawing/2014/main" id="{28BBD38A-8519-DBA5-17C9-BAEAA0A1F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840581"/>
            <a:ext cx="10191751" cy="56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329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63BC7B-6C76-42B2-7287-21F0DA1F0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79591-A277-6FC0-AF3B-F362D112E245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BFF6E-8372-D351-83D0-A675C128F55A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 </a:t>
            </a:r>
          </a:p>
        </p:txBody>
      </p:sp>
      <p:pic>
        <p:nvPicPr>
          <p:cNvPr id="2" name="Picture 1" descr="A white speech bubble with black text&#10;&#10;AI-generated content may be incorrect.">
            <a:extLst>
              <a:ext uri="{FF2B5EF4-FFF2-40B4-BE49-F238E27FC236}">
                <a16:creationId xmlns:a16="http://schemas.microsoft.com/office/drawing/2014/main" id="{1D9989E4-4DD2-C7C2-812A-2AD3ECB6F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94" y="1047878"/>
            <a:ext cx="10298907" cy="551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390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82303D-16C8-4744-28FC-C67B33C56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E00722-FAE6-0A96-342F-163EE90BF0A9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62D35-8D8C-E29F-F873-8AC1C9639DB1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</a:t>
            </a:r>
          </a:p>
        </p:txBody>
      </p:sp>
      <p:pic>
        <p:nvPicPr>
          <p:cNvPr id="2" name="Picture 1" descr="A person and person with text&#10;&#10;AI-generated content may be incorrect.">
            <a:extLst>
              <a:ext uri="{FF2B5EF4-FFF2-40B4-BE49-F238E27FC236}">
                <a16:creationId xmlns:a16="http://schemas.microsoft.com/office/drawing/2014/main" id="{6BF4E028-4EAF-FF8B-15FF-D690B789C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4" y="845789"/>
            <a:ext cx="10489407" cy="58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39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96B63-6585-7DA2-D4DA-A1C610AD5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5531D-AB78-8B82-0F98-A1804C265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70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19900"/>
              <a:t>slide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92077-1823-1BBF-25F6-AE63DE535FF3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D2B6A0-93FC-749E-7035-F0606E183C31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380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60D442-5245-9FB6-9237-4019C50EB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006F13-C700-BFF1-695E-0F8F75A649B8}"/>
              </a:ext>
            </a:extLst>
          </p:cNvPr>
          <p:cNvSpPr txBox="1"/>
          <p:nvPr/>
        </p:nvSpPr>
        <p:spPr>
          <a:xfrm>
            <a:off x="6799557" y="200831"/>
            <a:ext cx="51642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 dirty="0">
                <a:solidFill>
                  <a:schemeClr val="accent5"/>
                </a:solidFill>
              </a:rPr>
              <a:t>M</a:t>
            </a:r>
            <a:r>
              <a:rPr lang="en-GB" sz="2000" u="sng" dirty="0"/>
              <a:t>onday 8th </a:t>
            </a:r>
            <a:r>
              <a:rPr lang="en-GB" sz="2000" u="sng" dirty="0">
                <a:solidFill>
                  <a:schemeClr val="accent5"/>
                </a:solidFill>
              </a:rPr>
              <a:t>D</a:t>
            </a:r>
            <a:r>
              <a:rPr lang="en-GB" sz="2000" u="sng" dirty="0"/>
              <a:t>ecember 2025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78A7A-4F86-4CA2-8F2E-874A939E371E}"/>
              </a:ext>
            </a:extLst>
          </p:cNvPr>
          <p:cNvSpPr txBox="1"/>
          <p:nvPr/>
        </p:nvSpPr>
        <p:spPr>
          <a:xfrm>
            <a:off x="143450" y="200831"/>
            <a:ext cx="4977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KQ: How do different Christians celebrate Christmas in the UK?</a:t>
            </a:r>
          </a:p>
        </p:txBody>
      </p:sp>
      <p:pic>
        <p:nvPicPr>
          <p:cNvPr id="2" name="Picture 1" descr="A screenshot of a message&#10;&#10;AI-generated content may be incorrect.">
            <a:extLst>
              <a:ext uri="{FF2B5EF4-FFF2-40B4-BE49-F238E27FC236}">
                <a16:creationId xmlns:a16="http://schemas.microsoft.com/office/drawing/2014/main" id="{DC161397-9951-31A6-5E51-93A95F509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19" y="1069181"/>
            <a:ext cx="9870282" cy="551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571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B6E885-B34A-4FAF-4DB9-2502C56B2D89}"/>
              </a:ext>
            </a:extLst>
          </p:cNvPr>
          <p:cNvSpPr txBox="1"/>
          <p:nvPr/>
        </p:nvSpPr>
        <p:spPr>
          <a:xfrm>
            <a:off x="461254" y="297583"/>
            <a:ext cx="4002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TBAT: evaluate a structure.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49DB2-F9A6-FEB8-5B76-938721CB90A0}"/>
              </a:ext>
            </a:extLst>
          </p:cNvPr>
          <p:cNvSpPr txBox="1"/>
          <p:nvPr/>
        </p:nvSpPr>
        <p:spPr>
          <a:xfrm>
            <a:off x="7574494" y="266016"/>
            <a:ext cx="44242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u="sng">
                <a:solidFill>
                  <a:schemeClr val="accent5"/>
                </a:solidFill>
              </a:rPr>
              <a:t>M</a:t>
            </a:r>
            <a:r>
              <a:rPr lang="en-GB" sz="2400" u="sng"/>
              <a:t>onday 8th </a:t>
            </a:r>
            <a:r>
              <a:rPr lang="en-GB" sz="2400" u="sng">
                <a:solidFill>
                  <a:schemeClr val="accent5"/>
                </a:solidFill>
              </a:rPr>
              <a:t>D</a:t>
            </a:r>
            <a:r>
              <a:rPr lang="en-GB" sz="2400" u="sng"/>
              <a:t>ecember 2025</a:t>
            </a:r>
          </a:p>
        </p:txBody>
      </p:sp>
      <p:pic>
        <p:nvPicPr>
          <p:cNvPr id="2" name="Picture 1" descr="A blue sky with clouds and grass&#10;&#10;Description automatically generated">
            <a:extLst>
              <a:ext uri="{FF2B5EF4-FFF2-40B4-BE49-F238E27FC236}">
                <a16:creationId xmlns:a16="http://schemas.microsoft.com/office/drawing/2014/main" id="{3BF6F170-B94A-8F1C-5BBA-F1951EC37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0313"/>
            <a:ext cx="12192000" cy="4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547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B6E885-B34A-4FAF-4DB9-2502C56B2D89}"/>
              </a:ext>
            </a:extLst>
          </p:cNvPr>
          <p:cNvSpPr txBox="1"/>
          <p:nvPr/>
        </p:nvSpPr>
        <p:spPr>
          <a:xfrm>
            <a:off x="461254" y="297583"/>
            <a:ext cx="4002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TBAT: evaluate a structure.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49DB2-F9A6-FEB8-5B76-938721CB90A0}"/>
              </a:ext>
            </a:extLst>
          </p:cNvPr>
          <p:cNvSpPr txBox="1"/>
          <p:nvPr/>
        </p:nvSpPr>
        <p:spPr>
          <a:xfrm>
            <a:off x="7574494" y="266016"/>
            <a:ext cx="44242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u="sng">
                <a:solidFill>
                  <a:schemeClr val="accent5"/>
                </a:solidFill>
              </a:rPr>
              <a:t>M</a:t>
            </a:r>
            <a:r>
              <a:rPr lang="en-GB" sz="2400" u="sng"/>
              <a:t>onday 8th </a:t>
            </a:r>
            <a:r>
              <a:rPr lang="en-GB" sz="2400" u="sng">
                <a:solidFill>
                  <a:schemeClr val="accent5"/>
                </a:solidFill>
              </a:rPr>
              <a:t>D</a:t>
            </a:r>
            <a:r>
              <a:rPr lang="en-GB" sz="2400" u="sng"/>
              <a:t>ecember 2025</a:t>
            </a:r>
            <a:endParaRPr lang="en-US"/>
          </a:p>
        </p:txBody>
      </p:sp>
      <p:pic>
        <p:nvPicPr>
          <p:cNvPr id="3" name="Picture 2" descr="A cartoon of a person jumping&#10;&#10;Description automatically generated">
            <a:extLst>
              <a:ext uri="{FF2B5EF4-FFF2-40B4-BE49-F238E27FC236}">
                <a16:creationId xmlns:a16="http://schemas.microsoft.com/office/drawing/2014/main" id="{2F5A7BA1-7411-5C70-8858-255BE428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539" y="1597748"/>
            <a:ext cx="9325496" cy="4692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70659-86CB-EAE2-D2EB-29B001857A5C}"/>
              </a:ext>
            </a:extLst>
          </p:cNvPr>
          <p:cNvSpPr txBox="1"/>
          <p:nvPr/>
        </p:nvSpPr>
        <p:spPr>
          <a:xfrm>
            <a:off x="357342" y="886738"/>
            <a:ext cx="484397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dirty="0"/>
              <a:t>5 in 3</a:t>
            </a:r>
          </a:p>
        </p:txBody>
      </p:sp>
    </p:spTree>
    <p:extLst>
      <p:ext uri="{BB962C8B-B14F-4D97-AF65-F5344CB8AC3E}">
        <p14:creationId xmlns:p14="http://schemas.microsoft.com/office/powerpoint/2010/main" val="26871266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B6E885-B34A-4FAF-4DB9-2502C56B2D89}"/>
              </a:ext>
            </a:extLst>
          </p:cNvPr>
          <p:cNvSpPr txBox="1"/>
          <p:nvPr/>
        </p:nvSpPr>
        <p:spPr>
          <a:xfrm>
            <a:off x="461254" y="297583"/>
            <a:ext cx="4002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TBAT: evaluate a structure.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49DB2-F9A6-FEB8-5B76-938721CB90A0}"/>
              </a:ext>
            </a:extLst>
          </p:cNvPr>
          <p:cNvSpPr txBox="1"/>
          <p:nvPr/>
        </p:nvSpPr>
        <p:spPr>
          <a:xfrm>
            <a:off x="7574494" y="266016"/>
            <a:ext cx="44242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u="sng">
                <a:solidFill>
                  <a:schemeClr val="accent5"/>
                </a:solidFill>
              </a:rPr>
              <a:t>M</a:t>
            </a:r>
            <a:r>
              <a:rPr lang="en-GB" sz="2400" u="sng"/>
              <a:t>onday 8th </a:t>
            </a:r>
            <a:r>
              <a:rPr lang="en-GB" sz="2400" u="sng">
                <a:solidFill>
                  <a:schemeClr val="accent5"/>
                </a:solidFill>
              </a:rPr>
              <a:t>D</a:t>
            </a:r>
            <a:r>
              <a:rPr lang="en-GB" sz="2400" u="sng"/>
              <a:t>ecember 2025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70659-86CB-EAE2-D2EB-29B001857A5C}"/>
              </a:ext>
            </a:extLst>
          </p:cNvPr>
          <p:cNvSpPr txBox="1"/>
          <p:nvPr/>
        </p:nvSpPr>
        <p:spPr>
          <a:xfrm>
            <a:off x="357342" y="1523478"/>
            <a:ext cx="4843976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Blue</a:t>
            </a:r>
            <a:r>
              <a:rPr lang="en-GB" sz="3200" b="1" dirty="0"/>
              <a:t>/</a:t>
            </a:r>
            <a:r>
              <a:rPr lang="en-GB" sz="3200" b="1" dirty="0">
                <a:solidFill>
                  <a:schemeClr val="accent6"/>
                </a:solidFill>
              </a:rPr>
              <a:t> Green</a:t>
            </a:r>
            <a:r>
              <a:rPr lang="en-GB" sz="3200" dirty="0"/>
              <a:t>-Discuss with your partner, what is wrong with this picture?</a:t>
            </a:r>
          </a:p>
        </p:txBody>
      </p:sp>
      <p:pic>
        <p:nvPicPr>
          <p:cNvPr id="2" name="Picture 1" descr="A cartoon of a windmill&#10;&#10;Description automatically generated">
            <a:extLst>
              <a:ext uri="{FF2B5EF4-FFF2-40B4-BE49-F238E27FC236}">
                <a16:creationId xmlns:a16="http://schemas.microsoft.com/office/drawing/2014/main" id="{0DC044BB-33AA-5CCB-27CF-ACF95B5D8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101" y="1378422"/>
            <a:ext cx="5878229" cy="3415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A3008-D409-9788-0848-5D46A9B2C446}"/>
              </a:ext>
            </a:extLst>
          </p:cNvPr>
          <p:cNvSpPr txBox="1"/>
          <p:nvPr/>
        </p:nvSpPr>
        <p:spPr>
          <a:xfrm>
            <a:off x="199303" y="3558004"/>
            <a:ext cx="56849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chemeClr val="accent2"/>
                </a:solidFill>
              </a:rPr>
              <a:t>unstable     wobbly     secure</a:t>
            </a:r>
            <a:r>
              <a:rPr lang="en-GB" sz="3200" dirty="0"/>
              <a:t>  </a:t>
            </a:r>
          </a:p>
        </p:txBody>
      </p:sp>
      <p:pic>
        <p:nvPicPr>
          <p:cNvPr id="7" name="Picture 6" descr="A white numbers on a colorful background&#10;&#10;AI-generated content may be incorrect.">
            <a:extLst>
              <a:ext uri="{FF2B5EF4-FFF2-40B4-BE49-F238E27FC236}">
                <a16:creationId xmlns:a16="http://schemas.microsoft.com/office/drawing/2014/main" id="{01064A6B-F629-A908-5366-9D44B3A9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17" y="5344764"/>
            <a:ext cx="262890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196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B6E885-B34A-4FAF-4DB9-2502C56B2D89}"/>
              </a:ext>
            </a:extLst>
          </p:cNvPr>
          <p:cNvSpPr txBox="1"/>
          <p:nvPr/>
        </p:nvSpPr>
        <p:spPr>
          <a:xfrm>
            <a:off x="461254" y="297583"/>
            <a:ext cx="4002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TBAT: evaluate a structure.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49DB2-F9A6-FEB8-5B76-938721CB90A0}"/>
              </a:ext>
            </a:extLst>
          </p:cNvPr>
          <p:cNvSpPr txBox="1"/>
          <p:nvPr/>
        </p:nvSpPr>
        <p:spPr>
          <a:xfrm>
            <a:off x="7574494" y="266016"/>
            <a:ext cx="44242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u="sng">
                <a:solidFill>
                  <a:schemeClr val="accent5"/>
                </a:solidFill>
              </a:rPr>
              <a:t>M</a:t>
            </a:r>
            <a:r>
              <a:rPr lang="en-GB" sz="2400" u="sng"/>
              <a:t>onday 8th </a:t>
            </a:r>
            <a:r>
              <a:rPr lang="en-GB" sz="2400" u="sng">
                <a:solidFill>
                  <a:schemeClr val="accent5"/>
                </a:solidFill>
              </a:rPr>
              <a:t>D</a:t>
            </a:r>
            <a:r>
              <a:rPr lang="en-GB" sz="2400" u="sng"/>
              <a:t>ecember 2025</a:t>
            </a:r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A48C99D-FFEE-2C82-0182-E0486E8A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323" y="2371237"/>
            <a:ext cx="7858125" cy="2838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35BE45-B1B5-6BEC-5E4C-996A14551467}"/>
              </a:ext>
            </a:extLst>
          </p:cNvPr>
          <p:cNvSpPr txBox="1"/>
          <p:nvPr/>
        </p:nvSpPr>
        <p:spPr>
          <a:xfrm>
            <a:off x="741155" y="1177907"/>
            <a:ext cx="694832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400" dirty="0"/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9827649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B6E885-B34A-4FAF-4DB9-2502C56B2D89}"/>
              </a:ext>
            </a:extLst>
          </p:cNvPr>
          <p:cNvSpPr txBox="1"/>
          <p:nvPr/>
        </p:nvSpPr>
        <p:spPr>
          <a:xfrm>
            <a:off x="461254" y="297583"/>
            <a:ext cx="4002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TBAT: evaluate a structure.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49DB2-F9A6-FEB8-5B76-938721CB90A0}"/>
              </a:ext>
            </a:extLst>
          </p:cNvPr>
          <p:cNvSpPr txBox="1"/>
          <p:nvPr/>
        </p:nvSpPr>
        <p:spPr>
          <a:xfrm>
            <a:off x="7574494" y="266016"/>
            <a:ext cx="44242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u="sng">
                <a:solidFill>
                  <a:schemeClr val="accent5"/>
                </a:solidFill>
              </a:rPr>
              <a:t>M</a:t>
            </a:r>
            <a:r>
              <a:rPr lang="en-GB" sz="2400" u="sng"/>
              <a:t>onday 8th </a:t>
            </a:r>
            <a:r>
              <a:rPr lang="en-GB" sz="2400" u="sng">
                <a:solidFill>
                  <a:schemeClr val="accent5"/>
                </a:solidFill>
              </a:rPr>
              <a:t>D</a:t>
            </a:r>
            <a:r>
              <a:rPr lang="en-GB" sz="2400" u="sng"/>
              <a:t>ecember 2025</a:t>
            </a:r>
            <a:endParaRPr lang="en-US"/>
          </a:p>
        </p:txBody>
      </p:sp>
      <p:pic>
        <p:nvPicPr>
          <p:cNvPr id="2" name="Picture 1" descr="A list of text on a white background&#10;&#10;Description automatically generated">
            <a:extLst>
              <a:ext uri="{FF2B5EF4-FFF2-40B4-BE49-F238E27FC236}">
                <a16:creationId xmlns:a16="http://schemas.microsoft.com/office/drawing/2014/main" id="{BA694634-4588-A8A0-1EC2-8FFD98E8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88" y="1176704"/>
            <a:ext cx="6667500" cy="2628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C1F8D-10BA-1306-9FA3-14DD3A8DD2EB}"/>
              </a:ext>
            </a:extLst>
          </p:cNvPr>
          <p:cNvSpPr txBox="1"/>
          <p:nvPr/>
        </p:nvSpPr>
        <p:spPr>
          <a:xfrm>
            <a:off x="463222" y="4023411"/>
            <a:ext cx="11236436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/>
              <a:t>We need to look at the criteria we set out at the beginning of the unit. </a:t>
            </a:r>
            <a:endParaRPr lang="en-US" sz="3200"/>
          </a:p>
          <a:p>
            <a:endParaRPr lang="en-GB" sz="3200" dirty="0"/>
          </a:p>
          <a:p>
            <a:r>
              <a:rPr lang="en-GB" sz="3200" dirty="0"/>
              <a:t>Have we successfully met each criteria?</a:t>
            </a:r>
          </a:p>
        </p:txBody>
      </p:sp>
    </p:spTree>
    <p:extLst>
      <p:ext uri="{BB962C8B-B14F-4D97-AF65-F5344CB8AC3E}">
        <p14:creationId xmlns:p14="http://schemas.microsoft.com/office/powerpoint/2010/main" val="6112193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78C495-40CD-8CED-95F1-E16EFAE38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732E8B-CA28-CB2D-ACF9-E7941F38D1AE}"/>
              </a:ext>
            </a:extLst>
          </p:cNvPr>
          <p:cNvSpPr txBox="1"/>
          <p:nvPr/>
        </p:nvSpPr>
        <p:spPr>
          <a:xfrm>
            <a:off x="461254" y="297583"/>
            <a:ext cx="4002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TBAT: evaluate a structure.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01153-7322-A94E-F16B-A7FC3EFD7AF9}"/>
              </a:ext>
            </a:extLst>
          </p:cNvPr>
          <p:cNvSpPr txBox="1"/>
          <p:nvPr/>
        </p:nvSpPr>
        <p:spPr>
          <a:xfrm>
            <a:off x="7574494" y="266016"/>
            <a:ext cx="44242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u="sng">
                <a:solidFill>
                  <a:schemeClr val="accent5"/>
                </a:solidFill>
              </a:rPr>
              <a:t>M</a:t>
            </a:r>
            <a:r>
              <a:rPr lang="en-GB" sz="2400" u="sng"/>
              <a:t>onday 8th </a:t>
            </a:r>
            <a:r>
              <a:rPr lang="en-GB" sz="2400" u="sng">
                <a:solidFill>
                  <a:schemeClr val="accent5"/>
                </a:solidFill>
              </a:rPr>
              <a:t>D</a:t>
            </a:r>
            <a:r>
              <a:rPr lang="en-GB" sz="2400" u="sng"/>
              <a:t>ecember 2025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301969-0903-A07A-4B0A-9886AE7841C9}"/>
              </a:ext>
            </a:extLst>
          </p:cNvPr>
          <p:cNvSpPr txBox="1"/>
          <p:nvPr/>
        </p:nvSpPr>
        <p:spPr>
          <a:xfrm>
            <a:off x="745058" y="1716534"/>
            <a:ext cx="112364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dirty="0"/>
              <a:t>What do you think went well when building your windmill?</a:t>
            </a:r>
            <a:endParaRPr lang="en-US" sz="3600" dirty="0"/>
          </a:p>
        </p:txBody>
      </p:sp>
      <p:pic>
        <p:nvPicPr>
          <p:cNvPr id="3" name="Picture 2" descr="A stick figure with a thought bubble&#10;&#10;AI-generated content may be incorrect.">
            <a:extLst>
              <a:ext uri="{FF2B5EF4-FFF2-40B4-BE49-F238E27FC236}">
                <a16:creationId xmlns:a16="http://schemas.microsoft.com/office/drawing/2014/main" id="{4F9AD7F2-C399-148E-C3CD-A11EE9AAF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640" y="2991699"/>
            <a:ext cx="23622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608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C9ED9-8E91-3D28-597F-11E586631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22851F-3A43-6B4B-1947-FC6549ACFDAD}"/>
              </a:ext>
            </a:extLst>
          </p:cNvPr>
          <p:cNvSpPr txBox="1"/>
          <p:nvPr/>
        </p:nvSpPr>
        <p:spPr>
          <a:xfrm>
            <a:off x="461254" y="297583"/>
            <a:ext cx="4002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TBAT: evaluate a structure.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35FEB-37AB-FB5C-6FCA-F47314D6ACD6}"/>
              </a:ext>
            </a:extLst>
          </p:cNvPr>
          <p:cNvSpPr txBox="1"/>
          <p:nvPr/>
        </p:nvSpPr>
        <p:spPr>
          <a:xfrm>
            <a:off x="7574494" y="266016"/>
            <a:ext cx="44242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u="sng">
                <a:solidFill>
                  <a:schemeClr val="accent5"/>
                </a:solidFill>
              </a:rPr>
              <a:t>M</a:t>
            </a:r>
            <a:r>
              <a:rPr lang="en-GB" sz="2400" u="sng"/>
              <a:t>onday 8th </a:t>
            </a:r>
            <a:r>
              <a:rPr lang="en-GB" sz="2400" u="sng">
                <a:solidFill>
                  <a:schemeClr val="accent5"/>
                </a:solidFill>
              </a:rPr>
              <a:t>D</a:t>
            </a:r>
            <a:r>
              <a:rPr lang="en-GB" sz="2400" u="sng"/>
              <a:t>ecember 2025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309C49-F9B1-DF84-D3F9-F92C32900290}"/>
              </a:ext>
            </a:extLst>
          </p:cNvPr>
          <p:cNvSpPr txBox="1"/>
          <p:nvPr/>
        </p:nvSpPr>
        <p:spPr>
          <a:xfrm>
            <a:off x="745058" y="1716534"/>
            <a:ext cx="112364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dirty="0"/>
              <a:t>What could you improve if you were to make it again?</a:t>
            </a:r>
            <a:endParaRPr lang="en-US" sz="3600" dirty="0"/>
          </a:p>
        </p:txBody>
      </p:sp>
      <p:pic>
        <p:nvPicPr>
          <p:cNvPr id="3" name="Picture 2" descr="A stick figure with a thought bubble&#10;&#10;AI-generated content may be incorrect.">
            <a:extLst>
              <a:ext uri="{FF2B5EF4-FFF2-40B4-BE49-F238E27FC236}">
                <a16:creationId xmlns:a16="http://schemas.microsoft.com/office/drawing/2014/main" id="{0A940B32-4E96-BB2D-7D41-DA80B78D1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640" y="2991699"/>
            <a:ext cx="23622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618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F1BC27-D98C-7B8E-DFE7-4BBC818F8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A252D-405E-112B-A8EF-7194432D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assoon Primary"/>
              </a:rPr>
              <a:t>Independent Challenges: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DE8711-FEE2-11A5-4105-B5C4BFF4D75F}"/>
              </a:ext>
            </a:extLst>
          </p:cNvPr>
          <p:cNvSpPr/>
          <p:nvPr/>
        </p:nvSpPr>
        <p:spPr>
          <a:xfrm>
            <a:off x="508446" y="1534731"/>
            <a:ext cx="11120437" cy="52149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689ABE-B143-EE9B-8DF8-F9614C470E50}"/>
              </a:ext>
            </a:extLst>
          </p:cNvPr>
          <p:cNvCxnSpPr/>
          <p:nvPr/>
        </p:nvCxnSpPr>
        <p:spPr>
          <a:xfrm>
            <a:off x="5534025" y="1524000"/>
            <a:ext cx="57150" cy="521017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A0C566-11FE-D558-9AC8-BC22920C186F}"/>
              </a:ext>
            </a:extLst>
          </p:cNvPr>
          <p:cNvCxnSpPr>
            <a:cxnSpLocks/>
          </p:cNvCxnSpPr>
          <p:nvPr/>
        </p:nvCxnSpPr>
        <p:spPr>
          <a:xfrm flipV="1">
            <a:off x="476250" y="4276724"/>
            <a:ext cx="11115675" cy="1905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622CEE-F25C-305E-9CB4-66DF6A6AB4D4}"/>
              </a:ext>
            </a:extLst>
          </p:cNvPr>
          <p:cNvSpPr txBox="1"/>
          <p:nvPr/>
        </p:nvSpPr>
        <p:spPr>
          <a:xfrm>
            <a:off x="1426368" y="1526381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Sassoon Primary"/>
              </a:rPr>
              <a:t>Narrative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ED54C-F55C-84DF-016A-A5B2CE90405F}"/>
              </a:ext>
            </a:extLst>
          </p:cNvPr>
          <p:cNvSpPr txBox="1"/>
          <p:nvPr/>
        </p:nvSpPr>
        <p:spPr>
          <a:xfrm>
            <a:off x="1427654" y="4304591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Sassoon Primary"/>
              </a:rPr>
              <a:t>Enquiry Zone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732FA-9EB4-8333-3C71-2FD30E6B06FC}"/>
              </a:ext>
            </a:extLst>
          </p:cNvPr>
          <p:cNvSpPr txBox="1"/>
          <p:nvPr/>
        </p:nvSpPr>
        <p:spPr>
          <a:xfrm>
            <a:off x="7008017" y="1526380"/>
            <a:ext cx="37028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latin typeface="Sassoon Primary"/>
              </a:rPr>
              <a:t>Maths</a:t>
            </a:r>
            <a:r>
              <a:rPr lang="en-US" sz="2800">
                <a:latin typeface="Sassoon Primary"/>
              </a:rPr>
              <a:t> Zone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7F0C8-78C0-FFA9-D109-A0D9865019A5}"/>
              </a:ext>
            </a:extLst>
          </p:cNvPr>
          <p:cNvSpPr txBox="1"/>
          <p:nvPr/>
        </p:nvSpPr>
        <p:spPr>
          <a:xfrm>
            <a:off x="6585828" y="4304591"/>
            <a:ext cx="370284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Sassoon Primary"/>
              </a:rPr>
              <a:t>Creative Zone</a:t>
            </a:r>
          </a:p>
          <a:p>
            <a:endParaRPr lang="en-US" sz="2800">
              <a:latin typeface="Sassoon Primary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55BD7-2B45-985D-8274-45F2B886F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019" y="-2048942"/>
            <a:ext cx="4064986" cy="14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1" name="Picture 10" descr="A group of snowmen with numbers and faces&#10;&#10;AI-generated content may be incorrect.">
            <a:extLst>
              <a:ext uri="{FF2B5EF4-FFF2-40B4-BE49-F238E27FC236}">
                <a16:creationId xmlns:a16="http://schemas.microsoft.com/office/drawing/2014/main" id="{A2BC6F88-5224-5CB1-8C89-601C25382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902" y="4575054"/>
            <a:ext cx="1806875" cy="19348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E35D49-B729-9F5B-ADC6-3119A36ACCCD}"/>
              </a:ext>
            </a:extLst>
          </p:cNvPr>
          <p:cNvSpPr txBox="1"/>
          <p:nvPr/>
        </p:nvSpPr>
        <p:spPr>
          <a:xfrm>
            <a:off x="5824094" y="4877320"/>
            <a:ext cx="306984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/>
              <a:t>Make a paper chain snowman.</a:t>
            </a:r>
          </a:p>
        </p:txBody>
      </p:sp>
      <p:pic>
        <p:nvPicPr>
          <p:cNvPr id="13" name="Picture 12" descr="A math game with a box and a gift&#10;&#10;AI-generated content may be incorrect.">
            <a:extLst>
              <a:ext uri="{FF2B5EF4-FFF2-40B4-BE49-F238E27FC236}">
                <a16:creationId xmlns:a16="http://schemas.microsoft.com/office/drawing/2014/main" id="{42685021-6621-552F-2796-897C6A5F8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982" y="1595887"/>
            <a:ext cx="1918790" cy="2602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7732C4-16FC-A46E-FA05-23E6CFD280DE}"/>
              </a:ext>
            </a:extLst>
          </p:cNvPr>
          <p:cNvSpPr txBox="1"/>
          <p:nvPr/>
        </p:nvSpPr>
        <p:spPr>
          <a:xfrm>
            <a:off x="5910164" y="2237829"/>
            <a:ext cx="319894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dirty="0"/>
              <a:t>Times tables maze. </a:t>
            </a:r>
          </a:p>
        </p:txBody>
      </p:sp>
      <p:pic>
        <p:nvPicPr>
          <p:cNvPr id="15" name="Picture 14" descr="A cartoon of a person looking out a window&#10;&#10;AI-generated content may be incorrect.">
            <a:extLst>
              <a:ext uri="{FF2B5EF4-FFF2-40B4-BE49-F238E27FC236}">
                <a16:creationId xmlns:a16="http://schemas.microsoft.com/office/drawing/2014/main" id="{C89FA3C0-63DC-2A5D-586A-8DA1C319D0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97" y="2479864"/>
            <a:ext cx="2476500" cy="1163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6E5607-47F9-2117-72C2-057A2DB2E797}"/>
              </a:ext>
            </a:extLst>
          </p:cNvPr>
          <p:cNvSpPr txBox="1"/>
          <p:nvPr/>
        </p:nvSpPr>
        <p:spPr>
          <a:xfrm>
            <a:off x="563117" y="2237829"/>
            <a:ext cx="2490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Write a sentence to say what is happening in the picture.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D2288A-374D-7747-B7ED-23B4715B7F69}"/>
              </a:ext>
            </a:extLst>
          </p:cNvPr>
          <p:cNvSpPr txBox="1"/>
          <p:nvPr/>
        </p:nvSpPr>
        <p:spPr>
          <a:xfrm>
            <a:off x="664029" y="4827811"/>
            <a:ext cx="31568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Find the North Pole on the map, globe or in an Atlas.</a:t>
            </a:r>
          </a:p>
        </p:txBody>
      </p:sp>
      <p:pic>
        <p:nvPicPr>
          <p:cNvPr id="1026" name="Picture 2" descr="Discover the Fascinating Facts About the North Pole">
            <a:extLst>
              <a:ext uri="{FF2B5EF4-FFF2-40B4-BE49-F238E27FC236}">
                <a16:creationId xmlns:a16="http://schemas.microsoft.com/office/drawing/2014/main" id="{723EC141-2E54-1B93-6DCB-C906C21B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07" y="4635637"/>
            <a:ext cx="1645783" cy="19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182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4CEFF-D9B8-7729-91DD-C7C354E84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4230-69B6-D24C-6D1C-C9D4F715E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70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19900"/>
              <a:t>even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CBFFF-0C8F-827D-F797-2046CE070A88}"/>
              </a:ext>
            </a:extLst>
          </p:cNvPr>
          <p:cNvSpPr txBox="1"/>
          <p:nvPr/>
        </p:nvSpPr>
        <p:spPr>
          <a:xfrm>
            <a:off x="92393" y="14565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TBAT: Review /</a:t>
            </a:r>
            <a:r>
              <a:rPr lang="en-GB" err="1"/>
              <a:t>oo</a:t>
            </a:r>
            <a:r>
              <a:rPr lang="en-GB"/>
              <a:t>/ /</a:t>
            </a:r>
            <a:r>
              <a:rPr lang="en-GB" err="1"/>
              <a:t>yoo</a:t>
            </a:r>
            <a:r>
              <a:rPr lang="en-GB"/>
              <a:t>/ sounds and split digraphs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D4A42-5D43-46CA-27F3-B8AD101AFE6A}"/>
              </a:ext>
            </a:extLst>
          </p:cNvPr>
          <p:cNvSpPr txBox="1"/>
          <p:nvPr/>
        </p:nvSpPr>
        <p:spPr>
          <a:xfrm>
            <a:off x="8554720" y="145653"/>
            <a:ext cx="33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chemeClr val="accent5"/>
                </a:solidFill>
                <a:latin typeface="Sassoon Primary"/>
              </a:rPr>
              <a:t>M</a:t>
            </a:r>
            <a:r>
              <a:rPr lang="en-GB" sz="1800" u="sng">
                <a:latin typeface="Sassoon Primary"/>
              </a:rPr>
              <a:t>onday 8th </a:t>
            </a:r>
            <a:r>
              <a:rPr lang="en-GB" sz="1800" u="sng">
                <a:solidFill>
                  <a:schemeClr val="accent5"/>
                </a:solidFill>
                <a:latin typeface="Sassoon Primary"/>
              </a:rPr>
              <a:t>D</a:t>
            </a:r>
            <a:r>
              <a:rPr lang="en-GB" sz="1800" u="sng">
                <a:latin typeface="Sassoon Primary"/>
              </a:rPr>
              <a:t>ecember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38952"/>
      </p:ext>
    </p:extLst>
  </p:cSld>
  <p:clrMapOvr>
    <a:masterClrMapping/>
  </p:clrMapOvr>
</p:sld>
</file>

<file path=ppt/theme/theme1.xml><?xml version="1.0" encoding="utf-8"?>
<a:theme xmlns:a="http://schemas.openxmlformats.org/drawingml/2006/main" name="Classroo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lassroom">
      <a:majorFont>
        <a:latin typeface="Sassoon Primary"/>
        <a:ea typeface=""/>
        <a:cs typeface=""/>
      </a:majorFont>
      <a:minorFont>
        <a:latin typeface="Sassoon Primar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lassroom" id="{7079444A-A5F5-41FF-B880-1513F8B4E925}" vid="{AFF00F74-1A7B-4722-8615-B231E5B92C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55f982-5f1f-41c7-871f-7a91432a5484" xsi:nil="true"/>
    <lcf76f155ced4ddcb4097134ff3c332f xmlns="5519ec2d-3025-400a-aa14-bba49a7e18f3">
      <Terms xmlns="http://schemas.microsoft.com/office/infopath/2007/PartnerControls"/>
    </lcf76f155ced4ddcb4097134ff3c332f>
    <SharedWithUsers xmlns="e255f982-5f1f-41c7-871f-7a91432a5484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ABC899185B74BB2030808D3385A9C" ma:contentTypeVersion="19" ma:contentTypeDescription="Create a new document." ma:contentTypeScope="" ma:versionID="0ccd8820e972fb664eff99625585554f">
  <xsd:schema xmlns:xsd="http://www.w3.org/2001/XMLSchema" xmlns:xs="http://www.w3.org/2001/XMLSchema" xmlns:p="http://schemas.microsoft.com/office/2006/metadata/properties" xmlns:ns2="5519ec2d-3025-400a-aa14-bba49a7e18f3" xmlns:ns3="e255f982-5f1f-41c7-871f-7a91432a5484" targetNamespace="http://schemas.microsoft.com/office/2006/metadata/properties" ma:root="true" ma:fieldsID="240032a458356819c1799ed4598adf8b" ns2:_="" ns3:_="">
    <xsd:import namespace="5519ec2d-3025-400a-aa14-bba49a7e18f3"/>
    <xsd:import namespace="e255f982-5f1f-41c7-871f-7a91432a5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9ec2d-3025-400a-aa14-bba49a7e1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5f982-5f1f-41c7-871f-7a91432a5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320c33-d570-4e0b-b288-e2b6c8d43477}" ma:internalName="TaxCatchAll" ma:showField="CatchAllData" ma:web="e255f982-5f1f-41c7-871f-7a91432a5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292F09-3080-46D0-910B-2273F15629F5}">
  <ds:schemaRefs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e255f982-5f1f-41c7-871f-7a91432a5484"/>
    <ds:schemaRef ds:uri="5519ec2d-3025-400a-aa14-bba49a7e18f3"/>
  </ds:schemaRefs>
</ds:datastoreItem>
</file>

<file path=customXml/itemProps2.xml><?xml version="1.0" encoding="utf-8"?>
<ds:datastoreItem xmlns:ds="http://schemas.openxmlformats.org/officeDocument/2006/customXml" ds:itemID="{40C62AAF-DE23-4AB4-8180-41559B16F37D}"/>
</file>

<file path=customXml/itemProps3.xml><?xml version="1.0" encoding="utf-8"?>
<ds:datastoreItem xmlns:ds="http://schemas.openxmlformats.org/officeDocument/2006/customXml" ds:itemID="{12A8DF0E-CF32-4AFF-AF2A-305AC84684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4647</TotalTime>
  <Words>1609</Words>
  <Application>Microsoft Office PowerPoint</Application>
  <PresentationFormat>Widescreen</PresentationFormat>
  <Paragraphs>276</Paragraphs>
  <Slides>88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8" baseType="lpstr">
      <vt:lpstr>Aptos</vt:lpstr>
      <vt:lpstr>Arial</vt:lpstr>
      <vt:lpstr>Calibri</vt:lpstr>
      <vt:lpstr>Cavolini</vt:lpstr>
      <vt:lpstr>Century Gothic</vt:lpstr>
      <vt:lpstr>DejaVu Sans</vt:lpstr>
      <vt:lpstr>Gotham Book</vt:lpstr>
      <vt:lpstr>Lexend</vt:lpstr>
      <vt:lpstr>Sassoon Primary</vt:lpstr>
      <vt:lpstr>Classroom</vt:lpstr>
      <vt:lpstr>Monday 8th December 2025</vt:lpstr>
      <vt:lpstr>Morning Challenges:</vt:lpstr>
      <vt:lpstr>TBAT: Review /oo/ /yoo/ sounds and split digraphs</vt:lpstr>
      <vt:lpstr>PowerPoint Presentation</vt:lpstr>
      <vt:lpstr>PowerPoint Presentation</vt:lpstr>
      <vt:lpstr>PowerPoint Presentation</vt:lpstr>
      <vt:lpstr>prize</vt:lpstr>
      <vt:lpstr>slide</vt:lpstr>
      <vt:lpstr>even</vt:lpstr>
      <vt:lpstr>crawl</vt:lpstr>
      <vt:lpstr>brownie</vt:lpstr>
      <vt:lpstr>cute</vt:lpstr>
      <vt:lpstr>stone</vt:lpstr>
      <vt:lpstr>rescue</vt:lpstr>
      <vt:lpstr>blue</vt:lpstr>
      <vt:lpstr>blew</vt:lpstr>
      <vt:lpstr>skirt  unicorn  child  snake  shield  straw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</vt:lpstr>
      <vt:lpstr>KQ: Can I keep safe around strangers? </vt:lpstr>
      <vt:lpstr>KQ: Can I keep safe around strangers? </vt:lpstr>
      <vt:lpstr>KQ: Can I keep safe around strangers?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should you do if a stranger tries to get you to go with them?</vt:lpstr>
      <vt:lpstr>Assembly</vt:lpstr>
      <vt:lpstr>Break</vt:lpstr>
      <vt:lpstr>PowerPoint Presentation</vt:lpstr>
      <vt:lpstr>PowerPoint Presentation</vt:lpstr>
      <vt:lpstr>PowerPoint Presentation</vt:lpstr>
      <vt:lpstr>PowerPoint Presentation</vt:lpstr>
      <vt:lpstr>Lunch</vt:lpstr>
      <vt:lpstr>TBAT: Sequence events in a story.</vt:lpstr>
      <vt:lpstr>PowerPoint Presentation</vt:lpstr>
      <vt:lpstr>PowerPoint Presentation</vt:lpstr>
      <vt:lpstr>PowerPoint Presentation</vt:lpstr>
      <vt:lpstr>PowerPoint Presentation</vt:lpstr>
      <vt:lpstr>What happened at first?</vt:lpstr>
      <vt:lpstr>What happened next?</vt:lpstr>
      <vt:lpstr>What did he see?</vt:lpstr>
      <vt:lpstr>What happened after that?</vt:lpstr>
      <vt:lpstr>What happened next?</vt:lpstr>
      <vt:lpstr>What happened at the end?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Independent Challenges: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 McKenzie-Cook</cp:lastModifiedBy>
  <cp:revision>1</cp:revision>
  <dcterms:created xsi:type="dcterms:W3CDTF">2025-11-08T08:52:22Z</dcterms:created>
  <dcterms:modified xsi:type="dcterms:W3CDTF">2025-12-07T21:31:05Z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0x01010098DABC899185B74BB2030808D3385A9C</vt:lpwstr>
  </property>
  <property fmtid="{D5CDD505-2E9C-101B-9397-08002B2CF9AE}" pid="3" name="MediaServiceImageTags">
    <vt:lpwstr/>
  </property>
  <property fmtid="{D5CDD505-2E9C-101B-9397-08002B2CF9AE}" pid="4" name="Order">
    <vt:lpwstr>311600.000000000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