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6" r:id="rId5"/>
    <p:sldId id="598" r:id="rId6"/>
    <p:sldId id="625" r:id="rId7"/>
    <p:sldId id="626" r:id="rId8"/>
    <p:sldId id="627" r:id="rId9"/>
    <p:sldId id="511" r:id="rId10"/>
    <p:sldId id="509" r:id="rId11"/>
    <p:sldId id="269" r:id="rId12"/>
    <p:sldId id="270" r:id="rId13"/>
    <p:sldId id="271" r:id="rId14"/>
    <p:sldId id="508" r:id="rId15"/>
    <p:sldId id="512" r:id="rId16"/>
    <p:sldId id="581" r:id="rId17"/>
    <p:sldId id="482" r:id="rId18"/>
    <p:sldId id="619" r:id="rId19"/>
    <p:sldId id="620" r:id="rId20"/>
    <p:sldId id="621" r:id="rId21"/>
    <p:sldId id="622" r:id="rId22"/>
    <p:sldId id="623" r:id="rId23"/>
    <p:sldId id="624" r:id="rId24"/>
    <p:sldId id="582" r:id="rId25"/>
    <p:sldId id="600" r:id="rId26"/>
    <p:sldId id="601" r:id="rId27"/>
    <p:sldId id="602" r:id="rId28"/>
    <p:sldId id="603" r:id="rId29"/>
    <p:sldId id="604" r:id="rId30"/>
    <p:sldId id="605" r:id="rId31"/>
    <p:sldId id="606" r:id="rId32"/>
    <p:sldId id="607" r:id="rId33"/>
    <p:sldId id="608" r:id="rId34"/>
    <p:sldId id="609" r:id="rId35"/>
    <p:sldId id="610" r:id="rId36"/>
    <p:sldId id="611" r:id="rId37"/>
    <p:sldId id="612" r:id="rId38"/>
    <p:sldId id="613" r:id="rId39"/>
    <p:sldId id="614" r:id="rId40"/>
    <p:sldId id="615" r:id="rId41"/>
    <p:sldId id="616" r:id="rId42"/>
    <p:sldId id="617" r:id="rId43"/>
    <p:sldId id="618" r:id="rId4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A5517-6AA5-4C9C-B155-5DD678C4CCBE}" v="4" dt="2025-12-14T21:37:18.033"/>
    <p1510:client id="{CD22689D-6141-2B75-5219-66FA78A95C26}" v="56" dt="2025-12-15T07:42:28.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6" d="100"/>
          <a:sy n="56" d="100"/>
        </p:scale>
        <p:origin x="28" y="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BE1CDD46-7E6F-C03E-99C7-AE9246662B59}"/>
    <pc:docChg chg="addSld delSld modSld">
      <pc:chgData name="A Freel" userId="S::afreel@ohacademy.co.uk::f6dead3d-cc44-4b49-aee1-60fe86f08dbd" providerId="AD" clId="Web-{BE1CDD46-7E6F-C03E-99C7-AE9246662B59}" dt="2025-12-12T07:38:17.066" v="138" actId="20577"/>
      <pc:docMkLst>
        <pc:docMk/>
      </pc:docMkLst>
      <pc:sldChg chg="addSp modSp">
        <pc:chgData name="A Freel" userId="S::afreel@ohacademy.co.uk::f6dead3d-cc44-4b49-aee1-60fe86f08dbd" providerId="AD" clId="Web-{BE1CDD46-7E6F-C03E-99C7-AE9246662B59}" dt="2025-12-12T07:38:17.066" v="138" actId="20577"/>
        <pc:sldMkLst>
          <pc:docMk/>
          <pc:sldMk cId="1720766670" sldId="599"/>
        </pc:sldMkLst>
        <pc:spChg chg="add mod">
          <ac:chgData name="A Freel" userId="S::afreel@ohacademy.co.uk::f6dead3d-cc44-4b49-aee1-60fe86f08dbd" providerId="AD" clId="Web-{BE1CDD46-7E6F-C03E-99C7-AE9246662B59}" dt="2025-12-12T07:27:09.984" v="28" actId="20577"/>
          <ac:spMkLst>
            <pc:docMk/>
            <pc:sldMk cId="1720766670" sldId="599"/>
            <ac:spMk id="2" creationId="{EDA28F96-C3A4-3962-F91D-21B7050F14A5}"/>
          </ac:spMkLst>
        </pc:spChg>
        <pc:spChg chg="add mod">
          <ac:chgData name="A Freel" userId="S::afreel@ohacademy.co.uk::f6dead3d-cc44-4b49-aee1-60fe86f08dbd" providerId="AD" clId="Web-{BE1CDD46-7E6F-C03E-99C7-AE9246662B59}" dt="2025-12-12T07:38:17.066" v="138" actId="20577"/>
          <ac:spMkLst>
            <pc:docMk/>
            <pc:sldMk cId="1720766670" sldId="599"/>
            <ac:spMk id="3" creationId="{750F4A50-DC44-8731-0E64-13CB1BEE51CD}"/>
          </ac:spMkLst>
        </pc:spChg>
        <pc:spChg chg="mod">
          <ac:chgData name="A Freel" userId="S::afreel@ohacademy.co.uk::f6dead3d-cc44-4b49-aee1-60fe86f08dbd" providerId="AD" clId="Web-{BE1CDD46-7E6F-C03E-99C7-AE9246662B59}" dt="2025-12-12T07:26:38.529" v="12" actId="20577"/>
          <ac:spMkLst>
            <pc:docMk/>
            <pc:sldMk cId="1720766670" sldId="599"/>
            <ac:spMk id="4" creationId="{0F90D2CE-6DD4-1ED5-7340-C9B91B2AF0DB}"/>
          </ac:spMkLst>
        </pc:spChg>
      </pc:sldChg>
      <pc:sldChg chg="addSp modSp add replId">
        <pc:chgData name="A Freel" userId="S::afreel@ohacademy.co.uk::f6dead3d-cc44-4b49-aee1-60fe86f08dbd" providerId="AD" clId="Web-{BE1CDD46-7E6F-C03E-99C7-AE9246662B59}" dt="2025-12-12T07:27:46.015" v="45" actId="1076"/>
        <pc:sldMkLst>
          <pc:docMk/>
          <pc:sldMk cId="500844149" sldId="600"/>
        </pc:sldMkLst>
        <pc:picChg chg="add mod">
          <ac:chgData name="A Freel" userId="S::afreel@ohacademy.co.uk::f6dead3d-cc44-4b49-aee1-60fe86f08dbd" providerId="AD" clId="Web-{BE1CDD46-7E6F-C03E-99C7-AE9246662B59}" dt="2025-12-12T07:27:46.015" v="45" actId="1076"/>
          <ac:picMkLst>
            <pc:docMk/>
            <pc:sldMk cId="500844149" sldId="600"/>
            <ac:picMk id="3" creationId="{9165F0E3-AA90-36DE-63A3-E855EA46C1F8}"/>
          </ac:picMkLst>
        </pc:picChg>
      </pc:sldChg>
      <pc:sldChg chg="addSp modSp add replId">
        <pc:chgData name="A Freel" userId="S::afreel@ohacademy.co.uk::f6dead3d-cc44-4b49-aee1-60fe86f08dbd" providerId="AD" clId="Web-{BE1CDD46-7E6F-C03E-99C7-AE9246662B59}" dt="2025-12-12T07:28:05.749" v="47" actId="1076"/>
        <pc:sldMkLst>
          <pc:docMk/>
          <pc:sldMk cId="1120425366" sldId="601"/>
        </pc:sldMkLst>
        <pc:picChg chg="add mod">
          <ac:chgData name="A Freel" userId="S::afreel@ohacademy.co.uk::f6dead3d-cc44-4b49-aee1-60fe86f08dbd" providerId="AD" clId="Web-{BE1CDD46-7E6F-C03E-99C7-AE9246662B59}" dt="2025-12-12T07:28:05.749" v="47" actId="1076"/>
          <ac:picMkLst>
            <pc:docMk/>
            <pc:sldMk cId="1120425366" sldId="601"/>
            <ac:picMk id="3" creationId="{2DF8D95A-5008-08AF-7417-AB84E0DDFA08}"/>
          </ac:picMkLst>
        </pc:picChg>
      </pc:sldChg>
      <pc:sldChg chg="addSp modSp add replId">
        <pc:chgData name="A Freel" userId="S::afreel@ohacademy.co.uk::f6dead3d-cc44-4b49-aee1-60fe86f08dbd" providerId="AD" clId="Web-{BE1CDD46-7E6F-C03E-99C7-AE9246662B59}" dt="2025-12-12T07:28:29.203" v="49" actId="1076"/>
        <pc:sldMkLst>
          <pc:docMk/>
          <pc:sldMk cId="4148666573" sldId="602"/>
        </pc:sldMkLst>
        <pc:picChg chg="add mod">
          <ac:chgData name="A Freel" userId="S::afreel@ohacademy.co.uk::f6dead3d-cc44-4b49-aee1-60fe86f08dbd" providerId="AD" clId="Web-{BE1CDD46-7E6F-C03E-99C7-AE9246662B59}" dt="2025-12-12T07:28:29.203" v="49" actId="1076"/>
          <ac:picMkLst>
            <pc:docMk/>
            <pc:sldMk cId="4148666573" sldId="602"/>
            <ac:picMk id="3" creationId="{CDF8DDFF-E898-E7E4-46D1-9284791C9511}"/>
          </ac:picMkLst>
        </pc:picChg>
      </pc:sldChg>
      <pc:sldChg chg="addSp modSp add replId">
        <pc:chgData name="A Freel" userId="S::afreel@ohacademy.co.uk::f6dead3d-cc44-4b49-aee1-60fe86f08dbd" providerId="AD" clId="Web-{BE1CDD46-7E6F-C03E-99C7-AE9246662B59}" dt="2025-12-12T07:28:50.203" v="51" actId="1076"/>
        <pc:sldMkLst>
          <pc:docMk/>
          <pc:sldMk cId="821295848" sldId="603"/>
        </pc:sldMkLst>
        <pc:picChg chg="add mod">
          <ac:chgData name="A Freel" userId="S::afreel@ohacademy.co.uk::f6dead3d-cc44-4b49-aee1-60fe86f08dbd" providerId="AD" clId="Web-{BE1CDD46-7E6F-C03E-99C7-AE9246662B59}" dt="2025-12-12T07:28:50.203" v="51" actId="1076"/>
          <ac:picMkLst>
            <pc:docMk/>
            <pc:sldMk cId="821295848" sldId="603"/>
            <ac:picMk id="3" creationId="{480C04F5-5F60-DD4F-A944-B98525E695E9}"/>
          </ac:picMkLst>
        </pc:picChg>
      </pc:sldChg>
      <pc:sldChg chg="addSp modSp add replId">
        <pc:chgData name="A Freel" userId="S::afreel@ohacademy.co.uk::f6dead3d-cc44-4b49-aee1-60fe86f08dbd" providerId="AD" clId="Web-{BE1CDD46-7E6F-C03E-99C7-AE9246662B59}" dt="2025-12-12T07:29:10.156" v="53" actId="1076"/>
        <pc:sldMkLst>
          <pc:docMk/>
          <pc:sldMk cId="4118671186" sldId="604"/>
        </pc:sldMkLst>
        <pc:picChg chg="add mod">
          <ac:chgData name="A Freel" userId="S::afreel@ohacademy.co.uk::f6dead3d-cc44-4b49-aee1-60fe86f08dbd" providerId="AD" clId="Web-{BE1CDD46-7E6F-C03E-99C7-AE9246662B59}" dt="2025-12-12T07:29:10.156" v="53" actId="1076"/>
          <ac:picMkLst>
            <pc:docMk/>
            <pc:sldMk cId="4118671186" sldId="604"/>
            <ac:picMk id="3" creationId="{92AB6EC5-A9C0-FADE-8419-72DA9079D84C}"/>
          </ac:picMkLst>
        </pc:picChg>
      </pc:sldChg>
      <pc:sldChg chg="addSp modSp add replId">
        <pc:chgData name="A Freel" userId="S::afreel@ohacademy.co.uk::f6dead3d-cc44-4b49-aee1-60fe86f08dbd" providerId="AD" clId="Web-{BE1CDD46-7E6F-C03E-99C7-AE9246662B59}" dt="2025-12-12T07:29:26.625" v="55" actId="1076"/>
        <pc:sldMkLst>
          <pc:docMk/>
          <pc:sldMk cId="1983120362" sldId="605"/>
        </pc:sldMkLst>
        <pc:picChg chg="add mod">
          <ac:chgData name="A Freel" userId="S::afreel@ohacademy.co.uk::f6dead3d-cc44-4b49-aee1-60fe86f08dbd" providerId="AD" clId="Web-{BE1CDD46-7E6F-C03E-99C7-AE9246662B59}" dt="2025-12-12T07:29:26.625" v="55" actId="1076"/>
          <ac:picMkLst>
            <pc:docMk/>
            <pc:sldMk cId="1983120362" sldId="605"/>
            <ac:picMk id="3" creationId="{A50A9ACC-D49A-43F6-3A5C-F33A5636F1D6}"/>
          </ac:picMkLst>
        </pc:picChg>
      </pc:sldChg>
      <pc:sldChg chg="addSp modSp add replId">
        <pc:chgData name="A Freel" userId="S::afreel@ohacademy.co.uk::f6dead3d-cc44-4b49-aee1-60fe86f08dbd" providerId="AD" clId="Web-{BE1CDD46-7E6F-C03E-99C7-AE9246662B59}" dt="2025-12-12T07:29:47.875" v="57" actId="1076"/>
        <pc:sldMkLst>
          <pc:docMk/>
          <pc:sldMk cId="1466622486" sldId="606"/>
        </pc:sldMkLst>
        <pc:picChg chg="add mod">
          <ac:chgData name="A Freel" userId="S::afreel@ohacademy.co.uk::f6dead3d-cc44-4b49-aee1-60fe86f08dbd" providerId="AD" clId="Web-{BE1CDD46-7E6F-C03E-99C7-AE9246662B59}" dt="2025-12-12T07:29:47.875" v="57" actId="1076"/>
          <ac:picMkLst>
            <pc:docMk/>
            <pc:sldMk cId="1466622486" sldId="606"/>
            <ac:picMk id="3" creationId="{5A9E6825-CB92-7AA3-AC6D-6C7A01D7EC48}"/>
          </ac:picMkLst>
        </pc:picChg>
      </pc:sldChg>
      <pc:sldChg chg="addSp modSp add replId">
        <pc:chgData name="A Freel" userId="S::afreel@ohacademy.co.uk::f6dead3d-cc44-4b49-aee1-60fe86f08dbd" providerId="AD" clId="Web-{BE1CDD46-7E6F-C03E-99C7-AE9246662B59}" dt="2025-12-12T07:30:13.140" v="59" actId="1076"/>
        <pc:sldMkLst>
          <pc:docMk/>
          <pc:sldMk cId="2143994005" sldId="607"/>
        </pc:sldMkLst>
        <pc:picChg chg="add mod">
          <ac:chgData name="A Freel" userId="S::afreel@ohacademy.co.uk::f6dead3d-cc44-4b49-aee1-60fe86f08dbd" providerId="AD" clId="Web-{BE1CDD46-7E6F-C03E-99C7-AE9246662B59}" dt="2025-12-12T07:30:13.140" v="59" actId="1076"/>
          <ac:picMkLst>
            <pc:docMk/>
            <pc:sldMk cId="2143994005" sldId="607"/>
            <ac:picMk id="3" creationId="{1DE8033A-C8F7-0500-E88F-84782BA7C4E2}"/>
          </ac:picMkLst>
        </pc:picChg>
      </pc:sldChg>
      <pc:sldChg chg="addSp modSp add replId">
        <pc:chgData name="A Freel" userId="S::afreel@ohacademy.co.uk::f6dead3d-cc44-4b49-aee1-60fe86f08dbd" providerId="AD" clId="Web-{BE1CDD46-7E6F-C03E-99C7-AE9246662B59}" dt="2025-12-12T07:30:28.656" v="61" actId="1076"/>
        <pc:sldMkLst>
          <pc:docMk/>
          <pc:sldMk cId="3421045215" sldId="608"/>
        </pc:sldMkLst>
        <pc:picChg chg="add mod">
          <ac:chgData name="A Freel" userId="S::afreel@ohacademy.co.uk::f6dead3d-cc44-4b49-aee1-60fe86f08dbd" providerId="AD" clId="Web-{BE1CDD46-7E6F-C03E-99C7-AE9246662B59}" dt="2025-12-12T07:30:28.656" v="61" actId="1076"/>
          <ac:picMkLst>
            <pc:docMk/>
            <pc:sldMk cId="3421045215" sldId="608"/>
            <ac:picMk id="3" creationId="{059AB133-7CF1-F54F-EC38-77D2E73277E5}"/>
          </ac:picMkLst>
        </pc:picChg>
      </pc:sldChg>
      <pc:sldChg chg="addSp modSp add replId">
        <pc:chgData name="A Freel" userId="S::afreel@ohacademy.co.uk::f6dead3d-cc44-4b49-aee1-60fe86f08dbd" providerId="AD" clId="Web-{BE1CDD46-7E6F-C03E-99C7-AE9246662B59}" dt="2025-12-12T07:30:52.891" v="63" actId="1076"/>
        <pc:sldMkLst>
          <pc:docMk/>
          <pc:sldMk cId="3510883373" sldId="609"/>
        </pc:sldMkLst>
        <pc:picChg chg="add mod">
          <ac:chgData name="A Freel" userId="S::afreel@ohacademy.co.uk::f6dead3d-cc44-4b49-aee1-60fe86f08dbd" providerId="AD" clId="Web-{BE1CDD46-7E6F-C03E-99C7-AE9246662B59}" dt="2025-12-12T07:30:52.891" v="63" actId="1076"/>
          <ac:picMkLst>
            <pc:docMk/>
            <pc:sldMk cId="3510883373" sldId="609"/>
            <ac:picMk id="3" creationId="{F629D6E3-BBA3-5A6A-C226-6F8DF19BF805}"/>
          </ac:picMkLst>
        </pc:picChg>
      </pc:sldChg>
      <pc:sldChg chg="addSp modSp add replId">
        <pc:chgData name="A Freel" userId="S::afreel@ohacademy.co.uk::f6dead3d-cc44-4b49-aee1-60fe86f08dbd" providerId="AD" clId="Web-{BE1CDD46-7E6F-C03E-99C7-AE9246662B59}" dt="2025-12-12T07:31:11.344" v="65" actId="1076"/>
        <pc:sldMkLst>
          <pc:docMk/>
          <pc:sldMk cId="2655111824" sldId="610"/>
        </pc:sldMkLst>
        <pc:picChg chg="add mod">
          <ac:chgData name="A Freel" userId="S::afreel@ohacademy.co.uk::f6dead3d-cc44-4b49-aee1-60fe86f08dbd" providerId="AD" clId="Web-{BE1CDD46-7E6F-C03E-99C7-AE9246662B59}" dt="2025-12-12T07:31:11.344" v="65" actId="1076"/>
          <ac:picMkLst>
            <pc:docMk/>
            <pc:sldMk cId="2655111824" sldId="610"/>
            <ac:picMk id="3" creationId="{BF6DCDC0-A1F2-2B9B-50E2-171D6AA9A27B}"/>
          </ac:picMkLst>
        </pc:picChg>
      </pc:sldChg>
      <pc:sldChg chg="addSp modSp add replId">
        <pc:chgData name="A Freel" userId="S::afreel@ohacademy.co.uk::f6dead3d-cc44-4b49-aee1-60fe86f08dbd" providerId="AD" clId="Web-{BE1CDD46-7E6F-C03E-99C7-AE9246662B59}" dt="2025-12-12T07:31:31.719" v="67" actId="1076"/>
        <pc:sldMkLst>
          <pc:docMk/>
          <pc:sldMk cId="3530968105" sldId="611"/>
        </pc:sldMkLst>
        <pc:picChg chg="add mod">
          <ac:chgData name="A Freel" userId="S::afreel@ohacademy.co.uk::f6dead3d-cc44-4b49-aee1-60fe86f08dbd" providerId="AD" clId="Web-{BE1CDD46-7E6F-C03E-99C7-AE9246662B59}" dt="2025-12-12T07:31:31.719" v="67" actId="1076"/>
          <ac:picMkLst>
            <pc:docMk/>
            <pc:sldMk cId="3530968105" sldId="611"/>
            <ac:picMk id="3" creationId="{E7B51270-B593-2CDE-5127-078DAEFFE8E9}"/>
          </ac:picMkLst>
        </pc:picChg>
      </pc:sldChg>
      <pc:sldChg chg="addSp modSp add replId">
        <pc:chgData name="A Freel" userId="S::afreel@ohacademy.co.uk::f6dead3d-cc44-4b49-aee1-60fe86f08dbd" providerId="AD" clId="Web-{BE1CDD46-7E6F-C03E-99C7-AE9246662B59}" dt="2025-12-12T07:31:49.297" v="69" actId="1076"/>
        <pc:sldMkLst>
          <pc:docMk/>
          <pc:sldMk cId="137177481" sldId="612"/>
        </pc:sldMkLst>
        <pc:picChg chg="add mod">
          <ac:chgData name="A Freel" userId="S::afreel@ohacademy.co.uk::f6dead3d-cc44-4b49-aee1-60fe86f08dbd" providerId="AD" clId="Web-{BE1CDD46-7E6F-C03E-99C7-AE9246662B59}" dt="2025-12-12T07:31:49.297" v="69" actId="1076"/>
          <ac:picMkLst>
            <pc:docMk/>
            <pc:sldMk cId="137177481" sldId="612"/>
            <ac:picMk id="3" creationId="{D43F050D-5B2B-B1C4-8EA0-CDF5D995F210}"/>
          </ac:picMkLst>
        </pc:picChg>
      </pc:sldChg>
      <pc:sldChg chg="addSp modSp add replId">
        <pc:chgData name="A Freel" userId="S::afreel@ohacademy.co.uk::f6dead3d-cc44-4b49-aee1-60fe86f08dbd" providerId="AD" clId="Web-{BE1CDD46-7E6F-C03E-99C7-AE9246662B59}" dt="2025-12-12T07:32:11.266" v="71" actId="1076"/>
        <pc:sldMkLst>
          <pc:docMk/>
          <pc:sldMk cId="2614303489" sldId="613"/>
        </pc:sldMkLst>
        <pc:picChg chg="add mod">
          <ac:chgData name="A Freel" userId="S::afreel@ohacademy.co.uk::f6dead3d-cc44-4b49-aee1-60fe86f08dbd" providerId="AD" clId="Web-{BE1CDD46-7E6F-C03E-99C7-AE9246662B59}" dt="2025-12-12T07:32:11.266" v="71" actId="1076"/>
          <ac:picMkLst>
            <pc:docMk/>
            <pc:sldMk cId="2614303489" sldId="613"/>
            <ac:picMk id="3" creationId="{5AF90EB8-5E1A-8D7C-3147-D135B19576B2}"/>
          </ac:picMkLst>
        </pc:picChg>
      </pc:sldChg>
      <pc:sldChg chg="addSp modSp add replId">
        <pc:chgData name="A Freel" userId="S::afreel@ohacademy.co.uk::f6dead3d-cc44-4b49-aee1-60fe86f08dbd" providerId="AD" clId="Web-{BE1CDD46-7E6F-C03E-99C7-AE9246662B59}" dt="2025-12-12T07:32:48.016" v="80" actId="1076"/>
        <pc:sldMkLst>
          <pc:docMk/>
          <pc:sldMk cId="1277579589" sldId="614"/>
        </pc:sldMkLst>
        <pc:picChg chg="add mod">
          <ac:chgData name="A Freel" userId="S::afreel@ohacademy.co.uk::f6dead3d-cc44-4b49-aee1-60fe86f08dbd" providerId="AD" clId="Web-{BE1CDD46-7E6F-C03E-99C7-AE9246662B59}" dt="2025-12-12T07:32:48.016" v="80" actId="1076"/>
          <ac:picMkLst>
            <pc:docMk/>
            <pc:sldMk cId="1277579589" sldId="614"/>
            <ac:picMk id="3" creationId="{A287CECA-62A1-56B3-5658-D59D58FCE7DA}"/>
          </ac:picMkLst>
        </pc:picChg>
      </pc:sldChg>
      <pc:sldChg chg="addSp modSp add replId">
        <pc:chgData name="A Freel" userId="S::afreel@ohacademy.co.uk::f6dead3d-cc44-4b49-aee1-60fe86f08dbd" providerId="AD" clId="Web-{BE1CDD46-7E6F-C03E-99C7-AE9246662B59}" dt="2025-12-12T07:33:05.578" v="82" actId="1076"/>
        <pc:sldMkLst>
          <pc:docMk/>
          <pc:sldMk cId="3698799962" sldId="615"/>
        </pc:sldMkLst>
        <pc:picChg chg="add mod">
          <ac:chgData name="A Freel" userId="S::afreel@ohacademy.co.uk::f6dead3d-cc44-4b49-aee1-60fe86f08dbd" providerId="AD" clId="Web-{BE1CDD46-7E6F-C03E-99C7-AE9246662B59}" dt="2025-12-12T07:33:05.578" v="82" actId="1076"/>
          <ac:picMkLst>
            <pc:docMk/>
            <pc:sldMk cId="3698799962" sldId="615"/>
            <ac:picMk id="3" creationId="{2D11764E-4276-BAE6-786D-6368A24A8C73}"/>
          </ac:picMkLst>
        </pc:picChg>
      </pc:sldChg>
      <pc:sldChg chg="addSp modSp add replId">
        <pc:chgData name="A Freel" userId="S::afreel@ohacademy.co.uk::f6dead3d-cc44-4b49-aee1-60fe86f08dbd" providerId="AD" clId="Web-{BE1CDD46-7E6F-C03E-99C7-AE9246662B59}" dt="2025-12-12T07:34:12.516" v="121" actId="20577"/>
        <pc:sldMkLst>
          <pc:docMk/>
          <pc:sldMk cId="2063368681" sldId="616"/>
        </pc:sldMkLst>
        <pc:spChg chg="add mod">
          <ac:chgData name="A Freel" userId="S::afreel@ohacademy.co.uk::f6dead3d-cc44-4b49-aee1-60fe86f08dbd" providerId="AD" clId="Web-{BE1CDD46-7E6F-C03E-99C7-AE9246662B59}" dt="2025-12-12T07:34:12.516" v="121" actId="20577"/>
          <ac:spMkLst>
            <pc:docMk/>
            <pc:sldMk cId="2063368681" sldId="616"/>
            <ac:spMk id="5" creationId="{C2A814A1-E085-CCE4-9BDC-0C42D0399B33}"/>
          </ac:spMkLst>
        </pc:spChg>
        <pc:picChg chg="add mod">
          <ac:chgData name="A Freel" userId="S::afreel@ohacademy.co.uk::f6dead3d-cc44-4b49-aee1-60fe86f08dbd" providerId="AD" clId="Web-{BE1CDD46-7E6F-C03E-99C7-AE9246662B59}" dt="2025-12-12T07:33:42.360" v="86" actId="1076"/>
          <ac:picMkLst>
            <pc:docMk/>
            <pc:sldMk cId="2063368681" sldId="616"/>
            <ac:picMk id="3" creationId="{3EB4FCE3-E5ED-2764-F3A0-88F6C61BE669}"/>
          </ac:picMkLst>
        </pc:picChg>
      </pc:sldChg>
      <pc:sldChg chg="addSp modSp add replId">
        <pc:chgData name="A Freel" userId="S::afreel@ohacademy.co.uk::f6dead3d-cc44-4b49-aee1-60fe86f08dbd" providerId="AD" clId="Web-{BE1CDD46-7E6F-C03E-99C7-AE9246662B59}" dt="2025-12-12T07:34:29.469" v="123" actId="1076"/>
        <pc:sldMkLst>
          <pc:docMk/>
          <pc:sldMk cId="38764861" sldId="617"/>
        </pc:sldMkLst>
        <pc:picChg chg="add mod">
          <ac:chgData name="A Freel" userId="S::afreel@ohacademy.co.uk::f6dead3d-cc44-4b49-aee1-60fe86f08dbd" providerId="AD" clId="Web-{BE1CDD46-7E6F-C03E-99C7-AE9246662B59}" dt="2025-12-12T07:34:29.469" v="123" actId="1076"/>
          <ac:picMkLst>
            <pc:docMk/>
            <pc:sldMk cId="38764861" sldId="617"/>
            <ac:picMk id="3" creationId="{BC6765FD-E5A4-77C5-DCD2-F2130E9EF5DA}"/>
          </ac:picMkLst>
        </pc:picChg>
      </pc:sldChg>
      <pc:sldChg chg="addSp modSp add replId">
        <pc:chgData name="A Freel" userId="S::afreel@ohacademy.co.uk::f6dead3d-cc44-4b49-aee1-60fe86f08dbd" providerId="AD" clId="Web-{BE1CDD46-7E6F-C03E-99C7-AE9246662B59}" dt="2025-12-12T07:34:49.328" v="125" actId="1076"/>
        <pc:sldMkLst>
          <pc:docMk/>
          <pc:sldMk cId="559211431" sldId="618"/>
        </pc:sldMkLst>
        <pc:picChg chg="add mod">
          <ac:chgData name="A Freel" userId="S::afreel@ohacademy.co.uk::f6dead3d-cc44-4b49-aee1-60fe86f08dbd" providerId="AD" clId="Web-{BE1CDD46-7E6F-C03E-99C7-AE9246662B59}" dt="2025-12-12T07:34:49.328" v="125" actId="1076"/>
          <ac:picMkLst>
            <pc:docMk/>
            <pc:sldMk cId="559211431" sldId="618"/>
            <ac:picMk id="3" creationId="{43423590-F1BF-C963-E29E-48341EBE230B}"/>
          </ac:picMkLst>
        </pc:picChg>
      </pc:sldChg>
    </pc:docChg>
  </pc:docChgLst>
  <pc:docChgLst>
    <pc:chgData name="A Freel" userId="S::afreel@ohacademy.co.uk::f6dead3d-cc44-4b49-aee1-60fe86f08dbd" providerId="AD" clId="Web-{CD22689D-6141-2B75-5219-66FA78A95C26}"/>
    <pc:docChg chg="delSld modSld">
      <pc:chgData name="A Freel" userId="S::afreel@ohacademy.co.uk::f6dead3d-cc44-4b49-aee1-60fe86f08dbd" providerId="AD" clId="Web-{CD22689D-6141-2B75-5219-66FA78A95C26}" dt="2025-12-15T07:42:27.702" v="37" actId="20577"/>
      <pc:docMkLst>
        <pc:docMk/>
      </pc:docMkLst>
      <pc:sldChg chg="del">
        <pc:chgData name="A Freel" userId="S::afreel@ohacademy.co.uk::f6dead3d-cc44-4b49-aee1-60fe86f08dbd" providerId="AD" clId="Web-{CD22689D-6141-2B75-5219-66FA78A95C26}" dt="2025-12-15T07:38:02.136" v="0"/>
        <pc:sldMkLst>
          <pc:docMk/>
          <pc:sldMk cId="3877066323" sldId="507"/>
        </pc:sldMkLst>
      </pc:sldChg>
      <pc:sldChg chg="addSp delSp modSp">
        <pc:chgData name="A Freel" userId="S::afreel@ohacademy.co.uk::f6dead3d-cc44-4b49-aee1-60fe86f08dbd" providerId="AD" clId="Web-{CD22689D-6141-2B75-5219-66FA78A95C26}" dt="2025-12-15T07:42:27.702" v="37" actId="20577"/>
        <pc:sldMkLst>
          <pc:docMk/>
          <pc:sldMk cId="1166182221" sldId="581"/>
        </pc:sldMkLst>
        <pc:spChg chg="add mod">
          <ac:chgData name="A Freel" userId="S::afreel@ohacademy.co.uk::f6dead3d-cc44-4b49-aee1-60fe86f08dbd" providerId="AD" clId="Web-{CD22689D-6141-2B75-5219-66FA78A95C26}" dt="2025-12-15T07:40:34.102" v="17" actId="20577"/>
          <ac:spMkLst>
            <pc:docMk/>
            <pc:sldMk cId="1166182221" sldId="581"/>
            <ac:spMk id="15" creationId="{E985AF9D-C6E5-ACEB-9DF7-1CD328EA6C7B}"/>
          </ac:spMkLst>
        </pc:spChg>
        <pc:spChg chg="add mod">
          <ac:chgData name="A Freel" userId="S::afreel@ohacademy.co.uk::f6dead3d-cc44-4b49-aee1-60fe86f08dbd" providerId="AD" clId="Web-{CD22689D-6141-2B75-5219-66FA78A95C26}" dt="2025-12-15T07:42:27.702" v="37" actId="20577"/>
          <ac:spMkLst>
            <pc:docMk/>
            <pc:sldMk cId="1166182221" sldId="581"/>
            <ac:spMk id="20" creationId="{49C604DD-32FD-32E0-7F57-639E09D7052C}"/>
          </ac:spMkLst>
        </pc:spChg>
        <pc:picChg chg="add mod">
          <ac:chgData name="A Freel" userId="S::afreel@ohacademy.co.uk::f6dead3d-cc44-4b49-aee1-60fe86f08dbd" providerId="AD" clId="Web-{CD22689D-6141-2B75-5219-66FA78A95C26}" dt="2025-12-15T07:40:10.397" v="4" actId="1076"/>
          <ac:picMkLst>
            <pc:docMk/>
            <pc:sldMk cId="1166182221" sldId="581"/>
            <ac:picMk id="11" creationId="{66D6C28B-D2ED-E75C-4000-CEFE08519137}"/>
          </ac:picMkLst>
        </pc:picChg>
        <pc:picChg chg="add mod">
          <ac:chgData name="A Freel" userId="S::afreel@ohacademy.co.uk::f6dead3d-cc44-4b49-aee1-60fe86f08dbd" providerId="AD" clId="Web-{CD22689D-6141-2B75-5219-66FA78A95C26}" dt="2025-12-15T07:41:57.607" v="20" actId="1076"/>
          <ac:picMkLst>
            <pc:docMk/>
            <pc:sldMk cId="1166182221" sldId="581"/>
            <ac:picMk id="17" creationId="{A4DA9266-3900-C981-2EC6-7839F17531BA}"/>
          </ac:picMkLst>
        </pc:picChg>
        <pc:picChg chg="add del mod">
          <ac:chgData name="A Freel" userId="S::afreel@ohacademy.co.uk::f6dead3d-cc44-4b49-aee1-60fe86f08dbd" providerId="AD" clId="Web-{CD22689D-6141-2B75-5219-66FA78A95C26}" dt="2025-12-15T07:42:03.310" v="22"/>
          <ac:picMkLst>
            <pc:docMk/>
            <pc:sldMk cId="1166182221" sldId="581"/>
            <ac:picMk id="18" creationId="{1053EF09-3553-5410-10D5-266E89142BE0}"/>
          </ac:picMkLst>
        </pc:picChg>
        <pc:picChg chg="add del mod">
          <ac:chgData name="A Freel" userId="S::afreel@ohacademy.co.uk::f6dead3d-cc44-4b49-aee1-60fe86f08dbd" providerId="AD" clId="Web-{CD22689D-6141-2B75-5219-66FA78A95C26}" dt="2025-12-15T07:42:08.701" v="24"/>
          <ac:picMkLst>
            <pc:docMk/>
            <pc:sldMk cId="1166182221" sldId="581"/>
            <ac:picMk id="19" creationId="{DD415C6F-1CCD-AB27-D236-DA2D1AB6258C}"/>
          </ac:picMkLst>
        </pc:picChg>
      </pc:sldChg>
      <pc:sldChg chg="del">
        <pc:chgData name="A Freel" userId="S::afreel@ohacademy.co.uk::f6dead3d-cc44-4b49-aee1-60fe86f08dbd" providerId="AD" clId="Web-{CD22689D-6141-2B75-5219-66FA78A95C26}" dt="2025-12-15T07:38:15.496" v="1"/>
        <pc:sldMkLst>
          <pc:docMk/>
          <pc:sldMk cId="1720766670" sldId="599"/>
        </pc:sldMkLst>
      </pc:sldChg>
    </pc:docChg>
  </pc:docChgLst>
  <pc:docChgLst>
    <pc:chgData name="A Freel" userId="S::afreel@ohacademy.co.uk::f6dead3d-cc44-4b49-aee1-60fe86f08dbd" providerId="AD" clId="Web-{E75C9143-3CC9-EDA5-2DA1-D6EA9F7B3471}"/>
    <pc:docChg chg="addSld modSld modMainMaster">
      <pc:chgData name="A Freel" userId="S::afreel@ohacademy.co.uk::f6dead3d-cc44-4b49-aee1-60fe86f08dbd" providerId="AD" clId="Web-{E75C9143-3CC9-EDA5-2DA1-D6EA9F7B3471}" dt="2025-12-11T10:46:07.246" v="83" actId="20577"/>
      <pc:docMkLst>
        <pc:docMk/>
      </pc:docMkLst>
      <pc:sldChg chg="delSp modSp mod setBg">
        <pc:chgData name="A Freel" userId="S::afreel@ohacademy.co.uk::f6dead3d-cc44-4b49-aee1-60fe86f08dbd" providerId="AD" clId="Web-{E75C9143-3CC9-EDA5-2DA1-D6EA9F7B3471}" dt="2025-12-10T19:50:45.521" v="10"/>
        <pc:sldMkLst>
          <pc:docMk/>
          <pc:sldMk cId="109857222" sldId="256"/>
        </pc:sldMkLst>
        <pc:spChg chg="mod">
          <ac:chgData name="A Freel" userId="S::afreel@ohacademy.co.uk::f6dead3d-cc44-4b49-aee1-60fe86f08dbd" providerId="AD" clId="Web-{E75C9143-3CC9-EDA5-2DA1-D6EA9F7B3471}" dt="2025-12-10T19:50:33.755" v="8" actId="20577"/>
          <ac:spMkLst>
            <pc:docMk/>
            <pc:sldMk cId="109857222" sldId="256"/>
            <ac:spMk id="2" creationId="{00000000-0000-0000-0000-000000000000}"/>
          </ac:spMkLst>
        </pc:spChg>
      </pc:sldChg>
      <pc:sldChg chg="mod">
        <pc:chgData name="A Freel" userId="S::afreel@ohacademy.co.uk::f6dead3d-cc44-4b49-aee1-60fe86f08dbd" providerId="AD" clId="Web-{E75C9143-3CC9-EDA5-2DA1-D6EA9F7B3471}" dt="2025-12-10T19:50:45.521" v="10"/>
        <pc:sldMkLst>
          <pc:docMk/>
          <pc:sldMk cId="2951688147" sldId="269"/>
        </pc:sldMkLst>
      </pc:sldChg>
      <pc:sldChg chg="mod">
        <pc:chgData name="A Freel" userId="S::afreel@ohacademy.co.uk::f6dead3d-cc44-4b49-aee1-60fe86f08dbd" providerId="AD" clId="Web-{E75C9143-3CC9-EDA5-2DA1-D6EA9F7B3471}" dt="2025-12-10T19:50:45.521" v="10"/>
        <pc:sldMkLst>
          <pc:docMk/>
          <pc:sldMk cId="3178404697" sldId="270"/>
        </pc:sldMkLst>
      </pc:sldChg>
      <pc:sldChg chg="mod">
        <pc:chgData name="A Freel" userId="S::afreel@ohacademy.co.uk::f6dead3d-cc44-4b49-aee1-60fe86f08dbd" providerId="AD" clId="Web-{E75C9143-3CC9-EDA5-2DA1-D6EA9F7B3471}" dt="2025-12-10T19:50:45.521" v="10"/>
        <pc:sldMkLst>
          <pc:docMk/>
          <pc:sldMk cId="576115010" sldId="271"/>
        </pc:sldMkLst>
      </pc:sldChg>
      <pc:sldChg chg="add">
        <pc:chgData name="A Freel" userId="S::afreel@ohacademy.co.uk::f6dead3d-cc44-4b49-aee1-60fe86f08dbd" providerId="AD" clId="Web-{E75C9143-3CC9-EDA5-2DA1-D6EA9F7B3471}" dt="2025-12-10T19:51:12.818" v="11"/>
        <pc:sldMkLst>
          <pc:docMk/>
          <pc:sldMk cId="4110216635" sldId="482"/>
        </pc:sldMkLst>
      </pc:sldChg>
      <pc:sldChg chg="mod">
        <pc:chgData name="A Freel" userId="S::afreel@ohacademy.co.uk::f6dead3d-cc44-4b49-aee1-60fe86f08dbd" providerId="AD" clId="Web-{E75C9143-3CC9-EDA5-2DA1-D6EA9F7B3471}" dt="2025-12-10T19:50:45.521" v="10"/>
        <pc:sldMkLst>
          <pc:docMk/>
          <pc:sldMk cId="1181443961" sldId="508"/>
        </pc:sldMkLst>
      </pc:sldChg>
      <pc:sldChg chg="mod">
        <pc:chgData name="A Freel" userId="S::afreel@ohacademy.co.uk::f6dead3d-cc44-4b49-aee1-60fe86f08dbd" providerId="AD" clId="Web-{E75C9143-3CC9-EDA5-2DA1-D6EA9F7B3471}" dt="2025-12-10T19:50:45.521" v="10"/>
        <pc:sldMkLst>
          <pc:docMk/>
          <pc:sldMk cId="2229340389" sldId="509"/>
        </pc:sldMkLst>
      </pc:sldChg>
      <pc:sldChg chg="mod">
        <pc:chgData name="A Freel" userId="S::afreel@ohacademy.co.uk::f6dead3d-cc44-4b49-aee1-60fe86f08dbd" providerId="AD" clId="Web-{E75C9143-3CC9-EDA5-2DA1-D6EA9F7B3471}" dt="2025-12-10T19:50:45.521" v="10"/>
        <pc:sldMkLst>
          <pc:docMk/>
          <pc:sldMk cId="2762543552" sldId="511"/>
        </pc:sldMkLst>
      </pc:sldChg>
      <pc:sldChg chg="mod">
        <pc:chgData name="A Freel" userId="S::afreel@ohacademy.co.uk::f6dead3d-cc44-4b49-aee1-60fe86f08dbd" providerId="AD" clId="Web-{E75C9143-3CC9-EDA5-2DA1-D6EA9F7B3471}" dt="2025-12-10T19:50:45.521" v="10"/>
        <pc:sldMkLst>
          <pc:docMk/>
          <pc:sldMk cId="2363594556" sldId="512"/>
        </pc:sldMkLst>
      </pc:sldChg>
      <pc:sldChg chg="delSp modSp add">
        <pc:chgData name="A Freel" userId="S::afreel@ohacademy.co.uk::f6dead3d-cc44-4b49-aee1-60fe86f08dbd" providerId="AD" clId="Web-{E75C9143-3CC9-EDA5-2DA1-D6EA9F7B3471}" dt="2025-12-10T20:03:59.771" v="27"/>
        <pc:sldMkLst>
          <pc:docMk/>
          <pc:sldMk cId="1166182221" sldId="581"/>
        </pc:sldMkLst>
      </pc:sldChg>
      <pc:sldChg chg="add">
        <pc:chgData name="A Freel" userId="S::afreel@ohacademy.co.uk::f6dead3d-cc44-4b49-aee1-60fe86f08dbd" providerId="AD" clId="Web-{E75C9143-3CC9-EDA5-2DA1-D6EA9F7B3471}" dt="2025-12-10T19:51:12.865" v="12"/>
        <pc:sldMkLst>
          <pc:docMk/>
          <pc:sldMk cId="2256358434" sldId="582"/>
        </pc:sldMkLst>
      </pc:sldChg>
      <pc:sldChg chg="delSp add">
        <pc:chgData name="A Freel" userId="S::afreel@ohacademy.co.uk::f6dead3d-cc44-4b49-aee1-60fe86f08dbd" providerId="AD" clId="Web-{E75C9143-3CC9-EDA5-2DA1-D6EA9F7B3471}" dt="2025-12-10T19:52:04.006" v="19"/>
        <pc:sldMkLst>
          <pc:docMk/>
          <pc:sldMk cId="845759520" sldId="598"/>
        </pc:sldMkLst>
      </pc:sldChg>
      <pc:sldChg chg="addSp delSp modSp new">
        <pc:chgData name="A Freel" userId="S::afreel@ohacademy.co.uk::f6dead3d-cc44-4b49-aee1-60fe86f08dbd" providerId="AD" clId="Web-{E75C9143-3CC9-EDA5-2DA1-D6EA9F7B3471}" dt="2025-12-11T10:46:07.246" v="83" actId="20577"/>
        <pc:sldMkLst>
          <pc:docMk/>
          <pc:sldMk cId="1720766670" sldId="599"/>
        </pc:sldMkLst>
        <pc:spChg chg="add mod">
          <ac:chgData name="A Freel" userId="S::afreel@ohacademy.co.uk::f6dead3d-cc44-4b49-aee1-60fe86f08dbd" providerId="AD" clId="Web-{E75C9143-3CC9-EDA5-2DA1-D6EA9F7B3471}" dt="2025-12-11T10:46:07.246" v="83" actId="20577"/>
          <ac:spMkLst>
            <pc:docMk/>
            <pc:sldMk cId="1720766670" sldId="599"/>
            <ac:spMk id="4" creationId="{0F90D2CE-6DD4-1ED5-7340-C9B91B2AF0DB}"/>
          </ac:spMkLst>
        </pc:spChg>
      </pc:sldChg>
      <pc:sldMasterChg chg="mod setBg modSldLayout">
        <pc:chgData name="A Freel" userId="S::afreel@ohacademy.co.uk::f6dead3d-cc44-4b49-aee1-60fe86f08dbd" providerId="AD" clId="Web-{E75C9143-3CC9-EDA5-2DA1-D6EA9F7B3471}" dt="2025-12-10T19:50:45.521" v="10"/>
        <pc:sldMasterMkLst>
          <pc:docMk/>
          <pc:sldMasterMk cId="2460954070" sldId="2147483660"/>
        </pc:sldMasterMkLst>
        <pc:sldLayoutChg chg="mod">
          <pc:chgData name="A Freel" userId="S::afreel@ohacademy.co.uk::f6dead3d-cc44-4b49-aee1-60fe86f08dbd" providerId="AD" clId="Web-{E75C9143-3CC9-EDA5-2DA1-D6EA9F7B3471}" dt="2025-12-10T19:50:45.521" v="10"/>
          <pc:sldLayoutMkLst>
            <pc:docMk/>
            <pc:sldMasterMk cId="2460954070" sldId="2147483660"/>
            <pc:sldLayoutMk cId="2385387890" sldId="2147483661"/>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949138452" sldId="2147483662"/>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2591524520" sldId="2147483663"/>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1203092039" sldId="2147483664"/>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3733172339" sldId="2147483665"/>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3210312558" sldId="2147483666"/>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3146388984" sldId="2147483667"/>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3171841454" sldId="2147483668"/>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1718958274" sldId="2147483669"/>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2202905451" sldId="2147483670"/>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3479445657" sldId="2147483671"/>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3018859116" sldId="2147483672"/>
          </pc:sldLayoutMkLst>
        </pc:sldLayoutChg>
        <pc:sldLayoutChg chg="mod">
          <pc:chgData name="A Freel" userId="S::afreel@ohacademy.co.uk::f6dead3d-cc44-4b49-aee1-60fe86f08dbd" providerId="AD" clId="Web-{E75C9143-3CC9-EDA5-2DA1-D6EA9F7B3471}" dt="2025-12-10T19:50:45.521" v="10"/>
          <pc:sldLayoutMkLst>
            <pc:docMk/>
            <pc:sldMasterMk cId="2460954070" sldId="2147483660"/>
            <pc:sldLayoutMk cId="1059738095" sldId="2147483673"/>
          </pc:sldLayoutMkLst>
        </pc:sldLayoutChg>
      </pc:sldMasterChg>
    </pc:docChg>
  </pc:docChgLst>
  <pc:docChgLst>
    <pc:chgData name="A Freel" userId="S::afreel@ohacademy.co.uk::f6dead3d-cc44-4b49-aee1-60fe86f08dbd" providerId="AD" clId="Web-{40388A42-FEC6-6C1D-5C8C-7920343B09E6}"/>
    <pc:docChg chg="addSld delSld modSld">
      <pc:chgData name="A Freel" userId="S::afreel@ohacademy.co.uk::f6dead3d-cc44-4b49-aee1-60fe86f08dbd" providerId="AD" clId="Web-{40388A42-FEC6-6C1D-5C8C-7920343B09E6}" dt="2025-12-12T10:27:35.414" v="213"/>
      <pc:docMkLst>
        <pc:docMk/>
      </pc:docMkLst>
      <pc:sldChg chg="addSp modSp">
        <pc:chgData name="A Freel" userId="S::afreel@ohacademy.co.uk::f6dead3d-cc44-4b49-aee1-60fe86f08dbd" providerId="AD" clId="Web-{40388A42-FEC6-6C1D-5C8C-7920343B09E6}" dt="2025-12-12T09:46:23.287" v="81"/>
        <pc:sldMkLst>
          <pc:docMk/>
          <pc:sldMk cId="2951688147" sldId="269"/>
        </pc:sldMkLst>
        <pc:spChg chg="add">
          <ac:chgData name="A Freel" userId="S::afreel@ohacademy.co.uk::f6dead3d-cc44-4b49-aee1-60fe86f08dbd" providerId="AD" clId="Web-{40388A42-FEC6-6C1D-5C8C-7920343B09E6}" dt="2025-12-12T09:42:55.443" v="42"/>
          <ac:spMkLst>
            <pc:docMk/>
            <pc:sldMk cId="2951688147" sldId="269"/>
            <ac:spMk id="4" creationId="{DDBC26A7-89A9-0C17-274C-EBE2F043348E}"/>
          </ac:spMkLst>
        </pc:spChg>
        <pc:spChg chg="add">
          <ac:chgData name="A Freel" userId="S::afreel@ohacademy.co.uk::f6dead3d-cc44-4b49-aee1-60fe86f08dbd" providerId="AD" clId="Web-{40388A42-FEC6-6C1D-5C8C-7920343B09E6}" dt="2025-12-12T09:46:23.287" v="81"/>
          <ac:spMkLst>
            <pc:docMk/>
            <pc:sldMk cId="2951688147" sldId="269"/>
            <ac:spMk id="6" creationId="{D150A452-0D95-4E2B-E971-58D94F707BBE}"/>
          </ac:spMkLst>
        </pc:spChg>
        <pc:spChg chg="mod">
          <ac:chgData name="A Freel" userId="S::afreel@ohacademy.co.uk::f6dead3d-cc44-4b49-aee1-60fe86f08dbd" providerId="AD" clId="Web-{40388A42-FEC6-6C1D-5C8C-7920343B09E6}" dt="2025-12-12T09:43:07.521" v="45" actId="20577"/>
          <ac:spMkLst>
            <pc:docMk/>
            <pc:sldMk cId="2951688147" sldId="269"/>
            <ac:spMk id="7" creationId="{F0E4F485-3FE9-4F4F-A42C-ACFD9AC86DE8}"/>
          </ac:spMkLst>
        </pc:spChg>
        <pc:picChg chg="mod">
          <ac:chgData name="A Freel" userId="S::afreel@ohacademy.co.uk::f6dead3d-cc44-4b49-aee1-60fe86f08dbd" providerId="AD" clId="Web-{40388A42-FEC6-6C1D-5C8C-7920343B09E6}" dt="2025-12-12T09:42:57.537" v="43" actId="1076"/>
          <ac:picMkLst>
            <pc:docMk/>
            <pc:sldMk cId="2951688147" sldId="269"/>
            <ac:picMk id="2" creationId="{00000000-0000-0000-0000-000000000000}"/>
          </ac:picMkLst>
        </pc:picChg>
      </pc:sldChg>
      <pc:sldChg chg="addSp modSp">
        <pc:chgData name="A Freel" userId="S::afreel@ohacademy.co.uk::f6dead3d-cc44-4b49-aee1-60fe86f08dbd" providerId="AD" clId="Web-{40388A42-FEC6-6C1D-5C8C-7920343B09E6}" dt="2025-12-12T09:46:25.990" v="82"/>
        <pc:sldMkLst>
          <pc:docMk/>
          <pc:sldMk cId="3178404697" sldId="270"/>
        </pc:sldMkLst>
        <pc:spChg chg="add">
          <ac:chgData name="A Freel" userId="S::afreel@ohacademy.co.uk::f6dead3d-cc44-4b49-aee1-60fe86f08dbd" providerId="AD" clId="Web-{40388A42-FEC6-6C1D-5C8C-7920343B09E6}" dt="2025-12-12T09:43:09.881" v="46"/>
          <ac:spMkLst>
            <pc:docMk/>
            <pc:sldMk cId="3178404697" sldId="270"/>
            <ac:spMk id="3" creationId="{E5BA2FA9-CD0D-2EEC-1F14-AB0B864C62CE}"/>
          </ac:spMkLst>
        </pc:spChg>
        <pc:spChg chg="add">
          <ac:chgData name="A Freel" userId="S::afreel@ohacademy.co.uk::f6dead3d-cc44-4b49-aee1-60fe86f08dbd" providerId="AD" clId="Web-{40388A42-FEC6-6C1D-5C8C-7920343B09E6}" dt="2025-12-12T09:46:25.990" v="82"/>
          <ac:spMkLst>
            <pc:docMk/>
            <pc:sldMk cId="3178404697" sldId="270"/>
            <ac:spMk id="5" creationId="{C4EC470A-CE65-130E-6ED5-2DD192D72B9B}"/>
          </ac:spMkLst>
        </pc:spChg>
        <pc:spChg chg="mod">
          <ac:chgData name="A Freel" userId="S::afreel@ohacademy.co.uk::f6dead3d-cc44-4b49-aee1-60fe86f08dbd" providerId="AD" clId="Web-{40388A42-FEC6-6C1D-5C8C-7920343B09E6}" dt="2025-12-12T09:43:24.162" v="49" actId="1076"/>
          <ac:spMkLst>
            <pc:docMk/>
            <pc:sldMk cId="3178404697" sldId="270"/>
            <ac:spMk id="7" creationId="{67682FE1-7ED1-4F49-9B06-8B28B71CBA21}"/>
          </ac:spMkLst>
        </pc:spChg>
        <pc:spChg chg="mod">
          <ac:chgData name="A Freel" userId="S::afreel@ohacademy.co.uk::f6dead3d-cc44-4b49-aee1-60fe86f08dbd" providerId="AD" clId="Web-{40388A42-FEC6-6C1D-5C8C-7920343B09E6}" dt="2025-12-12T09:43:29.866" v="51" actId="1076"/>
          <ac:spMkLst>
            <pc:docMk/>
            <pc:sldMk cId="3178404697" sldId="270"/>
            <ac:spMk id="8" creationId="{F0E4F485-3FE9-4F4F-A42C-ACFD9AC86DE8}"/>
          </ac:spMkLst>
        </pc:spChg>
        <pc:picChg chg="mod">
          <ac:chgData name="A Freel" userId="S::afreel@ohacademy.co.uk::f6dead3d-cc44-4b49-aee1-60fe86f08dbd" providerId="AD" clId="Web-{40388A42-FEC6-6C1D-5C8C-7920343B09E6}" dt="2025-12-12T09:43:15.521" v="47" actId="1076"/>
          <ac:picMkLst>
            <pc:docMk/>
            <pc:sldMk cId="3178404697" sldId="270"/>
            <ac:picMk id="9" creationId="{00000000-0000-0000-0000-000000000000}"/>
          </ac:picMkLst>
        </pc:picChg>
      </pc:sldChg>
      <pc:sldChg chg="addSp modSp">
        <pc:chgData name="A Freel" userId="S::afreel@ohacademy.co.uk::f6dead3d-cc44-4b49-aee1-60fe86f08dbd" providerId="AD" clId="Web-{40388A42-FEC6-6C1D-5C8C-7920343B09E6}" dt="2025-12-12T09:46:28.678" v="83"/>
        <pc:sldMkLst>
          <pc:docMk/>
          <pc:sldMk cId="576115010" sldId="271"/>
        </pc:sldMkLst>
        <pc:spChg chg="add">
          <ac:chgData name="A Freel" userId="S::afreel@ohacademy.co.uk::f6dead3d-cc44-4b49-aee1-60fe86f08dbd" providerId="AD" clId="Web-{40388A42-FEC6-6C1D-5C8C-7920343B09E6}" dt="2025-12-12T09:44:52.789" v="52"/>
          <ac:spMkLst>
            <pc:docMk/>
            <pc:sldMk cId="576115010" sldId="271"/>
            <ac:spMk id="3" creationId="{95119917-0A18-396C-CBA0-7BD1BDB6AEED}"/>
          </ac:spMkLst>
        </pc:spChg>
        <pc:spChg chg="add">
          <ac:chgData name="A Freel" userId="S::afreel@ohacademy.co.uk::f6dead3d-cc44-4b49-aee1-60fe86f08dbd" providerId="AD" clId="Web-{40388A42-FEC6-6C1D-5C8C-7920343B09E6}" dt="2025-12-12T09:46:28.678" v="83"/>
          <ac:spMkLst>
            <pc:docMk/>
            <pc:sldMk cId="576115010" sldId="271"/>
            <ac:spMk id="5" creationId="{9108DBC4-8126-CCCF-C550-A977C3E31430}"/>
          </ac:spMkLst>
        </pc:spChg>
        <pc:spChg chg="mod">
          <ac:chgData name="A Freel" userId="S::afreel@ohacademy.co.uk::f6dead3d-cc44-4b49-aee1-60fe86f08dbd" providerId="AD" clId="Web-{40388A42-FEC6-6C1D-5C8C-7920343B09E6}" dt="2025-12-12T09:45:03.368" v="56" actId="1076"/>
          <ac:spMkLst>
            <pc:docMk/>
            <pc:sldMk cId="576115010" sldId="271"/>
            <ac:spMk id="7" creationId="{67682FE1-7ED1-4F49-9B06-8B28B71CBA21}"/>
          </ac:spMkLst>
        </pc:spChg>
        <pc:spChg chg="mod">
          <ac:chgData name="A Freel" userId="S::afreel@ohacademy.co.uk::f6dead3d-cc44-4b49-aee1-60fe86f08dbd" providerId="AD" clId="Web-{40388A42-FEC6-6C1D-5C8C-7920343B09E6}" dt="2025-12-12T09:45:11.729" v="58" actId="20577"/>
          <ac:spMkLst>
            <pc:docMk/>
            <pc:sldMk cId="576115010" sldId="271"/>
            <ac:spMk id="8" creationId="{F0E4F485-3FE9-4F4F-A42C-ACFD9AC86DE8}"/>
          </ac:spMkLst>
        </pc:spChg>
        <pc:picChg chg="mod">
          <ac:chgData name="A Freel" userId="S::afreel@ohacademy.co.uk::f6dead3d-cc44-4b49-aee1-60fe86f08dbd" providerId="AD" clId="Web-{40388A42-FEC6-6C1D-5C8C-7920343B09E6}" dt="2025-12-12T09:45:01.024" v="55" actId="1076"/>
          <ac:picMkLst>
            <pc:docMk/>
            <pc:sldMk cId="576115010" sldId="271"/>
            <ac:picMk id="9" creationId="{00000000-0000-0000-0000-000000000000}"/>
          </ac:picMkLst>
        </pc:picChg>
      </pc:sldChg>
      <pc:sldChg chg="addSp modSp">
        <pc:chgData name="A Freel" userId="S::afreel@ohacademy.co.uk::f6dead3d-cc44-4b49-aee1-60fe86f08dbd" providerId="AD" clId="Web-{40388A42-FEC6-6C1D-5C8C-7920343B09E6}" dt="2025-12-12T09:46:30.631" v="84"/>
        <pc:sldMkLst>
          <pc:docMk/>
          <pc:sldMk cId="1181443961" sldId="508"/>
        </pc:sldMkLst>
        <pc:spChg chg="add">
          <ac:chgData name="A Freel" userId="S::afreel@ohacademy.co.uk::f6dead3d-cc44-4b49-aee1-60fe86f08dbd" providerId="AD" clId="Web-{40388A42-FEC6-6C1D-5C8C-7920343B09E6}" dt="2025-12-12T09:45:31.576" v="65"/>
          <ac:spMkLst>
            <pc:docMk/>
            <pc:sldMk cId="1181443961" sldId="508"/>
            <ac:spMk id="5" creationId="{711A9CC0-E3E9-1F26-83CC-9A16A92D804B}"/>
          </ac:spMkLst>
        </pc:spChg>
        <pc:spChg chg="add">
          <ac:chgData name="A Freel" userId="S::afreel@ohacademy.co.uk::f6dead3d-cc44-4b49-aee1-60fe86f08dbd" providerId="AD" clId="Web-{40388A42-FEC6-6C1D-5C8C-7920343B09E6}" dt="2025-12-12T09:46:30.631" v="84"/>
          <ac:spMkLst>
            <pc:docMk/>
            <pc:sldMk cId="1181443961" sldId="508"/>
            <ac:spMk id="7" creationId="{E2CC8344-B79C-849A-13AC-05A49DB435BF}"/>
          </ac:spMkLst>
        </pc:spChg>
        <pc:spChg chg="mod">
          <ac:chgData name="A Freel" userId="S::afreel@ohacademy.co.uk::f6dead3d-cc44-4b49-aee1-60fe86f08dbd" providerId="AD" clId="Web-{40388A42-FEC6-6C1D-5C8C-7920343B09E6}" dt="2025-12-12T09:45:23.591" v="62" actId="20577"/>
          <ac:spMkLst>
            <pc:docMk/>
            <pc:sldMk cId="1181443961" sldId="508"/>
            <ac:spMk id="8" creationId="{67682FE1-7ED1-4F49-9B06-8B28B71CBA21}"/>
          </ac:spMkLst>
        </pc:spChg>
        <pc:spChg chg="mod">
          <ac:chgData name="A Freel" userId="S::afreel@ohacademy.co.uk::f6dead3d-cc44-4b49-aee1-60fe86f08dbd" providerId="AD" clId="Web-{40388A42-FEC6-6C1D-5C8C-7920343B09E6}" dt="2025-12-12T09:45:29.842" v="64" actId="1076"/>
          <ac:spMkLst>
            <pc:docMk/>
            <pc:sldMk cId="1181443961" sldId="508"/>
            <ac:spMk id="9" creationId="{F0E4F485-3FE9-4F4F-A42C-ACFD9AC86DE8}"/>
          </ac:spMkLst>
        </pc:spChg>
        <pc:picChg chg="mod">
          <ac:chgData name="A Freel" userId="S::afreel@ohacademy.co.uk::f6dead3d-cc44-4b49-aee1-60fe86f08dbd" providerId="AD" clId="Web-{40388A42-FEC6-6C1D-5C8C-7920343B09E6}" dt="2025-12-12T09:45:15.683" v="59" actId="1076"/>
          <ac:picMkLst>
            <pc:docMk/>
            <pc:sldMk cId="1181443961" sldId="508"/>
            <ac:picMk id="2" creationId="{00000000-0000-0000-0000-000000000000}"/>
          </ac:picMkLst>
        </pc:picChg>
        <pc:picChg chg="mod">
          <ac:chgData name="A Freel" userId="S::afreel@ohacademy.co.uk::f6dead3d-cc44-4b49-aee1-60fe86f08dbd" providerId="AD" clId="Web-{40388A42-FEC6-6C1D-5C8C-7920343B09E6}" dt="2025-12-12T09:45:17.058" v="60" actId="1076"/>
          <ac:picMkLst>
            <pc:docMk/>
            <pc:sldMk cId="1181443961" sldId="508"/>
            <ac:picMk id="4" creationId="{00000000-0000-0000-0000-000000000000}"/>
          </ac:picMkLst>
        </pc:picChg>
      </pc:sldChg>
      <pc:sldChg chg="addSp modSp">
        <pc:chgData name="A Freel" userId="S::afreel@ohacademy.co.uk::f6dead3d-cc44-4b49-aee1-60fe86f08dbd" providerId="AD" clId="Web-{40388A42-FEC6-6C1D-5C8C-7920343B09E6}" dt="2025-12-12T09:46:21.083" v="80"/>
        <pc:sldMkLst>
          <pc:docMk/>
          <pc:sldMk cId="2229340389" sldId="509"/>
        </pc:sldMkLst>
        <pc:spChg chg="add">
          <ac:chgData name="A Freel" userId="S::afreel@ohacademy.co.uk::f6dead3d-cc44-4b49-aee1-60fe86f08dbd" providerId="AD" clId="Web-{40388A42-FEC6-6C1D-5C8C-7920343B09E6}" dt="2025-12-12T09:42:32.005" v="36"/>
          <ac:spMkLst>
            <pc:docMk/>
            <pc:sldMk cId="2229340389" sldId="509"/>
            <ac:spMk id="3" creationId="{D514EE55-1633-AD8E-E35C-FE52F663E0D4}"/>
          </ac:spMkLst>
        </pc:spChg>
        <pc:spChg chg="add">
          <ac:chgData name="A Freel" userId="S::afreel@ohacademy.co.uk::f6dead3d-cc44-4b49-aee1-60fe86f08dbd" providerId="AD" clId="Web-{40388A42-FEC6-6C1D-5C8C-7920343B09E6}" dt="2025-12-12T09:46:21.083" v="80"/>
          <ac:spMkLst>
            <pc:docMk/>
            <pc:sldMk cId="2229340389" sldId="509"/>
            <ac:spMk id="5" creationId="{FF7C6C98-E30A-8B58-BDD4-042F2B367BA0}"/>
          </ac:spMkLst>
        </pc:spChg>
        <pc:spChg chg="mod">
          <ac:chgData name="A Freel" userId="S::afreel@ohacademy.co.uk::f6dead3d-cc44-4b49-aee1-60fe86f08dbd" providerId="AD" clId="Web-{40388A42-FEC6-6C1D-5C8C-7920343B09E6}" dt="2025-12-12T09:42:52.099" v="41" actId="1076"/>
          <ac:spMkLst>
            <pc:docMk/>
            <pc:sldMk cId="2229340389" sldId="509"/>
            <ac:spMk id="6" creationId="{67682FE1-7ED1-4F49-9B06-8B28B71CBA21}"/>
          </ac:spMkLst>
        </pc:spChg>
        <pc:spChg chg="mod">
          <ac:chgData name="A Freel" userId="S::afreel@ohacademy.co.uk::f6dead3d-cc44-4b49-aee1-60fe86f08dbd" providerId="AD" clId="Web-{40388A42-FEC6-6C1D-5C8C-7920343B09E6}" dt="2025-12-12T09:42:45.614" v="39" actId="20577"/>
          <ac:spMkLst>
            <pc:docMk/>
            <pc:sldMk cId="2229340389" sldId="509"/>
            <ac:spMk id="7" creationId="{F0E4F485-3FE9-4F4F-A42C-ACFD9AC86DE8}"/>
          </ac:spMkLst>
        </pc:spChg>
        <pc:picChg chg="mod">
          <ac:chgData name="A Freel" userId="S::afreel@ohacademy.co.uk::f6dead3d-cc44-4b49-aee1-60fe86f08dbd" providerId="AD" clId="Web-{40388A42-FEC6-6C1D-5C8C-7920343B09E6}" dt="2025-12-12T09:42:48.521" v="40" actId="1076"/>
          <ac:picMkLst>
            <pc:docMk/>
            <pc:sldMk cId="2229340389" sldId="509"/>
            <ac:picMk id="8" creationId="{00000000-0000-0000-0000-000000000000}"/>
          </ac:picMkLst>
        </pc:picChg>
      </pc:sldChg>
      <pc:sldChg chg="addSp modSp">
        <pc:chgData name="A Freel" userId="S::afreel@ohacademy.co.uk::f6dead3d-cc44-4b49-aee1-60fe86f08dbd" providerId="AD" clId="Web-{40388A42-FEC6-6C1D-5C8C-7920343B09E6}" dt="2025-12-12T10:06:08.245" v="165" actId="14100"/>
        <pc:sldMkLst>
          <pc:docMk/>
          <pc:sldMk cId="2762543552" sldId="511"/>
        </pc:sldMkLst>
        <pc:spChg chg="mod">
          <ac:chgData name="A Freel" userId="S::afreel@ohacademy.co.uk::f6dead3d-cc44-4b49-aee1-60fe86f08dbd" providerId="AD" clId="Web-{40388A42-FEC6-6C1D-5C8C-7920343B09E6}" dt="2025-12-12T09:42:26.989" v="35" actId="20577"/>
          <ac:spMkLst>
            <pc:docMk/>
            <pc:sldMk cId="2762543552" sldId="511"/>
            <ac:spMk id="2" creationId="{E559CAC3-DA49-A059-FF03-9B62EDD8C9B8}"/>
          </ac:spMkLst>
        </pc:spChg>
        <pc:spChg chg="mod">
          <ac:chgData name="A Freel" userId="S::afreel@ohacademy.co.uk::f6dead3d-cc44-4b49-aee1-60fe86f08dbd" providerId="AD" clId="Web-{40388A42-FEC6-6C1D-5C8C-7920343B09E6}" dt="2025-12-12T10:04:17.710" v="136" actId="1076"/>
          <ac:spMkLst>
            <pc:docMk/>
            <pc:sldMk cId="2762543552" sldId="511"/>
            <ac:spMk id="3" creationId="{6E9FBC5F-601C-937F-C9F6-2E51A7C3374C}"/>
          </ac:spMkLst>
        </pc:spChg>
        <pc:spChg chg="add">
          <ac:chgData name="A Freel" userId="S::afreel@ohacademy.co.uk::f6dead3d-cc44-4b49-aee1-60fe86f08dbd" providerId="AD" clId="Web-{40388A42-FEC6-6C1D-5C8C-7920343B09E6}" dt="2025-12-12T09:41:57.785" v="25"/>
          <ac:spMkLst>
            <pc:docMk/>
            <pc:sldMk cId="2762543552" sldId="511"/>
            <ac:spMk id="6" creationId="{2E8E338B-D5D8-4A8E-5C75-C4B59F4EBD47}"/>
          </ac:spMkLst>
        </pc:spChg>
        <pc:spChg chg="add">
          <ac:chgData name="A Freel" userId="S::afreel@ohacademy.co.uk::f6dead3d-cc44-4b49-aee1-60fe86f08dbd" providerId="AD" clId="Web-{40388A42-FEC6-6C1D-5C8C-7920343B09E6}" dt="2025-12-12T09:46:18.552" v="79"/>
          <ac:spMkLst>
            <pc:docMk/>
            <pc:sldMk cId="2762543552" sldId="511"/>
            <ac:spMk id="8" creationId="{51FBD20C-5967-ABC9-A8A2-601E31E8AB45}"/>
          </ac:spMkLst>
        </pc:spChg>
        <pc:spChg chg="add mod">
          <ac:chgData name="A Freel" userId="S::afreel@ohacademy.co.uk::f6dead3d-cc44-4b49-aee1-60fe86f08dbd" providerId="AD" clId="Web-{40388A42-FEC6-6C1D-5C8C-7920343B09E6}" dt="2025-12-12T10:05:59.618" v="162" actId="20577"/>
          <ac:spMkLst>
            <pc:docMk/>
            <pc:sldMk cId="2762543552" sldId="511"/>
            <ac:spMk id="9" creationId="{0565AE2D-3B84-D533-1139-D161154A6E3F}"/>
          </ac:spMkLst>
        </pc:spChg>
        <pc:picChg chg="mod">
          <ac:chgData name="A Freel" userId="S::afreel@ohacademy.co.uk::f6dead3d-cc44-4b49-aee1-60fe86f08dbd" providerId="AD" clId="Web-{40388A42-FEC6-6C1D-5C8C-7920343B09E6}" dt="2025-12-12T09:42:10.583" v="30" actId="1076"/>
          <ac:picMkLst>
            <pc:docMk/>
            <pc:sldMk cId="2762543552" sldId="511"/>
            <ac:picMk id="5" creationId="{7EF7D671-126A-3E25-00FE-A49669F95351}"/>
          </ac:picMkLst>
        </pc:picChg>
        <pc:picChg chg="add mod">
          <ac:chgData name="A Freel" userId="S::afreel@ohacademy.co.uk::f6dead3d-cc44-4b49-aee1-60fe86f08dbd" providerId="AD" clId="Web-{40388A42-FEC6-6C1D-5C8C-7920343B09E6}" dt="2025-12-12T10:06:08.245" v="165" actId="14100"/>
          <ac:picMkLst>
            <pc:docMk/>
            <pc:sldMk cId="2762543552" sldId="511"/>
            <ac:picMk id="10" creationId="{EDC4D719-FC57-B243-DAAB-7EE73D575FD8}"/>
          </ac:picMkLst>
        </pc:picChg>
      </pc:sldChg>
      <pc:sldChg chg="addSp modSp">
        <pc:chgData name="A Freel" userId="S::afreel@ohacademy.co.uk::f6dead3d-cc44-4b49-aee1-60fe86f08dbd" providerId="AD" clId="Web-{40388A42-FEC6-6C1D-5C8C-7920343B09E6}" dt="2025-12-12T09:46:32.335" v="85"/>
        <pc:sldMkLst>
          <pc:docMk/>
          <pc:sldMk cId="2363594556" sldId="512"/>
        </pc:sldMkLst>
        <pc:spChg chg="mod">
          <ac:chgData name="A Freel" userId="S::afreel@ohacademy.co.uk::f6dead3d-cc44-4b49-aee1-60fe86f08dbd" providerId="AD" clId="Web-{40388A42-FEC6-6C1D-5C8C-7920343B09E6}" dt="2025-12-12T09:45:45.641" v="69" actId="20577"/>
          <ac:spMkLst>
            <pc:docMk/>
            <pc:sldMk cId="2363594556" sldId="512"/>
            <ac:spMk id="2" creationId="{B143783F-3229-3224-E117-8C9E6B6B4D20}"/>
          </ac:spMkLst>
        </pc:spChg>
        <pc:spChg chg="add">
          <ac:chgData name="A Freel" userId="S::afreel@ohacademy.co.uk::f6dead3d-cc44-4b49-aee1-60fe86f08dbd" providerId="AD" clId="Web-{40388A42-FEC6-6C1D-5C8C-7920343B09E6}" dt="2025-12-12T09:45:41.203" v="68"/>
          <ac:spMkLst>
            <pc:docMk/>
            <pc:sldMk cId="2363594556" sldId="512"/>
            <ac:spMk id="5" creationId="{D03210C7-41FB-FDC5-4FBD-83694DBDB23F}"/>
          </ac:spMkLst>
        </pc:spChg>
        <pc:spChg chg="add">
          <ac:chgData name="A Freel" userId="S::afreel@ohacademy.co.uk::f6dead3d-cc44-4b49-aee1-60fe86f08dbd" providerId="AD" clId="Web-{40388A42-FEC6-6C1D-5C8C-7920343B09E6}" dt="2025-12-12T09:46:32.335" v="85"/>
          <ac:spMkLst>
            <pc:docMk/>
            <pc:sldMk cId="2363594556" sldId="512"/>
            <ac:spMk id="7" creationId="{093F5BB9-4FF3-D3C2-D881-1640173725A1}"/>
          </ac:spMkLst>
        </pc:spChg>
      </pc:sldChg>
      <pc:sldChg chg="addSp modSp">
        <pc:chgData name="A Freel" userId="S::afreel@ohacademy.co.uk::f6dead3d-cc44-4b49-aee1-60fe86f08dbd" providerId="AD" clId="Web-{40388A42-FEC6-6C1D-5C8C-7920343B09E6}" dt="2025-12-12T09:48:39.429" v="119" actId="14100"/>
        <pc:sldMkLst>
          <pc:docMk/>
          <pc:sldMk cId="845759520" sldId="598"/>
        </pc:sldMkLst>
        <pc:spChg chg="add mod">
          <ac:chgData name="A Freel" userId="S::afreel@ohacademy.co.uk::f6dead3d-cc44-4b49-aee1-60fe86f08dbd" providerId="AD" clId="Web-{40388A42-FEC6-6C1D-5C8C-7920343B09E6}" dt="2025-12-12T09:48:39.429" v="119" actId="14100"/>
          <ac:spMkLst>
            <pc:docMk/>
            <pc:sldMk cId="845759520" sldId="598"/>
            <ac:spMk id="4" creationId="{B555FFF6-9E94-F21D-D295-C17EAFEEE664}"/>
          </ac:spMkLst>
        </pc:spChg>
        <pc:picChg chg="add mod">
          <ac:chgData name="A Freel" userId="S::afreel@ohacademy.co.uk::f6dead3d-cc44-4b49-aee1-60fe86f08dbd" providerId="AD" clId="Web-{40388A42-FEC6-6C1D-5C8C-7920343B09E6}" dt="2025-12-12T09:48:34.629" v="118" actId="1076"/>
          <ac:picMkLst>
            <pc:docMk/>
            <pc:sldMk cId="845759520" sldId="598"/>
            <ac:picMk id="3" creationId="{16840EA5-7A4C-63B4-99D8-32B20FDAB536}"/>
          </ac:picMkLst>
        </pc:picChg>
      </pc:sldChg>
      <pc:sldChg chg="addSp delSp modSp new">
        <pc:chgData name="A Freel" userId="S::afreel@ohacademy.co.uk::f6dead3d-cc44-4b49-aee1-60fe86f08dbd" providerId="AD" clId="Web-{40388A42-FEC6-6C1D-5C8C-7920343B09E6}" dt="2025-12-12T10:27:23.616" v="208"/>
        <pc:sldMkLst>
          <pc:docMk/>
          <pc:sldMk cId="493828855" sldId="619"/>
        </pc:sldMkLst>
        <pc:spChg chg="add">
          <ac:chgData name="A Freel" userId="S::afreel@ohacademy.co.uk::f6dead3d-cc44-4b49-aee1-60fe86f08dbd" providerId="AD" clId="Web-{40388A42-FEC6-6C1D-5C8C-7920343B09E6}" dt="2025-12-12T10:27:23.616" v="208"/>
          <ac:spMkLst>
            <pc:docMk/>
            <pc:sldMk cId="493828855" sldId="619"/>
            <ac:spMk id="7" creationId="{D3296839-5077-482B-5607-A6827A7A6DCB}"/>
          </ac:spMkLst>
        </pc:spChg>
        <pc:picChg chg="add mod">
          <ac:chgData name="A Freel" userId="S::afreel@ohacademy.co.uk::f6dead3d-cc44-4b49-aee1-60fe86f08dbd" providerId="AD" clId="Web-{40388A42-FEC6-6C1D-5C8C-7920343B09E6}" dt="2025-12-12T10:22:45.781" v="173" actId="1076"/>
          <ac:picMkLst>
            <pc:docMk/>
            <pc:sldMk cId="493828855" sldId="619"/>
            <ac:picMk id="4" creationId="{725C2760-8763-A134-A73B-A9CD017B22B3}"/>
          </ac:picMkLst>
        </pc:picChg>
      </pc:sldChg>
      <pc:sldChg chg="addSp delSp modSp new">
        <pc:chgData name="A Freel" userId="S::afreel@ohacademy.co.uk::f6dead3d-cc44-4b49-aee1-60fe86f08dbd" providerId="AD" clId="Web-{40388A42-FEC6-6C1D-5C8C-7920343B09E6}" dt="2025-12-12T10:27:26.085" v="209"/>
        <pc:sldMkLst>
          <pc:docMk/>
          <pc:sldMk cId="2633626614" sldId="620"/>
        </pc:sldMkLst>
        <pc:spChg chg="add">
          <ac:chgData name="A Freel" userId="S::afreel@ohacademy.co.uk::f6dead3d-cc44-4b49-aee1-60fe86f08dbd" providerId="AD" clId="Web-{40388A42-FEC6-6C1D-5C8C-7920343B09E6}" dt="2025-12-12T10:27:26.085" v="209"/>
          <ac:spMkLst>
            <pc:docMk/>
            <pc:sldMk cId="2633626614" sldId="620"/>
            <ac:spMk id="6" creationId="{43525236-7312-C840-3C4A-ED3C15998C7C}"/>
          </ac:spMkLst>
        </pc:spChg>
        <pc:picChg chg="add mod">
          <ac:chgData name="A Freel" userId="S::afreel@ohacademy.co.uk::f6dead3d-cc44-4b49-aee1-60fe86f08dbd" providerId="AD" clId="Web-{40388A42-FEC6-6C1D-5C8C-7920343B09E6}" dt="2025-12-12T10:23:22.270" v="179" actId="14100"/>
          <ac:picMkLst>
            <pc:docMk/>
            <pc:sldMk cId="2633626614" sldId="620"/>
            <ac:picMk id="4" creationId="{8AEE5DF9-3FE2-42E3-FAD5-A4718E837DB7}"/>
          </ac:picMkLst>
        </pc:picChg>
      </pc:sldChg>
      <pc:sldChg chg="addSp delSp modSp add replId">
        <pc:chgData name="A Freel" userId="S::afreel@ohacademy.co.uk::f6dead3d-cc44-4b49-aee1-60fe86f08dbd" providerId="AD" clId="Web-{40388A42-FEC6-6C1D-5C8C-7920343B09E6}" dt="2025-12-12T10:27:27.960" v="210"/>
        <pc:sldMkLst>
          <pc:docMk/>
          <pc:sldMk cId="232607332" sldId="621"/>
        </pc:sldMkLst>
        <pc:spChg chg="add">
          <ac:chgData name="A Freel" userId="S::afreel@ohacademy.co.uk::f6dead3d-cc44-4b49-aee1-60fe86f08dbd" providerId="AD" clId="Web-{40388A42-FEC6-6C1D-5C8C-7920343B09E6}" dt="2025-12-12T10:27:27.960" v="210"/>
          <ac:spMkLst>
            <pc:docMk/>
            <pc:sldMk cId="232607332" sldId="621"/>
            <ac:spMk id="5" creationId="{1B298CA1-8FF9-F53A-B704-C48CB41FC5DC}"/>
          </ac:spMkLst>
        </pc:spChg>
        <pc:picChg chg="add mod">
          <ac:chgData name="A Freel" userId="S::afreel@ohacademy.co.uk::f6dead3d-cc44-4b49-aee1-60fe86f08dbd" providerId="AD" clId="Web-{40388A42-FEC6-6C1D-5C8C-7920343B09E6}" dt="2025-12-12T10:24:02.305" v="185" actId="1076"/>
          <ac:picMkLst>
            <pc:docMk/>
            <pc:sldMk cId="232607332" sldId="621"/>
            <ac:picMk id="2" creationId="{86001276-E2E5-DD06-A4FC-E139C3176F9E}"/>
          </ac:picMkLst>
        </pc:picChg>
      </pc:sldChg>
      <pc:sldChg chg="addSp delSp modSp add replId">
        <pc:chgData name="A Freel" userId="S::afreel@ohacademy.co.uk::f6dead3d-cc44-4b49-aee1-60fe86f08dbd" providerId="AD" clId="Web-{40388A42-FEC6-6C1D-5C8C-7920343B09E6}" dt="2025-12-12T10:27:29.601" v="211"/>
        <pc:sldMkLst>
          <pc:docMk/>
          <pc:sldMk cId="3770387342" sldId="622"/>
        </pc:sldMkLst>
        <pc:spChg chg="add">
          <ac:chgData name="A Freel" userId="S::afreel@ohacademy.co.uk::f6dead3d-cc44-4b49-aee1-60fe86f08dbd" providerId="AD" clId="Web-{40388A42-FEC6-6C1D-5C8C-7920343B09E6}" dt="2025-12-12T10:27:29.601" v="211"/>
          <ac:spMkLst>
            <pc:docMk/>
            <pc:sldMk cId="3770387342" sldId="622"/>
            <ac:spMk id="6" creationId="{39213CC7-17E6-0D8C-E467-B0586473EAFA}"/>
          </ac:spMkLst>
        </pc:spChg>
        <pc:picChg chg="add mod">
          <ac:chgData name="A Freel" userId="S::afreel@ohacademy.co.uk::f6dead3d-cc44-4b49-aee1-60fe86f08dbd" providerId="AD" clId="Web-{40388A42-FEC6-6C1D-5C8C-7920343B09E6}" dt="2025-12-12T10:24:44.230" v="191" actId="1076"/>
          <ac:picMkLst>
            <pc:docMk/>
            <pc:sldMk cId="3770387342" sldId="622"/>
            <ac:picMk id="3" creationId="{D2F0F839-4FDA-8CA3-F749-B2AE189B3A60}"/>
          </ac:picMkLst>
        </pc:picChg>
      </pc:sldChg>
      <pc:sldChg chg="addSp delSp modSp add replId">
        <pc:chgData name="A Freel" userId="S::afreel@ohacademy.co.uk::f6dead3d-cc44-4b49-aee1-60fe86f08dbd" providerId="AD" clId="Web-{40388A42-FEC6-6C1D-5C8C-7920343B09E6}" dt="2025-12-12T10:27:31.851" v="212"/>
        <pc:sldMkLst>
          <pc:docMk/>
          <pc:sldMk cId="2205575724" sldId="623"/>
        </pc:sldMkLst>
        <pc:spChg chg="add">
          <ac:chgData name="A Freel" userId="S::afreel@ohacademy.co.uk::f6dead3d-cc44-4b49-aee1-60fe86f08dbd" providerId="AD" clId="Web-{40388A42-FEC6-6C1D-5C8C-7920343B09E6}" dt="2025-12-12T10:27:31.851" v="212"/>
          <ac:spMkLst>
            <pc:docMk/>
            <pc:sldMk cId="2205575724" sldId="623"/>
            <ac:spMk id="5" creationId="{9F56C857-05CE-03F5-B1EB-8643F013384F}"/>
          </ac:spMkLst>
        </pc:spChg>
        <pc:picChg chg="add mod">
          <ac:chgData name="A Freel" userId="S::afreel@ohacademy.co.uk::f6dead3d-cc44-4b49-aee1-60fe86f08dbd" providerId="AD" clId="Web-{40388A42-FEC6-6C1D-5C8C-7920343B09E6}" dt="2025-12-12T10:25:17.999" v="199" actId="1076"/>
          <ac:picMkLst>
            <pc:docMk/>
            <pc:sldMk cId="2205575724" sldId="623"/>
            <ac:picMk id="2" creationId="{DD9D8604-6895-5251-F2FD-605F77E078E3}"/>
          </ac:picMkLst>
        </pc:picChg>
      </pc:sldChg>
      <pc:sldChg chg="addSp delSp modSp add replId">
        <pc:chgData name="A Freel" userId="S::afreel@ohacademy.co.uk::f6dead3d-cc44-4b49-aee1-60fe86f08dbd" providerId="AD" clId="Web-{40388A42-FEC6-6C1D-5C8C-7920343B09E6}" dt="2025-12-12T10:27:35.414" v="213"/>
        <pc:sldMkLst>
          <pc:docMk/>
          <pc:sldMk cId="1298981740" sldId="624"/>
        </pc:sldMkLst>
        <pc:spChg chg="add">
          <ac:chgData name="A Freel" userId="S::afreel@ohacademy.co.uk::f6dead3d-cc44-4b49-aee1-60fe86f08dbd" providerId="AD" clId="Web-{40388A42-FEC6-6C1D-5C8C-7920343B09E6}" dt="2025-12-12T10:27:35.414" v="213"/>
          <ac:spMkLst>
            <pc:docMk/>
            <pc:sldMk cId="1298981740" sldId="624"/>
            <ac:spMk id="5" creationId="{78023F1E-B239-131F-01E6-2184737E920B}"/>
          </ac:spMkLst>
        </pc:spChg>
        <pc:picChg chg="add mod">
          <ac:chgData name="A Freel" userId="S::afreel@ohacademy.co.uk::f6dead3d-cc44-4b49-aee1-60fe86f08dbd" providerId="AD" clId="Web-{40388A42-FEC6-6C1D-5C8C-7920343B09E6}" dt="2025-12-12T10:25:45.157" v="205" actId="1076"/>
          <ac:picMkLst>
            <pc:docMk/>
            <pc:sldMk cId="1298981740" sldId="624"/>
            <ac:picMk id="3" creationId="{19343F34-8CEB-7990-65E5-915841EABC36}"/>
          </ac:picMkLst>
        </pc:picChg>
      </pc:sldChg>
    </pc:docChg>
  </pc:docChgLst>
  <pc:docChgLst>
    <pc:chgData name="P McKenzie-Cook" userId="6605cc89-aaff-4d80-9ee6-20e4afa4ef0c" providerId="ADAL" clId="{C1EED9DC-9EC8-4349-96AA-3A3934B357C5}"/>
    <pc:docChg chg="undo custSel addSld delSld modSld">
      <pc:chgData name="P McKenzie-Cook" userId="6605cc89-aaff-4d80-9ee6-20e4afa4ef0c" providerId="ADAL" clId="{C1EED9DC-9EC8-4349-96AA-3A3934B357C5}" dt="2025-12-14T22:47:52.893" v="317" actId="1076"/>
      <pc:docMkLst>
        <pc:docMk/>
      </pc:docMkLst>
      <pc:sldChg chg="modSp mod">
        <pc:chgData name="P McKenzie-Cook" userId="6605cc89-aaff-4d80-9ee6-20e4afa4ef0c" providerId="ADAL" clId="{C1EED9DC-9EC8-4349-96AA-3A3934B357C5}" dt="2025-12-12T15:38:04.285" v="73" actId="27636"/>
        <pc:sldMkLst>
          <pc:docMk/>
          <pc:sldMk cId="576115010" sldId="271"/>
        </pc:sldMkLst>
        <pc:spChg chg="mod">
          <ac:chgData name="P McKenzie-Cook" userId="6605cc89-aaff-4d80-9ee6-20e4afa4ef0c" providerId="ADAL" clId="{C1EED9DC-9EC8-4349-96AA-3A3934B357C5}" dt="2025-12-12T15:38:04.285" v="73" actId="27636"/>
          <ac:spMkLst>
            <pc:docMk/>
            <pc:sldMk cId="576115010" sldId="271"/>
            <ac:spMk id="8" creationId="{F0E4F485-3FE9-4F4F-A42C-ACFD9AC86DE8}"/>
          </ac:spMkLst>
        </pc:spChg>
      </pc:sldChg>
      <pc:sldChg chg="modSp mod">
        <pc:chgData name="P McKenzie-Cook" userId="6605cc89-aaff-4d80-9ee6-20e4afa4ef0c" providerId="ADAL" clId="{C1EED9DC-9EC8-4349-96AA-3A3934B357C5}" dt="2025-12-12T15:37:54.839" v="18" actId="27636"/>
        <pc:sldMkLst>
          <pc:docMk/>
          <pc:sldMk cId="2229340389" sldId="509"/>
        </pc:sldMkLst>
        <pc:spChg chg="mod">
          <ac:chgData name="P McKenzie-Cook" userId="6605cc89-aaff-4d80-9ee6-20e4afa4ef0c" providerId="ADAL" clId="{C1EED9DC-9EC8-4349-96AA-3A3934B357C5}" dt="2025-12-12T15:37:54.839" v="18" actId="27636"/>
          <ac:spMkLst>
            <pc:docMk/>
            <pc:sldMk cId="2229340389" sldId="509"/>
            <ac:spMk id="7" creationId="{F0E4F485-3FE9-4F4F-A42C-ACFD9AC86DE8}"/>
          </ac:spMkLst>
        </pc:spChg>
      </pc:sldChg>
      <pc:sldChg chg="modSp mod">
        <pc:chgData name="P McKenzie-Cook" userId="6605cc89-aaff-4d80-9ee6-20e4afa4ef0c" providerId="ADAL" clId="{C1EED9DC-9EC8-4349-96AA-3A3934B357C5}" dt="2025-12-12T15:37:53.304" v="8" actId="27636"/>
        <pc:sldMkLst>
          <pc:docMk/>
          <pc:sldMk cId="2762543552" sldId="511"/>
        </pc:sldMkLst>
        <pc:spChg chg="mod">
          <ac:chgData name="P McKenzie-Cook" userId="6605cc89-aaff-4d80-9ee6-20e4afa4ef0c" providerId="ADAL" clId="{C1EED9DC-9EC8-4349-96AA-3A3934B357C5}" dt="2025-12-12T15:37:53.304" v="8" actId="27636"/>
          <ac:spMkLst>
            <pc:docMk/>
            <pc:sldMk cId="2762543552" sldId="511"/>
            <ac:spMk id="3" creationId="{6E9FBC5F-601C-937F-C9F6-2E51A7C3374C}"/>
          </ac:spMkLst>
        </pc:spChg>
      </pc:sldChg>
      <pc:sldChg chg="addSp modSp mod">
        <pc:chgData name="P McKenzie-Cook" userId="6605cc89-aaff-4d80-9ee6-20e4afa4ef0c" providerId="ADAL" clId="{C1EED9DC-9EC8-4349-96AA-3A3934B357C5}" dt="2025-12-14T22:47:52.893" v="317" actId="1076"/>
        <pc:sldMkLst>
          <pc:docMk/>
          <pc:sldMk cId="1166182221" sldId="581"/>
        </pc:sldMkLst>
        <pc:spChg chg="add mod">
          <ac:chgData name="P McKenzie-Cook" userId="6605cc89-aaff-4d80-9ee6-20e4afa4ef0c" providerId="ADAL" clId="{C1EED9DC-9EC8-4349-96AA-3A3934B357C5}" dt="2025-12-12T15:38:15.944" v="79" actId="14100"/>
          <ac:spMkLst>
            <pc:docMk/>
            <pc:sldMk cId="1166182221" sldId="581"/>
            <ac:spMk id="13" creationId="{CA5840A3-D1DB-4E43-807C-9A64C1E8FEB2}"/>
          </ac:spMkLst>
        </pc:spChg>
        <pc:spChg chg="add mod">
          <ac:chgData name="P McKenzie-Cook" userId="6605cc89-aaff-4d80-9ee6-20e4afa4ef0c" providerId="ADAL" clId="{C1EED9DC-9EC8-4349-96AA-3A3934B357C5}" dt="2025-12-14T22:47:36.951" v="314" actId="20577"/>
          <ac:spMkLst>
            <pc:docMk/>
            <pc:sldMk cId="1166182221" sldId="581"/>
            <ac:spMk id="14" creationId="{EAA87548-8352-81A0-82C5-79005925D5AF}"/>
          </ac:spMkLst>
        </pc:spChg>
        <pc:picChg chg="add mod">
          <ac:chgData name="P McKenzie-Cook" userId="6605cc89-aaff-4d80-9ee6-20e4afa4ef0c" providerId="ADAL" clId="{C1EED9DC-9EC8-4349-96AA-3A3934B357C5}" dt="2025-12-12T15:37:47.810" v="6" actId="1076"/>
          <ac:picMkLst>
            <pc:docMk/>
            <pc:sldMk cId="1166182221" sldId="581"/>
            <ac:picMk id="12" creationId="{1D0891C7-B726-A87F-5B94-2C69B35BC54B}"/>
          </ac:picMkLst>
        </pc:picChg>
        <pc:picChg chg="add mod">
          <ac:chgData name="P McKenzie-Cook" userId="6605cc89-aaff-4d80-9ee6-20e4afa4ef0c" providerId="ADAL" clId="{C1EED9DC-9EC8-4349-96AA-3A3934B357C5}" dt="2025-12-14T22:47:52.893" v="317" actId="1076"/>
          <ac:picMkLst>
            <pc:docMk/>
            <pc:sldMk cId="1166182221" sldId="581"/>
            <ac:picMk id="16" creationId="{3EDD5D86-0ABD-7D29-02F1-1BA0AF2121F7}"/>
          </ac:picMkLst>
        </pc:picChg>
      </pc:sldChg>
      <pc:sldChg chg="addSp delSp modSp mod">
        <pc:chgData name="P McKenzie-Cook" userId="6605cc89-aaff-4d80-9ee6-20e4afa4ef0c" providerId="ADAL" clId="{C1EED9DC-9EC8-4349-96AA-3A3934B357C5}" dt="2025-12-14T21:37:10.852" v="203"/>
        <pc:sldMkLst>
          <pc:docMk/>
          <pc:sldMk cId="845759520" sldId="598"/>
        </pc:sldMkLst>
        <pc:spChg chg="add mod">
          <ac:chgData name="P McKenzie-Cook" userId="6605cc89-aaff-4d80-9ee6-20e4afa4ef0c" providerId="ADAL" clId="{C1EED9DC-9EC8-4349-96AA-3A3934B357C5}" dt="2025-12-14T21:37:10.852" v="203"/>
          <ac:spMkLst>
            <pc:docMk/>
            <pc:sldMk cId="845759520" sldId="598"/>
            <ac:spMk id="7" creationId="{C05342CF-D008-02A5-7B35-06B4AED3705D}"/>
          </ac:spMkLst>
        </pc:spChg>
      </pc:sldChg>
      <pc:sldChg chg="addSp modSp new add del mod">
        <pc:chgData name="P McKenzie-Cook" userId="6605cc89-aaff-4d80-9ee6-20e4afa4ef0c" providerId="ADAL" clId="{C1EED9DC-9EC8-4349-96AA-3A3934B357C5}" dt="2025-12-14T21:37:12.760" v="204"/>
        <pc:sldMkLst>
          <pc:docMk/>
          <pc:sldMk cId="4074613441" sldId="625"/>
        </pc:sldMkLst>
        <pc:spChg chg="mod">
          <ac:chgData name="P McKenzie-Cook" userId="6605cc89-aaff-4d80-9ee6-20e4afa4ef0c" providerId="ADAL" clId="{C1EED9DC-9EC8-4349-96AA-3A3934B357C5}" dt="2025-12-12T15:39:07.002" v="83"/>
          <ac:spMkLst>
            <pc:docMk/>
            <pc:sldMk cId="4074613441" sldId="625"/>
            <ac:spMk id="2" creationId="{BC0B0A78-A3F3-99CA-C07B-828E7EB0D96F}"/>
          </ac:spMkLst>
        </pc:spChg>
        <pc:spChg chg="mod">
          <ac:chgData name="P McKenzie-Cook" userId="6605cc89-aaff-4d80-9ee6-20e4afa4ef0c" providerId="ADAL" clId="{C1EED9DC-9EC8-4349-96AA-3A3934B357C5}" dt="2025-12-14T21:36:56.473" v="202" actId="2711"/>
          <ac:spMkLst>
            <pc:docMk/>
            <pc:sldMk cId="4074613441" sldId="625"/>
            <ac:spMk id="3" creationId="{8FA64885-C904-A521-C62A-0EFAF4AEABD5}"/>
          </ac:spMkLst>
        </pc:spChg>
        <pc:spChg chg="add mod">
          <ac:chgData name="P McKenzie-Cook" userId="6605cc89-aaff-4d80-9ee6-20e4afa4ef0c" providerId="ADAL" clId="{C1EED9DC-9EC8-4349-96AA-3A3934B357C5}" dt="2025-12-14T21:37:12.760" v="204"/>
          <ac:spMkLst>
            <pc:docMk/>
            <pc:sldMk cId="4074613441" sldId="625"/>
            <ac:spMk id="6" creationId="{EF843821-1DFD-9660-88E4-98B47D1D10FD}"/>
          </ac:spMkLst>
        </pc:spChg>
        <pc:picChg chg="add mod">
          <ac:chgData name="P McKenzie-Cook" userId="6605cc89-aaff-4d80-9ee6-20e4afa4ef0c" providerId="ADAL" clId="{C1EED9DC-9EC8-4349-96AA-3A3934B357C5}" dt="2025-12-12T15:43:31.906" v="87" actId="1076"/>
          <ac:picMkLst>
            <pc:docMk/>
            <pc:sldMk cId="4074613441" sldId="625"/>
            <ac:picMk id="5" creationId="{EFD5E169-4101-FD0A-E3FE-3B16134E52F3}"/>
          </ac:picMkLst>
        </pc:picChg>
      </pc:sldChg>
      <pc:sldChg chg="addSp modSp new mod">
        <pc:chgData name="P McKenzie-Cook" userId="6605cc89-aaff-4d80-9ee6-20e4afa4ef0c" providerId="ADAL" clId="{C1EED9DC-9EC8-4349-96AA-3A3934B357C5}" dt="2025-12-14T21:37:15.419" v="205"/>
        <pc:sldMkLst>
          <pc:docMk/>
          <pc:sldMk cId="914504465" sldId="626"/>
        </pc:sldMkLst>
        <pc:spChg chg="add mod">
          <ac:chgData name="P McKenzie-Cook" userId="6605cc89-aaff-4d80-9ee6-20e4afa4ef0c" providerId="ADAL" clId="{C1EED9DC-9EC8-4349-96AA-3A3934B357C5}" dt="2025-12-14T21:37:15.419" v="205"/>
          <ac:spMkLst>
            <pc:docMk/>
            <pc:sldMk cId="914504465" sldId="626"/>
            <ac:spMk id="6" creationId="{9614FB2D-F4E0-DC3E-C5E7-497828522136}"/>
          </ac:spMkLst>
        </pc:spChg>
        <pc:picChg chg="add mod">
          <ac:chgData name="P McKenzie-Cook" userId="6605cc89-aaff-4d80-9ee6-20e4afa4ef0c" providerId="ADAL" clId="{C1EED9DC-9EC8-4349-96AA-3A3934B357C5}" dt="2025-12-12T15:46:58.414" v="114" actId="1076"/>
          <ac:picMkLst>
            <pc:docMk/>
            <pc:sldMk cId="914504465" sldId="626"/>
            <ac:picMk id="5" creationId="{5FF36E1E-CCF8-EDFD-2E20-4F9365103F5B}"/>
          </ac:picMkLst>
        </pc:picChg>
      </pc:sldChg>
      <pc:sldChg chg="addSp delSp modSp new mod">
        <pc:chgData name="P McKenzie-Cook" userId="6605cc89-aaff-4d80-9ee6-20e4afa4ef0c" providerId="ADAL" clId="{C1EED9DC-9EC8-4349-96AA-3A3934B357C5}" dt="2025-12-14T21:37:18.033" v="206"/>
        <pc:sldMkLst>
          <pc:docMk/>
          <pc:sldMk cId="2779887229" sldId="627"/>
        </pc:sldMkLst>
        <pc:spChg chg="add mod">
          <ac:chgData name="P McKenzie-Cook" userId="6605cc89-aaff-4d80-9ee6-20e4afa4ef0c" providerId="ADAL" clId="{C1EED9DC-9EC8-4349-96AA-3A3934B357C5}" dt="2025-12-12T15:50:29.388" v="122" actId="1076"/>
          <ac:spMkLst>
            <pc:docMk/>
            <pc:sldMk cId="2779887229" sldId="627"/>
            <ac:spMk id="5" creationId="{F996139D-FB0D-2D59-146D-0010823C457D}"/>
          </ac:spMkLst>
        </pc:spChg>
        <pc:spChg chg="add mod">
          <ac:chgData name="P McKenzie-Cook" userId="6605cc89-aaff-4d80-9ee6-20e4afa4ef0c" providerId="ADAL" clId="{C1EED9DC-9EC8-4349-96AA-3A3934B357C5}" dt="2025-12-14T21:37:18.033" v="206"/>
          <ac:spMkLst>
            <pc:docMk/>
            <pc:sldMk cId="2779887229" sldId="627"/>
            <ac:spMk id="8" creationId="{26575811-B741-AC04-8B18-2EF0EA88626D}"/>
          </ac:spMkLst>
        </pc:spChg>
        <pc:picChg chg="add mod">
          <ac:chgData name="P McKenzie-Cook" userId="6605cc89-aaff-4d80-9ee6-20e4afa4ef0c" providerId="ADAL" clId="{C1EED9DC-9EC8-4349-96AA-3A3934B357C5}" dt="2025-12-12T15:50:26.205" v="121" actId="1076"/>
          <ac:picMkLst>
            <pc:docMk/>
            <pc:sldMk cId="2779887229" sldId="627"/>
            <ac:picMk id="7" creationId="{8EC88B12-C597-6458-BAD9-3CEF4F125C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C2B60-E1EF-4855-B18F-6256C0EF83F1}" type="datetimeFigureOut">
              <a:t>12/14/2025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03CFE-1168-44B0-A2F7-8884259A9EBB}" type="slidenum">
              <a:t>‹#›</a:t>
            </a:fld>
            <a:endParaRPr lang="en-GB"/>
          </a:p>
        </p:txBody>
      </p:sp>
    </p:spTree>
    <p:extLst>
      <p:ext uri="{BB962C8B-B14F-4D97-AF65-F5344CB8AC3E}">
        <p14:creationId xmlns:p14="http://schemas.microsoft.com/office/powerpoint/2010/main" val="240970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a few rules for minimising and avoiding dangers in the home. Read them out one at a time and for each one, ask pupils why this is a rule and what would be the consequences if it was broken. Pupils may be able to add to the list. </a:t>
            </a:r>
          </a:p>
        </p:txBody>
      </p:sp>
      <p:sp>
        <p:nvSpPr>
          <p:cNvPr id="4" name="Slide Number Placeholder 3"/>
          <p:cNvSpPr>
            <a:spLocks noGrp="1"/>
          </p:cNvSpPr>
          <p:nvPr>
            <p:ph type="sldNum" sz="quarter" idx="5"/>
          </p:nvPr>
        </p:nvSpPr>
        <p:spPr/>
        <p:txBody>
          <a:bodyPr/>
          <a:lstStyle/>
          <a:p>
            <a:fld id="{85101ED8-CB57-7848-91E9-17A9BBB3BCD6}" type="slidenum">
              <a:rPr lang="en-GB" smtClean="0"/>
              <a:pPr/>
              <a:t>8</a:t>
            </a:fld>
            <a:endParaRPr lang="en-GB"/>
          </a:p>
        </p:txBody>
      </p:sp>
    </p:spTree>
    <p:extLst>
      <p:ext uri="{BB962C8B-B14F-4D97-AF65-F5344CB8AC3E}">
        <p14:creationId xmlns:p14="http://schemas.microsoft.com/office/powerpoint/2010/main" val="410411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pupils about the medicines in their house. Ask them if they have a special place to keep medicines. Ask if any pupils have been given medicines to make them better when they have been poorly. Establish that medicines and tablets can be really good because they can make us well again, and even save lives. Some pupils may refer to this. Explain to pupils that all medicines have rules about how they are taken; when these safety rules are not followed, medicines can be harmful. </a:t>
            </a:r>
          </a:p>
        </p:txBody>
      </p:sp>
      <p:sp>
        <p:nvSpPr>
          <p:cNvPr id="4" name="Slide Number Placeholder 3"/>
          <p:cNvSpPr>
            <a:spLocks noGrp="1"/>
          </p:cNvSpPr>
          <p:nvPr>
            <p:ph type="sldNum" sz="quarter" idx="5"/>
          </p:nvPr>
        </p:nvSpPr>
        <p:spPr/>
        <p:txBody>
          <a:bodyPr/>
          <a:lstStyle/>
          <a:p>
            <a:fld id="{85101ED8-CB57-7848-91E9-17A9BBB3BCD6}" type="slidenum">
              <a:rPr lang="en-GB" smtClean="0"/>
              <a:pPr/>
              <a:t>9</a:t>
            </a:fld>
            <a:endParaRPr lang="en-GB"/>
          </a:p>
        </p:txBody>
      </p:sp>
    </p:spTree>
    <p:extLst>
      <p:ext uri="{BB962C8B-B14F-4D97-AF65-F5344CB8AC3E}">
        <p14:creationId xmlns:p14="http://schemas.microsoft.com/office/powerpoint/2010/main" val="16043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through these rules, making sure that pupils understand. After each rule, ask pupils why this is a rule and ask them what the consequences of breaking the rule could be. Keep emphasising that medicines are really important in helping poorly people get better by fighting the germs which cause infections and diseases, but that taking too much or too little of a medicine, or taking it when it hasn’t been prescribed for you, can make people very ill! Tell pupils that medicines should be treated seriously and stored safely in the home.</a:t>
            </a:r>
            <a:r>
              <a:rPr lang="en-US" sz="1200" kern="1200">
                <a:solidFill>
                  <a:schemeClr val="tx1"/>
                </a:solidFill>
                <a:effectLst/>
                <a:latin typeface="+mn-lt"/>
                <a:ea typeface="+mn-ea"/>
                <a:cs typeface="+mn-cs"/>
              </a:rPr>
              <a:t> </a:t>
            </a:r>
            <a:r>
              <a:rPr lang="en-GB"/>
              <a:t>Tell pupils that medicine cabinets should be kept away from small children</a:t>
            </a:r>
            <a:r>
              <a:rPr lang="mr-IN"/>
              <a:t>;</a:t>
            </a:r>
            <a:r>
              <a:rPr lang="en-GB" baseline="0"/>
              <a:t> the next slide will</a:t>
            </a:r>
            <a:r>
              <a:rPr lang="en-GB"/>
              <a:t> consider why. </a:t>
            </a:r>
          </a:p>
        </p:txBody>
      </p:sp>
      <p:sp>
        <p:nvSpPr>
          <p:cNvPr id="4" name="Slide Number Placeholder 3"/>
          <p:cNvSpPr>
            <a:spLocks noGrp="1"/>
          </p:cNvSpPr>
          <p:nvPr>
            <p:ph type="sldNum" sz="quarter" idx="5"/>
          </p:nvPr>
        </p:nvSpPr>
        <p:spPr/>
        <p:txBody>
          <a:bodyPr/>
          <a:lstStyle/>
          <a:p>
            <a:fld id="{85101ED8-CB57-7848-91E9-17A9BBB3BCD6}" type="slidenum">
              <a:rPr lang="en-GB" smtClean="0"/>
              <a:pPr/>
              <a:t>10</a:t>
            </a:fld>
            <a:endParaRPr lang="en-GB"/>
          </a:p>
        </p:txBody>
      </p:sp>
    </p:spTree>
    <p:extLst>
      <p:ext uri="{BB962C8B-B14F-4D97-AF65-F5344CB8AC3E}">
        <p14:creationId xmlns:p14="http://schemas.microsoft.com/office/powerpoint/2010/main" val="110878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Remind pupils that medicines are very powerful as they can help cure, treat and heal people from all sorts of pain and sickness. However, reiterate that we have to be very careful about which medicines we take and how much we take. If we don’t follow the rules we could get very sick. Help pupils to understand that very young children won’t understand all of this, and they might think tablets are sweets or medicines are drinks. </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11</a:t>
            </a:fld>
            <a:endParaRPr lang="en-GB"/>
          </a:p>
        </p:txBody>
      </p:sp>
    </p:spTree>
    <p:extLst>
      <p:ext uri="{BB962C8B-B14F-4D97-AF65-F5344CB8AC3E}">
        <p14:creationId xmlns:p14="http://schemas.microsoft.com/office/powerpoint/2010/main" val="22684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Read through</a:t>
            </a:r>
            <a:r>
              <a:rPr lang="en-GB" baseline="0"/>
              <a:t> the</a:t>
            </a:r>
            <a:r>
              <a:rPr lang="en-GB"/>
              <a:t> slide with pupils and introduce Teddy. Explain to pupils that medicine is prescribed by a doctor but made and dispensed (explain this) by pharmacists, who are specially trained to know all about medicines and using them safely.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Sit</a:t>
            </a:r>
            <a:r>
              <a:rPr lang="en-GB" baseline="0"/>
              <a:t> pupils i</a:t>
            </a:r>
            <a:r>
              <a:rPr lang="en-GB"/>
              <a:t>n a circle, then ask for a volunteer to pretend that they are the pharmacist and ask for another volunteer to be Teddy’s owner. Distribute props. Tell pupils that Teddy’s owner has just arrived at the pharmacist to collect Teddy’s medicine. She or he must ask for it. The pharmacist must find the medicine and tell Teddy’s owner how much medicine to take and how often. Tell them that as they are the pharmacist, they can decide on the instructions for how many spoonfuls Teddy should take and how many times a day. Before handing it over, they should check that the medicine has Teddy’s name on it because it’s especially for him and no one else. They must also tell Teddy’s owner that Teddy MUST take the medicine until it’s all gone. You could role-play this with a pupil first, to model. </a:t>
            </a:r>
          </a:p>
          <a:p>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12</a:t>
            </a:fld>
            <a:endParaRPr lang="en-GB"/>
          </a:p>
        </p:txBody>
      </p:sp>
    </p:spTree>
    <p:extLst>
      <p:ext uri="{BB962C8B-B14F-4D97-AF65-F5344CB8AC3E}">
        <p14:creationId xmlns:p14="http://schemas.microsoft.com/office/powerpoint/2010/main" val="284850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A35B1F-B4AB-4FF4-9BF2-84BDA0926024}" type="slidenum">
              <a:rPr lang="en-GB" smtClean="0"/>
              <a:t>14</a:t>
            </a:fld>
            <a:endParaRPr lang="en-GB"/>
          </a:p>
        </p:txBody>
      </p:sp>
    </p:spTree>
    <p:extLst>
      <p:ext uri="{BB962C8B-B14F-4D97-AF65-F5344CB8AC3E}">
        <p14:creationId xmlns:p14="http://schemas.microsoft.com/office/powerpoint/2010/main" val="312680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15</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8859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73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14/12/2025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14/12/2025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14/12/2025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phonicsbloom.com/uk/game/odd-and-bob?phase=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oythezebra.com/english-ks1/spelling-games/tricky-words/pla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5"/>
                </a:solidFill>
                <a:latin typeface="Sassoon Primary"/>
              </a:rPr>
              <a:t>M</a:t>
            </a:r>
            <a:r>
              <a:rPr lang="en-GB" dirty="0">
                <a:latin typeface="Sassoon Primary"/>
              </a:rPr>
              <a:t>on</a:t>
            </a:r>
            <a:r>
              <a:rPr lang="en-GB" dirty="0">
                <a:solidFill>
                  <a:srgbClr val="000000"/>
                </a:solidFill>
                <a:latin typeface="Sassoon Primary"/>
              </a:rPr>
              <a:t>day</a:t>
            </a:r>
            <a:r>
              <a:rPr lang="en-GB" dirty="0">
                <a:latin typeface="Sassoon Primary"/>
              </a:rPr>
              <a:t> 15th </a:t>
            </a:r>
            <a:r>
              <a:rPr lang="en-GB" dirty="0">
                <a:solidFill>
                  <a:schemeClr val="accent5"/>
                </a:solidFill>
                <a:latin typeface="Sassoon Primary"/>
              </a:rPr>
              <a:t>D</a:t>
            </a:r>
            <a:r>
              <a:rPr lang="en-GB" dirty="0">
                <a:latin typeface="Sassoon Primary"/>
              </a:rPr>
              <a:t>ecember 2025</a:t>
            </a:r>
            <a:endParaRPr lang="en-US" dirty="0">
              <a:latin typeface="Sassoon Primary"/>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56735" y="1395824"/>
            <a:ext cx="7608626" cy="507831"/>
          </a:xfrm>
          <a:prstGeom prst="rect">
            <a:avLst/>
          </a:prstGeom>
          <a:noFill/>
        </p:spPr>
        <p:txBody>
          <a:bodyPr wrap="square" rtlCol="0">
            <a:spAutoFit/>
          </a:bodyPr>
          <a:lstStyle/>
          <a:p>
            <a:pPr algn="ctr">
              <a:spcAft>
                <a:spcPts val="500"/>
              </a:spcAft>
            </a:pPr>
            <a:endParaRPr lang="en-US" sz="2700" b="1"/>
          </a:p>
        </p:txBody>
      </p:sp>
      <p:sp>
        <p:nvSpPr>
          <p:cNvPr id="7" name="TextBox 6">
            <a:extLst>
              <a:ext uri="{FF2B5EF4-FFF2-40B4-BE49-F238E27FC236}">
                <a16:creationId xmlns:a16="http://schemas.microsoft.com/office/drawing/2014/main" id="{67682FE1-7ED1-4F49-9B06-8B28B71CBA21}"/>
              </a:ext>
            </a:extLst>
          </p:cNvPr>
          <p:cNvSpPr txBox="1"/>
          <p:nvPr/>
        </p:nvSpPr>
        <p:spPr>
          <a:xfrm>
            <a:off x="1903046" y="1714400"/>
            <a:ext cx="8229600" cy="830997"/>
          </a:xfrm>
          <a:prstGeom prst="rect">
            <a:avLst/>
          </a:prstGeom>
          <a:noFill/>
        </p:spPr>
        <p:txBody>
          <a:bodyPr wrap="square" lIns="91440" tIns="45720" rIns="91440" bIns="45720" rtlCol="0" anchor="t">
            <a:spAutoFit/>
          </a:bodyPr>
          <a:lstStyle/>
          <a:p>
            <a:pPr>
              <a:spcAft>
                <a:spcPts val="500"/>
              </a:spcAft>
            </a:pPr>
            <a:r>
              <a:rPr lang="en-GB" sz="2400" dirty="0">
                <a:latin typeface="Sassoon Primary"/>
              </a:rPr>
              <a:t>If medicines are good, why do we have to store them away from young children?</a:t>
            </a:r>
          </a:p>
        </p:txBody>
      </p:sp>
      <p:sp>
        <p:nvSpPr>
          <p:cNvPr id="8" name="Title 1">
            <a:extLst>
              <a:ext uri="{FF2B5EF4-FFF2-40B4-BE49-F238E27FC236}">
                <a16:creationId xmlns:a16="http://schemas.microsoft.com/office/drawing/2014/main" id="{F0E4F485-3FE9-4F4F-A42C-ACFD9AC86DE8}"/>
              </a:ext>
            </a:extLst>
          </p:cNvPr>
          <p:cNvSpPr txBox="1">
            <a:spLocks/>
          </p:cNvSpPr>
          <p:nvPr/>
        </p:nvSpPr>
        <p:spPr>
          <a:xfrm>
            <a:off x="1903046" y="703934"/>
            <a:ext cx="6743344" cy="83280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3900" dirty="0">
                <a:latin typeface="Sassoon Primary"/>
              </a:rPr>
              <a:t>Keep them away from children!</a:t>
            </a:r>
            <a:endParaRPr lang="en-US" sz="3900" dirty="0">
              <a:latin typeface="Sassoon Primary"/>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71716" y="2764915"/>
            <a:ext cx="6584320" cy="3746478"/>
          </a:xfrm>
          <a:prstGeom prst="rect">
            <a:avLst/>
          </a:prstGeom>
        </p:spPr>
      </p:pic>
      <p:sp>
        <p:nvSpPr>
          <p:cNvPr id="3" name="TextBox 2">
            <a:extLst>
              <a:ext uri="{FF2B5EF4-FFF2-40B4-BE49-F238E27FC236}">
                <a16:creationId xmlns:a16="http://schemas.microsoft.com/office/drawing/2014/main" id="{95119917-0A18-396C-CBA0-7BD1BDB6AEED}"/>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
        <p:nvSpPr>
          <p:cNvPr id="5" name="Title 1">
            <a:extLst>
              <a:ext uri="{FF2B5EF4-FFF2-40B4-BE49-F238E27FC236}">
                <a16:creationId xmlns:a16="http://schemas.microsoft.com/office/drawing/2014/main" id="{9108DBC4-8126-CCCF-C550-A977C3E31430}"/>
              </a:ext>
            </a:extLst>
          </p:cNvPr>
          <p:cNvSpPr txBox="1">
            <a:spLocks/>
          </p:cNvSpPr>
          <p:nvPr/>
        </p:nvSpPr>
        <p:spPr>
          <a:xfrm>
            <a:off x="104361" y="3085"/>
            <a:ext cx="5479448" cy="5382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dirty="0">
                <a:latin typeface="Sassoon Primary"/>
              </a:rPr>
              <a:t>KQ: How do I keep safe at school?</a:t>
            </a:r>
          </a:p>
        </p:txBody>
      </p:sp>
    </p:spTree>
    <p:extLst>
      <p:ext uri="{BB962C8B-B14F-4D97-AF65-F5344CB8AC3E}">
        <p14:creationId xmlns:p14="http://schemas.microsoft.com/office/powerpoint/2010/main" val="57611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56735" y="1395824"/>
            <a:ext cx="7608626" cy="507831"/>
          </a:xfrm>
          <a:prstGeom prst="rect">
            <a:avLst/>
          </a:prstGeom>
          <a:noFill/>
        </p:spPr>
        <p:txBody>
          <a:bodyPr wrap="square" rtlCol="0">
            <a:spAutoFit/>
          </a:bodyPr>
          <a:lstStyle/>
          <a:p>
            <a:pPr algn="ctr">
              <a:spcAft>
                <a:spcPts val="500"/>
              </a:spcAft>
            </a:pPr>
            <a:endParaRPr lang="en-US" sz="2700" b="1"/>
          </a:p>
        </p:txBody>
      </p:sp>
      <p:sp>
        <p:nvSpPr>
          <p:cNvPr id="8" name="TextBox 7">
            <a:extLst>
              <a:ext uri="{FF2B5EF4-FFF2-40B4-BE49-F238E27FC236}">
                <a16:creationId xmlns:a16="http://schemas.microsoft.com/office/drawing/2014/main" id="{67682FE1-7ED1-4F49-9B06-8B28B71CBA21}"/>
              </a:ext>
            </a:extLst>
          </p:cNvPr>
          <p:cNvSpPr txBox="1"/>
          <p:nvPr/>
        </p:nvSpPr>
        <p:spPr>
          <a:xfrm>
            <a:off x="1956708" y="1714400"/>
            <a:ext cx="8184520" cy="830997"/>
          </a:xfrm>
          <a:prstGeom prst="rect">
            <a:avLst/>
          </a:prstGeom>
          <a:noFill/>
        </p:spPr>
        <p:txBody>
          <a:bodyPr wrap="square" lIns="91440" tIns="45720" rIns="91440" bIns="45720" rtlCol="0" anchor="t">
            <a:spAutoFit/>
          </a:bodyPr>
          <a:lstStyle/>
          <a:p>
            <a:pPr>
              <a:spcAft>
                <a:spcPts val="500"/>
              </a:spcAft>
            </a:pPr>
            <a:r>
              <a:rPr lang="en-GB" sz="2400" dirty="0">
                <a:latin typeface="Sassoon Primary"/>
              </a:rPr>
              <a:t>Teddy is poorly. He has banged his head and it hurts! The doctor says he must take this medicine.</a:t>
            </a:r>
          </a:p>
        </p:txBody>
      </p:sp>
      <p:sp>
        <p:nvSpPr>
          <p:cNvPr id="9" name="Title 1">
            <a:extLst>
              <a:ext uri="{FF2B5EF4-FFF2-40B4-BE49-F238E27FC236}">
                <a16:creationId xmlns:a16="http://schemas.microsoft.com/office/drawing/2014/main" id="{F0E4F485-3FE9-4F4F-A42C-ACFD9AC86DE8}"/>
              </a:ext>
            </a:extLst>
          </p:cNvPr>
          <p:cNvSpPr txBox="1">
            <a:spLocks/>
          </p:cNvSpPr>
          <p:nvPr/>
        </p:nvSpPr>
        <p:spPr>
          <a:xfrm>
            <a:off x="1978172" y="821990"/>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dirty="0">
                <a:latin typeface="Sassoon Primary"/>
              </a:rPr>
              <a:t>Poor Teddy</a:t>
            </a:r>
            <a:endParaRPr lang="en-US" sz="3600" dirty="0">
              <a:latin typeface="Sassoon Primary"/>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43930" y="2831518"/>
            <a:ext cx="4379841" cy="38009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70084" y="2826916"/>
            <a:ext cx="3553088" cy="3794854"/>
          </a:xfrm>
          <a:prstGeom prst="rect">
            <a:avLst/>
          </a:prstGeom>
        </p:spPr>
      </p:pic>
      <p:sp>
        <p:nvSpPr>
          <p:cNvPr id="5" name="TextBox 4">
            <a:extLst>
              <a:ext uri="{FF2B5EF4-FFF2-40B4-BE49-F238E27FC236}">
                <a16:creationId xmlns:a16="http://schemas.microsoft.com/office/drawing/2014/main" id="{711A9CC0-E3E9-1F26-83CC-9A16A92D804B}"/>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
        <p:nvSpPr>
          <p:cNvPr id="7" name="Title 1">
            <a:extLst>
              <a:ext uri="{FF2B5EF4-FFF2-40B4-BE49-F238E27FC236}">
                <a16:creationId xmlns:a16="http://schemas.microsoft.com/office/drawing/2014/main" id="{E2CC8344-B79C-849A-13AC-05A49DB435BF}"/>
              </a:ext>
            </a:extLst>
          </p:cNvPr>
          <p:cNvSpPr txBox="1">
            <a:spLocks/>
          </p:cNvSpPr>
          <p:nvPr/>
        </p:nvSpPr>
        <p:spPr>
          <a:xfrm>
            <a:off x="104361" y="3085"/>
            <a:ext cx="5479448" cy="5382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dirty="0">
                <a:latin typeface="Sassoon Primary"/>
              </a:rPr>
              <a:t>KQ: How do I keep safe at school?</a:t>
            </a:r>
          </a:p>
        </p:txBody>
      </p:sp>
    </p:spTree>
    <p:extLst>
      <p:ext uri="{BB962C8B-B14F-4D97-AF65-F5344CB8AC3E}">
        <p14:creationId xmlns:p14="http://schemas.microsoft.com/office/powerpoint/2010/main" val="118144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43783F-3229-3224-E117-8C9E6B6B4D20}"/>
              </a:ext>
            </a:extLst>
          </p:cNvPr>
          <p:cNvSpPr txBox="1"/>
          <p:nvPr/>
        </p:nvSpPr>
        <p:spPr>
          <a:xfrm>
            <a:off x="587829" y="740229"/>
            <a:ext cx="10156371" cy="1754326"/>
          </a:xfrm>
          <a:prstGeom prst="rect">
            <a:avLst/>
          </a:prstGeom>
          <a:noFill/>
        </p:spPr>
        <p:txBody>
          <a:bodyPr wrap="square" lIns="91440" tIns="45720" rIns="91440" bIns="45720" rtlCol="0" anchor="t">
            <a:spAutoFit/>
          </a:bodyPr>
          <a:lstStyle/>
          <a:p>
            <a:r>
              <a:rPr lang="en-GB" sz="5400" dirty="0">
                <a:latin typeface="Sassoon Primary"/>
              </a:rPr>
              <a:t>Why is it important that you only take medication that is for you?</a:t>
            </a:r>
          </a:p>
        </p:txBody>
      </p:sp>
      <p:pic>
        <p:nvPicPr>
          <p:cNvPr id="4" name="Picture 3">
            <a:extLst>
              <a:ext uri="{FF2B5EF4-FFF2-40B4-BE49-F238E27FC236}">
                <a16:creationId xmlns:a16="http://schemas.microsoft.com/office/drawing/2014/main" id="{D9D6A762-F3A3-C1CF-50F9-871C0DA63D79}"/>
              </a:ext>
            </a:extLst>
          </p:cNvPr>
          <p:cNvPicPr>
            <a:picLocks noChangeAspect="1"/>
          </p:cNvPicPr>
          <p:nvPr/>
        </p:nvPicPr>
        <p:blipFill>
          <a:blip r:embed="rId2"/>
          <a:stretch>
            <a:fillRect/>
          </a:stretch>
        </p:blipFill>
        <p:spPr>
          <a:xfrm>
            <a:off x="3754245" y="2656116"/>
            <a:ext cx="4511897" cy="3984534"/>
          </a:xfrm>
          <a:prstGeom prst="rect">
            <a:avLst/>
          </a:prstGeom>
        </p:spPr>
      </p:pic>
      <p:sp>
        <p:nvSpPr>
          <p:cNvPr id="5" name="TextBox 4">
            <a:extLst>
              <a:ext uri="{FF2B5EF4-FFF2-40B4-BE49-F238E27FC236}">
                <a16:creationId xmlns:a16="http://schemas.microsoft.com/office/drawing/2014/main" id="{D03210C7-41FB-FDC5-4FBD-83694DBDB23F}"/>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
        <p:nvSpPr>
          <p:cNvPr id="7" name="Title 1">
            <a:extLst>
              <a:ext uri="{FF2B5EF4-FFF2-40B4-BE49-F238E27FC236}">
                <a16:creationId xmlns:a16="http://schemas.microsoft.com/office/drawing/2014/main" id="{093F5BB9-4FF3-D3C2-D881-1640173725A1}"/>
              </a:ext>
            </a:extLst>
          </p:cNvPr>
          <p:cNvSpPr txBox="1">
            <a:spLocks/>
          </p:cNvSpPr>
          <p:nvPr/>
        </p:nvSpPr>
        <p:spPr>
          <a:xfrm>
            <a:off x="104361" y="3085"/>
            <a:ext cx="5479448" cy="5382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dirty="0">
                <a:latin typeface="Sassoon Primary"/>
              </a:rPr>
              <a:t>KQ: How do I keep safe at school?</a:t>
            </a:r>
          </a:p>
        </p:txBody>
      </p:sp>
    </p:spTree>
    <p:extLst>
      <p:ext uri="{BB962C8B-B14F-4D97-AF65-F5344CB8AC3E}">
        <p14:creationId xmlns:p14="http://schemas.microsoft.com/office/powerpoint/2010/main" val="236359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7CF1BC27-D98C-7B8E-DFE7-4BBC818F8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A252D-405E-112B-A8EF-7194432D0407}"/>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85DE8711-FEE2-11A5-4105-B5C4BFF4D75F}"/>
              </a:ext>
            </a:extLst>
          </p:cNvPr>
          <p:cNvSpPr/>
          <p:nvPr/>
        </p:nvSpPr>
        <p:spPr>
          <a:xfrm>
            <a:off x="508446" y="1534731"/>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4689ABE-B143-EE9B-8DF8-F9614C470E50}"/>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8A0C566-11FE-D558-9AC8-BC22920C186F}"/>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8622CEE-F25C-305E-9CB4-66DF6A6AB4D4}"/>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83AED54C-F55C-84DF-016A-A5B2CE90405F}"/>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F3A732FA-9EB4-8333-3C71-2FD30E6B06FC}"/>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CF37F0C8-78C0-FFA9-D109-A0D9865019A5}"/>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a:p>
            <a:endParaRPr lang="en-US" sz="2800">
              <a:latin typeface="Sassoon Primary"/>
            </a:endParaRPr>
          </a:p>
        </p:txBody>
      </p:sp>
      <p:sp>
        <p:nvSpPr>
          <p:cNvPr id="3" name="Rectangle 2">
            <a:extLst>
              <a:ext uri="{FF2B5EF4-FFF2-40B4-BE49-F238E27FC236}">
                <a16:creationId xmlns:a16="http://schemas.microsoft.com/office/drawing/2014/main" id="{24D55BD7-2B45-985D-8274-45F2B886F73A}"/>
              </a:ext>
            </a:extLst>
          </p:cNvPr>
          <p:cNvSpPr>
            <a:spLocks noChangeArrowheads="1"/>
          </p:cNvSpPr>
          <p:nvPr/>
        </p:nvSpPr>
        <p:spPr bwMode="auto">
          <a:xfrm>
            <a:off x="9167019" y="-2048942"/>
            <a:ext cx="4064986" cy="14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2" name="Picture 11">
            <a:extLst>
              <a:ext uri="{FF2B5EF4-FFF2-40B4-BE49-F238E27FC236}">
                <a16:creationId xmlns:a16="http://schemas.microsoft.com/office/drawing/2014/main" id="{1D0891C7-B726-A87F-5B94-2C69B35BC54B}"/>
              </a:ext>
            </a:extLst>
          </p:cNvPr>
          <p:cNvPicPr>
            <a:picLocks noChangeAspect="1"/>
          </p:cNvPicPr>
          <p:nvPr/>
        </p:nvPicPr>
        <p:blipFill>
          <a:blip r:embed="rId3"/>
          <a:stretch>
            <a:fillRect/>
          </a:stretch>
        </p:blipFill>
        <p:spPr>
          <a:xfrm>
            <a:off x="3512845" y="2382734"/>
            <a:ext cx="2021180" cy="1167253"/>
          </a:xfrm>
          <a:prstGeom prst="rect">
            <a:avLst/>
          </a:prstGeom>
        </p:spPr>
      </p:pic>
      <p:sp>
        <p:nvSpPr>
          <p:cNvPr id="13" name="TextBox 12">
            <a:extLst>
              <a:ext uri="{FF2B5EF4-FFF2-40B4-BE49-F238E27FC236}">
                <a16:creationId xmlns:a16="http://schemas.microsoft.com/office/drawing/2014/main" id="{CA5840A3-D1DB-4E43-807C-9A64C1E8FEB2}"/>
              </a:ext>
            </a:extLst>
          </p:cNvPr>
          <p:cNvSpPr txBox="1"/>
          <p:nvPr/>
        </p:nvSpPr>
        <p:spPr>
          <a:xfrm>
            <a:off x="563117" y="2245360"/>
            <a:ext cx="3047493" cy="1815882"/>
          </a:xfrm>
          <a:prstGeom prst="rect">
            <a:avLst/>
          </a:prstGeom>
          <a:noFill/>
        </p:spPr>
        <p:txBody>
          <a:bodyPr wrap="square" rtlCol="0">
            <a:spAutoFit/>
          </a:bodyPr>
          <a:lstStyle/>
          <a:p>
            <a:r>
              <a:rPr lang="en-GB" sz="2800" dirty="0">
                <a:latin typeface="Sassoon Infant Std" panose="020B0503020103030203" pitchFamily="34" charset="0"/>
              </a:rPr>
              <a:t>If the elf could talk, what do you think he would say to you?</a:t>
            </a:r>
          </a:p>
        </p:txBody>
      </p:sp>
      <p:sp>
        <p:nvSpPr>
          <p:cNvPr id="14" name="TextBox 13">
            <a:extLst>
              <a:ext uri="{FF2B5EF4-FFF2-40B4-BE49-F238E27FC236}">
                <a16:creationId xmlns:a16="http://schemas.microsoft.com/office/drawing/2014/main" id="{EAA87548-8352-81A0-82C5-79005925D5AF}"/>
              </a:ext>
            </a:extLst>
          </p:cNvPr>
          <p:cNvSpPr txBox="1"/>
          <p:nvPr/>
        </p:nvSpPr>
        <p:spPr>
          <a:xfrm>
            <a:off x="563118" y="4827811"/>
            <a:ext cx="3630696" cy="1815882"/>
          </a:xfrm>
          <a:prstGeom prst="rect">
            <a:avLst/>
          </a:prstGeom>
          <a:noFill/>
        </p:spPr>
        <p:txBody>
          <a:bodyPr wrap="square" rtlCol="0">
            <a:spAutoFit/>
          </a:bodyPr>
          <a:lstStyle/>
          <a:p>
            <a:r>
              <a:rPr lang="en-GB" sz="2800" dirty="0">
                <a:latin typeface="Sassoon Infant Std" panose="020B0503020103030203" pitchFamily="34" charset="0"/>
              </a:rPr>
              <a:t>Explore some more Christmas traditions from around the world. </a:t>
            </a:r>
          </a:p>
          <a:p>
            <a:r>
              <a:rPr lang="en-GB" sz="2800" dirty="0">
                <a:latin typeface="Sassoon Infant Std" panose="020B0503020103030203" pitchFamily="34" charset="0"/>
              </a:rPr>
              <a:t>Find them on the globe</a:t>
            </a:r>
          </a:p>
        </p:txBody>
      </p:sp>
      <p:pic>
        <p:nvPicPr>
          <p:cNvPr id="16" name="Picture 15">
            <a:extLst>
              <a:ext uri="{FF2B5EF4-FFF2-40B4-BE49-F238E27FC236}">
                <a16:creationId xmlns:a16="http://schemas.microsoft.com/office/drawing/2014/main" id="{3EDD5D86-0ABD-7D29-02F1-1BA0AF2121F7}"/>
              </a:ext>
            </a:extLst>
          </p:cNvPr>
          <p:cNvPicPr>
            <a:picLocks noChangeAspect="1"/>
          </p:cNvPicPr>
          <p:nvPr/>
        </p:nvPicPr>
        <p:blipFill>
          <a:blip r:embed="rId4"/>
          <a:stretch>
            <a:fillRect/>
          </a:stretch>
        </p:blipFill>
        <p:spPr>
          <a:xfrm>
            <a:off x="3881607" y="4566201"/>
            <a:ext cx="1545908" cy="1156912"/>
          </a:xfrm>
          <a:prstGeom prst="rect">
            <a:avLst/>
          </a:prstGeom>
        </p:spPr>
      </p:pic>
      <p:pic>
        <p:nvPicPr>
          <p:cNvPr id="11" name="Picture 10" descr="A coloring page of a christmas ornament&#10;&#10;AI-generated content may be incorrect.">
            <a:extLst>
              <a:ext uri="{FF2B5EF4-FFF2-40B4-BE49-F238E27FC236}">
                <a16:creationId xmlns:a16="http://schemas.microsoft.com/office/drawing/2014/main" id="{66D6C28B-D2ED-E75C-4000-CEFE08519137}"/>
              </a:ext>
            </a:extLst>
          </p:cNvPr>
          <p:cNvPicPr>
            <a:picLocks noChangeAspect="1"/>
          </p:cNvPicPr>
          <p:nvPr/>
        </p:nvPicPr>
        <p:blipFill>
          <a:blip r:embed="rId5"/>
          <a:stretch>
            <a:fillRect/>
          </a:stretch>
        </p:blipFill>
        <p:spPr>
          <a:xfrm>
            <a:off x="9450747" y="1789492"/>
            <a:ext cx="1683242" cy="2184310"/>
          </a:xfrm>
          <a:prstGeom prst="rect">
            <a:avLst/>
          </a:prstGeom>
        </p:spPr>
      </p:pic>
      <p:sp>
        <p:nvSpPr>
          <p:cNvPr id="15" name="TextBox 14">
            <a:extLst>
              <a:ext uri="{FF2B5EF4-FFF2-40B4-BE49-F238E27FC236}">
                <a16:creationId xmlns:a16="http://schemas.microsoft.com/office/drawing/2014/main" id="{E985AF9D-C6E5-ACEB-9DF7-1CD328EA6C7B}"/>
              </a:ext>
            </a:extLst>
          </p:cNvPr>
          <p:cNvSpPr txBox="1"/>
          <p:nvPr/>
        </p:nvSpPr>
        <p:spPr>
          <a:xfrm>
            <a:off x="5809748" y="2223484"/>
            <a:ext cx="325632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Sassoon Primary"/>
              </a:rPr>
              <a:t>Christmas doubles colouring</a:t>
            </a:r>
          </a:p>
        </p:txBody>
      </p:sp>
      <p:pic>
        <p:nvPicPr>
          <p:cNvPr id="17" name="Picture 16" descr="A line drawing of a gnome&#10;&#10;AI-generated content may be incorrect.">
            <a:extLst>
              <a:ext uri="{FF2B5EF4-FFF2-40B4-BE49-F238E27FC236}">
                <a16:creationId xmlns:a16="http://schemas.microsoft.com/office/drawing/2014/main" id="{A4DA9266-3900-C981-2EC6-7839F17531BA}"/>
              </a:ext>
            </a:extLst>
          </p:cNvPr>
          <p:cNvPicPr>
            <a:picLocks noChangeAspect="1"/>
          </p:cNvPicPr>
          <p:nvPr/>
        </p:nvPicPr>
        <p:blipFill>
          <a:blip r:embed="rId6"/>
          <a:stretch>
            <a:fillRect/>
          </a:stretch>
        </p:blipFill>
        <p:spPr>
          <a:xfrm>
            <a:off x="9521511" y="4349839"/>
            <a:ext cx="1831485" cy="2311758"/>
          </a:xfrm>
          <a:prstGeom prst="rect">
            <a:avLst/>
          </a:prstGeom>
        </p:spPr>
      </p:pic>
      <p:sp>
        <p:nvSpPr>
          <p:cNvPr id="20" name="TextBox 19">
            <a:extLst>
              <a:ext uri="{FF2B5EF4-FFF2-40B4-BE49-F238E27FC236}">
                <a16:creationId xmlns:a16="http://schemas.microsoft.com/office/drawing/2014/main" id="{49C604DD-32FD-32E0-7F57-639E09D7052C}"/>
              </a:ext>
            </a:extLst>
          </p:cNvPr>
          <p:cNvSpPr txBox="1"/>
          <p:nvPr/>
        </p:nvSpPr>
        <p:spPr>
          <a:xfrm>
            <a:off x="6053615" y="4992080"/>
            <a:ext cx="28546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Sassoon Primary"/>
              </a:rPr>
              <a:t>Make an elf door hangar.</a:t>
            </a:r>
          </a:p>
        </p:txBody>
      </p:sp>
    </p:spTree>
    <p:extLst>
      <p:ext uri="{BB962C8B-B14F-4D97-AF65-F5344CB8AC3E}">
        <p14:creationId xmlns:p14="http://schemas.microsoft.com/office/powerpoint/2010/main" val="116618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white bauble with red crackers&#10;&#10;AI-generated content may be incorrect.">
            <a:extLst>
              <a:ext uri="{FF2B5EF4-FFF2-40B4-BE49-F238E27FC236}">
                <a16:creationId xmlns:a16="http://schemas.microsoft.com/office/drawing/2014/main" id="{725C2760-8763-A134-A73B-A9CD017B22B3}"/>
              </a:ext>
            </a:extLst>
          </p:cNvPr>
          <p:cNvPicPr>
            <a:picLocks noChangeAspect="1"/>
          </p:cNvPicPr>
          <p:nvPr/>
        </p:nvPicPr>
        <p:blipFill>
          <a:blip r:embed="rId2"/>
          <a:stretch>
            <a:fillRect/>
          </a:stretch>
        </p:blipFill>
        <p:spPr>
          <a:xfrm>
            <a:off x="1671369" y="150018"/>
            <a:ext cx="6213284" cy="6554943"/>
          </a:xfrm>
          <a:prstGeom prst="rect">
            <a:avLst/>
          </a:prstGeom>
        </p:spPr>
      </p:pic>
      <p:sp>
        <p:nvSpPr>
          <p:cNvPr id="7" name="TextBox 6">
            <a:extLst>
              <a:ext uri="{FF2B5EF4-FFF2-40B4-BE49-F238E27FC236}">
                <a16:creationId xmlns:a16="http://schemas.microsoft.com/office/drawing/2014/main" id="{D3296839-5077-482B-5607-A6827A7A6DCB}"/>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49382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white bauble with different coins&#10;&#10;AI-generated content may be incorrect.">
            <a:extLst>
              <a:ext uri="{FF2B5EF4-FFF2-40B4-BE49-F238E27FC236}">
                <a16:creationId xmlns:a16="http://schemas.microsoft.com/office/drawing/2014/main" id="{8AEE5DF9-3FE2-42E3-FAD5-A4718E837DB7}"/>
              </a:ext>
            </a:extLst>
          </p:cNvPr>
          <p:cNvPicPr>
            <a:picLocks noChangeAspect="1"/>
          </p:cNvPicPr>
          <p:nvPr/>
        </p:nvPicPr>
        <p:blipFill>
          <a:blip r:embed="rId2"/>
          <a:stretch>
            <a:fillRect/>
          </a:stretch>
        </p:blipFill>
        <p:spPr>
          <a:xfrm>
            <a:off x="2378315" y="538880"/>
            <a:ext cx="6095999" cy="6036468"/>
          </a:xfrm>
          <a:prstGeom prst="rect">
            <a:avLst/>
          </a:prstGeom>
        </p:spPr>
      </p:pic>
      <p:sp>
        <p:nvSpPr>
          <p:cNvPr id="6" name="TextBox 5">
            <a:extLst>
              <a:ext uri="{FF2B5EF4-FFF2-40B4-BE49-F238E27FC236}">
                <a16:creationId xmlns:a16="http://schemas.microsoft.com/office/drawing/2014/main" id="{43525236-7312-C840-3C4A-ED3C15998C7C}"/>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263362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AFAEF-A878-80AA-24E8-2B05809E692A}"/>
            </a:ext>
          </a:extLst>
        </p:cNvPr>
        <p:cNvGrpSpPr/>
        <p:nvPr/>
      </p:nvGrpSpPr>
      <p:grpSpPr>
        <a:xfrm>
          <a:off x="0" y="0"/>
          <a:ext cx="0" cy="0"/>
          <a:chOff x="0" y="0"/>
          <a:chExt cx="0" cy="0"/>
        </a:xfrm>
      </p:grpSpPr>
      <p:pic>
        <p:nvPicPr>
          <p:cNvPr id="2" name="Picture 1" descr="A red and white bauble with pies&#10;&#10;AI-generated content may be incorrect.">
            <a:extLst>
              <a:ext uri="{FF2B5EF4-FFF2-40B4-BE49-F238E27FC236}">
                <a16:creationId xmlns:a16="http://schemas.microsoft.com/office/drawing/2014/main" id="{86001276-E2E5-DD06-A4FC-E139C3176F9E}"/>
              </a:ext>
            </a:extLst>
          </p:cNvPr>
          <p:cNvPicPr>
            <a:picLocks noChangeAspect="1"/>
          </p:cNvPicPr>
          <p:nvPr/>
        </p:nvPicPr>
        <p:blipFill>
          <a:blip r:embed="rId2"/>
          <a:stretch>
            <a:fillRect/>
          </a:stretch>
        </p:blipFill>
        <p:spPr>
          <a:xfrm>
            <a:off x="2407443" y="252412"/>
            <a:ext cx="6246018" cy="6341268"/>
          </a:xfrm>
          <a:prstGeom prst="rect">
            <a:avLst/>
          </a:prstGeom>
        </p:spPr>
      </p:pic>
      <p:sp>
        <p:nvSpPr>
          <p:cNvPr id="5" name="TextBox 4">
            <a:extLst>
              <a:ext uri="{FF2B5EF4-FFF2-40B4-BE49-F238E27FC236}">
                <a16:creationId xmlns:a16="http://schemas.microsoft.com/office/drawing/2014/main" id="{1B298CA1-8FF9-F53A-B704-C48CB41FC5DC}"/>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232607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3038B-A8A8-B62E-54CD-C271AB3715C5}"/>
            </a:ext>
          </a:extLst>
        </p:cNvPr>
        <p:cNvGrpSpPr/>
        <p:nvPr/>
      </p:nvGrpSpPr>
      <p:grpSpPr>
        <a:xfrm>
          <a:off x="0" y="0"/>
          <a:ext cx="0" cy="0"/>
          <a:chOff x="0" y="0"/>
          <a:chExt cx="0" cy="0"/>
        </a:xfrm>
      </p:grpSpPr>
      <p:pic>
        <p:nvPicPr>
          <p:cNvPr id="3" name="Picture 2" descr="A red and white christmas bauble with penguins&#10;&#10;AI-generated content may be incorrect.">
            <a:extLst>
              <a:ext uri="{FF2B5EF4-FFF2-40B4-BE49-F238E27FC236}">
                <a16:creationId xmlns:a16="http://schemas.microsoft.com/office/drawing/2014/main" id="{D2F0F839-4FDA-8CA3-F749-B2AE189B3A60}"/>
              </a:ext>
            </a:extLst>
          </p:cNvPr>
          <p:cNvPicPr>
            <a:picLocks noChangeAspect="1"/>
          </p:cNvPicPr>
          <p:nvPr/>
        </p:nvPicPr>
        <p:blipFill>
          <a:blip r:embed="rId2"/>
          <a:stretch>
            <a:fillRect/>
          </a:stretch>
        </p:blipFill>
        <p:spPr>
          <a:xfrm>
            <a:off x="3043914" y="551974"/>
            <a:ext cx="6029324" cy="6126956"/>
          </a:xfrm>
          <a:prstGeom prst="rect">
            <a:avLst/>
          </a:prstGeom>
        </p:spPr>
      </p:pic>
      <p:sp>
        <p:nvSpPr>
          <p:cNvPr id="6" name="TextBox 5">
            <a:extLst>
              <a:ext uri="{FF2B5EF4-FFF2-40B4-BE49-F238E27FC236}">
                <a16:creationId xmlns:a16="http://schemas.microsoft.com/office/drawing/2014/main" id="{39213CC7-17E6-0D8C-E467-B0586473EAFA}"/>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3770387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E0591-9841-070E-68E3-9F3D657A525D}"/>
            </a:ext>
          </a:extLst>
        </p:cNvPr>
        <p:cNvGrpSpPr/>
        <p:nvPr/>
      </p:nvGrpSpPr>
      <p:grpSpPr>
        <a:xfrm>
          <a:off x="0" y="0"/>
          <a:ext cx="0" cy="0"/>
          <a:chOff x="0" y="0"/>
          <a:chExt cx="0" cy="0"/>
        </a:xfrm>
      </p:grpSpPr>
      <p:pic>
        <p:nvPicPr>
          <p:cNvPr id="2" name="Picture 1" descr="A yellow and white bauble with text&#10;&#10;AI-generated content may be incorrect.">
            <a:extLst>
              <a:ext uri="{FF2B5EF4-FFF2-40B4-BE49-F238E27FC236}">
                <a16:creationId xmlns:a16="http://schemas.microsoft.com/office/drawing/2014/main" id="{DD9D8604-6895-5251-F2FD-605F77E078E3}"/>
              </a:ext>
            </a:extLst>
          </p:cNvPr>
          <p:cNvPicPr>
            <a:picLocks noChangeAspect="1"/>
          </p:cNvPicPr>
          <p:nvPr/>
        </p:nvPicPr>
        <p:blipFill>
          <a:blip r:embed="rId2"/>
          <a:stretch>
            <a:fillRect/>
          </a:stretch>
        </p:blipFill>
        <p:spPr>
          <a:xfrm>
            <a:off x="3261627" y="327112"/>
            <a:ext cx="5664993" cy="6210299"/>
          </a:xfrm>
          <a:prstGeom prst="rect">
            <a:avLst/>
          </a:prstGeom>
        </p:spPr>
      </p:pic>
      <p:sp>
        <p:nvSpPr>
          <p:cNvPr id="5" name="TextBox 4">
            <a:extLst>
              <a:ext uri="{FF2B5EF4-FFF2-40B4-BE49-F238E27FC236}">
                <a16:creationId xmlns:a16="http://schemas.microsoft.com/office/drawing/2014/main" id="{9F56C857-05CE-03F5-B1EB-8643F013384F}"/>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220557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996-49C3-341C-9E60-08338473CDB3}"/>
              </a:ext>
            </a:extLst>
          </p:cNvPr>
          <p:cNvSpPr>
            <a:spLocks noGrp="1"/>
          </p:cNvSpPr>
          <p:nvPr>
            <p:ph type="title"/>
          </p:nvPr>
        </p:nvSpPr>
        <p:spPr/>
        <p:txBody>
          <a:bodyPr/>
          <a:lstStyle/>
          <a:p>
            <a:r>
              <a:rPr lang="en-US">
                <a:latin typeface="Sassoon Primary"/>
              </a:rPr>
              <a:t>Morning Challenges:</a:t>
            </a:r>
          </a:p>
        </p:txBody>
      </p:sp>
      <p:pic>
        <p:nvPicPr>
          <p:cNvPr id="3" name="Picture 2">
            <a:extLst>
              <a:ext uri="{FF2B5EF4-FFF2-40B4-BE49-F238E27FC236}">
                <a16:creationId xmlns:a16="http://schemas.microsoft.com/office/drawing/2014/main" id="{16840EA5-7A4C-63B4-99D8-32B20FDAB536}"/>
              </a:ext>
            </a:extLst>
          </p:cNvPr>
          <p:cNvPicPr>
            <a:picLocks noChangeAspect="1"/>
          </p:cNvPicPr>
          <p:nvPr/>
        </p:nvPicPr>
        <p:blipFill>
          <a:blip r:embed="rId2"/>
          <a:stretch>
            <a:fillRect/>
          </a:stretch>
        </p:blipFill>
        <p:spPr>
          <a:xfrm>
            <a:off x="238497" y="1687994"/>
            <a:ext cx="7686674" cy="4674394"/>
          </a:xfrm>
          <a:prstGeom prst="rect">
            <a:avLst/>
          </a:prstGeom>
        </p:spPr>
      </p:pic>
      <p:sp>
        <p:nvSpPr>
          <p:cNvPr id="4" name="TextBox 3">
            <a:extLst>
              <a:ext uri="{FF2B5EF4-FFF2-40B4-BE49-F238E27FC236}">
                <a16:creationId xmlns:a16="http://schemas.microsoft.com/office/drawing/2014/main" id="{B555FFF6-9E94-F21D-D295-C17EAFEEE664}"/>
              </a:ext>
            </a:extLst>
          </p:cNvPr>
          <p:cNvSpPr txBox="1"/>
          <p:nvPr/>
        </p:nvSpPr>
        <p:spPr>
          <a:xfrm>
            <a:off x="8286969" y="2210907"/>
            <a:ext cx="361917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dirty="0">
                <a:latin typeface="Sassoon Primary"/>
              </a:rPr>
              <a:t>Design a Christmas jumper.</a:t>
            </a:r>
          </a:p>
        </p:txBody>
      </p:sp>
      <p:sp>
        <p:nvSpPr>
          <p:cNvPr id="7" name="TextBox 6">
            <a:extLst>
              <a:ext uri="{FF2B5EF4-FFF2-40B4-BE49-F238E27FC236}">
                <a16:creationId xmlns:a16="http://schemas.microsoft.com/office/drawing/2014/main" id="{C05342CF-D008-02A5-7B35-06B4AED3705D}"/>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84575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941C-29DB-93C1-AD3D-3748CFFF5247}"/>
            </a:ext>
          </a:extLst>
        </p:cNvPr>
        <p:cNvGrpSpPr/>
        <p:nvPr/>
      </p:nvGrpSpPr>
      <p:grpSpPr>
        <a:xfrm>
          <a:off x="0" y="0"/>
          <a:ext cx="0" cy="0"/>
          <a:chOff x="0" y="0"/>
          <a:chExt cx="0" cy="0"/>
        </a:xfrm>
      </p:grpSpPr>
      <p:pic>
        <p:nvPicPr>
          <p:cNvPr id="3" name="Picture 2" descr="A yellow and white tag with penguins and text&#10;&#10;AI-generated content may be incorrect.">
            <a:extLst>
              <a:ext uri="{FF2B5EF4-FFF2-40B4-BE49-F238E27FC236}">
                <a16:creationId xmlns:a16="http://schemas.microsoft.com/office/drawing/2014/main" id="{19343F34-8CEB-7990-65E5-915841EABC36}"/>
              </a:ext>
            </a:extLst>
          </p:cNvPr>
          <p:cNvPicPr>
            <a:picLocks noChangeAspect="1"/>
          </p:cNvPicPr>
          <p:nvPr/>
        </p:nvPicPr>
        <p:blipFill>
          <a:blip r:embed="rId2"/>
          <a:stretch>
            <a:fillRect/>
          </a:stretch>
        </p:blipFill>
        <p:spPr>
          <a:xfrm>
            <a:off x="2892730" y="495300"/>
            <a:ext cx="5893593" cy="6176962"/>
          </a:xfrm>
          <a:prstGeom prst="rect">
            <a:avLst/>
          </a:prstGeom>
        </p:spPr>
      </p:pic>
      <p:sp>
        <p:nvSpPr>
          <p:cNvPr id="5" name="TextBox 4">
            <a:extLst>
              <a:ext uri="{FF2B5EF4-FFF2-40B4-BE49-F238E27FC236}">
                <a16:creationId xmlns:a16="http://schemas.microsoft.com/office/drawing/2014/main" id="{78023F1E-B239-131F-01E6-2184737E920B}"/>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129898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25635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A9245-AD62-CE40-915F-FF27626121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613E26-3345-D84D-A39E-4884BCAD571F}"/>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7B8C9A79-455B-EAEA-F545-FA5666DD5046}"/>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white and green card with text&#10;&#10;AI-generated content may be incorrect.">
            <a:extLst>
              <a:ext uri="{FF2B5EF4-FFF2-40B4-BE49-F238E27FC236}">
                <a16:creationId xmlns:a16="http://schemas.microsoft.com/office/drawing/2014/main" id="{9165F0E3-AA90-36DE-63A3-E855EA46C1F8}"/>
              </a:ext>
            </a:extLst>
          </p:cNvPr>
          <p:cNvPicPr>
            <a:picLocks noChangeAspect="1"/>
          </p:cNvPicPr>
          <p:nvPr/>
        </p:nvPicPr>
        <p:blipFill>
          <a:blip r:embed="rId2"/>
          <a:stretch>
            <a:fillRect/>
          </a:stretch>
        </p:blipFill>
        <p:spPr>
          <a:xfrm>
            <a:off x="1300163" y="1048354"/>
            <a:ext cx="9591675" cy="5534025"/>
          </a:xfrm>
          <a:prstGeom prst="rect">
            <a:avLst/>
          </a:prstGeom>
        </p:spPr>
      </p:pic>
    </p:spTree>
    <p:extLst>
      <p:ext uri="{BB962C8B-B14F-4D97-AF65-F5344CB8AC3E}">
        <p14:creationId xmlns:p14="http://schemas.microsoft.com/office/powerpoint/2010/main" val="500844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523E1-3294-020E-D2CD-826D70C443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3C3F9A-8D42-FD34-CB70-7A7944BC48E6}"/>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EFF7AE19-C423-3284-A64C-B6D8A625F9E5}"/>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white speech bubble with black text&#10;&#10;AI-generated content may be incorrect.">
            <a:extLst>
              <a:ext uri="{FF2B5EF4-FFF2-40B4-BE49-F238E27FC236}">
                <a16:creationId xmlns:a16="http://schemas.microsoft.com/office/drawing/2014/main" id="{2DF8D95A-5008-08AF-7417-AB84E0DDFA08}"/>
              </a:ext>
            </a:extLst>
          </p:cNvPr>
          <p:cNvPicPr>
            <a:picLocks noChangeAspect="1"/>
          </p:cNvPicPr>
          <p:nvPr/>
        </p:nvPicPr>
        <p:blipFill>
          <a:blip r:embed="rId2"/>
          <a:stretch>
            <a:fillRect/>
          </a:stretch>
        </p:blipFill>
        <p:spPr>
          <a:xfrm>
            <a:off x="704850" y="801777"/>
            <a:ext cx="10782300" cy="5876925"/>
          </a:xfrm>
          <a:prstGeom prst="rect">
            <a:avLst/>
          </a:prstGeom>
        </p:spPr>
      </p:pic>
    </p:spTree>
    <p:extLst>
      <p:ext uri="{BB962C8B-B14F-4D97-AF65-F5344CB8AC3E}">
        <p14:creationId xmlns:p14="http://schemas.microsoft.com/office/powerpoint/2010/main" val="1120425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FA6D-1091-8F5A-393B-F423A39CB4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688E33-EC9E-6425-CF96-F59E20A55642}"/>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31125262-D18D-361A-18B0-7AABA3CB27C0}"/>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cartoon of a person with a speech bubble&#10;&#10;AI-generated content may be incorrect.">
            <a:extLst>
              <a:ext uri="{FF2B5EF4-FFF2-40B4-BE49-F238E27FC236}">
                <a16:creationId xmlns:a16="http://schemas.microsoft.com/office/drawing/2014/main" id="{CDF8DDFF-E898-E7E4-46D1-9284791C9511}"/>
              </a:ext>
            </a:extLst>
          </p:cNvPr>
          <p:cNvPicPr>
            <a:picLocks noChangeAspect="1"/>
          </p:cNvPicPr>
          <p:nvPr/>
        </p:nvPicPr>
        <p:blipFill>
          <a:blip r:embed="rId2"/>
          <a:stretch>
            <a:fillRect/>
          </a:stretch>
        </p:blipFill>
        <p:spPr>
          <a:xfrm>
            <a:off x="614363" y="802917"/>
            <a:ext cx="10963275" cy="5810250"/>
          </a:xfrm>
          <a:prstGeom prst="rect">
            <a:avLst/>
          </a:prstGeom>
        </p:spPr>
      </p:pic>
    </p:spTree>
    <p:extLst>
      <p:ext uri="{BB962C8B-B14F-4D97-AF65-F5344CB8AC3E}">
        <p14:creationId xmlns:p14="http://schemas.microsoft.com/office/powerpoint/2010/main" val="414866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EC4B6-2DF8-5B22-E1A8-4F9AC336FF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B77BDF-CB20-775B-FF06-175D0C793A60}"/>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5C143F77-4EA2-64AC-63C2-7A151C484EBE}"/>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map of the world&#10;&#10;AI-generated content may be incorrect.">
            <a:extLst>
              <a:ext uri="{FF2B5EF4-FFF2-40B4-BE49-F238E27FC236}">
                <a16:creationId xmlns:a16="http://schemas.microsoft.com/office/drawing/2014/main" id="{480C04F5-5F60-DD4F-A944-B98525E695E9}"/>
              </a:ext>
            </a:extLst>
          </p:cNvPr>
          <p:cNvPicPr>
            <a:picLocks noChangeAspect="1"/>
          </p:cNvPicPr>
          <p:nvPr/>
        </p:nvPicPr>
        <p:blipFill>
          <a:blip r:embed="rId2"/>
          <a:stretch>
            <a:fillRect/>
          </a:stretch>
        </p:blipFill>
        <p:spPr>
          <a:xfrm>
            <a:off x="676275" y="975508"/>
            <a:ext cx="10839450" cy="5400675"/>
          </a:xfrm>
          <a:prstGeom prst="rect">
            <a:avLst/>
          </a:prstGeom>
        </p:spPr>
      </p:pic>
    </p:spTree>
    <p:extLst>
      <p:ext uri="{BB962C8B-B14F-4D97-AF65-F5344CB8AC3E}">
        <p14:creationId xmlns:p14="http://schemas.microsoft.com/office/powerpoint/2010/main" val="82129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7E4F4-881D-1D65-4540-AD4F7BDD20E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F95CC5-09FA-9462-B077-1FCD26D8653F}"/>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D6FBE701-77E4-03F8-3EC0-28AC80B359E5}"/>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cartoon of a person with a speech bubble&#10;&#10;AI-generated content may be incorrect.">
            <a:extLst>
              <a:ext uri="{FF2B5EF4-FFF2-40B4-BE49-F238E27FC236}">
                <a16:creationId xmlns:a16="http://schemas.microsoft.com/office/drawing/2014/main" id="{92AB6EC5-A9C0-FADE-8419-72DA9079D84C}"/>
              </a:ext>
            </a:extLst>
          </p:cNvPr>
          <p:cNvPicPr>
            <a:picLocks noChangeAspect="1"/>
          </p:cNvPicPr>
          <p:nvPr/>
        </p:nvPicPr>
        <p:blipFill>
          <a:blip r:embed="rId2"/>
          <a:stretch>
            <a:fillRect/>
          </a:stretch>
        </p:blipFill>
        <p:spPr>
          <a:xfrm>
            <a:off x="551041" y="1170971"/>
            <a:ext cx="10810875" cy="5267325"/>
          </a:xfrm>
          <a:prstGeom prst="rect">
            <a:avLst/>
          </a:prstGeom>
        </p:spPr>
      </p:pic>
    </p:spTree>
    <p:extLst>
      <p:ext uri="{BB962C8B-B14F-4D97-AF65-F5344CB8AC3E}">
        <p14:creationId xmlns:p14="http://schemas.microsoft.com/office/powerpoint/2010/main" val="411867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29ECA-1666-29C6-1EAB-52664FB305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EC77F0-1CD6-FFDF-A1DB-4A578476E801}"/>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7B66259B-E418-4CB0-F030-1DB934407BC2}"/>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person and a child making a wreath&#10;&#10;AI-generated content may be incorrect.">
            <a:extLst>
              <a:ext uri="{FF2B5EF4-FFF2-40B4-BE49-F238E27FC236}">
                <a16:creationId xmlns:a16="http://schemas.microsoft.com/office/drawing/2014/main" id="{A50A9ACC-D49A-43F6-3A5C-F33A5636F1D6}"/>
              </a:ext>
            </a:extLst>
          </p:cNvPr>
          <p:cNvPicPr>
            <a:picLocks noChangeAspect="1"/>
          </p:cNvPicPr>
          <p:nvPr/>
        </p:nvPicPr>
        <p:blipFill>
          <a:blip r:embed="rId2"/>
          <a:stretch>
            <a:fillRect/>
          </a:stretch>
        </p:blipFill>
        <p:spPr>
          <a:xfrm>
            <a:off x="633413" y="894747"/>
            <a:ext cx="10925175" cy="5819775"/>
          </a:xfrm>
          <a:prstGeom prst="rect">
            <a:avLst/>
          </a:prstGeom>
        </p:spPr>
      </p:pic>
    </p:spTree>
    <p:extLst>
      <p:ext uri="{BB962C8B-B14F-4D97-AF65-F5344CB8AC3E}">
        <p14:creationId xmlns:p14="http://schemas.microsoft.com/office/powerpoint/2010/main" val="1983120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DBFDD-E03A-3DD7-0344-14199EF0106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C1F73E-780E-F41C-0425-B99F5F090B68}"/>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E1A368D7-25B7-2C05-E7F4-80EF97F6E333}"/>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speech bubble with text&#10;&#10;AI-generated content may be incorrect.">
            <a:extLst>
              <a:ext uri="{FF2B5EF4-FFF2-40B4-BE49-F238E27FC236}">
                <a16:creationId xmlns:a16="http://schemas.microsoft.com/office/drawing/2014/main" id="{5A9E6825-CB92-7AA3-AC6D-6C7A01D7EC48}"/>
              </a:ext>
            </a:extLst>
          </p:cNvPr>
          <p:cNvPicPr>
            <a:picLocks noChangeAspect="1"/>
          </p:cNvPicPr>
          <p:nvPr/>
        </p:nvPicPr>
        <p:blipFill>
          <a:blip r:embed="rId2"/>
          <a:stretch>
            <a:fillRect/>
          </a:stretch>
        </p:blipFill>
        <p:spPr>
          <a:xfrm>
            <a:off x="519113" y="959007"/>
            <a:ext cx="11153775" cy="5648325"/>
          </a:xfrm>
          <a:prstGeom prst="rect">
            <a:avLst/>
          </a:prstGeom>
        </p:spPr>
      </p:pic>
    </p:spTree>
    <p:extLst>
      <p:ext uri="{BB962C8B-B14F-4D97-AF65-F5344CB8AC3E}">
        <p14:creationId xmlns:p14="http://schemas.microsoft.com/office/powerpoint/2010/main" val="146662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F9B08-2FE1-37BF-C4FB-ABB7A3794F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EFE7DC3-FF66-505B-7354-D9822D9738CF}"/>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0B2FD5F5-88ED-EA43-BEDF-2AE355A50A01}"/>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cartoon of a bowl of food&#10;&#10;AI-generated content may be incorrect.">
            <a:extLst>
              <a:ext uri="{FF2B5EF4-FFF2-40B4-BE49-F238E27FC236}">
                <a16:creationId xmlns:a16="http://schemas.microsoft.com/office/drawing/2014/main" id="{1DE8033A-C8F7-0500-E88F-84782BA7C4E2}"/>
              </a:ext>
            </a:extLst>
          </p:cNvPr>
          <p:cNvPicPr>
            <a:picLocks noChangeAspect="1"/>
          </p:cNvPicPr>
          <p:nvPr/>
        </p:nvPicPr>
        <p:blipFill>
          <a:blip r:embed="rId2"/>
          <a:stretch>
            <a:fillRect/>
          </a:stretch>
        </p:blipFill>
        <p:spPr>
          <a:xfrm>
            <a:off x="633413" y="795741"/>
            <a:ext cx="10925175" cy="5781675"/>
          </a:xfrm>
          <a:prstGeom prst="rect">
            <a:avLst/>
          </a:prstGeom>
        </p:spPr>
      </p:pic>
    </p:spTree>
    <p:extLst>
      <p:ext uri="{BB962C8B-B14F-4D97-AF65-F5344CB8AC3E}">
        <p14:creationId xmlns:p14="http://schemas.microsoft.com/office/powerpoint/2010/main" val="214399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0A78-A3F3-99CA-C07B-828E7EB0D96F}"/>
              </a:ext>
            </a:extLst>
          </p:cNvPr>
          <p:cNvSpPr>
            <a:spLocks noGrp="1"/>
          </p:cNvSpPr>
          <p:nvPr>
            <p:ph type="title"/>
          </p:nvPr>
        </p:nvSpPr>
        <p:spPr/>
        <p:txBody>
          <a:bodyPr/>
          <a:lstStyle/>
          <a:p>
            <a:r>
              <a:rPr lang="en-GB" dirty="0">
                <a:hlinkClick r:id="rId2"/>
              </a:rPr>
              <a:t>Odd And Bob (Phase 4) - Online Phonics Game</a:t>
            </a:r>
            <a:endParaRPr lang="en-GB" dirty="0"/>
          </a:p>
        </p:txBody>
      </p:sp>
      <p:sp>
        <p:nvSpPr>
          <p:cNvPr id="3" name="Content Placeholder 2">
            <a:extLst>
              <a:ext uri="{FF2B5EF4-FFF2-40B4-BE49-F238E27FC236}">
                <a16:creationId xmlns:a16="http://schemas.microsoft.com/office/drawing/2014/main" id="{8FA64885-C904-A521-C62A-0EFAF4AEABD5}"/>
              </a:ext>
            </a:extLst>
          </p:cNvPr>
          <p:cNvSpPr>
            <a:spLocks noGrp="1"/>
          </p:cNvSpPr>
          <p:nvPr>
            <p:ph idx="1"/>
          </p:nvPr>
        </p:nvSpPr>
        <p:spPr/>
        <p:txBody>
          <a:bodyPr/>
          <a:lstStyle/>
          <a:p>
            <a:pPr marL="0" indent="0">
              <a:buNone/>
            </a:pPr>
            <a:endParaRPr lang="en-GB" dirty="0"/>
          </a:p>
          <a:p>
            <a:pPr marL="0" indent="0">
              <a:buNone/>
            </a:pPr>
            <a:r>
              <a:rPr lang="en-GB" dirty="0">
                <a:latin typeface="Sassoon Infant Std" panose="020B0503020103030203" pitchFamily="34" charset="0"/>
              </a:rPr>
              <a:t>Phase 3 loop cards</a:t>
            </a:r>
          </a:p>
        </p:txBody>
      </p:sp>
      <p:pic>
        <p:nvPicPr>
          <p:cNvPr id="5" name="Picture 4">
            <a:extLst>
              <a:ext uri="{FF2B5EF4-FFF2-40B4-BE49-F238E27FC236}">
                <a16:creationId xmlns:a16="http://schemas.microsoft.com/office/drawing/2014/main" id="{EFD5E169-4101-FD0A-E3FE-3B16134E52F3}"/>
              </a:ext>
            </a:extLst>
          </p:cNvPr>
          <p:cNvPicPr>
            <a:picLocks noChangeAspect="1"/>
          </p:cNvPicPr>
          <p:nvPr/>
        </p:nvPicPr>
        <p:blipFill>
          <a:blip r:embed="rId3"/>
          <a:stretch>
            <a:fillRect/>
          </a:stretch>
        </p:blipFill>
        <p:spPr>
          <a:xfrm>
            <a:off x="838200" y="3200789"/>
            <a:ext cx="10088383" cy="3524742"/>
          </a:xfrm>
          <a:prstGeom prst="rect">
            <a:avLst/>
          </a:prstGeom>
        </p:spPr>
      </p:pic>
      <p:sp>
        <p:nvSpPr>
          <p:cNvPr id="6" name="TextBox 5">
            <a:extLst>
              <a:ext uri="{FF2B5EF4-FFF2-40B4-BE49-F238E27FC236}">
                <a16:creationId xmlns:a16="http://schemas.microsoft.com/office/drawing/2014/main" id="{EF843821-1DFD-9660-88E4-98B47D1D10FD}"/>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407461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139E0-20FB-D7F9-3E0F-FDC60BBA90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0CF8057-E688-7F7A-FA2D-8AF4503935DE}"/>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2F7FEFCE-CCAC-AFE8-E6C0-38E1AF65D898}"/>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cartoon of a person with a speech bubble&#10;&#10;AI-generated content may be incorrect.">
            <a:extLst>
              <a:ext uri="{FF2B5EF4-FFF2-40B4-BE49-F238E27FC236}">
                <a16:creationId xmlns:a16="http://schemas.microsoft.com/office/drawing/2014/main" id="{059AB133-7CF1-F54F-EC38-77D2E73277E5}"/>
              </a:ext>
            </a:extLst>
          </p:cNvPr>
          <p:cNvPicPr>
            <a:picLocks noChangeAspect="1"/>
          </p:cNvPicPr>
          <p:nvPr/>
        </p:nvPicPr>
        <p:blipFill>
          <a:blip r:embed="rId2"/>
          <a:stretch>
            <a:fillRect/>
          </a:stretch>
        </p:blipFill>
        <p:spPr>
          <a:xfrm>
            <a:off x="628650" y="935262"/>
            <a:ext cx="10934700" cy="5781675"/>
          </a:xfrm>
          <a:prstGeom prst="rect">
            <a:avLst/>
          </a:prstGeom>
        </p:spPr>
      </p:pic>
    </p:spTree>
    <p:extLst>
      <p:ext uri="{BB962C8B-B14F-4D97-AF65-F5344CB8AC3E}">
        <p14:creationId xmlns:p14="http://schemas.microsoft.com/office/powerpoint/2010/main" val="342104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81E1C-59EE-B729-4876-25EC573FC1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DA8885-9B28-04EA-C3C8-5FC53BBF56D8}"/>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6E6A806C-88F3-4012-C81A-89F9764D7EBC}"/>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screenshot of a chat&#10;&#10;AI-generated content may be incorrect.">
            <a:extLst>
              <a:ext uri="{FF2B5EF4-FFF2-40B4-BE49-F238E27FC236}">
                <a16:creationId xmlns:a16="http://schemas.microsoft.com/office/drawing/2014/main" id="{F629D6E3-BBA3-5A6A-C226-6F8DF19BF805}"/>
              </a:ext>
            </a:extLst>
          </p:cNvPr>
          <p:cNvPicPr>
            <a:picLocks noChangeAspect="1"/>
          </p:cNvPicPr>
          <p:nvPr/>
        </p:nvPicPr>
        <p:blipFill>
          <a:blip r:embed="rId2"/>
          <a:stretch>
            <a:fillRect/>
          </a:stretch>
        </p:blipFill>
        <p:spPr>
          <a:xfrm>
            <a:off x="590550" y="1049762"/>
            <a:ext cx="11010900" cy="5810250"/>
          </a:xfrm>
          <a:prstGeom prst="rect">
            <a:avLst/>
          </a:prstGeom>
        </p:spPr>
      </p:pic>
    </p:spTree>
    <p:extLst>
      <p:ext uri="{BB962C8B-B14F-4D97-AF65-F5344CB8AC3E}">
        <p14:creationId xmlns:p14="http://schemas.microsoft.com/office/powerpoint/2010/main" val="3510883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C4C09-8D7A-95CE-9502-4302C7B254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0E01AF-34F2-E8F2-3162-2BED9D7F69D5}"/>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6187C0D2-62BA-D2C6-41E9-35CD44A08801}"/>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map of the world&#10;&#10;AI-generated content may be incorrect.">
            <a:extLst>
              <a:ext uri="{FF2B5EF4-FFF2-40B4-BE49-F238E27FC236}">
                <a16:creationId xmlns:a16="http://schemas.microsoft.com/office/drawing/2014/main" id="{BF6DCDC0-A1F2-2B9B-50E2-171D6AA9A27B}"/>
              </a:ext>
            </a:extLst>
          </p:cNvPr>
          <p:cNvPicPr>
            <a:picLocks noChangeAspect="1"/>
          </p:cNvPicPr>
          <p:nvPr/>
        </p:nvPicPr>
        <p:blipFill>
          <a:blip r:embed="rId2"/>
          <a:stretch>
            <a:fillRect/>
          </a:stretch>
        </p:blipFill>
        <p:spPr>
          <a:xfrm>
            <a:off x="633413" y="948475"/>
            <a:ext cx="10925175" cy="5905500"/>
          </a:xfrm>
          <a:prstGeom prst="rect">
            <a:avLst/>
          </a:prstGeom>
        </p:spPr>
      </p:pic>
    </p:spTree>
    <p:extLst>
      <p:ext uri="{BB962C8B-B14F-4D97-AF65-F5344CB8AC3E}">
        <p14:creationId xmlns:p14="http://schemas.microsoft.com/office/powerpoint/2010/main" val="2655111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FCC79-38C3-6020-6736-8402A1A5D5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9FF0432-F39A-E069-3AD2-1D0854400490}"/>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80BAC289-B22C-C048-088B-BF554A622832}"/>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speech bubble with text&#10;&#10;AI-generated content may be incorrect.">
            <a:extLst>
              <a:ext uri="{FF2B5EF4-FFF2-40B4-BE49-F238E27FC236}">
                <a16:creationId xmlns:a16="http://schemas.microsoft.com/office/drawing/2014/main" id="{E7B51270-B593-2CDE-5127-078DAEFFE8E9}"/>
              </a:ext>
            </a:extLst>
          </p:cNvPr>
          <p:cNvPicPr>
            <a:picLocks noChangeAspect="1"/>
          </p:cNvPicPr>
          <p:nvPr/>
        </p:nvPicPr>
        <p:blipFill>
          <a:blip r:embed="rId2"/>
          <a:stretch>
            <a:fillRect/>
          </a:stretch>
        </p:blipFill>
        <p:spPr>
          <a:xfrm>
            <a:off x="633413" y="795741"/>
            <a:ext cx="10925175" cy="5781675"/>
          </a:xfrm>
          <a:prstGeom prst="rect">
            <a:avLst/>
          </a:prstGeom>
        </p:spPr>
      </p:pic>
    </p:spTree>
    <p:extLst>
      <p:ext uri="{BB962C8B-B14F-4D97-AF65-F5344CB8AC3E}">
        <p14:creationId xmlns:p14="http://schemas.microsoft.com/office/powerpoint/2010/main" val="3530968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5554-520C-B59A-4A87-5DBADC9C59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EE29BF8-0CEB-4D4B-EB0A-4F0BBFBDBA8C}"/>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05A839FF-9B64-F4A4-F6EE-E63EC4E2FFB1}"/>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chat bubble with text&#10;&#10;AI-generated content may be incorrect.">
            <a:extLst>
              <a:ext uri="{FF2B5EF4-FFF2-40B4-BE49-F238E27FC236}">
                <a16:creationId xmlns:a16="http://schemas.microsoft.com/office/drawing/2014/main" id="{D43F050D-5B2B-B1C4-8EA0-CDF5D995F210}"/>
              </a:ext>
            </a:extLst>
          </p:cNvPr>
          <p:cNvPicPr>
            <a:picLocks noChangeAspect="1"/>
          </p:cNvPicPr>
          <p:nvPr/>
        </p:nvPicPr>
        <p:blipFill>
          <a:blip r:embed="rId2"/>
          <a:stretch>
            <a:fillRect/>
          </a:stretch>
        </p:blipFill>
        <p:spPr>
          <a:xfrm>
            <a:off x="604838" y="1049762"/>
            <a:ext cx="10982325" cy="5810250"/>
          </a:xfrm>
          <a:prstGeom prst="rect">
            <a:avLst/>
          </a:prstGeom>
        </p:spPr>
      </p:pic>
    </p:spTree>
    <p:extLst>
      <p:ext uri="{BB962C8B-B14F-4D97-AF65-F5344CB8AC3E}">
        <p14:creationId xmlns:p14="http://schemas.microsoft.com/office/powerpoint/2010/main" val="137177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0FDE1-965A-5687-901B-0406D86D73F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412D55-54B9-6341-9257-D31709CD1FAF}"/>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8DB2EAC4-9828-0912-5AA4-6DB415B98DB4}"/>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screenshot of a chat&#10;&#10;AI-generated content may be incorrect.">
            <a:extLst>
              <a:ext uri="{FF2B5EF4-FFF2-40B4-BE49-F238E27FC236}">
                <a16:creationId xmlns:a16="http://schemas.microsoft.com/office/drawing/2014/main" id="{5AF90EB8-5E1A-8D7C-3147-D135B19576B2}"/>
              </a:ext>
            </a:extLst>
          </p:cNvPr>
          <p:cNvPicPr>
            <a:picLocks noChangeAspect="1"/>
          </p:cNvPicPr>
          <p:nvPr/>
        </p:nvPicPr>
        <p:blipFill>
          <a:blip r:embed="rId2"/>
          <a:stretch>
            <a:fillRect/>
          </a:stretch>
        </p:blipFill>
        <p:spPr>
          <a:xfrm>
            <a:off x="685800" y="1074783"/>
            <a:ext cx="10820400" cy="5781675"/>
          </a:xfrm>
          <a:prstGeom prst="rect">
            <a:avLst/>
          </a:prstGeom>
        </p:spPr>
      </p:pic>
    </p:spTree>
    <p:extLst>
      <p:ext uri="{BB962C8B-B14F-4D97-AF65-F5344CB8AC3E}">
        <p14:creationId xmlns:p14="http://schemas.microsoft.com/office/powerpoint/2010/main" val="2614303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A593E-9B5B-EC0C-FF6F-BB48D6BAF53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754A2B-5B00-FAAB-5F37-111270EFF565}"/>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43A9A93F-34B8-111C-F9F3-8D62F8D9B779}"/>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cartoon character with a speech bubble&#10;&#10;AI-generated content may be incorrect.">
            <a:extLst>
              <a:ext uri="{FF2B5EF4-FFF2-40B4-BE49-F238E27FC236}">
                <a16:creationId xmlns:a16="http://schemas.microsoft.com/office/drawing/2014/main" id="{A287CECA-62A1-56B3-5658-D59D58FCE7DA}"/>
              </a:ext>
            </a:extLst>
          </p:cNvPr>
          <p:cNvPicPr>
            <a:picLocks noChangeAspect="1"/>
          </p:cNvPicPr>
          <p:nvPr/>
        </p:nvPicPr>
        <p:blipFill>
          <a:blip r:embed="rId2"/>
          <a:stretch>
            <a:fillRect/>
          </a:stretch>
        </p:blipFill>
        <p:spPr>
          <a:xfrm>
            <a:off x="609600" y="802851"/>
            <a:ext cx="10972800" cy="5724525"/>
          </a:xfrm>
          <a:prstGeom prst="rect">
            <a:avLst/>
          </a:prstGeom>
        </p:spPr>
      </p:pic>
    </p:spTree>
    <p:extLst>
      <p:ext uri="{BB962C8B-B14F-4D97-AF65-F5344CB8AC3E}">
        <p14:creationId xmlns:p14="http://schemas.microsoft.com/office/powerpoint/2010/main" val="1277579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34FC1-4E55-6EF4-3495-66EC82FB11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D50BDD-B400-E2CE-42ED-659D1FBD5169}"/>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A6187B3D-365B-6609-A3D4-9C95BD205A42}"/>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screenshot of a chat&#10;&#10;AI-generated content may be incorrect.">
            <a:extLst>
              <a:ext uri="{FF2B5EF4-FFF2-40B4-BE49-F238E27FC236}">
                <a16:creationId xmlns:a16="http://schemas.microsoft.com/office/drawing/2014/main" id="{2D11764E-4276-BAE6-786D-6368A24A8C73}"/>
              </a:ext>
            </a:extLst>
          </p:cNvPr>
          <p:cNvPicPr>
            <a:picLocks noChangeAspect="1"/>
          </p:cNvPicPr>
          <p:nvPr/>
        </p:nvPicPr>
        <p:blipFill>
          <a:blip r:embed="rId2"/>
          <a:stretch>
            <a:fillRect/>
          </a:stretch>
        </p:blipFill>
        <p:spPr>
          <a:xfrm>
            <a:off x="752475" y="793326"/>
            <a:ext cx="10687050" cy="5743575"/>
          </a:xfrm>
          <a:prstGeom prst="rect">
            <a:avLst/>
          </a:prstGeom>
        </p:spPr>
      </p:pic>
    </p:spTree>
    <p:extLst>
      <p:ext uri="{BB962C8B-B14F-4D97-AF65-F5344CB8AC3E}">
        <p14:creationId xmlns:p14="http://schemas.microsoft.com/office/powerpoint/2010/main" val="3698799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B92D6-4FDA-9C24-96B7-E2B4850839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F56E9BE-8428-903F-B306-29E97F708C6C}"/>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8EA7F137-D39E-6CB3-F489-370F14058739}"/>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cartoon of a person and person&#10;&#10;AI-generated content may be incorrect.">
            <a:extLst>
              <a:ext uri="{FF2B5EF4-FFF2-40B4-BE49-F238E27FC236}">
                <a16:creationId xmlns:a16="http://schemas.microsoft.com/office/drawing/2014/main" id="{3EB4FCE3-E5ED-2764-F3A0-88F6C61BE669}"/>
              </a:ext>
            </a:extLst>
          </p:cNvPr>
          <p:cNvPicPr>
            <a:picLocks noChangeAspect="1"/>
          </p:cNvPicPr>
          <p:nvPr/>
        </p:nvPicPr>
        <p:blipFill>
          <a:blip r:embed="rId2"/>
          <a:stretch>
            <a:fillRect/>
          </a:stretch>
        </p:blipFill>
        <p:spPr>
          <a:xfrm>
            <a:off x="2118106" y="793057"/>
            <a:ext cx="8256297" cy="4059126"/>
          </a:xfrm>
          <a:prstGeom prst="rect">
            <a:avLst/>
          </a:prstGeom>
        </p:spPr>
      </p:pic>
      <p:sp>
        <p:nvSpPr>
          <p:cNvPr id="5" name="TextBox 4">
            <a:extLst>
              <a:ext uri="{FF2B5EF4-FFF2-40B4-BE49-F238E27FC236}">
                <a16:creationId xmlns:a16="http://schemas.microsoft.com/office/drawing/2014/main" id="{C2A814A1-E085-CCE4-9BDC-0C42D0399B33}"/>
              </a:ext>
            </a:extLst>
          </p:cNvPr>
          <p:cNvSpPr txBox="1"/>
          <p:nvPr/>
        </p:nvSpPr>
        <p:spPr>
          <a:xfrm>
            <a:off x="516421" y="5221601"/>
            <a:ext cx="109883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latin typeface="Sassoon Primary"/>
              </a:rPr>
              <a:t>How is this different from what we eat st Christmas in the UK? </a:t>
            </a:r>
          </a:p>
        </p:txBody>
      </p:sp>
    </p:spTree>
    <p:extLst>
      <p:ext uri="{BB962C8B-B14F-4D97-AF65-F5344CB8AC3E}">
        <p14:creationId xmlns:p14="http://schemas.microsoft.com/office/powerpoint/2010/main" val="2063368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0E02D-F8B2-8A2A-FB58-791A7A4E9A7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6C6636C-BC9C-E021-3437-FF448E8AB6CD}"/>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ECEE62B2-4060-E18C-75EE-E8A960952982}"/>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person and person cartoon characters&#10;&#10;AI-generated content may be incorrect.">
            <a:extLst>
              <a:ext uri="{FF2B5EF4-FFF2-40B4-BE49-F238E27FC236}">
                <a16:creationId xmlns:a16="http://schemas.microsoft.com/office/drawing/2014/main" id="{BC6765FD-E5A4-77C5-DCD2-F2130E9EF5DA}"/>
              </a:ext>
            </a:extLst>
          </p:cNvPr>
          <p:cNvPicPr>
            <a:picLocks noChangeAspect="1"/>
          </p:cNvPicPr>
          <p:nvPr/>
        </p:nvPicPr>
        <p:blipFill>
          <a:blip r:embed="rId2"/>
          <a:stretch>
            <a:fillRect/>
          </a:stretch>
        </p:blipFill>
        <p:spPr>
          <a:xfrm>
            <a:off x="590550" y="800502"/>
            <a:ext cx="11010900" cy="5772150"/>
          </a:xfrm>
          <a:prstGeom prst="rect">
            <a:avLst/>
          </a:prstGeom>
        </p:spPr>
      </p:pic>
    </p:spTree>
    <p:extLst>
      <p:ext uri="{BB962C8B-B14F-4D97-AF65-F5344CB8AC3E}">
        <p14:creationId xmlns:p14="http://schemas.microsoft.com/office/powerpoint/2010/main" val="3876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57F5-EF31-6453-6A2E-4E43BEFE23A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FB80C3F-6F0B-9122-BD3E-3C5E244125E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FF36E1E-CCF8-EDFD-2E20-4F9365103F5B}"/>
              </a:ext>
            </a:extLst>
          </p:cNvPr>
          <p:cNvPicPr>
            <a:picLocks noChangeAspect="1"/>
          </p:cNvPicPr>
          <p:nvPr/>
        </p:nvPicPr>
        <p:blipFill>
          <a:blip r:embed="rId2"/>
          <a:stretch>
            <a:fillRect/>
          </a:stretch>
        </p:blipFill>
        <p:spPr>
          <a:xfrm>
            <a:off x="3062907" y="5448"/>
            <a:ext cx="5635323" cy="6852552"/>
          </a:xfrm>
          <a:prstGeom prst="rect">
            <a:avLst/>
          </a:prstGeom>
        </p:spPr>
      </p:pic>
      <p:sp>
        <p:nvSpPr>
          <p:cNvPr id="6" name="TextBox 5">
            <a:extLst>
              <a:ext uri="{FF2B5EF4-FFF2-40B4-BE49-F238E27FC236}">
                <a16:creationId xmlns:a16="http://schemas.microsoft.com/office/drawing/2014/main" id="{9614FB2D-F4E0-DC3E-C5E7-497828522136}"/>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914504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C2D8E-249B-1549-EAEE-8801A31202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54FC142-2EC5-B3E1-BA10-7A71F7131127}"/>
              </a:ext>
            </a:extLst>
          </p:cNvPr>
          <p:cNvSpPr txBox="1"/>
          <p:nvPr/>
        </p:nvSpPr>
        <p:spPr>
          <a:xfrm>
            <a:off x="329936" y="143450"/>
            <a:ext cx="4102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t> </a:t>
            </a:r>
            <a:r>
              <a:rPr lang="en-US" dirty="0">
                <a:latin typeface="Sassoon Primary"/>
              </a:rPr>
              <a:t>KQ: How do Christians around the world celebrate Christmas?</a:t>
            </a:r>
            <a:endParaRPr lang="en-GB" dirty="0"/>
          </a:p>
        </p:txBody>
      </p:sp>
      <p:sp>
        <p:nvSpPr>
          <p:cNvPr id="2" name="TextBox 1">
            <a:extLst>
              <a:ext uri="{FF2B5EF4-FFF2-40B4-BE49-F238E27FC236}">
                <a16:creationId xmlns:a16="http://schemas.microsoft.com/office/drawing/2014/main" id="{E83AA5D0-0B6E-1341-5D42-6E89DE249408}"/>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pic>
        <p:nvPicPr>
          <p:cNvPr id="3" name="Picture 2" descr="A screenshot of a text&#10;&#10;AI-generated content may be incorrect.">
            <a:extLst>
              <a:ext uri="{FF2B5EF4-FFF2-40B4-BE49-F238E27FC236}">
                <a16:creationId xmlns:a16="http://schemas.microsoft.com/office/drawing/2014/main" id="{43423590-F1BF-C963-E29E-48341EBE230B}"/>
              </a:ext>
            </a:extLst>
          </p:cNvPr>
          <p:cNvPicPr>
            <a:picLocks noChangeAspect="1"/>
          </p:cNvPicPr>
          <p:nvPr/>
        </p:nvPicPr>
        <p:blipFill>
          <a:blip r:embed="rId2"/>
          <a:stretch>
            <a:fillRect/>
          </a:stretch>
        </p:blipFill>
        <p:spPr>
          <a:xfrm>
            <a:off x="738188" y="924127"/>
            <a:ext cx="10715625" cy="5267325"/>
          </a:xfrm>
          <a:prstGeom prst="rect">
            <a:avLst/>
          </a:prstGeom>
        </p:spPr>
      </p:pic>
    </p:spTree>
    <p:extLst>
      <p:ext uri="{BB962C8B-B14F-4D97-AF65-F5344CB8AC3E}">
        <p14:creationId xmlns:p14="http://schemas.microsoft.com/office/powerpoint/2010/main" val="55921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96139D-FB0D-2D59-146D-0010823C457D}"/>
              </a:ext>
            </a:extLst>
          </p:cNvPr>
          <p:cNvSpPr txBox="1"/>
          <p:nvPr/>
        </p:nvSpPr>
        <p:spPr>
          <a:xfrm>
            <a:off x="838200" y="861259"/>
            <a:ext cx="6097904" cy="369332"/>
          </a:xfrm>
          <a:prstGeom prst="rect">
            <a:avLst/>
          </a:prstGeom>
          <a:noFill/>
        </p:spPr>
        <p:txBody>
          <a:bodyPr wrap="square">
            <a:spAutoFit/>
          </a:bodyPr>
          <a:lstStyle/>
          <a:p>
            <a:r>
              <a:rPr lang="en-GB" dirty="0">
                <a:hlinkClick r:id="rId2"/>
              </a:rPr>
              <a:t>Spell Tricky Words Game</a:t>
            </a:r>
            <a:endParaRPr lang="en-GB" dirty="0"/>
          </a:p>
        </p:txBody>
      </p:sp>
      <p:pic>
        <p:nvPicPr>
          <p:cNvPr id="7" name="Picture 6">
            <a:extLst>
              <a:ext uri="{FF2B5EF4-FFF2-40B4-BE49-F238E27FC236}">
                <a16:creationId xmlns:a16="http://schemas.microsoft.com/office/drawing/2014/main" id="{8EC88B12-C597-6458-BAD9-3CEF4F125C83}"/>
              </a:ext>
            </a:extLst>
          </p:cNvPr>
          <p:cNvPicPr>
            <a:picLocks noChangeAspect="1"/>
          </p:cNvPicPr>
          <p:nvPr/>
        </p:nvPicPr>
        <p:blipFill>
          <a:blip r:embed="rId3"/>
          <a:stretch>
            <a:fillRect/>
          </a:stretch>
        </p:blipFill>
        <p:spPr>
          <a:xfrm>
            <a:off x="742203" y="1542308"/>
            <a:ext cx="10707594" cy="5315692"/>
          </a:xfrm>
          <a:prstGeom prst="rect">
            <a:avLst/>
          </a:prstGeom>
        </p:spPr>
      </p:pic>
      <p:sp>
        <p:nvSpPr>
          <p:cNvPr id="8" name="TextBox 7">
            <a:extLst>
              <a:ext uri="{FF2B5EF4-FFF2-40B4-BE49-F238E27FC236}">
                <a16:creationId xmlns:a16="http://schemas.microsoft.com/office/drawing/2014/main" id="{26575811-B741-AC04-8B18-2EF0EA88626D}"/>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Tree>
    <p:extLst>
      <p:ext uri="{BB962C8B-B14F-4D97-AF65-F5344CB8AC3E}">
        <p14:creationId xmlns:p14="http://schemas.microsoft.com/office/powerpoint/2010/main" val="277988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CAC3-DA49-A059-FF03-9B62EDD8C9B8}"/>
              </a:ext>
            </a:extLst>
          </p:cNvPr>
          <p:cNvSpPr>
            <a:spLocks noGrp="1"/>
          </p:cNvSpPr>
          <p:nvPr>
            <p:ph type="title"/>
          </p:nvPr>
        </p:nvSpPr>
        <p:spPr>
          <a:xfrm>
            <a:off x="286811" y="786532"/>
            <a:ext cx="11360800" cy="763600"/>
          </a:xfrm>
          <a:noFill/>
        </p:spPr>
        <p:txBody>
          <a:bodyPr>
            <a:normAutofit fontScale="90000"/>
          </a:bodyPr>
          <a:lstStyle/>
          <a:p>
            <a:r>
              <a:rPr lang="en-GB" dirty="0">
                <a:solidFill>
                  <a:srgbClr val="00B0F0"/>
                </a:solidFill>
                <a:latin typeface="Sassoon Primary"/>
              </a:rPr>
              <a:t>Blue</a:t>
            </a:r>
            <a:r>
              <a:rPr lang="en-GB" dirty="0">
                <a:latin typeface="Sassoon Primary"/>
              </a:rPr>
              <a:t>/</a:t>
            </a:r>
            <a:r>
              <a:rPr lang="en-GB" dirty="0">
                <a:solidFill>
                  <a:schemeClr val="accent6"/>
                </a:solidFill>
                <a:latin typeface="Sassoon Primary"/>
              </a:rPr>
              <a:t>Green</a:t>
            </a:r>
            <a:r>
              <a:rPr lang="en-GB" dirty="0">
                <a:solidFill>
                  <a:schemeClr val="accent3">
                    <a:lumMod val="60000"/>
                    <a:lumOff val="40000"/>
                  </a:schemeClr>
                </a:solidFill>
                <a:latin typeface="Sassoon Primary"/>
              </a:rPr>
              <a:t>   - </a:t>
            </a:r>
            <a:r>
              <a:rPr lang="en-GB" dirty="0">
                <a:latin typeface="Sassoon Primary"/>
              </a:rPr>
              <a:t>What dangers can you see?</a:t>
            </a:r>
          </a:p>
        </p:txBody>
      </p:sp>
      <p:sp>
        <p:nvSpPr>
          <p:cNvPr id="3" name="Text Placeholder 2">
            <a:extLst>
              <a:ext uri="{FF2B5EF4-FFF2-40B4-BE49-F238E27FC236}">
                <a16:creationId xmlns:a16="http://schemas.microsoft.com/office/drawing/2014/main" id="{6E9FBC5F-601C-937F-C9F6-2E51A7C3374C}"/>
              </a:ext>
            </a:extLst>
          </p:cNvPr>
          <p:cNvSpPr>
            <a:spLocks noGrp="1"/>
          </p:cNvSpPr>
          <p:nvPr>
            <p:ph type="body" idx="1"/>
          </p:nvPr>
        </p:nvSpPr>
        <p:spPr>
          <a:xfrm>
            <a:off x="281836" y="1715127"/>
            <a:ext cx="4158335" cy="1872544"/>
          </a:xfrm>
        </p:spPr>
        <p:txBody>
          <a:bodyPr>
            <a:normAutofit fontScale="92500"/>
          </a:bodyPr>
          <a:lstStyle/>
          <a:p>
            <a:pPr marL="151765" indent="0">
              <a:buNone/>
            </a:pPr>
            <a:r>
              <a:rPr lang="en-GB" sz="3200" dirty="0">
                <a:latin typeface="Sassoon Primary"/>
              </a:rPr>
              <a:t>What things can you</a:t>
            </a:r>
          </a:p>
          <a:p>
            <a:pPr marL="151765" indent="0">
              <a:buNone/>
            </a:pPr>
            <a:r>
              <a:rPr lang="en-GB" sz="3200" dirty="0">
                <a:latin typeface="Sassoon Primary"/>
              </a:rPr>
              <a:t>think of that can be </a:t>
            </a:r>
          </a:p>
          <a:p>
            <a:pPr marL="151765" indent="0">
              <a:buNone/>
            </a:pPr>
            <a:r>
              <a:rPr lang="en-GB" sz="3200" dirty="0">
                <a:latin typeface="Sassoon Primary"/>
              </a:rPr>
              <a:t>unsafe at home?</a:t>
            </a:r>
          </a:p>
          <a:p>
            <a:pPr marL="151765" indent="0">
              <a:buNone/>
            </a:pPr>
            <a:r>
              <a:rPr lang="en-GB" dirty="0"/>
              <a:t>  </a:t>
            </a:r>
          </a:p>
        </p:txBody>
      </p:sp>
      <p:pic>
        <p:nvPicPr>
          <p:cNvPr id="5" name="Picture 4">
            <a:extLst>
              <a:ext uri="{FF2B5EF4-FFF2-40B4-BE49-F238E27FC236}">
                <a16:creationId xmlns:a16="http://schemas.microsoft.com/office/drawing/2014/main" id="{7EF7D671-126A-3E25-00FE-A49669F95351}"/>
              </a:ext>
            </a:extLst>
          </p:cNvPr>
          <p:cNvPicPr>
            <a:picLocks noChangeAspect="1"/>
          </p:cNvPicPr>
          <p:nvPr/>
        </p:nvPicPr>
        <p:blipFill>
          <a:blip r:embed="rId2"/>
          <a:stretch>
            <a:fillRect/>
          </a:stretch>
        </p:blipFill>
        <p:spPr>
          <a:xfrm>
            <a:off x="4651855" y="1551971"/>
            <a:ext cx="7304033" cy="5168348"/>
          </a:xfrm>
          <a:prstGeom prst="rect">
            <a:avLst/>
          </a:prstGeom>
        </p:spPr>
      </p:pic>
      <p:sp>
        <p:nvSpPr>
          <p:cNvPr id="6" name="TextBox 5">
            <a:extLst>
              <a:ext uri="{FF2B5EF4-FFF2-40B4-BE49-F238E27FC236}">
                <a16:creationId xmlns:a16="http://schemas.microsoft.com/office/drawing/2014/main" id="{2E8E338B-D5D8-4A8E-5C75-C4B59F4EBD47}"/>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
        <p:nvSpPr>
          <p:cNvPr id="8" name="Title 1">
            <a:extLst>
              <a:ext uri="{FF2B5EF4-FFF2-40B4-BE49-F238E27FC236}">
                <a16:creationId xmlns:a16="http://schemas.microsoft.com/office/drawing/2014/main" id="{51FBD20C-5967-ABC9-A8A2-601E31E8AB45}"/>
              </a:ext>
            </a:extLst>
          </p:cNvPr>
          <p:cNvSpPr txBox="1">
            <a:spLocks/>
          </p:cNvSpPr>
          <p:nvPr/>
        </p:nvSpPr>
        <p:spPr>
          <a:xfrm>
            <a:off x="104361" y="3085"/>
            <a:ext cx="5479448" cy="538220"/>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2200" dirty="0">
                <a:latin typeface="Sassoon Primary"/>
              </a:rPr>
              <a:t>KQ: How do I keep safe at school?</a:t>
            </a:r>
          </a:p>
        </p:txBody>
      </p:sp>
      <p:sp>
        <p:nvSpPr>
          <p:cNvPr id="9" name="TextBox 8">
            <a:extLst>
              <a:ext uri="{FF2B5EF4-FFF2-40B4-BE49-F238E27FC236}">
                <a16:creationId xmlns:a16="http://schemas.microsoft.com/office/drawing/2014/main" id="{0565AE2D-3B84-D533-1139-D161154A6E3F}"/>
              </a:ext>
            </a:extLst>
          </p:cNvPr>
          <p:cNvSpPr txBox="1"/>
          <p:nvPr/>
        </p:nvSpPr>
        <p:spPr>
          <a:xfrm>
            <a:off x="279088" y="4264204"/>
            <a:ext cx="404530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dirty="0">
                <a:solidFill>
                  <a:schemeClr val="accent2"/>
                </a:solidFill>
                <a:latin typeface="Sassoon Primary"/>
              </a:rPr>
              <a:t>dangerous   unstable  fall    trip</a:t>
            </a:r>
            <a:endParaRPr lang="en-US">
              <a:solidFill>
                <a:schemeClr val="accent2"/>
              </a:solidFill>
            </a:endParaRPr>
          </a:p>
        </p:txBody>
      </p:sp>
      <p:pic>
        <p:nvPicPr>
          <p:cNvPr id="10" name="Picture 9">
            <a:extLst>
              <a:ext uri="{FF2B5EF4-FFF2-40B4-BE49-F238E27FC236}">
                <a16:creationId xmlns:a16="http://schemas.microsoft.com/office/drawing/2014/main" id="{EDC4D719-FC57-B243-DAAB-7EE73D575FD8}"/>
              </a:ext>
            </a:extLst>
          </p:cNvPr>
          <p:cNvPicPr>
            <a:picLocks noChangeAspect="1"/>
          </p:cNvPicPr>
          <p:nvPr/>
        </p:nvPicPr>
        <p:blipFill>
          <a:blip r:embed="rId3"/>
          <a:stretch>
            <a:fillRect/>
          </a:stretch>
        </p:blipFill>
        <p:spPr>
          <a:xfrm>
            <a:off x="1037442" y="5477135"/>
            <a:ext cx="2611938" cy="1237728"/>
          </a:xfrm>
          <a:prstGeom prst="rect">
            <a:avLst/>
          </a:prstGeom>
        </p:spPr>
      </p:pic>
    </p:spTree>
    <p:extLst>
      <p:ext uri="{BB962C8B-B14F-4D97-AF65-F5344CB8AC3E}">
        <p14:creationId xmlns:p14="http://schemas.microsoft.com/office/powerpoint/2010/main" val="276254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1903046" y="1714400"/>
            <a:ext cx="8229600" cy="2998257"/>
          </a:xfrm>
          <a:prstGeom prst="rect">
            <a:avLst/>
          </a:prstGeom>
          <a:noFill/>
        </p:spPr>
        <p:txBody>
          <a:bodyPr wrap="square" lIns="91440" tIns="45720" rIns="91440" bIns="45720" rtlCol="0" anchor="t">
            <a:spAutoFit/>
          </a:bodyPr>
          <a:lstStyle/>
          <a:p>
            <a:pPr>
              <a:spcAft>
                <a:spcPts val="500"/>
              </a:spcAft>
            </a:pPr>
            <a:r>
              <a:rPr lang="en-US" sz="2400" b="1" dirty="0">
                <a:latin typeface="Sassoon Primary"/>
              </a:rPr>
              <a:t>Close drawers and cupboard doors.</a:t>
            </a:r>
          </a:p>
          <a:p>
            <a:pPr>
              <a:spcAft>
                <a:spcPts val="500"/>
              </a:spcAft>
            </a:pPr>
            <a:r>
              <a:rPr lang="en-US" sz="2400" b="1" dirty="0">
                <a:latin typeface="Sassoon Primary"/>
              </a:rPr>
              <a:t>Keep small children away from cooking.</a:t>
            </a:r>
          </a:p>
          <a:p>
            <a:pPr>
              <a:spcAft>
                <a:spcPts val="500"/>
              </a:spcAft>
            </a:pPr>
            <a:r>
              <a:rPr lang="en-US" sz="2400" b="1" dirty="0">
                <a:latin typeface="Sassoon Primary"/>
              </a:rPr>
              <a:t>Don’t leave things on the floor.</a:t>
            </a:r>
          </a:p>
          <a:p>
            <a:pPr>
              <a:spcAft>
                <a:spcPts val="500"/>
              </a:spcAft>
            </a:pPr>
            <a:r>
              <a:rPr lang="en-US" sz="2400" b="1" dirty="0">
                <a:latin typeface="Sassoon Primary"/>
              </a:rPr>
              <a:t>Store medicines and cleaning liquids away from children and animals. </a:t>
            </a:r>
          </a:p>
          <a:p>
            <a:pPr>
              <a:spcAft>
                <a:spcPts val="500"/>
              </a:spcAft>
            </a:pPr>
            <a:r>
              <a:rPr lang="en-US" sz="2400" b="1" dirty="0">
                <a:latin typeface="Sassoon Primary"/>
              </a:rPr>
              <a:t>Keep matches away from small children.</a:t>
            </a:r>
          </a:p>
          <a:p>
            <a:pPr>
              <a:spcAft>
                <a:spcPts val="500"/>
              </a:spcAft>
            </a:pPr>
            <a:r>
              <a:rPr lang="en-US" sz="2400" b="1" dirty="0">
                <a:latin typeface="Sassoon Primary"/>
              </a:rPr>
              <a:t>Store sharp knives safely. </a:t>
            </a:r>
            <a:endParaRPr lang="en-US" sz="3200" b="1" dirty="0">
              <a:latin typeface="Sassoon Primary"/>
            </a:endParaRPr>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752793" y="521483"/>
            <a:ext cx="6802980" cy="83280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dirty="0">
                <a:latin typeface="Sassoon Primary"/>
              </a:rPr>
              <a:t>Rules for staying safe at home</a:t>
            </a:r>
            <a:endParaRPr lang="en-US" sz="3600" dirty="0">
              <a:latin typeface="Sassoon Primary"/>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t="14998"/>
          <a:stretch/>
        </p:blipFill>
        <p:spPr>
          <a:xfrm>
            <a:off x="1041042" y="4839891"/>
            <a:ext cx="9144000" cy="1671099"/>
          </a:xfrm>
          <a:prstGeom prst="rect">
            <a:avLst/>
          </a:prstGeom>
        </p:spPr>
      </p:pic>
      <p:sp>
        <p:nvSpPr>
          <p:cNvPr id="3" name="TextBox 2">
            <a:extLst>
              <a:ext uri="{FF2B5EF4-FFF2-40B4-BE49-F238E27FC236}">
                <a16:creationId xmlns:a16="http://schemas.microsoft.com/office/drawing/2014/main" id="{D514EE55-1633-AD8E-E35C-FE52F663E0D4}"/>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
        <p:nvSpPr>
          <p:cNvPr id="5" name="Title 1">
            <a:extLst>
              <a:ext uri="{FF2B5EF4-FFF2-40B4-BE49-F238E27FC236}">
                <a16:creationId xmlns:a16="http://schemas.microsoft.com/office/drawing/2014/main" id="{FF7C6C98-E30A-8B58-BDD4-042F2B367BA0}"/>
              </a:ext>
            </a:extLst>
          </p:cNvPr>
          <p:cNvSpPr txBox="1">
            <a:spLocks/>
          </p:cNvSpPr>
          <p:nvPr/>
        </p:nvSpPr>
        <p:spPr>
          <a:xfrm>
            <a:off x="104361" y="3085"/>
            <a:ext cx="5479448" cy="5382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dirty="0">
                <a:latin typeface="Sassoon Primary"/>
              </a:rPr>
              <a:t>KQ: How do I keep safe at school?</a:t>
            </a:r>
          </a:p>
        </p:txBody>
      </p:sp>
    </p:spTree>
    <p:extLst>
      <p:ext uri="{BB962C8B-B14F-4D97-AF65-F5344CB8AC3E}">
        <p14:creationId xmlns:p14="http://schemas.microsoft.com/office/powerpoint/2010/main" val="222934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56735" y="1395824"/>
            <a:ext cx="7608626" cy="507831"/>
          </a:xfrm>
          <a:prstGeom prst="rect">
            <a:avLst/>
          </a:prstGeom>
          <a:noFill/>
        </p:spPr>
        <p:txBody>
          <a:bodyPr wrap="square" rtlCol="0">
            <a:spAutoFit/>
          </a:bodyPr>
          <a:lstStyle/>
          <a:p>
            <a:pPr algn="ctr">
              <a:spcAft>
                <a:spcPts val="500"/>
              </a:spcAft>
            </a:pPr>
            <a:endParaRPr lang="en-US" sz="2700" b="1"/>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03045" y="886384"/>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dirty="0">
                <a:latin typeface="Sassoon Primary"/>
              </a:rPr>
              <a:t>Are medicines safe or not?</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7872" y="1895459"/>
            <a:ext cx="8150087" cy="4637400"/>
          </a:xfrm>
          <a:prstGeom prst="rect">
            <a:avLst/>
          </a:prstGeom>
        </p:spPr>
      </p:pic>
      <p:sp>
        <p:nvSpPr>
          <p:cNvPr id="4" name="TextBox 3">
            <a:extLst>
              <a:ext uri="{FF2B5EF4-FFF2-40B4-BE49-F238E27FC236}">
                <a16:creationId xmlns:a16="http://schemas.microsoft.com/office/drawing/2014/main" id="{DDBC26A7-89A9-0C17-274C-EBE2F043348E}"/>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
        <p:nvSpPr>
          <p:cNvPr id="6" name="Title 1">
            <a:extLst>
              <a:ext uri="{FF2B5EF4-FFF2-40B4-BE49-F238E27FC236}">
                <a16:creationId xmlns:a16="http://schemas.microsoft.com/office/drawing/2014/main" id="{D150A452-0D95-4E2B-E971-58D94F707BBE}"/>
              </a:ext>
            </a:extLst>
          </p:cNvPr>
          <p:cNvSpPr txBox="1">
            <a:spLocks/>
          </p:cNvSpPr>
          <p:nvPr/>
        </p:nvSpPr>
        <p:spPr>
          <a:xfrm>
            <a:off x="104361" y="3085"/>
            <a:ext cx="5479448" cy="5382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dirty="0">
                <a:latin typeface="Sassoon Primary"/>
              </a:rPr>
              <a:t>KQ: How do I keep safe at school?</a:t>
            </a:r>
          </a:p>
        </p:txBody>
      </p:sp>
    </p:spTree>
    <p:extLst>
      <p:ext uri="{BB962C8B-B14F-4D97-AF65-F5344CB8AC3E}">
        <p14:creationId xmlns:p14="http://schemas.microsoft.com/office/powerpoint/2010/main" val="295168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56735" y="1395824"/>
            <a:ext cx="7608626" cy="507831"/>
          </a:xfrm>
          <a:prstGeom prst="rect">
            <a:avLst/>
          </a:prstGeom>
          <a:noFill/>
        </p:spPr>
        <p:txBody>
          <a:bodyPr wrap="square" rtlCol="0">
            <a:spAutoFit/>
          </a:bodyPr>
          <a:lstStyle/>
          <a:p>
            <a:pPr algn="ctr">
              <a:spcAft>
                <a:spcPts val="500"/>
              </a:spcAft>
            </a:pPr>
            <a:endParaRPr lang="en-US" sz="2700" b="1"/>
          </a:p>
        </p:txBody>
      </p:sp>
      <p:sp>
        <p:nvSpPr>
          <p:cNvPr id="7" name="TextBox 6">
            <a:extLst>
              <a:ext uri="{FF2B5EF4-FFF2-40B4-BE49-F238E27FC236}">
                <a16:creationId xmlns:a16="http://schemas.microsoft.com/office/drawing/2014/main" id="{67682FE1-7ED1-4F49-9B06-8B28B71CBA21}"/>
              </a:ext>
            </a:extLst>
          </p:cNvPr>
          <p:cNvSpPr txBox="1"/>
          <p:nvPr/>
        </p:nvSpPr>
        <p:spPr>
          <a:xfrm>
            <a:off x="1784990" y="1725131"/>
            <a:ext cx="8229600" cy="3416320"/>
          </a:xfrm>
          <a:prstGeom prst="rect">
            <a:avLst/>
          </a:prstGeom>
          <a:noFill/>
        </p:spPr>
        <p:txBody>
          <a:bodyPr wrap="square" lIns="91440" tIns="45720" rIns="91440" bIns="45720" rtlCol="0" anchor="t">
            <a:spAutoFit/>
          </a:bodyPr>
          <a:lstStyle/>
          <a:p>
            <a:r>
              <a:rPr lang="en-GB" sz="2400" dirty="0">
                <a:solidFill>
                  <a:srgbClr val="FF0000"/>
                </a:solidFill>
                <a:latin typeface="Sassoon Primary"/>
              </a:rPr>
              <a:t>Never take medicines unless they are given to you by your parents, a nurse, a doctor or your safe adult. </a:t>
            </a:r>
          </a:p>
          <a:p>
            <a:r>
              <a:rPr lang="en-GB" sz="2400" dirty="0">
                <a:solidFill>
                  <a:srgbClr val="FF0000"/>
                </a:solidFill>
                <a:latin typeface="Sassoon Primary"/>
              </a:rPr>
              <a:t>Never play with medicines. </a:t>
            </a:r>
          </a:p>
          <a:p>
            <a:r>
              <a:rPr lang="en-GB" sz="2400" dirty="0">
                <a:solidFill>
                  <a:srgbClr val="FF0000"/>
                </a:solidFill>
                <a:latin typeface="Sassoon Primary"/>
              </a:rPr>
              <a:t>Never take more than you are told to take. </a:t>
            </a:r>
          </a:p>
          <a:p>
            <a:r>
              <a:rPr lang="en-GB" sz="2400" dirty="0">
                <a:solidFill>
                  <a:srgbClr val="FF0000"/>
                </a:solidFill>
                <a:latin typeface="Sassoon Primary"/>
              </a:rPr>
              <a:t>Medicines must be stored in a safe place, out of the reach of young children.</a:t>
            </a:r>
            <a:br>
              <a:rPr lang="en-GB" sz="2400" dirty="0">
                <a:latin typeface="Sassoon Primary"/>
              </a:rPr>
            </a:br>
            <a:r>
              <a:rPr lang="en-GB" sz="2400" dirty="0">
                <a:solidFill>
                  <a:srgbClr val="FF0000"/>
                </a:solidFill>
                <a:latin typeface="Sassoon Primary"/>
              </a:rPr>
              <a:t>Never touch, taste or </a:t>
            </a:r>
            <a:br>
              <a:rPr lang="en-GB" sz="2400" dirty="0">
                <a:latin typeface="Sassoon Primary"/>
              </a:rPr>
            </a:br>
            <a:r>
              <a:rPr lang="en-GB" sz="2400" dirty="0">
                <a:solidFill>
                  <a:srgbClr val="FF0000"/>
                </a:solidFill>
                <a:latin typeface="Sassoon Primary"/>
              </a:rPr>
              <a:t>take anything you think </a:t>
            </a:r>
            <a:br>
              <a:rPr lang="en-GB" sz="2400" dirty="0">
                <a:latin typeface="Sassoon Primary"/>
              </a:rPr>
            </a:br>
            <a:r>
              <a:rPr lang="en-GB" sz="2400" dirty="0">
                <a:solidFill>
                  <a:srgbClr val="FF0000"/>
                </a:solidFill>
                <a:latin typeface="Sassoon Primary"/>
              </a:rPr>
              <a:t>could be dangerous. </a:t>
            </a:r>
          </a:p>
        </p:txBody>
      </p:sp>
      <p:sp>
        <p:nvSpPr>
          <p:cNvPr id="8" name="Title 1">
            <a:extLst>
              <a:ext uri="{FF2B5EF4-FFF2-40B4-BE49-F238E27FC236}">
                <a16:creationId xmlns:a16="http://schemas.microsoft.com/office/drawing/2014/main" id="{F0E4F485-3FE9-4F4F-A42C-ACFD9AC86DE8}"/>
              </a:ext>
            </a:extLst>
          </p:cNvPr>
          <p:cNvSpPr txBox="1">
            <a:spLocks/>
          </p:cNvSpPr>
          <p:nvPr/>
        </p:nvSpPr>
        <p:spPr>
          <a:xfrm>
            <a:off x="1798894" y="688934"/>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dirty="0">
                <a:latin typeface="Sassoon Primary"/>
              </a:rPr>
              <a:t>Medicine rules</a:t>
            </a:r>
            <a:endParaRPr lang="en-US" sz="3600" dirty="0">
              <a:latin typeface="Sassoon Primary"/>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9324" y="3746487"/>
            <a:ext cx="4855620" cy="2762848"/>
          </a:xfrm>
          <a:prstGeom prst="rect">
            <a:avLst/>
          </a:prstGeom>
        </p:spPr>
      </p:pic>
      <p:sp>
        <p:nvSpPr>
          <p:cNvPr id="3" name="TextBox 2">
            <a:extLst>
              <a:ext uri="{FF2B5EF4-FFF2-40B4-BE49-F238E27FC236}">
                <a16:creationId xmlns:a16="http://schemas.microsoft.com/office/drawing/2014/main" id="{E5BA2FA9-CD0D-2EEC-1F14-AB0B864C62CE}"/>
              </a:ext>
            </a:extLst>
          </p:cNvPr>
          <p:cNvSpPr txBox="1"/>
          <p:nvPr/>
        </p:nvSpPr>
        <p:spPr>
          <a:xfrm>
            <a:off x="8089457" y="143450"/>
            <a:ext cx="4102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u="sng" dirty="0">
                <a:solidFill>
                  <a:schemeClr val="accent5"/>
                </a:solidFill>
              </a:rPr>
              <a:t> </a:t>
            </a:r>
            <a:r>
              <a:rPr lang="en-US" u="sng" dirty="0">
                <a:solidFill>
                  <a:schemeClr val="accent5"/>
                </a:solidFill>
                <a:latin typeface="Sassoon Primary"/>
              </a:rPr>
              <a:t>M</a:t>
            </a:r>
            <a:r>
              <a:rPr lang="en-US" u="sng" dirty="0">
                <a:latin typeface="Sassoon Primary"/>
              </a:rPr>
              <a:t>onday 15th </a:t>
            </a:r>
            <a:r>
              <a:rPr lang="en-US" u="sng" dirty="0">
                <a:solidFill>
                  <a:schemeClr val="accent5"/>
                </a:solidFill>
                <a:latin typeface="Sassoon Primary"/>
              </a:rPr>
              <a:t>D</a:t>
            </a:r>
            <a:r>
              <a:rPr lang="en-US" u="sng" dirty="0">
                <a:latin typeface="Sassoon Primary"/>
              </a:rPr>
              <a:t>ecember 2025</a:t>
            </a:r>
          </a:p>
        </p:txBody>
      </p:sp>
      <p:sp>
        <p:nvSpPr>
          <p:cNvPr id="5" name="Title 1">
            <a:extLst>
              <a:ext uri="{FF2B5EF4-FFF2-40B4-BE49-F238E27FC236}">
                <a16:creationId xmlns:a16="http://schemas.microsoft.com/office/drawing/2014/main" id="{C4EC470A-CE65-130E-6ED5-2DD192D72B9B}"/>
              </a:ext>
            </a:extLst>
          </p:cNvPr>
          <p:cNvSpPr txBox="1">
            <a:spLocks/>
          </p:cNvSpPr>
          <p:nvPr/>
        </p:nvSpPr>
        <p:spPr>
          <a:xfrm>
            <a:off x="104361" y="3085"/>
            <a:ext cx="5479448" cy="5382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dirty="0">
                <a:latin typeface="Sassoon Primary"/>
              </a:rPr>
              <a:t>KQ: How do I keep safe at school?</a:t>
            </a:r>
          </a:p>
        </p:txBody>
      </p:sp>
    </p:spTree>
    <p:extLst>
      <p:ext uri="{BB962C8B-B14F-4D97-AF65-F5344CB8AC3E}">
        <p14:creationId xmlns:p14="http://schemas.microsoft.com/office/powerpoint/2010/main" val="3178404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0ccd8820e972fb664eff99625585554f">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240032a458356819c1799ed4598adf8b"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729057-53CD-4B27-BF65-77C73E67867F}">
  <ds:schemaRefs>
    <ds:schemaRef ds:uri="http://purl.org/dc/elements/1.1/"/>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terms/"/>
    <ds:schemaRef ds:uri="5519ec2d-3025-400a-aa14-bba49a7e18f3"/>
    <ds:schemaRef ds:uri="e255f982-5f1f-41c7-871f-7a91432a5484"/>
    <ds:schemaRef ds:uri="http://purl.org/dc/dcmitype/"/>
  </ds:schemaRefs>
</ds:datastoreItem>
</file>

<file path=customXml/itemProps2.xml><?xml version="1.0" encoding="utf-8"?>
<ds:datastoreItem xmlns:ds="http://schemas.openxmlformats.org/officeDocument/2006/customXml" ds:itemID="{65FBC205-2D3F-4A8F-8819-F6B942BC1797}"/>
</file>

<file path=customXml/itemProps3.xml><?xml version="1.0" encoding="utf-8"?>
<ds:datastoreItem xmlns:ds="http://schemas.openxmlformats.org/officeDocument/2006/customXml" ds:itemID="{8FBF5205-9E1D-4039-A29C-F0B0035C1A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3311</TotalTime>
  <Words>1387</Words>
  <Application>Microsoft Office PowerPoint</Application>
  <PresentationFormat>Widescreen</PresentationFormat>
  <Paragraphs>124</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Monday 15th December 2025</vt:lpstr>
      <vt:lpstr>Morning Challenges:</vt:lpstr>
      <vt:lpstr>Odd And Bob (Phase 4) - Online Phonics Game</vt:lpstr>
      <vt:lpstr>PowerPoint Presentation</vt:lpstr>
      <vt:lpstr>PowerPoint Presentation</vt:lpstr>
      <vt:lpstr>Blue/Green   - What dangers can you see?</vt:lpstr>
      <vt:lpstr>PowerPoint Presentation</vt:lpstr>
      <vt:lpstr>PowerPoint Presentation</vt:lpstr>
      <vt:lpstr>PowerPoint Presentation</vt:lpstr>
      <vt:lpstr>PowerPoint Presentation</vt:lpstr>
      <vt:lpstr>PowerPoint Presentation</vt:lpstr>
      <vt:lpstr>PowerPoint Presentation</vt:lpstr>
      <vt:lpstr>Independent Challenges:</vt:lpstr>
      <vt:lpstr>Break</vt:lpstr>
      <vt:lpstr>PowerPoint Presentation</vt:lpstr>
      <vt:lpstr>PowerPoint Presentation</vt:lpstr>
      <vt:lpstr>PowerPoint Presentation</vt:lpstr>
      <vt:lpstr>PowerPoint Presentation</vt:lpstr>
      <vt:lpstr>PowerPoint Presentation</vt:lpstr>
      <vt:lpstr>PowerPoint Presentation</vt:lpstr>
      <vt:lpstr>Lunch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193</cp:revision>
  <dcterms:created xsi:type="dcterms:W3CDTF">2025-11-08T08:56:00Z</dcterms:created>
  <dcterms:modified xsi:type="dcterms:W3CDTF">2025-12-15T07:42:37Z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312200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