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60"/>
  </p:notesMasterIdLst>
  <p:sldIdLst>
    <p:sldId id="257" r:id="rId5"/>
    <p:sldId id="281" r:id="rId6"/>
    <p:sldId id="480" r:id="rId7"/>
    <p:sldId id="453" r:id="rId8"/>
    <p:sldId id="457" r:id="rId9"/>
    <p:sldId id="458" r:id="rId10"/>
    <p:sldId id="459" r:id="rId11"/>
    <p:sldId id="460" r:id="rId12"/>
    <p:sldId id="473" r:id="rId13"/>
    <p:sldId id="479" r:id="rId14"/>
    <p:sldId id="474" r:id="rId15"/>
    <p:sldId id="454" r:id="rId16"/>
    <p:sldId id="455" r:id="rId17"/>
    <p:sldId id="461" r:id="rId18"/>
    <p:sldId id="462" r:id="rId19"/>
    <p:sldId id="463" r:id="rId20"/>
    <p:sldId id="464" r:id="rId21"/>
    <p:sldId id="465" r:id="rId22"/>
    <p:sldId id="476" r:id="rId23"/>
    <p:sldId id="471" r:id="rId24"/>
    <p:sldId id="300" r:id="rId25"/>
    <p:sldId id="301" r:id="rId26"/>
    <p:sldId id="313" r:id="rId27"/>
    <p:sldId id="314" r:id="rId28"/>
    <p:sldId id="403" r:id="rId29"/>
    <p:sldId id="404" r:id="rId30"/>
    <p:sldId id="405" r:id="rId31"/>
    <p:sldId id="481" r:id="rId32"/>
    <p:sldId id="307" r:id="rId33"/>
    <p:sldId id="406" r:id="rId34"/>
    <p:sldId id="408" r:id="rId35"/>
    <p:sldId id="409" r:id="rId36"/>
    <p:sldId id="410" r:id="rId37"/>
    <p:sldId id="407" r:id="rId38"/>
    <p:sldId id="260" r:id="rId39"/>
    <p:sldId id="582" r:id="rId40"/>
    <p:sldId id="263" r:id="rId41"/>
    <p:sldId id="264" r:id="rId42"/>
    <p:sldId id="265" r:id="rId43"/>
    <p:sldId id="266" r:id="rId44"/>
    <p:sldId id="267" r:id="rId45"/>
    <p:sldId id="268" r:id="rId46"/>
    <p:sldId id="269" r:id="rId47"/>
    <p:sldId id="273" r:id="rId48"/>
    <p:sldId id="270" r:id="rId49"/>
    <p:sldId id="271" r:id="rId50"/>
    <p:sldId id="272" r:id="rId51"/>
    <p:sldId id="274" r:id="rId52"/>
    <p:sldId id="275" r:id="rId53"/>
    <p:sldId id="276" r:id="rId54"/>
    <p:sldId id="277" r:id="rId55"/>
    <p:sldId id="278" r:id="rId56"/>
    <p:sldId id="279" r:id="rId57"/>
    <p:sldId id="280" r:id="rId58"/>
    <p:sldId id="581" r:id="rId5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3C414C-3B15-EEE1-D2BE-2F3ACF734464}" v="775" dt="2025-11-11T20:31:03.150"/>
    <p1510:client id="{781BB25A-FE35-7265-65E3-17477AE19F72}" v="33" dt="2025-11-12T08:18:16.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Freel" userId="S::afreel@ohacademy.co.uk::f6dead3d-cc44-4b49-aee1-60fe86f08dbd" providerId="AD" clId="Web-{4640C80C-BD7D-E046-C30F-5EFF40BB51A6}"/>
    <pc:docChg chg="addSld">
      <pc:chgData name="A Freel" userId="S::afreel@ohacademy.co.uk::f6dead3d-cc44-4b49-aee1-60fe86f08dbd" providerId="AD" clId="Web-{4640C80C-BD7D-E046-C30F-5EFF40BB51A6}" dt="2025-11-06T13:50:31.549" v="12"/>
      <pc:docMkLst>
        <pc:docMk/>
      </pc:docMkLst>
      <pc:sldChg chg="add">
        <pc:chgData name="A Freel" userId="S::afreel@ohacademy.co.uk::f6dead3d-cc44-4b49-aee1-60fe86f08dbd" providerId="AD" clId="Web-{4640C80C-BD7D-E046-C30F-5EFF40BB51A6}" dt="2025-11-06T13:50:23.861" v="0"/>
        <pc:sldMkLst>
          <pc:docMk/>
          <pc:sldMk cId="1910551389" sldId="300"/>
        </pc:sldMkLst>
      </pc:sldChg>
      <pc:sldChg chg="add">
        <pc:chgData name="A Freel" userId="S::afreel@ohacademy.co.uk::f6dead3d-cc44-4b49-aee1-60fe86f08dbd" providerId="AD" clId="Web-{4640C80C-BD7D-E046-C30F-5EFF40BB51A6}" dt="2025-11-06T13:50:23.971" v="1"/>
        <pc:sldMkLst>
          <pc:docMk/>
          <pc:sldMk cId="937942273" sldId="301"/>
        </pc:sldMkLst>
      </pc:sldChg>
      <pc:sldChg chg="add">
        <pc:chgData name="A Freel" userId="S::afreel@ohacademy.co.uk::f6dead3d-cc44-4b49-aee1-60fe86f08dbd" providerId="AD" clId="Web-{4640C80C-BD7D-E046-C30F-5EFF40BB51A6}" dt="2025-11-06T13:50:31.018" v="7"/>
        <pc:sldMkLst>
          <pc:docMk/>
          <pc:sldMk cId="3227775616" sldId="307"/>
        </pc:sldMkLst>
      </pc:sldChg>
      <pc:sldChg chg="add">
        <pc:chgData name="A Freel" userId="S::afreel@ohacademy.co.uk::f6dead3d-cc44-4b49-aee1-60fe86f08dbd" providerId="AD" clId="Web-{4640C80C-BD7D-E046-C30F-5EFF40BB51A6}" dt="2025-11-06T13:50:24.721" v="2"/>
        <pc:sldMkLst>
          <pc:docMk/>
          <pc:sldMk cId="3135720086" sldId="313"/>
        </pc:sldMkLst>
      </pc:sldChg>
      <pc:sldChg chg="add">
        <pc:chgData name="A Freel" userId="S::afreel@ohacademy.co.uk::f6dead3d-cc44-4b49-aee1-60fe86f08dbd" providerId="AD" clId="Web-{4640C80C-BD7D-E046-C30F-5EFF40BB51A6}" dt="2025-11-06T13:50:25.783" v="3"/>
        <pc:sldMkLst>
          <pc:docMk/>
          <pc:sldMk cId="1354225521" sldId="314"/>
        </pc:sldMkLst>
      </pc:sldChg>
      <pc:sldChg chg="add">
        <pc:chgData name="A Freel" userId="S::afreel@ohacademy.co.uk::f6dead3d-cc44-4b49-aee1-60fe86f08dbd" providerId="AD" clId="Web-{4640C80C-BD7D-E046-C30F-5EFF40BB51A6}" dt="2025-11-06T13:50:26.877" v="4"/>
        <pc:sldMkLst>
          <pc:docMk/>
          <pc:sldMk cId="2530241188" sldId="403"/>
        </pc:sldMkLst>
      </pc:sldChg>
      <pc:sldChg chg="add">
        <pc:chgData name="A Freel" userId="S::afreel@ohacademy.co.uk::f6dead3d-cc44-4b49-aee1-60fe86f08dbd" providerId="AD" clId="Web-{4640C80C-BD7D-E046-C30F-5EFF40BB51A6}" dt="2025-11-06T13:50:28.690" v="5"/>
        <pc:sldMkLst>
          <pc:docMk/>
          <pc:sldMk cId="84234656" sldId="404"/>
        </pc:sldMkLst>
      </pc:sldChg>
      <pc:sldChg chg="add">
        <pc:chgData name="A Freel" userId="S::afreel@ohacademy.co.uk::f6dead3d-cc44-4b49-aee1-60fe86f08dbd" providerId="AD" clId="Web-{4640C80C-BD7D-E046-C30F-5EFF40BB51A6}" dt="2025-11-06T13:50:29.377" v="6"/>
        <pc:sldMkLst>
          <pc:docMk/>
          <pc:sldMk cId="1082991574" sldId="405"/>
        </pc:sldMkLst>
      </pc:sldChg>
      <pc:sldChg chg="add">
        <pc:chgData name="A Freel" userId="S::afreel@ohacademy.co.uk::f6dead3d-cc44-4b49-aee1-60fe86f08dbd" providerId="AD" clId="Web-{4640C80C-BD7D-E046-C30F-5EFF40BB51A6}" dt="2025-11-06T13:50:31.159" v="8"/>
        <pc:sldMkLst>
          <pc:docMk/>
          <pc:sldMk cId="3709769564" sldId="406"/>
        </pc:sldMkLst>
      </pc:sldChg>
      <pc:sldChg chg="add">
        <pc:chgData name="A Freel" userId="S::afreel@ohacademy.co.uk::f6dead3d-cc44-4b49-aee1-60fe86f08dbd" providerId="AD" clId="Web-{4640C80C-BD7D-E046-C30F-5EFF40BB51A6}" dt="2025-11-06T13:50:31.549" v="12"/>
        <pc:sldMkLst>
          <pc:docMk/>
          <pc:sldMk cId="2936859349" sldId="407"/>
        </pc:sldMkLst>
      </pc:sldChg>
      <pc:sldChg chg="add">
        <pc:chgData name="A Freel" userId="S::afreel@ohacademy.co.uk::f6dead3d-cc44-4b49-aee1-60fe86f08dbd" providerId="AD" clId="Web-{4640C80C-BD7D-E046-C30F-5EFF40BB51A6}" dt="2025-11-06T13:50:31.268" v="9"/>
        <pc:sldMkLst>
          <pc:docMk/>
          <pc:sldMk cId="1870177753" sldId="408"/>
        </pc:sldMkLst>
      </pc:sldChg>
      <pc:sldChg chg="add">
        <pc:chgData name="A Freel" userId="S::afreel@ohacademy.co.uk::f6dead3d-cc44-4b49-aee1-60fe86f08dbd" providerId="AD" clId="Web-{4640C80C-BD7D-E046-C30F-5EFF40BB51A6}" dt="2025-11-06T13:50:31.362" v="10"/>
        <pc:sldMkLst>
          <pc:docMk/>
          <pc:sldMk cId="2988760963" sldId="409"/>
        </pc:sldMkLst>
      </pc:sldChg>
      <pc:sldChg chg="add">
        <pc:chgData name="A Freel" userId="S::afreel@ohacademy.co.uk::f6dead3d-cc44-4b49-aee1-60fe86f08dbd" providerId="AD" clId="Web-{4640C80C-BD7D-E046-C30F-5EFF40BB51A6}" dt="2025-11-06T13:50:31.471" v="11"/>
        <pc:sldMkLst>
          <pc:docMk/>
          <pc:sldMk cId="326065811" sldId="410"/>
        </pc:sldMkLst>
      </pc:sldChg>
      <pc:sldMasterChg chg="addSldLayout">
        <pc:chgData name="A Freel" userId="S::afreel@ohacademy.co.uk::f6dead3d-cc44-4b49-aee1-60fe86f08dbd" providerId="AD" clId="Web-{4640C80C-BD7D-E046-C30F-5EFF40BB51A6}" dt="2025-11-06T13:50:31.549" v="12"/>
        <pc:sldMasterMkLst>
          <pc:docMk/>
          <pc:sldMasterMk cId="3505850273" sldId="2147483673"/>
        </pc:sldMasterMkLst>
        <pc:sldLayoutChg chg="add">
          <pc:chgData name="A Freel" userId="S::afreel@ohacademy.co.uk::f6dead3d-cc44-4b49-aee1-60fe86f08dbd" providerId="AD" clId="Web-{4640C80C-BD7D-E046-C30F-5EFF40BB51A6}" dt="2025-11-06T13:50:23.861" v="0"/>
          <pc:sldLayoutMkLst>
            <pc:docMk/>
            <pc:sldMasterMk cId="3505850273" sldId="2147483673"/>
            <pc:sldLayoutMk cId="1262417885" sldId="2147483686"/>
          </pc:sldLayoutMkLst>
        </pc:sldLayoutChg>
        <pc:sldLayoutChg chg="add">
          <pc:chgData name="A Freel" userId="S::afreel@ohacademy.co.uk::f6dead3d-cc44-4b49-aee1-60fe86f08dbd" providerId="AD" clId="Web-{4640C80C-BD7D-E046-C30F-5EFF40BB51A6}" dt="2025-11-06T13:50:23.971" v="1"/>
          <pc:sldLayoutMkLst>
            <pc:docMk/>
            <pc:sldMasterMk cId="3505850273" sldId="2147483673"/>
            <pc:sldLayoutMk cId="3462212466" sldId="2147483687"/>
          </pc:sldLayoutMkLst>
        </pc:sldLayoutChg>
        <pc:sldLayoutChg chg="add">
          <pc:chgData name="A Freel" userId="S::afreel@ohacademy.co.uk::f6dead3d-cc44-4b49-aee1-60fe86f08dbd" providerId="AD" clId="Web-{4640C80C-BD7D-E046-C30F-5EFF40BB51A6}" dt="2025-11-06T13:50:24.721" v="2"/>
          <pc:sldLayoutMkLst>
            <pc:docMk/>
            <pc:sldMasterMk cId="3505850273" sldId="2147483673"/>
            <pc:sldLayoutMk cId="3636689515" sldId="2147483688"/>
          </pc:sldLayoutMkLst>
        </pc:sldLayoutChg>
        <pc:sldLayoutChg chg="add">
          <pc:chgData name="A Freel" userId="S::afreel@ohacademy.co.uk::f6dead3d-cc44-4b49-aee1-60fe86f08dbd" providerId="AD" clId="Web-{4640C80C-BD7D-E046-C30F-5EFF40BB51A6}" dt="2025-11-06T13:50:29.377" v="6"/>
          <pc:sldLayoutMkLst>
            <pc:docMk/>
            <pc:sldMasterMk cId="3505850273" sldId="2147483673"/>
            <pc:sldLayoutMk cId="3423304682" sldId="2147483689"/>
          </pc:sldLayoutMkLst>
        </pc:sldLayoutChg>
        <pc:sldLayoutChg chg="add">
          <pc:chgData name="A Freel" userId="S::afreel@ohacademy.co.uk::f6dead3d-cc44-4b49-aee1-60fe86f08dbd" providerId="AD" clId="Web-{4640C80C-BD7D-E046-C30F-5EFF40BB51A6}" dt="2025-11-06T13:50:31.018" v="7"/>
          <pc:sldLayoutMkLst>
            <pc:docMk/>
            <pc:sldMasterMk cId="3505850273" sldId="2147483673"/>
            <pc:sldLayoutMk cId="1984202241" sldId="2147483690"/>
          </pc:sldLayoutMkLst>
        </pc:sldLayoutChg>
        <pc:sldLayoutChg chg="add">
          <pc:chgData name="A Freel" userId="S::afreel@ohacademy.co.uk::f6dead3d-cc44-4b49-aee1-60fe86f08dbd" providerId="AD" clId="Web-{4640C80C-BD7D-E046-C30F-5EFF40BB51A6}" dt="2025-11-06T13:50:31.159" v="8"/>
          <pc:sldLayoutMkLst>
            <pc:docMk/>
            <pc:sldMasterMk cId="3505850273" sldId="2147483673"/>
            <pc:sldLayoutMk cId="226171746" sldId="2147483691"/>
          </pc:sldLayoutMkLst>
        </pc:sldLayoutChg>
        <pc:sldLayoutChg chg="add">
          <pc:chgData name="A Freel" userId="S::afreel@ohacademy.co.uk::f6dead3d-cc44-4b49-aee1-60fe86f08dbd" providerId="AD" clId="Web-{4640C80C-BD7D-E046-C30F-5EFF40BB51A6}" dt="2025-11-06T13:50:31.549" v="12"/>
          <pc:sldLayoutMkLst>
            <pc:docMk/>
            <pc:sldMasterMk cId="3505850273" sldId="2147483673"/>
            <pc:sldLayoutMk cId="3861350966" sldId="2147483692"/>
          </pc:sldLayoutMkLst>
        </pc:sldLayoutChg>
      </pc:sldMasterChg>
    </pc:docChg>
  </pc:docChgLst>
  <pc:docChgLst>
    <pc:chgData name="A Freel" userId="S::afreel@ohacademy.co.uk::f6dead3d-cc44-4b49-aee1-60fe86f08dbd" providerId="AD" clId="Web-{DF58A150-24BE-3AF8-EE0F-76ABA785E3E1}"/>
    <pc:docChg chg="addSld">
      <pc:chgData name="A Freel" userId="S::afreel@ohacademy.co.uk::f6dead3d-cc44-4b49-aee1-60fe86f08dbd" providerId="AD" clId="Web-{DF58A150-24BE-3AF8-EE0F-76ABA785E3E1}" dt="2025-11-06T14:38:38.312" v="0"/>
      <pc:docMkLst>
        <pc:docMk/>
      </pc:docMkLst>
      <pc:sldChg chg="add">
        <pc:chgData name="A Freel" userId="S::afreel@ohacademy.co.uk::f6dead3d-cc44-4b49-aee1-60fe86f08dbd" providerId="AD" clId="Web-{DF58A150-24BE-3AF8-EE0F-76ABA785E3E1}" dt="2025-11-06T14:38:38.312" v="0"/>
        <pc:sldMkLst>
          <pc:docMk/>
          <pc:sldMk cId="869726090" sldId="281"/>
        </pc:sldMkLst>
      </pc:sldChg>
    </pc:docChg>
  </pc:docChgLst>
  <pc:docChgLst>
    <pc:chgData name="A Freel" userId="S::afreel@ohacademy.co.uk::f6dead3d-cc44-4b49-aee1-60fe86f08dbd" providerId="AD" clId="Web-{781BB25A-FE35-7265-65E3-17477AE19F72}"/>
    <pc:docChg chg="modSld">
      <pc:chgData name="A Freel" userId="S::afreel@ohacademy.co.uk::f6dead3d-cc44-4b49-aee1-60fe86f08dbd" providerId="AD" clId="Web-{781BB25A-FE35-7265-65E3-17477AE19F72}" dt="2025-11-12T08:18:16.772" v="22" actId="14100"/>
      <pc:docMkLst>
        <pc:docMk/>
      </pc:docMkLst>
      <pc:sldChg chg="addSp modSp">
        <pc:chgData name="A Freel" userId="S::afreel@ohacademy.co.uk::f6dead3d-cc44-4b49-aee1-60fe86f08dbd" providerId="AD" clId="Web-{781BB25A-FE35-7265-65E3-17477AE19F72}" dt="2025-11-12T08:18:16.772" v="22" actId="14100"/>
        <pc:sldMkLst>
          <pc:docMk/>
          <pc:sldMk cId="2414048878" sldId="582"/>
        </pc:sldMkLst>
        <pc:spChg chg="add mod">
          <ac:chgData name="A Freel" userId="S::afreel@ohacademy.co.uk::f6dead3d-cc44-4b49-aee1-60fe86f08dbd" providerId="AD" clId="Web-{781BB25A-FE35-7265-65E3-17477AE19F72}" dt="2025-11-12T08:17:14.832" v="18" actId="20577"/>
          <ac:spMkLst>
            <pc:docMk/>
            <pc:sldMk cId="2414048878" sldId="582"/>
            <ac:spMk id="11" creationId="{93D3D9B0-BA65-BF4C-66F9-A81387FDA91B}"/>
          </ac:spMkLst>
        </pc:spChg>
        <pc:picChg chg="add mod">
          <ac:chgData name="A Freel" userId="S::afreel@ohacademy.co.uk::f6dead3d-cc44-4b49-aee1-60fe86f08dbd" providerId="AD" clId="Web-{781BB25A-FE35-7265-65E3-17477AE19F72}" dt="2025-11-12T08:16:57.909" v="4" actId="1076"/>
          <ac:picMkLst>
            <pc:docMk/>
            <pc:sldMk cId="2414048878" sldId="582"/>
            <ac:picMk id="3" creationId="{FFDC5A15-3E6E-E938-DDC0-8D949B3D4DA4}"/>
          </ac:picMkLst>
        </pc:picChg>
        <pc:picChg chg="add mod">
          <ac:chgData name="A Freel" userId="S::afreel@ohacademy.co.uk::f6dead3d-cc44-4b49-aee1-60fe86f08dbd" providerId="AD" clId="Web-{781BB25A-FE35-7265-65E3-17477AE19F72}" dt="2025-11-12T08:18:16.772" v="22" actId="14100"/>
          <ac:picMkLst>
            <pc:docMk/>
            <pc:sldMk cId="2414048878" sldId="582"/>
            <ac:picMk id="12" creationId="{800C5299-B240-F5B4-78A8-39EAE432F677}"/>
          </ac:picMkLst>
        </pc:picChg>
      </pc:sldChg>
    </pc:docChg>
  </pc:docChgLst>
  <pc:docChgLst>
    <pc:chgData name="P McKenzie-Cook" userId="6605cc89-aaff-4d80-9ee6-20e4afa4ef0c" providerId="ADAL" clId="{C1EED9DC-9EC8-4349-96AA-3A3934B357C5}"/>
    <pc:docChg chg="undo redo custSel addSld delSld modSld">
      <pc:chgData name="P McKenzie-Cook" userId="6605cc89-aaff-4d80-9ee6-20e4afa4ef0c" providerId="ADAL" clId="{C1EED9DC-9EC8-4349-96AA-3A3934B357C5}" dt="2025-11-03T19:19:50.204" v="234"/>
      <pc:docMkLst>
        <pc:docMk/>
      </pc:docMkLst>
      <pc:sldChg chg="addSp modSp">
        <pc:chgData name="P McKenzie-Cook" userId="6605cc89-aaff-4d80-9ee6-20e4afa4ef0c" providerId="ADAL" clId="{C1EED9DC-9EC8-4349-96AA-3A3934B357C5}" dt="2025-11-03T19:14:12.424" v="209"/>
        <pc:sldMkLst>
          <pc:docMk/>
          <pc:sldMk cId="1888519739" sldId="257"/>
        </pc:sldMkLst>
      </pc:sldChg>
      <pc:sldChg chg="modSp">
        <pc:chgData name="P McKenzie-Cook" userId="6605cc89-aaff-4d80-9ee6-20e4afa4ef0c" providerId="ADAL" clId="{C1EED9DC-9EC8-4349-96AA-3A3934B357C5}" dt="2025-11-03T18:55:32.834" v="3"/>
        <pc:sldMkLst>
          <pc:docMk/>
          <pc:sldMk cId="4110216635" sldId="260"/>
        </pc:sldMkLst>
        <pc:spChg chg="mod">
          <ac:chgData name="P McKenzie-Cook" userId="6605cc89-aaff-4d80-9ee6-20e4afa4ef0c" providerId="ADAL" clId="{C1EED9DC-9EC8-4349-96AA-3A3934B357C5}" dt="2025-11-03T18:55:32.834" v="3"/>
          <ac:spMkLst>
            <pc:docMk/>
            <pc:sldMk cId="4110216635" sldId="260"/>
            <ac:spMk id="2" creationId="{DCABFAAF-9774-BA95-F307-4FC014E78631}"/>
          </ac:spMkLst>
        </pc:spChg>
      </pc:sldChg>
      <pc:sldChg chg="modSp">
        <pc:chgData name="P McKenzie-Cook" userId="6605cc89-aaff-4d80-9ee6-20e4afa4ef0c" providerId="ADAL" clId="{C1EED9DC-9EC8-4349-96AA-3A3934B357C5}" dt="2025-11-03T18:55:32.834" v="3"/>
        <pc:sldMkLst>
          <pc:docMk/>
          <pc:sldMk cId="2256358434" sldId="263"/>
        </pc:sldMkLst>
        <pc:spChg chg="mod">
          <ac:chgData name="P McKenzie-Cook" userId="6605cc89-aaff-4d80-9ee6-20e4afa4ef0c" providerId="ADAL" clId="{C1EED9DC-9EC8-4349-96AA-3A3934B357C5}" dt="2025-11-03T18:55:32.834" v="3"/>
          <ac:spMkLst>
            <pc:docMk/>
            <pc:sldMk cId="2256358434" sldId="263"/>
            <ac:spMk id="239" creationId="{00000000-0000-0000-0000-000000000000}"/>
          </ac:spMkLst>
        </pc:spChg>
      </pc:sldChg>
      <pc:sldChg chg="addSp delSp modSp add mod">
        <pc:chgData name="P McKenzie-Cook" userId="6605cc89-aaff-4d80-9ee6-20e4afa4ef0c" providerId="ADAL" clId="{C1EED9DC-9EC8-4349-96AA-3A3934B357C5}" dt="2025-11-03T19:00:36.859" v="54" actId="1076"/>
        <pc:sldMkLst>
          <pc:docMk/>
          <pc:sldMk cId="3808169800" sldId="453"/>
        </pc:sldMkLst>
        <pc:spChg chg="mod">
          <ac:chgData name="P McKenzie-Cook" userId="6605cc89-aaff-4d80-9ee6-20e4afa4ef0c" providerId="ADAL" clId="{C1EED9DC-9EC8-4349-96AA-3A3934B357C5}" dt="2025-11-03T18:55:23.612" v="1"/>
          <ac:spMkLst>
            <pc:docMk/>
            <pc:sldMk cId="3808169800" sldId="453"/>
            <ac:spMk id="2" creationId="{9DA4FAF3-EE6F-8BAD-9560-49472AFD939F}"/>
          </ac:spMkLst>
        </pc:spChg>
        <pc:picChg chg="add mod">
          <ac:chgData name="P McKenzie-Cook" userId="6605cc89-aaff-4d80-9ee6-20e4afa4ef0c" providerId="ADAL" clId="{C1EED9DC-9EC8-4349-96AA-3A3934B357C5}" dt="2025-11-03T18:57:50.551" v="37" actId="1076"/>
          <ac:picMkLst>
            <pc:docMk/>
            <pc:sldMk cId="3808169800" sldId="453"/>
            <ac:picMk id="3" creationId="{3A8A39C0-A7D4-60FC-08FF-F8EA1F3C8FE7}"/>
          </ac:picMkLst>
        </pc:picChg>
        <pc:picChg chg="add mod">
          <ac:chgData name="P McKenzie-Cook" userId="6605cc89-aaff-4d80-9ee6-20e4afa4ef0c" providerId="ADAL" clId="{C1EED9DC-9EC8-4349-96AA-3A3934B357C5}" dt="2025-11-03T18:57:58.025" v="39" actId="1076"/>
          <ac:picMkLst>
            <pc:docMk/>
            <pc:sldMk cId="3808169800" sldId="453"/>
            <ac:picMk id="4" creationId="{4257528F-E65F-9A5D-7A45-056CD3DA97A4}"/>
          </ac:picMkLst>
        </pc:picChg>
        <pc:picChg chg="mod">
          <ac:chgData name="P McKenzie-Cook" userId="6605cc89-aaff-4d80-9ee6-20e4afa4ef0c" providerId="ADAL" clId="{C1EED9DC-9EC8-4349-96AA-3A3934B357C5}" dt="2025-11-03T18:58:10.040" v="42" actId="1076"/>
          <ac:picMkLst>
            <pc:docMk/>
            <pc:sldMk cId="3808169800" sldId="453"/>
            <ac:picMk id="5" creationId="{455F268A-190D-84F5-B922-AA2EA37EC3A8}"/>
          </ac:picMkLst>
        </pc:picChg>
        <pc:picChg chg="add mod">
          <ac:chgData name="P McKenzie-Cook" userId="6605cc89-aaff-4d80-9ee6-20e4afa4ef0c" providerId="ADAL" clId="{C1EED9DC-9EC8-4349-96AA-3A3934B357C5}" dt="2025-11-03T18:59:10.944" v="44" actId="1076"/>
          <ac:picMkLst>
            <pc:docMk/>
            <pc:sldMk cId="3808169800" sldId="453"/>
            <ac:picMk id="6" creationId="{E33F4415-8D85-326B-A540-9F0786343035}"/>
          </ac:picMkLst>
        </pc:picChg>
        <pc:picChg chg="add mod">
          <ac:chgData name="P McKenzie-Cook" userId="6605cc89-aaff-4d80-9ee6-20e4afa4ef0c" providerId="ADAL" clId="{C1EED9DC-9EC8-4349-96AA-3A3934B357C5}" dt="2025-11-03T18:59:21.366" v="46" actId="1076"/>
          <ac:picMkLst>
            <pc:docMk/>
            <pc:sldMk cId="3808169800" sldId="453"/>
            <ac:picMk id="7" creationId="{4E37B85D-807D-E758-BB1B-AD8859983D43}"/>
          </ac:picMkLst>
        </pc:picChg>
        <pc:picChg chg="mod">
          <ac:chgData name="P McKenzie-Cook" userId="6605cc89-aaff-4d80-9ee6-20e4afa4ef0c" providerId="ADAL" clId="{C1EED9DC-9EC8-4349-96AA-3A3934B357C5}" dt="2025-11-03T18:56:20.681" v="33" actId="1076"/>
          <ac:picMkLst>
            <pc:docMk/>
            <pc:sldMk cId="3808169800" sldId="453"/>
            <ac:picMk id="14" creationId="{540EE1CC-B4AE-3D5D-9F58-880E2E882899}"/>
          </ac:picMkLst>
        </pc:picChg>
        <pc:picChg chg="add mod">
          <ac:chgData name="P McKenzie-Cook" userId="6605cc89-aaff-4d80-9ee6-20e4afa4ef0c" providerId="ADAL" clId="{C1EED9DC-9EC8-4349-96AA-3A3934B357C5}" dt="2025-11-03T19:00:36.859" v="54" actId="1076"/>
          <ac:picMkLst>
            <pc:docMk/>
            <pc:sldMk cId="3808169800" sldId="453"/>
            <ac:picMk id="15" creationId="{2F2165CF-8F61-E72E-D76A-C9D9BC3CC27F}"/>
          </ac:picMkLst>
        </pc:picChg>
        <pc:picChg chg="add mod">
          <ac:chgData name="P McKenzie-Cook" userId="6605cc89-aaff-4d80-9ee6-20e4afa4ef0c" providerId="ADAL" clId="{C1EED9DC-9EC8-4349-96AA-3A3934B357C5}" dt="2025-11-03T19:00:35.461" v="53" actId="1076"/>
          <ac:picMkLst>
            <pc:docMk/>
            <pc:sldMk cId="3808169800" sldId="453"/>
            <ac:picMk id="17" creationId="{BD0B8CCF-FB5C-8529-F309-4C35D887DA13}"/>
          </ac:picMkLst>
        </pc:picChg>
        <pc:inkChg chg="add">
          <ac:chgData name="P McKenzie-Cook" userId="6605cc89-aaff-4d80-9ee6-20e4afa4ef0c" providerId="ADAL" clId="{C1EED9DC-9EC8-4349-96AA-3A3934B357C5}" dt="2025-11-03T18:59:40.776" v="49" actId="9405"/>
          <ac:inkMkLst>
            <pc:docMk/>
            <pc:sldMk cId="3808169800" sldId="453"/>
            <ac:inkMk id="11" creationId="{38BE9C23-1FA3-D0DE-F40C-44845E34E042}"/>
          </ac:inkMkLst>
        </pc:inkChg>
        <pc:inkChg chg="add">
          <ac:chgData name="P McKenzie-Cook" userId="6605cc89-aaff-4d80-9ee6-20e4afa4ef0c" providerId="ADAL" clId="{C1EED9DC-9EC8-4349-96AA-3A3934B357C5}" dt="2025-11-03T18:59:48.008" v="50" actId="9405"/>
          <ac:inkMkLst>
            <pc:docMk/>
            <pc:sldMk cId="3808169800" sldId="453"/>
            <ac:inkMk id="12" creationId="{E6CBD05F-4B28-2613-700A-E5B25E01F705}"/>
          </ac:inkMkLst>
        </pc:inkChg>
      </pc:sldChg>
      <pc:sldChg chg="addSp modSp add mod">
        <pc:chgData name="P McKenzie-Cook" userId="6605cc89-aaff-4d80-9ee6-20e4afa4ef0c" providerId="ADAL" clId="{C1EED9DC-9EC8-4349-96AA-3A3934B357C5}" dt="2025-11-03T19:19:28.033" v="224"/>
        <pc:sldMkLst>
          <pc:docMk/>
          <pc:sldMk cId="1409323882" sldId="454"/>
        </pc:sldMkLst>
        <pc:spChg chg="add mod">
          <ac:chgData name="P McKenzie-Cook" userId="6605cc89-aaff-4d80-9ee6-20e4afa4ef0c" providerId="ADAL" clId="{C1EED9DC-9EC8-4349-96AA-3A3934B357C5}" dt="2025-11-03T19:14:04.797" v="206"/>
          <ac:spMkLst>
            <pc:docMk/>
            <pc:sldMk cId="1409323882" sldId="454"/>
            <ac:spMk id="6" creationId="{786BA066-9138-7F95-AEA4-03EF45EFA49B}"/>
          </ac:spMkLst>
        </pc:spChg>
        <pc:spChg chg="add mod">
          <ac:chgData name="P McKenzie-Cook" userId="6605cc89-aaff-4d80-9ee6-20e4afa4ef0c" providerId="ADAL" clId="{C1EED9DC-9EC8-4349-96AA-3A3934B357C5}" dt="2025-11-03T19:19:28.033" v="224"/>
          <ac:spMkLst>
            <pc:docMk/>
            <pc:sldMk cId="1409323882" sldId="454"/>
            <ac:spMk id="8" creationId="{A3696FF9-A053-8DB5-F7E2-78541791C78C}"/>
          </ac:spMkLst>
        </pc:spChg>
        <pc:picChg chg="add mod">
          <ac:chgData name="P McKenzie-Cook" userId="6605cc89-aaff-4d80-9ee6-20e4afa4ef0c" providerId="ADAL" clId="{C1EED9DC-9EC8-4349-96AA-3A3934B357C5}" dt="2025-11-03T19:14:07.697" v="207" actId="1076"/>
          <ac:picMkLst>
            <pc:docMk/>
            <pc:sldMk cId="1409323882" sldId="454"/>
            <ac:picMk id="4" creationId="{490BD716-DD6E-3189-085E-094815422D75}"/>
          </ac:picMkLst>
        </pc:picChg>
      </pc:sldChg>
      <pc:sldChg chg="addSp modSp add mod">
        <pc:chgData name="P McKenzie-Cook" userId="6605cc89-aaff-4d80-9ee6-20e4afa4ef0c" providerId="ADAL" clId="{C1EED9DC-9EC8-4349-96AA-3A3934B357C5}" dt="2025-11-03T19:19:29.859" v="225"/>
        <pc:sldMkLst>
          <pc:docMk/>
          <pc:sldMk cId="2235932205" sldId="455"/>
        </pc:sldMkLst>
        <pc:spChg chg="add mod">
          <ac:chgData name="P McKenzie-Cook" userId="6605cc89-aaff-4d80-9ee6-20e4afa4ef0c" providerId="ADAL" clId="{C1EED9DC-9EC8-4349-96AA-3A3934B357C5}" dt="2025-11-03T19:14:09.482" v="208"/>
          <ac:spMkLst>
            <pc:docMk/>
            <pc:sldMk cId="2235932205" sldId="455"/>
            <ac:spMk id="2" creationId="{47D9C520-CDA7-77C4-D3CE-871000911323}"/>
          </ac:spMkLst>
        </pc:spChg>
        <pc:spChg chg="add mod">
          <ac:chgData name="P McKenzie-Cook" userId="6605cc89-aaff-4d80-9ee6-20e4afa4ef0c" providerId="ADAL" clId="{C1EED9DC-9EC8-4349-96AA-3A3934B357C5}" dt="2025-11-03T19:19:29.859" v="225"/>
          <ac:spMkLst>
            <pc:docMk/>
            <pc:sldMk cId="2235932205" sldId="455"/>
            <ac:spMk id="3" creationId="{E3F3EE07-0572-E38E-E83B-93C921F7BC38}"/>
          </ac:spMkLst>
        </pc:spChg>
        <pc:spChg chg="mod">
          <ac:chgData name="P McKenzie-Cook" userId="6605cc89-aaff-4d80-9ee6-20e4afa4ef0c" providerId="ADAL" clId="{C1EED9DC-9EC8-4349-96AA-3A3934B357C5}" dt="2025-11-03T19:07:08.144" v="159" actId="20577"/>
          <ac:spMkLst>
            <pc:docMk/>
            <pc:sldMk cId="2235932205" sldId="455"/>
            <ac:spMk id="4" creationId="{07AFEAE1-95A8-EBA4-5321-C77BE56494CB}"/>
          </ac:spMkLst>
        </pc:spChg>
      </pc:sldChg>
      <pc:sldChg chg="addSp modSp add mod">
        <pc:chgData name="P McKenzie-Cook" userId="6605cc89-aaff-4d80-9ee6-20e4afa4ef0c" providerId="ADAL" clId="{C1EED9DC-9EC8-4349-96AA-3A3934B357C5}" dt="2025-11-03T19:19:11.778" v="218" actId="1076"/>
        <pc:sldMkLst>
          <pc:docMk/>
          <pc:sldMk cId="3205062579" sldId="457"/>
        </pc:sldMkLst>
        <pc:spChg chg="add mod">
          <ac:chgData name="P McKenzie-Cook" userId="6605cc89-aaff-4d80-9ee6-20e4afa4ef0c" providerId="ADAL" clId="{C1EED9DC-9EC8-4349-96AA-3A3934B357C5}" dt="2025-11-03T19:13:50.757" v="200"/>
          <ac:spMkLst>
            <pc:docMk/>
            <pc:sldMk cId="3205062579" sldId="457"/>
            <ac:spMk id="2" creationId="{44F3A8FC-E9AB-A6C2-812E-CFC4E4FD397A}"/>
          </ac:spMkLst>
        </pc:spChg>
        <pc:spChg chg="mod">
          <ac:chgData name="P McKenzie-Cook" userId="6605cc89-aaff-4d80-9ee6-20e4afa4ef0c" providerId="ADAL" clId="{C1EED9DC-9EC8-4349-96AA-3A3934B357C5}" dt="2025-11-03T19:01:16.016" v="60" actId="2711"/>
          <ac:spMkLst>
            <pc:docMk/>
            <pc:sldMk cId="3205062579" sldId="457"/>
            <ac:spMk id="4" creationId="{4BBF83D7-2D93-CF58-876A-7DB53829E41C}"/>
          </ac:spMkLst>
        </pc:spChg>
        <pc:spChg chg="add mod">
          <ac:chgData name="P McKenzie-Cook" userId="6605cc89-aaff-4d80-9ee6-20e4afa4ef0c" providerId="ADAL" clId="{C1EED9DC-9EC8-4349-96AA-3A3934B357C5}" dt="2025-11-03T19:19:11.778" v="218" actId="1076"/>
          <ac:spMkLst>
            <pc:docMk/>
            <pc:sldMk cId="3205062579" sldId="457"/>
            <ac:spMk id="5" creationId="{50555DB6-56C9-D3EC-EB28-F430BAEF8BB0}"/>
          </ac:spMkLst>
        </pc:spChg>
      </pc:sldChg>
      <pc:sldChg chg="addSp modSp add mod">
        <pc:chgData name="P McKenzie-Cook" userId="6605cc89-aaff-4d80-9ee6-20e4afa4ef0c" providerId="ADAL" clId="{C1EED9DC-9EC8-4349-96AA-3A3934B357C5}" dt="2025-11-03T19:19:20.389" v="219"/>
        <pc:sldMkLst>
          <pc:docMk/>
          <pc:sldMk cId="1070342352" sldId="458"/>
        </pc:sldMkLst>
        <pc:spChg chg="add mod">
          <ac:chgData name="P McKenzie-Cook" userId="6605cc89-aaff-4d80-9ee6-20e4afa4ef0c" providerId="ADAL" clId="{C1EED9DC-9EC8-4349-96AA-3A3934B357C5}" dt="2025-11-03T19:13:52.393" v="201"/>
          <ac:spMkLst>
            <pc:docMk/>
            <pc:sldMk cId="1070342352" sldId="458"/>
            <ac:spMk id="2" creationId="{F36B5379-A218-1989-38B3-1C7B5A3E4E52}"/>
          </ac:spMkLst>
        </pc:spChg>
        <pc:spChg chg="add mod">
          <ac:chgData name="P McKenzie-Cook" userId="6605cc89-aaff-4d80-9ee6-20e4afa4ef0c" providerId="ADAL" clId="{C1EED9DC-9EC8-4349-96AA-3A3934B357C5}" dt="2025-11-03T19:19:20.389" v="219"/>
          <ac:spMkLst>
            <pc:docMk/>
            <pc:sldMk cId="1070342352" sldId="458"/>
            <ac:spMk id="3" creationId="{09293DD8-DEBE-4711-A91C-99CFEBE5267C}"/>
          </ac:spMkLst>
        </pc:spChg>
        <pc:spChg chg="mod">
          <ac:chgData name="P McKenzie-Cook" userId="6605cc89-aaff-4d80-9ee6-20e4afa4ef0c" providerId="ADAL" clId="{C1EED9DC-9EC8-4349-96AA-3A3934B357C5}" dt="2025-11-03T19:01:40.087" v="68" actId="20577"/>
          <ac:spMkLst>
            <pc:docMk/>
            <pc:sldMk cId="1070342352" sldId="458"/>
            <ac:spMk id="4" creationId="{6E853297-2FF5-7BC6-6903-A848B4318124}"/>
          </ac:spMkLst>
        </pc:spChg>
      </pc:sldChg>
      <pc:sldChg chg="addSp modSp add mod">
        <pc:chgData name="P McKenzie-Cook" userId="6605cc89-aaff-4d80-9ee6-20e4afa4ef0c" providerId="ADAL" clId="{C1EED9DC-9EC8-4349-96AA-3A3934B357C5}" dt="2025-11-03T19:19:22.256" v="220"/>
        <pc:sldMkLst>
          <pc:docMk/>
          <pc:sldMk cId="3896241152" sldId="459"/>
        </pc:sldMkLst>
        <pc:spChg chg="add mod">
          <ac:chgData name="P McKenzie-Cook" userId="6605cc89-aaff-4d80-9ee6-20e4afa4ef0c" providerId="ADAL" clId="{C1EED9DC-9EC8-4349-96AA-3A3934B357C5}" dt="2025-11-03T19:13:53.761" v="202"/>
          <ac:spMkLst>
            <pc:docMk/>
            <pc:sldMk cId="3896241152" sldId="459"/>
            <ac:spMk id="2" creationId="{66EF5984-1DC0-0E53-66C1-C9CBE0A51183}"/>
          </ac:spMkLst>
        </pc:spChg>
        <pc:spChg chg="add mod">
          <ac:chgData name="P McKenzie-Cook" userId="6605cc89-aaff-4d80-9ee6-20e4afa4ef0c" providerId="ADAL" clId="{C1EED9DC-9EC8-4349-96AA-3A3934B357C5}" dt="2025-11-03T19:19:22.256" v="220"/>
          <ac:spMkLst>
            <pc:docMk/>
            <pc:sldMk cId="3896241152" sldId="459"/>
            <ac:spMk id="3" creationId="{85878BB7-CBD2-3452-AFE4-2F011821C20A}"/>
          </ac:spMkLst>
        </pc:spChg>
        <pc:spChg chg="mod">
          <ac:chgData name="P McKenzie-Cook" userId="6605cc89-aaff-4d80-9ee6-20e4afa4ef0c" providerId="ADAL" clId="{C1EED9DC-9EC8-4349-96AA-3A3934B357C5}" dt="2025-11-03T19:01:58.494" v="74" actId="14100"/>
          <ac:spMkLst>
            <pc:docMk/>
            <pc:sldMk cId="3896241152" sldId="459"/>
            <ac:spMk id="4" creationId="{EC485B6A-545A-E9E8-0249-86DA2DA4D3C6}"/>
          </ac:spMkLst>
        </pc:spChg>
      </pc:sldChg>
      <pc:sldChg chg="addSp modSp add mod">
        <pc:chgData name="P McKenzie-Cook" userId="6605cc89-aaff-4d80-9ee6-20e4afa4ef0c" providerId="ADAL" clId="{C1EED9DC-9EC8-4349-96AA-3A3934B357C5}" dt="2025-11-03T19:19:23.652" v="221"/>
        <pc:sldMkLst>
          <pc:docMk/>
          <pc:sldMk cId="3933290488" sldId="460"/>
        </pc:sldMkLst>
        <pc:spChg chg="add mod">
          <ac:chgData name="P McKenzie-Cook" userId="6605cc89-aaff-4d80-9ee6-20e4afa4ef0c" providerId="ADAL" clId="{C1EED9DC-9EC8-4349-96AA-3A3934B357C5}" dt="2025-11-03T19:13:55.386" v="203"/>
          <ac:spMkLst>
            <pc:docMk/>
            <pc:sldMk cId="3933290488" sldId="460"/>
            <ac:spMk id="2" creationId="{9884FF62-A081-4BF7-A30A-F02FD519B4BD}"/>
          </ac:spMkLst>
        </pc:spChg>
        <pc:spChg chg="add mod">
          <ac:chgData name="P McKenzie-Cook" userId="6605cc89-aaff-4d80-9ee6-20e4afa4ef0c" providerId="ADAL" clId="{C1EED9DC-9EC8-4349-96AA-3A3934B357C5}" dt="2025-11-03T19:19:23.652" v="221"/>
          <ac:spMkLst>
            <pc:docMk/>
            <pc:sldMk cId="3933290488" sldId="460"/>
            <ac:spMk id="3" creationId="{620AF424-C55F-0F7E-A9C6-32B9BFB5551A}"/>
          </ac:spMkLst>
        </pc:spChg>
        <pc:spChg chg="mod">
          <ac:chgData name="P McKenzie-Cook" userId="6605cc89-aaff-4d80-9ee6-20e4afa4ef0c" providerId="ADAL" clId="{C1EED9DC-9EC8-4349-96AA-3A3934B357C5}" dt="2025-11-03T19:02:12.731" v="80" actId="2711"/>
          <ac:spMkLst>
            <pc:docMk/>
            <pc:sldMk cId="3933290488" sldId="460"/>
            <ac:spMk id="4" creationId="{D7EF0E1C-3E00-669E-2FE0-AD9A9A502DF9}"/>
          </ac:spMkLst>
        </pc:spChg>
      </pc:sldChg>
      <pc:sldChg chg="addSp modSp add mod">
        <pc:chgData name="P McKenzie-Cook" userId="6605cc89-aaff-4d80-9ee6-20e4afa4ef0c" providerId="ADAL" clId="{C1EED9DC-9EC8-4349-96AA-3A3934B357C5}" dt="2025-11-03T19:19:30.829" v="226"/>
        <pc:sldMkLst>
          <pc:docMk/>
          <pc:sldMk cId="1713304748" sldId="461"/>
        </pc:sldMkLst>
        <pc:spChg chg="add mod">
          <ac:chgData name="P McKenzie-Cook" userId="6605cc89-aaff-4d80-9ee6-20e4afa4ef0c" providerId="ADAL" clId="{C1EED9DC-9EC8-4349-96AA-3A3934B357C5}" dt="2025-11-03T19:14:17.581" v="210"/>
          <ac:spMkLst>
            <pc:docMk/>
            <pc:sldMk cId="1713304748" sldId="461"/>
            <ac:spMk id="2" creationId="{1494E400-427A-33A5-A2FC-DE3501E49D11}"/>
          </ac:spMkLst>
        </pc:spChg>
        <pc:spChg chg="add mod">
          <ac:chgData name="P McKenzie-Cook" userId="6605cc89-aaff-4d80-9ee6-20e4afa4ef0c" providerId="ADAL" clId="{C1EED9DC-9EC8-4349-96AA-3A3934B357C5}" dt="2025-11-03T19:19:30.829" v="226"/>
          <ac:spMkLst>
            <pc:docMk/>
            <pc:sldMk cId="1713304748" sldId="461"/>
            <ac:spMk id="3" creationId="{3135681C-DBA5-5F89-DF3B-4CCB86C71536}"/>
          </ac:spMkLst>
        </pc:spChg>
        <pc:spChg chg="mod">
          <ac:chgData name="P McKenzie-Cook" userId="6605cc89-aaff-4d80-9ee6-20e4afa4ef0c" providerId="ADAL" clId="{C1EED9DC-9EC8-4349-96AA-3A3934B357C5}" dt="2025-11-03T19:07:15.188" v="162" actId="2711"/>
          <ac:spMkLst>
            <pc:docMk/>
            <pc:sldMk cId="1713304748" sldId="461"/>
            <ac:spMk id="5" creationId="{98BBA114-528C-20F8-E0F3-305F93606C93}"/>
          </ac:spMkLst>
        </pc:spChg>
      </pc:sldChg>
      <pc:sldChg chg="addSp modSp add mod">
        <pc:chgData name="P McKenzie-Cook" userId="6605cc89-aaff-4d80-9ee6-20e4afa4ef0c" providerId="ADAL" clId="{C1EED9DC-9EC8-4349-96AA-3A3934B357C5}" dt="2025-11-03T19:19:32.024" v="227"/>
        <pc:sldMkLst>
          <pc:docMk/>
          <pc:sldMk cId="3439104865" sldId="462"/>
        </pc:sldMkLst>
        <pc:spChg chg="add mod">
          <ac:chgData name="P McKenzie-Cook" userId="6605cc89-aaff-4d80-9ee6-20e4afa4ef0c" providerId="ADAL" clId="{C1EED9DC-9EC8-4349-96AA-3A3934B357C5}" dt="2025-11-03T19:14:19.453" v="211"/>
          <ac:spMkLst>
            <pc:docMk/>
            <pc:sldMk cId="3439104865" sldId="462"/>
            <ac:spMk id="2" creationId="{EF71EE6F-25F6-A06F-ACC3-482D96F40119}"/>
          </ac:spMkLst>
        </pc:spChg>
        <pc:spChg chg="add mod">
          <ac:chgData name="P McKenzie-Cook" userId="6605cc89-aaff-4d80-9ee6-20e4afa4ef0c" providerId="ADAL" clId="{C1EED9DC-9EC8-4349-96AA-3A3934B357C5}" dt="2025-11-03T19:19:32.024" v="227"/>
          <ac:spMkLst>
            <pc:docMk/>
            <pc:sldMk cId="3439104865" sldId="462"/>
            <ac:spMk id="3" creationId="{89167796-F3BE-00C4-30DD-3E148C4F77C4}"/>
          </ac:spMkLst>
        </pc:spChg>
        <pc:spChg chg="mod">
          <ac:chgData name="P McKenzie-Cook" userId="6605cc89-aaff-4d80-9ee6-20e4afa4ef0c" providerId="ADAL" clId="{C1EED9DC-9EC8-4349-96AA-3A3934B357C5}" dt="2025-11-03T19:07:28.704" v="166" actId="1076"/>
          <ac:spMkLst>
            <pc:docMk/>
            <pc:sldMk cId="3439104865" sldId="462"/>
            <ac:spMk id="5" creationId="{55D1B749-79B6-6EFD-843B-39F6A830DBAC}"/>
          </ac:spMkLst>
        </pc:spChg>
      </pc:sldChg>
      <pc:sldChg chg="addSp modSp add mod">
        <pc:chgData name="P McKenzie-Cook" userId="6605cc89-aaff-4d80-9ee6-20e4afa4ef0c" providerId="ADAL" clId="{C1EED9DC-9EC8-4349-96AA-3A3934B357C5}" dt="2025-11-03T19:19:42.654" v="230"/>
        <pc:sldMkLst>
          <pc:docMk/>
          <pc:sldMk cId="1871505232" sldId="463"/>
        </pc:sldMkLst>
        <pc:spChg chg="add mod">
          <ac:chgData name="P McKenzie-Cook" userId="6605cc89-aaff-4d80-9ee6-20e4afa4ef0c" providerId="ADAL" clId="{C1EED9DC-9EC8-4349-96AA-3A3934B357C5}" dt="2025-11-03T19:14:23.679" v="212"/>
          <ac:spMkLst>
            <pc:docMk/>
            <pc:sldMk cId="1871505232" sldId="463"/>
            <ac:spMk id="2" creationId="{55FA2403-3538-E0E7-EAF6-4DB35E9084EC}"/>
          </ac:spMkLst>
        </pc:spChg>
        <pc:spChg chg="add mod">
          <ac:chgData name="P McKenzie-Cook" userId="6605cc89-aaff-4d80-9ee6-20e4afa4ef0c" providerId="ADAL" clId="{C1EED9DC-9EC8-4349-96AA-3A3934B357C5}" dt="2025-11-03T19:19:42.654" v="230"/>
          <ac:spMkLst>
            <pc:docMk/>
            <pc:sldMk cId="1871505232" sldId="463"/>
            <ac:spMk id="3" creationId="{8EAFF17D-4163-3E5F-437B-DAF547A9163A}"/>
          </ac:spMkLst>
        </pc:spChg>
        <pc:spChg chg="mod">
          <ac:chgData name="P McKenzie-Cook" userId="6605cc89-aaff-4d80-9ee6-20e4afa4ef0c" providerId="ADAL" clId="{C1EED9DC-9EC8-4349-96AA-3A3934B357C5}" dt="2025-11-03T19:07:32.462" v="167" actId="2711"/>
          <ac:spMkLst>
            <pc:docMk/>
            <pc:sldMk cId="1871505232" sldId="463"/>
            <ac:spMk id="5" creationId="{A3D22C99-B2EA-F1B4-3F95-DC4477634DFB}"/>
          </ac:spMkLst>
        </pc:spChg>
      </pc:sldChg>
      <pc:sldChg chg="addSp modSp add mod">
        <pc:chgData name="P McKenzie-Cook" userId="6605cc89-aaff-4d80-9ee6-20e4afa4ef0c" providerId="ADAL" clId="{C1EED9DC-9EC8-4349-96AA-3A3934B357C5}" dt="2025-11-03T19:19:43.650" v="231"/>
        <pc:sldMkLst>
          <pc:docMk/>
          <pc:sldMk cId="685568970" sldId="464"/>
        </pc:sldMkLst>
        <pc:spChg chg="add mod">
          <ac:chgData name="P McKenzie-Cook" userId="6605cc89-aaff-4d80-9ee6-20e4afa4ef0c" providerId="ADAL" clId="{C1EED9DC-9EC8-4349-96AA-3A3934B357C5}" dt="2025-11-03T19:14:25.162" v="213"/>
          <ac:spMkLst>
            <pc:docMk/>
            <pc:sldMk cId="685568970" sldId="464"/>
            <ac:spMk id="2" creationId="{DD2BBCE8-341A-A12A-0256-3C0B01D8BE0E}"/>
          </ac:spMkLst>
        </pc:spChg>
        <pc:spChg chg="add mod">
          <ac:chgData name="P McKenzie-Cook" userId="6605cc89-aaff-4d80-9ee6-20e4afa4ef0c" providerId="ADAL" clId="{C1EED9DC-9EC8-4349-96AA-3A3934B357C5}" dt="2025-11-03T19:19:43.650" v="231"/>
          <ac:spMkLst>
            <pc:docMk/>
            <pc:sldMk cId="685568970" sldId="464"/>
            <ac:spMk id="3" creationId="{500DF66F-A479-2757-77C5-380ACFE0BF09}"/>
          </ac:spMkLst>
        </pc:spChg>
        <pc:spChg chg="mod">
          <ac:chgData name="P McKenzie-Cook" userId="6605cc89-aaff-4d80-9ee6-20e4afa4ef0c" providerId="ADAL" clId="{C1EED9DC-9EC8-4349-96AA-3A3934B357C5}" dt="2025-11-03T19:07:47.922" v="173" actId="2711"/>
          <ac:spMkLst>
            <pc:docMk/>
            <pc:sldMk cId="685568970" sldId="464"/>
            <ac:spMk id="5" creationId="{92426F6C-0A00-D7D1-B6F3-3B76820D8CF0}"/>
          </ac:spMkLst>
        </pc:spChg>
      </pc:sldChg>
      <pc:sldChg chg="addSp modSp add mod">
        <pc:chgData name="P McKenzie-Cook" userId="6605cc89-aaff-4d80-9ee6-20e4afa4ef0c" providerId="ADAL" clId="{C1EED9DC-9EC8-4349-96AA-3A3934B357C5}" dt="2025-11-03T19:19:45.044" v="232"/>
        <pc:sldMkLst>
          <pc:docMk/>
          <pc:sldMk cId="1016467155" sldId="465"/>
        </pc:sldMkLst>
        <pc:spChg chg="add mod">
          <ac:chgData name="P McKenzie-Cook" userId="6605cc89-aaff-4d80-9ee6-20e4afa4ef0c" providerId="ADAL" clId="{C1EED9DC-9EC8-4349-96AA-3A3934B357C5}" dt="2025-11-03T19:14:26.673" v="214"/>
          <ac:spMkLst>
            <pc:docMk/>
            <pc:sldMk cId="1016467155" sldId="465"/>
            <ac:spMk id="2" creationId="{6F6D7E30-0E4A-512E-D88C-0E1568813A36}"/>
          </ac:spMkLst>
        </pc:spChg>
        <pc:spChg chg="mod">
          <ac:chgData name="P McKenzie-Cook" userId="6605cc89-aaff-4d80-9ee6-20e4afa4ef0c" providerId="ADAL" clId="{C1EED9DC-9EC8-4349-96AA-3A3934B357C5}" dt="2025-11-03T19:07:57.172" v="182" actId="2711"/>
          <ac:spMkLst>
            <pc:docMk/>
            <pc:sldMk cId="1016467155" sldId="465"/>
            <ac:spMk id="3" creationId="{2CF8974F-1439-79FC-E435-6BB4BA3A0D2A}"/>
          </ac:spMkLst>
        </pc:spChg>
        <pc:spChg chg="add mod">
          <ac:chgData name="P McKenzie-Cook" userId="6605cc89-aaff-4d80-9ee6-20e4afa4ef0c" providerId="ADAL" clId="{C1EED9DC-9EC8-4349-96AA-3A3934B357C5}" dt="2025-11-03T19:19:45.044" v="232"/>
          <ac:spMkLst>
            <pc:docMk/>
            <pc:sldMk cId="1016467155" sldId="465"/>
            <ac:spMk id="4" creationId="{AE4CD38B-0C92-E31F-89A1-6CCD73C609C8}"/>
          </ac:spMkLst>
        </pc:spChg>
      </pc:sldChg>
      <pc:sldChg chg="addSp delSp modSp add mod">
        <pc:chgData name="P McKenzie-Cook" userId="6605cc89-aaff-4d80-9ee6-20e4afa4ef0c" providerId="ADAL" clId="{C1EED9DC-9EC8-4349-96AA-3A3934B357C5}" dt="2025-11-03T19:19:50.204" v="234"/>
        <pc:sldMkLst>
          <pc:docMk/>
          <pc:sldMk cId="1380618801" sldId="471"/>
        </pc:sldMkLst>
        <pc:spChg chg="mod">
          <ac:chgData name="P McKenzie-Cook" userId="6605cc89-aaff-4d80-9ee6-20e4afa4ef0c" providerId="ADAL" clId="{C1EED9DC-9EC8-4349-96AA-3A3934B357C5}" dt="2025-11-03T18:55:23.612" v="1"/>
          <ac:spMkLst>
            <pc:docMk/>
            <pc:sldMk cId="1380618801" sldId="471"/>
            <ac:spMk id="2" creationId="{3094EA8B-6ADE-45B6-8ABB-D249A36570EF}"/>
          </ac:spMkLst>
        </pc:spChg>
        <pc:spChg chg="add mod">
          <ac:chgData name="P McKenzie-Cook" userId="6605cc89-aaff-4d80-9ee6-20e4afa4ef0c" providerId="ADAL" clId="{C1EED9DC-9EC8-4349-96AA-3A3934B357C5}" dt="2025-11-03T19:14:32.878" v="216"/>
          <ac:spMkLst>
            <pc:docMk/>
            <pc:sldMk cId="1380618801" sldId="471"/>
            <ac:spMk id="13" creationId="{87714958-89F0-21C3-707E-424DF1455001}"/>
          </ac:spMkLst>
        </pc:spChg>
        <pc:spChg chg="add mod">
          <ac:chgData name="P McKenzie-Cook" userId="6605cc89-aaff-4d80-9ee6-20e4afa4ef0c" providerId="ADAL" clId="{C1EED9DC-9EC8-4349-96AA-3A3934B357C5}" dt="2025-11-03T19:19:50.204" v="234"/>
          <ac:spMkLst>
            <pc:docMk/>
            <pc:sldMk cId="1380618801" sldId="471"/>
            <ac:spMk id="14" creationId="{1CB2F9DA-173E-295A-D856-F27C71C2C025}"/>
          </ac:spMkLst>
        </pc:spChg>
        <pc:picChg chg="add del mod">
          <ac:chgData name="P McKenzie-Cook" userId="6605cc89-aaff-4d80-9ee6-20e4afa4ef0c" providerId="ADAL" clId="{C1EED9DC-9EC8-4349-96AA-3A3934B357C5}" dt="2025-11-03T19:08:56.550" v="191" actId="478"/>
          <ac:picMkLst>
            <pc:docMk/>
            <pc:sldMk cId="1380618801" sldId="471"/>
            <ac:picMk id="7" creationId="{5A4AA917-785B-7BEA-5A0E-BB5E2708A3DF}"/>
          </ac:picMkLst>
        </pc:picChg>
        <pc:picChg chg="add mod">
          <ac:chgData name="P McKenzie-Cook" userId="6605cc89-aaff-4d80-9ee6-20e4afa4ef0c" providerId="ADAL" clId="{C1EED9DC-9EC8-4349-96AA-3A3934B357C5}" dt="2025-11-03T19:08:30.170" v="185" actId="1076"/>
          <ac:picMkLst>
            <pc:docMk/>
            <pc:sldMk cId="1380618801" sldId="471"/>
            <ac:picMk id="9" creationId="{CB38A344-3EFB-929A-47D8-C114FE1F95FC}"/>
          </ac:picMkLst>
        </pc:picChg>
        <pc:picChg chg="add mod">
          <ac:chgData name="P McKenzie-Cook" userId="6605cc89-aaff-4d80-9ee6-20e4afa4ef0c" providerId="ADAL" clId="{C1EED9DC-9EC8-4349-96AA-3A3934B357C5}" dt="2025-11-03T19:09:20.778" v="196" actId="1076"/>
          <ac:picMkLst>
            <pc:docMk/>
            <pc:sldMk cId="1380618801" sldId="471"/>
            <ac:picMk id="12" creationId="{9F1416B2-D1FA-F8E1-EE16-F4FB4F073728}"/>
          </ac:picMkLst>
        </pc:picChg>
      </pc:sldChg>
      <pc:sldChg chg="addSp modSp add mod">
        <pc:chgData name="P McKenzie-Cook" userId="6605cc89-aaff-4d80-9ee6-20e4afa4ef0c" providerId="ADAL" clId="{C1EED9DC-9EC8-4349-96AA-3A3934B357C5}" dt="2025-11-03T19:19:24.763" v="222"/>
        <pc:sldMkLst>
          <pc:docMk/>
          <pc:sldMk cId="1000958110" sldId="473"/>
        </pc:sldMkLst>
        <pc:spChg chg="add mod">
          <ac:chgData name="P McKenzie-Cook" userId="6605cc89-aaff-4d80-9ee6-20e4afa4ef0c" providerId="ADAL" clId="{C1EED9DC-9EC8-4349-96AA-3A3934B357C5}" dt="2025-11-03T19:13:59.619" v="204"/>
          <ac:spMkLst>
            <pc:docMk/>
            <pc:sldMk cId="1000958110" sldId="473"/>
            <ac:spMk id="2" creationId="{3BB8EB05-06E5-C590-2E64-19CF443C5A91}"/>
          </ac:spMkLst>
        </pc:spChg>
        <pc:spChg chg="add mod">
          <ac:chgData name="P McKenzie-Cook" userId="6605cc89-aaff-4d80-9ee6-20e4afa4ef0c" providerId="ADAL" clId="{C1EED9DC-9EC8-4349-96AA-3A3934B357C5}" dt="2025-11-03T19:19:24.763" v="222"/>
          <ac:spMkLst>
            <pc:docMk/>
            <pc:sldMk cId="1000958110" sldId="473"/>
            <ac:spMk id="3" creationId="{895D1DED-B55C-28E0-7B66-72F321A77A02}"/>
          </ac:spMkLst>
        </pc:spChg>
        <pc:spChg chg="mod">
          <ac:chgData name="P McKenzie-Cook" userId="6605cc89-aaff-4d80-9ee6-20e4afa4ef0c" providerId="ADAL" clId="{C1EED9DC-9EC8-4349-96AA-3A3934B357C5}" dt="2025-11-03T19:02:50.188" v="91" actId="20577"/>
          <ac:spMkLst>
            <pc:docMk/>
            <pc:sldMk cId="1000958110" sldId="473"/>
            <ac:spMk id="4" creationId="{D7EF0E1C-3E00-669E-2FE0-AD9A9A502DF9}"/>
          </ac:spMkLst>
        </pc:spChg>
      </pc:sldChg>
      <pc:sldChg chg="addSp modSp add mod">
        <pc:chgData name="P McKenzie-Cook" userId="6605cc89-aaff-4d80-9ee6-20e4afa4ef0c" providerId="ADAL" clId="{C1EED9DC-9EC8-4349-96AA-3A3934B357C5}" dt="2025-11-03T19:06:16.745" v="156" actId="1076"/>
        <pc:sldMkLst>
          <pc:docMk/>
          <pc:sldMk cId="272666154" sldId="474"/>
        </pc:sldMkLst>
        <pc:picChg chg="mod">
          <ac:chgData name="P McKenzie-Cook" userId="6605cc89-aaff-4d80-9ee6-20e4afa4ef0c" providerId="ADAL" clId="{C1EED9DC-9EC8-4349-96AA-3A3934B357C5}" dt="2025-11-03T19:05:18.641" v="149" actId="1038"/>
          <ac:picMkLst>
            <pc:docMk/>
            <pc:sldMk cId="272666154" sldId="474"/>
            <ac:picMk id="3" creationId="{16D27587-F4A2-570E-DBA4-552FC5811526}"/>
          </ac:picMkLst>
        </pc:picChg>
        <pc:picChg chg="add mod">
          <ac:chgData name="P McKenzie-Cook" userId="6605cc89-aaff-4d80-9ee6-20e4afa4ef0c" providerId="ADAL" clId="{C1EED9DC-9EC8-4349-96AA-3A3934B357C5}" dt="2025-11-03T19:05:03.979" v="124" actId="1076"/>
          <ac:picMkLst>
            <pc:docMk/>
            <pc:sldMk cId="272666154" sldId="474"/>
            <ac:picMk id="4" creationId="{C4254B1F-AEF6-CF05-6668-88D175DB3EBD}"/>
          </ac:picMkLst>
        </pc:picChg>
        <pc:picChg chg="mod">
          <ac:chgData name="P McKenzie-Cook" userId="6605cc89-aaff-4d80-9ee6-20e4afa4ef0c" providerId="ADAL" clId="{C1EED9DC-9EC8-4349-96AA-3A3934B357C5}" dt="2025-11-03T19:04:45.317" v="117" actId="1076"/>
          <ac:picMkLst>
            <pc:docMk/>
            <pc:sldMk cId="272666154" sldId="474"/>
            <ac:picMk id="5" creationId="{A039F652-738B-5073-46B6-B6282B590312}"/>
          </ac:picMkLst>
        </pc:picChg>
        <pc:picChg chg="mod">
          <ac:chgData name="P McKenzie-Cook" userId="6605cc89-aaff-4d80-9ee6-20e4afa4ef0c" providerId="ADAL" clId="{C1EED9DC-9EC8-4349-96AA-3A3934B357C5}" dt="2025-11-03T19:05:18.641" v="149" actId="1038"/>
          <ac:picMkLst>
            <pc:docMk/>
            <pc:sldMk cId="272666154" sldId="474"/>
            <ac:picMk id="6" creationId="{35FE6FBA-BEA0-D016-CBC9-DE80B2FAC48C}"/>
          </ac:picMkLst>
        </pc:picChg>
        <pc:picChg chg="add mod">
          <ac:chgData name="P McKenzie-Cook" userId="6605cc89-aaff-4d80-9ee6-20e4afa4ef0c" providerId="ADAL" clId="{C1EED9DC-9EC8-4349-96AA-3A3934B357C5}" dt="2025-11-03T19:04:59.405" v="121" actId="1076"/>
          <ac:picMkLst>
            <pc:docMk/>
            <pc:sldMk cId="272666154" sldId="474"/>
            <ac:picMk id="7" creationId="{3755EE4A-E381-8D01-F2D0-5295271A5DC6}"/>
          </ac:picMkLst>
        </pc:picChg>
        <pc:picChg chg="add mod">
          <ac:chgData name="P McKenzie-Cook" userId="6605cc89-aaff-4d80-9ee6-20e4afa4ef0c" providerId="ADAL" clId="{C1EED9DC-9EC8-4349-96AA-3A3934B357C5}" dt="2025-11-03T19:04:54.757" v="119" actId="14100"/>
          <ac:picMkLst>
            <pc:docMk/>
            <pc:sldMk cId="272666154" sldId="474"/>
            <ac:picMk id="8" creationId="{B85DCF71-92BC-8757-DE91-93CE92A64D45}"/>
          </ac:picMkLst>
        </pc:picChg>
        <pc:picChg chg="mod">
          <ac:chgData name="P McKenzie-Cook" userId="6605cc89-aaff-4d80-9ee6-20e4afa4ef0c" providerId="ADAL" clId="{C1EED9DC-9EC8-4349-96AA-3A3934B357C5}" dt="2025-11-03T19:04:35.270" v="113" actId="1076"/>
          <ac:picMkLst>
            <pc:docMk/>
            <pc:sldMk cId="272666154" sldId="474"/>
            <ac:picMk id="9" creationId="{77739096-8374-5792-BDCA-11C356A222BC}"/>
          </ac:picMkLst>
        </pc:picChg>
        <pc:picChg chg="mod">
          <ac:chgData name="P McKenzie-Cook" userId="6605cc89-aaff-4d80-9ee6-20e4afa4ef0c" providerId="ADAL" clId="{C1EED9DC-9EC8-4349-96AA-3A3934B357C5}" dt="2025-11-03T19:04:40.260" v="115" actId="1076"/>
          <ac:picMkLst>
            <pc:docMk/>
            <pc:sldMk cId="272666154" sldId="474"/>
            <ac:picMk id="10" creationId="{9E148FD9-2476-EB72-E419-4107A2AE1826}"/>
          </ac:picMkLst>
        </pc:picChg>
        <pc:picChg chg="add mod modCrop">
          <ac:chgData name="P McKenzie-Cook" userId="6605cc89-aaff-4d80-9ee6-20e4afa4ef0c" providerId="ADAL" clId="{C1EED9DC-9EC8-4349-96AA-3A3934B357C5}" dt="2025-11-03T19:06:16.745" v="156" actId="1076"/>
          <ac:picMkLst>
            <pc:docMk/>
            <pc:sldMk cId="272666154" sldId="474"/>
            <ac:picMk id="12" creationId="{2B2C6D1F-E8F0-3020-6A6D-935DB828220E}"/>
          </ac:picMkLst>
        </pc:picChg>
      </pc:sldChg>
      <pc:sldChg chg="addSp modSp add">
        <pc:chgData name="P McKenzie-Cook" userId="6605cc89-aaff-4d80-9ee6-20e4afa4ef0c" providerId="ADAL" clId="{C1EED9DC-9EC8-4349-96AA-3A3934B357C5}" dt="2025-11-03T19:19:46.956" v="233"/>
        <pc:sldMkLst>
          <pc:docMk/>
          <pc:sldMk cId="2488548666" sldId="476"/>
        </pc:sldMkLst>
        <pc:spChg chg="add mod">
          <ac:chgData name="P McKenzie-Cook" userId="6605cc89-aaff-4d80-9ee6-20e4afa4ef0c" providerId="ADAL" clId="{C1EED9DC-9EC8-4349-96AA-3A3934B357C5}" dt="2025-11-03T19:14:28.793" v="215"/>
          <ac:spMkLst>
            <pc:docMk/>
            <pc:sldMk cId="2488548666" sldId="476"/>
            <ac:spMk id="2" creationId="{C79013E8-9D70-FD3B-CA6F-48E77843A3D1}"/>
          </ac:spMkLst>
        </pc:spChg>
        <pc:spChg chg="add mod">
          <ac:chgData name="P McKenzie-Cook" userId="6605cc89-aaff-4d80-9ee6-20e4afa4ef0c" providerId="ADAL" clId="{C1EED9DC-9EC8-4349-96AA-3A3934B357C5}" dt="2025-11-03T19:19:46.956" v="233"/>
          <ac:spMkLst>
            <pc:docMk/>
            <pc:sldMk cId="2488548666" sldId="476"/>
            <ac:spMk id="4" creationId="{74F64B24-8169-A533-69F6-B018C8BD6DC5}"/>
          </ac:spMkLst>
        </pc:spChg>
      </pc:sldChg>
      <pc:sldChg chg="addSp modSp add mod">
        <pc:chgData name="P McKenzie-Cook" userId="6605cc89-aaff-4d80-9ee6-20e4afa4ef0c" providerId="ADAL" clId="{C1EED9DC-9EC8-4349-96AA-3A3934B357C5}" dt="2025-11-03T19:19:26.032" v="223"/>
        <pc:sldMkLst>
          <pc:docMk/>
          <pc:sldMk cId="338976014" sldId="479"/>
        </pc:sldMkLst>
        <pc:spChg chg="add mod">
          <ac:chgData name="P McKenzie-Cook" userId="6605cc89-aaff-4d80-9ee6-20e4afa4ef0c" providerId="ADAL" clId="{C1EED9DC-9EC8-4349-96AA-3A3934B357C5}" dt="2025-11-03T19:14:01.367" v="205"/>
          <ac:spMkLst>
            <pc:docMk/>
            <pc:sldMk cId="338976014" sldId="479"/>
            <ac:spMk id="2" creationId="{79DBF7F7-9881-BB6A-7E6A-A7BD7685AD69}"/>
          </ac:spMkLst>
        </pc:spChg>
        <pc:spChg chg="add mod">
          <ac:chgData name="P McKenzie-Cook" userId="6605cc89-aaff-4d80-9ee6-20e4afa4ef0c" providerId="ADAL" clId="{C1EED9DC-9EC8-4349-96AA-3A3934B357C5}" dt="2025-11-03T19:19:26.032" v="223"/>
          <ac:spMkLst>
            <pc:docMk/>
            <pc:sldMk cId="338976014" sldId="479"/>
            <ac:spMk id="3" creationId="{B3165E8C-A2BD-4E21-D910-574255D39011}"/>
          </ac:spMkLst>
        </pc:spChg>
        <pc:spChg chg="mod">
          <ac:chgData name="P McKenzie-Cook" userId="6605cc89-aaff-4d80-9ee6-20e4afa4ef0c" providerId="ADAL" clId="{C1EED9DC-9EC8-4349-96AA-3A3934B357C5}" dt="2025-11-03T19:03:05.961" v="99" actId="20577"/>
          <ac:spMkLst>
            <pc:docMk/>
            <pc:sldMk cId="338976014" sldId="479"/>
            <ac:spMk id="4" creationId="{D7EF0E1C-3E00-669E-2FE0-AD9A9A502DF9}"/>
          </ac:spMkLst>
        </pc:spChg>
      </pc:sldChg>
      <pc:sldChg chg="modSp new mod">
        <pc:chgData name="P McKenzie-Cook" userId="6605cc89-aaff-4d80-9ee6-20e4afa4ef0c" providerId="ADAL" clId="{C1EED9DC-9EC8-4349-96AA-3A3934B357C5}" dt="2025-11-03T18:55:58.941" v="31" actId="20577"/>
        <pc:sldMkLst>
          <pc:docMk/>
          <pc:sldMk cId="174116489" sldId="480"/>
        </pc:sldMkLst>
        <pc:spChg chg="mod">
          <ac:chgData name="P McKenzie-Cook" userId="6605cc89-aaff-4d80-9ee6-20e4afa4ef0c" providerId="ADAL" clId="{C1EED9DC-9EC8-4349-96AA-3A3934B357C5}" dt="2025-11-03T18:55:58.941" v="31" actId="20577"/>
          <ac:spMkLst>
            <pc:docMk/>
            <pc:sldMk cId="174116489" sldId="480"/>
            <ac:spMk id="2" creationId="{F1FEE541-4AFA-DD6D-81CF-F71DADA15D26}"/>
          </ac:spMkLst>
        </pc:spChg>
        <pc:spChg chg="mod">
          <ac:chgData name="P McKenzie-Cook" userId="6605cc89-aaff-4d80-9ee6-20e4afa4ef0c" providerId="ADAL" clId="{C1EED9DC-9EC8-4349-96AA-3A3934B357C5}" dt="2025-11-03T18:55:32.834" v="3"/>
          <ac:spMkLst>
            <pc:docMk/>
            <pc:sldMk cId="174116489" sldId="480"/>
            <ac:spMk id="3" creationId="{EF158CB1-B460-BBCE-D566-95F4A3A73960}"/>
          </ac:spMkLst>
        </pc:spChg>
      </pc:sldChg>
    </pc:docChg>
  </pc:docChgLst>
  <pc:docChgLst>
    <pc:chgData clId="Web-{5200C290-DF5B-E657-0074-119A8346C13D}"/>
    <pc:docChg chg="addSld">
      <pc:chgData name="" userId="" providerId="" clId="Web-{5200C290-DF5B-E657-0074-119A8346C13D}" dt="2025-10-22T14:57:44.172" v="0"/>
      <pc:docMkLst>
        <pc:docMk/>
      </pc:docMkLst>
      <pc:sldChg chg="add">
        <pc:chgData name="" userId="" providerId="" clId="Web-{5200C290-DF5B-E657-0074-119A8346C13D}" dt="2025-10-22T14:57:44.172" v="0"/>
        <pc:sldMkLst>
          <pc:docMk/>
          <pc:sldMk cId="4110216635" sldId="260"/>
        </pc:sldMkLst>
      </pc:sldChg>
    </pc:docChg>
  </pc:docChgLst>
  <pc:docChgLst>
    <pc:chgData name="A Freel" userId="S::afreel@ohacademy.co.uk::f6dead3d-cc44-4b49-aee1-60fe86f08dbd" providerId="AD" clId="Web-{91727CD9-37F4-F49D-12B3-D0DA27BBCABB}"/>
    <pc:docChg chg="addSld delSld modSld">
      <pc:chgData name="A Freel" userId="S::afreel@ohacademy.co.uk::f6dead3d-cc44-4b49-aee1-60fe86f08dbd" providerId="AD" clId="Web-{91727CD9-37F4-F49D-12B3-D0DA27BBCABB}" dt="2025-10-22T14:53:18.276" v="8" actId="14100"/>
      <pc:docMkLst>
        <pc:docMk/>
      </pc:docMkLst>
      <pc:sldChg chg="modSp add">
        <pc:chgData name="A Freel" userId="S::afreel@ohacademy.co.uk::f6dead3d-cc44-4b49-aee1-60fe86f08dbd" providerId="AD" clId="Web-{91727CD9-37F4-F49D-12B3-D0DA27BBCABB}" dt="2025-10-22T14:53:18.276" v="8" actId="14100"/>
        <pc:sldMkLst>
          <pc:docMk/>
          <pc:sldMk cId="1888519739" sldId="257"/>
        </pc:sldMkLst>
        <pc:spChg chg="mod">
          <ac:chgData name="A Freel" userId="S::afreel@ohacademy.co.uk::f6dead3d-cc44-4b49-aee1-60fe86f08dbd" providerId="AD" clId="Web-{91727CD9-37F4-F49D-12B3-D0DA27BBCABB}" dt="2025-10-22T14:53:18.276" v="8" actId="14100"/>
          <ac:spMkLst>
            <pc:docMk/>
            <pc:sldMk cId="1888519739" sldId="257"/>
            <ac:spMk id="2" creationId="{00000000-0000-0000-0000-000000000000}"/>
          </ac:spMkLst>
        </pc:spChg>
      </pc:sldChg>
    </pc:docChg>
  </pc:docChgLst>
  <pc:docChgLst>
    <pc:chgData name="A Freel" userId="S::afreel@ohacademy.co.uk::f6dead3d-cc44-4b49-aee1-60fe86f08dbd" providerId="AD" clId="Web-{2B3C414C-3B15-EEE1-D2BE-2F3ACF734464}"/>
    <pc:docChg chg="addSld delSld modSld">
      <pc:chgData name="A Freel" userId="S::afreel@ohacademy.co.uk::f6dead3d-cc44-4b49-aee1-60fe86f08dbd" providerId="AD" clId="Web-{2B3C414C-3B15-EEE1-D2BE-2F3ACF734464}" dt="2025-11-11T20:30:36.400" v="508" actId="20577"/>
      <pc:docMkLst>
        <pc:docMk/>
      </pc:docMkLst>
      <pc:sldChg chg="addSp modSp">
        <pc:chgData name="A Freel" userId="S::afreel@ohacademy.co.uk::f6dead3d-cc44-4b49-aee1-60fe86f08dbd" providerId="AD" clId="Web-{2B3C414C-3B15-EEE1-D2BE-2F3ACF734464}" dt="2025-11-11T20:14:19.099" v="325" actId="20577"/>
        <pc:sldMkLst>
          <pc:docMk/>
          <pc:sldMk cId="1091460423" sldId="264"/>
        </pc:sldMkLst>
        <pc:spChg chg="add mod">
          <ac:chgData name="A Freel" userId="S::afreel@ohacademy.co.uk::f6dead3d-cc44-4b49-aee1-60fe86f08dbd" providerId="AD" clId="Web-{2B3C414C-3B15-EEE1-D2BE-2F3ACF734464}" dt="2025-11-11T20:14:19.099" v="325" actId="20577"/>
          <ac:spMkLst>
            <pc:docMk/>
            <pc:sldMk cId="1091460423" sldId="264"/>
            <ac:spMk id="2" creationId="{EE3F1F5B-4902-3662-6931-22C9681C3E63}"/>
          </ac:spMkLst>
        </pc:spChg>
        <pc:picChg chg="mod">
          <ac:chgData name="A Freel" userId="S::afreel@ohacademy.co.uk::f6dead3d-cc44-4b49-aee1-60fe86f08dbd" providerId="AD" clId="Web-{2B3C414C-3B15-EEE1-D2BE-2F3ACF734464}" dt="2025-11-11T20:13:41.738" v="249" actId="1076"/>
          <ac:picMkLst>
            <pc:docMk/>
            <pc:sldMk cId="1091460423" sldId="264"/>
            <ac:picMk id="7" creationId="{96A5667C-F59B-608A-C4CB-42333A5A6D39}"/>
          </ac:picMkLst>
        </pc:picChg>
      </pc:sldChg>
      <pc:sldChg chg="addSp modSp">
        <pc:chgData name="A Freel" userId="S::afreel@ohacademy.co.uk::f6dead3d-cc44-4b49-aee1-60fe86f08dbd" providerId="AD" clId="Web-{2B3C414C-3B15-EEE1-D2BE-2F3ACF734464}" dt="2025-11-11T20:29:42.415" v="485" actId="14100"/>
        <pc:sldMkLst>
          <pc:docMk/>
          <pc:sldMk cId="399932877" sldId="265"/>
        </pc:sldMkLst>
        <pc:spChg chg="add mod">
          <ac:chgData name="A Freel" userId="S::afreel@ohacademy.co.uk::f6dead3d-cc44-4b49-aee1-60fe86f08dbd" providerId="AD" clId="Web-{2B3C414C-3B15-EEE1-D2BE-2F3ACF734464}" dt="2025-11-11T20:27:21.849" v="428" actId="14100"/>
          <ac:spMkLst>
            <pc:docMk/>
            <pc:sldMk cId="399932877" sldId="265"/>
            <ac:spMk id="2" creationId="{017F664C-8597-4CA2-73F4-70A28FA6416E}"/>
          </ac:spMkLst>
        </pc:spChg>
        <pc:spChg chg="add mod">
          <ac:chgData name="A Freel" userId="S::afreel@ohacademy.co.uk::f6dead3d-cc44-4b49-aee1-60fe86f08dbd" providerId="AD" clId="Web-{2B3C414C-3B15-EEE1-D2BE-2F3ACF734464}" dt="2025-11-11T20:28:44.894" v="478" actId="20577"/>
          <ac:spMkLst>
            <pc:docMk/>
            <pc:sldMk cId="399932877" sldId="265"/>
            <ac:spMk id="6" creationId="{E9F5CE48-E5F8-C9D8-F912-C0C6CCF5F151}"/>
          </ac:spMkLst>
        </pc:spChg>
        <pc:picChg chg="add mod">
          <ac:chgData name="A Freel" userId="S::afreel@ohacademy.co.uk::f6dead3d-cc44-4b49-aee1-60fe86f08dbd" providerId="AD" clId="Web-{2B3C414C-3B15-EEE1-D2BE-2F3ACF734464}" dt="2025-11-11T20:27:56.330" v="430" actId="1076"/>
          <ac:picMkLst>
            <pc:docMk/>
            <pc:sldMk cId="399932877" sldId="265"/>
            <ac:picMk id="3" creationId="{3B505D3A-DDF5-DB7D-09AF-05E76FA936B7}"/>
          </ac:picMkLst>
        </pc:picChg>
        <pc:picChg chg="add mod">
          <ac:chgData name="A Freel" userId="S::afreel@ohacademy.co.uk::f6dead3d-cc44-4b49-aee1-60fe86f08dbd" providerId="AD" clId="Web-{2B3C414C-3B15-EEE1-D2BE-2F3ACF734464}" dt="2025-11-11T20:29:10.069" v="481" actId="14100"/>
          <ac:picMkLst>
            <pc:docMk/>
            <pc:sldMk cId="399932877" sldId="265"/>
            <ac:picMk id="7" creationId="{3A7043C1-BB0B-40CC-CE17-16DF67C9BE27}"/>
          </ac:picMkLst>
        </pc:picChg>
        <pc:picChg chg="add mod">
          <ac:chgData name="A Freel" userId="S::afreel@ohacademy.co.uk::f6dead3d-cc44-4b49-aee1-60fe86f08dbd" providerId="AD" clId="Web-{2B3C414C-3B15-EEE1-D2BE-2F3ACF734464}" dt="2025-11-11T20:29:42.415" v="485" actId="14100"/>
          <ac:picMkLst>
            <pc:docMk/>
            <pc:sldMk cId="399932877" sldId="265"/>
            <ac:picMk id="8" creationId="{9EC71D14-2385-6D5A-1EB4-A1F7F270A320}"/>
          </ac:picMkLst>
        </pc:picChg>
      </pc:sldChg>
      <pc:sldChg chg="addSp modSp">
        <pc:chgData name="A Freel" userId="S::afreel@ohacademy.co.uk::f6dead3d-cc44-4b49-aee1-60fe86f08dbd" providerId="AD" clId="Web-{2B3C414C-3B15-EEE1-D2BE-2F3ACF734464}" dt="2025-11-11T20:30:36.400" v="508" actId="20577"/>
        <pc:sldMkLst>
          <pc:docMk/>
          <pc:sldMk cId="1161901399" sldId="269"/>
        </pc:sldMkLst>
        <pc:spChg chg="add mod">
          <ac:chgData name="A Freel" userId="S::afreel@ohacademy.co.uk::f6dead3d-cc44-4b49-aee1-60fe86f08dbd" providerId="AD" clId="Web-{2B3C414C-3B15-EEE1-D2BE-2F3ACF734464}" dt="2025-11-11T20:12:06.857" v="244" actId="1076"/>
          <ac:spMkLst>
            <pc:docMk/>
            <pc:sldMk cId="1161901399" sldId="269"/>
            <ac:spMk id="6" creationId="{FBF70268-44E6-AEB6-38BC-F8AE69F3E7E0}"/>
          </ac:spMkLst>
        </pc:spChg>
        <pc:spChg chg="add mod">
          <ac:chgData name="A Freel" userId="S::afreel@ohacademy.co.uk::f6dead3d-cc44-4b49-aee1-60fe86f08dbd" providerId="AD" clId="Web-{2B3C414C-3B15-EEE1-D2BE-2F3ACF734464}" dt="2025-11-11T20:12:19.483" v="248" actId="1076"/>
          <ac:spMkLst>
            <pc:docMk/>
            <pc:sldMk cId="1161901399" sldId="269"/>
            <ac:spMk id="7" creationId="{21B2862A-0ACD-E534-C6F7-73BC792AB153}"/>
          </ac:spMkLst>
        </pc:spChg>
        <pc:spChg chg="add mod">
          <ac:chgData name="A Freel" userId="S::afreel@ohacademy.co.uk::f6dead3d-cc44-4b49-aee1-60fe86f08dbd" providerId="AD" clId="Web-{2B3C414C-3B15-EEE1-D2BE-2F3ACF734464}" dt="2025-11-11T20:30:23.056" v="502" actId="20577"/>
          <ac:spMkLst>
            <pc:docMk/>
            <pc:sldMk cId="1161901399" sldId="269"/>
            <ac:spMk id="8" creationId="{048F582A-A040-DF87-92C9-41099AD72BFD}"/>
          </ac:spMkLst>
        </pc:spChg>
        <pc:spChg chg="add mod">
          <ac:chgData name="A Freel" userId="S::afreel@ohacademy.co.uk::f6dead3d-cc44-4b49-aee1-60fe86f08dbd" providerId="AD" clId="Web-{2B3C414C-3B15-EEE1-D2BE-2F3ACF734464}" dt="2025-11-11T20:30:36.400" v="508" actId="20577"/>
          <ac:spMkLst>
            <pc:docMk/>
            <pc:sldMk cId="1161901399" sldId="269"/>
            <ac:spMk id="9" creationId="{4D263840-D0ED-62C8-07FD-657377AE87A0}"/>
          </ac:spMkLst>
        </pc:spChg>
      </pc:sldChg>
      <pc:sldChg chg="addSp modSp">
        <pc:chgData name="A Freel" userId="S::afreel@ohacademy.co.uk::f6dead3d-cc44-4b49-aee1-60fe86f08dbd" providerId="AD" clId="Web-{2B3C414C-3B15-EEE1-D2BE-2F3ACF734464}" dt="2025-11-11T20:25:57.637" v="336" actId="20577"/>
        <pc:sldMkLst>
          <pc:docMk/>
          <pc:sldMk cId="3290904744" sldId="279"/>
        </pc:sldMkLst>
        <pc:spChg chg="add mod">
          <ac:chgData name="A Freel" userId="S::afreel@ohacademy.co.uk::f6dead3d-cc44-4b49-aee1-60fe86f08dbd" providerId="AD" clId="Web-{2B3C414C-3B15-EEE1-D2BE-2F3ACF734464}" dt="2025-11-11T20:25:57.637" v="336" actId="20577"/>
          <ac:spMkLst>
            <pc:docMk/>
            <pc:sldMk cId="3290904744" sldId="279"/>
            <ac:spMk id="8" creationId="{2600DA4C-328F-5CC7-1C69-EB6BE83008CD}"/>
          </ac:spMkLst>
        </pc:spChg>
        <pc:picChg chg="add mod">
          <ac:chgData name="A Freel" userId="S::afreel@ohacademy.co.uk::f6dead3d-cc44-4b49-aee1-60fe86f08dbd" providerId="AD" clId="Web-{2B3C414C-3B15-EEE1-D2BE-2F3ACF734464}" dt="2025-11-11T20:24:41.972" v="328" actId="1076"/>
          <ac:picMkLst>
            <pc:docMk/>
            <pc:sldMk cId="3290904744" sldId="279"/>
            <ac:picMk id="6" creationId="{073A1435-A878-FA2D-6DA6-803F90CFE14E}"/>
          </ac:picMkLst>
        </pc:picChg>
        <pc:picChg chg="add mod">
          <ac:chgData name="A Freel" userId="S::afreel@ohacademy.co.uk::f6dead3d-cc44-4b49-aee1-60fe86f08dbd" providerId="AD" clId="Web-{2B3C414C-3B15-EEE1-D2BE-2F3ACF734464}" dt="2025-11-11T20:24:52.661" v="331" actId="14100"/>
          <ac:picMkLst>
            <pc:docMk/>
            <pc:sldMk cId="3290904744" sldId="279"/>
            <ac:picMk id="7" creationId="{7A08D74F-71B5-8BA3-4730-62FC37D32BB0}"/>
          </ac:picMkLst>
        </pc:picChg>
      </pc:sldChg>
      <pc:sldChg chg="addSp delSp modSp">
        <pc:chgData name="A Freel" userId="S::afreel@ohacademy.co.uk::f6dead3d-cc44-4b49-aee1-60fe86f08dbd" providerId="AD" clId="Web-{2B3C414C-3B15-EEE1-D2BE-2F3ACF734464}" dt="2025-11-11T19:56:15.215" v="57" actId="20577"/>
        <pc:sldMkLst>
          <pc:docMk/>
          <pc:sldMk cId="1910551389" sldId="300"/>
        </pc:sldMkLst>
        <pc:spChg chg="mod">
          <ac:chgData name="A Freel" userId="S::afreel@ohacademy.co.uk::f6dead3d-cc44-4b49-aee1-60fe86f08dbd" providerId="AD" clId="Web-{2B3C414C-3B15-EEE1-D2BE-2F3ACF734464}" dt="2025-11-11T19:56:15.215" v="57" actId="20577"/>
          <ac:spMkLst>
            <pc:docMk/>
            <pc:sldMk cId="1910551389" sldId="300"/>
            <ac:spMk id="2" creationId="{00000000-0000-0000-0000-000000000000}"/>
          </ac:spMkLst>
        </pc:spChg>
        <pc:spChg chg="add mod">
          <ac:chgData name="A Freel" userId="S::afreel@ohacademy.co.uk::f6dead3d-cc44-4b49-aee1-60fe86f08dbd" providerId="AD" clId="Web-{2B3C414C-3B15-EEE1-D2BE-2F3ACF734464}" dt="2025-11-11T19:54:41.381" v="20" actId="1076"/>
          <ac:spMkLst>
            <pc:docMk/>
            <pc:sldMk cId="1910551389" sldId="300"/>
            <ac:spMk id="3" creationId="{93212086-27F7-5BB4-E3A9-203CCF00185A}"/>
          </ac:spMkLst>
        </pc:spChg>
        <pc:spChg chg="mod">
          <ac:chgData name="A Freel" userId="S::afreel@ohacademy.co.uk::f6dead3d-cc44-4b49-aee1-60fe86f08dbd" providerId="AD" clId="Web-{2B3C414C-3B15-EEE1-D2BE-2F3ACF734464}" dt="2025-11-11T19:56:03.761" v="51" actId="20577"/>
          <ac:spMkLst>
            <pc:docMk/>
            <pc:sldMk cId="1910551389" sldId="300"/>
            <ac:spMk id="5" creationId="{A1B357B0-F9D1-4787-AB6A-08AA904F6C95}"/>
          </ac:spMkLst>
        </pc:spChg>
        <pc:spChg chg="del mod">
          <ac:chgData name="A Freel" userId="S::afreel@ohacademy.co.uk::f6dead3d-cc44-4b49-aee1-60fe86f08dbd" providerId="AD" clId="Web-{2B3C414C-3B15-EEE1-D2BE-2F3ACF734464}" dt="2025-11-11T19:55:45.666" v="34"/>
          <ac:spMkLst>
            <pc:docMk/>
            <pc:sldMk cId="1910551389" sldId="300"/>
            <ac:spMk id="6" creationId="{930F9EC5-BEE0-4C3E-8767-F1EFD65D7BBD}"/>
          </ac:spMkLst>
        </pc:spChg>
        <pc:spChg chg="mod">
          <ac:chgData name="A Freel" userId="S::afreel@ohacademy.co.uk::f6dead3d-cc44-4b49-aee1-60fe86f08dbd" providerId="AD" clId="Web-{2B3C414C-3B15-EEE1-D2BE-2F3ACF734464}" dt="2025-11-11T19:56:09.793" v="56" actId="14100"/>
          <ac:spMkLst>
            <pc:docMk/>
            <pc:sldMk cId="1910551389" sldId="300"/>
            <ac:spMk id="7" creationId="{0B71F2D7-5381-4C99-8EC7-EE1E4A0BAFBC}"/>
          </ac:spMkLst>
        </pc:spChg>
        <pc:spChg chg="del mod">
          <ac:chgData name="A Freel" userId="S::afreel@ohacademy.co.uk::f6dead3d-cc44-4b49-aee1-60fe86f08dbd" providerId="AD" clId="Web-{2B3C414C-3B15-EEE1-D2BE-2F3ACF734464}" dt="2025-11-11T19:55:54.761" v="41"/>
          <ac:spMkLst>
            <pc:docMk/>
            <pc:sldMk cId="1910551389" sldId="300"/>
            <ac:spMk id="8" creationId="{D43FA6B9-5B5B-4F1F-880B-0456B9B88B9B}"/>
          </ac:spMkLst>
        </pc:spChg>
      </pc:sldChg>
      <pc:sldChg chg="add del">
        <pc:chgData name="A Freel" userId="S::afreel@ohacademy.co.uk::f6dead3d-cc44-4b49-aee1-60fe86f08dbd" providerId="AD" clId="Web-{2B3C414C-3B15-EEE1-D2BE-2F3ACF734464}" dt="2025-11-11T19:58:45.254" v="59"/>
        <pc:sldMkLst>
          <pc:docMk/>
          <pc:sldMk cId="1082991574" sldId="405"/>
        </pc:sldMkLst>
      </pc:sldChg>
      <pc:sldChg chg="addSp delSp modSp add replId">
        <pc:chgData name="A Freel" userId="S::afreel@ohacademy.co.uk::f6dead3d-cc44-4b49-aee1-60fe86f08dbd" providerId="AD" clId="Web-{2B3C414C-3B15-EEE1-D2BE-2F3ACF734464}" dt="2025-11-11T20:05:53.247" v="171" actId="1076"/>
        <pc:sldMkLst>
          <pc:docMk/>
          <pc:sldMk cId="1338182987" sldId="481"/>
        </pc:sldMkLst>
        <pc:spChg chg="mod">
          <ac:chgData name="A Freel" userId="S::afreel@ohacademy.co.uk::f6dead3d-cc44-4b49-aee1-60fe86f08dbd" providerId="AD" clId="Web-{2B3C414C-3B15-EEE1-D2BE-2F3ACF734464}" dt="2025-11-11T20:04:21.328" v="148" actId="1076"/>
          <ac:spMkLst>
            <pc:docMk/>
            <pc:sldMk cId="1338182987" sldId="481"/>
            <ac:spMk id="2" creationId="{7D8BB0CB-74B4-8A4F-A33A-16DBA14468D1}"/>
          </ac:spMkLst>
        </pc:spChg>
        <pc:spChg chg="mod">
          <ac:chgData name="A Freel" userId="S::afreel@ohacademy.co.uk::f6dead3d-cc44-4b49-aee1-60fe86f08dbd" providerId="AD" clId="Web-{2B3C414C-3B15-EEE1-D2BE-2F3ACF734464}" dt="2025-11-11T20:00:22.632" v="96" actId="20577"/>
          <ac:spMkLst>
            <pc:docMk/>
            <pc:sldMk cId="1338182987" sldId="481"/>
            <ac:spMk id="3" creationId="{A3B8F98D-9D3C-D8D8-B5B1-D6A468C50249}"/>
          </ac:spMkLst>
        </pc:spChg>
        <pc:spChg chg="add mod">
          <ac:chgData name="A Freel" userId="S::afreel@ohacademy.co.uk::f6dead3d-cc44-4b49-aee1-60fe86f08dbd" providerId="AD" clId="Web-{2B3C414C-3B15-EEE1-D2BE-2F3ACF734464}" dt="2025-11-11T19:59:40.490" v="89" actId="20577"/>
          <ac:spMkLst>
            <pc:docMk/>
            <pc:sldMk cId="1338182987" sldId="481"/>
            <ac:spMk id="7" creationId="{0E8F38F5-4EF3-5C55-4B89-99E4F3BF43F5}"/>
          </ac:spMkLst>
        </pc:spChg>
        <pc:spChg chg="add mod">
          <ac:chgData name="A Freel" userId="S::afreel@ohacademy.co.uk::f6dead3d-cc44-4b49-aee1-60fe86f08dbd" providerId="AD" clId="Web-{2B3C414C-3B15-EEE1-D2BE-2F3ACF734464}" dt="2025-11-11T20:03:57.108" v="125" actId="20577"/>
          <ac:spMkLst>
            <pc:docMk/>
            <pc:sldMk cId="1338182987" sldId="481"/>
            <ac:spMk id="8" creationId="{1410378C-D4A1-65D0-2482-E21E552C4D8E}"/>
          </ac:spMkLst>
        </pc:spChg>
        <pc:spChg chg="add mod">
          <ac:chgData name="A Freel" userId="S::afreel@ohacademy.co.uk::f6dead3d-cc44-4b49-aee1-60fe86f08dbd" providerId="AD" clId="Web-{2B3C414C-3B15-EEE1-D2BE-2F3ACF734464}" dt="2025-11-11T20:04:53.423" v="168" actId="20577"/>
          <ac:spMkLst>
            <pc:docMk/>
            <pc:sldMk cId="1338182987" sldId="481"/>
            <ac:spMk id="9" creationId="{D2C6C4B7-BFA9-61D5-6E9C-BCDA6FEC2F77}"/>
          </ac:spMkLst>
        </pc:spChg>
        <pc:spChg chg="del">
          <ac:chgData name="A Freel" userId="S::afreel@ohacademy.co.uk::f6dead3d-cc44-4b49-aee1-60fe86f08dbd" providerId="AD" clId="Web-{2B3C414C-3B15-EEE1-D2BE-2F3ACF734464}" dt="2025-11-11T19:58:53.566" v="61"/>
          <ac:spMkLst>
            <pc:docMk/>
            <pc:sldMk cId="1338182987" sldId="481"/>
            <ac:spMk id="408" creationId="{AA6B7494-6B37-109D-881A-A830EE3FEDB8}"/>
          </ac:spMkLst>
        </pc:spChg>
        <pc:spChg chg="del">
          <ac:chgData name="A Freel" userId="S::afreel@ohacademy.co.uk::f6dead3d-cc44-4b49-aee1-60fe86f08dbd" providerId="AD" clId="Web-{2B3C414C-3B15-EEE1-D2BE-2F3ACF734464}" dt="2025-11-11T19:59:03.145" v="66"/>
          <ac:spMkLst>
            <pc:docMk/>
            <pc:sldMk cId="1338182987" sldId="481"/>
            <ac:spMk id="409" creationId="{8AE24C74-378C-CFE9-F6CC-E9D17D026FB1}"/>
          </ac:spMkLst>
        </pc:spChg>
        <pc:grpChg chg="del">
          <ac:chgData name="A Freel" userId="S::afreel@ohacademy.co.uk::f6dead3d-cc44-4b49-aee1-60fe86f08dbd" providerId="AD" clId="Web-{2B3C414C-3B15-EEE1-D2BE-2F3ACF734464}" dt="2025-11-11T19:58:55.691" v="62"/>
          <ac:grpSpMkLst>
            <pc:docMk/>
            <pc:sldMk cId="1338182987" sldId="481"/>
            <ac:grpSpMk id="5" creationId="{6FA344FD-E0C0-21A5-61B9-CC72713E1714}"/>
          </ac:grpSpMkLst>
        </pc:grpChg>
        <pc:grpChg chg="del">
          <ac:chgData name="A Freel" userId="S::afreel@ohacademy.co.uk::f6dead3d-cc44-4b49-aee1-60fe86f08dbd" providerId="AD" clId="Web-{2B3C414C-3B15-EEE1-D2BE-2F3ACF734464}" dt="2025-11-11T19:59:42.912" v="90"/>
          <ac:grpSpMkLst>
            <pc:docMk/>
            <pc:sldMk cId="1338182987" sldId="481"/>
            <ac:grpSpMk id="410" creationId="{D0EF3CBA-5DD2-8A78-6217-D06293AA3198}"/>
          </ac:grpSpMkLst>
        </pc:grpChg>
        <pc:grpChg chg="del">
          <ac:chgData name="A Freel" userId="S::afreel@ohacademy.co.uk::f6dead3d-cc44-4b49-aee1-60fe86f08dbd" providerId="AD" clId="Web-{2B3C414C-3B15-EEE1-D2BE-2F3ACF734464}" dt="2025-11-11T19:58:57.613" v="63"/>
          <ac:grpSpMkLst>
            <pc:docMk/>
            <pc:sldMk cId="1338182987" sldId="481"/>
            <ac:grpSpMk id="411" creationId="{01201374-D61C-B803-2CF0-A9123F7DFEE5}"/>
          </ac:grpSpMkLst>
        </pc:grpChg>
        <pc:grpChg chg="del">
          <ac:chgData name="A Freel" userId="S::afreel@ohacademy.co.uk::f6dead3d-cc44-4b49-aee1-60fe86f08dbd" providerId="AD" clId="Web-{2B3C414C-3B15-EEE1-D2BE-2F3ACF734464}" dt="2025-11-11T19:58:59.004" v="64"/>
          <ac:grpSpMkLst>
            <pc:docMk/>
            <pc:sldMk cId="1338182987" sldId="481"/>
            <ac:grpSpMk id="412" creationId="{A24FCFAC-A13F-A46B-B0F3-313C86258BC5}"/>
          </ac:grpSpMkLst>
        </pc:grpChg>
        <pc:grpChg chg="del">
          <ac:chgData name="A Freel" userId="S::afreel@ohacademy.co.uk::f6dead3d-cc44-4b49-aee1-60fe86f08dbd" providerId="AD" clId="Web-{2B3C414C-3B15-EEE1-D2BE-2F3ACF734464}" dt="2025-11-11T19:59:00.457" v="65"/>
          <ac:grpSpMkLst>
            <pc:docMk/>
            <pc:sldMk cId="1338182987" sldId="481"/>
            <ac:grpSpMk id="413" creationId="{A50F0BE3-C1B9-8218-B6D6-4D4B354FAC64}"/>
          </ac:grpSpMkLst>
        </pc:grpChg>
        <pc:picChg chg="add mod">
          <ac:chgData name="A Freel" userId="S::afreel@ohacademy.co.uk::f6dead3d-cc44-4b49-aee1-60fe86f08dbd" providerId="AD" clId="Web-{2B3C414C-3B15-EEE1-D2BE-2F3ACF734464}" dt="2025-11-11T20:05:53.247" v="171" actId="1076"/>
          <ac:picMkLst>
            <pc:docMk/>
            <pc:sldMk cId="1338182987" sldId="481"/>
            <ac:picMk id="12" creationId="{142E87C2-6440-C4F7-9F4C-E6503CA33359}"/>
          </ac:picMkLst>
        </pc:picChg>
      </pc:sldChg>
      <pc:sldChg chg="add del replId">
        <pc:chgData name="A Freel" userId="S::afreel@ohacademy.co.uk::f6dead3d-cc44-4b49-aee1-60fe86f08dbd" providerId="AD" clId="Web-{2B3C414C-3B15-EEE1-D2BE-2F3ACF734464}" dt="2025-11-11T20:00:41.680" v="101"/>
        <pc:sldMkLst>
          <pc:docMk/>
          <pc:sldMk cId="1971034530" sldId="482"/>
        </pc:sldMkLst>
      </pc:sldChg>
      <pc:sldChg chg="add del replId">
        <pc:chgData name="A Freel" userId="S::afreel@ohacademy.co.uk::f6dead3d-cc44-4b49-aee1-60fe86f08dbd" providerId="AD" clId="Web-{2B3C414C-3B15-EEE1-D2BE-2F3ACF734464}" dt="2025-11-11T20:00:48.086" v="103"/>
        <pc:sldMkLst>
          <pc:docMk/>
          <pc:sldMk cId="2349927327" sldId="482"/>
        </pc:sldMkLst>
      </pc:sldChg>
      <pc:sldChg chg="addSp delSp modSp add">
        <pc:chgData name="A Freel" userId="S::afreel@ohacademy.co.uk::f6dead3d-cc44-4b49-aee1-60fe86f08dbd" providerId="AD" clId="Web-{2B3C414C-3B15-EEE1-D2BE-2F3ACF734464}" dt="2025-11-11T20:10:48.914" v="241" actId="20577"/>
        <pc:sldMkLst>
          <pc:docMk/>
          <pc:sldMk cId="1166182221" sldId="581"/>
        </pc:sldMkLst>
        <pc:spChg chg="del">
          <ac:chgData name="A Freel" userId="S::afreel@ohacademy.co.uk::f6dead3d-cc44-4b49-aee1-60fe86f08dbd" providerId="AD" clId="Web-{2B3C414C-3B15-EEE1-D2BE-2F3ACF734464}" dt="2025-11-11T20:07:08.733" v="181"/>
          <ac:spMkLst>
            <pc:docMk/>
            <pc:sldMk cId="1166182221" sldId="581"/>
            <ac:spMk id="3" creationId="{56459D11-9A89-C56D-A924-3593F41E32FD}"/>
          </ac:spMkLst>
        </pc:spChg>
        <pc:spChg chg="del mod">
          <ac:chgData name="A Freel" userId="S::afreel@ohacademy.co.uk::f6dead3d-cc44-4b49-aee1-60fe86f08dbd" providerId="AD" clId="Web-{2B3C414C-3B15-EEE1-D2BE-2F3ACF734464}" dt="2025-11-11T20:06:59.742" v="178"/>
          <ac:spMkLst>
            <pc:docMk/>
            <pc:sldMk cId="1166182221" sldId="581"/>
            <ac:spMk id="11" creationId="{9F023299-5562-1942-89EE-33FF176AEB55}"/>
          </ac:spMkLst>
        </pc:spChg>
        <pc:spChg chg="del">
          <ac:chgData name="A Freel" userId="S::afreel@ohacademy.co.uk::f6dead3d-cc44-4b49-aee1-60fe86f08dbd" providerId="AD" clId="Web-{2B3C414C-3B15-EEE1-D2BE-2F3ACF734464}" dt="2025-11-11T20:07:06.337" v="180"/>
          <ac:spMkLst>
            <pc:docMk/>
            <pc:sldMk cId="1166182221" sldId="581"/>
            <ac:spMk id="15" creationId="{98E27C49-3B8F-F6E7-AF40-E3C43A372A96}"/>
          </ac:spMkLst>
        </pc:spChg>
        <pc:spChg chg="add mod">
          <ac:chgData name="A Freel" userId="S::afreel@ohacademy.co.uk::f6dead3d-cc44-4b49-aee1-60fe86f08dbd" providerId="AD" clId="Web-{2B3C414C-3B15-EEE1-D2BE-2F3ACF734464}" dt="2025-11-11T20:08:15.492" v="205" actId="20577"/>
          <ac:spMkLst>
            <pc:docMk/>
            <pc:sldMk cId="1166182221" sldId="581"/>
            <ac:spMk id="18" creationId="{77E2C2E5-7066-23D9-94FD-BCB8EEFC2246}"/>
          </ac:spMkLst>
        </pc:spChg>
        <pc:spChg chg="add mod">
          <ac:chgData name="A Freel" userId="S::afreel@ohacademy.co.uk::f6dead3d-cc44-4b49-aee1-60fe86f08dbd" providerId="AD" clId="Web-{2B3C414C-3B15-EEE1-D2BE-2F3ACF734464}" dt="2025-11-11T20:10:48.914" v="241" actId="20577"/>
          <ac:spMkLst>
            <pc:docMk/>
            <pc:sldMk cId="1166182221" sldId="581"/>
            <ac:spMk id="20" creationId="{EFFFCBA5-97B2-2F74-F9B1-652D4A9FB7A1}"/>
          </ac:spMkLst>
        </pc:spChg>
        <pc:picChg chg="del">
          <ac:chgData name="A Freel" userId="S::afreel@ohacademy.co.uk::f6dead3d-cc44-4b49-aee1-60fe86f08dbd" providerId="AD" clId="Web-{2B3C414C-3B15-EEE1-D2BE-2F3ACF734464}" dt="2025-11-11T20:06:51.647" v="173"/>
          <ac:picMkLst>
            <pc:docMk/>
            <pc:sldMk cId="1166182221" sldId="581"/>
            <ac:picMk id="12" creationId="{DBEA06CE-C103-5267-007F-DAE5DCDFAE65}"/>
          </ac:picMkLst>
        </pc:picChg>
        <pc:picChg chg="del">
          <ac:chgData name="A Freel" userId="S::afreel@ohacademy.co.uk::f6dead3d-cc44-4b49-aee1-60fe86f08dbd" providerId="AD" clId="Web-{2B3C414C-3B15-EEE1-D2BE-2F3ACF734464}" dt="2025-11-11T20:06:55.320" v="175"/>
          <ac:picMkLst>
            <pc:docMk/>
            <pc:sldMk cId="1166182221" sldId="581"/>
            <ac:picMk id="13" creationId="{FF8C9138-3F1E-9874-5107-E852BB114FC2}"/>
          </ac:picMkLst>
        </pc:picChg>
        <pc:picChg chg="del">
          <ac:chgData name="A Freel" userId="S::afreel@ohacademy.co.uk::f6dead3d-cc44-4b49-aee1-60fe86f08dbd" providerId="AD" clId="Web-{2B3C414C-3B15-EEE1-D2BE-2F3ACF734464}" dt="2025-11-11T20:07:02.946" v="179"/>
          <ac:picMkLst>
            <pc:docMk/>
            <pc:sldMk cId="1166182221" sldId="581"/>
            <ac:picMk id="14" creationId="{71E7DB87-4BC9-4143-45AD-F69A9E5C2F23}"/>
          </ac:picMkLst>
        </pc:picChg>
        <pc:picChg chg="del">
          <ac:chgData name="A Freel" userId="S::afreel@ohacademy.co.uk::f6dead3d-cc44-4b49-aee1-60fe86f08dbd" providerId="AD" clId="Web-{2B3C414C-3B15-EEE1-D2BE-2F3ACF734464}" dt="2025-11-11T20:06:53.569" v="174"/>
          <ac:picMkLst>
            <pc:docMk/>
            <pc:sldMk cId="1166182221" sldId="581"/>
            <ac:picMk id="16" creationId="{DECDFB93-08AB-1CAE-BD81-438F5348B9DA}"/>
          </ac:picMkLst>
        </pc:picChg>
        <pc:picChg chg="add mod">
          <ac:chgData name="A Freel" userId="S::afreel@ohacademy.co.uk::f6dead3d-cc44-4b49-aee1-60fe86f08dbd" providerId="AD" clId="Web-{2B3C414C-3B15-EEE1-D2BE-2F3ACF734464}" dt="2025-11-11T20:07:49.098" v="188" actId="14100"/>
          <ac:picMkLst>
            <pc:docMk/>
            <pc:sldMk cId="1166182221" sldId="581"/>
            <ac:picMk id="17" creationId="{6031AD9F-1F0B-1432-679E-BE984EF39AF8}"/>
          </ac:picMkLst>
        </pc:picChg>
        <pc:picChg chg="add mod">
          <ac:chgData name="A Freel" userId="S::afreel@ohacademy.co.uk::f6dead3d-cc44-4b49-aee1-60fe86f08dbd" providerId="AD" clId="Web-{2B3C414C-3B15-EEE1-D2BE-2F3ACF734464}" dt="2025-11-11T20:10:13.770" v="210" actId="1076"/>
          <ac:picMkLst>
            <pc:docMk/>
            <pc:sldMk cId="1166182221" sldId="581"/>
            <ac:picMk id="19" creationId="{A48481B0-080C-46C7-D4A2-F38B6E56D51F}"/>
          </ac:picMkLst>
        </pc:picChg>
      </pc:sldChg>
      <pc:sldChg chg="add replId">
        <pc:chgData name="A Freel" userId="S::afreel@ohacademy.co.uk::f6dead3d-cc44-4b49-aee1-60fe86f08dbd" providerId="AD" clId="Web-{2B3C414C-3B15-EEE1-D2BE-2F3ACF734464}" dt="2025-11-11T20:11:02.837" v="242"/>
        <pc:sldMkLst>
          <pc:docMk/>
          <pc:sldMk cId="2414048878" sldId="582"/>
        </pc:sldMkLst>
      </pc:sldChg>
      <pc:sldChg chg="add del replId">
        <pc:chgData name="A Freel" userId="S::afreel@ohacademy.co.uk::f6dead3d-cc44-4b49-aee1-60fe86f08dbd" providerId="AD" clId="Web-{2B3C414C-3B15-EEE1-D2BE-2F3ACF734464}" dt="2025-11-11T20:12:11.795" v="246"/>
        <pc:sldMkLst>
          <pc:docMk/>
          <pc:sldMk cId="3813345696" sldId="583"/>
        </pc:sldMkLst>
      </pc:sldChg>
    </pc:docChg>
  </pc:docChgLst>
  <pc:docChgLst>
    <pc:chgData name="A Freel" userId="S::afreel@ohacademy.co.uk::f6dead3d-cc44-4b49-aee1-60fe86f08dbd" providerId="AD" clId="Web-{5200C290-DF5B-E657-0074-119A8346C13D}"/>
    <pc:docChg chg="addSld">
      <pc:chgData name="A Freel" userId="S::afreel@ohacademy.co.uk::f6dead3d-cc44-4b49-aee1-60fe86f08dbd" providerId="AD" clId="Web-{5200C290-DF5B-E657-0074-119A8346C13D}" dt="2025-10-22T14:59:46.956" v="0"/>
      <pc:docMkLst>
        <pc:docMk/>
      </pc:docMkLst>
      <pc:sldChg chg="add">
        <pc:chgData name="A Freel" userId="S::afreel@ohacademy.co.uk::f6dead3d-cc44-4b49-aee1-60fe86f08dbd" providerId="AD" clId="Web-{5200C290-DF5B-E657-0074-119A8346C13D}" dt="2025-10-22T14:59:46.956" v="0"/>
        <pc:sldMkLst>
          <pc:docMk/>
          <pc:sldMk cId="2256358434" sldId="263"/>
        </pc:sldMkLst>
      </pc:sldChg>
    </pc:docChg>
  </pc:docChgLst>
  <pc:docChgLst>
    <pc:chgData name="A Freel" userId="S::afreel@ohacademy.co.uk::f6dead3d-cc44-4b49-aee1-60fe86f08dbd" providerId="AD" clId="Web-{4F21B0F9-A69B-0283-5171-E2C77D579DC7}"/>
    <pc:docChg chg="addSld modSld sldOrd">
      <pc:chgData name="A Freel" userId="S::afreel@ohacademy.co.uk::f6dead3d-cc44-4b49-aee1-60fe86f08dbd" providerId="AD" clId="Web-{4F21B0F9-A69B-0283-5171-E2C77D579DC7}" dt="2025-10-22T15:54:12.081" v="131" actId="1076"/>
      <pc:docMkLst>
        <pc:docMk/>
      </pc:docMkLst>
      <pc:sldChg chg="mod setBg">
        <pc:chgData name="A Freel" userId="S::afreel@ohacademy.co.uk::f6dead3d-cc44-4b49-aee1-60fe86f08dbd" providerId="AD" clId="Web-{4F21B0F9-A69B-0283-5171-E2C77D579DC7}" dt="2025-10-22T15:30:14.351" v="0"/>
        <pc:sldMkLst>
          <pc:docMk/>
          <pc:sldMk cId="4110216635" sldId="260"/>
        </pc:sldMkLst>
      </pc:sldChg>
      <pc:sldChg chg="addSp delSp modSp new mod setBg">
        <pc:chgData name="A Freel" userId="S::afreel@ohacademy.co.uk::f6dead3d-cc44-4b49-aee1-60fe86f08dbd" providerId="AD" clId="Web-{4F21B0F9-A69B-0283-5171-E2C77D579DC7}" dt="2025-10-22T15:54:12.081" v="131" actId="1076"/>
        <pc:sldMkLst>
          <pc:docMk/>
          <pc:sldMk cId="1091460423" sldId="264"/>
        </pc:sldMkLst>
        <pc:spChg chg="add mod">
          <ac:chgData name="A Freel" userId="S::afreel@ohacademy.co.uk::f6dead3d-cc44-4b49-aee1-60fe86f08dbd" providerId="AD" clId="Web-{4F21B0F9-A69B-0283-5171-E2C77D579DC7}" dt="2025-10-22T15:33:56.338" v="20" actId="14100"/>
          <ac:spMkLst>
            <pc:docMk/>
            <pc:sldMk cId="1091460423" sldId="264"/>
            <ac:spMk id="4" creationId="{C350B63C-9CEC-BA4E-66FA-79AD21CE0391}"/>
          </ac:spMkLst>
        </pc:spChg>
        <pc:spChg chg="add mod">
          <ac:chgData name="A Freel" userId="S::afreel@ohacademy.co.uk::f6dead3d-cc44-4b49-aee1-60fe86f08dbd" providerId="AD" clId="Web-{4F21B0F9-A69B-0283-5171-E2C77D579DC7}" dt="2025-10-22T15:34:18.635" v="29" actId="20577"/>
          <ac:spMkLst>
            <pc:docMk/>
            <pc:sldMk cId="1091460423" sldId="264"/>
            <ac:spMk id="5" creationId="{142EA7B8-C1EC-FF41-1187-8D50834C238D}"/>
          </ac:spMkLst>
        </pc:spChg>
        <pc:spChg chg="add mod">
          <ac:chgData name="A Freel" userId="S::afreel@ohacademy.co.uk::f6dead3d-cc44-4b49-aee1-60fe86f08dbd" providerId="AD" clId="Web-{4F21B0F9-A69B-0283-5171-E2C77D579DC7}" dt="2025-10-22T15:51:27.517" v="129" actId="20577"/>
          <ac:spMkLst>
            <pc:docMk/>
            <pc:sldMk cId="1091460423" sldId="264"/>
            <ac:spMk id="6" creationId="{4D1C2228-6CC5-7120-BE33-59D663AFAB89}"/>
          </ac:spMkLst>
        </pc:spChg>
        <pc:picChg chg="add mod">
          <ac:chgData name="A Freel" userId="S::afreel@ohacademy.co.uk::f6dead3d-cc44-4b49-aee1-60fe86f08dbd" providerId="AD" clId="Web-{4F21B0F9-A69B-0283-5171-E2C77D579DC7}" dt="2025-10-22T15:54:12.081" v="131" actId="1076"/>
          <ac:picMkLst>
            <pc:docMk/>
            <pc:sldMk cId="1091460423" sldId="264"/>
            <ac:picMk id="7" creationId="{96A5667C-F59B-608A-C4CB-42333A5A6D39}"/>
          </ac:picMkLst>
        </pc:picChg>
      </pc:sldChg>
      <pc:sldChg chg="add replId">
        <pc:chgData name="A Freel" userId="S::afreel@ohacademy.co.uk::f6dead3d-cc44-4b49-aee1-60fe86f08dbd" providerId="AD" clId="Web-{4F21B0F9-A69B-0283-5171-E2C77D579DC7}" dt="2025-10-22T15:34:22.089" v="30"/>
        <pc:sldMkLst>
          <pc:docMk/>
          <pc:sldMk cId="399932877" sldId="265"/>
        </pc:sldMkLst>
      </pc:sldChg>
      <pc:sldChg chg="addSp modSp add replId">
        <pc:chgData name="A Freel" userId="S::afreel@ohacademy.co.uk::f6dead3d-cc44-4b49-aee1-60fe86f08dbd" providerId="AD" clId="Web-{4F21B0F9-A69B-0283-5171-E2C77D579DC7}" dt="2025-10-22T15:34:59.073" v="41" actId="1076"/>
        <pc:sldMkLst>
          <pc:docMk/>
          <pc:sldMk cId="1283639071" sldId="266"/>
        </pc:sldMkLst>
        <pc:picChg chg="add mod">
          <ac:chgData name="A Freel" userId="S::afreel@ohacademy.co.uk::f6dead3d-cc44-4b49-aee1-60fe86f08dbd" providerId="AD" clId="Web-{4F21B0F9-A69B-0283-5171-E2C77D579DC7}" dt="2025-10-22T15:34:59.073" v="41" actId="1076"/>
          <ac:picMkLst>
            <pc:docMk/>
            <pc:sldMk cId="1283639071" sldId="266"/>
            <ac:picMk id="2" creationId="{72C6B238-5EBE-921D-F5C7-40644F5E91EF}"/>
          </ac:picMkLst>
        </pc:picChg>
      </pc:sldChg>
      <pc:sldChg chg="addSp modSp add replId">
        <pc:chgData name="A Freel" userId="S::afreel@ohacademy.co.uk::f6dead3d-cc44-4b49-aee1-60fe86f08dbd" providerId="AD" clId="Web-{4F21B0F9-A69B-0283-5171-E2C77D579DC7}" dt="2025-10-22T15:35:30.839" v="44" actId="1076"/>
        <pc:sldMkLst>
          <pc:docMk/>
          <pc:sldMk cId="402793265" sldId="267"/>
        </pc:sldMkLst>
        <pc:picChg chg="add mod">
          <ac:chgData name="A Freel" userId="S::afreel@ohacademy.co.uk::f6dead3d-cc44-4b49-aee1-60fe86f08dbd" providerId="AD" clId="Web-{4F21B0F9-A69B-0283-5171-E2C77D579DC7}" dt="2025-10-22T15:35:30.839" v="44" actId="1076"/>
          <ac:picMkLst>
            <pc:docMk/>
            <pc:sldMk cId="402793265" sldId="267"/>
            <ac:picMk id="2" creationId="{7E7D575B-EFB4-16A6-8DAC-EE1CEFDEF275}"/>
          </ac:picMkLst>
        </pc:picChg>
      </pc:sldChg>
      <pc:sldChg chg="addSp modSp add replId">
        <pc:chgData name="A Freel" userId="S::afreel@ohacademy.co.uk::f6dead3d-cc44-4b49-aee1-60fe86f08dbd" providerId="AD" clId="Web-{4F21B0F9-A69B-0283-5171-E2C77D579DC7}" dt="2025-10-22T15:36:20.652" v="51" actId="1076"/>
        <pc:sldMkLst>
          <pc:docMk/>
          <pc:sldMk cId="3380360119" sldId="268"/>
        </pc:sldMkLst>
        <pc:spChg chg="mod">
          <ac:chgData name="A Freel" userId="S::afreel@ohacademy.co.uk::f6dead3d-cc44-4b49-aee1-60fe86f08dbd" providerId="AD" clId="Web-{4F21B0F9-A69B-0283-5171-E2C77D579DC7}" dt="2025-10-22T15:36:20.652" v="51" actId="1076"/>
          <ac:spMkLst>
            <pc:docMk/>
            <pc:sldMk cId="3380360119" sldId="268"/>
            <ac:spMk id="4" creationId="{3FB88A44-5025-43BD-EB9F-3A5E8437F504}"/>
          </ac:spMkLst>
        </pc:spChg>
        <pc:picChg chg="add mod">
          <ac:chgData name="A Freel" userId="S::afreel@ohacademy.co.uk::f6dead3d-cc44-4b49-aee1-60fe86f08dbd" providerId="AD" clId="Web-{4F21B0F9-A69B-0283-5171-E2C77D579DC7}" dt="2025-10-22T15:35:57.308" v="49" actId="1076"/>
          <ac:picMkLst>
            <pc:docMk/>
            <pc:sldMk cId="3380360119" sldId="268"/>
            <ac:picMk id="2" creationId="{4191ECC1-D866-5DE0-1F96-7951ACCD181C}"/>
          </ac:picMkLst>
        </pc:picChg>
      </pc:sldChg>
      <pc:sldChg chg="addSp modSp add replId">
        <pc:chgData name="A Freel" userId="S::afreel@ohacademy.co.uk::f6dead3d-cc44-4b49-aee1-60fe86f08dbd" providerId="AD" clId="Web-{4F21B0F9-A69B-0283-5171-E2C77D579DC7}" dt="2025-10-22T15:37:33.247" v="56" actId="1076"/>
        <pc:sldMkLst>
          <pc:docMk/>
          <pc:sldMk cId="1161901399" sldId="269"/>
        </pc:sldMkLst>
        <pc:picChg chg="add mod">
          <ac:chgData name="A Freel" userId="S::afreel@ohacademy.co.uk::f6dead3d-cc44-4b49-aee1-60fe86f08dbd" providerId="AD" clId="Web-{4F21B0F9-A69B-0283-5171-E2C77D579DC7}" dt="2025-10-22T15:36:44.434" v="54" actId="14100"/>
          <ac:picMkLst>
            <pc:docMk/>
            <pc:sldMk cId="1161901399" sldId="269"/>
            <ac:picMk id="2" creationId="{737175D2-F40A-D257-7FB3-F4312CEF3983}"/>
          </ac:picMkLst>
        </pc:picChg>
        <pc:picChg chg="add mod">
          <ac:chgData name="A Freel" userId="S::afreel@ohacademy.co.uk::f6dead3d-cc44-4b49-aee1-60fe86f08dbd" providerId="AD" clId="Web-{4F21B0F9-A69B-0283-5171-E2C77D579DC7}" dt="2025-10-22T15:37:33.247" v="56" actId="1076"/>
          <ac:picMkLst>
            <pc:docMk/>
            <pc:sldMk cId="1161901399" sldId="269"/>
            <ac:picMk id="3" creationId="{19420742-BC82-3D4D-4F3B-2FA8C3C0BB51}"/>
          </ac:picMkLst>
        </pc:picChg>
      </pc:sldChg>
      <pc:sldChg chg="addSp modSp add replId">
        <pc:chgData name="A Freel" userId="S::afreel@ohacademy.co.uk::f6dead3d-cc44-4b49-aee1-60fe86f08dbd" providerId="AD" clId="Web-{4F21B0F9-A69B-0283-5171-E2C77D579DC7}" dt="2025-10-22T15:39:07.373" v="59" actId="1076"/>
        <pc:sldMkLst>
          <pc:docMk/>
          <pc:sldMk cId="3273983065" sldId="270"/>
        </pc:sldMkLst>
        <pc:picChg chg="add mod">
          <ac:chgData name="A Freel" userId="S::afreel@ohacademy.co.uk::f6dead3d-cc44-4b49-aee1-60fe86f08dbd" providerId="AD" clId="Web-{4F21B0F9-A69B-0283-5171-E2C77D579DC7}" dt="2025-10-22T15:39:07.373" v="59" actId="1076"/>
          <ac:picMkLst>
            <pc:docMk/>
            <pc:sldMk cId="3273983065" sldId="270"/>
            <ac:picMk id="2" creationId="{C22F0B5F-BFFB-9241-9066-B88E84C2DE6A}"/>
          </ac:picMkLst>
        </pc:picChg>
      </pc:sldChg>
      <pc:sldChg chg="addSp modSp add replId">
        <pc:chgData name="A Freel" userId="S::afreel@ohacademy.co.uk::f6dead3d-cc44-4b49-aee1-60fe86f08dbd" providerId="AD" clId="Web-{4F21B0F9-A69B-0283-5171-E2C77D579DC7}" dt="2025-10-22T15:39:33.062" v="65" actId="1076"/>
        <pc:sldMkLst>
          <pc:docMk/>
          <pc:sldMk cId="353698213" sldId="271"/>
        </pc:sldMkLst>
        <pc:picChg chg="add mod">
          <ac:chgData name="A Freel" userId="S::afreel@ohacademy.co.uk::f6dead3d-cc44-4b49-aee1-60fe86f08dbd" providerId="AD" clId="Web-{4F21B0F9-A69B-0283-5171-E2C77D579DC7}" dt="2025-10-22T15:39:33.062" v="65" actId="1076"/>
          <ac:picMkLst>
            <pc:docMk/>
            <pc:sldMk cId="353698213" sldId="271"/>
            <ac:picMk id="2" creationId="{4FC4BE2B-7631-C441-BC36-E216FC6DF7F1}"/>
          </ac:picMkLst>
        </pc:picChg>
      </pc:sldChg>
      <pc:sldChg chg="addSp modSp add replId">
        <pc:chgData name="A Freel" userId="S::afreel@ohacademy.co.uk::f6dead3d-cc44-4b49-aee1-60fe86f08dbd" providerId="AD" clId="Web-{4F21B0F9-A69B-0283-5171-E2C77D579DC7}" dt="2025-10-22T15:42:17.101" v="73" actId="1076"/>
        <pc:sldMkLst>
          <pc:docMk/>
          <pc:sldMk cId="2194438869" sldId="272"/>
        </pc:sldMkLst>
        <pc:picChg chg="add mod">
          <ac:chgData name="A Freel" userId="S::afreel@ohacademy.co.uk::f6dead3d-cc44-4b49-aee1-60fe86f08dbd" providerId="AD" clId="Web-{4F21B0F9-A69B-0283-5171-E2C77D579DC7}" dt="2025-10-22T15:42:17.101" v="73" actId="1076"/>
          <ac:picMkLst>
            <pc:docMk/>
            <pc:sldMk cId="2194438869" sldId="272"/>
            <ac:picMk id="2" creationId="{E692489F-57EC-B838-3B46-71CA540AF5C7}"/>
          </ac:picMkLst>
        </pc:picChg>
      </pc:sldChg>
      <pc:sldChg chg="addSp modSp add ord replId">
        <pc:chgData name="A Freel" userId="S::afreel@ohacademy.co.uk::f6dead3d-cc44-4b49-aee1-60fe86f08dbd" providerId="AD" clId="Web-{4F21B0F9-A69B-0283-5171-E2C77D579DC7}" dt="2025-10-22T15:40:18.846" v="68"/>
        <pc:sldMkLst>
          <pc:docMk/>
          <pc:sldMk cId="3720330511" sldId="273"/>
        </pc:sldMkLst>
        <pc:picChg chg="add mod">
          <ac:chgData name="A Freel" userId="S::afreel@ohacademy.co.uk::f6dead3d-cc44-4b49-aee1-60fe86f08dbd" providerId="AD" clId="Web-{4F21B0F9-A69B-0283-5171-E2C77D579DC7}" dt="2025-10-22T15:40:10.439" v="67" actId="1076"/>
          <ac:picMkLst>
            <pc:docMk/>
            <pc:sldMk cId="3720330511" sldId="273"/>
            <ac:picMk id="2" creationId="{4C732476-414A-4059-D322-6652364E141C}"/>
          </ac:picMkLst>
        </pc:picChg>
      </pc:sldChg>
      <pc:sldChg chg="addSp delSp modSp add mod replId setBg">
        <pc:chgData name="A Freel" userId="S::afreel@ohacademy.co.uk::f6dead3d-cc44-4b49-aee1-60fe86f08dbd" providerId="AD" clId="Web-{4F21B0F9-A69B-0283-5171-E2C77D579DC7}" dt="2025-10-22T15:43:18.274" v="78" actId="1076"/>
        <pc:sldMkLst>
          <pc:docMk/>
          <pc:sldMk cId="3818406877" sldId="274"/>
        </pc:sldMkLst>
        <pc:spChg chg="mod">
          <ac:chgData name="A Freel" userId="S::afreel@ohacademy.co.uk::f6dead3d-cc44-4b49-aee1-60fe86f08dbd" providerId="AD" clId="Web-{4F21B0F9-A69B-0283-5171-E2C77D579DC7}" dt="2025-10-22T15:43:13.180" v="76"/>
          <ac:spMkLst>
            <pc:docMk/>
            <pc:sldMk cId="3818406877" sldId="274"/>
            <ac:spMk id="4" creationId="{A3D7DE59-2102-EF01-0FC9-65F6415ADB5C}"/>
          </ac:spMkLst>
        </pc:spChg>
        <pc:spChg chg="mod">
          <ac:chgData name="A Freel" userId="S::afreel@ohacademy.co.uk::f6dead3d-cc44-4b49-aee1-60fe86f08dbd" providerId="AD" clId="Web-{4F21B0F9-A69B-0283-5171-E2C77D579DC7}" dt="2025-10-22T15:43:13.180" v="76"/>
          <ac:spMkLst>
            <pc:docMk/>
            <pc:sldMk cId="3818406877" sldId="274"/>
            <ac:spMk id="5" creationId="{32DAE931-26DE-24EB-4A41-0FFB7F5F352C}"/>
          </ac:spMkLst>
        </pc:spChg>
        <pc:picChg chg="add mod">
          <ac:chgData name="A Freel" userId="S::afreel@ohacademy.co.uk::f6dead3d-cc44-4b49-aee1-60fe86f08dbd" providerId="AD" clId="Web-{4F21B0F9-A69B-0283-5171-E2C77D579DC7}" dt="2025-10-22T15:43:18.274" v="78" actId="1076"/>
          <ac:picMkLst>
            <pc:docMk/>
            <pc:sldMk cId="3818406877" sldId="274"/>
            <ac:picMk id="2" creationId="{855ADA0C-05FB-62C6-E5A5-EC5E910466E4}"/>
          </ac:picMkLst>
        </pc:picChg>
      </pc:sldChg>
      <pc:sldChg chg="addSp delSp modSp add mod replId setBg">
        <pc:chgData name="A Freel" userId="S::afreel@ohacademy.co.uk::f6dead3d-cc44-4b49-aee1-60fe86f08dbd" providerId="AD" clId="Web-{4F21B0F9-A69B-0283-5171-E2C77D579DC7}" dt="2025-10-22T15:44:19.448" v="83" actId="1076"/>
        <pc:sldMkLst>
          <pc:docMk/>
          <pc:sldMk cId="2133401597" sldId="275"/>
        </pc:sldMkLst>
        <pc:spChg chg="mod">
          <ac:chgData name="A Freel" userId="S::afreel@ohacademy.co.uk::f6dead3d-cc44-4b49-aee1-60fe86f08dbd" providerId="AD" clId="Web-{4F21B0F9-A69B-0283-5171-E2C77D579DC7}" dt="2025-10-22T15:44:14.026" v="81"/>
          <ac:spMkLst>
            <pc:docMk/>
            <pc:sldMk cId="2133401597" sldId="275"/>
            <ac:spMk id="4" creationId="{5555C862-7942-215A-1D52-5D07E96DDA48}"/>
          </ac:spMkLst>
        </pc:spChg>
        <pc:spChg chg="mod">
          <ac:chgData name="A Freel" userId="S::afreel@ohacademy.co.uk::f6dead3d-cc44-4b49-aee1-60fe86f08dbd" providerId="AD" clId="Web-{4F21B0F9-A69B-0283-5171-E2C77D579DC7}" dt="2025-10-22T15:44:14.026" v="81"/>
          <ac:spMkLst>
            <pc:docMk/>
            <pc:sldMk cId="2133401597" sldId="275"/>
            <ac:spMk id="5" creationId="{3ABF3643-C068-9917-624B-2A0158444B7B}"/>
          </ac:spMkLst>
        </pc:spChg>
        <pc:picChg chg="add mod">
          <ac:chgData name="A Freel" userId="S::afreel@ohacademy.co.uk::f6dead3d-cc44-4b49-aee1-60fe86f08dbd" providerId="AD" clId="Web-{4F21B0F9-A69B-0283-5171-E2C77D579DC7}" dt="2025-10-22T15:44:19.448" v="83" actId="1076"/>
          <ac:picMkLst>
            <pc:docMk/>
            <pc:sldMk cId="2133401597" sldId="275"/>
            <ac:picMk id="2" creationId="{598FD9FB-3069-750D-6D6B-BB20EE4F204D}"/>
          </ac:picMkLst>
        </pc:picChg>
      </pc:sldChg>
      <pc:sldChg chg="addSp modSp add replId">
        <pc:chgData name="A Freel" userId="S::afreel@ohacademy.co.uk::f6dead3d-cc44-4b49-aee1-60fe86f08dbd" providerId="AD" clId="Web-{4F21B0F9-A69B-0283-5171-E2C77D579DC7}" dt="2025-10-22T15:44:55.949" v="90" actId="1076"/>
        <pc:sldMkLst>
          <pc:docMk/>
          <pc:sldMk cId="220092335" sldId="276"/>
        </pc:sldMkLst>
        <pc:picChg chg="add mod">
          <ac:chgData name="A Freel" userId="S::afreel@ohacademy.co.uk::f6dead3d-cc44-4b49-aee1-60fe86f08dbd" providerId="AD" clId="Web-{4F21B0F9-A69B-0283-5171-E2C77D579DC7}" dt="2025-10-22T15:44:55.949" v="90" actId="1076"/>
          <ac:picMkLst>
            <pc:docMk/>
            <pc:sldMk cId="220092335" sldId="276"/>
            <ac:picMk id="2" creationId="{CE6E7249-E5E2-927D-9116-F3EC857B843B}"/>
          </ac:picMkLst>
        </pc:picChg>
      </pc:sldChg>
      <pc:sldChg chg="addSp modSp add replId">
        <pc:chgData name="A Freel" userId="S::afreel@ohacademy.co.uk::f6dead3d-cc44-4b49-aee1-60fe86f08dbd" providerId="AD" clId="Web-{4F21B0F9-A69B-0283-5171-E2C77D579DC7}" dt="2025-10-22T15:46:12.982" v="93" actId="1076"/>
        <pc:sldMkLst>
          <pc:docMk/>
          <pc:sldMk cId="1336442464" sldId="277"/>
        </pc:sldMkLst>
        <pc:picChg chg="add mod">
          <ac:chgData name="A Freel" userId="S::afreel@ohacademy.co.uk::f6dead3d-cc44-4b49-aee1-60fe86f08dbd" providerId="AD" clId="Web-{4F21B0F9-A69B-0283-5171-E2C77D579DC7}" dt="2025-10-22T15:46:12.982" v="93" actId="1076"/>
          <ac:picMkLst>
            <pc:docMk/>
            <pc:sldMk cId="1336442464" sldId="277"/>
            <ac:picMk id="2" creationId="{A0647ED4-E088-C337-C780-74642EFF09B2}"/>
          </ac:picMkLst>
        </pc:picChg>
      </pc:sldChg>
      <pc:sldChg chg="addSp modSp add replId">
        <pc:chgData name="A Freel" userId="S::afreel@ohacademy.co.uk::f6dead3d-cc44-4b49-aee1-60fe86f08dbd" providerId="AD" clId="Web-{4F21B0F9-A69B-0283-5171-E2C77D579DC7}" dt="2025-10-22T15:46:50.654" v="96" actId="1076"/>
        <pc:sldMkLst>
          <pc:docMk/>
          <pc:sldMk cId="2035862464" sldId="278"/>
        </pc:sldMkLst>
        <pc:picChg chg="add mod">
          <ac:chgData name="A Freel" userId="S::afreel@ohacademy.co.uk::f6dead3d-cc44-4b49-aee1-60fe86f08dbd" providerId="AD" clId="Web-{4F21B0F9-A69B-0283-5171-E2C77D579DC7}" dt="2025-10-22T15:46:50.654" v="96" actId="1076"/>
          <ac:picMkLst>
            <pc:docMk/>
            <pc:sldMk cId="2035862464" sldId="278"/>
            <ac:picMk id="2" creationId="{596BFEAE-FAAD-01F6-C970-0A99EDE11FFD}"/>
          </ac:picMkLst>
        </pc:picChg>
      </pc:sldChg>
      <pc:sldChg chg="addSp modSp add replId">
        <pc:chgData name="A Freel" userId="S::afreel@ohacademy.co.uk::f6dead3d-cc44-4b49-aee1-60fe86f08dbd" providerId="AD" clId="Web-{4F21B0F9-A69B-0283-5171-E2C77D579DC7}" dt="2025-10-22T15:48:06.171" v="108" actId="20577"/>
        <pc:sldMkLst>
          <pc:docMk/>
          <pc:sldMk cId="3290904744" sldId="279"/>
        </pc:sldMkLst>
        <pc:spChg chg="add mod">
          <ac:chgData name="A Freel" userId="S::afreel@ohacademy.co.uk::f6dead3d-cc44-4b49-aee1-60fe86f08dbd" providerId="AD" clId="Web-{4F21B0F9-A69B-0283-5171-E2C77D579DC7}" dt="2025-10-22T15:47:51.014" v="104" actId="20577"/>
          <ac:spMkLst>
            <pc:docMk/>
            <pc:sldMk cId="3290904744" sldId="279"/>
            <ac:spMk id="2" creationId="{E60833CB-5D54-083C-6C14-7ADE6D8AABB6}"/>
          </ac:spMkLst>
        </pc:spChg>
        <pc:spChg chg="add mod">
          <ac:chgData name="A Freel" userId="S::afreel@ohacademy.co.uk::f6dead3d-cc44-4b49-aee1-60fe86f08dbd" providerId="AD" clId="Web-{4F21B0F9-A69B-0283-5171-E2C77D579DC7}" dt="2025-10-22T15:48:06.171" v="108" actId="20577"/>
          <ac:spMkLst>
            <pc:docMk/>
            <pc:sldMk cId="3290904744" sldId="279"/>
            <ac:spMk id="3" creationId="{E0139880-8098-D498-E7AA-16F7D71BCD89}"/>
          </ac:spMkLst>
        </pc:spChg>
      </pc:sldChg>
      <pc:sldChg chg="addSp modSp add replId">
        <pc:chgData name="A Freel" userId="S::afreel@ohacademy.co.uk::f6dead3d-cc44-4b49-aee1-60fe86f08dbd" providerId="AD" clId="Web-{4F21B0F9-A69B-0283-5171-E2C77D579DC7}" dt="2025-10-22T15:50:45.798" v="118" actId="14100"/>
        <pc:sldMkLst>
          <pc:docMk/>
          <pc:sldMk cId="2028303616" sldId="280"/>
        </pc:sldMkLst>
        <pc:spChg chg="add mod">
          <ac:chgData name="A Freel" userId="S::afreel@ohacademy.co.uk::f6dead3d-cc44-4b49-aee1-60fe86f08dbd" providerId="AD" clId="Web-{4F21B0F9-A69B-0283-5171-E2C77D579DC7}" dt="2025-10-22T15:50:05.469" v="115" actId="20577"/>
          <ac:spMkLst>
            <pc:docMk/>
            <pc:sldMk cId="2028303616" sldId="280"/>
            <ac:spMk id="2" creationId="{B4C356B5-F2DA-83A9-77F9-51D6CD7CCD7B}"/>
          </ac:spMkLst>
        </pc:spChg>
        <pc:picChg chg="add mod">
          <ac:chgData name="A Freel" userId="S::afreel@ohacademy.co.uk::f6dead3d-cc44-4b49-aee1-60fe86f08dbd" providerId="AD" clId="Web-{4F21B0F9-A69B-0283-5171-E2C77D579DC7}" dt="2025-10-22T15:50:45.798" v="118" actId="14100"/>
          <ac:picMkLst>
            <pc:docMk/>
            <pc:sldMk cId="2028303616" sldId="280"/>
            <ac:picMk id="3" creationId="{68C61D69-6AC1-8332-F428-E3B9F8D7D00D}"/>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3T18:59:40.774"/>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3T18:59:48.008"/>
    </inkml:context>
    <inkml:brush xml:id="br0">
      <inkml:brushProperty name="width" value="0.35" units="cm"/>
      <inkml:brushProperty name="height" value="0.35" units="cm"/>
      <inkml:brushProperty name="color" value="#FFFFFF"/>
    </inkml:brush>
  </inkml:definitions>
  <inkml:trace contextRef="#ctx0" brushRef="#br0">232 189 24575,'12'-1'0,"0"-1"0,0 0 0,0-1 0,0-1 0,-1 1 0,22-12 0,16-4 0,-2 4 0,140-51 0,-168 59 0,1 0 0,0 2 0,0 0 0,0 1 0,38-2 0,107 7 0,-69 2 0,258-3 0,-348 0 0,0 0 0,0 0 0,0 0 0,0 1 0,0 0 0,-1 1 0,1-1 0,10 5 0,-14-5 0,1 1 0,-1 0 0,1 0 0,-1-1 0,0 1 0,0 1 0,0-1 0,0 0 0,0 0 0,-1 1 0,1-1 0,0 1 0,-1-1 0,0 1 0,0 0 0,0 0 0,0-1 0,0 1 0,0 0 0,-1 3 0,2 4 0,0 0 0,-1 0 0,0 0 0,-1 0 0,0 0 0,-1 0 0,0 0 0,0 0 0,-1 0 0,0 0 0,-1 0 0,0-1 0,-1 1 0,0-1 0,-7 12 0,-13 21 0,20-33 0,0 0 0,-1-1 0,0 0 0,-7 8 0,9-13 0,1 0 0,-1 0 0,0-1 0,0 0 0,-1 1 0,1-1 0,0 0 0,-1-1 0,1 1 0,-1 0 0,0-1 0,1 0 0,-9 1 0,-17 2 0,-1-2 0,1-1 0,-46-5 0,37 2 0,-48 2 0,75 2 0,1 0 0,0 1 0,0 0 0,0 1 0,1 0 0,-18 10 0,-20 8 0,10-9 0,-2-2 0,-40 7 0,58-12 0,0 0 0,0 1 0,-31 16 0,34-15 0,13-6 0,1 1 0,-1 0 0,0 0 0,1 0 0,0 1 0,-1-1 0,1 1 0,1 0 0,-1 0 0,0 0 0,-3 7 0,2-3 0,1 1 0,-1 0 0,2-1 0,-1 2 0,-3 16 0,2 4 0,1-1 0,1 1 0,2 33 0,3-9 0,-1-32 0,0 1 0,-2-1 0,0 0 0,-2 0 0,-6 29 0,3-24 0,1 1 0,1-1 0,0 53 0,1-7 0,0-49 0,-8 31 0,6-33 0,-4 40 0,6 284 0,5-178 0,0-75 0,-5 103 0,3-193 0,-1 0 0,0 0 0,1 1 0,-1-1 0,0 0 0,-1 0 0,1 0 0,-1 0 0,1 0 0,-1-1 0,0 1 0,0 0 0,0-1 0,0 1 0,0-1 0,-1 0 0,1 0 0,-1 0 0,0 0 0,1 0 0,-1 0 0,0-1 0,0 1 0,0-1 0,0 0 0,0 0 0,0 0 0,-1 0 0,1-1 0,-4 1 0,-1 0 0,0 0 0,-1-1 0,1 0 0,-1 0 0,1-1 0,0 0 0,-1 0 0,1-1 0,0 0 0,-15-7 0,19 7 0,1 0 0,-1 0 0,1 0 0,0-1 0,0 1 0,0-1 0,0 0 0,1 0 0,-1 0 0,-3-6 0,-19-39 0,8 14 0,12 24 0,0 0 0,1-1 0,0 0 0,0 1 0,1-2 0,0 1 0,-1-14 0,2-8 0,1-38 0,0-17 0,-1 71 0,-1 0 0,-6-20 0,-4-26 0,3-5 0,-3 1 0,-42-128 0,-19-55 0,67 209 0,2 1 0,1-1 0,2 0 0,6-57 0,-2 10 0,-2-709 0,1 805 0,0-1 0,0 1 0,1 0 0,4 9 0,3 16 0,2 16 0,29 74 0,-28-85 0,-2 1 0,6 52 0,-6-32 0,-5-20 0,-2 0 0,-2 55 0,2 22 0,0-93 0,8 33 0,-6-35 0,5 41 0,-8 199 0,-4-137 0,3-110-136,0-1-1,1 0 1,0 1-1,1-1 1,0 0-1,1-1 1,1 1-1,0-1 0,12 21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E53822-51ED-4C87-9898-F92286F0FE2B}" type="datetimeFigureOut">
              <a:t>11/12/2025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F6C70-CF18-4E82-BAA3-A9E9A9B72763}" type="slidenum">
              <a:t>‹#›</a:t>
            </a:fld>
            <a:endParaRPr lang="en-GB"/>
          </a:p>
        </p:txBody>
      </p:sp>
    </p:spTree>
    <p:extLst>
      <p:ext uri="{BB962C8B-B14F-4D97-AF65-F5344CB8AC3E}">
        <p14:creationId xmlns:p14="http://schemas.microsoft.com/office/powerpoint/2010/main" val="1130923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Do Now: </a:t>
            </a:r>
            <a:r>
              <a:rPr lang="en-GB" sz="1200" b="1" i="1">
                <a:solidFill>
                  <a:srgbClr val="000000"/>
                </a:solidFill>
                <a:effectLst/>
                <a:latin typeface="Arial" panose="020B0604020202020204" pitchFamily="34" charset="0"/>
              </a:rPr>
              <a:t>Practise saying ordinal numbers to 20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Line 20 pupils up facing the door. The whole class practises saying each pupil’s position in the line. Concentrate on the teen ordinal numbers, as pupils may not have encountered these words yet.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21</a:t>
            </a:fld>
            <a:endParaRPr lang="en-GB"/>
          </a:p>
        </p:txBody>
      </p:sp>
    </p:spTree>
    <p:extLst>
      <p:ext uri="{BB962C8B-B14F-4D97-AF65-F5344CB8AC3E}">
        <p14:creationId xmlns:p14="http://schemas.microsoft.com/office/powerpoint/2010/main" val="152729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Plenary:</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Continuing patterns in words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Ask a pupil to read aloud the first pattern.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Is the pattern increasing or decreasing?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number comes next in the pattern? </a:t>
            </a:r>
          </a:p>
          <a:p>
            <a:pPr algn="l" rtl="0" fontAlgn="base"/>
            <a:r>
              <a:rPr lang="en-GB" sz="1200" b="0" i="0">
                <a:solidFill>
                  <a:srgbClr val="000000"/>
                </a:solidFill>
                <a:effectLst/>
                <a:latin typeface="Arial" panose="020B0604020202020204" pitchFamily="34" charset="0"/>
              </a:rPr>
              <a:t>Give pupils time to discuss before taking responses, supporting pupils in using vocabulary accurately. Repeat for the second pattern, asking pupils to identify the number at the start.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34</a:t>
            </a:fld>
            <a:endParaRPr lang="en-GB"/>
          </a:p>
        </p:txBody>
      </p:sp>
    </p:spTree>
    <p:extLst>
      <p:ext uri="{BB962C8B-B14F-4D97-AF65-F5344CB8AC3E}">
        <p14:creationId xmlns:p14="http://schemas.microsoft.com/office/powerpoint/2010/main" val="1154598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35</a:t>
            </a:fld>
            <a:endParaRPr lang="en-GB"/>
          </a:p>
        </p:txBody>
      </p:sp>
    </p:spTree>
    <p:extLst>
      <p:ext uri="{BB962C8B-B14F-4D97-AF65-F5344CB8AC3E}">
        <p14:creationId xmlns:p14="http://schemas.microsoft.com/office/powerpoint/2010/main" val="3946642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8C941-670B-25AF-0BF3-CD24B2218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CA2437-5DE9-D508-8C2E-1FFAB0BA18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17CC6A-F55B-6F21-FB81-C364411881A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41AAB34-8225-79EA-D423-83913E19552A}"/>
              </a:ext>
            </a:extLst>
          </p:cNvPr>
          <p:cNvSpPr>
            <a:spLocks noGrp="1"/>
          </p:cNvSpPr>
          <p:nvPr>
            <p:ph type="sldNum" sz="quarter" idx="5"/>
          </p:nvPr>
        </p:nvSpPr>
        <p:spPr/>
        <p:txBody>
          <a:bodyPr/>
          <a:lstStyle/>
          <a:p>
            <a:fld id="{60A35B1F-B4AB-4FF4-9BF2-84BDA0926024}" type="slidenum">
              <a:rPr lang="en-GB" smtClean="0"/>
              <a:t>36</a:t>
            </a:fld>
            <a:endParaRPr lang="en-GB"/>
          </a:p>
        </p:txBody>
      </p:sp>
    </p:spTree>
    <p:extLst>
      <p:ext uri="{BB962C8B-B14F-4D97-AF65-F5344CB8AC3E}">
        <p14:creationId xmlns:p14="http://schemas.microsoft.com/office/powerpoint/2010/main" val="1493027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0A35B1F-B4AB-4FF4-9BF2-84BDA0926024}" type="slidenum">
              <a:rPr lang="en-GB" smtClean="0"/>
              <a:t>55</a:t>
            </a:fld>
            <a:endParaRPr lang="en-GB"/>
          </a:p>
        </p:txBody>
      </p:sp>
    </p:spTree>
    <p:extLst>
      <p:ext uri="{BB962C8B-B14F-4D97-AF65-F5344CB8AC3E}">
        <p14:creationId xmlns:p14="http://schemas.microsoft.com/office/powerpoint/2010/main" val="3126801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Identifying number patterns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the slide, or concrete cubes, to show a representation of a number pattern increasing by one each time.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is happening in this pattern? How do you know?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This pattern is adding one each time. I know because I can see the ones are getting one greater each time.  </a:t>
            </a:r>
          </a:p>
          <a:p>
            <a:pPr algn="l" rtl="0" fontAlgn="base"/>
            <a:r>
              <a:rPr lang="en-GB" sz="1200" b="0" i="0">
                <a:solidFill>
                  <a:srgbClr val="000000"/>
                </a:solidFill>
                <a:effectLst/>
                <a:latin typeface="Arial" panose="020B0604020202020204" pitchFamily="34" charset="0"/>
              </a:rPr>
              <a:t>Tell pupils that we will call this an increasing pattern because the numbers are becoming greater in value. Show the same pattern using jumps on a number line on the next slide. Recap that each number in the pattern is one greater than the previous one.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On the next slide (or using concrete cubes), show a number pattern decreasing by two each time. Ask pupils to discuss what is happening in this pattern.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 pattern is getting two smaller each time. I can see there are two more ones missing for each number in the pattern.  </a:t>
            </a:r>
          </a:p>
          <a:p>
            <a:pPr algn="l" rtl="0" fontAlgn="base"/>
            <a:r>
              <a:rPr lang="en-GB" sz="1200" b="0" i="0">
                <a:solidFill>
                  <a:srgbClr val="000000"/>
                </a:solidFill>
                <a:effectLst/>
                <a:latin typeface="Arial" panose="020B0604020202020204" pitchFamily="34" charset="0"/>
              </a:rPr>
              <a:t>Tell pupils that we call this a decreasing pattern because the numbers are getting smaller in value. Show the pattern on a number line on the next slide.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Repeat with other examples and have pupils identify whether they are increasing or decreasing and by how much. Model these using concrete manipulatives.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23</a:t>
            </a:fld>
            <a:endParaRPr lang="en-GB"/>
          </a:p>
        </p:txBody>
      </p:sp>
    </p:spTree>
    <p:extLst>
      <p:ext uri="{BB962C8B-B14F-4D97-AF65-F5344CB8AC3E}">
        <p14:creationId xmlns:p14="http://schemas.microsoft.com/office/powerpoint/2010/main" val="3430139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Identifying number patterns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the slide, or concrete cubes, to show a representation of a number pattern increasing by one each time.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is happening in this pattern? How do you know?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This pattern is adding one each time. I know because I can see the ones are getting one greater each time.  </a:t>
            </a:r>
          </a:p>
          <a:p>
            <a:pPr algn="l" rtl="0" fontAlgn="base"/>
            <a:r>
              <a:rPr lang="en-GB" sz="1200" b="0" i="0">
                <a:solidFill>
                  <a:srgbClr val="000000"/>
                </a:solidFill>
                <a:effectLst/>
                <a:latin typeface="Arial" panose="020B0604020202020204" pitchFamily="34" charset="0"/>
              </a:rPr>
              <a:t>Tell pupils that we will call this an increasing pattern because the numbers are becoming greater in value. Show the same pattern using jumps on a number line on the next slide. Recap that each number in the pattern is one greater than the previous one.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On the next slide (or using concrete cubes), show a number pattern decreasing by two each time. Ask pupils to discuss what is happening in this pattern.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 pattern is getting two smaller each time. I can see there are two more ones missing for each number in the pattern.  </a:t>
            </a:r>
          </a:p>
          <a:p>
            <a:pPr algn="l" rtl="0" fontAlgn="base"/>
            <a:r>
              <a:rPr lang="en-GB" sz="1200" b="0" i="0">
                <a:solidFill>
                  <a:srgbClr val="000000"/>
                </a:solidFill>
                <a:effectLst/>
                <a:latin typeface="Arial" panose="020B0604020202020204" pitchFamily="34" charset="0"/>
              </a:rPr>
              <a:t>Tell pupils that we call this a decreasing pattern because the numbers are getting smaller in value. Show the pattern on a number line on the next slide.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Repeat with other examples and have pupils identify whether they are increasing or decreasing and by how much. Model these using concrete manipulatives.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24</a:t>
            </a:fld>
            <a:endParaRPr lang="en-GB"/>
          </a:p>
        </p:txBody>
      </p:sp>
    </p:spTree>
    <p:extLst>
      <p:ext uri="{BB962C8B-B14F-4D97-AF65-F5344CB8AC3E}">
        <p14:creationId xmlns:p14="http://schemas.microsoft.com/office/powerpoint/2010/main" val="1399447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Identifying number patterns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the slide, or concrete cubes, to show a representation of a number pattern increasing by one each time.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is happening in this pattern? How do you know?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This pattern is adding one each time. I know because I can see the ones are getting one greater each time.  </a:t>
            </a:r>
          </a:p>
          <a:p>
            <a:pPr algn="l" rtl="0" fontAlgn="base"/>
            <a:r>
              <a:rPr lang="en-GB" sz="1200" b="0" i="0">
                <a:solidFill>
                  <a:srgbClr val="000000"/>
                </a:solidFill>
                <a:effectLst/>
                <a:latin typeface="Arial" panose="020B0604020202020204" pitchFamily="34" charset="0"/>
              </a:rPr>
              <a:t>Tell pupils that we will call this an increasing pattern because the numbers are becoming greater in value. Show the same pattern using jumps on a number line on the next slide. Recap that each number in the pattern is one greater than the previous one.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On the next slide (or using concrete cubes), show a number pattern decreasing by two each time. Ask pupils to discuss what is happening in this pattern.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 pattern is getting two smaller each time. I can see there are two more ones missing for each number in the pattern.  </a:t>
            </a:r>
          </a:p>
          <a:p>
            <a:pPr algn="l" rtl="0" fontAlgn="base"/>
            <a:r>
              <a:rPr lang="en-GB" sz="1200" b="0" i="0">
                <a:solidFill>
                  <a:srgbClr val="000000"/>
                </a:solidFill>
                <a:effectLst/>
                <a:latin typeface="Arial" panose="020B0604020202020204" pitchFamily="34" charset="0"/>
              </a:rPr>
              <a:t>Tell pupils that we call this a decreasing pattern because the numbers are getting smaller in value. Show the pattern on a number line on the next slide.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Repeat with other examples and have pupils identify whether they are increasing or decreasing and by how much. Model these using concrete manipulatives.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25</a:t>
            </a:fld>
            <a:endParaRPr lang="en-GB"/>
          </a:p>
        </p:txBody>
      </p:sp>
    </p:spTree>
    <p:extLst>
      <p:ext uri="{BB962C8B-B14F-4D97-AF65-F5344CB8AC3E}">
        <p14:creationId xmlns:p14="http://schemas.microsoft.com/office/powerpoint/2010/main" val="2836909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Identifying number patterns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the slide, or concrete cubes, to show a representation of a number pattern increasing by one each time.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is happening in this pattern? How do you know?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This pattern is adding one each time. I know because I can see the ones are getting one greater each time.  </a:t>
            </a:r>
          </a:p>
          <a:p>
            <a:pPr algn="l" rtl="0" fontAlgn="base"/>
            <a:r>
              <a:rPr lang="en-GB" sz="1200" b="0" i="0">
                <a:solidFill>
                  <a:srgbClr val="000000"/>
                </a:solidFill>
                <a:effectLst/>
                <a:latin typeface="Arial" panose="020B0604020202020204" pitchFamily="34" charset="0"/>
              </a:rPr>
              <a:t>Tell pupils that we will call this an increasing pattern because the numbers are becoming greater in value. Show the same pattern using jumps on a number line on the next slide. Recap that each number in the pattern is one greater than the previous one.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On the next slide (or using concrete cubes), show a number pattern decreasing by two each time. Ask pupils to discuss what is happening in this pattern.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 pattern is getting two smaller each time. I can see there are two more ones missing for each number in the pattern.  </a:t>
            </a:r>
          </a:p>
          <a:p>
            <a:pPr algn="l" rtl="0" fontAlgn="base"/>
            <a:r>
              <a:rPr lang="en-GB" sz="1200" b="0" i="0">
                <a:solidFill>
                  <a:srgbClr val="000000"/>
                </a:solidFill>
                <a:effectLst/>
                <a:latin typeface="Arial" panose="020B0604020202020204" pitchFamily="34" charset="0"/>
              </a:rPr>
              <a:t>Tell pupils that we call this a decreasing pattern because the numbers are getting smaller in value. Show the pattern on a number line on the next slide.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Repeat with other examples and have pupils identify whether they are increasing or decreasing and by how much. Model these using concrete manipulatives.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26</a:t>
            </a:fld>
            <a:endParaRPr lang="en-GB"/>
          </a:p>
        </p:txBody>
      </p:sp>
    </p:spTree>
    <p:extLst>
      <p:ext uri="{BB962C8B-B14F-4D97-AF65-F5344CB8AC3E}">
        <p14:creationId xmlns:p14="http://schemas.microsoft.com/office/powerpoint/2010/main" val="2723696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rial" panose="020B0604020202020204" pitchFamily="34" charset="0"/>
              </a:rPr>
              <a:t>Talk Task:</a:t>
            </a:r>
            <a:r>
              <a:rPr lang="en-GB" sz="1200" b="0" i="0" dirty="0">
                <a:solidFill>
                  <a:srgbClr val="000000"/>
                </a:solidFill>
                <a:effectLst/>
                <a:latin typeface="Arial" panose="020B0604020202020204" pitchFamily="34" charset="0"/>
              </a:rPr>
              <a:t> </a:t>
            </a:r>
            <a:r>
              <a:rPr lang="en-GB" sz="1200" b="1" i="1" dirty="0">
                <a:solidFill>
                  <a:srgbClr val="000000"/>
                </a:solidFill>
                <a:effectLst/>
                <a:latin typeface="Arial" panose="020B0604020202020204" pitchFamily="34" charset="0"/>
              </a:rPr>
              <a:t>Identifying number patterns</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Pupils will need enough manipulatives to represent each number in the patterns on the Task Sheet. Pupils take it in turns to represent the numbers in each pattern. Pupil A says whether the pattern is increasing or decreasing. Pupil B says by how much the pattern is increasing or decreasing. Pupils swap roles for the next pattern. Model the language and establish the expectation of speaking in complete sentences. </a:t>
            </a:r>
            <a:endParaRPr lang="en-GB" b="0" i="0" dirty="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27</a:t>
            </a:fld>
            <a:endParaRPr lang="en-GB"/>
          </a:p>
        </p:txBody>
      </p:sp>
    </p:spTree>
    <p:extLst>
      <p:ext uri="{BB962C8B-B14F-4D97-AF65-F5344CB8AC3E}">
        <p14:creationId xmlns:p14="http://schemas.microsoft.com/office/powerpoint/2010/main" val="1275336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4E9A6-7ED8-3062-9D88-067BE5DF5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EBE8B-D411-5447-7987-8DB294F6D3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DA120-F44E-3CBC-029D-7EA701985649}"/>
              </a:ext>
            </a:extLst>
          </p:cNvPr>
          <p:cNvSpPr>
            <a:spLocks noGrp="1"/>
          </p:cNvSpPr>
          <p:nvPr>
            <p:ph type="body" idx="1"/>
          </p:nvPr>
        </p:nvSpPr>
        <p:spPr/>
        <p:txBody>
          <a:bodyPr/>
          <a:lstStyle/>
          <a:p>
            <a:pPr algn="l" rtl="0" fontAlgn="base"/>
            <a:r>
              <a:rPr lang="en-GB" sz="1200" b="1" i="0" dirty="0">
                <a:solidFill>
                  <a:srgbClr val="000000"/>
                </a:solidFill>
                <a:effectLst/>
                <a:latin typeface="Arial" panose="020B0604020202020204" pitchFamily="34" charset="0"/>
              </a:rPr>
              <a:t>Talk Task:</a:t>
            </a:r>
            <a:r>
              <a:rPr lang="en-GB" sz="1200" b="0" i="0" dirty="0">
                <a:solidFill>
                  <a:srgbClr val="000000"/>
                </a:solidFill>
                <a:effectLst/>
                <a:latin typeface="Arial" panose="020B0604020202020204" pitchFamily="34" charset="0"/>
              </a:rPr>
              <a:t> </a:t>
            </a:r>
            <a:r>
              <a:rPr lang="en-GB" sz="1200" b="1" i="1" dirty="0">
                <a:solidFill>
                  <a:srgbClr val="000000"/>
                </a:solidFill>
                <a:effectLst/>
                <a:latin typeface="Arial" panose="020B0604020202020204" pitchFamily="34" charset="0"/>
              </a:rPr>
              <a:t>Identifying number patterns</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Pupils will need enough manipulatives to represent each number in the patterns on the Task Sheet. Pupils take it in turns to represent the numbers in each pattern. Pupil A says whether the pattern is increasing or decreasing. Pupil B says by how much the pattern is increasing or decreasing. Pupils swap roles for the next pattern. Model the language and establish the expectation of speaking in complete sentences. </a:t>
            </a:r>
            <a:endParaRPr lang="en-GB" b="0" i="0" dirty="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26A3C78D-B591-F33E-5762-38E05A49FECE}"/>
              </a:ext>
            </a:extLst>
          </p:cNvPr>
          <p:cNvSpPr>
            <a:spLocks noGrp="1"/>
          </p:cNvSpPr>
          <p:nvPr>
            <p:ph type="sldNum" sz="quarter" idx="5"/>
          </p:nvPr>
        </p:nvSpPr>
        <p:spPr/>
        <p:txBody>
          <a:bodyPr/>
          <a:lstStyle/>
          <a:p>
            <a:fld id="{FC83585D-67E6-47C6-B97C-FD02F69C172E}" type="slidenum">
              <a:rPr lang="en-GB" smtClean="0"/>
              <a:t>28</a:t>
            </a:fld>
            <a:endParaRPr lang="en-GB"/>
          </a:p>
        </p:txBody>
      </p:sp>
    </p:spTree>
    <p:extLst>
      <p:ext uri="{BB962C8B-B14F-4D97-AF65-F5344CB8AC3E}">
        <p14:creationId xmlns:p14="http://schemas.microsoft.com/office/powerpoint/2010/main" val="3315950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Completing and continuing number patterns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Explain that pupils will now move on from identifying patterns to continuing them. Focus their attention on Pattern A on the slide. Remind pupils that they saw this pattern in the New Learning. Create each number in the pattern using concrete cubes.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number will come next in this pattern? How do you know?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 next number would be 14 because the pattern is increasing by one each time and one more than 13 is 14.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number would come before ten in this pattern? How do you know? </a:t>
            </a:r>
          </a:p>
          <a:p>
            <a:pPr algn="l" rtl="0" fontAlgn="base"/>
            <a:r>
              <a:rPr lang="en-GB" sz="1200" b="0" i="0">
                <a:solidFill>
                  <a:srgbClr val="000000"/>
                </a:solidFill>
                <a:effectLst/>
                <a:latin typeface="Arial" panose="020B0604020202020204" pitchFamily="34" charset="0"/>
              </a:rPr>
              <a:t>Now ask pupils to look at Pattern B.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is the missing number in this pattern? How could you check?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We need to find the pattern. It’s increasing by two each time, so I think the missing number is 12. Yes, because if I add two more to that, it’s 14, and that’s the next number in the pattern.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29</a:t>
            </a:fld>
            <a:endParaRPr lang="en-GB"/>
          </a:p>
        </p:txBody>
      </p:sp>
    </p:spTree>
    <p:extLst>
      <p:ext uri="{BB962C8B-B14F-4D97-AF65-F5344CB8AC3E}">
        <p14:creationId xmlns:p14="http://schemas.microsoft.com/office/powerpoint/2010/main" val="3743946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a:t>
            </a:r>
            <a:r>
              <a:rPr lang="en-GB" sz="1200" b="1" i="1">
                <a:solidFill>
                  <a:srgbClr val="000000"/>
                </a:solidFill>
                <a:effectLst/>
                <a:latin typeface="Arial" panose="020B0604020202020204" pitchFamily="34" charset="0"/>
              </a:rPr>
              <a:t>: Completing and continuing number patterns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complete the Task Sheet, representing the patterns using concrete manipulatives, identifying whether they are increasing or decreasing, and filling in the missing values.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Some pupils may need pictorial representations of the abstract numbers in the patterns.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Some pupils may benefit from the additional challenge of identifying patterns which increase and decrease by three.</a:t>
            </a:r>
            <a:r>
              <a:rPr lang="en-GB" sz="1800" b="0" i="0">
                <a:solidFill>
                  <a:srgbClr val="000000"/>
                </a:solidFill>
                <a:effectLst/>
                <a:latin typeface="Calibri" panose="020F0502020204030204" pitchFamily="34" charset="0"/>
              </a:rPr>
              <a:t>  </a:t>
            </a:r>
            <a:endParaRPr lang="en-GB" sz="1200" b="0" i="0">
              <a:solidFill>
                <a:srgbClr val="000000"/>
              </a:solidFill>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30</a:t>
            </a:fld>
            <a:endParaRPr lang="en-GB"/>
          </a:p>
        </p:txBody>
      </p:sp>
    </p:spTree>
    <p:extLst>
      <p:ext uri="{BB962C8B-B14F-4D97-AF65-F5344CB8AC3E}">
        <p14:creationId xmlns:p14="http://schemas.microsoft.com/office/powerpoint/2010/main" val="1067874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A5F-1714-DECB-689C-DE994BC4F5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A498885-7AFC-68E5-F1A9-CE44A433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1C70354-844B-92E6-5E9A-9D1C6D23F930}"/>
              </a:ext>
            </a:extLst>
          </p:cNvPr>
          <p:cNvSpPr>
            <a:spLocks noGrp="1"/>
          </p:cNvSpPr>
          <p:nvPr>
            <p:ph type="dt" sz="half" idx="10"/>
          </p:nvPr>
        </p:nvSpPr>
        <p:spPr/>
        <p:txBody>
          <a:bodyPr/>
          <a:lstStyle/>
          <a:p>
            <a:fld id="{846CE7D5-CF57-46EF-B807-FDD0502418D4}" type="datetimeFigureOut">
              <a:rPr lang="en-GB" smtClean="0"/>
              <a:t>12/11/2025</a:t>
            </a:fld>
            <a:endParaRPr lang="en-GB"/>
          </a:p>
        </p:txBody>
      </p:sp>
      <p:sp>
        <p:nvSpPr>
          <p:cNvPr id="5" name="Footer Placeholder 4">
            <a:extLst>
              <a:ext uri="{FF2B5EF4-FFF2-40B4-BE49-F238E27FC236}">
                <a16:creationId xmlns:a16="http://schemas.microsoft.com/office/drawing/2014/main" id="{EDECD90B-0649-7600-AB5A-C3B1F630D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C8AF-81E9-94FF-1C63-87548C781AC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964579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D996-BA6D-4A0E-9EAB-8B9335E40F9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DCB7D4-3315-50E8-A478-8378A94768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D2F7BAD-1202-2A75-0100-2B0852455DF9}"/>
              </a:ext>
            </a:extLst>
          </p:cNvPr>
          <p:cNvSpPr>
            <a:spLocks noGrp="1"/>
          </p:cNvSpPr>
          <p:nvPr>
            <p:ph type="dt" sz="half" idx="10"/>
          </p:nvPr>
        </p:nvSpPr>
        <p:spPr/>
        <p:txBody>
          <a:bodyPr/>
          <a:lstStyle/>
          <a:p>
            <a:fld id="{846CE7D5-CF57-46EF-B807-FDD0502418D4}" type="datetimeFigureOut">
              <a:rPr lang="en-GB" smtClean="0"/>
              <a:t>12/11/2025</a:t>
            </a:fld>
            <a:endParaRPr lang="en-GB"/>
          </a:p>
        </p:txBody>
      </p:sp>
      <p:sp>
        <p:nvSpPr>
          <p:cNvPr id="5" name="Footer Placeholder 4">
            <a:extLst>
              <a:ext uri="{FF2B5EF4-FFF2-40B4-BE49-F238E27FC236}">
                <a16:creationId xmlns:a16="http://schemas.microsoft.com/office/drawing/2014/main" id="{0EE14E05-82A5-A430-9719-33C7848EC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6565-49A8-B614-059D-7C41C00EB28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16045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AA645-31EC-D69D-7395-29D7674ED75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A15480F-CDA7-D9D6-E337-A3E405968C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FF0CF6-C8F4-627D-8F9B-6CCDEF460EA8}"/>
              </a:ext>
            </a:extLst>
          </p:cNvPr>
          <p:cNvSpPr>
            <a:spLocks noGrp="1"/>
          </p:cNvSpPr>
          <p:nvPr>
            <p:ph type="dt" sz="half" idx="10"/>
          </p:nvPr>
        </p:nvSpPr>
        <p:spPr/>
        <p:txBody>
          <a:bodyPr/>
          <a:lstStyle/>
          <a:p>
            <a:fld id="{846CE7D5-CF57-46EF-B807-FDD0502418D4}" type="datetimeFigureOut">
              <a:rPr lang="en-GB" smtClean="0"/>
              <a:t>12/11/2025</a:t>
            </a:fld>
            <a:endParaRPr lang="en-GB"/>
          </a:p>
        </p:txBody>
      </p:sp>
      <p:sp>
        <p:nvSpPr>
          <p:cNvPr id="5" name="Footer Placeholder 4">
            <a:extLst>
              <a:ext uri="{FF2B5EF4-FFF2-40B4-BE49-F238E27FC236}">
                <a16:creationId xmlns:a16="http://schemas.microsoft.com/office/drawing/2014/main" id="{35055995-F408-B127-FB8F-82682AB8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95313-A9E7-1A8E-AA33-D4C8190AE35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655167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0568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62417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3462212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36689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3423304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202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226171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3861350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2926-2C38-41BF-8893-B1F6D17EF3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DCDED1-04C0-A166-5442-26BA1A485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72904E-1626-69D2-C643-1E9F133DBC8A}"/>
              </a:ext>
            </a:extLst>
          </p:cNvPr>
          <p:cNvSpPr>
            <a:spLocks noGrp="1"/>
          </p:cNvSpPr>
          <p:nvPr>
            <p:ph type="dt" sz="half" idx="10"/>
          </p:nvPr>
        </p:nvSpPr>
        <p:spPr/>
        <p:txBody>
          <a:bodyPr/>
          <a:lstStyle/>
          <a:p>
            <a:fld id="{846CE7D5-CF57-46EF-B807-FDD0502418D4}" type="datetimeFigureOut">
              <a:rPr lang="en-GB" smtClean="0"/>
              <a:t>12/11/2025</a:t>
            </a:fld>
            <a:endParaRPr lang="en-GB"/>
          </a:p>
        </p:txBody>
      </p:sp>
      <p:sp>
        <p:nvSpPr>
          <p:cNvPr id="5" name="Footer Placeholder 4">
            <a:extLst>
              <a:ext uri="{FF2B5EF4-FFF2-40B4-BE49-F238E27FC236}">
                <a16:creationId xmlns:a16="http://schemas.microsoft.com/office/drawing/2014/main" id="{1F2EB4DC-F607-56E7-B601-0D70C00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02C69-FE25-40B9-FF94-F72393684A5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04526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8814-5E73-84F4-96E4-92ED7EB0A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4E3C4-1FC8-2CAA-E83D-A0A33D021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4E918A-7F8F-37A6-9A59-EDA0597AB01A}"/>
              </a:ext>
            </a:extLst>
          </p:cNvPr>
          <p:cNvSpPr>
            <a:spLocks noGrp="1"/>
          </p:cNvSpPr>
          <p:nvPr>
            <p:ph type="dt" sz="half" idx="10"/>
          </p:nvPr>
        </p:nvSpPr>
        <p:spPr/>
        <p:txBody>
          <a:bodyPr/>
          <a:lstStyle/>
          <a:p>
            <a:fld id="{846CE7D5-CF57-46EF-B807-FDD0502418D4}" type="datetimeFigureOut">
              <a:rPr lang="en-GB" smtClean="0"/>
              <a:t>12/11/2025</a:t>
            </a:fld>
            <a:endParaRPr lang="en-GB"/>
          </a:p>
        </p:txBody>
      </p:sp>
      <p:sp>
        <p:nvSpPr>
          <p:cNvPr id="5" name="Footer Placeholder 4">
            <a:extLst>
              <a:ext uri="{FF2B5EF4-FFF2-40B4-BE49-F238E27FC236}">
                <a16:creationId xmlns:a16="http://schemas.microsoft.com/office/drawing/2014/main" id="{7D7FD913-AEC2-B7C0-6CEE-EB7F519DD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9F38-AA79-1064-1ADB-47744E8FC79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119530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012-67C6-E17C-6C32-960A03709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449A34-0B40-4025-D9A2-8D8F42974D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D9E805-39F6-F7BF-20B4-4EF0EF6E37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B8A509-9999-D07A-0E90-A93435FE2E9C}"/>
              </a:ext>
            </a:extLst>
          </p:cNvPr>
          <p:cNvSpPr>
            <a:spLocks noGrp="1"/>
          </p:cNvSpPr>
          <p:nvPr>
            <p:ph type="dt" sz="half" idx="10"/>
          </p:nvPr>
        </p:nvSpPr>
        <p:spPr/>
        <p:txBody>
          <a:bodyPr/>
          <a:lstStyle/>
          <a:p>
            <a:fld id="{846CE7D5-CF57-46EF-B807-FDD0502418D4}" type="datetimeFigureOut">
              <a:rPr lang="en-GB" smtClean="0"/>
              <a:t>12/11/2025</a:t>
            </a:fld>
            <a:endParaRPr lang="en-GB"/>
          </a:p>
        </p:txBody>
      </p:sp>
      <p:sp>
        <p:nvSpPr>
          <p:cNvPr id="6" name="Footer Placeholder 5">
            <a:extLst>
              <a:ext uri="{FF2B5EF4-FFF2-40B4-BE49-F238E27FC236}">
                <a16:creationId xmlns:a16="http://schemas.microsoft.com/office/drawing/2014/main" id="{F6ACCDD9-E7E9-D12B-7F17-53DF99C65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DF17E-6CF1-053C-1EFB-8B492A9D9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091902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3D-AFCB-0677-7379-95F394D5A8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94EADF-4D13-A6DF-9D0A-743150D15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5BD97A-9A5B-EB0C-E670-E253057C4A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E068297-8BC3-E759-D821-551504690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35F66-F14F-BDC5-79FC-711E4E1F3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9BFE09-A1B5-975F-6FFD-9F4F97985D7E}"/>
              </a:ext>
            </a:extLst>
          </p:cNvPr>
          <p:cNvSpPr>
            <a:spLocks noGrp="1"/>
          </p:cNvSpPr>
          <p:nvPr>
            <p:ph type="dt" sz="half" idx="10"/>
          </p:nvPr>
        </p:nvSpPr>
        <p:spPr/>
        <p:txBody>
          <a:bodyPr/>
          <a:lstStyle/>
          <a:p>
            <a:fld id="{846CE7D5-CF57-46EF-B807-FDD0502418D4}" type="datetimeFigureOut">
              <a:rPr lang="en-GB" smtClean="0"/>
              <a:t>12/11/2025</a:t>
            </a:fld>
            <a:endParaRPr lang="en-GB"/>
          </a:p>
        </p:txBody>
      </p:sp>
      <p:sp>
        <p:nvSpPr>
          <p:cNvPr id="8" name="Footer Placeholder 7">
            <a:extLst>
              <a:ext uri="{FF2B5EF4-FFF2-40B4-BE49-F238E27FC236}">
                <a16:creationId xmlns:a16="http://schemas.microsoft.com/office/drawing/2014/main" id="{AF32CD17-E8DD-E0D7-FF1B-838FF3FAFB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662C68-532B-B541-069E-B10017C596E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144437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CDBF-4852-5698-27FD-5E6C8635FC5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CF04CCF-A174-8EC9-701C-CC1ECC60BA74}"/>
              </a:ext>
            </a:extLst>
          </p:cNvPr>
          <p:cNvSpPr>
            <a:spLocks noGrp="1"/>
          </p:cNvSpPr>
          <p:nvPr>
            <p:ph type="dt" sz="half" idx="10"/>
          </p:nvPr>
        </p:nvSpPr>
        <p:spPr/>
        <p:txBody>
          <a:bodyPr/>
          <a:lstStyle/>
          <a:p>
            <a:fld id="{846CE7D5-CF57-46EF-B807-FDD0502418D4}" type="datetimeFigureOut">
              <a:rPr lang="en-GB" smtClean="0"/>
              <a:t>12/11/2025</a:t>
            </a:fld>
            <a:endParaRPr lang="en-GB"/>
          </a:p>
        </p:txBody>
      </p:sp>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035570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80A46-317B-1872-4028-B67FABFB5AFB}"/>
              </a:ext>
            </a:extLst>
          </p:cNvPr>
          <p:cNvSpPr>
            <a:spLocks noGrp="1"/>
          </p:cNvSpPr>
          <p:nvPr>
            <p:ph type="dt" sz="half" idx="10"/>
          </p:nvPr>
        </p:nvSpPr>
        <p:spPr/>
        <p:txBody>
          <a:bodyPr/>
          <a:lstStyle/>
          <a:p>
            <a:fld id="{846CE7D5-CF57-46EF-B807-FDD0502418D4}" type="datetimeFigureOut">
              <a:rPr lang="en-GB" smtClean="0"/>
              <a:t>12/11/2025</a:t>
            </a:fld>
            <a:endParaRPr lang="en-GB"/>
          </a:p>
        </p:txBody>
      </p:sp>
      <p:sp>
        <p:nvSpPr>
          <p:cNvPr id="3" name="Footer Placeholder 2">
            <a:extLst>
              <a:ext uri="{FF2B5EF4-FFF2-40B4-BE49-F238E27FC236}">
                <a16:creationId xmlns:a16="http://schemas.microsoft.com/office/drawing/2014/main" id="{15F46AC5-9213-3497-B9C4-726272E925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679CC-5F1D-B25B-27AA-0621717BA875}"/>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81441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91B-00B1-2C4E-AF3D-C50AB6529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EB7A60A-AD7F-3952-F5DC-2D2148B4D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1628496-F423-17FC-670A-00C71D98E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AD8042-F406-2EA4-6A7F-82FD837C27FC}"/>
              </a:ext>
            </a:extLst>
          </p:cNvPr>
          <p:cNvSpPr>
            <a:spLocks noGrp="1"/>
          </p:cNvSpPr>
          <p:nvPr>
            <p:ph type="dt" sz="half" idx="10"/>
          </p:nvPr>
        </p:nvSpPr>
        <p:spPr/>
        <p:txBody>
          <a:bodyPr/>
          <a:lstStyle/>
          <a:p>
            <a:fld id="{846CE7D5-CF57-46EF-B807-FDD0502418D4}" type="datetimeFigureOut">
              <a:rPr lang="en-GB" smtClean="0"/>
              <a:t>12/11/2025</a:t>
            </a:fld>
            <a:endParaRPr lang="en-GB"/>
          </a:p>
        </p:txBody>
      </p:sp>
      <p:sp>
        <p:nvSpPr>
          <p:cNvPr id="6" name="Footer Placeholder 5">
            <a:extLst>
              <a:ext uri="{FF2B5EF4-FFF2-40B4-BE49-F238E27FC236}">
                <a16:creationId xmlns:a16="http://schemas.microsoft.com/office/drawing/2014/main" id="{DCB9972E-C86E-52B3-29C9-519D38AA5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795B6-2038-8F6D-9F6F-C15DD13856C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58901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8B9-0B2A-5BE8-BDD9-26C2C8FFB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3574F3-CA12-21B9-2004-3357F89FE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1E841F3-B5E0-C842-E8C4-D74006D5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00EC39-57BB-71C5-DA3E-412A6F307A63}"/>
              </a:ext>
            </a:extLst>
          </p:cNvPr>
          <p:cNvSpPr>
            <a:spLocks noGrp="1"/>
          </p:cNvSpPr>
          <p:nvPr>
            <p:ph type="dt" sz="half" idx="10"/>
          </p:nvPr>
        </p:nvSpPr>
        <p:spPr/>
        <p:txBody>
          <a:bodyPr/>
          <a:lstStyle/>
          <a:p>
            <a:fld id="{846CE7D5-CF57-46EF-B807-FDD0502418D4}" type="datetimeFigureOut">
              <a:rPr lang="en-GB" smtClean="0"/>
              <a:t>12/11/2025</a:t>
            </a:fld>
            <a:endParaRPr lang="en-GB"/>
          </a:p>
        </p:txBody>
      </p:sp>
      <p:sp>
        <p:nvSpPr>
          <p:cNvPr id="6" name="Footer Placeholder 5">
            <a:extLst>
              <a:ext uri="{FF2B5EF4-FFF2-40B4-BE49-F238E27FC236}">
                <a16:creationId xmlns:a16="http://schemas.microsoft.com/office/drawing/2014/main" id="{6C25524A-DC86-2975-06FE-D647A8FD1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23B31-6ACB-A536-FEED-4DCA4D3F79C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067691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B0727-6BEF-24BA-2867-35B9C1652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40BF9F6-48E8-51DF-E8B3-C5342527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7261C5-ED1B-BA9B-9C9F-F052CF956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12/11/2025</a:t>
            </a:fld>
            <a:endParaRPr lang="en-GB"/>
          </a:p>
        </p:txBody>
      </p:sp>
      <p:sp>
        <p:nvSpPr>
          <p:cNvPr id="5" name="Footer Placeholder 4">
            <a:extLst>
              <a:ext uri="{FF2B5EF4-FFF2-40B4-BE49-F238E27FC236}">
                <a16:creationId xmlns:a16="http://schemas.microsoft.com/office/drawing/2014/main" id="{079927F4-EA52-8297-F984-AB40E07AC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0CC13C-D18C-FF38-0136-EB1205C66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350585027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JhnoWrZpAIc&amp;list=RDJhnoWrZpAIc&amp;start_radio=1"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9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customXml" Target="../ink/ink2.xml"/><Relationship Id="rId5" Type="http://schemas.openxmlformats.org/officeDocument/2006/relationships/image" Target="../media/image22.png"/><Relationship Id="rId10" Type="http://schemas.openxmlformats.org/officeDocument/2006/relationships/image" Target="../media/image80.png"/><Relationship Id="rId4" Type="http://schemas.openxmlformats.org/officeDocument/2006/relationships/image" Target="../media/image21.png"/><Relationship Id="rId9" Type="http://schemas.openxmlformats.org/officeDocument/2006/relationships/customXml" Target="../ink/ink1.xml"/><Relationship Id="rId14" Type="http://schemas.openxmlformats.org/officeDocument/2006/relationships/image" Target="../media/image27.png"/></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2.xml"/><Relationship Id="rId1" Type="http://schemas.openxmlformats.org/officeDocument/2006/relationships/video" Target="https://www.youtube.com/embed/m4pjJ70nC8E?feature=oembed"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465" y="1122363"/>
            <a:ext cx="10646535" cy="2333939"/>
          </a:xfrm>
        </p:spPr>
        <p:txBody>
          <a:bodyPr/>
          <a:lstStyle/>
          <a:p>
            <a:r>
              <a:rPr lang="en-GB">
                <a:solidFill>
                  <a:schemeClr val="accent5"/>
                </a:solidFill>
                <a:latin typeface="Sassoon Primary"/>
              </a:rPr>
              <a:t>W</a:t>
            </a:r>
            <a:r>
              <a:rPr lang="en-GB">
                <a:latin typeface="Sassoon Primary"/>
              </a:rPr>
              <a:t>edne</a:t>
            </a:r>
            <a:r>
              <a:rPr lang="en-GB">
                <a:solidFill>
                  <a:srgbClr val="000000"/>
                </a:solidFill>
                <a:latin typeface="Sassoon Primary"/>
              </a:rPr>
              <a:t>sday</a:t>
            </a:r>
            <a:r>
              <a:rPr lang="en-GB">
                <a:latin typeface="Sassoon Primary"/>
              </a:rPr>
              <a:t> 12th </a:t>
            </a:r>
            <a:r>
              <a:rPr lang="en-GB">
                <a:solidFill>
                  <a:schemeClr val="accent5"/>
                </a:solidFill>
                <a:latin typeface="Sassoon Primary"/>
              </a:rPr>
              <a:t>N</a:t>
            </a:r>
            <a:r>
              <a:rPr lang="en-GB">
                <a:solidFill>
                  <a:srgbClr val="000000"/>
                </a:solidFill>
                <a:latin typeface="Sassoon Primary"/>
              </a:rPr>
              <a:t>ovem</a:t>
            </a:r>
            <a:r>
              <a:rPr lang="en-GB">
                <a:latin typeface="Sassoon Primary"/>
              </a:rPr>
              <a:t>ber 2025</a:t>
            </a:r>
          </a:p>
          <a:p>
            <a:endParaRPr lang="en-GB"/>
          </a:p>
        </p:txBody>
      </p:sp>
    </p:spTree>
    <p:extLst>
      <p:ext uri="{BB962C8B-B14F-4D97-AF65-F5344CB8AC3E}">
        <p14:creationId xmlns:p14="http://schemas.microsoft.com/office/powerpoint/2010/main" val="1888519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7EF0E1C-3E00-669E-2FE0-AD9A9A502DF9}"/>
              </a:ext>
            </a:extLst>
          </p:cNvPr>
          <p:cNvSpPr txBox="1">
            <a:spLocks noGrp="1"/>
          </p:cNvSpPr>
          <p:nvPr>
            <p:ph idx="1"/>
          </p:nvPr>
        </p:nvSpPr>
        <p:spPr>
          <a:xfrm>
            <a:off x="1790337" y="2119766"/>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600" dirty="0">
                <a:latin typeface="+mj-lt"/>
                <a:ea typeface="Microsoft Sans Serif"/>
                <a:cs typeface="Microsoft Sans Serif"/>
              </a:rPr>
              <a:t>shampoo</a:t>
            </a:r>
          </a:p>
        </p:txBody>
      </p:sp>
      <p:sp>
        <p:nvSpPr>
          <p:cNvPr id="2" name="TextBox 1">
            <a:extLst>
              <a:ext uri="{FF2B5EF4-FFF2-40B4-BE49-F238E27FC236}">
                <a16:creationId xmlns:a16="http://schemas.microsoft.com/office/drawing/2014/main" id="{79DBF7F7-9881-BB6A-7E6A-A7BD7685AD69}"/>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3" name="TextBox 2">
            <a:extLst>
              <a:ext uri="{FF2B5EF4-FFF2-40B4-BE49-F238E27FC236}">
                <a16:creationId xmlns:a16="http://schemas.microsoft.com/office/drawing/2014/main" id="{B3165E8C-A2BD-4E21-D910-574255D39011}"/>
              </a:ext>
            </a:extLst>
          </p:cNvPr>
          <p:cNvSpPr txBox="1"/>
          <p:nvPr/>
        </p:nvSpPr>
        <p:spPr>
          <a:xfrm>
            <a:off x="156496" y="225807"/>
            <a:ext cx="6256116" cy="369332"/>
          </a:xfrm>
          <a:prstGeom prst="rect">
            <a:avLst/>
          </a:prstGeom>
          <a:noFill/>
        </p:spPr>
        <p:txBody>
          <a:bodyPr wrap="square">
            <a:spAutoFit/>
          </a:bodyPr>
          <a:lstStyle/>
          <a:p>
            <a:r>
              <a:rPr lang="en-GB" dirty="0"/>
              <a:t>TBAT: read words with a /ai/</a:t>
            </a:r>
          </a:p>
        </p:txBody>
      </p:sp>
    </p:spTree>
    <p:extLst>
      <p:ext uri="{BB962C8B-B14F-4D97-AF65-F5344CB8AC3E}">
        <p14:creationId xmlns:p14="http://schemas.microsoft.com/office/powerpoint/2010/main" val="338976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C9B8F-D3BB-B5EA-CBC8-61D76E1232D9}"/>
              </a:ext>
            </a:extLst>
          </p:cNvPr>
          <p:cNvSpPr>
            <a:spLocks noGrp="1"/>
          </p:cNvSpPr>
          <p:nvPr>
            <p:ph type="title"/>
          </p:nvPr>
        </p:nvSpPr>
        <p:spPr>
          <a:xfrm>
            <a:off x="838200" y="-297657"/>
            <a:ext cx="10515600" cy="1325563"/>
          </a:xfrm>
        </p:spPr>
        <p:txBody>
          <a:bodyPr/>
          <a:lstStyle/>
          <a:p>
            <a:endParaRPr lang="en-GB"/>
          </a:p>
        </p:txBody>
      </p:sp>
      <p:pic>
        <p:nvPicPr>
          <p:cNvPr id="9" name="Content Placeholder 8">
            <a:extLst>
              <a:ext uri="{FF2B5EF4-FFF2-40B4-BE49-F238E27FC236}">
                <a16:creationId xmlns:a16="http://schemas.microsoft.com/office/drawing/2014/main" id="{77739096-8374-5792-BDCA-11C356A222BC}"/>
              </a:ext>
            </a:extLst>
          </p:cNvPr>
          <p:cNvPicPr>
            <a:picLocks noGrp="1" noChangeAspect="1"/>
          </p:cNvPicPr>
          <p:nvPr>
            <p:ph idx="1"/>
          </p:nvPr>
        </p:nvPicPr>
        <p:blipFill>
          <a:blip r:embed="rId2"/>
          <a:stretch>
            <a:fillRect/>
          </a:stretch>
        </p:blipFill>
        <p:spPr>
          <a:xfrm>
            <a:off x="473800" y="3946353"/>
            <a:ext cx="3457079" cy="2423549"/>
          </a:xfrm>
          <a:prstGeom prst="rect">
            <a:avLst/>
          </a:prstGeom>
        </p:spPr>
      </p:pic>
      <p:pic>
        <p:nvPicPr>
          <p:cNvPr id="10" name="Picture 9" descr="A pink and white tag with black letters&#10;&#10;Description automatically generated">
            <a:extLst>
              <a:ext uri="{FF2B5EF4-FFF2-40B4-BE49-F238E27FC236}">
                <a16:creationId xmlns:a16="http://schemas.microsoft.com/office/drawing/2014/main" id="{9E148FD9-2476-EB72-E419-4107A2AE1826}"/>
              </a:ext>
            </a:extLst>
          </p:cNvPr>
          <p:cNvPicPr>
            <a:picLocks noChangeAspect="1"/>
          </p:cNvPicPr>
          <p:nvPr/>
        </p:nvPicPr>
        <p:blipFill>
          <a:blip r:embed="rId3"/>
          <a:stretch>
            <a:fillRect/>
          </a:stretch>
        </p:blipFill>
        <p:spPr>
          <a:xfrm>
            <a:off x="473800" y="1273425"/>
            <a:ext cx="3356047" cy="2427408"/>
          </a:xfrm>
          <a:prstGeom prst="rect">
            <a:avLst/>
          </a:prstGeom>
        </p:spPr>
      </p:pic>
      <p:pic>
        <p:nvPicPr>
          <p:cNvPr id="5" name="Picture 4">
            <a:extLst>
              <a:ext uri="{FF2B5EF4-FFF2-40B4-BE49-F238E27FC236}">
                <a16:creationId xmlns:a16="http://schemas.microsoft.com/office/drawing/2014/main" id="{A039F652-738B-5073-46B6-B6282B590312}"/>
              </a:ext>
            </a:extLst>
          </p:cNvPr>
          <p:cNvPicPr>
            <a:picLocks noChangeAspect="1"/>
          </p:cNvPicPr>
          <p:nvPr/>
        </p:nvPicPr>
        <p:blipFill>
          <a:blip r:embed="rId4"/>
          <a:stretch>
            <a:fillRect/>
          </a:stretch>
        </p:blipFill>
        <p:spPr>
          <a:xfrm>
            <a:off x="3111009" y="0"/>
            <a:ext cx="3469050" cy="2292052"/>
          </a:xfrm>
          <a:prstGeom prst="rect">
            <a:avLst/>
          </a:prstGeom>
        </p:spPr>
      </p:pic>
      <p:pic>
        <p:nvPicPr>
          <p:cNvPr id="3" name="Picture 2">
            <a:extLst>
              <a:ext uri="{FF2B5EF4-FFF2-40B4-BE49-F238E27FC236}">
                <a16:creationId xmlns:a16="http://schemas.microsoft.com/office/drawing/2014/main" id="{16D27587-F4A2-570E-DBA4-552FC5811526}"/>
              </a:ext>
            </a:extLst>
          </p:cNvPr>
          <p:cNvPicPr>
            <a:picLocks noChangeAspect="1"/>
          </p:cNvPicPr>
          <p:nvPr/>
        </p:nvPicPr>
        <p:blipFill>
          <a:blip r:embed="rId4"/>
          <a:stretch>
            <a:fillRect/>
          </a:stretch>
        </p:blipFill>
        <p:spPr>
          <a:xfrm>
            <a:off x="4208678" y="4214135"/>
            <a:ext cx="3731562" cy="2465497"/>
          </a:xfrm>
          <a:prstGeom prst="rect">
            <a:avLst/>
          </a:prstGeom>
        </p:spPr>
      </p:pic>
      <p:pic>
        <p:nvPicPr>
          <p:cNvPr id="6" name="Picture 5">
            <a:extLst>
              <a:ext uri="{FF2B5EF4-FFF2-40B4-BE49-F238E27FC236}">
                <a16:creationId xmlns:a16="http://schemas.microsoft.com/office/drawing/2014/main" id="{35FE6FBA-BEA0-D016-CBC9-DE80B2FAC48C}"/>
              </a:ext>
            </a:extLst>
          </p:cNvPr>
          <p:cNvPicPr>
            <a:picLocks noChangeAspect="1"/>
          </p:cNvPicPr>
          <p:nvPr/>
        </p:nvPicPr>
        <p:blipFill>
          <a:blip r:embed="rId4"/>
          <a:srcRect l="61350" t="49716" r="16311" b="19294"/>
          <a:stretch/>
        </p:blipFill>
        <p:spPr>
          <a:xfrm>
            <a:off x="6082498" y="5381919"/>
            <a:ext cx="955663" cy="849086"/>
          </a:xfrm>
          <a:prstGeom prst="rect">
            <a:avLst/>
          </a:prstGeom>
        </p:spPr>
      </p:pic>
      <p:pic>
        <p:nvPicPr>
          <p:cNvPr id="4" name="Picture 3">
            <a:extLst>
              <a:ext uri="{FF2B5EF4-FFF2-40B4-BE49-F238E27FC236}">
                <a16:creationId xmlns:a16="http://schemas.microsoft.com/office/drawing/2014/main" id="{C4254B1F-AEF6-CF05-6668-88D175DB3EBD}"/>
              </a:ext>
            </a:extLst>
          </p:cNvPr>
          <p:cNvPicPr>
            <a:picLocks noChangeAspect="1"/>
          </p:cNvPicPr>
          <p:nvPr/>
        </p:nvPicPr>
        <p:blipFill>
          <a:blip r:embed="rId5"/>
          <a:stretch>
            <a:fillRect/>
          </a:stretch>
        </p:blipFill>
        <p:spPr>
          <a:xfrm>
            <a:off x="8359610" y="4214135"/>
            <a:ext cx="3213564" cy="2274305"/>
          </a:xfrm>
          <a:prstGeom prst="rect">
            <a:avLst/>
          </a:prstGeom>
        </p:spPr>
      </p:pic>
      <p:pic>
        <p:nvPicPr>
          <p:cNvPr id="7" name="Picture 6">
            <a:extLst>
              <a:ext uri="{FF2B5EF4-FFF2-40B4-BE49-F238E27FC236}">
                <a16:creationId xmlns:a16="http://schemas.microsoft.com/office/drawing/2014/main" id="{3755EE4A-E381-8D01-F2D0-5295271A5DC6}"/>
              </a:ext>
            </a:extLst>
          </p:cNvPr>
          <p:cNvPicPr>
            <a:picLocks noChangeAspect="1"/>
          </p:cNvPicPr>
          <p:nvPr/>
        </p:nvPicPr>
        <p:blipFill>
          <a:blip r:embed="rId6"/>
          <a:stretch>
            <a:fillRect/>
          </a:stretch>
        </p:blipFill>
        <p:spPr>
          <a:xfrm>
            <a:off x="8852868" y="1739641"/>
            <a:ext cx="3356047" cy="2322947"/>
          </a:xfrm>
          <a:prstGeom prst="rect">
            <a:avLst/>
          </a:prstGeom>
        </p:spPr>
      </p:pic>
      <p:pic>
        <p:nvPicPr>
          <p:cNvPr id="8" name="Picture 7">
            <a:extLst>
              <a:ext uri="{FF2B5EF4-FFF2-40B4-BE49-F238E27FC236}">
                <a16:creationId xmlns:a16="http://schemas.microsoft.com/office/drawing/2014/main" id="{B85DCF71-92BC-8757-DE91-93CE92A64D45}"/>
              </a:ext>
            </a:extLst>
          </p:cNvPr>
          <p:cNvPicPr>
            <a:picLocks noChangeAspect="1"/>
          </p:cNvPicPr>
          <p:nvPr/>
        </p:nvPicPr>
        <p:blipFill>
          <a:blip r:embed="rId7"/>
          <a:stretch>
            <a:fillRect/>
          </a:stretch>
        </p:blipFill>
        <p:spPr>
          <a:xfrm>
            <a:off x="6580059" y="19059"/>
            <a:ext cx="3386333" cy="2272993"/>
          </a:xfrm>
          <a:prstGeom prst="rect">
            <a:avLst/>
          </a:prstGeom>
        </p:spPr>
      </p:pic>
      <p:pic>
        <p:nvPicPr>
          <p:cNvPr id="12" name="Picture 11">
            <a:extLst>
              <a:ext uri="{FF2B5EF4-FFF2-40B4-BE49-F238E27FC236}">
                <a16:creationId xmlns:a16="http://schemas.microsoft.com/office/drawing/2014/main" id="{2B2C6D1F-E8F0-3020-6A6D-935DB828220E}"/>
              </a:ext>
            </a:extLst>
          </p:cNvPr>
          <p:cNvPicPr>
            <a:picLocks noChangeAspect="1"/>
          </p:cNvPicPr>
          <p:nvPr/>
        </p:nvPicPr>
        <p:blipFill>
          <a:blip r:embed="rId8"/>
          <a:srcRect r="63125"/>
          <a:stretch>
            <a:fillRect/>
          </a:stretch>
        </p:blipFill>
        <p:spPr>
          <a:xfrm>
            <a:off x="4918898" y="2504750"/>
            <a:ext cx="2569580" cy="1557838"/>
          </a:xfrm>
          <a:prstGeom prst="rect">
            <a:avLst/>
          </a:prstGeom>
        </p:spPr>
      </p:pic>
    </p:spTree>
    <p:extLst>
      <p:ext uri="{BB962C8B-B14F-4D97-AF65-F5344CB8AC3E}">
        <p14:creationId xmlns:p14="http://schemas.microsoft.com/office/powerpoint/2010/main" val="272666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9A0A-1600-4BE6-23BE-DE563A2E31A4}"/>
              </a:ext>
            </a:extLst>
          </p:cNvPr>
          <p:cNvSpPr>
            <a:spLocks noGrp="1"/>
          </p:cNvSpPr>
          <p:nvPr>
            <p:ph type="title"/>
          </p:nvPr>
        </p:nvSpPr>
        <p:spPr>
          <a:xfrm>
            <a:off x="167536" y="2607582"/>
            <a:ext cx="2096693" cy="1325563"/>
          </a:xfrm>
        </p:spPr>
        <p:txBody>
          <a:bodyPr>
            <a:normAutofit/>
          </a:bodyPr>
          <a:lstStyle/>
          <a:p>
            <a:br>
              <a:rPr lang="en-GB"/>
            </a:br>
            <a:endParaRPr lang="en-GB"/>
          </a:p>
        </p:txBody>
      </p:sp>
      <p:pic>
        <p:nvPicPr>
          <p:cNvPr id="5" name="Picture 4">
            <a:extLst>
              <a:ext uri="{FF2B5EF4-FFF2-40B4-BE49-F238E27FC236}">
                <a16:creationId xmlns:a16="http://schemas.microsoft.com/office/drawing/2014/main" id="{D8160699-9D6C-E7CE-45F6-5AED75B227C1}"/>
              </a:ext>
            </a:extLst>
          </p:cNvPr>
          <p:cNvPicPr>
            <a:picLocks noChangeAspect="1"/>
          </p:cNvPicPr>
          <p:nvPr/>
        </p:nvPicPr>
        <p:blipFill>
          <a:blip r:embed="rId2"/>
          <a:stretch>
            <a:fillRect/>
          </a:stretch>
        </p:blipFill>
        <p:spPr>
          <a:xfrm>
            <a:off x="926812" y="60052"/>
            <a:ext cx="2197388" cy="3210311"/>
          </a:xfrm>
          <a:prstGeom prst="rect">
            <a:avLst/>
          </a:prstGeom>
        </p:spPr>
      </p:pic>
      <p:pic>
        <p:nvPicPr>
          <p:cNvPr id="7" name="Picture 6">
            <a:extLst>
              <a:ext uri="{FF2B5EF4-FFF2-40B4-BE49-F238E27FC236}">
                <a16:creationId xmlns:a16="http://schemas.microsoft.com/office/drawing/2014/main" id="{BD1B5A2E-A7F4-A797-003D-04CCA7CCB694}"/>
              </a:ext>
            </a:extLst>
          </p:cNvPr>
          <p:cNvPicPr>
            <a:picLocks noChangeAspect="1"/>
          </p:cNvPicPr>
          <p:nvPr/>
        </p:nvPicPr>
        <p:blipFill>
          <a:blip r:embed="rId3"/>
          <a:stretch>
            <a:fillRect/>
          </a:stretch>
        </p:blipFill>
        <p:spPr>
          <a:xfrm>
            <a:off x="926813" y="3429000"/>
            <a:ext cx="2197388" cy="3116863"/>
          </a:xfrm>
          <a:prstGeom prst="rect">
            <a:avLst/>
          </a:prstGeom>
        </p:spPr>
      </p:pic>
      <p:pic>
        <p:nvPicPr>
          <p:cNvPr id="10" name="Picture 9">
            <a:extLst>
              <a:ext uri="{FF2B5EF4-FFF2-40B4-BE49-F238E27FC236}">
                <a16:creationId xmlns:a16="http://schemas.microsoft.com/office/drawing/2014/main" id="{1BE4F89E-ABB1-9130-DE3D-C4C7C80B9638}"/>
              </a:ext>
            </a:extLst>
          </p:cNvPr>
          <p:cNvPicPr>
            <a:picLocks noChangeAspect="1"/>
          </p:cNvPicPr>
          <p:nvPr/>
        </p:nvPicPr>
        <p:blipFill>
          <a:blip r:embed="rId4"/>
          <a:stretch>
            <a:fillRect/>
          </a:stretch>
        </p:blipFill>
        <p:spPr>
          <a:xfrm>
            <a:off x="5648894" y="229126"/>
            <a:ext cx="4126478" cy="6399747"/>
          </a:xfrm>
          <a:prstGeom prst="rect">
            <a:avLst/>
          </a:prstGeom>
        </p:spPr>
      </p:pic>
      <p:pic>
        <p:nvPicPr>
          <p:cNvPr id="4" name="Picture 3">
            <a:extLst>
              <a:ext uri="{FF2B5EF4-FFF2-40B4-BE49-F238E27FC236}">
                <a16:creationId xmlns:a16="http://schemas.microsoft.com/office/drawing/2014/main" id="{490BD716-DD6E-3189-085E-094815422D75}"/>
              </a:ext>
            </a:extLst>
          </p:cNvPr>
          <p:cNvPicPr>
            <a:picLocks noChangeAspect="1"/>
          </p:cNvPicPr>
          <p:nvPr/>
        </p:nvPicPr>
        <p:blipFill>
          <a:blip r:embed="rId5"/>
          <a:stretch>
            <a:fillRect/>
          </a:stretch>
        </p:blipFill>
        <p:spPr>
          <a:xfrm>
            <a:off x="10357480" y="824679"/>
            <a:ext cx="1432919" cy="2835350"/>
          </a:xfrm>
          <a:prstGeom prst="rect">
            <a:avLst/>
          </a:prstGeom>
        </p:spPr>
      </p:pic>
      <p:sp>
        <p:nvSpPr>
          <p:cNvPr id="6" name="TextBox 5">
            <a:extLst>
              <a:ext uri="{FF2B5EF4-FFF2-40B4-BE49-F238E27FC236}">
                <a16:creationId xmlns:a16="http://schemas.microsoft.com/office/drawing/2014/main" id="{786BA066-9138-7F95-AEA4-03EF45EFA49B}"/>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8" name="TextBox 7">
            <a:extLst>
              <a:ext uri="{FF2B5EF4-FFF2-40B4-BE49-F238E27FC236}">
                <a16:creationId xmlns:a16="http://schemas.microsoft.com/office/drawing/2014/main" id="{A3696FF9-A053-8DB5-F7E2-78541791C78C}"/>
              </a:ext>
            </a:extLst>
          </p:cNvPr>
          <p:cNvSpPr txBox="1"/>
          <p:nvPr/>
        </p:nvSpPr>
        <p:spPr>
          <a:xfrm>
            <a:off x="156496" y="225807"/>
            <a:ext cx="6256116" cy="369332"/>
          </a:xfrm>
          <a:prstGeom prst="rect">
            <a:avLst/>
          </a:prstGeom>
          <a:noFill/>
        </p:spPr>
        <p:txBody>
          <a:bodyPr wrap="square">
            <a:spAutoFit/>
          </a:bodyPr>
          <a:lstStyle/>
          <a:p>
            <a:r>
              <a:rPr lang="en-GB" dirty="0"/>
              <a:t>TBAT: read words with a /ai/</a:t>
            </a:r>
          </a:p>
        </p:txBody>
      </p:sp>
    </p:spTree>
    <p:extLst>
      <p:ext uri="{BB962C8B-B14F-4D97-AF65-F5344CB8AC3E}">
        <p14:creationId xmlns:p14="http://schemas.microsoft.com/office/powerpoint/2010/main" val="1409323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7AFEAE1-95A8-EBA4-5321-C77BE56494CB}"/>
              </a:ext>
            </a:extLst>
          </p:cNvPr>
          <p:cNvSpPr txBox="1">
            <a:spLocks/>
          </p:cNvSpPr>
          <p:nvPr/>
        </p:nvSpPr>
        <p:spPr>
          <a:xfrm>
            <a:off x="838200" y="1964043"/>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9900" dirty="0">
                <a:solidFill>
                  <a:prstClr val="black"/>
                </a:solidFill>
                <a:latin typeface="+mj-lt"/>
                <a:ea typeface="HP Simplified Jpan"/>
                <a:cs typeface="Latha"/>
              </a:rPr>
              <a:t>p</a:t>
            </a:r>
            <a:r>
              <a:rPr kumimoji="0" lang="en-GB" sz="19900" b="0" i="0" u="none" strike="noStrike" kern="1200" cap="none" spc="0" normalizeH="0" baseline="0" noProof="0" dirty="0">
                <a:ln>
                  <a:noFill/>
                </a:ln>
                <a:solidFill>
                  <a:prstClr val="black"/>
                </a:solidFill>
                <a:effectLst/>
                <a:uLnTx/>
                <a:uFillTx/>
                <a:latin typeface="+mj-lt"/>
                <a:ea typeface="HP Simplified Jpan"/>
                <a:cs typeface="Latha"/>
              </a:rPr>
              <a:t>-a-p-er</a:t>
            </a:r>
            <a:endParaRPr kumimoji="0" lang="en-GB" sz="19900" b="0" i="0" u="none" strike="noStrike" kern="1200" cap="none" spc="0" normalizeH="0" baseline="0" noProof="0" dirty="0">
              <a:ln>
                <a:noFill/>
              </a:ln>
              <a:solidFill>
                <a:prstClr val="black"/>
              </a:solidFill>
              <a:effectLst/>
              <a:uLnTx/>
              <a:uFillTx/>
              <a:latin typeface="+mj-lt"/>
              <a:ea typeface="HP Simplified Jpan" panose="020B0500000000000000" pitchFamily="34" charset="-128"/>
              <a:cs typeface="Latha" panose="020B0502040204020203" pitchFamily="34" charset="0"/>
            </a:endParaRPr>
          </a:p>
        </p:txBody>
      </p:sp>
      <p:sp>
        <p:nvSpPr>
          <p:cNvPr id="2" name="TextBox 1">
            <a:extLst>
              <a:ext uri="{FF2B5EF4-FFF2-40B4-BE49-F238E27FC236}">
                <a16:creationId xmlns:a16="http://schemas.microsoft.com/office/drawing/2014/main" id="{47D9C520-CDA7-77C4-D3CE-871000911323}"/>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3" name="TextBox 2">
            <a:extLst>
              <a:ext uri="{FF2B5EF4-FFF2-40B4-BE49-F238E27FC236}">
                <a16:creationId xmlns:a16="http://schemas.microsoft.com/office/drawing/2014/main" id="{E3F3EE07-0572-E38E-E83B-93C921F7BC38}"/>
              </a:ext>
            </a:extLst>
          </p:cNvPr>
          <p:cNvSpPr txBox="1"/>
          <p:nvPr/>
        </p:nvSpPr>
        <p:spPr>
          <a:xfrm>
            <a:off x="156496" y="225807"/>
            <a:ext cx="6256116" cy="369332"/>
          </a:xfrm>
          <a:prstGeom prst="rect">
            <a:avLst/>
          </a:prstGeom>
          <a:noFill/>
        </p:spPr>
        <p:txBody>
          <a:bodyPr wrap="square">
            <a:spAutoFit/>
          </a:bodyPr>
          <a:lstStyle/>
          <a:p>
            <a:r>
              <a:rPr lang="en-GB" dirty="0"/>
              <a:t>TBAT: read words with a /ai/</a:t>
            </a:r>
          </a:p>
        </p:txBody>
      </p:sp>
    </p:spTree>
    <p:extLst>
      <p:ext uri="{BB962C8B-B14F-4D97-AF65-F5344CB8AC3E}">
        <p14:creationId xmlns:p14="http://schemas.microsoft.com/office/powerpoint/2010/main" val="2235932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FC140C-0A8C-6311-CAAC-474402EBB1B2}"/>
              </a:ext>
            </a:extLst>
          </p:cNvPr>
          <p:cNvSpPr txBox="1">
            <a:spLocks/>
          </p:cNvSpPr>
          <p:nvPr/>
        </p:nvSpPr>
        <p:spPr>
          <a:xfrm>
            <a:off x="2727960" y="21415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3800" b="0" i="0" u="none" strike="noStrike" kern="1200" cap="none" spc="0" normalizeH="0" baseline="0" noProof="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ontent Placeholder 2">
            <a:extLst>
              <a:ext uri="{FF2B5EF4-FFF2-40B4-BE49-F238E27FC236}">
                <a16:creationId xmlns:a16="http://schemas.microsoft.com/office/drawing/2014/main" id="{98BBA114-528C-20F8-E0F3-305F93606C93}"/>
              </a:ext>
            </a:extLst>
          </p:cNvPr>
          <p:cNvSpPr txBox="1">
            <a:spLocks/>
          </p:cNvSpPr>
          <p:nvPr/>
        </p:nvSpPr>
        <p:spPr>
          <a:xfrm>
            <a:off x="1145399" y="1825786"/>
            <a:ext cx="1104392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9900" dirty="0">
                <a:solidFill>
                  <a:prstClr val="black"/>
                </a:solidFill>
                <a:latin typeface="+mj-lt"/>
                <a:ea typeface="HP Simplified Jpan"/>
                <a:cs typeface="Latha"/>
              </a:rPr>
              <a:t>l</a:t>
            </a:r>
            <a:r>
              <a:rPr kumimoji="0" lang="en-GB" sz="19900" b="0" i="0" u="none" strike="noStrike" kern="1200" cap="none" spc="0" normalizeH="0" baseline="0" noProof="0" dirty="0">
                <a:ln>
                  <a:noFill/>
                </a:ln>
                <a:solidFill>
                  <a:prstClr val="black"/>
                </a:solidFill>
                <a:effectLst/>
                <a:uLnTx/>
                <a:uFillTx/>
                <a:latin typeface="+mj-lt"/>
                <a:ea typeface="HP Simplified Jpan"/>
                <a:cs typeface="Latha"/>
              </a:rPr>
              <a:t>-a-t-er</a:t>
            </a:r>
            <a:endParaRPr kumimoji="0" lang="en-GB" sz="19900" b="0" i="0" u="none" strike="noStrike" kern="1200" cap="none" spc="0" normalizeH="0" baseline="0" noProof="0" dirty="0">
              <a:ln>
                <a:noFill/>
              </a:ln>
              <a:solidFill>
                <a:prstClr val="black"/>
              </a:solidFill>
              <a:effectLst/>
              <a:uLnTx/>
              <a:uFillTx/>
              <a:latin typeface="+mj-lt"/>
              <a:ea typeface="HP Simplified Jpan" panose="020B0500000000000000" pitchFamily="34" charset="-128"/>
              <a:cs typeface="Latha" panose="020B0502040204020203" pitchFamily="34" charset="0"/>
            </a:endParaRPr>
          </a:p>
        </p:txBody>
      </p:sp>
      <p:sp>
        <p:nvSpPr>
          <p:cNvPr id="2" name="TextBox 1">
            <a:extLst>
              <a:ext uri="{FF2B5EF4-FFF2-40B4-BE49-F238E27FC236}">
                <a16:creationId xmlns:a16="http://schemas.microsoft.com/office/drawing/2014/main" id="{1494E400-427A-33A5-A2FC-DE3501E49D11}"/>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3" name="TextBox 2">
            <a:extLst>
              <a:ext uri="{FF2B5EF4-FFF2-40B4-BE49-F238E27FC236}">
                <a16:creationId xmlns:a16="http://schemas.microsoft.com/office/drawing/2014/main" id="{3135681C-DBA5-5F89-DF3B-4CCB86C71536}"/>
              </a:ext>
            </a:extLst>
          </p:cNvPr>
          <p:cNvSpPr txBox="1"/>
          <p:nvPr/>
        </p:nvSpPr>
        <p:spPr>
          <a:xfrm>
            <a:off x="156496" y="225807"/>
            <a:ext cx="6256116" cy="369332"/>
          </a:xfrm>
          <a:prstGeom prst="rect">
            <a:avLst/>
          </a:prstGeom>
          <a:noFill/>
        </p:spPr>
        <p:txBody>
          <a:bodyPr wrap="square">
            <a:spAutoFit/>
          </a:bodyPr>
          <a:lstStyle/>
          <a:p>
            <a:r>
              <a:rPr lang="en-GB" dirty="0"/>
              <a:t>TBAT: read words with a /ai/</a:t>
            </a:r>
          </a:p>
        </p:txBody>
      </p:sp>
    </p:spTree>
    <p:extLst>
      <p:ext uri="{BB962C8B-B14F-4D97-AF65-F5344CB8AC3E}">
        <p14:creationId xmlns:p14="http://schemas.microsoft.com/office/powerpoint/2010/main" val="1713304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DD50229-43EA-7A6D-F997-1CA1E00BB46B}"/>
              </a:ext>
            </a:extLst>
          </p:cNvPr>
          <p:cNvSpPr txBox="1">
            <a:spLocks/>
          </p:cNvSpPr>
          <p:nvPr/>
        </p:nvSpPr>
        <p:spPr>
          <a:xfrm>
            <a:off x="2727960" y="21415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3800" b="0" i="0" u="none" strike="noStrike" kern="1200" cap="none" spc="0" normalizeH="0" baseline="0" noProof="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ontent Placeholder 2">
            <a:extLst>
              <a:ext uri="{FF2B5EF4-FFF2-40B4-BE49-F238E27FC236}">
                <a16:creationId xmlns:a16="http://schemas.microsoft.com/office/drawing/2014/main" id="{55D1B749-79B6-6EFD-843B-39F6A830DBAC}"/>
              </a:ext>
            </a:extLst>
          </p:cNvPr>
          <p:cNvSpPr txBox="1">
            <a:spLocks/>
          </p:cNvSpPr>
          <p:nvPr/>
        </p:nvSpPr>
        <p:spPr>
          <a:xfrm>
            <a:off x="1519746" y="1981561"/>
            <a:ext cx="1168386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5300" dirty="0">
                <a:solidFill>
                  <a:prstClr val="black"/>
                </a:solidFill>
                <a:latin typeface="+mj-lt"/>
                <a:ea typeface="HP Simplified Jpan" panose="020B0500000000000000" pitchFamily="34" charset="-128"/>
                <a:cs typeface="Latha" panose="020B0502040204020203" pitchFamily="34" charset="0"/>
              </a:rPr>
              <a:t>c</a:t>
            </a:r>
            <a:r>
              <a:rPr kumimoji="0" lang="en-GB" sz="15300" b="0" i="0" u="none" strike="noStrike" kern="1200" cap="none" spc="0" normalizeH="0" baseline="0" noProof="0" dirty="0">
                <a:ln>
                  <a:noFill/>
                </a:ln>
                <a:solidFill>
                  <a:prstClr val="black"/>
                </a:solidFill>
                <a:effectLst/>
                <a:uLnTx/>
                <a:uFillTx/>
                <a:latin typeface="+mj-lt"/>
                <a:ea typeface="HP Simplified Jpan" panose="020B0500000000000000" pitchFamily="34" charset="-128"/>
                <a:cs typeface="Latha" panose="020B0502040204020203" pitchFamily="34" charset="0"/>
              </a:rPr>
              <a:t>h-a-s-</a:t>
            </a:r>
            <a:r>
              <a:rPr kumimoji="0" lang="en-GB" sz="15300" b="0" i="0" u="none" strike="noStrike" kern="1200" cap="none" spc="0" normalizeH="0" baseline="0" noProof="0" dirty="0" err="1">
                <a:ln>
                  <a:noFill/>
                </a:ln>
                <a:solidFill>
                  <a:prstClr val="black"/>
                </a:solidFill>
                <a:effectLst/>
                <a:uLnTx/>
                <a:uFillTx/>
                <a:latin typeface="+mj-lt"/>
                <a:ea typeface="HP Simplified Jpan" panose="020B0500000000000000" pitchFamily="34" charset="-128"/>
                <a:cs typeface="Latha" panose="020B0502040204020203" pitchFamily="34" charset="0"/>
              </a:rPr>
              <a:t>i</a:t>
            </a:r>
            <a:r>
              <a:rPr kumimoji="0" lang="en-GB" sz="15300" b="0" i="0" u="none" strike="noStrike" kern="1200" cap="none" spc="0" normalizeH="0" baseline="0" noProof="0" dirty="0">
                <a:ln>
                  <a:noFill/>
                </a:ln>
                <a:solidFill>
                  <a:prstClr val="black"/>
                </a:solidFill>
                <a:effectLst/>
                <a:uLnTx/>
                <a:uFillTx/>
                <a:latin typeface="+mj-lt"/>
                <a:ea typeface="HP Simplified Jpan" panose="020B0500000000000000" pitchFamily="34" charset="-128"/>
                <a:cs typeface="Latha" panose="020B0502040204020203" pitchFamily="34" charset="0"/>
              </a:rPr>
              <a:t>-ng</a:t>
            </a:r>
          </a:p>
        </p:txBody>
      </p:sp>
      <p:sp>
        <p:nvSpPr>
          <p:cNvPr id="2" name="TextBox 1">
            <a:extLst>
              <a:ext uri="{FF2B5EF4-FFF2-40B4-BE49-F238E27FC236}">
                <a16:creationId xmlns:a16="http://schemas.microsoft.com/office/drawing/2014/main" id="{EF71EE6F-25F6-A06F-ACC3-482D96F40119}"/>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3" name="TextBox 2">
            <a:extLst>
              <a:ext uri="{FF2B5EF4-FFF2-40B4-BE49-F238E27FC236}">
                <a16:creationId xmlns:a16="http://schemas.microsoft.com/office/drawing/2014/main" id="{89167796-F3BE-00C4-30DD-3E148C4F77C4}"/>
              </a:ext>
            </a:extLst>
          </p:cNvPr>
          <p:cNvSpPr txBox="1"/>
          <p:nvPr/>
        </p:nvSpPr>
        <p:spPr>
          <a:xfrm>
            <a:off x="156496" y="225807"/>
            <a:ext cx="6256116" cy="369332"/>
          </a:xfrm>
          <a:prstGeom prst="rect">
            <a:avLst/>
          </a:prstGeom>
          <a:noFill/>
        </p:spPr>
        <p:txBody>
          <a:bodyPr wrap="square">
            <a:spAutoFit/>
          </a:bodyPr>
          <a:lstStyle/>
          <a:p>
            <a:r>
              <a:rPr lang="en-GB" dirty="0"/>
              <a:t>TBAT: read words with a /ai/</a:t>
            </a:r>
          </a:p>
        </p:txBody>
      </p:sp>
    </p:spTree>
    <p:extLst>
      <p:ext uri="{BB962C8B-B14F-4D97-AF65-F5344CB8AC3E}">
        <p14:creationId xmlns:p14="http://schemas.microsoft.com/office/powerpoint/2010/main" val="3439104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413D1E2-6AA4-CC02-8527-D0268EB5C123}"/>
              </a:ext>
            </a:extLst>
          </p:cNvPr>
          <p:cNvSpPr txBox="1">
            <a:spLocks/>
          </p:cNvSpPr>
          <p:nvPr/>
        </p:nvSpPr>
        <p:spPr>
          <a:xfrm>
            <a:off x="4099560" y="21415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3800" b="0" i="0" u="none" strike="noStrike" kern="1200" cap="none" spc="0" normalizeH="0" baseline="0" noProof="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ontent Placeholder 2">
            <a:extLst>
              <a:ext uri="{FF2B5EF4-FFF2-40B4-BE49-F238E27FC236}">
                <a16:creationId xmlns:a16="http://schemas.microsoft.com/office/drawing/2014/main" id="{A3D22C99-B2EA-F1B4-3F95-DC4477634DFB}"/>
              </a:ext>
            </a:extLst>
          </p:cNvPr>
          <p:cNvSpPr txBox="1">
            <a:spLocks/>
          </p:cNvSpPr>
          <p:nvPr/>
        </p:nvSpPr>
        <p:spPr>
          <a:xfrm>
            <a:off x="3278777" y="1666647"/>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9900" b="0" i="0" u="none" strike="noStrike" kern="1200" cap="none" spc="0" normalizeH="0" baseline="0" noProof="0" dirty="0">
                <a:ln>
                  <a:noFill/>
                </a:ln>
                <a:solidFill>
                  <a:prstClr val="black"/>
                </a:solidFill>
                <a:effectLst/>
                <a:uLnTx/>
                <a:uFillTx/>
                <a:latin typeface="+mj-lt"/>
                <a:ea typeface="HP Simplified Jpan"/>
                <a:cs typeface="Latha"/>
              </a:rPr>
              <a:t>basic</a:t>
            </a:r>
            <a:endParaRPr kumimoji="0" lang="en-GB" sz="19900" b="0" i="0" u="none" strike="noStrike" kern="1200" cap="none" spc="0" normalizeH="0" baseline="0" noProof="0" dirty="0">
              <a:ln>
                <a:noFill/>
              </a:ln>
              <a:solidFill>
                <a:prstClr val="black"/>
              </a:solidFill>
              <a:effectLst/>
              <a:uLnTx/>
              <a:uFillTx/>
              <a:latin typeface="+mj-lt"/>
              <a:ea typeface="HP Simplified Jpan" panose="020B0500000000000000" pitchFamily="34" charset="-128"/>
              <a:cs typeface="Latha" panose="020B0502040204020203" pitchFamily="34" charset="0"/>
            </a:endParaRPr>
          </a:p>
        </p:txBody>
      </p:sp>
      <p:sp>
        <p:nvSpPr>
          <p:cNvPr id="2" name="TextBox 1">
            <a:extLst>
              <a:ext uri="{FF2B5EF4-FFF2-40B4-BE49-F238E27FC236}">
                <a16:creationId xmlns:a16="http://schemas.microsoft.com/office/drawing/2014/main" id="{55FA2403-3538-E0E7-EAF6-4DB35E9084EC}"/>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3" name="TextBox 2">
            <a:extLst>
              <a:ext uri="{FF2B5EF4-FFF2-40B4-BE49-F238E27FC236}">
                <a16:creationId xmlns:a16="http://schemas.microsoft.com/office/drawing/2014/main" id="{8EAFF17D-4163-3E5F-437B-DAF547A9163A}"/>
              </a:ext>
            </a:extLst>
          </p:cNvPr>
          <p:cNvSpPr txBox="1"/>
          <p:nvPr/>
        </p:nvSpPr>
        <p:spPr>
          <a:xfrm>
            <a:off x="156496" y="225807"/>
            <a:ext cx="6256116" cy="369332"/>
          </a:xfrm>
          <a:prstGeom prst="rect">
            <a:avLst/>
          </a:prstGeom>
          <a:noFill/>
        </p:spPr>
        <p:txBody>
          <a:bodyPr wrap="square">
            <a:spAutoFit/>
          </a:bodyPr>
          <a:lstStyle/>
          <a:p>
            <a:r>
              <a:rPr lang="en-GB" dirty="0"/>
              <a:t>TBAT: read words with a /ai/</a:t>
            </a:r>
          </a:p>
        </p:txBody>
      </p:sp>
    </p:spTree>
    <p:extLst>
      <p:ext uri="{BB962C8B-B14F-4D97-AF65-F5344CB8AC3E}">
        <p14:creationId xmlns:p14="http://schemas.microsoft.com/office/powerpoint/2010/main" val="1871505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2426F6C-0A00-D7D1-B6F3-3B76820D8CF0}"/>
              </a:ext>
            </a:extLst>
          </p:cNvPr>
          <p:cNvSpPr txBox="1">
            <a:spLocks/>
          </p:cNvSpPr>
          <p:nvPr/>
        </p:nvSpPr>
        <p:spPr>
          <a:xfrm>
            <a:off x="1923869" y="1826350"/>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9900" b="0" i="0" u="none" strike="noStrike" kern="1200" cap="none" spc="0" normalizeH="0" baseline="0" noProof="0" dirty="0">
                <a:ln>
                  <a:noFill/>
                </a:ln>
                <a:solidFill>
                  <a:prstClr val="black"/>
                </a:solidFill>
                <a:effectLst/>
                <a:uLnTx/>
                <a:uFillTx/>
                <a:latin typeface="+mj-lt"/>
                <a:ea typeface="HP Simplified Jpan"/>
                <a:cs typeface="Latha"/>
              </a:rPr>
              <a:t>baking</a:t>
            </a:r>
            <a:endParaRPr kumimoji="0" lang="en-GB" sz="19900" b="0" i="0" u="none" strike="noStrike" kern="1200" cap="none" spc="0" normalizeH="0" baseline="0" noProof="0" dirty="0">
              <a:ln>
                <a:noFill/>
              </a:ln>
              <a:solidFill>
                <a:prstClr val="black"/>
              </a:solidFill>
              <a:effectLst/>
              <a:uLnTx/>
              <a:uFillTx/>
              <a:latin typeface="+mj-lt"/>
              <a:ea typeface="HP Simplified Jpan" panose="020B0500000000000000" pitchFamily="34" charset="-128"/>
              <a:cs typeface="Latha" panose="020B0502040204020203" pitchFamily="34" charset="0"/>
            </a:endParaRPr>
          </a:p>
        </p:txBody>
      </p:sp>
      <p:sp>
        <p:nvSpPr>
          <p:cNvPr id="2" name="TextBox 1">
            <a:extLst>
              <a:ext uri="{FF2B5EF4-FFF2-40B4-BE49-F238E27FC236}">
                <a16:creationId xmlns:a16="http://schemas.microsoft.com/office/drawing/2014/main" id="{DD2BBCE8-341A-A12A-0256-3C0B01D8BE0E}"/>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3" name="TextBox 2">
            <a:extLst>
              <a:ext uri="{FF2B5EF4-FFF2-40B4-BE49-F238E27FC236}">
                <a16:creationId xmlns:a16="http://schemas.microsoft.com/office/drawing/2014/main" id="{500DF66F-A479-2757-77C5-380ACFE0BF09}"/>
              </a:ext>
            </a:extLst>
          </p:cNvPr>
          <p:cNvSpPr txBox="1"/>
          <p:nvPr/>
        </p:nvSpPr>
        <p:spPr>
          <a:xfrm>
            <a:off x="156496" y="225807"/>
            <a:ext cx="6256116" cy="369332"/>
          </a:xfrm>
          <a:prstGeom prst="rect">
            <a:avLst/>
          </a:prstGeom>
          <a:noFill/>
        </p:spPr>
        <p:txBody>
          <a:bodyPr wrap="square">
            <a:spAutoFit/>
          </a:bodyPr>
          <a:lstStyle/>
          <a:p>
            <a:r>
              <a:rPr lang="en-GB" dirty="0"/>
              <a:t>TBAT: read words with a /ai/</a:t>
            </a:r>
          </a:p>
        </p:txBody>
      </p:sp>
    </p:spTree>
    <p:extLst>
      <p:ext uri="{BB962C8B-B14F-4D97-AF65-F5344CB8AC3E}">
        <p14:creationId xmlns:p14="http://schemas.microsoft.com/office/powerpoint/2010/main" val="685568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F8974F-1439-79FC-E435-6BB4BA3A0D2A}"/>
              </a:ext>
            </a:extLst>
          </p:cNvPr>
          <p:cNvSpPr txBox="1">
            <a:spLocks noGrp="1"/>
          </p:cNvSpPr>
          <p:nvPr>
            <p:ph idx="1"/>
          </p:nvPr>
        </p:nvSpPr>
        <p:spPr>
          <a:xfrm>
            <a:off x="3147015" y="194051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9900" dirty="0">
                <a:solidFill>
                  <a:prstClr val="black"/>
                </a:solidFill>
                <a:latin typeface="+mj-lt"/>
                <a:ea typeface="HP Simplified Jpan"/>
                <a:cs typeface="Latha"/>
              </a:rPr>
              <a:t>acorn</a:t>
            </a:r>
            <a:endParaRPr kumimoji="0" lang="en-GB" sz="19900" b="0" i="0" u="none" strike="noStrike" kern="1200" cap="none" spc="0" normalizeH="0" baseline="0" noProof="0" dirty="0">
              <a:ln>
                <a:noFill/>
              </a:ln>
              <a:solidFill>
                <a:prstClr val="black"/>
              </a:solidFill>
              <a:effectLst/>
              <a:uLnTx/>
              <a:uFillTx/>
              <a:latin typeface="+mj-lt"/>
              <a:ea typeface="HP Simplified Jpan" panose="020B0500000000000000" pitchFamily="34" charset="-128"/>
              <a:cs typeface="Latha" panose="020B0502040204020203" pitchFamily="34" charset="0"/>
            </a:endParaRPr>
          </a:p>
        </p:txBody>
      </p:sp>
      <p:sp>
        <p:nvSpPr>
          <p:cNvPr id="2" name="TextBox 1">
            <a:extLst>
              <a:ext uri="{FF2B5EF4-FFF2-40B4-BE49-F238E27FC236}">
                <a16:creationId xmlns:a16="http://schemas.microsoft.com/office/drawing/2014/main" id="{6F6D7E30-0E4A-512E-D88C-0E1568813A36}"/>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4" name="TextBox 3">
            <a:extLst>
              <a:ext uri="{FF2B5EF4-FFF2-40B4-BE49-F238E27FC236}">
                <a16:creationId xmlns:a16="http://schemas.microsoft.com/office/drawing/2014/main" id="{AE4CD38B-0C92-E31F-89A1-6CCD73C609C8}"/>
              </a:ext>
            </a:extLst>
          </p:cNvPr>
          <p:cNvSpPr txBox="1"/>
          <p:nvPr/>
        </p:nvSpPr>
        <p:spPr>
          <a:xfrm>
            <a:off x="156496" y="225807"/>
            <a:ext cx="6256116" cy="369332"/>
          </a:xfrm>
          <a:prstGeom prst="rect">
            <a:avLst/>
          </a:prstGeom>
          <a:noFill/>
        </p:spPr>
        <p:txBody>
          <a:bodyPr wrap="square">
            <a:spAutoFit/>
          </a:bodyPr>
          <a:lstStyle/>
          <a:p>
            <a:r>
              <a:rPr lang="en-GB" dirty="0"/>
              <a:t>TBAT: read words with a /ai/</a:t>
            </a:r>
          </a:p>
        </p:txBody>
      </p:sp>
    </p:spTree>
    <p:extLst>
      <p:ext uri="{BB962C8B-B14F-4D97-AF65-F5344CB8AC3E}">
        <p14:creationId xmlns:p14="http://schemas.microsoft.com/office/powerpoint/2010/main" val="1016467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8FF2C-C175-8C3B-3644-CF0D062188D0}"/>
              </a:ext>
            </a:extLst>
          </p:cNvPr>
          <p:cNvPicPr>
            <a:picLocks noChangeAspect="1"/>
          </p:cNvPicPr>
          <p:nvPr/>
        </p:nvPicPr>
        <p:blipFill>
          <a:blip r:embed="rId2"/>
          <a:stretch>
            <a:fillRect/>
          </a:stretch>
        </p:blipFill>
        <p:spPr>
          <a:xfrm>
            <a:off x="-150920" y="1300646"/>
            <a:ext cx="12342919" cy="4333932"/>
          </a:xfrm>
          <a:prstGeom prst="rect">
            <a:avLst/>
          </a:prstGeom>
        </p:spPr>
      </p:pic>
      <p:sp>
        <p:nvSpPr>
          <p:cNvPr id="2" name="TextBox 1">
            <a:extLst>
              <a:ext uri="{FF2B5EF4-FFF2-40B4-BE49-F238E27FC236}">
                <a16:creationId xmlns:a16="http://schemas.microsoft.com/office/drawing/2014/main" id="{C79013E8-9D70-FD3B-CA6F-48E77843A3D1}"/>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4" name="TextBox 3">
            <a:extLst>
              <a:ext uri="{FF2B5EF4-FFF2-40B4-BE49-F238E27FC236}">
                <a16:creationId xmlns:a16="http://schemas.microsoft.com/office/drawing/2014/main" id="{74F64B24-8169-A533-69F6-B018C8BD6DC5}"/>
              </a:ext>
            </a:extLst>
          </p:cNvPr>
          <p:cNvSpPr txBox="1"/>
          <p:nvPr/>
        </p:nvSpPr>
        <p:spPr>
          <a:xfrm>
            <a:off x="156496" y="225807"/>
            <a:ext cx="6256116" cy="369332"/>
          </a:xfrm>
          <a:prstGeom prst="rect">
            <a:avLst/>
          </a:prstGeom>
          <a:noFill/>
        </p:spPr>
        <p:txBody>
          <a:bodyPr wrap="square">
            <a:spAutoFit/>
          </a:bodyPr>
          <a:lstStyle/>
          <a:p>
            <a:r>
              <a:rPr lang="en-GB" dirty="0"/>
              <a:t>TBAT: read words with a /ai/</a:t>
            </a:r>
          </a:p>
        </p:txBody>
      </p:sp>
    </p:spTree>
    <p:extLst>
      <p:ext uri="{BB962C8B-B14F-4D97-AF65-F5344CB8AC3E}">
        <p14:creationId xmlns:p14="http://schemas.microsoft.com/office/powerpoint/2010/main" val="2488548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5996-49C3-341C-9E60-08338473CDB3}"/>
              </a:ext>
            </a:extLst>
          </p:cNvPr>
          <p:cNvSpPr>
            <a:spLocks noGrp="1"/>
          </p:cNvSpPr>
          <p:nvPr>
            <p:ph type="title"/>
          </p:nvPr>
        </p:nvSpPr>
        <p:spPr/>
        <p:txBody>
          <a:bodyPr/>
          <a:lstStyle/>
          <a:p>
            <a:r>
              <a:rPr lang="en-US">
                <a:latin typeface="Sassoon Primary"/>
              </a:rPr>
              <a:t>Morning Challenges:</a:t>
            </a:r>
          </a:p>
        </p:txBody>
      </p:sp>
      <p:pic>
        <p:nvPicPr>
          <p:cNvPr id="4" name="Picture 3" descr="A line of blue and grey lines&#10;&#10;Description automatically generated">
            <a:extLst>
              <a:ext uri="{FF2B5EF4-FFF2-40B4-BE49-F238E27FC236}">
                <a16:creationId xmlns:a16="http://schemas.microsoft.com/office/drawing/2014/main" id="{D1A6BD3F-4A2E-D71E-03F1-243A86C2F718}"/>
              </a:ext>
            </a:extLst>
          </p:cNvPr>
          <p:cNvPicPr>
            <a:picLocks noChangeAspect="1"/>
          </p:cNvPicPr>
          <p:nvPr/>
        </p:nvPicPr>
        <p:blipFill>
          <a:blip r:embed="rId2"/>
          <a:stretch>
            <a:fillRect/>
          </a:stretch>
        </p:blipFill>
        <p:spPr>
          <a:xfrm>
            <a:off x="617755" y="1439047"/>
            <a:ext cx="7953375" cy="1714500"/>
          </a:xfrm>
          <a:prstGeom prst="rect">
            <a:avLst/>
          </a:prstGeom>
        </p:spPr>
      </p:pic>
      <p:sp>
        <p:nvSpPr>
          <p:cNvPr id="5" name="TextBox 7">
            <a:extLst>
              <a:ext uri="{FF2B5EF4-FFF2-40B4-BE49-F238E27FC236}">
                <a16:creationId xmlns:a16="http://schemas.microsoft.com/office/drawing/2014/main" id="{60F0FEAA-2BFF-4C53-0ADC-FB0FE3336592}"/>
              </a:ext>
            </a:extLst>
          </p:cNvPr>
          <p:cNvSpPr txBox="1"/>
          <p:nvPr/>
        </p:nvSpPr>
        <p:spPr>
          <a:xfrm>
            <a:off x="9107090" y="1437972"/>
            <a:ext cx="3188082"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Sassoon Primary"/>
              </a:rPr>
              <a:t>Name writing</a:t>
            </a:r>
          </a:p>
        </p:txBody>
      </p:sp>
      <p:pic>
        <p:nvPicPr>
          <p:cNvPr id="3" name="Picture 2" descr="A cloud with blue spirals&#10;&#10;AI-generated content may be incorrect.">
            <a:extLst>
              <a:ext uri="{FF2B5EF4-FFF2-40B4-BE49-F238E27FC236}">
                <a16:creationId xmlns:a16="http://schemas.microsoft.com/office/drawing/2014/main" id="{426C601D-2228-3BA1-AC41-71A394AA05BE}"/>
              </a:ext>
            </a:extLst>
          </p:cNvPr>
          <p:cNvPicPr>
            <a:picLocks noChangeAspect="1"/>
          </p:cNvPicPr>
          <p:nvPr/>
        </p:nvPicPr>
        <p:blipFill>
          <a:blip r:embed="rId3"/>
          <a:stretch>
            <a:fillRect/>
          </a:stretch>
        </p:blipFill>
        <p:spPr>
          <a:xfrm>
            <a:off x="616308" y="3788335"/>
            <a:ext cx="3768680" cy="2715698"/>
          </a:xfrm>
          <a:prstGeom prst="rect">
            <a:avLst/>
          </a:prstGeom>
        </p:spPr>
      </p:pic>
      <p:pic>
        <p:nvPicPr>
          <p:cNvPr id="6" name="Picture 5" descr="A black letter with a white background&#10;&#10;AI-generated content may be incorrect.">
            <a:extLst>
              <a:ext uri="{FF2B5EF4-FFF2-40B4-BE49-F238E27FC236}">
                <a16:creationId xmlns:a16="http://schemas.microsoft.com/office/drawing/2014/main" id="{33C147AF-31B1-9512-6067-C3095E15870D}"/>
              </a:ext>
            </a:extLst>
          </p:cNvPr>
          <p:cNvPicPr>
            <a:picLocks noChangeAspect="1"/>
          </p:cNvPicPr>
          <p:nvPr/>
        </p:nvPicPr>
        <p:blipFill>
          <a:blip r:embed="rId4"/>
          <a:stretch>
            <a:fillRect/>
          </a:stretch>
        </p:blipFill>
        <p:spPr>
          <a:xfrm>
            <a:off x="7825525" y="3305780"/>
            <a:ext cx="3527737" cy="1448470"/>
          </a:xfrm>
          <a:prstGeom prst="rect">
            <a:avLst/>
          </a:prstGeom>
        </p:spPr>
      </p:pic>
      <p:pic>
        <p:nvPicPr>
          <p:cNvPr id="7" name="Picture 6" descr="A black text with a white background&#10;&#10;AI-generated content may be incorrect.">
            <a:extLst>
              <a:ext uri="{FF2B5EF4-FFF2-40B4-BE49-F238E27FC236}">
                <a16:creationId xmlns:a16="http://schemas.microsoft.com/office/drawing/2014/main" id="{8DBBAFD6-5213-A736-0A0F-AC37CB667056}"/>
              </a:ext>
            </a:extLst>
          </p:cNvPr>
          <p:cNvPicPr>
            <a:picLocks noChangeAspect="1"/>
          </p:cNvPicPr>
          <p:nvPr/>
        </p:nvPicPr>
        <p:blipFill>
          <a:blip r:embed="rId5"/>
          <a:stretch>
            <a:fillRect/>
          </a:stretch>
        </p:blipFill>
        <p:spPr>
          <a:xfrm>
            <a:off x="7732624" y="5012565"/>
            <a:ext cx="3541824" cy="1490729"/>
          </a:xfrm>
          <a:prstGeom prst="rect">
            <a:avLst/>
          </a:prstGeom>
        </p:spPr>
      </p:pic>
      <p:pic>
        <p:nvPicPr>
          <p:cNvPr id="8" name="Picture 7" descr="A black letter on a white background&#10;&#10;AI-generated content may be incorrect.">
            <a:extLst>
              <a:ext uri="{FF2B5EF4-FFF2-40B4-BE49-F238E27FC236}">
                <a16:creationId xmlns:a16="http://schemas.microsoft.com/office/drawing/2014/main" id="{4777BF4E-BD2C-EA07-61AE-6B2B7C90747C}"/>
              </a:ext>
            </a:extLst>
          </p:cNvPr>
          <p:cNvPicPr>
            <a:picLocks noChangeAspect="1"/>
          </p:cNvPicPr>
          <p:nvPr/>
        </p:nvPicPr>
        <p:blipFill>
          <a:blip r:embed="rId6"/>
          <a:stretch>
            <a:fillRect/>
          </a:stretch>
        </p:blipFill>
        <p:spPr>
          <a:xfrm>
            <a:off x="5424488" y="4226819"/>
            <a:ext cx="1343025" cy="1581150"/>
          </a:xfrm>
          <a:prstGeom prst="rect">
            <a:avLst/>
          </a:prstGeom>
        </p:spPr>
      </p:pic>
    </p:spTree>
    <p:extLst>
      <p:ext uri="{BB962C8B-B14F-4D97-AF65-F5344CB8AC3E}">
        <p14:creationId xmlns:p14="http://schemas.microsoft.com/office/powerpoint/2010/main" val="869726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EA8B-6ADE-45B6-8ABB-D249A36570EF}"/>
              </a:ext>
            </a:extLst>
          </p:cNvPr>
          <p:cNvSpPr>
            <a:spLocks noGrp="1"/>
          </p:cNvSpPr>
          <p:nvPr>
            <p:ph type="title"/>
          </p:nvPr>
        </p:nvSpPr>
        <p:spPr/>
        <p:txBody>
          <a:bodyPr/>
          <a:lstStyle/>
          <a:p>
            <a:r>
              <a:rPr lang="en-GB"/>
              <a:t>Write a sentence using these words</a:t>
            </a:r>
          </a:p>
        </p:txBody>
      </p:sp>
      <p:sp>
        <p:nvSpPr>
          <p:cNvPr id="3" name="Content Placeholder 2">
            <a:extLst>
              <a:ext uri="{FF2B5EF4-FFF2-40B4-BE49-F238E27FC236}">
                <a16:creationId xmlns:a16="http://schemas.microsoft.com/office/drawing/2014/main" id="{AEF3FE9E-15E1-4D0C-F8C4-CC002D801C4B}"/>
              </a:ext>
            </a:extLst>
          </p:cNvPr>
          <p:cNvSpPr>
            <a:spLocks noGrp="1"/>
          </p:cNvSpPr>
          <p:nvPr>
            <p:ph idx="1"/>
          </p:nvPr>
        </p:nvSpPr>
        <p:spPr>
          <a:xfrm>
            <a:off x="838200" y="5018313"/>
            <a:ext cx="10515600" cy="1158649"/>
          </a:xfrm>
        </p:spPr>
        <p:txBody>
          <a:bodyPr vert="horz" lIns="91440" tIns="45720" rIns="91440" bIns="45720" rtlCol="0" anchor="t">
            <a:normAutofit/>
          </a:bodyPr>
          <a:lstStyle/>
          <a:p>
            <a:pPr marL="0" indent="0">
              <a:buNone/>
            </a:pPr>
            <a:r>
              <a:rPr lang="en-GB" sz="6600">
                <a:latin typeface="Century Gothic"/>
              </a:rPr>
              <a:t>basic</a:t>
            </a:r>
          </a:p>
        </p:txBody>
      </p:sp>
      <p:sp>
        <p:nvSpPr>
          <p:cNvPr id="4" name="Content Placeholder 2">
            <a:extLst>
              <a:ext uri="{FF2B5EF4-FFF2-40B4-BE49-F238E27FC236}">
                <a16:creationId xmlns:a16="http://schemas.microsoft.com/office/drawing/2014/main" id="{40A46AF5-18BF-B494-AFD6-3D241F7CEC0A}"/>
              </a:ext>
            </a:extLst>
          </p:cNvPr>
          <p:cNvSpPr txBox="1">
            <a:spLocks/>
          </p:cNvSpPr>
          <p:nvPr/>
        </p:nvSpPr>
        <p:spPr>
          <a:xfrm>
            <a:off x="7761515" y="4920341"/>
            <a:ext cx="10515600" cy="11586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6600">
                <a:solidFill>
                  <a:prstClr val="black"/>
                </a:solidFill>
                <a:latin typeface="Century Gothic"/>
              </a:rPr>
              <a:t>acorn</a:t>
            </a:r>
            <a:endParaRPr kumimoji="0" lang="en-GB" sz="6600" b="0" i="0" u="none" strike="noStrike" kern="1200" cap="none" spc="0" normalizeH="0" baseline="0" noProof="0">
              <a:ln>
                <a:noFill/>
              </a:ln>
              <a:solidFill>
                <a:prstClr val="black"/>
              </a:solidFill>
              <a:effectLst/>
              <a:uLnTx/>
              <a:uFillTx/>
              <a:latin typeface="Century Gothic"/>
              <a:ea typeface="+mn-ea"/>
              <a:cs typeface="+mn-cs"/>
            </a:endParaRPr>
          </a:p>
        </p:txBody>
      </p:sp>
      <p:sp>
        <p:nvSpPr>
          <p:cNvPr id="5" name="Content Placeholder 2">
            <a:extLst>
              <a:ext uri="{FF2B5EF4-FFF2-40B4-BE49-F238E27FC236}">
                <a16:creationId xmlns:a16="http://schemas.microsoft.com/office/drawing/2014/main" id="{B55B5047-6908-2EC8-08C6-BD6FD2885893}"/>
              </a:ext>
            </a:extLst>
          </p:cNvPr>
          <p:cNvSpPr txBox="1">
            <a:spLocks/>
          </p:cNvSpPr>
          <p:nvPr/>
        </p:nvSpPr>
        <p:spPr>
          <a:xfrm>
            <a:off x="7683061" y="2270351"/>
            <a:ext cx="10496081" cy="11586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6600" b="0" i="0" u="none" strike="noStrike" kern="1200" cap="none" spc="0" normalizeH="0" baseline="0" noProof="0">
                <a:ln>
                  <a:noFill/>
                </a:ln>
                <a:solidFill>
                  <a:prstClr val="black"/>
                </a:solidFill>
                <a:effectLst/>
                <a:uLnTx/>
                <a:uFillTx/>
                <a:latin typeface="Century Gothic"/>
                <a:ea typeface="+mn-ea"/>
                <a:cs typeface="+mn-cs"/>
              </a:rPr>
              <a:t>Ms</a:t>
            </a:r>
          </a:p>
        </p:txBody>
      </p:sp>
      <p:pic>
        <p:nvPicPr>
          <p:cNvPr id="7" name="Picture 6">
            <a:extLst>
              <a:ext uri="{FF2B5EF4-FFF2-40B4-BE49-F238E27FC236}">
                <a16:creationId xmlns:a16="http://schemas.microsoft.com/office/drawing/2014/main" id="{5A4AA917-785B-7BEA-5A0E-BB5E2708A3DF}"/>
              </a:ext>
            </a:extLst>
          </p:cNvPr>
          <p:cNvPicPr>
            <a:picLocks noChangeAspect="1"/>
          </p:cNvPicPr>
          <p:nvPr/>
        </p:nvPicPr>
        <p:blipFill>
          <a:blip r:embed="rId2"/>
          <a:stretch>
            <a:fillRect/>
          </a:stretch>
        </p:blipFill>
        <p:spPr>
          <a:xfrm>
            <a:off x="809073" y="2121351"/>
            <a:ext cx="3505861" cy="1387211"/>
          </a:xfrm>
          <a:prstGeom prst="rect">
            <a:avLst/>
          </a:prstGeom>
        </p:spPr>
      </p:pic>
      <p:pic>
        <p:nvPicPr>
          <p:cNvPr id="9" name="Picture 8">
            <a:extLst>
              <a:ext uri="{FF2B5EF4-FFF2-40B4-BE49-F238E27FC236}">
                <a16:creationId xmlns:a16="http://schemas.microsoft.com/office/drawing/2014/main" id="{CB38A344-3EFB-929A-47D8-C114FE1F95FC}"/>
              </a:ext>
            </a:extLst>
          </p:cNvPr>
          <p:cNvPicPr>
            <a:picLocks noChangeAspect="1"/>
          </p:cNvPicPr>
          <p:nvPr/>
        </p:nvPicPr>
        <p:blipFill>
          <a:blip r:embed="rId3"/>
          <a:stretch>
            <a:fillRect/>
          </a:stretch>
        </p:blipFill>
        <p:spPr>
          <a:xfrm>
            <a:off x="8870220" y="2092815"/>
            <a:ext cx="1247775" cy="847725"/>
          </a:xfrm>
          <a:prstGeom prst="rect">
            <a:avLst/>
          </a:prstGeom>
        </p:spPr>
      </p:pic>
      <p:pic>
        <p:nvPicPr>
          <p:cNvPr id="12" name="Picture 11">
            <a:extLst>
              <a:ext uri="{FF2B5EF4-FFF2-40B4-BE49-F238E27FC236}">
                <a16:creationId xmlns:a16="http://schemas.microsoft.com/office/drawing/2014/main" id="{9F1416B2-D1FA-F8E1-EE16-F4FB4F073728}"/>
              </a:ext>
            </a:extLst>
          </p:cNvPr>
          <p:cNvPicPr>
            <a:picLocks noChangeAspect="1"/>
          </p:cNvPicPr>
          <p:nvPr/>
        </p:nvPicPr>
        <p:blipFill>
          <a:blip r:embed="rId4"/>
          <a:stretch>
            <a:fillRect/>
          </a:stretch>
        </p:blipFill>
        <p:spPr>
          <a:xfrm>
            <a:off x="10332264" y="4693163"/>
            <a:ext cx="1859736" cy="1385827"/>
          </a:xfrm>
          <a:prstGeom prst="rect">
            <a:avLst/>
          </a:prstGeom>
        </p:spPr>
      </p:pic>
      <p:sp>
        <p:nvSpPr>
          <p:cNvPr id="13" name="TextBox 12">
            <a:extLst>
              <a:ext uri="{FF2B5EF4-FFF2-40B4-BE49-F238E27FC236}">
                <a16:creationId xmlns:a16="http://schemas.microsoft.com/office/drawing/2014/main" id="{87714958-89F0-21C3-707E-424DF1455001}"/>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14" name="TextBox 13">
            <a:extLst>
              <a:ext uri="{FF2B5EF4-FFF2-40B4-BE49-F238E27FC236}">
                <a16:creationId xmlns:a16="http://schemas.microsoft.com/office/drawing/2014/main" id="{1CB2F9DA-173E-295A-D856-F27C71C2C025}"/>
              </a:ext>
            </a:extLst>
          </p:cNvPr>
          <p:cNvSpPr txBox="1"/>
          <p:nvPr/>
        </p:nvSpPr>
        <p:spPr>
          <a:xfrm>
            <a:off x="156496" y="225807"/>
            <a:ext cx="6256116" cy="369332"/>
          </a:xfrm>
          <a:prstGeom prst="rect">
            <a:avLst/>
          </a:prstGeom>
          <a:noFill/>
        </p:spPr>
        <p:txBody>
          <a:bodyPr wrap="square">
            <a:spAutoFit/>
          </a:bodyPr>
          <a:lstStyle/>
          <a:p>
            <a:r>
              <a:rPr lang="en-GB" dirty="0"/>
              <a:t>TBAT: read words with a /ai/</a:t>
            </a:r>
          </a:p>
        </p:txBody>
      </p:sp>
    </p:spTree>
    <p:extLst>
      <p:ext uri="{BB962C8B-B14F-4D97-AF65-F5344CB8AC3E}">
        <p14:creationId xmlns:p14="http://schemas.microsoft.com/office/powerpoint/2010/main" val="1380618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21" y="224"/>
            <a:ext cx="10515600" cy="1325563"/>
          </a:xfrm>
        </p:spPr>
        <p:txBody>
          <a:bodyPr/>
          <a:lstStyle/>
          <a:p>
            <a:r>
              <a:rPr lang="en-US" dirty="0"/>
              <a:t>3 in 3</a:t>
            </a:r>
          </a:p>
        </p:txBody>
      </p:sp>
      <p:sp>
        <p:nvSpPr>
          <p:cNvPr id="7" name="TextBox 6">
            <a:extLst>
              <a:ext uri="{FF2B5EF4-FFF2-40B4-BE49-F238E27FC236}">
                <a16:creationId xmlns:a16="http://schemas.microsoft.com/office/drawing/2014/main" id="{0B71F2D7-5381-4C99-8EC7-EE1E4A0BAFBC}"/>
              </a:ext>
            </a:extLst>
          </p:cNvPr>
          <p:cNvSpPr txBox="1"/>
          <p:nvPr/>
        </p:nvSpPr>
        <p:spPr>
          <a:xfrm>
            <a:off x="1012752" y="1183749"/>
            <a:ext cx="1600659" cy="3888244"/>
          </a:xfrm>
          <a:prstGeom prst="rect">
            <a:avLst/>
          </a:prstGeom>
          <a:noFill/>
        </p:spPr>
        <p:txBody>
          <a:bodyPr wrap="square" lIns="91440" tIns="45720" rIns="91440" bIns="45720" rtlCol="0" anchor="t">
            <a:spAutoFit/>
          </a:bodyPr>
          <a:lstStyle/>
          <a:p>
            <a:pPr>
              <a:spcBef>
                <a:spcPts val="400"/>
              </a:spcBef>
              <a:spcAft>
                <a:spcPts val="400"/>
              </a:spcAft>
            </a:pPr>
            <a:endParaRPr lang="en-GB" sz="4000" baseline="30000" dirty="0">
              <a:latin typeface="Century Gothic"/>
            </a:endParaRPr>
          </a:p>
          <a:p>
            <a:pPr>
              <a:spcBef>
                <a:spcPts val="400"/>
              </a:spcBef>
              <a:spcAft>
                <a:spcPts val="400"/>
              </a:spcAft>
            </a:pPr>
            <a:r>
              <a:rPr lang="en-GB" sz="4000" dirty="0">
                <a:latin typeface="Century Gothic"/>
              </a:rPr>
              <a:t>2</a:t>
            </a:r>
            <a:r>
              <a:rPr lang="en-GB" sz="4000" baseline="30000" dirty="0">
                <a:latin typeface="Century Gothic"/>
              </a:rPr>
              <a:t>nd</a:t>
            </a:r>
          </a:p>
          <a:p>
            <a:pPr>
              <a:spcBef>
                <a:spcPts val="400"/>
              </a:spcBef>
              <a:spcAft>
                <a:spcPts val="400"/>
              </a:spcAft>
            </a:pPr>
            <a:endParaRPr lang="en-GB" sz="4000" baseline="30000" dirty="0">
              <a:latin typeface="Century Gothic"/>
            </a:endParaRPr>
          </a:p>
          <a:p>
            <a:pPr>
              <a:spcBef>
                <a:spcPts val="400"/>
              </a:spcBef>
              <a:spcAft>
                <a:spcPts val="400"/>
              </a:spcAft>
            </a:pPr>
            <a:r>
              <a:rPr lang="en-GB" sz="4000" baseline="30000" dirty="0">
                <a:latin typeface="Century Gothic"/>
              </a:rPr>
              <a:t>16</a:t>
            </a:r>
            <a:r>
              <a:rPr lang="en-GB" sz="2800" baseline="30000" dirty="0">
                <a:latin typeface="Century Gothic"/>
              </a:rPr>
              <a:t>th</a:t>
            </a:r>
            <a:endParaRPr lang="en-GB" sz="2800"/>
          </a:p>
          <a:p>
            <a:pPr>
              <a:spcBef>
                <a:spcPts val="400"/>
              </a:spcBef>
              <a:spcAft>
                <a:spcPts val="400"/>
              </a:spcAft>
            </a:pPr>
            <a:endParaRPr lang="en-GB" sz="4000" baseline="30000" dirty="0">
              <a:latin typeface="Century Gothic"/>
            </a:endParaRPr>
          </a:p>
          <a:p>
            <a:pPr>
              <a:spcBef>
                <a:spcPts val="400"/>
              </a:spcBef>
              <a:spcAft>
                <a:spcPts val="400"/>
              </a:spcAft>
            </a:pPr>
            <a:r>
              <a:rPr lang="en-GB" sz="4000" dirty="0">
                <a:latin typeface="Century Gothic"/>
              </a:rPr>
              <a:t>5</a:t>
            </a:r>
            <a:r>
              <a:rPr lang="en-GB" sz="4000" baseline="30000" dirty="0">
                <a:latin typeface="Century Gothic"/>
              </a:rPr>
              <a:t>th</a:t>
            </a:r>
            <a:endParaRPr lang="en-GB" sz="4000" dirty="0">
              <a:latin typeface="Century Gothic"/>
            </a:endParaRPr>
          </a:p>
          <a:p>
            <a:pPr>
              <a:spcBef>
                <a:spcPts val="400"/>
              </a:spcBef>
              <a:spcAft>
                <a:spcPts val="400"/>
              </a:spcAft>
            </a:pPr>
            <a:endParaRPr lang="en-GB" sz="2800" baseline="30000" dirty="0">
              <a:latin typeface="Century Gothic" panose="020B0502020202020204" pitchFamily="34" charset="0"/>
            </a:endParaRPr>
          </a:p>
        </p:txBody>
      </p:sp>
      <p:sp>
        <p:nvSpPr>
          <p:cNvPr id="5" name="TextBox 4">
            <a:extLst>
              <a:ext uri="{FF2B5EF4-FFF2-40B4-BE49-F238E27FC236}">
                <a16:creationId xmlns:a16="http://schemas.microsoft.com/office/drawing/2014/main" id="{A1B357B0-F9D1-4787-AB6A-08AA904F6C95}"/>
              </a:ext>
            </a:extLst>
          </p:cNvPr>
          <p:cNvSpPr txBox="1"/>
          <p:nvPr/>
        </p:nvSpPr>
        <p:spPr>
          <a:xfrm>
            <a:off x="6098787" y="1334002"/>
            <a:ext cx="2228373" cy="4462760"/>
          </a:xfrm>
          <a:prstGeom prst="rect">
            <a:avLst/>
          </a:prstGeom>
          <a:noFill/>
        </p:spPr>
        <p:txBody>
          <a:bodyPr wrap="square" lIns="91440" tIns="45720" rIns="91440" bIns="45720" rtlCol="0" anchor="t">
            <a:spAutoFit/>
          </a:bodyPr>
          <a:lstStyle/>
          <a:p>
            <a:pPr>
              <a:spcBef>
                <a:spcPts val="400"/>
              </a:spcBef>
              <a:spcAft>
                <a:spcPts val="400"/>
              </a:spcAft>
            </a:pPr>
            <a:endParaRPr lang="en-GB" sz="3600" dirty="0">
              <a:latin typeface="Century Gothic"/>
            </a:endParaRPr>
          </a:p>
          <a:p>
            <a:pPr>
              <a:spcBef>
                <a:spcPts val="400"/>
              </a:spcBef>
              <a:spcAft>
                <a:spcPts val="400"/>
              </a:spcAft>
            </a:pPr>
            <a:r>
              <a:rPr lang="en-GB" sz="3600" dirty="0">
                <a:latin typeface="Century Gothic"/>
              </a:rPr>
              <a:t>sixteenth</a:t>
            </a:r>
            <a:endParaRPr lang="en-GB" sz="3600"/>
          </a:p>
          <a:p>
            <a:pPr>
              <a:spcBef>
                <a:spcPts val="400"/>
              </a:spcBef>
              <a:spcAft>
                <a:spcPts val="400"/>
              </a:spcAft>
            </a:pPr>
            <a:endParaRPr lang="en-GB" sz="3600" dirty="0">
              <a:latin typeface="Century Gothic"/>
            </a:endParaRPr>
          </a:p>
          <a:p>
            <a:pPr>
              <a:spcBef>
                <a:spcPts val="400"/>
              </a:spcBef>
              <a:spcAft>
                <a:spcPts val="400"/>
              </a:spcAft>
            </a:pPr>
            <a:r>
              <a:rPr lang="en-GB" sz="3600" dirty="0">
                <a:latin typeface="Century Gothic"/>
              </a:rPr>
              <a:t>second</a:t>
            </a:r>
            <a:endParaRPr lang="en-GB" sz="3600"/>
          </a:p>
          <a:p>
            <a:pPr>
              <a:spcBef>
                <a:spcPts val="400"/>
              </a:spcBef>
              <a:spcAft>
                <a:spcPts val="400"/>
              </a:spcAft>
            </a:pPr>
            <a:endParaRPr lang="en-GB" sz="3600" dirty="0">
              <a:latin typeface="Century Gothic"/>
            </a:endParaRPr>
          </a:p>
          <a:p>
            <a:pPr>
              <a:spcBef>
                <a:spcPts val="400"/>
              </a:spcBef>
              <a:spcAft>
                <a:spcPts val="400"/>
              </a:spcAft>
            </a:pPr>
            <a:r>
              <a:rPr lang="en-GB" sz="3600" dirty="0">
                <a:latin typeface="Century Gothic"/>
              </a:rPr>
              <a:t>fifth</a:t>
            </a:r>
          </a:p>
          <a:p>
            <a:pPr>
              <a:spcBef>
                <a:spcPts val="400"/>
              </a:spcBef>
              <a:spcAft>
                <a:spcPts val="400"/>
              </a:spcAft>
            </a:pPr>
            <a:endParaRPr lang="en-GB" sz="2800" dirty="0">
              <a:latin typeface="Century Gothic" panose="020B0502020202020204" pitchFamily="34" charset="0"/>
            </a:endParaRPr>
          </a:p>
        </p:txBody>
      </p:sp>
      <p:sp>
        <p:nvSpPr>
          <p:cNvPr id="3" name="TextBox 2">
            <a:extLst>
              <a:ext uri="{FF2B5EF4-FFF2-40B4-BE49-F238E27FC236}">
                <a16:creationId xmlns:a16="http://schemas.microsoft.com/office/drawing/2014/main" id="{93212086-27F7-5BB4-E3A9-203CCF00185A}"/>
              </a:ext>
            </a:extLst>
          </p:cNvPr>
          <p:cNvSpPr txBox="1"/>
          <p:nvPr/>
        </p:nvSpPr>
        <p:spPr>
          <a:xfrm>
            <a:off x="182451" y="5865254"/>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Ordinal Numbers | Jack Hartmann Ordinal Numbers Song</a:t>
            </a:r>
            <a:endParaRPr lang="en-US"/>
          </a:p>
          <a:p>
            <a:pPr algn="ctr"/>
            <a:endParaRPr lang="en-GB"/>
          </a:p>
        </p:txBody>
      </p:sp>
    </p:spTree>
    <p:extLst>
      <p:ext uri="{BB962C8B-B14F-4D97-AF65-F5344CB8AC3E}">
        <p14:creationId xmlns:p14="http://schemas.microsoft.com/office/powerpoint/2010/main" val="1910551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F1C567-CC40-69A2-E403-194CE3C38594}"/>
              </a:ext>
            </a:extLst>
          </p:cNvPr>
          <p:cNvSpPr>
            <a:spLocks noGrp="1"/>
          </p:cNvSpPr>
          <p:nvPr>
            <p:ph type="title"/>
          </p:nvPr>
        </p:nvSpPr>
        <p:spPr>
          <a:xfrm>
            <a:off x="2055040" y="107361"/>
            <a:ext cx="8612959" cy="769441"/>
          </a:xfrm>
        </p:spPr>
        <p:txBody>
          <a:bodyPr/>
          <a:lstStyle/>
          <a:p>
            <a:r>
              <a:rPr lang="en-US" sz="2200">
                <a:solidFill>
                  <a:srgbClr val="000000"/>
                </a:solidFill>
                <a:latin typeface="Century Gothic"/>
                <a:ea typeface="+mj-ea"/>
              </a:rPr>
              <a:t>To identify and continue number patterns, adding and subtracting one and two</a:t>
            </a:r>
            <a:endParaRPr lang="en-GB"/>
          </a:p>
        </p:txBody>
      </p:sp>
      <p:sp>
        <p:nvSpPr>
          <p:cNvPr id="3" name="Content Placeholder 2"/>
          <p:cNvSpPr>
            <a:spLocks noGrp="1"/>
          </p:cNvSpPr>
          <p:nvPr>
            <p:ph idx="4294967295"/>
          </p:nvPr>
        </p:nvSpPr>
        <p:spPr>
          <a:xfrm>
            <a:off x="0" y="1352057"/>
            <a:ext cx="10079038" cy="4650282"/>
          </a:xfrm>
          <a:prstGeom prst="rect">
            <a:avLst/>
          </a:prstGeom>
        </p:spPr>
        <p:txBody>
          <a:bodyPr>
            <a:normAutofit/>
          </a:bodyPr>
          <a:lstStyle/>
          <a:p>
            <a:r>
              <a:rPr lang="en-US" sz="3600"/>
              <a:t> 						</a:t>
            </a:r>
            <a:r>
              <a:rPr lang="en-US" sz="3600" b="1"/>
              <a:t>	increase</a:t>
            </a:r>
          </a:p>
          <a:p>
            <a:endParaRPr lang="en-US" sz="3600" b="1"/>
          </a:p>
          <a:p>
            <a:endParaRPr lang="en-US" sz="3600" b="1"/>
          </a:p>
          <a:p>
            <a:r>
              <a:rPr lang="en-US" sz="3600" b="1"/>
              <a:t>		decrease</a:t>
            </a:r>
          </a:p>
          <a:p>
            <a:endParaRPr lang="en-US" sz="3600" b="1"/>
          </a:p>
          <a:p>
            <a:endParaRPr lang="en-US" sz="3600" b="1"/>
          </a:p>
          <a:p>
            <a:r>
              <a:rPr lang="en-US" sz="3600" b="1"/>
              <a:t>						pattern</a:t>
            </a:r>
          </a:p>
        </p:txBody>
      </p:sp>
      <p:sp>
        <p:nvSpPr>
          <p:cNvPr id="2" name="Star: 5 Points 1">
            <a:extLst>
              <a:ext uri="{FF2B5EF4-FFF2-40B4-BE49-F238E27FC236}">
                <a16:creationId xmlns:a16="http://schemas.microsoft.com/office/drawing/2014/main" id="{932C8C4C-7507-4039-9809-3AE36DCC5732}"/>
              </a:ext>
            </a:extLst>
          </p:cNvPr>
          <p:cNvSpPr/>
          <p:nvPr/>
        </p:nvSpPr>
        <p:spPr>
          <a:xfrm>
            <a:off x="816204" y="3854601"/>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CAE3CB7E-38A6-4F8D-A1E6-D405E43ECEB1}"/>
              </a:ext>
            </a:extLst>
          </p:cNvPr>
          <p:cNvSpPr/>
          <p:nvPr/>
        </p:nvSpPr>
        <p:spPr>
          <a:xfrm>
            <a:off x="2703160" y="1352056"/>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tar: 5 Points 8">
            <a:extLst>
              <a:ext uri="{FF2B5EF4-FFF2-40B4-BE49-F238E27FC236}">
                <a16:creationId xmlns:a16="http://schemas.microsoft.com/office/drawing/2014/main" id="{82265CE6-8C2B-4289-85E8-95F1B3AEE60F}"/>
              </a:ext>
            </a:extLst>
          </p:cNvPr>
          <p:cNvSpPr/>
          <p:nvPr/>
        </p:nvSpPr>
        <p:spPr>
          <a:xfrm>
            <a:off x="2878726" y="4779818"/>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A727E20B-A05A-4A07-9C4E-FA02DA600BF9}"/>
              </a:ext>
            </a:extLst>
          </p:cNvPr>
          <p:cNvSpPr/>
          <p:nvPr/>
        </p:nvSpPr>
        <p:spPr>
          <a:xfrm>
            <a:off x="9470208" y="186172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6B96B244-4919-4FE5-916A-C02C084E0BCF}"/>
              </a:ext>
            </a:extLst>
          </p:cNvPr>
          <p:cNvSpPr/>
          <p:nvPr/>
        </p:nvSpPr>
        <p:spPr>
          <a:xfrm>
            <a:off x="5301141" y="2881053"/>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tar: 5 Points 4">
            <a:extLst>
              <a:ext uri="{FF2B5EF4-FFF2-40B4-BE49-F238E27FC236}">
                <a16:creationId xmlns:a16="http://schemas.microsoft.com/office/drawing/2014/main" id="{0A4CE886-66B8-4D28-B3EE-5ADE4A186B63}"/>
              </a:ext>
            </a:extLst>
          </p:cNvPr>
          <p:cNvSpPr/>
          <p:nvPr/>
        </p:nvSpPr>
        <p:spPr>
          <a:xfrm>
            <a:off x="8278953" y="3976948"/>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37942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Identifying number patterns</a:t>
            </a:r>
          </a:p>
        </p:txBody>
      </p:sp>
      <p:sp>
        <p:nvSpPr>
          <p:cNvPr id="3" name="Text Placeholder 2">
            <a:extLst>
              <a:ext uri="{FF2B5EF4-FFF2-40B4-BE49-F238E27FC236}">
                <a16:creationId xmlns:a16="http://schemas.microsoft.com/office/drawing/2014/main" id="{2037F616-0C7C-3B93-ED98-ABFAD6E1966C}"/>
              </a:ext>
            </a:extLst>
          </p:cNvPr>
          <p:cNvSpPr>
            <a:spLocks noGrp="1"/>
          </p:cNvSpPr>
          <p:nvPr>
            <p:ph type="body" sz="quarter" idx="10"/>
          </p:nvPr>
        </p:nvSpPr>
        <p:spPr>
          <a:xfrm>
            <a:off x="219075" y="1166400"/>
            <a:ext cx="6229350" cy="1107996"/>
          </a:xfrm>
        </p:spPr>
        <p:txBody>
          <a:bodyPr/>
          <a:lstStyle/>
          <a:p>
            <a:r>
              <a:rPr lang="en-US" sz="2800"/>
              <a:t>What is happening in this pattern? </a:t>
            </a:r>
          </a:p>
          <a:p>
            <a:r>
              <a:rPr lang="en-US" sz="2800"/>
              <a:t>How do you know?</a:t>
            </a:r>
          </a:p>
        </p:txBody>
      </p:sp>
      <p:grpSp>
        <p:nvGrpSpPr>
          <p:cNvPr id="5" name="Group 4">
            <a:extLst>
              <a:ext uri="{FF2B5EF4-FFF2-40B4-BE49-F238E27FC236}">
                <a16:creationId xmlns:a16="http://schemas.microsoft.com/office/drawing/2014/main" id="{D92BBE14-09EB-1833-7A04-12D783809248}"/>
              </a:ext>
            </a:extLst>
          </p:cNvPr>
          <p:cNvGrpSpPr/>
          <p:nvPr/>
        </p:nvGrpSpPr>
        <p:grpSpPr>
          <a:xfrm>
            <a:off x="6617267" y="2394849"/>
            <a:ext cx="387416" cy="3968485"/>
            <a:chOff x="4140767" y="2390400"/>
            <a:chExt cx="387416" cy="3968485"/>
          </a:xfrm>
        </p:grpSpPr>
        <p:grpSp>
          <p:nvGrpSpPr>
            <p:cNvPr id="380" name="Group 379">
              <a:extLst>
                <a:ext uri="{FF2B5EF4-FFF2-40B4-BE49-F238E27FC236}">
                  <a16:creationId xmlns:a16="http://schemas.microsoft.com/office/drawing/2014/main" id="{AEA473D4-AE08-9E10-2039-0D406FDBD19E}"/>
                </a:ext>
              </a:extLst>
            </p:cNvPr>
            <p:cNvGrpSpPr>
              <a:grpSpLocks noChangeAspect="1"/>
            </p:cNvGrpSpPr>
            <p:nvPr/>
          </p:nvGrpSpPr>
          <p:grpSpPr>
            <a:xfrm>
              <a:off x="4140767" y="5890800"/>
              <a:ext cx="387416" cy="468085"/>
              <a:chOff x="2305050" y="5353050"/>
              <a:chExt cx="600075" cy="725025"/>
            </a:xfrm>
          </p:grpSpPr>
          <p:sp>
            <p:nvSpPr>
              <p:cNvPr id="381" name="Rectangle: Top Corners Rounded 380">
                <a:extLst>
                  <a:ext uri="{FF2B5EF4-FFF2-40B4-BE49-F238E27FC236}">
                    <a16:creationId xmlns:a16="http://schemas.microsoft.com/office/drawing/2014/main" id="{987C7314-ABD4-0633-0D80-C0B051589A3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Rectangle 381">
                <a:extLst>
                  <a:ext uri="{FF2B5EF4-FFF2-40B4-BE49-F238E27FC236}">
                    <a16:creationId xmlns:a16="http://schemas.microsoft.com/office/drawing/2014/main" id="{027FA405-A312-74C9-9D9C-BA1EBA19670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3" name="Oval 382">
                <a:extLst>
                  <a:ext uri="{FF2B5EF4-FFF2-40B4-BE49-F238E27FC236}">
                    <a16:creationId xmlns:a16="http://schemas.microsoft.com/office/drawing/2014/main" id="{D4D39F07-77C8-9DB2-7CCF-269DEB53EDA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2" name="Group 391">
              <a:extLst>
                <a:ext uri="{FF2B5EF4-FFF2-40B4-BE49-F238E27FC236}">
                  <a16:creationId xmlns:a16="http://schemas.microsoft.com/office/drawing/2014/main" id="{F1308463-6177-726A-76BB-0FDEB7F9A0DB}"/>
                </a:ext>
              </a:extLst>
            </p:cNvPr>
            <p:cNvGrpSpPr>
              <a:grpSpLocks noChangeAspect="1"/>
            </p:cNvGrpSpPr>
            <p:nvPr/>
          </p:nvGrpSpPr>
          <p:grpSpPr>
            <a:xfrm>
              <a:off x="4140767" y="5500800"/>
              <a:ext cx="387416" cy="468085"/>
              <a:chOff x="2305050" y="5353050"/>
              <a:chExt cx="600075" cy="725025"/>
            </a:xfrm>
          </p:grpSpPr>
          <p:sp>
            <p:nvSpPr>
              <p:cNvPr id="393" name="Rectangle: Top Corners Rounded 392">
                <a:extLst>
                  <a:ext uri="{FF2B5EF4-FFF2-40B4-BE49-F238E27FC236}">
                    <a16:creationId xmlns:a16="http://schemas.microsoft.com/office/drawing/2014/main" id="{2DB30AA9-4DA5-D546-19C1-E067AF8FF0F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Rectangle 393">
                <a:extLst>
                  <a:ext uri="{FF2B5EF4-FFF2-40B4-BE49-F238E27FC236}">
                    <a16:creationId xmlns:a16="http://schemas.microsoft.com/office/drawing/2014/main" id="{89CECAB8-E535-8D4D-3052-64DEB121558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B56959CF-50CA-9B3A-8EED-FA414EC44C6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6" name="Group 395">
              <a:extLst>
                <a:ext uri="{FF2B5EF4-FFF2-40B4-BE49-F238E27FC236}">
                  <a16:creationId xmlns:a16="http://schemas.microsoft.com/office/drawing/2014/main" id="{59388862-4DA8-12E3-4CC3-E8024751AE0C}"/>
                </a:ext>
              </a:extLst>
            </p:cNvPr>
            <p:cNvGrpSpPr>
              <a:grpSpLocks noChangeAspect="1"/>
            </p:cNvGrpSpPr>
            <p:nvPr/>
          </p:nvGrpSpPr>
          <p:grpSpPr>
            <a:xfrm>
              <a:off x="4140767" y="5112000"/>
              <a:ext cx="387416" cy="468085"/>
              <a:chOff x="2305050" y="5353050"/>
              <a:chExt cx="600075" cy="725025"/>
            </a:xfrm>
          </p:grpSpPr>
          <p:sp>
            <p:nvSpPr>
              <p:cNvPr id="397" name="Rectangle: Top Corners Rounded 396">
                <a:extLst>
                  <a:ext uri="{FF2B5EF4-FFF2-40B4-BE49-F238E27FC236}">
                    <a16:creationId xmlns:a16="http://schemas.microsoft.com/office/drawing/2014/main" id="{CEB6FB94-41D6-7A62-745F-2B29ABA75E6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Rectangle 397">
                <a:extLst>
                  <a:ext uri="{FF2B5EF4-FFF2-40B4-BE49-F238E27FC236}">
                    <a16:creationId xmlns:a16="http://schemas.microsoft.com/office/drawing/2014/main" id="{59E54908-C248-37F6-8433-FC3504BA350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 name="Oval 398">
                <a:extLst>
                  <a:ext uri="{FF2B5EF4-FFF2-40B4-BE49-F238E27FC236}">
                    <a16:creationId xmlns:a16="http://schemas.microsoft.com/office/drawing/2014/main" id="{5A0AD2C2-D145-796A-5533-73E5AF48527C}"/>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0" name="Group 399">
              <a:extLst>
                <a:ext uri="{FF2B5EF4-FFF2-40B4-BE49-F238E27FC236}">
                  <a16:creationId xmlns:a16="http://schemas.microsoft.com/office/drawing/2014/main" id="{F3E58CEA-97B8-F52F-1FDC-657AD5CD54B5}"/>
                </a:ext>
              </a:extLst>
            </p:cNvPr>
            <p:cNvGrpSpPr>
              <a:grpSpLocks noChangeAspect="1"/>
            </p:cNvGrpSpPr>
            <p:nvPr/>
          </p:nvGrpSpPr>
          <p:grpSpPr>
            <a:xfrm>
              <a:off x="4140767" y="4723200"/>
              <a:ext cx="387416" cy="468085"/>
              <a:chOff x="2305050" y="5353050"/>
              <a:chExt cx="600075" cy="725025"/>
            </a:xfrm>
          </p:grpSpPr>
          <p:sp>
            <p:nvSpPr>
              <p:cNvPr id="401" name="Rectangle: Top Corners Rounded 400">
                <a:extLst>
                  <a:ext uri="{FF2B5EF4-FFF2-40B4-BE49-F238E27FC236}">
                    <a16:creationId xmlns:a16="http://schemas.microsoft.com/office/drawing/2014/main" id="{A81B2FC9-0B37-AADA-D404-8E931E1F715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Rectangle 401">
                <a:extLst>
                  <a:ext uri="{FF2B5EF4-FFF2-40B4-BE49-F238E27FC236}">
                    <a16:creationId xmlns:a16="http://schemas.microsoft.com/office/drawing/2014/main" id="{1E5C6744-6E3A-59EF-90BE-464B7536B26A}"/>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8816E414-F325-C817-B064-003BA8CC95E2}"/>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4" name="Group 403">
              <a:extLst>
                <a:ext uri="{FF2B5EF4-FFF2-40B4-BE49-F238E27FC236}">
                  <a16:creationId xmlns:a16="http://schemas.microsoft.com/office/drawing/2014/main" id="{7D7A61A8-BA53-1D01-A87B-B5E8591FA44B}"/>
                </a:ext>
              </a:extLst>
            </p:cNvPr>
            <p:cNvGrpSpPr>
              <a:grpSpLocks noChangeAspect="1"/>
            </p:cNvGrpSpPr>
            <p:nvPr/>
          </p:nvGrpSpPr>
          <p:grpSpPr>
            <a:xfrm>
              <a:off x="4140767" y="4334400"/>
              <a:ext cx="387416" cy="468085"/>
              <a:chOff x="2305050" y="5353050"/>
              <a:chExt cx="600075" cy="725025"/>
            </a:xfrm>
          </p:grpSpPr>
          <p:sp>
            <p:nvSpPr>
              <p:cNvPr id="405" name="Rectangle: Top Corners Rounded 404">
                <a:extLst>
                  <a:ext uri="{FF2B5EF4-FFF2-40B4-BE49-F238E27FC236}">
                    <a16:creationId xmlns:a16="http://schemas.microsoft.com/office/drawing/2014/main" id="{19BA4F37-A31B-34B6-5C60-E0E47B3686C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Rectangle 405">
                <a:extLst>
                  <a:ext uri="{FF2B5EF4-FFF2-40B4-BE49-F238E27FC236}">
                    <a16:creationId xmlns:a16="http://schemas.microsoft.com/office/drawing/2014/main" id="{8AFA436F-F24F-2621-EF74-24B822841D5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465BC6C4-6677-E771-5543-519EF1F46A5C}"/>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589F7209-B9EB-9ED2-5BB6-4305C2568C2F}"/>
                </a:ext>
              </a:extLst>
            </p:cNvPr>
            <p:cNvGrpSpPr>
              <a:grpSpLocks noChangeAspect="1"/>
            </p:cNvGrpSpPr>
            <p:nvPr/>
          </p:nvGrpSpPr>
          <p:grpSpPr>
            <a:xfrm>
              <a:off x="4140767" y="3945600"/>
              <a:ext cx="387416" cy="468085"/>
              <a:chOff x="2305050" y="5353050"/>
              <a:chExt cx="600075" cy="725025"/>
            </a:xfrm>
          </p:grpSpPr>
          <p:sp>
            <p:nvSpPr>
              <p:cNvPr id="409" name="Rectangle: Top Corners Rounded 408">
                <a:extLst>
                  <a:ext uri="{FF2B5EF4-FFF2-40B4-BE49-F238E27FC236}">
                    <a16:creationId xmlns:a16="http://schemas.microsoft.com/office/drawing/2014/main" id="{50602718-7078-BFAE-1D8F-8A5824D14B3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Rectangle 409">
                <a:extLst>
                  <a:ext uri="{FF2B5EF4-FFF2-40B4-BE49-F238E27FC236}">
                    <a16:creationId xmlns:a16="http://schemas.microsoft.com/office/drawing/2014/main" id="{484AB669-7FB1-DC03-43C0-608854FEE663}"/>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0CDAB6C1-EA84-73C2-F964-98A598ADA25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2" name="Group 411">
              <a:extLst>
                <a:ext uri="{FF2B5EF4-FFF2-40B4-BE49-F238E27FC236}">
                  <a16:creationId xmlns:a16="http://schemas.microsoft.com/office/drawing/2014/main" id="{0BFFFAC5-44BE-FEDF-F333-506D1C735F7B}"/>
                </a:ext>
              </a:extLst>
            </p:cNvPr>
            <p:cNvGrpSpPr>
              <a:grpSpLocks noChangeAspect="1"/>
            </p:cNvGrpSpPr>
            <p:nvPr/>
          </p:nvGrpSpPr>
          <p:grpSpPr>
            <a:xfrm>
              <a:off x="4140767" y="3556800"/>
              <a:ext cx="387416" cy="468085"/>
              <a:chOff x="2305050" y="5353050"/>
              <a:chExt cx="600075" cy="725025"/>
            </a:xfrm>
          </p:grpSpPr>
          <p:sp>
            <p:nvSpPr>
              <p:cNvPr id="413" name="Rectangle: Top Corners Rounded 412">
                <a:extLst>
                  <a:ext uri="{FF2B5EF4-FFF2-40B4-BE49-F238E27FC236}">
                    <a16:creationId xmlns:a16="http://schemas.microsoft.com/office/drawing/2014/main" id="{2DAD9F1E-1D8D-A2A3-9CA5-EB008CFC3CA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Rectangle 413">
                <a:extLst>
                  <a:ext uri="{FF2B5EF4-FFF2-40B4-BE49-F238E27FC236}">
                    <a16:creationId xmlns:a16="http://schemas.microsoft.com/office/drawing/2014/main" id="{DBD1C056-8042-0567-8A48-0A1D5C49BFB7}"/>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1C2F9E3F-789B-07C7-23B0-B5AE18FEC65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6" name="Group 415">
              <a:extLst>
                <a:ext uri="{FF2B5EF4-FFF2-40B4-BE49-F238E27FC236}">
                  <a16:creationId xmlns:a16="http://schemas.microsoft.com/office/drawing/2014/main" id="{82B4FAEC-059F-8261-39C9-B10085EECC79}"/>
                </a:ext>
              </a:extLst>
            </p:cNvPr>
            <p:cNvGrpSpPr>
              <a:grpSpLocks noChangeAspect="1"/>
            </p:cNvGrpSpPr>
            <p:nvPr/>
          </p:nvGrpSpPr>
          <p:grpSpPr>
            <a:xfrm>
              <a:off x="4140767" y="3168000"/>
              <a:ext cx="387416" cy="468085"/>
              <a:chOff x="2305050" y="5353050"/>
              <a:chExt cx="600075" cy="725025"/>
            </a:xfrm>
          </p:grpSpPr>
          <p:sp>
            <p:nvSpPr>
              <p:cNvPr id="417" name="Rectangle: Top Corners Rounded 416">
                <a:extLst>
                  <a:ext uri="{FF2B5EF4-FFF2-40B4-BE49-F238E27FC236}">
                    <a16:creationId xmlns:a16="http://schemas.microsoft.com/office/drawing/2014/main" id="{1C0D3A2E-2490-3DE7-65BE-0F2426DFC00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 name="Rectangle 417">
                <a:extLst>
                  <a:ext uri="{FF2B5EF4-FFF2-40B4-BE49-F238E27FC236}">
                    <a16:creationId xmlns:a16="http://schemas.microsoft.com/office/drawing/2014/main" id="{92D4941F-AA5A-E64C-5202-95A2B161F50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9" name="Oval 418">
                <a:extLst>
                  <a:ext uri="{FF2B5EF4-FFF2-40B4-BE49-F238E27FC236}">
                    <a16:creationId xmlns:a16="http://schemas.microsoft.com/office/drawing/2014/main" id="{6BA0D82C-75E3-E5D9-EA11-EE7459A31ACA}"/>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0" name="Group 419">
              <a:extLst>
                <a:ext uri="{FF2B5EF4-FFF2-40B4-BE49-F238E27FC236}">
                  <a16:creationId xmlns:a16="http://schemas.microsoft.com/office/drawing/2014/main" id="{C8380BD2-A470-A128-910D-A087C3141923}"/>
                </a:ext>
              </a:extLst>
            </p:cNvPr>
            <p:cNvGrpSpPr>
              <a:grpSpLocks noChangeAspect="1"/>
            </p:cNvGrpSpPr>
            <p:nvPr/>
          </p:nvGrpSpPr>
          <p:grpSpPr>
            <a:xfrm>
              <a:off x="4140767" y="2779200"/>
              <a:ext cx="387416" cy="468085"/>
              <a:chOff x="2305050" y="5353050"/>
              <a:chExt cx="600075" cy="725025"/>
            </a:xfrm>
          </p:grpSpPr>
          <p:sp>
            <p:nvSpPr>
              <p:cNvPr id="421" name="Rectangle: Top Corners Rounded 420">
                <a:extLst>
                  <a:ext uri="{FF2B5EF4-FFF2-40B4-BE49-F238E27FC236}">
                    <a16:creationId xmlns:a16="http://schemas.microsoft.com/office/drawing/2014/main" id="{55264525-BDA3-DBAB-DAFC-B964ED4F964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 name="Rectangle 421">
                <a:extLst>
                  <a:ext uri="{FF2B5EF4-FFF2-40B4-BE49-F238E27FC236}">
                    <a16:creationId xmlns:a16="http://schemas.microsoft.com/office/drawing/2014/main" id="{3DCA9FE3-6BE6-35B3-EEF5-29A4BDB4F9E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 name="Oval 422">
                <a:extLst>
                  <a:ext uri="{FF2B5EF4-FFF2-40B4-BE49-F238E27FC236}">
                    <a16:creationId xmlns:a16="http://schemas.microsoft.com/office/drawing/2014/main" id="{A0DECBD7-F78A-D37D-6970-741D7C00BE4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578679DA-45C9-8818-8E39-07A3AD14114F}"/>
                </a:ext>
              </a:extLst>
            </p:cNvPr>
            <p:cNvGrpSpPr>
              <a:grpSpLocks noChangeAspect="1"/>
            </p:cNvGrpSpPr>
            <p:nvPr/>
          </p:nvGrpSpPr>
          <p:grpSpPr>
            <a:xfrm>
              <a:off x="4140767" y="2390400"/>
              <a:ext cx="387416" cy="468085"/>
              <a:chOff x="2305050" y="5353050"/>
              <a:chExt cx="600075" cy="725025"/>
            </a:xfrm>
          </p:grpSpPr>
          <p:sp>
            <p:nvSpPr>
              <p:cNvPr id="425" name="Rectangle: Top Corners Rounded 424">
                <a:extLst>
                  <a:ext uri="{FF2B5EF4-FFF2-40B4-BE49-F238E27FC236}">
                    <a16:creationId xmlns:a16="http://schemas.microsoft.com/office/drawing/2014/main" id="{2532BC5C-987A-968A-7FE3-146EEB87C638}"/>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Rectangle 425">
                <a:extLst>
                  <a:ext uri="{FF2B5EF4-FFF2-40B4-BE49-F238E27FC236}">
                    <a16:creationId xmlns:a16="http://schemas.microsoft.com/office/drawing/2014/main" id="{8075C985-6C60-FA3E-4CBE-8932F54D371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7D5058CC-8B13-D5AC-2FBD-4108393E840A}"/>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 name="Group 5">
            <a:extLst>
              <a:ext uri="{FF2B5EF4-FFF2-40B4-BE49-F238E27FC236}">
                <a16:creationId xmlns:a16="http://schemas.microsoft.com/office/drawing/2014/main" id="{CD7C7359-FE2B-F4D9-7E7A-04F47D02A71B}"/>
              </a:ext>
            </a:extLst>
          </p:cNvPr>
          <p:cNvGrpSpPr/>
          <p:nvPr/>
        </p:nvGrpSpPr>
        <p:grpSpPr>
          <a:xfrm>
            <a:off x="7317597" y="2394849"/>
            <a:ext cx="387416" cy="3968485"/>
            <a:chOff x="4851798" y="2390400"/>
            <a:chExt cx="387416" cy="3968485"/>
          </a:xfrm>
        </p:grpSpPr>
        <p:grpSp>
          <p:nvGrpSpPr>
            <p:cNvPr id="432" name="Group 431">
              <a:extLst>
                <a:ext uri="{FF2B5EF4-FFF2-40B4-BE49-F238E27FC236}">
                  <a16:creationId xmlns:a16="http://schemas.microsoft.com/office/drawing/2014/main" id="{9E777B4C-BE94-9B10-9312-47ED6B2E1BA0}"/>
                </a:ext>
              </a:extLst>
            </p:cNvPr>
            <p:cNvGrpSpPr>
              <a:grpSpLocks noChangeAspect="1"/>
            </p:cNvGrpSpPr>
            <p:nvPr/>
          </p:nvGrpSpPr>
          <p:grpSpPr>
            <a:xfrm>
              <a:off x="4851798" y="5890800"/>
              <a:ext cx="387416" cy="468085"/>
              <a:chOff x="2305050" y="5353050"/>
              <a:chExt cx="600075" cy="725025"/>
            </a:xfrm>
          </p:grpSpPr>
          <p:sp>
            <p:nvSpPr>
              <p:cNvPr id="433" name="Rectangle: Top Corners Rounded 432">
                <a:extLst>
                  <a:ext uri="{FF2B5EF4-FFF2-40B4-BE49-F238E27FC236}">
                    <a16:creationId xmlns:a16="http://schemas.microsoft.com/office/drawing/2014/main" id="{CF21AE3D-4681-A75D-5B2E-1626E1472DA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Rectangle 433">
                <a:extLst>
                  <a:ext uri="{FF2B5EF4-FFF2-40B4-BE49-F238E27FC236}">
                    <a16:creationId xmlns:a16="http://schemas.microsoft.com/office/drawing/2014/main" id="{9CB10BCA-4D8A-4976-A7F8-0965072E2027}"/>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43A314FA-B860-3E06-961A-8DC5CDF5CB9A}"/>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6" name="Group 435">
              <a:extLst>
                <a:ext uri="{FF2B5EF4-FFF2-40B4-BE49-F238E27FC236}">
                  <a16:creationId xmlns:a16="http://schemas.microsoft.com/office/drawing/2014/main" id="{721AF91D-8C43-552B-0A4A-2A55EB756449}"/>
                </a:ext>
              </a:extLst>
            </p:cNvPr>
            <p:cNvGrpSpPr>
              <a:grpSpLocks noChangeAspect="1"/>
            </p:cNvGrpSpPr>
            <p:nvPr/>
          </p:nvGrpSpPr>
          <p:grpSpPr>
            <a:xfrm>
              <a:off x="4851798" y="5500800"/>
              <a:ext cx="387416" cy="468085"/>
              <a:chOff x="2305050" y="5353050"/>
              <a:chExt cx="600075" cy="725025"/>
            </a:xfrm>
          </p:grpSpPr>
          <p:sp>
            <p:nvSpPr>
              <p:cNvPr id="437" name="Rectangle: Top Corners Rounded 436">
                <a:extLst>
                  <a:ext uri="{FF2B5EF4-FFF2-40B4-BE49-F238E27FC236}">
                    <a16:creationId xmlns:a16="http://schemas.microsoft.com/office/drawing/2014/main" id="{E5982813-706B-023B-A347-837F575F13B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Rectangle 437">
                <a:extLst>
                  <a:ext uri="{FF2B5EF4-FFF2-40B4-BE49-F238E27FC236}">
                    <a16:creationId xmlns:a16="http://schemas.microsoft.com/office/drawing/2014/main" id="{62988E17-18B2-CA3C-1856-B9791B7A08CA}"/>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E8851BAF-4E03-5B06-23EB-F2AEE150028A}"/>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0" name="Group 439">
              <a:extLst>
                <a:ext uri="{FF2B5EF4-FFF2-40B4-BE49-F238E27FC236}">
                  <a16:creationId xmlns:a16="http://schemas.microsoft.com/office/drawing/2014/main" id="{BF737159-CABD-2C38-A422-ED0A1211ABC5}"/>
                </a:ext>
              </a:extLst>
            </p:cNvPr>
            <p:cNvGrpSpPr>
              <a:grpSpLocks noChangeAspect="1"/>
            </p:cNvGrpSpPr>
            <p:nvPr/>
          </p:nvGrpSpPr>
          <p:grpSpPr>
            <a:xfrm>
              <a:off x="4851798" y="5112000"/>
              <a:ext cx="387416" cy="468085"/>
              <a:chOff x="2305050" y="5353050"/>
              <a:chExt cx="600075" cy="725025"/>
            </a:xfrm>
          </p:grpSpPr>
          <p:sp>
            <p:nvSpPr>
              <p:cNvPr id="441" name="Rectangle: Top Corners Rounded 440">
                <a:extLst>
                  <a:ext uri="{FF2B5EF4-FFF2-40B4-BE49-F238E27FC236}">
                    <a16:creationId xmlns:a16="http://schemas.microsoft.com/office/drawing/2014/main" id="{E7C6858D-07D5-B1E8-3FB4-899A72ECA1C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Rectangle 441">
                <a:extLst>
                  <a:ext uri="{FF2B5EF4-FFF2-40B4-BE49-F238E27FC236}">
                    <a16:creationId xmlns:a16="http://schemas.microsoft.com/office/drawing/2014/main" id="{7D7F7900-A48C-A1F2-EE64-3831E279A16B}"/>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B64B3C76-056A-42A7-D665-A8349EDCB78B}"/>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4" name="Group 443">
              <a:extLst>
                <a:ext uri="{FF2B5EF4-FFF2-40B4-BE49-F238E27FC236}">
                  <a16:creationId xmlns:a16="http://schemas.microsoft.com/office/drawing/2014/main" id="{4526CE8B-4AB5-D8F7-9735-B7726144E1DB}"/>
                </a:ext>
              </a:extLst>
            </p:cNvPr>
            <p:cNvGrpSpPr>
              <a:grpSpLocks noChangeAspect="1"/>
            </p:cNvGrpSpPr>
            <p:nvPr/>
          </p:nvGrpSpPr>
          <p:grpSpPr>
            <a:xfrm>
              <a:off x="4851798" y="4723200"/>
              <a:ext cx="387416" cy="468085"/>
              <a:chOff x="2305050" y="5353050"/>
              <a:chExt cx="600075" cy="725025"/>
            </a:xfrm>
          </p:grpSpPr>
          <p:sp>
            <p:nvSpPr>
              <p:cNvPr id="445" name="Rectangle: Top Corners Rounded 444">
                <a:extLst>
                  <a:ext uri="{FF2B5EF4-FFF2-40B4-BE49-F238E27FC236}">
                    <a16:creationId xmlns:a16="http://schemas.microsoft.com/office/drawing/2014/main" id="{417423C1-C5EB-066B-D00E-4F1C3FBE115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Rectangle 445">
                <a:extLst>
                  <a:ext uri="{FF2B5EF4-FFF2-40B4-BE49-F238E27FC236}">
                    <a16:creationId xmlns:a16="http://schemas.microsoft.com/office/drawing/2014/main" id="{1C076910-AEDC-E868-8875-3F509377069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D785C613-EE14-27EC-46A8-9B48B31CC61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8" name="Group 447">
              <a:extLst>
                <a:ext uri="{FF2B5EF4-FFF2-40B4-BE49-F238E27FC236}">
                  <a16:creationId xmlns:a16="http://schemas.microsoft.com/office/drawing/2014/main" id="{B685C76E-C367-AB33-E66E-A8283EA0E1BF}"/>
                </a:ext>
              </a:extLst>
            </p:cNvPr>
            <p:cNvGrpSpPr>
              <a:grpSpLocks noChangeAspect="1"/>
            </p:cNvGrpSpPr>
            <p:nvPr/>
          </p:nvGrpSpPr>
          <p:grpSpPr>
            <a:xfrm>
              <a:off x="4851798" y="4334400"/>
              <a:ext cx="387416" cy="468085"/>
              <a:chOff x="2305050" y="5353050"/>
              <a:chExt cx="600075" cy="725025"/>
            </a:xfrm>
          </p:grpSpPr>
          <p:sp>
            <p:nvSpPr>
              <p:cNvPr id="449" name="Rectangle: Top Corners Rounded 448">
                <a:extLst>
                  <a:ext uri="{FF2B5EF4-FFF2-40B4-BE49-F238E27FC236}">
                    <a16:creationId xmlns:a16="http://schemas.microsoft.com/office/drawing/2014/main" id="{DE32A78F-8EF9-C597-775E-8CCD1FAC339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0" name="Rectangle 449">
                <a:extLst>
                  <a:ext uri="{FF2B5EF4-FFF2-40B4-BE49-F238E27FC236}">
                    <a16:creationId xmlns:a16="http://schemas.microsoft.com/office/drawing/2014/main" id="{FADDA781-0F0C-19C3-9686-EA335B048CA8}"/>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1" name="Oval 450">
                <a:extLst>
                  <a:ext uri="{FF2B5EF4-FFF2-40B4-BE49-F238E27FC236}">
                    <a16:creationId xmlns:a16="http://schemas.microsoft.com/office/drawing/2014/main" id="{6E66BBBB-82B8-CFDC-540F-FD61C5235B8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2" name="Group 451">
              <a:extLst>
                <a:ext uri="{FF2B5EF4-FFF2-40B4-BE49-F238E27FC236}">
                  <a16:creationId xmlns:a16="http://schemas.microsoft.com/office/drawing/2014/main" id="{75379B31-8B15-BE1D-2B18-6893EEB51377}"/>
                </a:ext>
              </a:extLst>
            </p:cNvPr>
            <p:cNvGrpSpPr>
              <a:grpSpLocks noChangeAspect="1"/>
            </p:cNvGrpSpPr>
            <p:nvPr/>
          </p:nvGrpSpPr>
          <p:grpSpPr>
            <a:xfrm>
              <a:off x="4851798" y="3945600"/>
              <a:ext cx="387416" cy="468085"/>
              <a:chOff x="2305050" y="5353050"/>
              <a:chExt cx="600075" cy="725025"/>
            </a:xfrm>
          </p:grpSpPr>
          <p:sp>
            <p:nvSpPr>
              <p:cNvPr id="453" name="Rectangle: Top Corners Rounded 452">
                <a:extLst>
                  <a:ext uri="{FF2B5EF4-FFF2-40B4-BE49-F238E27FC236}">
                    <a16:creationId xmlns:a16="http://schemas.microsoft.com/office/drawing/2014/main" id="{76E97BB3-2AA3-382A-10A3-AFAFE239C53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4" name="Rectangle 453">
                <a:extLst>
                  <a:ext uri="{FF2B5EF4-FFF2-40B4-BE49-F238E27FC236}">
                    <a16:creationId xmlns:a16="http://schemas.microsoft.com/office/drawing/2014/main" id="{4657EB09-0B97-0073-13DF-1CF31302D828}"/>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5" name="Oval 454">
                <a:extLst>
                  <a:ext uri="{FF2B5EF4-FFF2-40B4-BE49-F238E27FC236}">
                    <a16:creationId xmlns:a16="http://schemas.microsoft.com/office/drawing/2014/main" id="{EF8D1B85-2683-7707-AC71-F907059E606A}"/>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6" name="Group 455">
              <a:extLst>
                <a:ext uri="{FF2B5EF4-FFF2-40B4-BE49-F238E27FC236}">
                  <a16:creationId xmlns:a16="http://schemas.microsoft.com/office/drawing/2014/main" id="{743BCCDB-1BF2-42A9-F79E-D12D76123FFA}"/>
                </a:ext>
              </a:extLst>
            </p:cNvPr>
            <p:cNvGrpSpPr>
              <a:grpSpLocks noChangeAspect="1"/>
            </p:cNvGrpSpPr>
            <p:nvPr/>
          </p:nvGrpSpPr>
          <p:grpSpPr>
            <a:xfrm>
              <a:off x="4851798" y="3556800"/>
              <a:ext cx="387416" cy="468085"/>
              <a:chOff x="2305050" y="5353050"/>
              <a:chExt cx="600075" cy="725025"/>
            </a:xfrm>
          </p:grpSpPr>
          <p:sp>
            <p:nvSpPr>
              <p:cNvPr id="457" name="Rectangle: Top Corners Rounded 456">
                <a:extLst>
                  <a:ext uri="{FF2B5EF4-FFF2-40B4-BE49-F238E27FC236}">
                    <a16:creationId xmlns:a16="http://schemas.microsoft.com/office/drawing/2014/main" id="{B1ADDF14-C757-025B-81D9-80CB279BACB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8" name="Rectangle 457">
                <a:extLst>
                  <a:ext uri="{FF2B5EF4-FFF2-40B4-BE49-F238E27FC236}">
                    <a16:creationId xmlns:a16="http://schemas.microsoft.com/office/drawing/2014/main" id="{EDDFDD19-5B1F-59A5-890A-898E8A81DB3B}"/>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9" name="Oval 458">
                <a:extLst>
                  <a:ext uri="{FF2B5EF4-FFF2-40B4-BE49-F238E27FC236}">
                    <a16:creationId xmlns:a16="http://schemas.microsoft.com/office/drawing/2014/main" id="{C1DFAEFF-5809-CC87-E01D-81EB8B3EA3A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0" name="Group 459">
              <a:extLst>
                <a:ext uri="{FF2B5EF4-FFF2-40B4-BE49-F238E27FC236}">
                  <a16:creationId xmlns:a16="http://schemas.microsoft.com/office/drawing/2014/main" id="{44EF3609-9977-485F-6D33-46E2798B27E1}"/>
                </a:ext>
              </a:extLst>
            </p:cNvPr>
            <p:cNvGrpSpPr>
              <a:grpSpLocks noChangeAspect="1"/>
            </p:cNvGrpSpPr>
            <p:nvPr/>
          </p:nvGrpSpPr>
          <p:grpSpPr>
            <a:xfrm>
              <a:off x="4851798" y="3168000"/>
              <a:ext cx="387416" cy="468085"/>
              <a:chOff x="2305050" y="5353050"/>
              <a:chExt cx="600075" cy="725025"/>
            </a:xfrm>
          </p:grpSpPr>
          <p:sp>
            <p:nvSpPr>
              <p:cNvPr id="461" name="Rectangle: Top Corners Rounded 460">
                <a:extLst>
                  <a:ext uri="{FF2B5EF4-FFF2-40B4-BE49-F238E27FC236}">
                    <a16:creationId xmlns:a16="http://schemas.microsoft.com/office/drawing/2014/main" id="{D471F622-6DEE-CF21-A370-2C788AC49152}"/>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2" name="Rectangle 461">
                <a:extLst>
                  <a:ext uri="{FF2B5EF4-FFF2-40B4-BE49-F238E27FC236}">
                    <a16:creationId xmlns:a16="http://schemas.microsoft.com/office/drawing/2014/main" id="{E6ED1949-5BC1-412F-65A7-488C5276385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3" name="Oval 462">
                <a:extLst>
                  <a:ext uri="{FF2B5EF4-FFF2-40B4-BE49-F238E27FC236}">
                    <a16:creationId xmlns:a16="http://schemas.microsoft.com/office/drawing/2014/main" id="{0EA454FE-1549-CF8D-1768-E72A2B62019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4" name="Group 463">
              <a:extLst>
                <a:ext uri="{FF2B5EF4-FFF2-40B4-BE49-F238E27FC236}">
                  <a16:creationId xmlns:a16="http://schemas.microsoft.com/office/drawing/2014/main" id="{310DBB6A-7E78-0739-2A1C-92DFB89F6E2E}"/>
                </a:ext>
              </a:extLst>
            </p:cNvPr>
            <p:cNvGrpSpPr>
              <a:grpSpLocks noChangeAspect="1"/>
            </p:cNvGrpSpPr>
            <p:nvPr/>
          </p:nvGrpSpPr>
          <p:grpSpPr>
            <a:xfrm>
              <a:off x="4851798" y="2779200"/>
              <a:ext cx="387416" cy="468085"/>
              <a:chOff x="2305050" y="5353050"/>
              <a:chExt cx="600075" cy="725025"/>
            </a:xfrm>
          </p:grpSpPr>
          <p:sp>
            <p:nvSpPr>
              <p:cNvPr id="465" name="Rectangle: Top Corners Rounded 464">
                <a:extLst>
                  <a:ext uri="{FF2B5EF4-FFF2-40B4-BE49-F238E27FC236}">
                    <a16:creationId xmlns:a16="http://schemas.microsoft.com/office/drawing/2014/main" id="{94E40F59-3E46-5D38-4B98-A0920815D01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6" name="Rectangle 465">
                <a:extLst>
                  <a:ext uri="{FF2B5EF4-FFF2-40B4-BE49-F238E27FC236}">
                    <a16:creationId xmlns:a16="http://schemas.microsoft.com/office/drawing/2014/main" id="{0A6AFE84-58AC-38ED-5ACB-3A68FC7612A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7" name="Oval 466">
                <a:extLst>
                  <a:ext uri="{FF2B5EF4-FFF2-40B4-BE49-F238E27FC236}">
                    <a16:creationId xmlns:a16="http://schemas.microsoft.com/office/drawing/2014/main" id="{1DF20C4B-3009-F800-17EE-0551754BF9E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8" name="Group 467">
              <a:extLst>
                <a:ext uri="{FF2B5EF4-FFF2-40B4-BE49-F238E27FC236}">
                  <a16:creationId xmlns:a16="http://schemas.microsoft.com/office/drawing/2014/main" id="{F0E79F96-E78E-C2A5-7F5D-97E642B86E47}"/>
                </a:ext>
              </a:extLst>
            </p:cNvPr>
            <p:cNvGrpSpPr>
              <a:grpSpLocks noChangeAspect="1"/>
            </p:cNvGrpSpPr>
            <p:nvPr/>
          </p:nvGrpSpPr>
          <p:grpSpPr>
            <a:xfrm>
              <a:off x="4851798" y="2390400"/>
              <a:ext cx="387416" cy="468085"/>
              <a:chOff x="2305050" y="5353050"/>
              <a:chExt cx="600075" cy="725025"/>
            </a:xfrm>
          </p:grpSpPr>
          <p:sp>
            <p:nvSpPr>
              <p:cNvPr id="469" name="Rectangle: Top Corners Rounded 468">
                <a:extLst>
                  <a:ext uri="{FF2B5EF4-FFF2-40B4-BE49-F238E27FC236}">
                    <a16:creationId xmlns:a16="http://schemas.microsoft.com/office/drawing/2014/main" id="{15938CDD-329A-644C-BCF4-56913FB03B12}"/>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0" name="Rectangle 469">
                <a:extLst>
                  <a:ext uri="{FF2B5EF4-FFF2-40B4-BE49-F238E27FC236}">
                    <a16:creationId xmlns:a16="http://schemas.microsoft.com/office/drawing/2014/main" id="{98FCE0F8-95B2-51EC-0673-7A3EA8942428}"/>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1" name="Oval 470">
                <a:extLst>
                  <a:ext uri="{FF2B5EF4-FFF2-40B4-BE49-F238E27FC236}">
                    <a16:creationId xmlns:a16="http://schemas.microsoft.com/office/drawing/2014/main" id="{A9610B8D-4B4B-8642-8966-C3ABE832317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72" name="Group 471">
            <a:extLst>
              <a:ext uri="{FF2B5EF4-FFF2-40B4-BE49-F238E27FC236}">
                <a16:creationId xmlns:a16="http://schemas.microsoft.com/office/drawing/2014/main" id="{7FCC42C2-6096-B256-8156-78E347F8F9E8}"/>
              </a:ext>
            </a:extLst>
          </p:cNvPr>
          <p:cNvGrpSpPr>
            <a:grpSpLocks noChangeAspect="1"/>
          </p:cNvGrpSpPr>
          <p:nvPr/>
        </p:nvGrpSpPr>
        <p:grpSpPr>
          <a:xfrm>
            <a:off x="7317597" y="2006049"/>
            <a:ext cx="387416" cy="468085"/>
            <a:chOff x="2305050" y="5353050"/>
            <a:chExt cx="600075" cy="725025"/>
          </a:xfrm>
        </p:grpSpPr>
        <p:sp>
          <p:nvSpPr>
            <p:cNvPr id="473" name="Rectangle: Top Corners Rounded 472">
              <a:extLst>
                <a:ext uri="{FF2B5EF4-FFF2-40B4-BE49-F238E27FC236}">
                  <a16:creationId xmlns:a16="http://schemas.microsoft.com/office/drawing/2014/main" id="{F64FC7AC-9E86-8E85-CF4E-9E9FFCAE4D39}"/>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Rectangle 473">
              <a:extLst>
                <a:ext uri="{FF2B5EF4-FFF2-40B4-BE49-F238E27FC236}">
                  <a16:creationId xmlns:a16="http://schemas.microsoft.com/office/drawing/2014/main" id="{06A2BAAB-9B11-C885-E5FB-D72E93B88187}"/>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5" name="Oval 474">
              <a:extLst>
                <a:ext uri="{FF2B5EF4-FFF2-40B4-BE49-F238E27FC236}">
                  <a16:creationId xmlns:a16="http://schemas.microsoft.com/office/drawing/2014/main" id="{29252558-BF90-7CF1-7813-50C5836092B2}"/>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FA6A9D7C-7C53-31F1-C8F4-494A683325A6}"/>
              </a:ext>
            </a:extLst>
          </p:cNvPr>
          <p:cNvGrpSpPr/>
          <p:nvPr/>
        </p:nvGrpSpPr>
        <p:grpSpPr>
          <a:xfrm>
            <a:off x="8017927" y="2394849"/>
            <a:ext cx="387416" cy="3968485"/>
            <a:chOff x="5562828" y="2394849"/>
            <a:chExt cx="387416" cy="3968485"/>
          </a:xfrm>
        </p:grpSpPr>
        <p:grpSp>
          <p:nvGrpSpPr>
            <p:cNvPr id="484" name="Group 483">
              <a:extLst>
                <a:ext uri="{FF2B5EF4-FFF2-40B4-BE49-F238E27FC236}">
                  <a16:creationId xmlns:a16="http://schemas.microsoft.com/office/drawing/2014/main" id="{F3684C58-32C1-6BC6-766F-059463CDDA6A}"/>
                </a:ext>
              </a:extLst>
            </p:cNvPr>
            <p:cNvGrpSpPr>
              <a:grpSpLocks noChangeAspect="1"/>
            </p:cNvGrpSpPr>
            <p:nvPr/>
          </p:nvGrpSpPr>
          <p:grpSpPr>
            <a:xfrm>
              <a:off x="5562828" y="5895249"/>
              <a:ext cx="387416" cy="468085"/>
              <a:chOff x="2305050" y="5353050"/>
              <a:chExt cx="600075" cy="725025"/>
            </a:xfrm>
          </p:grpSpPr>
          <p:sp>
            <p:nvSpPr>
              <p:cNvPr id="485" name="Rectangle: Top Corners Rounded 484">
                <a:extLst>
                  <a:ext uri="{FF2B5EF4-FFF2-40B4-BE49-F238E27FC236}">
                    <a16:creationId xmlns:a16="http://schemas.microsoft.com/office/drawing/2014/main" id="{112F6EB3-787F-8843-8E3D-B49821921E1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Rectangle 485">
                <a:extLst>
                  <a:ext uri="{FF2B5EF4-FFF2-40B4-BE49-F238E27FC236}">
                    <a16:creationId xmlns:a16="http://schemas.microsoft.com/office/drawing/2014/main" id="{6E508E6F-DB4B-BC77-349C-E83FB4067BF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A191154-C0D9-365D-35C8-6ECF03936E4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8" name="Group 487">
              <a:extLst>
                <a:ext uri="{FF2B5EF4-FFF2-40B4-BE49-F238E27FC236}">
                  <a16:creationId xmlns:a16="http://schemas.microsoft.com/office/drawing/2014/main" id="{281E547C-F977-A3A7-B6A4-1AA3508ABC1C}"/>
                </a:ext>
              </a:extLst>
            </p:cNvPr>
            <p:cNvGrpSpPr>
              <a:grpSpLocks noChangeAspect="1"/>
            </p:cNvGrpSpPr>
            <p:nvPr/>
          </p:nvGrpSpPr>
          <p:grpSpPr>
            <a:xfrm>
              <a:off x="5562828" y="5505249"/>
              <a:ext cx="387416" cy="468085"/>
              <a:chOff x="2305050" y="5353050"/>
              <a:chExt cx="600075" cy="725025"/>
            </a:xfrm>
          </p:grpSpPr>
          <p:sp>
            <p:nvSpPr>
              <p:cNvPr id="489" name="Rectangle: Top Corners Rounded 488">
                <a:extLst>
                  <a:ext uri="{FF2B5EF4-FFF2-40B4-BE49-F238E27FC236}">
                    <a16:creationId xmlns:a16="http://schemas.microsoft.com/office/drawing/2014/main" id="{2CCED707-C17F-F6DC-FD65-B05A88ED2C3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Rectangle 489">
                <a:extLst>
                  <a:ext uri="{FF2B5EF4-FFF2-40B4-BE49-F238E27FC236}">
                    <a16:creationId xmlns:a16="http://schemas.microsoft.com/office/drawing/2014/main" id="{1F3CD6E4-66E6-6944-F7EB-62AFB594D3F7}"/>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BAE11E12-28BF-C17A-0AD4-96416CD39037}"/>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2" name="Group 491">
              <a:extLst>
                <a:ext uri="{FF2B5EF4-FFF2-40B4-BE49-F238E27FC236}">
                  <a16:creationId xmlns:a16="http://schemas.microsoft.com/office/drawing/2014/main" id="{4B4C9E4B-B991-A063-674E-ABE78E3734A7}"/>
                </a:ext>
              </a:extLst>
            </p:cNvPr>
            <p:cNvGrpSpPr>
              <a:grpSpLocks noChangeAspect="1"/>
            </p:cNvGrpSpPr>
            <p:nvPr/>
          </p:nvGrpSpPr>
          <p:grpSpPr>
            <a:xfrm>
              <a:off x="5562828" y="5116449"/>
              <a:ext cx="387416" cy="468085"/>
              <a:chOff x="2305050" y="5353050"/>
              <a:chExt cx="600075" cy="725025"/>
            </a:xfrm>
          </p:grpSpPr>
          <p:sp>
            <p:nvSpPr>
              <p:cNvPr id="493" name="Rectangle: Top Corners Rounded 492">
                <a:extLst>
                  <a:ext uri="{FF2B5EF4-FFF2-40B4-BE49-F238E27FC236}">
                    <a16:creationId xmlns:a16="http://schemas.microsoft.com/office/drawing/2014/main" id="{6E00F186-01C0-D9E2-0F74-70D909F3B2F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Rectangle 493">
                <a:extLst>
                  <a:ext uri="{FF2B5EF4-FFF2-40B4-BE49-F238E27FC236}">
                    <a16:creationId xmlns:a16="http://schemas.microsoft.com/office/drawing/2014/main" id="{A6C648C4-72DA-42F1-7C6E-C2A36F7E528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44F88208-3E4D-9F2B-1100-1EE041CA9CD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6" name="Group 495">
              <a:extLst>
                <a:ext uri="{FF2B5EF4-FFF2-40B4-BE49-F238E27FC236}">
                  <a16:creationId xmlns:a16="http://schemas.microsoft.com/office/drawing/2014/main" id="{A9A7DC68-D7B2-C4FB-E1DD-2727F5CFA956}"/>
                </a:ext>
              </a:extLst>
            </p:cNvPr>
            <p:cNvGrpSpPr>
              <a:grpSpLocks noChangeAspect="1"/>
            </p:cNvGrpSpPr>
            <p:nvPr/>
          </p:nvGrpSpPr>
          <p:grpSpPr>
            <a:xfrm>
              <a:off x="5562828" y="4727649"/>
              <a:ext cx="387416" cy="468085"/>
              <a:chOff x="2305050" y="5353050"/>
              <a:chExt cx="600075" cy="725025"/>
            </a:xfrm>
          </p:grpSpPr>
          <p:sp>
            <p:nvSpPr>
              <p:cNvPr id="497" name="Rectangle: Top Corners Rounded 496">
                <a:extLst>
                  <a:ext uri="{FF2B5EF4-FFF2-40B4-BE49-F238E27FC236}">
                    <a16:creationId xmlns:a16="http://schemas.microsoft.com/office/drawing/2014/main" id="{867347ED-60AB-CC17-CC7B-515BFB1786C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Rectangle 497">
                <a:extLst>
                  <a:ext uri="{FF2B5EF4-FFF2-40B4-BE49-F238E27FC236}">
                    <a16:creationId xmlns:a16="http://schemas.microsoft.com/office/drawing/2014/main" id="{92458B14-A916-AD0B-76C6-A0D77D6E117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EEB2DE27-ADCE-02F2-C5A4-1512D0D7259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0" name="Group 499">
              <a:extLst>
                <a:ext uri="{FF2B5EF4-FFF2-40B4-BE49-F238E27FC236}">
                  <a16:creationId xmlns:a16="http://schemas.microsoft.com/office/drawing/2014/main" id="{4AB8103C-7FCE-BD78-5D2F-FCD3219DC434}"/>
                </a:ext>
              </a:extLst>
            </p:cNvPr>
            <p:cNvGrpSpPr>
              <a:grpSpLocks noChangeAspect="1"/>
            </p:cNvGrpSpPr>
            <p:nvPr/>
          </p:nvGrpSpPr>
          <p:grpSpPr>
            <a:xfrm>
              <a:off x="5562828" y="4338849"/>
              <a:ext cx="387416" cy="468085"/>
              <a:chOff x="2305050" y="5353050"/>
              <a:chExt cx="600075" cy="725025"/>
            </a:xfrm>
          </p:grpSpPr>
          <p:sp>
            <p:nvSpPr>
              <p:cNvPr id="501" name="Rectangle: Top Corners Rounded 500">
                <a:extLst>
                  <a:ext uri="{FF2B5EF4-FFF2-40B4-BE49-F238E27FC236}">
                    <a16:creationId xmlns:a16="http://schemas.microsoft.com/office/drawing/2014/main" id="{2C317B79-D118-074D-D28A-05F55BBA41C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Rectangle 501">
                <a:extLst>
                  <a:ext uri="{FF2B5EF4-FFF2-40B4-BE49-F238E27FC236}">
                    <a16:creationId xmlns:a16="http://schemas.microsoft.com/office/drawing/2014/main" id="{A21505B8-AD4B-CD5C-A516-5E7C18F12CE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FFAF5B6C-6ED6-D6E9-D1C4-598FC9845DCA}"/>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4" name="Group 503">
              <a:extLst>
                <a:ext uri="{FF2B5EF4-FFF2-40B4-BE49-F238E27FC236}">
                  <a16:creationId xmlns:a16="http://schemas.microsoft.com/office/drawing/2014/main" id="{6DDB91C8-118D-AA2F-A48C-273CF63FE30F}"/>
                </a:ext>
              </a:extLst>
            </p:cNvPr>
            <p:cNvGrpSpPr>
              <a:grpSpLocks noChangeAspect="1"/>
            </p:cNvGrpSpPr>
            <p:nvPr/>
          </p:nvGrpSpPr>
          <p:grpSpPr>
            <a:xfrm>
              <a:off x="5562828" y="3950049"/>
              <a:ext cx="387416" cy="468085"/>
              <a:chOff x="2305050" y="5353050"/>
              <a:chExt cx="600075" cy="725025"/>
            </a:xfrm>
          </p:grpSpPr>
          <p:sp>
            <p:nvSpPr>
              <p:cNvPr id="505" name="Rectangle: Top Corners Rounded 504">
                <a:extLst>
                  <a:ext uri="{FF2B5EF4-FFF2-40B4-BE49-F238E27FC236}">
                    <a16:creationId xmlns:a16="http://schemas.microsoft.com/office/drawing/2014/main" id="{A70C458E-B686-2465-9E65-0F52EA09721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Rectangle 505">
                <a:extLst>
                  <a:ext uri="{FF2B5EF4-FFF2-40B4-BE49-F238E27FC236}">
                    <a16:creationId xmlns:a16="http://schemas.microsoft.com/office/drawing/2014/main" id="{9B6517B6-1579-86BC-275F-E42D9BA8108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A9A2B451-DE92-B7CC-5F8B-028664E0C66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8" name="Group 507">
              <a:extLst>
                <a:ext uri="{FF2B5EF4-FFF2-40B4-BE49-F238E27FC236}">
                  <a16:creationId xmlns:a16="http://schemas.microsoft.com/office/drawing/2014/main" id="{CFBA63FC-4C85-CF94-ACF0-77F7A2EC85E5}"/>
                </a:ext>
              </a:extLst>
            </p:cNvPr>
            <p:cNvGrpSpPr>
              <a:grpSpLocks noChangeAspect="1"/>
            </p:cNvGrpSpPr>
            <p:nvPr/>
          </p:nvGrpSpPr>
          <p:grpSpPr>
            <a:xfrm>
              <a:off x="5562828" y="3561249"/>
              <a:ext cx="387416" cy="468085"/>
              <a:chOff x="2305050" y="5353050"/>
              <a:chExt cx="600075" cy="725025"/>
            </a:xfrm>
          </p:grpSpPr>
          <p:sp>
            <p:nvSpPr>
              <p:cNvPr id="509" name="Rectangle: Top Corners Rounded 508">
                <a:extLst>
                  <a:ext uri="{FF2B5EF4-FFF2-40B4-BE49-F238E27FC236}">
                    <a16:creationId xmlns:a16="http://schemas.microsoft.com/office/drawing/2014/main" id="{D50BEA95-961D-7440-4A3E-5629A88A4B66}"/>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87656358-F67C-8B8C-FD30-C6897F7DFDF0}"/>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1" name="Oval 510">
                <a:extLst>
                  <a:ext uri="{FF2B5EF4-FFF2-40B4-BE49-F238E27FC236}">
                    <a16:creationId xmlns:a16="http://schemas.microsoft.com/office/drawing/2014/main" id="{D8B00BA3-7D4D-1A35-E040-4CA9AAA0CA47}"/>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2" name="Group 511">
              <a:extLst>
                <a:ext uri="{FF2B5EF4-FFF2-40B4-BE49-F238E27FC236}">
                  <a16:creationId xmlns:a16="http://schemas.microsoft.com/office/drawing/2014/main" id="{B3D32833-4FC9-7DF5-AC9C-42F29DCA1482}"/>
                </a:ext>
              </a:extLst>
            </p:cNvPr>
            <p:cNvGrpSpPr>
              <a:grpSpLocks noChangeAspect="1"/>
            </p:cNvGrpSpPr>
            <p:nvPr/>
          </p:nvGrpSpPr>
          <p:grpSpPr>
            <a:xfrm>
              <a:off x="5562828" y="3172449"/>
              <a:ext cx="387416" cy="468085"/>
              <a:chOff x="2305050" y="5353050"/>
              <a:chExt cx="600075" cy="725025"/>
            </a:xfrm>
          </p:grpSpPr>
          <p:sp>
            <p:nvSpPr>
              <p:cNvPr id="513" name="Rectangle: Top Corners Rounded 512">
                <a:extLst>
                  <a:ext uri="{FF2B5EF4-FFF2-40B4-BE49-F238E27FC236}">
                    <a16:creationId xmlns:a16="http://schemas.microsoft.com/office/drawing/2014/main" id="{1FB07A0B-A704-B896-D435-FD982302E4A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DEC519D-C1E1-4989-039A-6C7F12BF714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Oval 514">
                <a:extLst>
                  <a:ext uri="{FF2B5EF4-FFF2-40B4-BE49-F238E27FC236}">
                    <a16:creationId xmlns:a16="http://schemas.microsoft.com/office/drawing/2014/main" id="{D3887CF0-3E22-A9B5-9300-2BF8D9B58DB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6" name="Group 515">
              <a:extLst>
                <a:ext uri="{FF2B5EF4-FFF2-40B4-BE49-F238E27FC236}">
                  <a16:creationId xmlns:a16="http://schemas.microsoft.com/office/drawing/2014/main" id="{C549FC5F-B75D-0456-9F61-22544A840111}"/>
                </a:ext>
              </a:extLst>
            </p:cNvPr>
            <p:cNvGrpSpPr>
              <a:grpSpLocks noChangeAspect="1"/>
            </p:cNvGrpSpPr>
            <p:nvPr/>
          </p:nvGrpSpPr>
          <p:grpSpPr>
            <a:xfrm>
              <a:off x="5562828" y="2783649"/>
              <a:ext cx="387416" cy="468085"/>
              <a:chOff x="2305050" y="5353050"/>
              <a:chExt cx="600075" cy="725025"/>
            </a:xfrm>
          </p:grpSpPr>
          <p:sp>
            <p:nvSpPr>
              <p:cNvPr id="517" name="Rectangle: Top Corners Rounded 516">
                <a:extLst>
                  <a:ext uri="{FF2B5EF4-FFF2-40B4-BE49-F238E27FC236}">
                    <a16:creationId xmlns:a16="http://schemas.microsoft.com/office/drawing/2014/main" id="{522914C0-7CE2-5A63-76D1-14A8924DF41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FAF86E3D-28FC-EED2-7F19-23C6769C008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Oval 518">
                <a:extLst>
                  <a:ext uri="{FF2B5EF4-FFF2-40B4-BE49-F238E27FC236}">
                    <a16:creationId xmlns:a16="http://schemas.microsoft.com/office/drawing/2014/main" id="{157D6CFD-105F-A343-CD59-4C9DE0330BBE}"/>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0" name="Group 519">
              <a:extLst>
                <a:ext uri="{FF2B5EF4-FFF2-40B4-BE49-F238E27FC236}">
                  <a16:creationId xmlns:a16="http://schemas.microsoft.com/office/drawing/2014/main" id="{6EF7EAA1-0AA5-315B-400A-9C94F1E69E58}"/>
                </a:ext>
              </a:extLst>
            </p:cNvPr>
            <p:cNvGrpSpPr>
              <a:grpSpLocks noChangeAspect="1"/>
            </p:cNvGrpSpPr>
            <p:nvPr/>
          </p:nvGrpSpPr>
          <p:grpSpPr>
            <a:xfrm>
              <a:off x="5562828" y="2394849"/>
              <a:ext cx="387416" cy="468085"/>
              <a:chOff x="2305050" y="5353050"/>
              <a:chExt cx="600075" cy="725025"/>
            </a:xfrm>
          </p:grpSpPr>
          <p:sp>
            <p:nvSpPr>
              <p:cNvPr id="521" name="Rectangle: Top Corners Rounded 520">
                <a:extLst>
                  <a:ext uri="{FF2B5EF4-FFF2-40B4-BE49-F238E27FC236}">
                    <a16:creationId xmlns:a16="http://schemas.microsoft.com/office/drawing/2014/main" id="{948154EB-3EC7-14FA-9234-F5506D345A18}"/>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2" name="Rectangle 521">
                <a:extLst>
                  <a:ext uri="{FF2B5EF4-FFF2-40B4-BE49-F238E27FC236}">
                    <a16:creationId xmlns:a16="http://schemas.microsoft.com/office/drawing/2014/main" id="{42C4A30C-DBE9-58AD-426A-56D034256CD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3" name="Oval 522">
                <a:extLst>
                  <a:ext uri="{FF2B5EF4-FFF2-40B4-BE49-F238E27FC236}">
                    <a16:creationId xmlns:a16="http://schemas.microsoft.com/office/drawing/2014/main" id="{C84F1727-9C7D-C954-5710-58A53B9873B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24" name="Group 523">
            <a:extLst>
              <a:ext uri="{FF2B5EF4-FFF2-40B4-BE49-F238E27FC236}">
                <a16:creationId xmlns:a16="http://schemas.microsoft.com/office/drawing/2014/main" id="{8B856185-0862-AAEF-6034-56CAB2C08E2A}"/>
              </a:ext>
            </a:extLst>
          </p:cNvPr>
          <p:cNvGrpSpPr>
            <a:grpSpLocks noChangeAspect="1"/>
          </p:cNvGrpSpPr>
          <p:nvPr/>
        </p:nvGrpSpPr>
        <p:grpSpPr>
          <a:xfrm>
            <a:off x="8017927" y="2006049"/>
            <a:ext cx="387416" cy="468085"/>
            <a:chOff x="2305050" y="5353050"/>
            <a:chExt cx="600075" cy="725025"/>
          </a:xfrm>
        </p:grpSpPr>
        <p:sp>
          <p:nvSpPr>
            <p:cNvPr id="525" name="Rectangle: Top Corners Rounded 524">
              <a:extLst>
                <a:ext uri="{FF2B5EF4-FFF2-40B4-BE49-F238E27FC236}">
                  <a16:creationId xmlns:a16="http://schemas.microsoft.com/office/drawing/2014/main" id="{9D094C56-3CC2-B780-DAC5-777F782AB94B}"/>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6" name="Rectangle 525">
              <a:extLst>
                <a:ext uri="{FF2B5EF4-FFF2-40B4-BE49-F238E27FC236}">
                  <a16:creationId xmlns:a16="http://schemas.microsoft.com/office/drawing/2014/main" id="{45C16888-B7BF-ED4E-8366-2D2616F978A9}"/>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7" name="Oval 526">
              <a:extLst>
                <a:ext uri="{FF2B5EF4-FFF2-40B4-BE49-F238E27FC236}">
                  <a16:creationId xmlns:a16="http://schemas.microsoft.com/office/drawing/2014/main" id="{F7A716C3-1BA1-D237-8182-90F98422F1D9}"/>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8" name="Group 527">
            <a:extLst>
              <a:ext uri="{FF2B5EF4-FFF2-40B4-BE49-F238E27FC236}">
                <a16:creationId xmlns:a16="http://schemas.microsoft.com/office/drawing/2014/main" id="{B04B5EE4-61BA-B23B-DC56-4E77959C6501}"/>
              </a:ext>
            </a:extLst>
          </p:cNvPr>
          <p:cNvGrpSpPr>
            <a:grpSpLocks noChangeAspect="1"/>
          </p:cNvGrpSpPr>
          <p:nvPr/>
        </p:nvGrpSpPr>
        <p:grpSpPr>
          <a:xfrm>
            <a:off x="8017927" y="1617249"/>
            <a:ext cx="387416" cy="468085"/>
            <a:chOff x="2305050" y="5353050"/>
            <a:chExt cx="600075" cy="725025"/>
          </a:xfrm>
          <a:solidFill>
            <a:srgbClr val="89C978"/>
          </a:solidFill>
        </p:grpSpPr>
        <p:sp>
          <p:nvSpPr>
            <p:cNvPr id="529" name="Rectangle: Top Corners Rounded 528">
              <a:extLst>
                <a:ext uri="{FF2B5EF4-FFF2-40B4-BE49-F238E27FC236}">
                  <a16:creationId xmlns:a16="http://schemas.microsoft.com/office/drawing/2014/main" id="{3F4C1548-1ABD-43AD-97AE-32974BAC79A7}"/>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0" name="Rectangle 529">
              <a:extLst>
                <a:ext uri="{FF2B5EF4-FFF2-40B4-BE49-F238E27FC236}">
                  <a16:creationId xmlns:a16="http://schemas.microsoft.com/office/drawing/2014/main" id="{1C0B733D-8DD8-D604-3E8E-0D62563AADCF}"/>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1" name="Oval 530">
              <a:extLst>
                <a:ext uri="{FF2B5EF4-FFF2-40B4-BE49-F238E27FC236}">
                  <a16:creationId xmlns:a16="http://schemas.microsoft.com/office/drawing/2014/main" id="{CAC56E15-C595-7780-3D51-2F6BCF3CCD85}"/>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D34A68FA-E897-4D52-8EFB-3E67E32B2754}"/>
              </a:ext>
            </a:extLst>
          </p:cNvPr>
          <p:cNvGrpSpPr/>
          <p:nvPr/>
        </p:nvGrpSpPr>
        <p:grpSpPr>
          <a:xfrm>
            <a:off x="8718258" y="2394849"/>
            <a:ext cx="387416" cy="3968485"/>
            <a:chOff x="6241758" y="2390400"/>
            <a:chExt cx="387416" cy="3968485"/>
          </a:xfrm>
        </p:grpSpPr>
        <p:grpSp>
          <p:nvGrpSpPr>
            <p:cNvPr id="536" name="Group 535">
              <a:extLst>
                <a:ext uri="{FF2B5EF4-FFF2-40B4-BE49-F238E27FC236}">
                  <a16:creationId xmlns:a16="http://schemas.microsoft.com/office/drawing/2014/main" id="{B9D41A03-FEBB-C0B6-240B-E142961E9049}"/>
                </a:ext>
              </a:extLst>
            </p:cNvPr>
            <p:cNvGrpSpPr>
              <a:grpSpLocks noChangeAspect="1"/>
            </p:cNvGrpSpPr>
            <p:nvPr/>
          </p:nvGrpSpPr>
          <p:grpSpPr>
            <a:xfrm>
              <a:off x="6241758" y="5890800"/>
              <a:ext cx="387416" cy="468085"/>
              <a:chOff x="2305050" y="5353050"/>
              <a:chExt cx="600075" cy="725025"/>
            </a:xfrm>
          </p:grpSpPr>
          <p:sp>
            <p:nvSpPr>
              <p:cNvPr id="537" name="Rectangle: Top Corners Rounded 536">
                <a:extLst>
                  <a:ext uri="{FF2B5EF4-FFF2-40B4-BE49-F238E27FC236}">
                    <a16:creationId xmlns:a16="http://schemas.microsoft.com/office/drawing/2014/main" id="{97D2AB59-37E8-4DE5-BDF5-1A2C4D21120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8" name="Rectangle 537">
                <a:extLst>
                  <a:ext uri="{FF2B5EF4-FFF2-40B4-BE49-F238E27FC236}">
                    <a16:creationId xmlns:a16="http://schemas.microsoft.com/office/drawing/2014/main" id="{8F2AAF76-8065-0C0A-24AD-3EF3283C8FD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9" name="Oval 538">
                <a:extLst>
                  <a:ext uri="{FF2B5EF4-FFF2-40B4-BE49-F238E27FC236}">
                    <a16:creationId xmlns:a16="http://schemas.microsoft.com/office/drawing/2014/main" id="{A88EFB1C-4EC6-F084-9E69-293CF6DC6A5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0" name="Group 539">
              <a:extLst>
                <a:ext uri="{FF2B5EF4-FFF2-40B4-BE49-F238E27FC236}">
                  <a16:creationId xmlns:a16="http://schemas.microsoft.com/office/drawing/2014/main" id="{C42D4285-9792-4D26-814F-A68B0C0B3D00}"/>
                </a:ext>
              </a:extLst>
            </p:cNvPr>
            <p:cNvGrpSpPr>
              <a:grpSpLocks noChangeAspect="1"/>
            </p:cNvGrpSpPr>
            <p:nvPr/>
          </p:nvGrpSpPr>
          <p:grpSpPr>
            <a:xfrm>
              <a:off x="6241758" y="5500800"/>
              <a:ext cx="387416" cy="468085"/>
              <a:chOff x="2305050" y="5353050"/>
              <a:chExt cx="600075" cy="725025"/>
            </a:xfrm>
          </p:grpSpPr>
          <p:sp>
            <p:nvSpPr>
              <p:cNvPr id="541" name="Rectangle: Top Corners Rounded 540">
                <a:extLst>
                  <a:ext uri="{FF2B5EF4-FFF2-40B4-BE49-F238E27FC236}">
                    <a16:creationId xmlns:a16="http://schemas.microsoft.com/office/drawing/2014/main" id="{E976D3B0-134E-B73B-1BC1-DE50435E4AF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2" name="Rectangle 541">
                <a:extLst>
                  <a:ext uri="{FF2B5EF4-FFF2-40B4-BE49-F238E27FC236}">
                    <a16:creationId xmlns:a16="http://schemas.microsoft.com/office/drawing/2014/main" id="{65F533AE-36AC-D81C-641B-B685B1C979D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 name="Oval 542">
                <a:extLst>
                  <a:ext uri="{FF2B5EF4-FFF2-40B4-BE49-F238E27FC236}">
                    <a16:creationId xmlns:a16="http://schemas.microsoft.com/office/drawing/2014/main" id="{D3458D84-CDEA-32A7-8E79-1FB3C0D34F3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4" name="Group 543">
              <a:extLst>
                <a:ext uri="{FF2B5EF4-FFF2-40B4-BE49-F238E27FC236}">
                  <a16:creationId xmlns:a16="http://schemas.microsoft.com/office/drawing/2014/main" id="{B3A8AB5C-C347-88CB-C2F7-BAD081F33D84}"/>
                </a:ext>
              </a:extLst>
            </p:cNvPr>
            <p:cNvGrpSpPr>
              <a:grpSpLocks noChangeAspect="1"/>
            </p:cNvGrpSpPr>
            <p:nvPr/>
          </p:nvGrpSpPr>
          <p:grpSpPr>
            <a:xfrm>
              <a:off x="6241758" y="5112000"/>
              <a:ext cx="387416" cy="468085"/>
              <a:chOff x="2305050" y="5353050"/>
              <a:chExt cx="600075" cy="725025"/>
            </a:xfrm>
          </p:grpSpPr>
          <p:sp>
            <p:nvSpPr>
              <p:cNvPr id="545" name="Rectangle: Top Corners Rounded 544">
                <a:extLst>
                  <a:ext uri="{FF2B5EF4-FFF2-40B4-BE49-F238E27FC236}">
                    <a16:creationId xmlns:a16="http://schemas.microsoft.com/office/drawing/2014/main" id="{5D5A7055-0AAE-98A4-2C31-90207A46EE8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 name="Rectangle 545">
                <a:extLst>
                  <a:ext uri="{FF2B5EF4-FFF2-40B4-BE49-F238E27FC236}">
                    <a16:creationId xmlns:a16="http://schemas.microsoft.com/office/drawing/2014/main" id="{CE82C2D0-3EAA-F86D-4FEC-59B3FDD06A26}"/>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7" name="Oval 546">
                <a:extLst>
                  <a:ext uri="{FF2B5EF4-FFF2-40B4-BE49-F238E27FC236}">
                    <a16:creationId xmlns:a16="http://schemas.microsoft.com/office/drawing/2014/main" id="{104DF567-4B1A-0548-7B08-1B8F80CEB24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8" name="Group 547">
              <a:extLst>
                <a:ext uri="{FF2B5EF4-FFF2-40B4-BE49-F238E27FC236}">
                  <a16:creationId xmlns:a16="http://schemas.microsoft.com/office/drawing/2014/main" id="{A1CFCFB5-FB6F-7F2A-E077-BD093BF6F17F}"/>
                </a:ext>
              </a:extLst>
            </p:cNvPr>
            <p:cNvGrpSpPr>
              <a:grpSpLocks noChangeAspect="1"/>
            </p:cNvGrpSpPr>
            <p:nvPr/>
          </p:nvGrpSpPr>
          <p:grpSpPr>
            <a:xfrm>
              <a:off x="6241758" y="4723200"/>
              <a:ext cx="387416" cy="468085"/>
              <a:chOff x="2305050" y="5353050"/>
              <a:chExt cx="600075" cy="725025"/>
            </a:xfrm>
          </p:grpSpPr>
          <p:sp>
            <p:nvSpPr>
              <p:cNvPr id="549" name="Rectangle: Top Corners Rounded 548">
                <a:extLst>
                  <a:ext uri="{FF2B5EF4-FFF2-40B4-BE49-F238E27FC236}">
                    <a16:creationId xmlns:a16="http://schemas.microsoft.com/office/drawing/2014/main" id="{6396B955-EAB3-FBEC-8D4B-E5137D2B59B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 name="Rectangle 549">
                <a:extLst>
                  <a:ext uri="{FF2B5EF4-FFF2-40B4-BE49-F238E27FC236}">
                    <a16:creationId xmlns:a16="http://schemas.microsoft.com/office/drawing/2014/main" id="{E94CCA14-D678-CF20-D289-5506621AAE40}"/>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1" name="Oval 550">
                <a:extLst>
                  <a:ext uri="{FF2B5EF4-FFF2-40B4-BE49-F238E27FC236}">
                    <a16:creationId xmlns:a16="http://schemas.microsoft.com/office/drawing/2014/main" id="{E39C264F-5091-2F44-43D5-0CBE53AA6BB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2" name="Group 551">
              <a:extLst>
                <a:ext uri="{FF2B5EF4-FFF2-40B4-BE49-F238E27FC236}">
                  <a16:creationId xmlns:a16="http://schemas.microsoft.com/office/drawing/2014/main" id="{24674C7C-DA06-CD7D-815F-ECECE5443C7E}"/>
                </a:ext>
              </a:extLst>
            </p:cNvPr>
            <p:cNvGrpSpPr>
              <a:grpSpLocks noChangeAspect="1"/>
            </p:cNvGrpSpPr>
            <p:nvPr/>
          </p:nvGrpSpPr>
          <p:grpSpPr>
            <a:xfrm>
              <a:off x="6241758" y="4334400"/>
              <a:ext cx="387416" cy="468085"/>
              <a:chOff x="2305050" y="5353050"/>
              <a:chExt cx="600075" cy="725025"/>
            </a:xfrm>
          </p:grpSpPr>
          <p:sp>
            <p:nvSpPr>
              <p:cNvPr id="553" name="Rectangle: Top Corners Rounded 552">
                <a:extLst>
                  <a:ext uri="{FF2B5EF4-FFF2-40B4-BE49-F238E27FC236}">
                    <a16:creationId xmlns:a16="http://schemas.microsoft.com/office/drawing/2014/main" id="{74829021-8D69-643B-EF58-89C09064F06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4" name="Rectangle 553">
                <a:extLst>
                  <a:ext uri="{FF2B5EF4-FFF2-40B4-BE49-F238E27FC236}">
                    <a16:creationId xmlns:a16="http://schemas.microsoft.com/office/drawing/2014/main" id="{EBA00A81-F979-6A63-D409-D02CCE9B4C2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5" name="Oval 554">
                <a:extLst>
                  <a:ext uri="{FF2B5EF4-FFF2-40B4-BE49-F238E27FC236}">
                    <a16:creationId xmlns:a16="http://schemas.microsoft.com/office/drawing/2014/main" id="{50A4F4C4-FA6A-981B-C1A2-BB9C5D7109F3}"/>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6" name="Group 555">
              <a:extLst>
                <a:ext uri="{FF2B5EF4-FFF2-40B4-BE49-F238E27FC236}">
                  <a16:creationId xmlns:a16="http://schemas.microsoft.com/office/drawing/2014/main" id="{74B90F1C-8545-446B-A347-0404FCD2EA75}"/>
                </a:ext>
              </a:extLst>
            </p:cNvPr>
            <p:cNvGrpSpPr>
              <a:grpSpLocks noChangeAspect="1"/>
            </p:cNvGrpSpPr>
            <p:nvPr/>
          </p:nvGrpSpPr>
          <p:grpSpPr>
            <a:xfrm>
              <a:off x="6241758" y="3945600"/>
              <a:ext cx="387416" cy="468085"/>
              <a:chOff x="2305050" y="5353050"/>
              <a:chExt cx="600075" cy="725025"/>
            </a:xfrm>
          </p:grpSpPr>
          <p:sp>
            <p:nvSpPr>
              <p:cNvPr id="557" name="Rectangle: Top Corners Rounded 556">
                <a:extLst>
                  <a:ext uri="{FF2B5EF4-FFF2-40B4-BE49-F238E27FC236}">
                    <a16:creationId xmlns:a16="http://schemas.microsoft.com/office/drawing/2014/main" id="{78BC5C43-56FF-D591-F044-CC5178791858}"/>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Rectangle 557">
                <a:extLst>
                  <a:ext uri="{FF2B5EF4-FFF2-40B4-BE49-F238E27FC236}">
                    <a16:creationId xmlns:a16="http://schemas.microsoft.com/office/drawing/2014/main" id="{71B0A1CE-61AC-83B4-99DD-70227FC6BB2A}"/>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Oval 558">
                <a:extLst>
                  <a:ext uri="{FF2B5EF4-FFF2-40B4-BE49-F238E27FC236}">
                    <a16:creationId xmlns:a16="http://schemas.microsoft.com/office/drawing/2014/main" id="{76E040C0-17CC-5B08-4613-7E480B37819B}"/>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0" name="Group 559">
              <a:extLst>
                <a:ext uri="{FF2B5EF4-FFF2-40B4-BE49-F238E27FC236}">
                  <a16:creationId xmlns:a16="http://schemas.microsoft.com/office/drawing/2014/main" id="{A328E240-8D12-1B9E-0951-9CF1E1D25B53}"/>
                </a:ext>
              </a:extLst>
            </p:cNvPr>
            <p:cNvGrpSpPr>
              <a:grpSpLocks noChangeAspect="1"/>
            </p:cNvGrpSpPr>
            <p:nvPr/>
          </p:nvGrpSpPr>
          <p:grpSpPr>
            <a:xfrm>
              <a:off x="6241758" y="3556800"/>
              <a:ext cx="387416" cy="468085"/>
              <a:chOff x="2305050" y="5353050"/>
              <a:chExt cx="600075" cy="725025"/>
            </a:xfrm>
          </p:grpSpPr>
          <p:sp>
            <p:nvSpPr>
              <p:cNvPr id="561" name="Rectangle: Top Corners Rounded 560">
                <a:extLst>
                  <a:ext uri="{FF2B5EF4-FFF2-40B4-BE49-F238E27FC236}">
                    <a16:creationId xmlns:a16="http://schemas.microsoft.com/office/drawing/2014/main" id="{EBC860A7-3D3D-5392-7A6C-EBE75BF931E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Rectangle 561">
                <a:extLst>
                  <a:ext uri="{FF2B5EF4-FFF2-40B4-BE49-F238E27FC236}">
                    <a16:creationId xmlns:a16="http://schemas.microsoft.com/office/drawing/2014/main" id="{3DB8EE9A-97A7-A96E-7277-D768A229D2A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4758A58C-9A45-C830-B6CC-3E800E622713}"/>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4" name="Group 563">
              <a:extLst>
                <a:ext uri="{FF2B5EF4-FFF2-40B4-BE49-F238E27FC236}">
                  <a16:creationId xmlns:a16="http://schemas.microsoft.com/office/drawing/2014/main" id="{7402C3C7-8D62-5C1D-000D-5E6F50CE9C98}"/>
                </a:ext>
              </a:extLst>
            </p:cNvPr>
            <p:cNvGrpSpPr>
              <a:grpSpLocks noChangeAspect="1"/>
            </p:cNvGrpSpPr>
            <p:nvPr/>
          </p:nvGrpSpPr>
          <p:grpSpPr>
            <a:xfrm>
              <a:off x="6241758" y="3168000"/>
              <a:ext cx="387416" cy="468085"/>
              <a:chOff x="2305050" y="5353050"/>
              <a:chExt cx="600075" cy="725025"/>
            </a:xfrm>
          </p:grpSpPr>
          <p:sp>
            <p:nvSpPr>
              <p:cNvPr id="565" name="Rectangle: Top Corners Rounded 564">
                <a:extLst>
                  <a:ext uri="{FF2B5EF4-FFF2-40B4-BE49-F238E27FC236}">
                    <a16:creationId xmlns:a16="http://schemas.microsoft.com/office/drawing/2014/main" id="{824768BA-AF17-6A4F-948C-D3FCA4C14157}"/>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6" name="Rectangle 565">
                <a:extLst>
                  <a:ext uri="{FF2B5EF4-FFF2-40B4-BE49-F238E27FC236}">
                    <a16:creationId xmlns:a16="http://schemas.microsoft.com/office/drawing/2014/main" id="{FE2A8FCF-791A-AD24-3536-BABCAC467B6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7" name="Oval 566">
                <a:extLst>
                  <a:ext uri="{FF2B5EF4-FFF2-40B4-BE49-F238E27FC236}">
                    <a16:creationId xmlns:a16="http://schemas.microsoft.com/office/drawing/2014/main" id="{42318935-8D6B-6B85-2A59-ED72DC52C8C2}"/>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8" name="Group 567">
              <a:extLst>
                <a:ext uri="{FF2B5EF4-FFF2-40B4-BE49-F238E27FC236}">
                  <a16:creationId xmlns:a16="http://schemas.microsoft.com/office/drawing/2014/main" id="{2BDF83ED-037A-5937-315E-3B8C815ABA91}"/>
                </a:ext>
              </a:extLst>
            </p:cNvPr>
            <p:cNvGrpSpPr>
              <a:grpSpLocks noChangeAspect="1"/>
            </p:cNvGrpSpPr>
            <p:nvPr/>
          </p:nvGrpSpPr>
          <p:grpSpPr>
            <a:xfrm>
              <a:off x="6241758" y="2779200"/>
              <a:ext cx="387416" cy="468085"/>
              <a:chOff x="2305050" y="5353050"/>
              <a:chExt cx="600075" cy="725025"/>
            </a:xfrm>
          </p:grpSpPr>
          <p:sp>
            <p:nvSpPr>
              <p:cNvPr id="569" name="Rectangle: Top Corners Rounded 568">
                <a:extLst>
                  <a:ext uri="{FF2B5EF4-FFF2-40B4-BE49-F238E27FC236}">
                    <a16:creationId xmlns:a16="http://schemas.microsoft.com/office/drawing/2014/main" id="{9D07A600-F265-3DD1-352D-83D072576BB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0" name="Rectangle 569">
                <a:extLst>
                  <a:ext uri="{FF2B5EF4-FFF2-40B4-BE49-F238E27FC236}">
                    <a16:creationId xmlns:a16="http://schemas.microsoft.com/office/drawing/2014/main" id="{98D2F7F6-C6FE-852A-2ADB-57E72DE56C5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1" name="Oval 570">
                <a:extLst>
                  <a:ext uri="{FF2B5EF4-FFF2-40B4-BE49-F238E27FC236}">
                    <a16:creationId xmlns:a16="http://schemas.microsoft.com/office/drawing/2014/main" id="{526EF546-5526-5A97-8E05-BFF0832D3C3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2" name="Group 571">
              <a:extLst>
                <a:ext uri="{FF2B5EF4-FFF2-40B4-BE49-F238E27FC236}">
                  <a16:creationId xmlns:a16="http://schemas.microsoft.com/office/drawing/2014/main" id="{1B26315E-87AE-48CE-0F37-F031C9B788DC}"/>
                </a:ext>
              </a:extLst>
            </p:cNvPr>
            <p:cNvGrpSpPr>
              <a:grpSpLocks noChangeAspect="1"/>
            </p:cNvGrpSpPr>
            <p:nvPr/>
          </p:nvGrpSpPr>
          <p:grpSpPr>
            <a:xfrm>
              <a:off x="6241758" y="2390400"/>
              <a:ext cx="387416" cy="468085"/>
              <a:chOff x="2305050" y="5353050"/>
              <a:chExt cx="600075" cy="725025"/>
            </a:xfrm>
          </p:grpSpPr>
          <p:sp>
            <p:nvSpPr>
              <p:cNvPr id="573" name="Rectangle: Top Corners Rounded 572">
                <a:extLst>
                  <a:ext uri="{FF2B5EF4-FFF2-40B4-BE49-F238E27FC236}">
                    <a16:creationId xmlns:a16="http://schemas.microsoft.com/office/drawing/2014/main" id="{3330A0AB-28AA-154B-0D85-02C29C115AB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4" name="Rectangle 573">
                <a:extLst>
                  <a:ext uri="{FF2B5EF4-FFF2-40B4-BE49-F238E27FC236}">
                    <a16:creationId xmlns:a16="http://schemas.microsoft.com/office/drawing/2014/main" id="{826C6790-990D-AF09-1F8D-01A6B0164CCB}"/>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5" name="Oval 574">
                <a:extLst>
                  <a:ext uri="{FF2B5EF4-FFF2-40B4-BE49-F238E27FC236}">
                    <a16:creationId xmlns:a16="http://schemas.microsoft.com/office/drawing/2014/main" id="{A6E3DAF9-E615-C94F-6D91-33109B4AB313}"/>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76" name="Group 575">
            <a:extLst>
              <a:ext uri="{FF2B5EF4-FFF2-40B4-BE49-F238E27FC236}">
                <a16:creationId xmlns:a16="http://schemas.microsoft.com/office/drawing/2014/main" id="{D37113F3-EB20-B297-D1F6-B75D55C1A4A7}"/>
              </a:ext>
            </a:extLst>
          </p:cNvPr>
          <p:cNvGrpSpPr>
            <a:grpSpLocks noChangeAspect="1"/>
          </p:cNvGrpSpPr>
          <p:nvPr/>
        </p:nvGrpSpPr>
        <p:grpSpPr>
          <a:xfrm>
            <a:off x="8718258" y="2006049"/>
            <a:ext cx="387416" cy="468085"/>
            <a:chOff x="2305050" y="5353050"/>
            <a:chExt cx="600075" cy="725025"/>
          </a:xfrm>
        </p:grpSpPr>
        <p:sp>
          <p:nvSpPr>
            <p:cNvPr id="577" name="Rectangle: Top Corners Rounded 576">
              <a:extLst>
                <a:ext uri="{FF2B5EF4-FFF2-40B4-BE49-F238E27FC236}">
                  <a16:creationId xmlns:a16="http://schemas.microsoft.com/office/drawing/2014/main" id="{0D1E6AEF-38EA-6691-6914-C229095BC832}"/>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Rectangle 577">
              <a:extLst>
                <a:ext uri="{FF2B5EF4-FFF2-40B4-BE49-F238E27FC236}">
                  <a16:creationId xmlns:a16="http://schemas.microsoft.com/office/drawing/2014/main" id="{DF127B82-52DE-C44A-954B-2767EAD165D1}"/>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9" name="Oval 578">
              <a:extLst>
                <a:ext uri="{FF2B5EF4-FFF2-40B4-BE49-F238E27FC236}">
                  <a16:creationId xmlns:a16="http://schemas.microsoft.com/office/drawing/2014/main" id="{BB5B577C-783D-FC62-CCF6-FC6C1BB1B69A}"/>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0" name="Group 579">
            <a:extLst>
              <a:ext uri="{FF2B5EF4-FFF2-40B4-BE49-F238E27FC236}">
                <a16:creationId xmlns:a16="http://schemas.microsoft.com/office/drawing/2014/main" id="{75839594-5428-9796-6795-F4EB72995625}"/>
              </a:ext>
            </a:extLst>
          </p:cNvPr>
          <p:cNvGrpSpPr>
            <a:grpSpLocks noChangeAspect="1"/>
          </p:cNvGrpSpPr>
          <p:nvPr/>
        </p:nvGrpSpPr>
        <p:grpSpPr>
          <a:xfrm>
            <a:off x="8718258" y="1617249"/>
            <a:ext cx="387416" cy="468085"/>
            <a:chOff x="2305050" y="5353050"/>
            <a:chExt cx="600075" cy="725025"/>
          </a:xfrm>
          <a:solidFill>
            <a:srgbClr val="89C978"/>
          </a:solidFill>
        </p:grpSpPr>
        <p:sp>
          <p:nvSpPr>
            <p:cNvPr id="581" name="Rectangle: Top Corners Rounded 580">
              <a:extLst>
                <a:ext uri="{FF2B5EF4-FFF2-40B4-BE49-F238E27FC236}">
                  <a16:creationId xmlns:a16="http://schemas.microsoft.com/office/drawing/2014/main" id="{08BE7315-5DA5-2909-9B02-DE7AF56458A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2" name="Rectangle 581">
              <a:extLst>
                <a:ext uri="{FF2B5EF4-FFF2-40B4-BE49-F238E27FC236}">
                  <a16:creationId xmlns:a16="http://schemas.microsoft.com/office/drawing/2014/main" id="{EB4C876D-5125-72CD-424C-15DE810969C0}"/>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 name="Oval 582">
              <a:extLst>
                <a:ext uri="{FF2B5EF4-FFF2-40B4-BE49-F238E27FC236}">
                  <a16:creationId xmlns:a16="http://schemas.microsoft.com/office/drawing/2014/main" id="{5968B21F-3998-3BDD-4642-453B58A969C5}"/>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4" name="Group 583">
            <a:extLst>
              <a:ext uri="{FF2B5EF4-FFF2-40B4-BE49-F238E27FC236}">
                <a16:creationId xmlns:a16="http://schemas.microsoft.com/office/drawing/2014/main" id="{45AB799D-B250-FD4B-EABB-FAEC78D96270}"/>
              </a:ext>
            </a:extLst>
          </p:cNvPr>
          <p:cNvGrpSpPr>
            <a:grpSpLocks noChangeAspect="1"/>
          </p:cNvGrpSpPr>
          <p:nvPr/>
        </p:nvGrpSpPr>
        <p:grpSpPr>
          <a:xfrm>
            <a:off x="8718258" y="1228449"/>
            <a:ext cx="387416" cy="468085"/>
            <a:chOff x="2305050" y="5353050"/>
            <a:chExt cx="600075" cy="725025"/>
          </a:xfrm>
          <a:solidFill>
            <a:srgbClr val="A63DB1"/>
          </a:solidFill>
        </p:grpSpPr>
        <p:sp>
          <p:nvSpPr>
            <p:cNvPr id="585" name="Rectangle: Top Corners Rounded 584">
              <a:extLst>
                <a:ext uri="{FF2B5EF4-FFF2-40B4-BE49-F238E27FC236}">
                  <a16:creationId xmlns:a16="http://schemas.microsoft.com/office/drawing/2014/main" id="{49A8FC70-E9B8-3915-76D5-1EC95856DCD4}"/>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6" name="Rectangle 585">
              <a:extLst>
                <a:ext uri="{FF2B5EF4-FFF2-40B4-BE49-F238E27FC236}">
                  <a16:creationId xmlns:a16="http://schemas.microsoft.com/office/drawing/2014/main" id="{3985989C-855E-8A2F-014A-31383CC87C9B}"/>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7" name="Oval 586">
              <a:extLst>
                <a:ext uri="{FF2B5EF4-FFF2-40B4-BE49-F238E27FC236}">
                  <a16:creationId xmlns:a16="http://schemas.microsoft.com/office/drawing/2014/main" id="{19006DF4-5877-DBDF-4B12-9873FB8B1318}"/>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35720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Identifying number patterns</a:t>
            </a:r>
          </a:p>
        </p:txBody>
      </p:sp>
      <p:sp>
        <p:nvSpPr>
          <p:cNvPr id="3" name="Text Placeholder 2">
            <a:extLst>
              <a:ext uri="{FF2B5EF4-FFF2-40B4-BE49-F238E27FC236}">
                <a16:creationId xmlns:a16="http://schemas.microsoft.com/office/drawing/2014/main" id="{DDCE3F15-5FDF-6235-4546-378565CDB5F0}"/>
              </a:ext>
            </a:extLst>
          </p:cNvPr>
          <p:cNvSpPr>
            <a:spLocks noGrp="1"/>
          </p:cNvSpPr>
          <p:nvPr>
            <p:ph type="body" sz="quarter" idx="10"/>
          </p:nvPr>
        </p:nvSpPr>
        <p:spPr>
          <a:xfrm>
            <a:off x="219075" y="1166400"/>
            <a:ext cx="10606088" cy="1107996"/>
          </a:xfrm>
        </p:spPr>
        <p:txBody>
          <a:bodyPr/>
          <a:lstStyle/>
          <a:p>
            <a:r>
              <a:rPr lang="en-GB" sz="2800"/>
              <a:t>Here is the same pattern, shown on a number line.</a:t>
            </a:r>
          </a:p>
          <a:p>
            <a:r>
              <a:rPr lang="en-GB" sz="2800"/>
              <a:t>It is </a:t>
            </a:r>
            <a:r>
              <a:rPr lang="en-GB" sz="2800" b="1"/>
              <a:t>increasing</a:t>
            </a:r>
            <a:r>
              <a:rPr lang="en-GB" sz="2800"/>
              <a:t> by </a:t>
            </a:r>
            <a:r>
              <a:rPr lang="en-GB" sz="2800" b="1"/>
              <a:t>one</a:t>
            </a:r>
            <a:r>
              <a:rPr lang="en-GB" sz="2800"/>
              <a:t> each time.</a:t>
            </a:r>
          </a:p>
        </p:txBody>
      </p:sp>
      <p:grpSp>
        <p:nvGrpSpPr>
          <p:cNvPr id="62" name="Group 61">
            <a:extLst>
              <a:ext uri="{FF2B5EF4-FFF2-40B4-BE49-F238E27FC236}">
                <a16:creationId xmlns:a16="http://schemas.microsoft.com/office/drawing/2014/main" id="{886ECC33-5E96-F450-D87A-C4104A588427}"/>
              </a:ext>
            </a:extLst>
          </p:cNvPr>
          <p:cNvGrpSpPr/>
          <p:nvPr/>
        </p:nvGrpSpPr>
        <p:grpSpPr>
          <a:xfrm>
            <a:off x="352599" y="3450677"/>
            <a:ext cx="10421573" cy="592280"/>
            <a:chOff x="352599" y="2279102"/>
            <a:chExt cx="10421573" cy="592280"/>
          </a:xfrm>
        </p:grpSpPr>
        <p:sp>
          <p:nvSpPr>
            <p:cNvPr id="63" name="Title 1">
              <a:extLst>
                <a:ext uri="{FF2B5EF4-FFF2-40B4-BE49-F238E27FC236}">
                  <a16:creationId xmlns:a16="http://schemas.microsoft.com/office/drawing/2014/main" id="{EEFE2881-67D4-8E30-7958-5BDC5EBF6A99}"/>
                </a:ext>
              </a:extLst>
            </p:cNvPr>
            <p:cNvSpPr txBox="1">
              <a:spLocks/>
            </p:cNvSpPr>
            <p:nvPr/>
          </p:nvSpPr>
          <p:spPr>
            <a:xfrm>
              <a:off x="10202963"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20</a:t>
              </a:r>
            </a:p>
          </p:txBody>
        </p:sp>
        <p:cxnSp>
          <p:nvCxnSpPr>
            <p:cNvPr id="64" name="Straight Connector 63">
              <a:extLst>
                <a:ext uri="{FF2B5EF4-FFF2-40B4-BE49-F238E27FC236}">
                  <a16:creationId xmlns:a16="http://schemas.microsoft.com/office/drawing/2014/main" id="{E6BB6CAC-B2C0-3DC6-F4E1-A71978E5ED9F}"/>
                </a:ext>
              </a:extLst>
            </p:cNvPr>
            <p:cNvCxnSpPr>
              <a:cxnSpLocks/>
            </p:cNvCxnSpPr>
            <p:nvPr/>
          </p:nvCxnSpPr>
          <p:spPr>
            <a:xfrm>
              <a:off x="352599" y="2387102"/>
              <a:ext cx="10421573" cy="0"/>
            </a:xfrm>
            <a:prstGeom prst="line">
              <a:avLst/>
            </a:prstGeom>
            <a:ln w="28575">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C6F5608-9DA5-3940-303E-B45D51BE14B0}"/>
                </a:ext>
              </a:extLst>
            </p:cNvPr>
            <p:cNvCxnSpPr>
              <a:cxnSpLocks/>
            </p:cNvCxnSpPr>
            <p:nvPr/>
          </p:nvCxnSpPr>
          <p:spPr>
            <a:xfrm>
              <a:off x="647160"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6C8C50B-8DB7-0364-52F9-585F8865E6CF}"/>
                </a:ext>
              </a:extLst>
            </p:cNvPr>
            <p:cNvCxnSpPr>
              <a:cxnSpLocks/>
            </p:cNvCxnSpPr>
            <p:nvPr/>
          </p:nvCxnSpPr>
          <p:spPr>
            <a:xfrm>
              <a:off x="1627242"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6E83035-5494-E2EC-E5AF-7B0EDD3FBB47}"/>
                </a:ext>
              </a:extLst>
            </p:cNvPr>
            <p:cNvCxnSpPr>
              <a:cxnSpLocks/>
            </p:cNvCxnSpPr>
            <p:nvPr/>
          </p:nvCxnSpPr>
          <p:spPr>
            <a:xfrm>
              <a:off x="2607324"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0BC1BB1-F9EA-29AC-2310-D7164407CBD1}"/>
                </a:ext>
              </a:extLst>
            </p:cNvPr>
            <p:cNvCxnSpPr>
              <a:cxnSpLocks/>
            </p:cNvCxnSpPr>
            <p:nvPr/>
          </p:nvCxnSpPr>
          <p:spPr>
            <a:xfrm>
              <a:off x="3587406"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7E472C0-054D-AFEA-757D-3825C406942F}"/>
                </a:ext>
              </a:extLst>
            </p:cNvPr>
            <p:cNvCxnSpPr>
              <a:cxnSpLocks/>
            </p:cNvCxnSpPr>
            <p:nvPr/>
          </p:nvCxnSpPr>
          <p:spPr>
            <a:xfrm>
              <a:off x="4567488"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822017D-A8E4-9B5A-32B8-9BE63CB7A379}"/>
                </a:ext>
              </a:extLst>
            </p:cNvPr>
            <p:cNvCxnSpPr>
              <a:cxnSpLocks/>
            </p:cNvCxnSpPr>
            <p:nvPr/>
          </p:nvCxnSpPr>
          <p:spPr>
            <a:xfrm>
              <a:off x="5547570"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4F17F9E-D55B-D6CB-E13A-6D386526EBBC}"/>
                </a:ext>
              </a:extLst>
            </p:cNvPr>
            <p:cNvCxnSpPr>
              <a:cxnSpLocks/>
            </p:cNvCxnSpPr>
            <p:nvPr/>
          </p:nvCxnSpPr>
          <p:spPr>
            <a:xfrm>
              <a:off x="6527652"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C424E8D-3314-51FB-46DE-31D8C069826B}"/>
                </a:ext>
              </a:extLst>
            </p:cNvPr>
            <p:cNvCxnSpPr>
              <a:cxnSpLocks/>
            </p:cNvCxnSpPr>
            <p:nvPr/>
          </p:nvCxnSpPr>
          <p:spPr>
            <a:xfrm>
              <a:off x="7507734"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2886F30-BE6C-E323-B1E3-DBADD6496BC9}"/>
                </a:ext>
              </a:extLst>
            </p:cNvPr>
            <p:cNvCxnSpPr>
              <a:cxnSpLocks/>
            </p:cNvCxnSpPr>
            <p:nvPr/>
          </p:nvCxnSpPr>
          <p:spPr>
            <a:xfrm>
              <a:off x="8487816"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8AD8EB9-0C78-9A2C-5613-46525ED2DA18}"/>
                </a:ext>
              </a:extLst>
            </p:cNvPr>
            <p:cNvCxnSpPr>
              <a:cxnSpLocks/>
            </p:cNvCxnSpPr>
            <p:nvPr/>
          </p:nvCxnSpPr>
          <p:spPr>
            <a:xfrm>
              <a:off x="9467898"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ED15D8B-269B-BCAC-48B2-31F6048383BD}"/>
                </a:ext>
              </a:extLst>
            </p:cNvPr>
            <p:cNvCxnSpPr>
              <a:cxnSpLocks/>
            </p:cNvCxnSpPr>
            <p:nvPr/>
          </p:nvCxnSpPr>
          <p:spPr>
            <a:xfrm>
              <a:off x="10447984"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1003BEB-4655-9F0E-43E1-70336F50A576}"/>
                </a:ext>
              </a:extLst>
            </p:cNvPr>
            <p:cNvCxnSpPr>
              <a:cxnSpLocks/>
            </p:cNvCxnSpPr>
            <p:nvPr/>
          </p:nvCxnSpPr>
          <p:spPr>
            <a:xfrm>
              <a:off x="1137201"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6CC181C-85AD-4006-F2D9-AC24ECF7C1A4}"/>
                </a:ext>
              </a:extLst>
            </p:cNvPr>
            <p:cNvCxnSpPr>
              <a:cxnSpLocks/>
            </p:cNvCxnSpPr>
            <p:nvPr/>
          </p:nvCxnSpPr>
          <p:spPr>
            <a:xfrm>
              <a:off x="2117283"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16C80B1-F605-107B-262A-80EE1ABC3BCD}"/>
                </a:ext>
              </a:extLst>
            </p:cNvPr>
            <p:cNvCxnSpPr>
              <a:cxnSpLocks/>
            </p:cNvCxnSpPr>
            <p:nvPr/>
          </p:nvCxnSpPr>
          <p:spPr>
            <a:xfrm>
              <a:off x="3097365"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8A52877-BF0D-93D6-8C35-AB333DE0DF18}"/>
                </a:ext>
              </a:extLst>
            </p:cNvPr>
            <p:cNvCxnSpPr>
              <a:cxnSpLocks/>
            </p:cNvCxnSpPr>
            <p:nvPr/>
          </p:nvCxnSpPr>
          <p:spPr>
            <a:xfrm>
              <a:off x="4077447"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61D1590-8FCA-BB88-419C-393C04C5E1B1}"/>
                </a:ext>
              </a:extLst>
            </p:cNvPr>
            <p:cNvCxnSpPr>
              <a:cxnSpLocks/>
            </p:cNvCxnSpPr>
            <p:nvPr/>
          </p:nvCxnSpPr>
          <p:spPr>
            <a:xfrm>
              <a:off x="5057529"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4888CFF-1CBC-F388-DBCB-2F2A0E6534CF}"/>
                </a:ext>
              </a:extLst>
            </p:cNvPr>
            <p:cNvCxnSpPr>
              <a:cxnSpLocks/>
            </p:cNvCxnSpPr>
            <p:nvPr/>
          </p:nvCxnSpPr>
          <p:spPr>
            <a:xfrm>
              <a:off x="6037611"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FEEF295-B9A9-0F0D-7DF1-0C6BAE87B776}"/>
                </a:ext>
              </a:extLst>
            </p:cNvPr>
            <p:cNvCxnSpPr>
              <a:cxnSpLocks/>
            </p:cNvCxnSpPr>
            <p:nvPr/>
          </p:nvCxnSpPr>
          <p:spPr>
            <a:xfrm>
              <a:off x="7017693"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F9E7FDE-08D4-D621-2C8F-D74CAE229C35}"/>
                </a:ext>
              </a:extLst>
            </p:cNvPr>
            <p:cNvCxnSpPr>
              <a:cxnSpLocks/>
            </p:cNvCxnSpPr>
            <p:nvPr/>
          </p:nvCxnSpPr>
          <p:spPr>
            <a:xfrm>
              <a:off x="7997775"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D4FD1EC-D1FC-9072-9245-4EEDB0C5749A}"/>
                </a:ext>
              </a:extLst>
            </p:cNvPr>
            <p:cNvCxnSpPr>
              <a:cxnSpLocks/>
            </p:cNvCxnSpPr>
            <p:nvPr/>
          </p:nvCxnSpPr>
          <p:spPr>
            <a:xfrm>
              <a:off x="8977857"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6222E0-BEB5-4760-032A-E02B8250B35B}"/>
                </a:ext>
              </a:extLst>
            </p:cNvPr>
            <p:cNvCxnSpPr>
              <a:cxnSpLocks/>
            </p:cNvCxnSpPr>
            <p:nvPr/>
          </p:nvCxnSpPr>
          <p:spPr>
            <a:xfrm>
              <a:off x="9957939"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itle 1">
              <a:extLst>
                <a:ext uri="{FF2B5EF4-FFF2-40B4-BE49-F238E27FC236}">
                  <a16:creationId xmlns:a16="http://schemas.microsoft.com/office/drawing/2014/main" id="{9BB7AE33-9159-F0E6-0293-FE663CF63212}"/>
                </a:ext>
              </a:extLst>
            </p:cNvPr>
            <p:cNvSpPr txBox="1">
              <a:spLocks/>
            </p:cNvSpPr>
            <p:nvPr/>
          </p:nvSpPr>
          <p:spPr>
            <a:xfrm>
              <a:off x="9713320"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19</a:t>
              </a:r>
            </a:p>
          </p:txBody>
        </p:sp>
        <p:sp>
          <p:nvSpPr>
            <p:cNvPr id="87" name="Title 1">
              <a:extLst>
                <a:ext uri="{FF2B5EF4-FFF2-40B4-BE49-F238E27FC236}">
                  <a16:creationId xmlns:a16="http://schemas.microsoft.com/office/drawing/2014/main" id="{D9D23EB8-A2CE-C2F6-72DB-065B023DB82F}"/>
                </a:ext>
              </a:extLst>
            </p:cNvPr>
            <p:cNvSpPr txBox="1">
              <a:spLocks/>
            </p:cNvSpPr>
            <p:nvPr/>
          </p:nvSpPr>
          <p:spPr>
            <a:xfrm>
              <a:off x="9223682"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18</a:t>
              </a:r>
            </a:p>
          </p:txBody>
        </p:sp>
        <p:sp>
          <p:nvSpPr>
            <p:cNvPr id="88" name="Title 1">
              <a:extLst>
                <a:ext uri="{FF2B5EF4-FFF2-40B4-BE49-F238E27FC236}">
                  <a16:creationId xmlns:a16="http://schemas.microsoft.com/office/drawing/2014/main" id="{F744D119-7637-9BB8-EDF1-8CC4ACE0DC62}"/>
                </a:ext>
              </a:extLst>
            </p:cNvPr>
            <p:cNvSpPr txBox="1">
              <a:spLocks/>
            </p:cNvSpPr>
            <p:nvPr/>
          </p:nvSpPr>
          <p:spPr>
            <a:xfrm>
              <a:off x="8734044"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17</a:t>
              </a:r>
            </a:p>
          </p:txBody>
        </p:sp>
        <p:sp>
          <p:nvSpPr>
            <p:cNvPr id="89" name="Title 1">
              <a:extLst>
                <a:ext uri="{FF2B5EF4-FFF2-40B4-BE49-F238E27FC236}">
                  <a16:creationId xmlns:a16="http://schemas.microsoft.com/office/drawing/2014/main" id="{12DD2B4B-B15F-2279-4E51-2FFB995A9D21}"/>
                </a:ext>
              </a:extLst>
            </p:cNvPr>
            <p:cNvSpPr txBox="1">
              <a:spLocks/>
            </p:cNvSpPr>
            <p:nvPr/>
          </p:nvSpPr>
          <p:spPr>
            <a:xfrm>
              <a:off x="8244406"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16</a:t>
              </a:r>
            </a:p>
          </p:txBody>
        </p:sp>
        <p:sp>
          <p:nvSpPr>
            <p:cNvPr id="90" name="Title 1">
              <a:extLst>
                <a:ext uri="{FF2B5EF4-FFF2-40B4-BE49-F238E27FC236}">
                  <a16:creationId xmlns:a16="http://schemas.microsoft.com/office/drawing/2014/main" id="{537396C3-3C2D-185C-FF9E-0FC82B41EC48}"/>
                </a:ext>
              </a:extLst>
            </p:cNvPr>
            <p:cNvSpPr txBox="1">
              <a:spLocks/>
            </p:cNvSpPr>
            <p:nvPr/>
          </p:nvSpPr>
          <p:spPr>
            <a:xfrm>
              <a:off x="7754768"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15</a:t>
              </a:r>
            </a:p>
          </p:txBody>
        </p:sp>
        <p:sp>
          <p:nvSpPr>
            <p:cNvPr id="91" name="Title 1">
              <a:extLst>
                <a:ext uri="{FF2B5EF4-FFF2-40B4-BE49-F238E27FC236}">
                  <a16:creationId xmlns:a16="http://schemas.microsoft.com/office/drawing/2014/main" id="{70A0A60C-F398-A845-89B4-74994FB20D4B}"/>
                </a:ext>
              </a:extLst>
            </p:cNvPr>
            <p:cNvSpPr txBox="1">
              <a:spLocks/>
            </p:cNvSpPr>
            <p:nvPr/>
          </p:nvSpPr>
          <p:spPr>
            <a:xfrm>
              <a:off x="7265130"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14</a:t>
              </a:r>
            </a:p>
          </p:txBody>
        </p:sp>
        <p:sp>
          <p:nvSpPr>
            <p:cNvPr id="92" name="Title 1">
              <a:extLst>
                <a:ext uri="{FF2B5EF4-FFF2-40B4-BE49-F238E27FC236}">
                  <a16:creationId xmlns:a16="http://schemas.microsoft.com/office/drawing/2014/main" id="{39A03D9B-066D-48DC-540A-13D92F693699}"/>
                </a:ext>
              </a:extLst>
            </p:cNvPr>
            <p:cNvSpPr txBox="1">
              <a:spLocks/>
            </p:cNvSpPr>
            <p:nvPr/>
          </p:nvSpPr>
          <p:spPr>
            <a:xfrm>
              <a:off x="6775492"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13</a:t>
              </a:r>
            </a:p>
          </p:txBody>
        </p:sp>
        <p:sp>
          <p:nvSpPr>
            <p:cNvPr id="93" name="Title 1">
              <a:extLst>
                <a:ext uri="{FF2B5EF4-FFF2-40B4-BE49-F238E27FC236}">
                  <a16:creationId xmlns:a16="http://schemas.microsoft.com/office/drawing/2014/main" id="{8A794856-9E00-51AE-F75E-26F351285ACB}"/>
                </a:ext>
              </a:extLst>
            </p:cNvPr>
            <p:cNvSpPr txBox="1">
              <a:spLocks/>
            </p:cNvSpPr>
            <p:nvPr/>
          </p:nvSpPr>
          <p:spPr>
            <a:xfrm>
              <a:off x="6285854"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12</a:t>
              </a:r>
            </a:p>
          </p:txBody>
        </p:sp>
        <p:sp>
          <p:nvSpPr>
            <p:cNvPr id="94" name="Title 1">
              <a:extLst>
                <a:ext uri="{FF2B5EF4-FFF2-40B4-BE49-F238E27FC236}">
                  <a16:creationId xmlns:a16="http://schemas.microsoft.com/office/drawing/2014/main" id="{23F4F9E7-200D-DC69-ACCF-403B17661EBC}"/>
                </a:ext>
              </a:extLst>
            </p:cNvPr>
            <p:cNvSpPr txBox="1">
              <a:spLocks/>
            </p:cNvSpPr>
            <p:nvPr/>
          </p:nvSpPr>
          <p:spPr>
            <a:xfrm>
              <a:off x="5796216"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11</a:t>
              </a:r>
            </a:p>
          </p:txBody>
        </p:sp>
        <p:sp>
          <p:nvSpPr>
            <p:cNvPr id="95" name="Title 1">
              <a:extLst>
                <a:ext uri="{FF2B5EF4-FFF2-40B4-BE49-F238E27FC236}">
                  <a16:creationId xmlns:a16="http://schemas.microsoft.com/office/drawing/2014/main" id="{8B19D7D1-32F5-F42E-D6A1-B4D29C9E9602}"/>
                </a:ext>
              </a:extLst>
            </p:cNvPr>
            <p:cNvSpPr txBox="1">
              <a:spLocks/>
            </p:cNvSpPr>
            <p:nvPr/>
          </p:nvSpPr>
          <p:spPr>
            <a:xfrm>
              <a:off x="5306578"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10</a:t>
              </a:r>
            </a:p>
          </p:txBody>
        </p:sp>
        <p:sp>
          <p:nvSpPr>
            <p:cNvPr id="96" name="Title 1">
              <a:extLst>
                <a:ext uri="{FF2B5EF4-FFF2-40B4-BE49-F238E27FC236}">
                  <a16:creationId xmlns:a16="http://schemas.microsoft.com/office/drawing/2014/main" id="{47C5BDA6-EAAB-11A8-FC9C-A07F3E929142}"/>
                </a:ext>
              </a:extLst>
            </p:cNvPr>
            <p:cNvSpPr txBox="1">
              <a:spLocks/>
            </p:cNvSpPr>
            <p:nvPr/>
          </p:nvSpPr>
          <p:spPr>
            <a:xfrm>
              <a:off x="4816940"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9</a:t>
              </a:r>
            </a:p>
          </p:txBody>
        </p:sp>
        <p:sp>
          <p:nvSpPr>
            <p:cNvPr id="97" name="Title 1">
              <a:extLst>
                <a:ext uri="{FF2B5EF4-FFF2-40B4-BE49-F238E27FC236}">
                  <a16:creationId xmlns:a16="http://schemas.microsoft.com/office/drawing/2014/main" id="{56B3E346-6754-5D34-F0E8-BACFC8E04158}"/>
                </a:ext>
              </a:extLst>
            </p:cNvPr>
            <p:cNvSpPr txBox="1">
              <a:spLocks/>
            </p:cNvSpPr>
            <p:nvPr/>
          </p:nvSpPr>
          <p:spPr>
            <a:xfrm>
              <a:off x="4327302"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8</a:t>
              </a:r>
            </a:p>
          </p:txBody>
        </p:sp>
        <p:sp>
          <p:nvSpPr>
            <p:cNvPr id="98" name="Title 1">
              <a:extLst>
                <a:ext uri="{FF2B5EF4-FFF2-40B4-BE49-F238E27FC236}">
                  <a16:creationId xmlns:a16="http://schemas.microsoft.com/office/drawing/2014/main" id="{5DD9FD7A-13E9-80E2-AF6E-BDC47FC25D72}"/>
                </a:ext>
              </a:extLst>
            </p:cNvPr>
            <p:cNvSpPr txBox="1">
              <a:spLocks/>
            </p:cNvSpPr>
            <p:nvPr/>
          </p:nvSpPr>
          <p:spPr>
            <a:xfrm>
              <a:off x="3837664"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7</a:t>
              </a:r>
            </a:p>
          </p:txBody>
        </p:sp>
        <p:sp>
          <p:nvSpPr>
            <p:cNvPr id="99" name="Title 1">
              <a:extLst>
                <a:ext uri="{FF2B5EF4-FFF2-40B4-BE49-F238E27FC236}">
                  <a16:creationId xmlns:a16="http://schemas.microsoft.com/office/drawing/2014/main" id="{28C15B7E-C48F-6825-FBF4-CFB29FBDC296}"/>
                </a:ext>
              </a:extLst>
            </p:cNvPr>
            <p:cNvSpPr txBox="1">
              <a:spLocks/>
            </p:cNvSpPr>
            <p:nvPr/>
          </p:nvSpPr>
          <p:spPr>
            <a:xfrm>
              <a:off x="3348026"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6</a:t>
              </a:r>
            </a:p>
          </p:txBody>
        </p:sp>
        <p:sp>
          <p:nvSpPr>
            <p:cNvPr id="100" name="Title 1">
              <a:extLst>
                <a:ext uri="{FF2B5EF4-FFF2-40B4-BE49-F238E27FC236}">
                  <a16:creationId xmlns:a16="http://schemas.microsoft.com/office/drawing/2014/main" id="{F85323FE-67C7-681B-A697-1D4C9C0B86F3}"/>
                </a:ext>
              </a:extLst>
            </p:cNvPr>
            <p:cNvSpPr txBox="1">
              <a:spLocks/>
            </p:cNvSpPr>
            <p:nvPr/>
          </p:nvSpPr>
          <p:spPr>
            <a:xfrm>
              <a:off x="2858388"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5</a:t>
              </a:r>
            </a:p>
          </p:txBody>
        </p:sp>
        <p:sp>
          <p:nvSpPr>
            <p:cNvPr id="101" name="Title 1">
              <a:extLst>
                <a:ext uri="{FF2B5EF4-FFF2-40B4-BE49-F238E27FC236}">
                  <a16:creationId xmlns:a16="http://schemas.microsoft.com/office/drawing/2014/main" id="{3E05B3F2-2BF6-84D6-FE09-39327E2C7236}"/>
                </a:ext>
              </a:extLst>
            </p:cNvPr>
            <p:cNvSpPr txBox="1">
              <a:spLocks/>
            </p:cNvSpPr>
            <p:nvPr/>
          </p:nvSpPr>
          <p:spPr>
            <a:xfrm>
              <a:off x="2368750"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4</a:t>
              </a:r>
            </a:p>
          </p:txBody>
        </p:sp>
        <p:sp>
          <p:nvSpPr>
            <p:cNvPr id="102" name="Title 1">
              <a:extLst>
                <a:ext uri="{FF2B5EF4-FFF2-40B4-BE49-F238E27FC236}">
                  <a16:creationId xmlns:a16="http://schemas.microsoft.com/office/drawing/2014/main" id="{853B7C9D-70DE-D6A2-B479-55F0218472A2}"/>
                </a:ext>
              </a:extLst>
            </p:cNvPr>
            <p:cNvSpPr txBox="1">
              <a:spLocks/>
            </p:cNvSpPr>
            <p:nvPr/>
          </p:nvSpPr>
          <p:spPr>
            <a:xfrm>
              <a:off x="1879112"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3</a:t>
              </a:r>
            </a:p>
          </p:txBody>
        </p:sp>
        <p:sp>
          <p:nvSpPr>
            <p:cNvPr id="103" name="Title 1">
              <a:extLst>
                <a:ext uri="{FF2B5EF4-FFF2-40B4-BE49-F238E27FC236}">
                  <a16:creationId xmlns:a16="http://schemas.microsoft.com/office/drawing/2014/main" id="{16D51273-8E7D-7D4F-2E8E-8067D4074242}"/>
                </a:ext>
              </a:extLst>
            </p:cNvPr>
            <p:cNvSpPr txBox="1">
              <a:spLocks/>
            </p:cNvSpPr>
            <p:nvPr/>
          </p:nvSpPr>
          <p:spPr>
            <a:xfrm>
              <a:off x="1389474"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2</a:t>
              </a:r>
            </a:p>
          </p:txBody>
        </p:sp>
        <p:sp>
          <p:nvSpPr>
            <p:cNvPr id="104" name="Title 1">
              <a:extLst>
                <a:ext uri="{FF2B5EF4-FFF2-40B4-BE49-F238E27FC236}">
                  <a16:creationId xmlns:a16="http://schemas.microsoft.com/office/drawing/2014/main" id="{D2F8C885-9D50-5228-FD1D-972B692114CA}"/>
                </a:ext>
              </a:extLst>
            </p:cNvPr>
            <p:cNvSpPr txBox="1">
              <a:spLocks/>
            </p:cNvSpPr>
            <p:nvPr/>
          </p:nvSpPr>
          <p:spPr>
            <a:xfrm>
              <a:off x="899836"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a:t>
              </a:r>
            </a:p>
          </p:txBody>
        </p:sp>
        <p:sp>
          <p:nvSpPr>
            <p:cNvPr id="105" name="Title 1">
              <a:extLst>
                <a:ext uri="{FF2B5EF4-FFF2-40B4-BE49-F238E27FC236}">
                  <a16:creationId xmlns:a16="http://schemas.microsoft.com/office/drawing/2014/main" id="{FC014AA3-68A1-5B5F-2049-7B13E2A67D9E}"/>
                </a:ext>
              </a:extLst>
            </p:cNvPr>
            <p:cNvSpPr txBox="1">
              <a:spLocks/>
            </p:cNvSpPr>
            <p:nvPr/>
          </p:nvSpPr>
          <p:spPr>
            <a:xfrm>
              <a:off x="410198"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0</a:t>
              </a:r>
            </a:p>
          </p:txBody>
        </p:sp>
      </p:grpSp>
      <p:sp>
        <p:nvSpPr>
          <p:cNvPr id="114" name="Arrow: Curved Down 113">
            <a:extLst>
              <a:ext uri="{FF2B5EF4-FFF2-40B4-BE49-F238E27FC236}">
                <a16:creationId xmlns:a16="http://schemas.microsoft.com/office/drawing/2014/main" id="{F35E6A69-8D5D-AEC3-9C22-D31015E0B61D}"/>
              </a:ext>
            </a:extLst>
          </p:cNvPr>
          <p:cNvSpPr/>
          <p:nvPr/>
        </p:nvSpPr>
        <p:spPr>
          <a:xfrm>
            <a:off x="5556225" y="3110433"/>
            <a:ext cx="515066" cy="244492"/>
          </a:xfrm>
          <a:prstGeom prst="curvedDownArrow">
            <a:avLst>
              <a:gd name="adj1" fmla="val 26635"/>
              <a:gd name="adj2" fmla="val 71853"/>
              <a:gd name="adj3" fmla="val 31076"/>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5" name="Arrow: Curved Down 114">
            <a:extLst>
              <a:ext uri="{FF2B5EF4-FFF2-40B4-BE49-F238E27FC236}">
                <a16:creationId xmlns:a16="http://schemas.microsoft.com/office/drawing/2014/main" id="{4BB15022-2452-325C-FD42-94D598E3EADF}"/>
              </a:ext>
            </a:extLst>
          </p:cNvPr>
          <p:cNvSpPr/>
          <p:nvPr/>
        </p:nvSpPr>
        <p:spPr>
          <a:xfrm>
            <a:off x="6045585" y="3110433"/>
            <a:ext cx="515066" cy="244492"/>
          </a:xfrm>
          <a:prstGeom prst="curvedDownArrow">
            <a:avLst>
              <a:gd name="adj1" fmla="val 26635"/>
              <a:gd name="adj2" fmla="val 71853"/>
              <a:gd name="adj3" fmla="val 31076"/>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6" name="Arrow: Curved Down 115">
            <a:extLst>
              <a:ext uri="{FF2B5EF4-FFF2-40B4-BE49-F238E27FC236}">
                <a16:creationId xmlns:a16="http://schemas.microsoft.com/office/drawing/2014/main" id="{820581C2-B435-9AEA-2760-3D91BF19FC4B}"/>
              </a:ext>
            </a:extLst>
          </p:cNvPr>
          <p:cNvSpPr/>
          <p:nvPr/>
        </p:nvSpPr>
        <p:spPr>
          <a:xfrm>
            <a:off x="6534945" y="3110433"/>
            <a:ext cx="515066" cy="244492"/>
          </a:xfrm>
          <a:prstGeom prst="curvedDownArrow">
            <a:avLst>
              <a:gd name="adj1" fmla="val 26635"/>
              <a:gd name="adj2" fmla="val 71853"/>
              <a:gd name="adj3" fmla="val 31076"/>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7" name="Arrow: Curved Down 116">
            <a:extLst>
              <a:ext uri="{FF2B5EF4-FFF2-40B4-BE49-F238E27FC236}">
                <a16:creationId xmlns:a16="http://schemas.microsoft.com/office/drawing/2014/main" id="{2C896B14-F75A-F426-67CA-D42F8AABC0B9}"/>
              </a:ext>
            </a:extLst>
          </p:cNvPr>
          <p:cNvSpPr/>
          <p:nvPr/>
        </p:nvSpPr>
        <p:spPr>
          <a:xfrm>
            <a:off x="7024304" y="3110433"/>
            <a:ext cx="515066" cy="244492"/>
          </a:xfrm>
          <a:prstGeom prst="curvedDownArrow">
            <a:avLst>
              <a:gd name="adj1" fmla="val 26635"/>
              <a:gd name="adj2" fmla="val 71853"/>
              <a:gd name="adj3" fmla="val 31076"/>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5" name="Group 4">
            <a:extLst>
              <a:ext uri="{FF2B5EF4-FFF2-40B4-BE49-F238E27FC236}">
                <a16:creationId xmlns:a16="http://schemas.microsoft.com/office/drawing/2014/main" id="{5170A52C-B6EB-282C-B5C2-16E5E09B9F56}"/>
              </a:ext>
            </a:extLst>
          </p:cNvPr>
          <p:cNvGrpSpPr>
            <a:grpSpLocks noChangeAspect="1"/>
          </p:cNvGrpSpPr>
          <p:nvPr/>
        </p:nvGrpSpPr>
        <p:grpSpPr>
          <a:xfrm>
            <a:off x="9336800" y="4761487"/>
            <a:ext cx="937714" cy="1934995"/>
            <a:chOff x="6617267" y="1228449"/>
            <a:chExt cx="2488407" cy="5134885"/>
          </a:xfrm>
        </p:grpSpPr>
        <p:grpSp>
          <p:nvGrpSpPr>
            <p:cNvPr id="118" name="Group 117">
              <a:extLst>
                <a:ext uri="{FF2B5EF4-FFF2-40B4-BE49-F238E27FC236}">
                  <a16:creationId xmlns:a16="http://schemas.microsoft.com/office/drawing/2014/main" id="{8A0F8612-17C7-7377-67B3-F0E3290F249A}"/>
                </a:ext>
              </a:extLst>
            </p:cNvPr>
            <p:cNvGrpSpPr/>
            <p:nvPr/>
          </p:nvGrpSpPr>
          <p:grpSpPr>
            <a:xfrm>
              <a:off x="6617267" y="2394849"/>
              <a:ext cx="387416" cy="3968485"/>
              <a:chOff x="4140767" y="2390400"/>
              <a:chExt cx="387416" cy="3968485"/>
            </a:xfrm>
          </p:grpSpPr>
          <p:grpSp>
            <p:nvGrpSpPr>
              <p:cNvPr id="119" name="Group 118">
                <a:extLst>
                  <a:ext uri="{FF2B5EF4-FFF2-40B4-BE49-F238E27FC236}">
                    <a16:creationId xmlns:a16="http://schemas.microsoft.com/office/drawing/2014/main" id="{5FB7D964-061A-BBD7-1531-D90140CD0401}"/>
                  </a:ext>
                </a:extLst>
              </p:cNvPr>
              <p:cNvGrpSpPr>
                <a:grpSpLocks noChangeAspect="1"/>
              </p:cNvGrpSpPr>
              <p:nvPr/>
            </p:nvGrpSpPr>
            <p:grpSpPr>
              <a:xfrm>
                <a:off x="4140767" y="5890800"/>
                <a:ext cx="387416" cy="468085"/>
                <a:chOff x="2305050" y="5353050"/>
                <a:chExt cx="600075" cy="725025"/>
              </a:xfrm>
            </p:grpSpPr>
            <p:sp>
              <p:nvSpPr>
                <p:cNvPr id="156" name="Rectangle: Top Corners Rounded 155">
                  <a:extLst>
                    <a:ext uri="{FF2B5EF4-FFF2-40B4-BE49-F238E27FC236}">
                      <a16:creationId xmlns:a16="http://schemas.microsoft.com/office/drawing/2014/main" id="{6CFD7F85-A848-7282-C815-0AF86D4D5058}"/>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25ADEB17-CB96-5805-1745-2F5EBA4DE5DA}"/>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Oval 157">
                  <a:extLst>
                    <a:ext uri="{FF2B5EF4-FFF2-40B4-BE49-F238E27FC236}">
                      <a16:creationId xmlns:a16="http://schemas.microsoft.com/office/drawing/2014/main" id="{4AF798FB-225F-BB3B-1E2E-FDC7C288C24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0" name="Group 119">
                <a:extLst>
                  <a:ext uri="{FF2B5EF4-FFF2-40B4-BE49-F238E27FC236}">
                    <a16:creationId xmlns:a16="http://schemas.microsoft.com/office/drawing/2014/main" id="{DB4B7153-2F31-1C16-B07F-F318028FEA28}"/>
                  </a:ext>
                </a:extLst>
              </p:cNvPr>
              <p:cNvGrpSpPr>
                <a:grpSpLocks noChangeAspect="1"/>
              </p:cNvGrpSpPr>
              <p:nvPr/>
            </p:nvGrpSpPr>
            <p:grpSpPr>
              <a:xfrm>
                <a:off x="4140767" y="5500800"/>
                <a:ext cx="387416" cy="468085"/>
                <a:chOff x="2305050" y="5353050"/>
                <a:chExt cx="600075" cy="725025"/>
              </a:xfrm>
            </p:grpSpPr>
            <p:sp>
              <p:nvSpPr>
                <p:cNvPr id="153" name="Rectangle: Top Corners Rounded 152">
                  <a:extLst>
                    <a:ext uri="{FF2B5EF4-FFF2-40B4-BE49-F238E27FC236}">
                      <a16:creationId xmlns:a16="http://schemas.microsoft.com/office/drawing/2014/main" id="{0D8FDE37-40DC-B073-B471-77117C7E3A1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7723FEC6-B072-2299-C65E-1D9EDB5D135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Oval 154">
                  <a:extLst>
                    <a:ext uri="{FF2B5EF4-FFF2-40B4-BE49-F238E27FC236}">
                      <a16:creationId xmlns:a16="http://schemas.microsoft.com/office/drawing/2014/main" id="{4F5BDC69-52C1-6262-A1D2-0D8F03C2B0A2}"/>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1" name="Group 120">
                <a:extLst>
                  <a:ext uri="{FF2B5EF4-FFF2-40B4-BE49-F238E27FC236}">
                    <a16:creationId xmlns:a16="http://schemas.microsoft.com/office/drawing/2014/main" id="{879D0FB8-0BF6-65F8-1E3E-2558013C4D54}"/>
                  </a:ext>
                </a:extLst>
              </p:cNvPr>
              <p:cNvGrpSpPr>
                <a:grpSpLocks noChangeAspect="1"/>
              </p:cNvGrpSpPr>
              <p:nvPr/>
            </p:nvGrpSpPr>
            <p:grpSpPr>
              <a:xfrm>
                <a:off x="4140767" y="5112000"/>
                <a:ext cx="387416" cy="468085"/>
                <a:chOff x="2305050" y="5353050"/>
                <a:chExt cx="600075" cy="725025"/>
              </a:xfrm>
            </p:grpSpPr>
            <p:sp>
              <p:nvSpPr>
                <p:cNvPr id="150" name="Rectangle: Top Corners Rounded 149">
                  <a:extLst>
                    <a:ext uri="{FF2B5EF4-FFF2-40B4-BE49-F238E27FC236}">
                      <a16:creationId xmlns:a16="http://schemas.microsoft.com/office/drawing/2014/main" id="{99C5C778-B11F-B05D-4EEA-BA0C58E4D80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F0A25E41-00A9-EFA4-D86F-BDBCBDC3628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Oval 151">
                  <a:extLst>
                    <a:ext uri="{FF2B5EF4-FFF2-40B4-BE49-F238E27FC236}">
                      <a16:creationId xmlns:a16="http://schemas.microsoft.com/office/drawing/2014/main" id="{96638AEE-EF47-D29E-32FE-DC44429D11F3}"/>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2" name="Group 121">
                <a:extLst>
                  <a:ext uri="{FF2B5EF4-FFF2-40B4-BE49-F238E27FC236}">
                    <a16:creationId xmlns:a16="http://schemas.microsoft.com/office/drawing/2014/main" id="{4202E70D-C470-508E-0A9D-178DADD0AE63}"/>
                  </a:ext>
                </a:extLst>
              </p:cNvPr>
              <p:cNvGrpSpPr>
                <a:grpSpLocks noChangeAspect="1"/>
              </p:cNvGrpSpPr>
              <p:nvPr/>
            </p:nvGrpSpPr>
            <p:grpSpPr>
              <a:xfrm>
                <a:off x="4140767" y="4723200"/>
                <a:ext cx="387416" cy="468085"/>
                <a:chOff x="2305050" y="5353050"/>
                <a:chExt cx="600075" cy="725025"/>
              </a:xfrm>
            </p:grpSpPr>
            <p:sp>
              <p:nvSpPr>
                <p:cNvPr id="147" name="Rectangle: Top Corners Rounded 146">
                  <a:extLst>
                    <a:ext uri="{FF2B5EF4-FFF2-40B4-BE49-F238E27FC236}">
                      <a16:creationId xmlns:a16="http://schemas.microsoft.com/office/drawing/2014/main" id="{B466F3D3-9D8F-DB42-310C-1988257C7DC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050FFE52-D1D4-3719-AFF2-4A8EF4438696}"/>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Oval 148">
                  <a:extLst>
                    <a:ext uri="{FF2B5EF4-FFF2-40B4-BE49-F238E27FC236}">
                      <a16:creationId xmlns:a16="http://schemas.microsoft.com/office/drawing/2014/main" id="{D149F00E-2DFC-E5AB-C836-3C6350E1C61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3" name="Group 122">
                <a:extLst>
                  <a:ext uri="{FF2B5EF4-FFF2-40B4-BE49-F238E27FC236}">
                    <a16:creationId xmlns:a16="http://schemas.microsoft.com/office/drawing/2014/main" id="{A806058A-08A7-4B37-FD38-46028ED7EC26}"/>
                  </a:ext>
                </a:extLst>
              </p:cNvPr>
              <p:cNvGrpSpPr>
                <a:grpSpLocks noChangeAspect="1"/>
              </p:cNvGrpSpPr>
              <p:nvPr/>
            </p:nvGrpSpPr>
            <p:grpSpPr>
              <a:xfrm>
                <a:off x="4140767" y="4334400"/>
                <a:ext cx="387416" cy="468085"/>
                <a:chOff x="2305050" y="5353050"/>
                <a:chExt cx="600075" cy="725025"/>
              </a:xfrm>
            </p:grpSpPr>
            <p:sp>
              <p:nvSpPr>
                <p:cNvPr id="144" name="Rectangle: Top Corners Rounded 143">
                  <a:extLst>
                    <a:ext uri="{FF2B5EF4-FFF2-40B4-BE49-F238E27FC236}">
                      <a16:creationId xmlns:a16="http://schemas.microsoft.com/office/drawing/2014/main" id="{24DEF393-6C35-B460-9797-9F237BB06A98}"/>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7F259D15-43D4-C772-AE2A-4AE42F3F346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a:extLst>
                    <a:ext uri="{FF2B5EF4-FFF2-40B4-BE49-F238E27FC236}">
                      <a16:creationId xmlns:a16="http://schemas.microsoft.com/office/drawing/2014/main" id="{FE2F15BC-694A-9B6A-8BB2-BF518FEE829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4" name="Group 123">
                <a:extLst>
                  <a:ext uri="{FF2B5EF4-FFF2-40B4-BE49-F238E27FC236}">
                    <a16:creationId xmlns:a16="http://schemas.microsoft.com/office/drawing/2014/main" id="{964B2C0F-8203-6768-7DC3-5896286BD5A1}"/>
                  </a:ext>
                </a:extLst>
              </p:cNvPr>
              <p:cNvGrpSpPr>
                <a:grpSpLocks noChangeAspect="1"/>
              </p:cNvGrpSpPr>
              <p:nvPr/>
            </p:nvGrpSpPr>
            <p:grpSpPr>
              <a:xfrm>
                <a:off x="4140767" y="3945600"/>
                <a:ext cx="387416" cy="468085"/>
                <a:chOff x="2305050" y="5353050"/>
                <a:chExt cx="600075" cy="725025"/>
              </a:xfrm>
            </p:grpSpPr>
            <p:sp>
              <p:nvSpPr>
                <p:cNvPr id="141" name="Rectangle: Top Corners Rounded 140">
                  <a:extLst>
                    <a:ext uri="{FF2B5EF4-FFF2-40B4-BE49-F238E27FC236}">
                      <a16:creationId xmlns:a16="http://schemas.microsoft.com/office/drawing/2014/main" id="{EE10E4EE-9BC0-0D2D-96FB-1D36E87739A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6B17A9F4-075B-D782-5244-2ECBF3602CB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Oval 142">
                  <a:extLst>
                    <a:ext uri="{FF2B5EF4-FFF2-40B4-BE49-F238E27FC236}">
                      <a16:creationId xmlns:a16="http://schemas.microsoft.com/office/drawing/2014/main" id="{9718850D-0F34-857A-0D67-3FAEFBDC005E}"/>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5" name="Group 124">
                <a:extLst>
                  <a:ext uri="{FF2B5EF4-FFF2-40B4-BE49-F238E27FC236}">
                    <a16:creationId xmlns:a16="http://schemas.microsoft.com/office/drawing/2014/main" id="{AFAA0CCB-6BD6-21FB-B5D1-E9A5A787CEDE}"/>
                  </a:ext>
                </a:extLst>
              </p:cNvPr>
              <p:cNvGrpSpPr>
                <a:grpSpLocks noChangeAspect="1"/>
              </p:cNvGrpSpPr>
              <p:nvPr/>
            </p:nvGrpSpPr>
            <p:grpSpPr>
              <a:xfrm>
                <a:off x="4140767" y="3556800"/>
                <a:ext cx="387416" cy="468085"/>
                <a:chOff x="2305050" y="5353050"/>
                <a:chExt cx="600075" cy="725025"/>
              </a:xfrm>
            </p:grpSpPr>
            <p:sp>
              <p:nvSpPr>
                <p:cNvPr id="138" name="Rectangle: Top Corners Rounded 137">
                  <a:extLst>
                    <a:ext uri="{FF2B5EF4-FFF2-40B4-BE49-F238E27FC236}">
                      <a16:creationId xmlns:a16="http://schemas.microsoft.com/office/drawing/2014/main" id="{242EDFC1-B081-B06B-D1B9-0EC9D1D000E0}"/>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2FEFDEBE-1EEE-9FE4-0A0D-28C7596C9D8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Oval 139">
                  <a:extLst>
                    <a:ext uri="{FF2B5EF4-FFF2-40B4-BE49-F238E27FC236}">
                      <a16:creationId xmlns:a16="http://schemas.microsoft.com/office/drawing/2014/main" id="{05DA60D3-EF9F-18D6-902D-98B45081CE93}"/>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6" name="Group 125">
                <a:extLst>
                  <a:ext uri="{FF2B5EF4-FFF2-40B4-BE49-F238E27FC236}">
                    <a16:creationId xmlns:a16="http://schemas.microsoft.com/office/drawing/2014/main" id="{038B67C8-CFF6-5FED-DD9C-597F0A901EC5}"/>
                  </a:ext>
                </a:extLst>
              </p:cNvPr>
              <p:cNvGrpSpPr>
                <a:grpSpLocks noChangeAspect="1"/>
              </p:cNvGrpSpPr>
              <p:nvPr/>
            </p:nvGrpSpPr>
            <p:grpSpPr>
              <a:xfrm>
                <a:off x="4140767" y="3168000"/>
                <a:ext cx="387416" cy="468085"/>
                <a:chOff x="2305050" y="5353050"/>
                <a:chExt cx="600075" cy="725025"/>
              </a:xfrm>
            </p:grpSpPr>
            <p:sp>
              <p:nvSpPr>
                <p:cNvPr id="135" name="Rectangle: Top Corners Rounded 134">
                  <a:extLst>
                    <a:ext uri="{FF2B5EF4-FFF2-40B4-BE49-F238E27FC236}">
                      <a16:creationId xmlns:a16="http://schemas.microsoft.com/office/drawing/2014/main" id="{2C67396D-DD09-16BC-41E0-6CE47B598AE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7668C9C9-57E9-7983-FAE6-A281C26076A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a:extLst>
                    <a:ext uri="{FF2B5EF4-FFF2-40B4-BE49-F238E27FC236}">
                      <a16:creationId xmlns:a16="http://schemas.microsoft.com/office/drawing/2014/main" id="{BB83CA01-1742-A66C-AA8C-D72CB12B2C97}"/>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7" name="Group 126">
                <a:extLst>
                  <a:ext uri="{FF2B5EF4-FFF2-40B4-BE49-F238E27FC236}">
                    <a16:creationId xmlns:a16="http://schemas.microsoft.com/office/drawing/2014/main" id="{B0CBEF9B-FCA1-2ABF-BAAA-0D3AE92F73FD}"/>
                  </a:ext>
                </a:extLst>
              </p:cNvPr>
              <p:cNvGrpSpPr>
                <a:grpSpLocks noChangeAspect="1"/>
              </p:cNvGrpSpPr>
              <p:nvPr/>
            </p:nvGrpSpPr>
            <p:grpSpPr>
              <a:xfrm>
                <a:off x="4140767" y="2779200"/>
                <a:ext cx="387416" cy="468085"/>
                <a:chOff x="2305050" y="5353050"/>
                <a:chExt cx="600075" cy="725025"/>
              </a:xfrm>
            </p:grpSpPr>
            <p:sp>
              <p:nvSpPr>
                <p:cNvPr id="132" name="Rectangle: Top Corners Rounded 131">
                  <a:extLst>
                    <a:ext uri="{FF2B5EF4-FFF2-40B4-BE49-F238E27FC236}">
                      <a16:creationId xmlns:a16="http://schemas.microsoft.com/office/drawing/2014/main" id="{2219CE7D-BC0C-EA00-06FB-857F9139DCA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C09EDEFF-D399-0B11-A0B0-51827729002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Oval 133">
                  <a:extLst>
                    <a:ext uri="{FF2B5EF4-FFF2-40B4-BE49-F238E27FC236}">
                      <a16:creationId xmlns:a16="http://schemas.microsoft.com/office/drawing/2014/main" id="{DE0169DB-09AC-49B1-1420-BD53810B4B5A}"/>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8" name="Group 127">
                <a:extLst>
                  <a:ext uri="{FF2B5EF4-FFF2-40B4-BE49-F238E27FC236}">
                    <a16:creationId xmlns:a16="http://schemas.microsoft.com/office/drawing/2014/main" id="{6D652A50-D753-4AFF-0FA2-37D11983F216}"/>
                  </a:ext>
                </a:extLst>
              </p:cNvPr>
              <p:cNvGrpSpPr>
                <a:grpSpLocks noChangeAspect="1"/>
              </p:cNvGrpSpPr>
              <p:nvPr/>
            </p:nvGrpSpPr>
            <p:grpSpPr>
              <a:xfrm>
                <a:off x="4140767" y="2390400"/>
                <a:ext cx="387416" cy="468085"/>
                <a:chOff x="2305050" y="5353050"/>
                <a:chExt cx="600075" cy="725025"/>
              </a:xfrm>
            </p:grpSpPr>
            <p:sp>
              <p:nvSpPr>
                <p:cNvPr id="129" name="Rectangle: Top Corners Rounded 128">
                  <a:extLst>
                    <a:ext uri="{FF2B5EF4-FFF2-40B4-BE49-F238E27FC236}">
                      <a16:creationId xmlns:a16="http://schemas.microsoft.com/office/drawing/2014/main" id="{E1A97779-6DAE-A928-1E0A-07DBCA63377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9FCF3801-8614-1728-28D2-49C797A3F3C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30">
                  <a:extLst>
                    <a:ext uri="{FF2B5EF4-FFF2-40B4-BE49-F238E27FC236}">
                      <a16:creationId xmlns:a16="http://schemas.microsoft.com/office/drawing/2014/main" id="{8AC36A25-6135-9CAC-2DE3-87D8ECB658D7}"/>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59" name="Group 158">
              <a:extLst>
                <a:ext uri="{FF2B5EF4-FFF2-40B4-BE49-F238E27FC236}">
                  <a16:creationId xmlns:a16="http://schemas.microsoft.com/office/drawing/2014/main" id="{3BD5C783-7C8B-433C-B0E3-E9CBA13D42CF}"/>
                </a:ext>
              </a:extLst>
            </p:cNvPr>
            <p:cNvGrpSpPr/>
            <p:nvPr/>
          </p:nvGrpSpPr>
          <p:grpSpPr>
            <a:xfrm>
              <a:off x="7317597" y="2394849"/>
              <a:ext cx="387416" cy="3968485"/>
              <a:chOff x="4851798" y="2390400"/>
              <a:chExt cx="387416" cy="3968485"/>
            </a:xfrm>
          </p:grpSpPr>
          <p:grpSp>
            <p:nvGrpSpPr>
              <p:cNvPr id="160" name="Group 159">
                <a:extLst>
                  <a:ext uri="{FF2B5EF4-FFF2-40B4-BE49-F238E27FC236}">
                    <a16:creationId xmlns:a16="http://schemas.microsoft.com/office/drawing/2014/main" id="{64F3CC6F-CFCB-80CE-E57A-8FA8724A3C81}"/>
                  </a:ext>
                </a:extLst>
              </p:cNvPr>
              <p:cNvGrpSpPr>
                <a:grpSpLocks noChangeAspect="1"/>
              </p:cNvGrpSpPr>
              <p:nvPr/>
            </p:nvGrpSpPr>
            <p:grpSpPr>
              <a:xfrm>
                <a:off x="4851798" y="5890800"/>
                <a:ext cx="387416" cy="468085"/>
                <a:chOff x="2305050" y="5353050"/>
                <a:chExt cx="600075" cy="725025"/>
              </a:xfrm>
            </p:grpSpPr>
            <p:sp>
              <p:nvSpPr>
                <p:cNvPr id="197" name="Rectangle: Top Corners Rounded 196">
                  <a:extLst>
                    <a:ext uri="{FF2B5EF4-FFF2-40B4-BE49-F238E27FC236}">
                      <a16:creationId xmlns:a16="http://schemas.microsoft.com/office/drawing/2014/main" id="{5B33B7C3-AA91-723F-1DB0-98831D5E68B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10811491-50E9-E913-F745-A81F1493EB1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a:extLst>
                    <a:ext uri="{FF2B5EF4-FFF2-40B4-BE49-F238E27FC236}">
                      <a16:creationId xmlns:a16="http://schemas.microsoft.com/office/drawing/2014/main" id="{8C2779C2-4369-796D-FF94-A4608ACB6677}"/>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1" name="Group 160">
                <a:extLst>
                  <a:ext uri="{FF2B5EF4-FFF2-40B4-BE49-F238E27FC236}">
                    <a16:creationId xmlns:a16="http://schemas.microsoft.com/office/drawing/2014/main" id="{2A7E69BD-4882-1064-F820-436EE18A745A}"/>
                  </a:ext>
                </a:extLst>
              </p:cNvPr>
              <p:cNvGrpSpPr>
                <a:grpSpLocks noChangeAspect="1"/>
              </p:cNvGrpSpPr>
              <p:nvPr/>
            </p:nvGrpSpPr>
            <p:grpSpPr>
              <a:xfrm>
                <a:off x="4851798" y="5500800"/>
                <a:ext cx="387416" cy="468085"/>
                <a:chOff x="2305050" y="5353050"/>
                <a:chExt cx="600075" cy="725025"/>
              </a:xfrm>
            </p:grpSpPr>
            <p:sp>
              <p:nvSpPr>
                <p:cNvPr id="194" name="Rectangle: Top Corners Rounded 193">
                  <a:extLst>
                    <a:ext uri="{FF2B5EF4-FFF2-40B4-BE49-F238E27FC236}">
                      <a16:creationId xmlns:a16="http://schemas.microsoft.com/office/drawing/2014/main" id="{E68F6F8D-CD8C-3C5D-F264-0514C96648C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85529F5D-4554-36A5-EFC8-023B56E8617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a:extLst>
                    <a:ext uri="{FF2B5EF4-FFF2-40B4-BE49-F238E27FC236}">
                      <a16:creationId xmlns:a16="http://schemas.microsoft.com/office/drawing/2014/main" id="{CDBCAEDF-E46A-8282-84CC-993CE7D5C5A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2" name="Group 161">
                <a:extLst>
                  <a:ext uri="{FF2B5EF4-FFF2-40B4-BE49-F238E27FC236}">
                    <a16:creationId xmlns:a16="http://schemas.microsoft.com/office/drawing/2014/main" id="{82A35FD9-8F85-D17E-FD33-5152A765B9D5}"/>
                  </a:ext>
                </a:extLst>
              </p:cNvPr>
              <p:cNvGrpSpPr>
                <a:grpSpLocks noChangeAspect="1"/>
              </p:cNvGrpSpPr>
              <p:nvPr/>
            </p:nvGrpSpPr>
            <p:grpSpPr>
              <a:xfrm>
                <a:off x="4851798" y="5112000"/>
                <a:ext cx="387416" cy="468085"/>
                <a:chOff x="2305050" y="5353050"/>
                <a:chExt cx="600075" cy="725025"/>
              </a:xfrm>
            </p:grpSpPr>
            <p:sp>
              <p:nvSpPr>
                <p:cNvPr id="191" name="Rectangle: Top Corners Rounded 190">
                  <a:extLst>
                    <a:ext uri="{FF2B5EF4-FFF2-40B4-BE49-F238E27FC236}">
                      <a16:creationId xmlns:a16="http://schemas.microsoft.com/office/drawing/2014/main" id="{F1CF863B-B50F-F423-78B3-166C8F37BE1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02375F98-1C8C-F229-5791-FFE4251B2D4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Oval 192">
                  <a:extLst>
                    <a:ext uri="{FF2B5EF4-FFF2-40B4-BE49-F238E27FC236}">
                      <a16:creationId xmlns:a16="http://schemas.microsoft.com/office/drawing/2014/main" id="{1B7A61EA-260C-4BF7-6029-A484741F98CE}"/>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3" name="Group 162">
                <a:extLst>
                  <a:ext uri="{FF2B5EF4-FFF2-40B4-BE49-F238E27FC236}">
                    <a16:creationId xmlns:a16="http://schemas.microsoft.com/office/drawing/2014/main" id="{FE4A7BB0-905C-397D-74F0-74D185C9AC9D}"/>
                  </a:ext>
                </a:extLst>
              </p:cNvPr>
              <p:cNvGrpSpPr>
                <a:grpSpLocks noChangeAspect="1"/>
              </p:cNvGrpSpPr>
              <p:nvPr/>
            </p:nvGrpSpPr>
            <p:grpSpPr>
              <a:xfrm>
                <a:off x="4851798" y="4723200"/>
                <a:ext cx="387416" cy="468085"/>
                <a:chOff x="2305050" y="5353050"/>
                <a:chExt cx="600075" cy="725025"/>
              </a:xfrm>
            </p:grpSpPr>
            <p:sp>
              <p:nvSpPr>
                <p:cNvPr id="188" name="Rectangle: Top Corners Rounded 187">
                  <a:extLst>
                    <a:ext uri="{FF2B5EF4-FFF2-40B4-BE49-F238E27FC236}">
                      <a16:creationId xmlns:a16="http://schemas.microsoft.com/office/drawing/2014/main" id="{E9FF2B95-F728-C75B-74BC-E29FC803B20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1E3FAC15-74A8-E48E-1F19-30B7C2EA1C1A}"/>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Oval 189">
                  <a:extLst>
                    <a:ext uri="{FF2B5EF4-FFF2-40B4-BE49-F238E27FC236}">
                      <a16:creationId xmlns:a16="http://schemas.microsoft.com/office/drawing/2014/main" id="{1592ADE1-9FB2-2B26-749B-C7F4CD3FCB6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4" name="Group 163">
                <a:extLst>
                  <a:ext uri="{FF2B5EF4-FFF2-40B4-BE49-F238E27FC236}">
                    <a16:creationId xmlns:a16="http://schemas.microsoft.com/office/drawing/2014/main" id="{2ABDBD23-F51A-6236-54D2-09DB95DEAA52}"/>
                  </a:ext>
                </a:extLst>
              </p:cNvPr>
              <p:cNvGrpSpPr>
                <a:grpSpLocks noChangeAspect="1"/>
              </p:cNvGrpSpPr>
              <p:nvPr/>
            </p:nvGrpSpPr>
            <p:grpSpPr>
              <a:xfrm>
                <a:off x="4851798" y="4334400"/>
                <a:ext cx="387416" cy="468085"/>
                <a:chOff x="2305050" y="5353050"/>
                <a:chExt cx="600075" cy="725025"/>
              </a:xfrm>
            </p:grpSpPr>
            <p:sp>
              <p:nvSpPr>
                <p:cNvPr id="185" name="Rectangle: Top Corners Rounded 184">
                  <a:extLst>
                    <a:ext uri="{FF2B5EF4-FFF2-40B4-BE49-F238E27FC236}">
                      <a16:creationId xmlns:a16="http://schemas.microsoft.com/office/drawing/2014/main" id="{F49FF177-84AA-7291-2FCC-AD4CB666958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C06F8526-CA89-CBF6-0720-3612BC9002C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Oval 186">
                  <a:extLst>
                    <a:ext uri="{FF2B5EF4-FFF2-40B4-BE49-F238E27FC236}">
                      <a16:creationId xmlns:a16="http://schemas.microsoft.com/office/drawing/2014/main" id="{BDA1B404-7495-D560-CD99-BFF1978BC20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5" name="Group 164">
                <a:extLst>
                  <a:ext uri="{FF2B5EF4-FFF2-40B4-BE49-F238E27FC236}">
                    <a16:creationId xmlns:a16="http://schemas.microsoft.com/office/drawing/2014/main" id="{083FCFB0-6128-39E2-12B4-808B7F2CE3B5}"/>
                  </a:ext>
                </a:extLst>
              </p:cNvPr>
              <p:cNvGrpSpPr>
                <a:grpSpLocks noChangeAspect="1"/>
              </p:cNvGrpSpPr>
              <p:nvPr/>
            </p:nvGrpSpPr>
            <p:grpSpPr>
              <a:xfrm>
                <a:off x="4851798" y="3945600"/>
                <a:ext cx="387416" cy="468085"/>
                <a:chOff x="2305050" y="5353050"/>
                <a:chExt cx="600075" cy="725025"/>
              </a:xfrm>
            </p:grpSpPr>
            <p:sp>
              <p:nvSpPr>
                <p:cNvPr id="182" name="Rectangle: Top Corners Rounded 181">
                  <a:extLst>
                    <a:ext uri="{FF2B5EF4-FFF2-40B4-BE49-F238E27FC236}">
                      <a16:creationId xmlns:a16="http://schemas.microsoft.com/office/drawing/2014/main" id="{CA130EBB-6145-3625-3B65-687CA4607AD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95F1FB1B-8EE9-4ED5-882C-A7AD0676BC5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Oval 183">
                  <a:extLst>
                    <a:ext uri="{FF2B5EF4-FFF2-40B4-BE49-F238E27FC236}">
                      <a16:creationId xmlns:a16="http://schemas.microsoft.com/office/drawing/2014/main" id="{A5F01394-D939-1C46-9AC8-AACB583201A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6" name="Group 165">
                <a:extLst>
                  <a:ext uri="{FF2B5EF4-FFF2-40B4-BE49-F238E27FC236}">
                    <a16:creationId xmlns:a16="http://schemas.microsoft.com/office/drawing/2014/main" id="{5AED1A94-BAE1-4F0B-4250-24A70262789E}"/>
                  </a:ext>
                </a:extLst>
              </p:cNvPr>
              <p:cNvGrpSpPr>
                <a:grpSpLocks noChangeAspect="1"/>
              </p:cNvGrpSpPr>
              <p:nvPr/>
            </p:nvGrpSpPr>
            <p:grpSpPr>
              <a:xfrm>
                <a:off x="4851798" y="3556800"/>
                <a:ext cx="387416" cy="468085"/>
                <a:chOff x="2305050" y="5353050"/>
                <a:chExt cx="600075" cy="725025"/>
              </a:xfrm>
            </p:grpSpPr>
            <p:sp>
              <p:nvSpPr>
                <p:cNvPr id="179" name="Rectangle: Top Corners Rounded 178">
                  <a:extLst>
                    <a:ext uri="{FF2B5EF4-FFF2-40B4-BE49-F238E27FC236}">
                      <a16:creationId xmlns:a16="http://schemas.microsoft.com/office/drawing/2014/main" id="{EF337D11-212C-8EB9-D4A5-46F24F0A3D82}"/>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9D5407F0-765E-BCCC-4A0E-1B6609A424D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Oval 180">
                  <a:extLst>
                    <a:ext uri="{FF2B5EF4-FFF2-40B4-BE49-F238E27FC236}">
                      <a16:creationId xmlns:a16="http://schemas.microsoft.com/office/drawing/2014/main" id="{1376CADE-25F4-6D30-0761-044D92AC770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7" name="Group 166">
                <a:extLst>
                  <a:ext uri="{FF2B5EF4-FFF2-40B4-BE49-F238E27FC236}">
                    <a16:creationId xmlns:a16="http://schemas.microsoft.com/office/drawing/2014/main" id="{BE6D47D9-A5E2-21EF-FACE-D9B0FDD72874}"/>
                  </a:ext>
                </a:extLst>
              </p:cNvPr>
              <p:cNvGrpSpPr>
                <a:grpSpLocks noChangeAspect="1"/>
              </p:cNvGrpSpPr>
              <p:nvPr/>
            </p:nvGrpSpPr>
            <p:grpSpPr>
              <a:xfrm>
                <a:off x="4851798" y="3168000"/>
                <a:ext cx="387416" cy="468085"/>
                <a:chOff x="2305050" y="5353050"/>
                <a:chExt cx="600075" cy="725025"/>
              </a:xfrm>
            </p:grpSpPr>
            <p:sp>
              <p:nvSpPr>
                <p:cNvPr id="176" name="Rectangle: Top Corners Rounded 175">
                  <a:extLst>
                    <a:ext uri="{FF2B5EF4-FFF2-40B4-BE49-F238E27FC236}">
                      <a16:creationId xmlns:a16="http://schemas.microsoft.com/office/drawing/2014/main" id="{053775BA-0907-DE16-C27E-2DB15FF35A3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5FFD48CA-49DC-72A7-A47D-40C2170DB95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Oval 177">
                  <a:extLst>
                    <a:ext uri="{FF2B5EF4-FFF2-40B4-BE49-F238E27FC236}">
                      <a16:creationId xmlns:a16="http://schemas.microsoft.com/office/drawing/2014/main" id="{1D723E4F-8184-D001-573C-1A132524E527}"/>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5F10D223-BF05-9652-372E-145A26C35FA4}"/>
                  </a:ext>
                </a:extLst>
              </p:cNvPr>
              <p:cNvGrpSpPr>
                <a:grpSpLocks noChangeAspect="1"/>
              </p:cNvGrpSpPr>
              <p:nvPr/>
            </p:nvGrpSpPr>
            <p:grpSpPr>
              <a:xfrm>
                <a:off x="4851798" y="2779200"/>
                <a:ext cx="387416" cy="468085"/>
                <a:chOff x="2305050" y="5353050"/>
                <a:chExt cx="600075" cy="725025"/>
              </a:xfrm>
            </p:grpSpPr>
            <p:sp>
              <p:nvSpPr>
                <p:cNvPr id="173" name="Rectangle: Top Corners Rounded 172">
                  <a:extLst>
                    <a:ext uri="{FF2B5EF4-FFF2-40B4-BE49-F238E27FC236}">
                      <a16:creationId xmlns:a16="http://schemas.microsoft.com/office/drawing/2014/main" id="{3F2E5AA2-8436-7F29-3294-56D5806C5D8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48772EF3-4B31-54FC-D937-74472567281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id="{801FA624-D8B5-8503-47E1-0E56EDE478E7}"/>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9" name="Group 168">
                <a:extLst>
                  <a:ext uri="{FF2B5EF4-FFF2-40B4-BE49-F238E27FC236}">
                    <a16:creationId xmlns:a16="http://schemas.microsoft.com/office/drawing/2014/main" id="{283FBCEA-7AA9-46F3-357E-52E4866C67FA}"/>
                  </a:ext>
                </a:extLst>
              </p:cNvPr>
              <p:cNvGrpSpPr>
                <a:grpSpLocks noChangeAspect="1"/>
              </p:cNvGrpSpPr>
              <p:nvPr/>
            </p:nvGrpSpPr>
            <p:grpSpPr>
              <a:xfrm>
                <a:off x="4851798" y="2390400"/>
                <a:ext cx="387416" cy="468085"/>
                <a:chOff x="2305050" y="5353050"/>
                <a:chExt cx="600075" cy="725025"/>
              </a:xfrm>
            </p:grpSpPr>
            <p:sp>
              <p:nvSpPr>
                <p:cNvPr id="170" name="Rectangle: Top Corners Rounded 169">
                  <a:extLst>
                    <a:ext uri="{FF2B5EF4-FFF2-40B4-BE49-F238E27FC236}">
                      <a16:creationId xmlns:a16="http://schemas.microsoft.com/office/drawing/2014/main" id="{6022D1FF-35D5-0C26-1E33-129C01A5F39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FF2DB771-08C8-EFF3-450C-EF4411C2642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Oval 171">
                  <a:extLst>
                    <a:ext uri="{FF2B5EF4-FFF2-40B4-BE49-F238E27FC236}">
                      <a16:creationId xmlns:a16="http://schemas.microsoft.com/office/drawing/2014/main" id="{A9352E41-CAD1-F53A-E784-FF674D68E3F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00" name="Group 199">
              <a:extLst>
                <a:ext uri="{FF2B5EF4-FFF2-40B4-BE49-F238E27FC236}">
                  <a16:creationId xmlns:a16="http://schemas.microsoft.com/office/drawing/2014/main" id="{7214FD18-E1AF-FDD3-20BB-E81AC4C00D0B}"/>
                </a:ext>
              </a:extLst>
            </p:cNvPr>
            <p:cNvGrpSpPr>
              <a:grpSpLocks noChangeAspect="1"/>
            </p:cNvGrpSpPr>
            <p:nvPr/>
          </p:nvGrpSpPr>
          <p:grpSpPr>
            <a:xfrm>
              <a:off x="7317597" y="2006049"/>
              <a:ext cx="387416" cy="468085"/>
              <a:chOff x="2305050" y="5353050"/>
              <a:chExt cx="600075" cy="725025"/>
            </a:xfrm>
          </p:grpSpPr>
          <p:sp>
            <p:nvSpPr>
              <p:cNvPr id="201" name="Rectangle: Top Corners Rounded 200">
                <a:extLst>
                  <a:ext uri="{FF2B5EF4-FFF2-40B4-BE49-F238E27FC236}">
                    <a16:creationId xmlns:a16="http://schemas.microsoft.com/office/drawing/2014/main" id="{CAF28D05-FF7D-B5BB-BB71-55F2CA1BE781}"/>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2041D982-E16B-7D44-D9BF-753554A6556F}"/>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Oval 202">
                <a:extLst>
                  <a:ext uri="{FF2B5EF4-FFF2-40B4-BE49-F238E27FC236}">
                    <a16:creationId xmlns:a16="http://schemas.microsoft.com/office/drawing/2014/main" id="{6FF5C8ED-4EA3-829B-8F23-6B9984066A04}"/>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4" name="Group 203">
              <a:extLst>
                <a:ext uri="{FF2B5EF4-FFF2-40B4-BE49-F238E27FC236}">
                  <a16:creationId xmlns:a16="http://schemas.microsoft.com/office/drawing/2014/main" id="{BC786848-ED5D-5B60-5C69-F970D7301EA2}"/>
                </a:ext>
              </a:extLst>
            </p:cNvPr>
            <p:cNvGrpSpPr/>
            <p:nvPr/>
          </p:nvGrpSpPr>
          <p:grpSpPr>
            <a:xfrm>
              <a:off x="8017927" y="2394849"/>
              <a:ext cx="387416" cy="3968485"/>
              <a:chOff x="5562828" y="2394849"/>
              <a:chExt cx="387416" cy="3968485"/>
            </a:xfrm>
          </p:grpSpPr>
          <p:grpSp>
            <p:nvGrpSpPr>
              <p:cNvPr id="205" name="Group 204">
                <a:extLst>
                  <a:ext uri="{FF2B5EF4-FFF2-40B4-BE49-F238E27FC236}">
                    <a16:creationId xmlns:a16="http://schemas.microsoft.com/office/drawing/2014/main" id="{F9FF6715-4B9A-9DE3-2587-3594B2970FA8}"/>
                  </a:ext>
                </a:extLst>
              </p:cNvPr>
              <p:cNvGrpSpPr>
                <a:grpSpLocks noChangeAspect="1"/>
              </p:cNvGrpSpPr>
              <p:nvPr/>
            </p:nvGrpSpPr>
            <p:grpSpPr>
              <a:xfrm>
                <a:off x="5562828" y="5895249"/>
                <a:ext cx="387416" cy="468085"/>
                <a:chOff x="2305050" y="5353050"/>
                <a:chExt cx="600075" cy="725025"/>
              </a:xfrm>
            </p:grpSpPr>
            <p:sp>
              <p:nvSpPr>
                <p:cNvPr id="242" name="Rectangle: Top Corners Rounded 241">
                  <a:extLst>
                    <a:ext uri="{FF2B5EF4-FFF2-40B4-BE49-F238E27FC236}">
                      <a16:creationId xmlns:a16="http://schemas.microsoft.com/office/drawing/2014/main" id="{32425A77-6C24-37F0-3251-C4A343A284F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8082C625-7E5A-1006-7225-28E7C581BCA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Oval 243">
                  <a:extLst>
                    <a:ext uri="{FF2B5EF4-FFF2-40B4-BE49-F238E27FC236}">
                      <a16:creationId xmlns:a16="http://schemas.microsoft.com/office/drawing/2014/main" id="{C8FAF4E4-3261-C919-CBA1-7D8ED16591C7}"/>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6" name="Group 205">
                <a:extLst>
                  <a:ext uri="{FF2B5EF4-FFF2-40B4-BE49-F238E27FC236}">
                    <a16:creationId xmlns:a16="http://schemas.microsoft.com/office/drawing/2014/main" id="{C3C3313B-E219-779E-3E79-354D0BCFEE6D}"/>
                  </a:ext>
                </a:extLst>
              </p:cNvPr>
              <p:cNvGrpSpPr>
                <a:grpSpLocks noChangeAspect="1"/>
              </p:cNvGrpSpPr>
              <p:nvPr/>
            </p:nvGrpSpPr>
            <p:grpSpPr>
              <a:xfrm>
                <a:off x="5562828" y="5505249"/>
                <a:ext cx="387416" cy="468085"/>
                <a:chOff x="2305050" y="5353050"/>
                <a:chExt cx="600075" cy="725025"/>
              </a:xfrm>
            </p:grpSpPr>
            <p:sp>
              <p:nvSpPr>
                <p:cNvPr id="239" name="Rectangle: Top Corners Rounded 238">
                  <a:extLst>
                    <a:ext uri="{FF2B5EF4-FFF2-40B4-BE49-F238E27FC236}">
                      <a16:creationId xmlns:a16="http://schemas.microsoft.com/office/drawing/2014/main" id="{EDF8DABC-8D92-73D3-674A-7D9AA0AD031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Rectangle 239">
                  <a:extLst>
                    <a:ext uri="{FF2B5EF4-FFF2-40B4-BE49-F238E27FC236}">
                      <a16:creationId xmlns:a16="http://schemas.microsoft.com/office/drawing/2014/main" id="{A49F128C-F1B6-E71F-2065-270DC32C855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Oval 240">
                  <a:extLst>
                    <a:ext uri="{FF2B5EF4-FFF2-40B4-BE49-F238E27FC236}">
                      <a16:creationId xmlns:a16="http://schemas.microsoft.com/office/drawing/2014/main" id="{4F174A0D-4AB7-62F5-99AA-A65EE9CC15B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7" name="Group 206">
                <a:extLst>
                  <a:ext uri="{FF2B5EF4-FFF2-40B4-BE49-F238E27FC236}">
                    <a16:creationId xmlns:a16="http://schemas.microsoft.com/office/drawing/2014/main" id="{FA629954-8E48-A402-93B0-F191F8F61CE9}"/>
                  </a:ext>
                </a:extLst>
              </p:cNvPr>
              <p:cNvGrpSpPr>
                <a:grpSpLocks noChangeAspect="1"/>
              </p:cNvGrpSpPr>
              <p:nvPr/>
            </p:nvGrpSpPr>
            <p:grpSpPr>
              <a:xfrm>
                <a:off x="5562828" y="5116449"/>
                <a:ext cx="387416" cy="468085"/>
                <a:chOff x="2305050" y="5353050"/>
                <a:chExt cx="600075" cy="725025"/>
              </a:xfrm>
            </p:grpSpPr>
            <p:sp>
              <p:nvSpPr>
                <p:cNvPr id="236" name="Rectangle: Top Corners Rounded 235">
                  <a:extLst>
                    <a:ext uri="{FF2B5EF4-FFF2-40B4-BE49-F238E27FC236}">
                      <a16:creationId xmlns:a16="http://schemas.microsoft.com/office/drawing/2014/main" id="{298B37F4-BC7A-8B6E-8FD9-7DC98493FD6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Rectangle 236">
                  <a:extLst>
                    <a:ext uri="{FF2B5EF4-FFF2-40B4-BE49-F238E27FC236}">
                      <a16:creationId xmlns:a16="http://schemas.microsoft.com/office/drawing/2014/main" id="{64565AE0-E296-2E24-C546-9CBFC9CD866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Oval 237">
                  <a:extLst>
                    <a:ext uri="{FF2B5EF4-FFF2-40B4-BE49-F238E27FC236}">
                      <a16:creationId xmlns:a16="http://schemas.microsoft.com/office/drawing/2014/main" id="{4C0C5691-F39F-7DA8-C355-06C6B744F22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 name="Group 207">
                <a:extLst>
                  <a:ext uri="{FF2B5EF4-FFF2-40B4-BE49-F238E27FC236}">
                    <a16:creationId xmlns:a16="http://schemas.microsoft.com/office/drawing/2014/main" id="{27AD1A46-D798-370D-7B3E-C76A2D65B62A}"/>
                  </a:ext>
                </a:extLst>
              </p:cNvPr>
              <p:cNvGrpSpPr>
                <a:grpSpLocks noChangeAspect="1"/>
              </p:cNvGrpSpPr>
              <p:nvPr/>
            </p:nvGrpSpPr>
            <p:grpSpPr>
              <a:xfrm>
                <a:off x="5562828" y="4727649"/>
                <a:ext cx="387416" cy="468085"/>
                <a:chOff x="2305050" y="5353050"/>
                <a:chExt cx="600075" cy="725025"/>
              </a:xfrm>
            </p:grpSpPr>
            <p:sp>
              <p:nvSpPr>
                <p:cNvPr id="233" name="Rectangle: Top Corners Rounded 232">
                  <a:extLst>
                    <a:ext uri="{FF2B5EF4-FFF2-40B4-BE49-F238E27FC236}">
                      <a16:creationId xmlns:a16="http://schemas.microsoft.com/office/drawing/2014/main" id="{0DBDCBF8-6202-F1D5-1548-1DC0247F4CD7}"/>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Rectangle 233">
                  <a:extLst>
                    <a:ext uri="{FF2B5EF4-FFF2-40B4-BE49-F238E27FC236}">
                      <a16:creationId xmlns:a16="http://schemas.microsoft.com/office/drawing/2014/main" id="{CD6C0DDC-54E4-9ED3-4279-72DC5B1560B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Oval 234">
                  <a:extLst>
                    <a:ext uri="{FF2B5EF4-FFF2-40B4-BE49-F238E27FC236}">
                      <a16:creationId xmlns:a16="http://schemas.microsoft.com/office/drawing/2014/main" id="{204133D1-ED1C-BA42-BC32-F8D97B05FE1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 name="Group 208">
                <a:extLst>
                  <a:ext uri="{FF2B5EF4-FFF2-40B4-BE49-F238E27FC236}">
                    <a16:creationId xmlns:a16="http://schemas.microsoft.com/office/drawing/2014/main" id="{F5BCE65A-6E09-752E-88F9-486583E12858}"/>
                  </a:ext>
                </a:extLst>
              </p:cNvPr>
              <p:cNvGrpSpPr>
                <a:grpSpLocks noChangeAspect="1"/>
              </p:cNvGrpSpPr>
              <p:nvPr/>
            </p:nvGrpSpPr>
            <p:grpSpPr>
              <a:xfrm>
                <a:off x="5562828" y="4338849"/>
                <a:ext cx="387416" cy="468085"/>
                <a:chOff x="2305050" y="5353050"/>
                <a:chExt cx="600075" cy="725025"/>
              </a:xfrm>
            </p:grpSpPr>
            <p:sp>
              <p:nvSpPr>
                <p:cNvPr id="230" name="Rectangle: Top Corners Rounded 229">
                  <a:extLst>
                    <a:ext uri="{FF2B5EF4-FFF2-40B4-BE49-F238E27FC236}">
                      <a16:creationId xmlns:a16="http://schemas.microsoft.com/office/drawing/2014/main" id="{F5A4DEEE-F782-C80E-331A-53FF86C9607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5189F56C-7522-6167-5911-9D32DF1E278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Oval 231">
                  <a:extLst>
                    <a:ext uri="{FF2B5EF4-FFF2-40B4-BE49-F238E27FC236}">
                      <a16:creationId xmlns:a16="http://schemas.microsoft.com/office/drawing/2014/main" id="{B79BB9F7-A2FB-838B-77C1-FED08229C6AB}"/>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0" name="Group 209">
                <a:extLst>
                  <a:ext uri="{FF2B5EF4-FFF2-40B4-BE49-F238E27FC236}">
                    <a16:creationId xmlns:a16="http://schemas.microsoft.com/office/drawing/2014/main" id="{B0495A7C-8407-F727-3F96-D7799A29058D}"/>
                  </a:ext>
                </a:extLst>
              </p:cNvPr>
              <p:cNvGrpSpPr>
                <a:grpSpLocks noChangeAspect="1"/>
              </p:cNvGrpSpPr>
              <p:nvPr/>
            </p:nvGrpSpPr>
            <p:grpSpPr>
              <a:xfrm>
                <a:off x="5562828" y="3950049"/>
                <a:ext cx="387416" cy="468085"/>
                <a:chOff x="2305050" y="5353050"/>
                <a:chExt cx="600075" cy="725025"/>
              </a:xfrm>
            </p:grpSpPr>
            <p:sp>
              <p:nvSpPr>
                <p:cNvPr id="227" name="Rectangle: Top Corners Rounded 226">
                  <a:extLst>
                    <a:ext uri="{FF2B5EF4-FFF2-40B4-BE49-F238E27FC236}">
                      <a16:creationId xmlns:a16="http://schemas.microsoft.com/office/drawing/2014/main" id="{6781F016-3C62-459E-9CB3-E2D3E4F80E1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8420E805-1263-94D1-67AF-172E8342A54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Oval 228">
                  <a:extLst>
                    <a:ext uri="{FF2B5EF4-FFF2-40B4-BE49-F238E27FC236}">
                      <a16:creationId xmlns:a16="http://schemas.microsoft.com/office/drawing/2014/main" id="{8D00FBD3-7D29-B998-74CC-8D91937A8C1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1" name="Group 210">
                <a:extLst>
                  <a:ext uri="{FF2B5EF4-FFF2-40B4-BE49-F238E27FC236}">
                    <a16:creationId xmlns:a16="http://schemas.microsoft.com/office/drawing/2014/main" id="{36DFAFD5-76DE-E489-ED00-47279033E9C2}"/>
                  </a:ext>
                </a:extLst>
              </p:cNvPr>
              <p:cNvGrpSpPr>
                <a:grpSpLocks noChangeAspect="1"/>
              </p:cNvGrpSpPr>
              <p:nvPr/>
            </p:nvGrpSpPr>
            <p:grpSpPr>
              <a:xfrm>
                <a:off x="5562828" y="3561249"/>
                <a:ext cx="387416" cy="468085"/>
                <a:chOff x="2305050" y="5353050"/>
                <a:chExt cx="600075" cy="725025"/>
              </a:xfrm>
            </p:grpSpPr>
            <p:sp>
              <p:nvSpPr>
                <p:cNvPr id="224" name="Rectangle: Top Corners Rounded 223">
                  <a:extLst>
                    <a:ext uri="{FF2B5EF4-FFF2-40B4-BE49-F238E27FC236}">
                      <a16:creationId xmlns:a16="http://schemas.microsoft.com/office/drawing/2014/main" id="{B42CDF14-A30F-F435-09C5-B09012808EA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FA25813B-C548-DAF6-F4D7-1A9F44CE96B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Oval 225">
                  <a:extLst>
                    <a:ext uri="{FF2B5EF4-FFF2-40B4-BE49-F238E27FC236}">
                      <a16:creationId xmlns:a16="http://schemas.microsoft.com/office/drawing/2014/main" id="{F2556DF8-82C4-B363-5F50-F76B980CE17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2" name="Group 211">
                <a:extLst>
                  <a:ext uri="{FF2B5EF4-FFF2-40B4-BE49-F238E27FC236}">
                    <a16:creationId xmlns:a16="http://schemas.microsoft.com/office/drawing/2014/main" id="{48EF9232-4086-1804-62B0-6F1776DCD83D}"/>
                  </a:ext>
                </a:extLst>
              </p:cNvPr>
              <p:cNvGrpSpPr>
                <a:grpSpLocks noChangeAspect="1"/>
              </p:cNvGrpSpPr>
              <p:nvPr/>
            </p:nvGrpSpPr>
            <p:grpSpPr>
              <a:xfrm>
                <a:off x="5562828" y="3172449"/>
                <a:ext cx="387416" cy="468085"/>
                <a:chOff x="2305050" y="5353050"/>
                <a:chExt cx="600075" cy="725025"/>
              </a:xfrm>
            </p:grpSpPr>
            <p:sp>
              <p:nvSpPr>
                <p:cNvPr id="221" name="Rectangle: Top Corners Rounded 220">
                  <a:extLst>
                    <a:ext uri="{FF2B5EF4-FFF2-40B4-BE49-F238E27FC236}">
                      <a16:creationId xmlns:a16="http://schemas.microsoft.com/office/drawing/2014/main" id="{97E6F619-3C5C-81EF-8AA6-9506F82F47C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5AE24282-D21B-9BA0-2698-BBF68EBBEF4A}"/>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Oval 222">
                  <a:extLst>
                    <a:ext uri="{FF2B5EF4-FFF2-40B4-BE49-F238E27FC236}">
                      <a16:creationId xmlns:a16="http://schemas.microsoft.com/office/drawing/2014/main" id="{8D544C34-778B-1E11-2AD7-EE0D32A31C2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3" name="Group 212">
                <a:extLst>
                  <a:ext uri="{FF2B5EF4-FFF2-40B4-BE49-F238E27FC236}">
                    <a16:creationId xmlns:a16="http://schemas.microsoft.com/office/drawing/2014/main" id="{C3EEADE1-865C-0B8C-2A9C-F42659462E09}"/>
                  </a:ext>
                </a:extLst>
              </p:cNvPr>
              <p:cNvGrpSpPr>
                <a:grpSpLocks noChangeAspect="1"/>
              </p:cNvGrpSpPr>
              <p:nvPr/>
            </p:nvGrpSpPr>
            <p:grpSpPr>
              <a:xfrm>
                <a:off x="5562828" y="2783649"/>
                <a:ext cx="387416" cy="468085"/>
                <a:chOff x="2305050" y="5353050"/>
                <a:chExt cx="600075" cy="725025"/>
              </a:xfrm>
            </p:grpSpPr>
            <p:sp>
              <p:nvSpPr>
                <p:cNvPr id="218" name="Rectangle: Top Corners Rounded 217">
                  <a:extLst>
                    <a:ext uri="{FF2B5EF4-FFF2-40B4-BE49-F238E27FC236}">
                      <a16:creationId xmlns:a16="http://schemas.microsoft.com/office/drawing/2014/main" id="{8D4BD71D-E228-E21C-8BD6-21619E25A3D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8F3B92A5-A1DB-5C72-273D-428E9D05C7D0}"/>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Oval 219">
                  <a:extLst>
                    <a:ext uri="{FF2B5EF4-FFF2-40B4-BE49-F238E27FC236}">
                      <a16:creationId xmlns:a16="http://schemas.microsoft.com/office/drawing/2014/main" id="{95A9B378-A00C-741E-330B-13B2861F88D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4" name="Group 213">
                <a:extLst>
                  <a:ext uri="{FF2B5EF4-FFF2-40B4-BE49-F238E27FC236}">
                    <a16:creationId xmlns:a16="http://schemas.microsoft.com/office/drawing/2014/main" id="{157F508A-BA3A-29DB-3887-07E3573ECA5D}"/>
                  </a:ext>
                </a:extLst>
              </p:cNvPr>
              <p:cNvGrpSpPr>
                <a:grpSpLocks noChangeAspect="1"/>
              </p:cNvGrpSpPr>
              <p:nvPr/>
            </p:nvGrpSpPr>
            <p:grpSpPr>
              <a:xfrm>
                <a:off x="5562828" y="2394849"/>
                <a:ext cx="387416" cy="468085"/>
                <a:chOff x="2305050" y="5353050"/>
                <a:chExt cx="600075" cy="725025"/>
              </a:xfrm>
            </p:grpSpPr>
            <p:sp>
              <p:nvSpPr>
                <p:cNvPr id="215" name="Rectangle: Top Corners Rounded 214">
                  <a:extLst>
                    <a:ext uri="{FF2B5EF4-FFF2-40B4-BE49-F238E27FC236}">
                      <a16:creationId xmlns:a16="http://schemas.microsoft.com/office/drawing/2014/main" id="{C3A000D8-8780-F7F7-2050-9CEA4CD2AD6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8D7376B1-33F7-3E4F-E595-2ADF3EA8C658}"/>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a:extLst>
                    <a:ext uri="{FF2B5EF4-FFF2-40B4-BE49-F238E27FC236}">
                      <a16:creationId xmlns:a16="http://schemas.microsoft.com/office/drawing/2014/main" id="{A19A1CF9-6A27-F434-F2EB-52942AB31B72}"/>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45" name="Group 244">
              <a:extLst>
                <a:ext uri="{FF2B5EF4-FFF2-40B4-BE49-F238E27FC236}">
                  <a16:creationId xmlns:a16="http://schemas.microsoft.com/office/drawing/2014/main" id="{6D3A5202-B72B-E7F5-266A-322202AB3850}"/>
                </a:ext>
              </a:extLst>
            </p:cNvPr>
            <p:cNvGrpSpPr>
              <a:grpSpLocks noChangeAspect="1"/>
            </p:cNvGrpSpPr>
            <p:nvPr/>
          </p:nvGrpSpPr>
          <p:grpSpPr>
            <a:xfrm>
              <a:off x="8017927" y="2006049"/>
              <a:ext cx="387416" cy="468085"/>
              <a:chOff x="2305050" y="5353050"/>
              <a:chExt cx="600075" cy="725025"/>
            </a:xfrm>
          </p:grpSpPr>
          <p:sp>
            <p:nvSpPr>
              <p:cNvPr id="246" name="Rectangle: Top Corners Rounded 245">
                <a:extLst>
                  <a:ext uri="{FF2B5EF4-FFF2-40B4-BE49-F238E27FC236}">
                    <a16:creationId xmlns:a16="http://schemas.microsoft.com/office/drawing/2014/main" id="{978997E9-BB7E-7EAD-27BB-9CB0D9B98E69}"/>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Rectangle 246">
                <a:extLst>
                  <a:ext uri="{FF2B5EF4-FFF2-40B4-BE49-F238E27FC236}">
                    <a16:creationId xmlns:a16="http://schemas.microsoft.com/office/drawing/2014/main" id="{5BBBF473-074B-D5C6-BE4E-479934D5CD26}"/>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Oval 247">
                <a:extLst>
                  <a:ext uri="{FF2B5EF4-FFF2-40B4-BE49-F238E27FC236}">
                    <a16:creationId xmlns:a16="http://schemas.microsoft.com/office/drawing/2014/main" id="{86626511-7A8D-4872-F904-C8A1FA1A09E5}"/>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9" name="Group 248">
              <a:extLst>
                <a:ext uri="{FF2B5EF4-FFF2-40B4-BE49-F238E27FC236}">
                  <a16:creationId xmlns:a16="http://schemas.microsoft.com/office/drawing/2014/main" id="{A2B6CD86-9919-FE73-1D14-AED08AD71C64}"/>
                </a:ext>
              </a:extLst>
            </p:cNvPr>
            <p:cNvGrpSpPr>
              <a:grpSpLocks noChangeAspect="1"/>
            </p:cNvGrpSpPr>
            <p:nvPr/>
          </p:nvGrpSpPr>
          <p:grpSpPr>
            <a:xfrm>
              <a:off x="8017927" y="1617249"/>
              <a:ext cx="387416" cy="468085"/>
              <a:chOff x="2305050" y="5353050"/>
              <a:chExt cx="600075" cy="725025"/>
            </a:xfrm>
            <a:solidFill>
              <a:srgbClr val="89C978"/>
            </a:solidFill>
          </p:grpSpPr>
          <p:sp>
            <p:nvSpPr>
              <p:cNvPr id="250" name="Rectangle: Top Corners Rounded 249">
                <a:extLst>
                  <a:ext uri="{FF2B5EF4-FFF2-40B4-BE49-F238E27FC236}">
                    <a16:creationId xmlns:a16="http://schemas.microsoft.com/office/drawing/2014/main" id="{2F10FF3A-71B6-98F4-F640-0F7C4786BD8C}"/>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Rectangle 250">
                <a:extLst>
                  <a:ext uri="{FF2B5EF4-FFF2-40B4-BE49-F238E27FC236}">
                    <a16:creationId xmlns:a16="http://schemas.microsoft.com/office/drawing/2014/main" id="{D3459DD2-A7E4-0D29-51CA-0437D8D186B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Oval 251">
                <a:extLst>
                  <a:ext uri="{FF2B5EF4-FFF2-40B4-BE49-F238E27FC236}">
                    <a16:creationId xmlns:a16="http://schemas.microsoft.com/office/drawing/2014/main" id="{BAE3F1ED-7B7B-1A52-38C7-9FB7E42E18CB}"/>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3" name="Group 252">
              <a:extLst>
                <a:ext uri="{FF2B5EF4-FFF2-40B4-BE49-F238E27FC236}">
                  <a16:creationId xmlns:a16="http://schemas.microsoft.com/office/drawing/2014/main" id="{3442C500-E3B1-348E-569B-1C108CC65CDE}"/>
                </a:ext>
              </a:extLst>
            </p:cNvPr>
            <p:cNvGrpSpPr/>
            <p:nvPr/>
          </p:nvGrpSpPr>
          <p:grpSpPr>
            <a:xfrm>
              <a:off x="8718258" y="2394849"/>
              <a:ext cx="387416" cy="3968485"/>
              <a:chOff x="6241758" y="2390400"/>
              <a:chExt cx="387416" cy="3968485"/>
            </a:xfrm>
          </p:grpSpPr>
          <p:grpSp>
            <p:nvGrpSpPr>
              <p:cNvPr id="254" name="Group 253">
                <a:extLst>
                  <a:ext uri="{FF2B5EF4-FFF2-40B4-BE49-F238E27FC236}">
                    <a16:creationId xmlns:a16="http://schemas.microsoft.com/office/drawing/2014/main" id="{B519E7B3-CF5B-35F0-7232-5D21555E0C8A}"/>
                  </a:ext>
                </a:extLst>
              </p:cNvPr>
              <p:cNvGrpSpPr>
                <a:grpSpLocks noChangeAspect="1"/>
              </p:cNvGrpSpPr>
              <p:nvPr/>
            </p:nvGrpSpPr>
            <p:grpSpPr>
              <a:xfrm>
                <a:off x="6241758" y="5890800"/>
                <a:ext cx="387416" cy="468085"/>
                <a:chOff x="2305050" y="5353050"/>
                <a:chExt cx="600075" cy="725025"/>
              </a:xfrm>
            </p:grpSpPr>
            <p:sp>
              <p:nvSpPr>
                <p:cNvPr id="291" name="Rectangle: Top Corners Rounded 290">
                  <a:extLst>
                    <a:ext uri="{FF2B5EF4-FFF2-40B4-BE49-F238E27FC236}">
                      <a16:creationId xmlns:a16="http://schemas.microsoft.com/office/drawing/2014/main" id="{FA1ADC02-77C8-8A3D-60B8-65893BED672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2" name="Rectangle 291">
                  <a:extLst>
                    <a:ext uri="{FF2B5EF4-FFF2-40B4-BE49-F238E27FC236}">
                      <a16:creationId xmlns:a16="http://schemas.microsoft.com/office/drawing/2014/main" id="{77D4FCC0-33F3-9285-D3D5-5FFE5F53E2D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Oval 292">
                  <a:extLst>
                    <a:ext uri="{FF2B5EF4-FFF2-40B4-BE49-F238E27FC236}">
                      <a16:creationId xmlns:a16="http://schemas.microsoft.com/office/drawing/2014/main" id="{AD65B161-47EF-222C-768E-BA22F076C21C}"/>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5" name="Group 254">
                <a:extLst>
                  <a:ext uri="{FF2B5EF4-FFF2-40B4-BE49-F238E27FC236}">
                    <a16:creationId xmlns:a16="http://schemas.microsoft.com/office/drawing/2014/main" id="{B69B518C-196F-4D63-0523-3ACE6541427B}"/>
                  </a:ext>
                </a:extLst>
              </p:cNvPr>
              <p:cNvGrpSpPr>
                <a:grpSpLocks noChangeAspect="1"/>
              </p:cNvGrpSpPr>
              <p:nvPr/>
            </p:nvGrpSpPr>
            <p:grpSpPr>
              <a:xfrm>
                <a:off x="6241758" y="5500800"/>
                <a:ext cx="387416" cy="468085"/>
                <a:chOff x="2305050" y="5353050"/>
                <a:chExt cx="600075" cy="725025"/>
              </a:xfrm>
            </p:grpSpPr>
            <p:sp>
              <p:nvSpPr>
                <p:cNvPr id="288" name="Rectangle: Top Corners Rounded 287">
                  <a:extLst>
                    <a:ext uri="{FF2B5EF4-FFF2-40B4-BE49-F238E27FC236}">
                      <a16:creationId xmlns:a16="http://schemas.microsoft.com/office/drawing/2014/main" id="{CC729330-BCEE-0027-EE10-DB065A4DD13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9" name="Rectangle 288">
                  <a:extLst>
                    <a:ext uri="{FF2B5EF4-FFF2-40B4-BE49-F238E27FC236}">
                      <a16:creationId xmlns:a16="http://schemas.microsoft.com/office/drawing/2014/main" id="{48B86532-86E9-0A52-7B35-830DEF2CD85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Oval 289">
                  <a:extLst>
                    <a:ext uri="{FF2B5EF4-FFF2-40B4-BE49-F238E27FC236}">
                      <a16:creationId xmlns:a16="http://schemas.microsoft.com/office/drawing/2014/main" id="{2209CEED-A269-C083-CC8E-422C4959974C}"/>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6" name="Group 255">
                <a:extLst>
                  <a:ext uri="{FF2B5EF4-FFF2-40B4-BE49-F238E27FC236}">
                    <a16:creationId xmlns:a16="http://schemas.microsoft.com/office/drawing/2014/main" id="{07955777-9720-F2BB-C048-1D615CEBF4B3}"/>
                  </a:ext>
                </a:extLst>
              </p:cNvPr>
              <p:cNvGrpSpPr>
                <a:grpSpLocks noChangeAspect="1"/>
              </p:cNvGrpSpPr>
              <p:nvPr/>
            </p:nvGrpSpPr>
            <p:grpSpPr>
              <a:xfrm>
                <a:off x="6241758" y="5112000"/>
                <a:ext cx="387416" cy="468085"/>
                <a:chOff x="2305050" y="5353050"/>
                <a:chExt cx="600075" cy="725025"/>
              </a:xfrm>
            </p:grpSpPr>
            <p:sp>
              <p:nvSpPr>
                <p:cNvPr id="285" name="Rectangle: Top Corners Rounded 284">
                  <a:extLst>
                    <a:ext uri="{FF2B5EF4-FFF2-40B4-BE49-F238E27FC236}">
                      <a16:creationId xmlns:a16="http://schemas.microsoft.com/office/drawing/2014/main" id="{468E849C-AFA5-8452-FC92-08E3BF87F20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Rectangle 285">
                  <a:extLst>
                    <a:ext uri="{FF2B5EF4-FFF2-40B4-BE49-F238E27FC236}">
                      <a16:creationId xmlns:a16="http://schemas.microsoft.com/office/drawing/2014/main" id="{AEC74842-5248-8C06-CD14-9B8C696316A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Oval 286">
                  <a:extLst>
                    <a:ext uri="{FF2B5EF4-FFF2-40B4-BE49-F238E27FC236}">
                      <a16:creationId xmlns:a16="http://schemas.microsoft.com/office/drawing/2014/main" id="{3A258473-1469-DD65-F873-85A55EFB64F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7" name="Group 256">
                <a:extLst>
                  <a:ext uri="{FF2B5EF4-FFF2-40B4-BE49-F238E27FC236}">
                    <a16:creationId xmlns:a16="http://schemas.microsoft.com/office/drawing/2014/main" id="{11A6CE11-0CAF-DC4D-A33B-3E04708B9872}"/>
                  </a:ext>
                </a:extLst>
              </p:cNvPr>
              <p:cNvGrpSpPr>
                <a:grpSpLocks noChangeAspect="1"/>
              </p:cNvGrpSpPr>
              <p:nvPr/>
            </p:nvGrpSpPr>
            <p:grpSpPr>
              <a:xfrm>
                <a:off x="6241758" y="4723200"/>
                <a:ext cx="387416" cy="468085"/>
                <a:chOff x="2305050" y="5353050"/>
                <a:chExt cx="600075" cy="725025"/>
              </a:xfrm>
            </p:grpSpPr>
            <p:sp>
              <p:nvSpPr>
                <p:cNvPr id="282" name="Rectangle: Top Corners Rounded 281">
                  <a:extLst>
                    <a:ext uri="{FF2B5EF4-FFF2-40B4-BE49-F238E27FC236}">
                      <a16:creationId xmlns:a16="http://schemas.microsoft.com/office/drawing/2014/main" id="{5BB98BD4-3038-B7E2-833E-F51A0E1377F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Rectangle 282">
                  <a:extLst>
                    <a:ext uri="{FF2B5EF4-FFF2-40B4-BE49-F238E27FC236}">
                      <a16:creationId xmlns:a16="http://schemas.microsoft.com/office/drawing/2014/main" id="{19908491-10E3-2FC9-BBC4-FFB6706EF8A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Oval 283">
                  <a:extLst>
                    <a:ext uri="{FF2B5EF4-FFF2-40B4-BE49-F238E27FC236}">
                      <a16:creationId xmlns:a16="http://schemas.microsoft.com/office/drawing/2014/main" id="{B4AD6D82-84C9-AA29-BE83-3F98440795A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8" name="Group 257">
                <a:extLst>
                  <a:ext uri="{FF2B5EF4-FFF2-40B4-BE49-F238E27FC236}">
                    <a16:creationId xmlns:a16="http://schemas.microsoft.com/office/drawing/2014/main" id="{C69D96E5-C5FB-CE64-563E-E21290153667}"/>
                  </a:ext>
                </a:extLst>
              </p:cNvPr>
              <p:cNvGrpSpPr>
                <a:grpSpLocks noChangeAspect="1"/>
              </p:cNvGrpSpPr>
              <p:nvPr/>
            </p:nvGrpSpPr>
            <p:grpSpPr>
              <a:xfrm>
                <a:off x="6241758" y="4334400"/>
                <a:ext cx="387416" cy="468085"/>
                <a:chOff x="2305050" y="5353050"/>
                <a:chExt cx="600075" cy="725025"/>
              </a:xfrm>
            </p:grpSpPr>
            <p:sp>
              <p:nvSpPr>
                <p:cNvPr id="279" name="Rectangle: Top Corners Rounded 278">
                  <a:extLst>
                    <a:ext uri="{FF2B5EF4-FFF2-40B4-BE49-F238E27FC236}">
                      <a16:creationId xmlns:a16="http://schemas.microsoft.com/office/drawing/2014/main" id="{854FE690-C7D3-8227-2BB5-A58A87E427A7}"/>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Rectangle 279">
                  <a:extLst>
                    <a:ext uri="{FF2B5EF4-FFF2-40B4-BE49-F238E27FC236}">
                      <a16:creationId xmlns:a16="http://schemas.microsoft.com/office/drawing/2014/main" id="{AB093544-721B-741F-D3D5-28658E34570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Oval 280">
                  <a:extLst>
                    <a:ext uri="{FF2B5EF4-FFF2-40B4-BE49-F238E27FC236}">
                      <a16:creationId xmlns:a16="http://schemas.microsoft.com/office/drawing/2014/main" id="{AB6D8DF3-9FF7-05E5-C984-CCBCACA4FFD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9" name="Group 258">
                <a:extLst>
                  <a:ext uri="{FF2B5EF4-FFF2-40B4-BE49-F238E27FC236}">
                    <a16:creationId xmlns:a16="http://schemas.microsoft.com/office/drawing/2014/main" id="{5B8D32F4-F22D-CF0F-274C-A5C10ADAF23B}"/>
                  </a:ext>
                </a:extLst>
              </p:cNvPr>
              <p:cNvGrpSpPr>
                <a:grpSpLocks noChangeAspect="1"/>
              </p:cNvGrpSpPr>
              <p:nvPr/>
            </p:nvGrpSpPr>
            <p:grpSpPr>
              <a:xfrm>
                <a:off x="6241758" y="3945600"/>
                <a:ext cx="387416" cy="468085"/>
                <a:chOff x="2305050" y="5353050"/>
                <a:chExt cx="600075" cy="725025"/>
              </a:xfrm>
            </p:grpSpPr>
            <p:sp>
              <p:nvSpPr>
                <p:cNvPr id="276" name="Rectangle: Top Corners Rounded 275">
                  <a:extLst>
                    <a:ext uri="{FF2B5EF4-FFF2-40B4-BE49-F238E27FC236}">
                      <a16:creationId xmlns:a16="http://schemas.microsoft.com/office/drawing/2014/main" id="{2CE886BA-7587-B336-B1F5-7C8445BC30D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Rectangle 276">
                  <a:extLst>
                    <a:ext uri="{FF2B5EF4-FFF2-40B4-BE49-F238E27FC236}">
                      <a16:creationId xmlns:a16="http://schemas.microsoft.com/office/drawing/2014/main" id="{89AC0DD4-929D-7DAC-A9EE-DA5BE3A63D43}"/>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Oval 277">
                  <a:extLst>
                    <a:ext uri="{FF2B5EF4-FFF2-40B4-BE49-F238E27FC236}">
                      <a16:creationId xmlns:a16="http://schemas.microsoft.com/office/drawing/2014/main" id="{9D06D27A-1524-474B-8289-83A2F7992B7B}"/>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0" name="Group 259">
                <a:extLst>
                  <a:ext uri="{FF2B5EF4-FFF2-40B4-BE49-F238E27FC236}">
                    <a16:creationId xmlns:a16="http://schemas.microsoft.com/office/drawing/2014/main" id="{B67ABA5B-9B68-FF18-8F8C-D74435DB9444}"/>
                  </a:ext>
                </a:extLst>
              </p:cNvPr>
              <p:cNvGrpSpPr>
                <a:grpSpLocks noChangeAspect="1"/>
              </p:cNvGrpSpPr>
              <p:nvPr/>
            </p:nvGrpSpPr>
            <p:grpSpPr>
              <a:xfrm>
                <a:off x="6241758" y="3556800"/>
                <a:ext cx="387416" cy="468085"/>
                <a:chOff x="2305050" y="5353050"/>
                <a:chExt cx="600075" cy="725025"/>
              </a:xfrm>
            </p:grpSpPr>
            <p:sp>
              <p:nvSpPr>
                <p:cNvPr id="273" name="Rectangle: Top Corners Rounded 272">
                  <a:extLst>
                    <a:ext uri="{FF2B5EF4-FFF2-40B4-BE49-F238E27FC236}">
                      <a16:creationId xmlns:a16="http://schemas.microsoft.com/office/drawing/2014/main" id="{D59B613A-D47B-DC3C-5D90-7721D00C6EF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Rectangle 273">
                  <a:extLst>
                    <a:ext uri="{FF2B5EF4-FFF2-40B4-BE49-F238E27FC236}">
                      <a16:creationId xmlns:a16="http://schemas.microsoft.com/office/drawing/2014/main" id="{2167B1B4-B584-1D70-F14E-8D7CE0171420}"/>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Oval 274">
                  <a:extLst>
                    <a:ext uri="{FF2B5EF4-FFF2-40B4-BE49-F238E27FC236}">
                      <a16:creationId xmlns:a16="http://schemas.microsoft.com/office/drawing/2014/main" id="{E6C26F2C-464C-6114-3232-BE3A4CF0BA0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1" name="Group 260">
                <a:extLst>
                  <a:ext uri="{FF2B5EF4-FFF2-40B4-BE49-F238E27FC236}">
                    <a16:creationId xmlns:a16="http://schemas.microsoft.com/office/drawing/2014/main" id="{EBB970B7-D5C7-7EB4-56DA-22B0C82404B7}"/>
                  </a:ext>
                </a:extLst>
              </p:cNvPr>
              <p:cNvGrpSpPr>
                <a:grpSpLocks noChangeAspect="1"/>
              </p:cNvGrpSpPr>
              <p:nvPr/>
            </p:nvGrpSpPr>
            <p:grpSpPr>
              <a:xfrm>
                <a:off x="6241758" y="3168000"/>
                <a:ext cx="387416" cy="468085"/>
                <a:chOff x="2305050" y="5353050"/>
                <a:chExt cx="600075" cy="725025"/>
              </a:xfrm>
            </p:grpSpPr>
            <p:sp>
              <p:nvSpPr>
                <p:cNvPr id="270" name="Rectangle: Top Corners Rounded 269">
                  <a:extLst>
                    <a:ext uri="{FF2B5EF4-FFF2-40B4-BE49-F238E27FC236}">
                      <a16:creationId xmlns:a16="http://schemas.microsoft.com/office/drawing/2014/main" id="{E9E71C00-A3A7-C67C-C949-EB8F177CF05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 name="Rectangle 270">
                  <a:extLst>
                    <a:ext uri="{FF2B5EF4-FFF2-40B4-BE49-F238E27FC236}">
                      <a16:creationId xmlns:a16="http://schemas.microsoft.com/office/drawing/2014/main" id="{5035D6F8-FC8A-29AC-DCF7-AF3C44A2100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Oval 271">
                  <a:extLst>
                    <a:ext uri="{FF2B5EF4-FFF2-40B4-BE49-F238E27FC236}">
                      <a16:creationId xmlns:a16="http://schemas.microsoft.com/office/drawing/2014/main" id="{93B34657-2C46-D78D-D457-F7192A63AAFC}"/>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2" name="Group 261">
                <a:extLst>
                  <a:ext uri="{FF2B5EF4-FFF2-40B4-BE49-F238E27FC236}">
                    <a16:creationId xmlns:a16="http://schemas.microsoft.com/office/drawing/2014/main" id="{3EF724A4-7898-D74A-1FA6-AE42AD77F057}"/>
                  </a:ext>
                </a:extLst>
              </p:cNvPr>
              <p:cNvGrpSpPr>
                <a:grpSpLocks noChangeAspect="1"/>
              </p:cNvGrpSpPr>
              <p:nvPr/>
            </p:nvGrpSpPr>
            <p:grpSpPr>
              <a:xfrm>
                <a:off x="6241758" y="2779200"/>
                <a:ext cx="387416" cy="468085"/>
                <a:chOff x="2305050" y="5353050"/>
                <a:chExt cx="600075" cy="725025"/>
              </a:xfrm>
            </p:grpSpPr>
            <p:sp>
              <p:nvSpPr>
                <p:cNvPr id="267" name="Rectangle: Top Corners Rounded 266">
                  <a:extLst>
                    <a:ext uri="{FF2B5EF4-FFF2-40B4-BE49-F238E27FC236}">
                      <a16:creationId xmlns:a16="http://schemas.microsoft.com/office/drawing/2014/main" id="{3B949715-67CA-3387-5FD6-138C25CA15E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Rectangle 267">
                  <a:extLst>
                    <a:ext uri="{FF2B5EF4-FFF2-40B4-BE49-F238E27FC236}">
                      <a16:creationId xmlns:a16="http://schemas.microsoft.com/office/drawing/2014/main" id="{C8DB9DAB-6277-4181-9878-A0BE2476BB4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Oval 268">
                  <a:extLst>
                    <a:ext uri="{FF2B5EF4-FFF2-40B4-BE49-F238E27FC236}">
                      <a16:creationId xmlns:a16="http://schemas.microsoft.com/office/drawing/2014/main" id="{5F539D93-BFC5-310C-EC1F-F81FEDAFAD5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3" name="Group 262">
                <a:extLst>
                  <a:ext uri="{FF2B5EF4-FFF2-40B4-BE49-F238E27FC236}">
                    <a16:creationId xmlns:a16="http://schemas.microsoft.com/office/drawing/2014/main" id="{4509E0BE-B73F-7863-22A1-CB31A138E7C4}"/>
                  </a:ext>
                </a:extLst>
              </p:cNvPr>
              <p:cNvGrpSpPr>
                <a:grpSpLocks noChangeAspect="1"/>
              </p:cNvGrpSpPr>
              <p:nvPr/>
            </p:nvGrpSpPr>
            <p:grpSpPr>
              <a:xfrm>
                <a:off x="6241758" y="2390400"/>
                <a:ext cx="387416" cy="468085"/>
                <a:chOff x="2305050" y="5353050"/>
                <a:chExt cx="600075" cy="725025"/>
              </a:xfrm>
            </p:grpSpPr>
            <p:sp>
              <p:nvSpPr>
                <p:cNvPr id="264" name="Rectangle: Top Corners Rounded 263">
                  <a:extLst>
                    <a:ext uri="{FF2B5EF4-FFF2-40B4-BE49-F238E27FC236}">
                      <a16:creationId xmlns:a16="http://schemas.microsoft.com/office/drawing/2014/main" id="{CF362931-8D8A-FEEC-00B3-5CCA718AF22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Rectangle 264">
                  <a:extLst>
                    <a:ext uri="{FF2B5EF4-FFF2-40B4-BE49-F238E27FC236}">
                      <a16:creationId xmlns:a16="http://schemas.microsoft.com/office/drawing/2014/main" id="{F2356495-63F3-32D0-AF32-9EE9DC5C6CF7}"/>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Oval 265">
                  <a:extLst>
                    <a:ext uri="{FF2B5EF4-FFF2-40B4-BE49-F238E27FC236}">
                      <a16:creationId xmlns:a16="http://schemas.microsoft.com/office/drawing/2014/main" id="{975B9E6E-4372-CA78-A4E4-DDD5C3FAF3B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94" name="Group 293">
              <a:extLst>
                <a:ext uri="{FF2B5EF4-FFF2-40B4-BE49-F238E27FC236}">
                  <a16:creationId xmlns:a16="http://schemas.microsoft.com/office/drawing/2014/main" id="{14993B2F-3D01-5BC9-68BA-213ECD3097D9}"/>
                </a:ext>
              </a:extLst>
            </p:cNvPr>
            <p:cNvGrpSpPr>
              <a:grpSpLocks noChangeAspect="1"/>
            </p:cNvGrpSpPr>
            <p:nvPr/>
          </p:nvGrpSpPr>
          <p:grpSpPr>
            <a:xfrm>
              <a:off x="8718258" y="2006049"/>
              <a:ext cx="387416" cy="468085"/>
              <a:chOff x="2305050" y="5353050"/>
              <a:chExt cx="600075" cy="725025"/>
            </a:xfrm>
          </p:grpSpPr>
          <p:sp>
            <p:nvSpPr>
              <p:cNvPr id="295" name="Rectangle: Top Corners Rounded 294">
                <a:extLst>
                  <a:ext uri="{FF2B5EF4-FFF2-40B4-BE49-F238E27FC236}">
                    <a16:creationId xmlns:a16="http://schemas.microsoft.com/office/drawing/2014/main" id="{57DCE83E-3251-4B13-D96C-C51CD4536258}"/>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Rectangle 295">
                <a:extLst>
                  <a:ext uri="{FF2B5EF4-FFF2-40B4-BE49-F238E27FC236}">
                    <a16:creationId xmlns:a16="http://schemas.microsoft.com/office/drawing/2014/main" id="{B51FE80E-D961-3C2B-6D46-D332DEA59B2D}"/>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7" name="Oval 296">
                <a:extLst>
                  <a:ext uri="{FF2B5EF4-FFF2-40B4-BE49-F238E27FC236}">
                    <a16:creationId xmlns:a16="http://schemas.microsoft.com/office/drawing/2014/main" id="{7DE6EA1C-26C0-FC58-7CD8-17C239B0714B}"/>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8" name="Group 297">
              <a:extLst>
                <a:ext uri="{FF2B5EF4-FFF2-40B4-BE49-F238E27FC236}">
                  <a16:creationId xmlns:a16="http://schemas.microsoft.com/office/drawing/2014/main" id="{BA8FFEB2-FDFA-0517-10A5-28C16620065A}"/>
                </a:ext>
              </a:extLst>
            </p:cNvPr>
            <p:cNvGrpSpPr>
              <a:grpSpLocks noChangeAspect="1"/>
            </p:cNvGrpSpPr>
            <p:nvPr/>
          </p:nvGrpSpPr>
          <p:grpSpPr>
            <a:xfrm>
              <a:off x="8718258" y="1617249"/>
              <a:ext cx="387416" cy="468085"/>
              <a:chOff x="2305050" y="5353050"/>
              <a:chExt cx="600075" cy="725025"/>
            </a:xfrm>
            <a:solidFill>
              <a:srgbClr val="89C978"/>
            </a:solidFill>
          </p:grpSpPr>
          <p:sp>
            <p:nvSpPr>
              <p:cNvPr id="299" name="Rectangle: Top Corners Rounded 298">
                <a:extLst>
                  <a:ext uri="{FF2B5EF4-FFF2-40B4-BE49-F238E27FC236}">
                    <a16:creationId xmlns:a16="http://schemas.microsoft.com/office/drawing/2014/main" id="{66B68B76-680F-0591-8503-36D5D6F4C70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Rectangle 299">
                <a:extLst>
                  <a:ext uri="{FF2B5EF4-FFF2-40B4-BE49-F238E27FC236}">
                    <a16:creationId xmlns:a16="http://schemas.microsoft.com/office/drawing/2014/main" id="{D5690E34-676B-985F-8507-CD2B685D6B33}"/>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1" name="Oval 300">
                <a:extLst>
                  <a:ext uri="{FF2B5EF4-FFF2-40B4-BE49-F238E27FC236}">
                    <a16:creationId xmlns:a16="http://schemas.microsoft.com/office/drawing/2014/main" id="{DF6EF8E8-A4FB-6717-219D-085F4FB00EA5}"/>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2" name="Group 301">
              <a:extLst>
                <a:ext uri="{FF2B5EF4-FFF2-40B4-BE49-F238E27FC236}">
                  <a16:creationId xmlns:a16="http://schemas.microsoft.com/office/drawing/2014/main" id="{08AEF014-AF05-47A9-7510-BA84A0919357}"/>
                </a:ext>
              </a:extLst>
            </p:cNvPr>
            <p:cNvGrpSpPr>
              <a:grpSpLocks noChangeAspect="1"/>
            </p:cNvGrpSpPr>
            <p:nvPr/>
          </p:nvGrpSpPr>
          <p:grpSpPr>
            <a:xfrm>
              <a:off x="8718258" y="1228449"/>
              <a:ext cx="387416" cy="468085"/>
              <a:chOff x="2305050" y="5353050"/>
              <a:chExt cx="600075" cy="725025"/>
            </a:xfrm>
            <a:solidFill>
              <a:srgbClr val="A63DB1"/>
            </a:solidFill>
          </p:grpSpPr>
          <p:sp>
            <p:nvSpPr>
              <p:cNvPr id="303" name="Rectangle: Top Corners Rounded 302">
                <a:extLst>
                  <a:ext uri="{FF2B5EF4-FFF2-40B4-BE49-F238E27FC236}">
                    <a16:creationId xmlns:a16="http://schemas.microsoft.com/office/drawing/2014/main" id="{92D210AE-4E07-9959-BF12-DCA66E75B97B}"/>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Rectangle 303">
                <a:extLst>
                  <a:ext uri="{FF2B5EF4-FFF2-40B4-BE49-F238E27FC236}">
                    <a16:creationId xmlns:a16="http://schemas.microsoft.com/office/drawing/2014/main" id="{8E063C0F-3362-6BEF-EF10-519C98DBEB75}"/>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Oval 304">
                <a:extLst>
                  <a:ext uri="{FF2B5EF4-FFF2-40B4-BE49-F238E27FC236}">
                    <a16:creationId xmlns:a16="http://schemas.microsoft.com/office/drawing/2014/main" id="{D468B0E4-B0AF-1DC3-1F58-A75600C28317}"/>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354225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Identifying number patterns</a:t>
            </a:r>
          </a:p>
        </p:txBody>
      </p:sp>
      <p:sp>
        <p:nvSpPr>
          <p:cNvPr id="3" name="Text Placeholder 2">
            <a:extLst>
              <a:ext uri="{FF2B5EF4-FFF2-40B4-BE49-F238E27FC236}">
                <a16:creationId xmlns:a16="http://schemas.microsoft.com/office/drawing/2014/main" id="{2037F616-0C7C-3B93-ED98-ABFAD6E1966C}"/>
              </a:ext>
            </a:extLst>
          </p:cNvPr>
          <p:cNvSpPr>
            <a:spLocks noGrp="1"/>
          </p:cNvSpPr>
          <p:nvPr>
            <p:ph type="body" sz="quarter" idx="10"/>
          </p:nvPr>
        </p:nvSpPr>
        <p:spPr>
          <a:xfrm>
            <a:off x="219075" y="1166400"/>
            <a:ext cx="6229350" cy="1107996"/>
          </a:xfrm>
        </p:spPr>
        <p:txBody>
          <a:bodyPr/>
          <a:lstStyle/>
          <a:p>
            <a:r>
              <a:rPr lang="en-US" sz="2800"/>
              <a:t>What is happening in this pattern? </a:t>
            </a:r>
          </a:p>
          <a:p>
            <a:r>
              <a:rPr lang="en-US" sz="2800"/>
              <a:t>How do you know?</a:t>
            </a:r>
          </a:p>
        </p:txBody>
      </p:sp>
      <p:grpSp>
        <p:nvGrpSpPr>
          <p:cNvPr id="8" name="Group 7">
            <a:extLst>
              <a:ext uri="{FF2B5EF4-FFF2-40B4-BE49-F238E27FC236}">
                <a16:creationId xmlns:a16="http://schemas.microsoft.com/office/drawing/2014/main" id="{D34A68FA-E897-4D52-8EFB-3E67E32B2754}"/>
              </a:ext>
            </a:extLst>
          </p:cNvPr>
          <p:cNvGrpSpPr/>
          <p:nvPr/>
        </p:nvGrpSpPr>
        <p:grpSpPr>
          <a:xfrm>
            <a:off x="6928266" y="3482927"/>
            <a:ext cx="288471" cy="2954938"/>
            <a:chOff x="6241758" y="2390400"/>
            <a:chExt cx="387416" cy="3968485"/>
          </a:xfrm>
        </p:grpSpPr>
        <p:grpSp>
          <p:nvGrpSpPr>
            <p:cNvPr id="536" name="Group 535">
              <a:extLst>
                <a:ext uri="{FF2B5EF4-FFF2-40B4-BE49-F238E27FC236}">
                  <a16:creationId xmlns:a16="http://schemas.microsoft.com/office/drawing/2014/main" id="{B9D41A03-FEBB-C0B6-240B-E142961E9049}"/>
                </a:ext>
              </a:extLst>
            </p:cNvPr>
            <p:cNvGrpSpPr>
              <a:grpSpLocks noChangeAspect="1"/>
            </p:cNvGrpSpPr>
            <p:nvPr/>
          </p:nvGrpSpPr>
          <p:grpSpPr>
            <a:xfrm>
              <a:off x="6241758" y="5890800"/>
              <a:ext cx="387416" cy="468085"/>
              <a:chOff x="2305050" y="5353050"/>
              <a:chExt cx="600075" cy="725025"/>
            </a:xfrm>
          </p:grpSpPr>
          <p:sp>
            <p:nvSpPr>
              <p:cNvPr id="537" name="Rectangle: Top Corners Rounded 536">
                <a:extLst>
                  <a:ext uri="{FF2B5EF4-FFF2-40B4-BE49-F238E27FC236}">
                    <a16:creationId xmlns:a16="http://schemas.microsoft.com/office/drawing/2014/main" id="{97D2AB59-37E8-4DE5-BDF5-1A2C4D21120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8" name="Rectangle 537">
                <a:extLst>
                  <a:ext uri="{FF2B5EF4-FFF2-40B4-BE49-F238E27FC236}">
                    <a16:creationId xmlns:a16="http://schemas.microsoft.com/office/drawing/2014/main" id="{8F2AAF76-8065-0C0A-24AD-3EF3283C8FD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9" name="Oval 538">
                <a:extLst>
                  <a:ext uri="{FF2B5EF4-FFF2-40B4-BE49-F238E27FC236}">
                    <a16:creationId xmlns:a16="http://schemas.microsoft.com/office/drawing/2014/main" id="{A88EFB1C-4EC6-F084-9E69-293CF6DC6A5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0" name="Group 539">
              <a:extLst>
                <a:ext uri="{FF2B5EF4-FFF2-40B4-BE49-F238E27FC236}">
                  <a16:creationId xmlns:a16="http://schemas.microsoft.com/office/drawing/2014/main" id="{C42D4285-9792-4D26-814F-A68B0C0B3D00}"/>
                </a:ext>
              </a:extLst>
            </p:cNvPr>
            <p:cNvGrpSpPr>
              <a:grpSpLocks noChangeAspect="1"/>
            </p:cNvGrpSpPr>
            <p:nvPr/>
          </p:nvGrpSpPr>
          <p:grpSpPr>
            <a:xfrm>
              <a:off x="6241758" y="5500800"/>
              <a:ext cx="387416" cy="468085"/>
              <a:chOff x="2305050" y="5353050"/>
              <a:chExt cx="600075" cy="725025"/>
            </a:xfrm>
          </p:grpSpPr>
          <p:sp>
            <p:nvSpPr>
              <p:cNvPr id="541" name="Rectangle: Top Corners Rounded 540">
                <a:extLst>
                  <a:ext uri="{FF2B5EF4-FFF2-40B4-BE49-F238E27FC236}">
                    <a16:creationId xmlns:a16="http://schemas.microsoft.com/office/drawing/2014/main" id="{E976D3B0-134E-B73B-1BC1-DE50435E4AF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2" name="Rectangle 541">
                <a:extLst>
                  <a:ext uri="{FF2B5EF4-FFF2-40B4-BE49-F238E27FC236}">
                    <a16:creationId xmlns:a16="http://schemas.microsoft.com/office/drawing/2014/main" id="{65F533AE-36AC-D81C-641B-B685B1C979D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 name="Oval 542">
                <a:extLst>
                  <a:ext uri="{FF2B5EF4-FFF2-40B4-BE49-F238E27FC236}">
                    <a16:creationId xmlns:a16="http://schemas.microsoft.com/office/drawing/2014/main" id="{D3458D84-CDEA-32A7-8E79-1FB3C0D34F3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4" name="Group 543">
              <a:extLst>
                <a:ext uri="{FF2B5EF4-FFF2-40B4-BE49-F238E27FC236}">
                  <a16:creationId xmlns:a16="http://schemas.microsoft.com/office/drawing/2014/main" id="{B3A8AB5C-C347-88CB-C2F7-BAD081F33D84}"/>
                </a:ext>
              </a:extLst>
            </p:cNvPr>
            <p:cNvGrpSpPr>
              <a:grpSpLocks noChangeAspect="1"/>
            </p:cNvGrpSpPr>
            <p:nvPr/>
          </p:nvGrpSpPr>
          <p:grpSpPr>
            <a:xfrm>
              <a:off x="6241758" y="5112000"/>
              <a:ext cx="387416" cy="468085"/>
              <a:chOff x="2305050" y="5353050"/>
              <a:chExt cx="600075" cy="725025"/>
            </a:xfrm>
          </p:grpSpPr>
          <p:sp>
            <p:nvSpPr>
              <p:cNvPr id="545" name="Rectangle: Top Corners Rounded 544">
                <a:extLst>
                  <a:ext uri="{FF2B5EF4-FFF2-40B4-BE49-F238E27FC236}">
                    <a16:creationId xmlns:a16="http://schemas.microsoft.com/office/drawing/2014/main" id="{5D5A7055-0AAE-98A4-2C31-90207A46EE8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 name="Rectangle 545">
                <a:extLst>
                  <a:ext uri="{FF2B5EF4-FFF2-40B4-BE49-F238E27FC236}">
                    <a16:creationId xmlns:a16="http://schemas.microsoft.com/office/drawing/2014/main" id="{CE82C2D0-3EAA-F86D-4FEC-59B3FDD06A26}"/>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7" name="Oval 546">
                <a:extLst>
                  <a:ext uri="{FF2B5EF4-FFF2-40B4-BE49-F238E27FC236}">
                    <a16:creationId xmlns:a16="http://schemas.microsoft.com/office/drawing/2014/main" id="{104DF567-4B1A-0548-7B08-1B8F80CEB24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8" name="Group 547">
              <a:extLst>
                <a:ext uri="{FF2B5EF4-FFF2-40B4-BE49-F238E27FC236}">
                  <a16:creationId xmlns:a16="http://schemas.microsoft.com/office/drawing/2014/main" id="{A1CFCFB5-FB6F-7F2A-E077-BD093BF6F17F}"/>
                </a:ext>
              </a:extLst>
            </p:cNvPr>
            <p:cNvGrpSpPr>
              <a:grpSpLocks noChangeAspect="1"/>
            </p:cNvGrpSpPr>
            <p:nvPr/>
          </p:nvGrpSpPr>
          <p:grpSpPr>
            <a:xfrm>
              <a:off x="6241758" y="4723200"/>
              <a:ext cx="387416" cy="468085"/>
              <a:chOff x="2305050" y="5353050"/>
              <a:chExt cx="600075" cy="725025"/>
            </a:xfrm>
          </p:grpSpPr>
          <p:sp>
            <p:nvSpPr>
              <p:cNvPr id="549" name="Rectangle: Top Corners Rounded 548">
                <a:extLst>
                  <a:ext uri="{FF2B5EF4-FFF2-40B4-BE49-F238E27FC236}">
                    <a16:creationId xmlns:a16="http://schemas.microsoft.com/office/drawing/2014/main" id="{6396B955-EAB3-FBEC-8D4B-E5137D2B59B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 name="Rectangle 549">
                <a:extLst>
                  <a:ext uri="{FF2B5EF4-FFF2-40B4-BE49-F238E27FC236}">
                    <a16:creationId xmlns:a16="http://schemas.microsoft.com/office/drawing/2014/main" id="{E94CCA14-D678-CF20-D289-5506621AAE40}"/>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1" name="Oval 550">
                <a:extLst>
                  <a:ext uri="{FF2B5EF4-FFF2-40B4-BE49-F238E27FC236}">
                    <a16:creationId xmlns:a16="http://schemas.microsoft.com/office/drawing/2014/main" id="{E39C264F-5091-2F44-43D5-0CBE53AA6BB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2" name="Group 551">
              <a:extLst>
                <a:ext uri="{FF2B5EF4-FFF2-40B4-BE49-F238E27FC236}">
                  <a16:creationId xmlns:a16="http://schemas.microsoft.com/office/drawing/2014/main" id="{24674C7C-DA06-CD7D-815F-ECECE5443C7E}"/>
                </a:ext>
              </a:extLst>
            </p:cNvPr>
            <p:cNvGrpSpPr>
              <a:grpSpLocks noChangeAspect="1"/>
            </p:cNvGrpSpPr>
            <p:nvPr/>
          </p:nvGrpSpPr>
          <p:grpSpPr>
            <a:xfrm>
              <a:off x="6241758" y="4334400"/>
              <a:ext cx="387416" cy="468085"/>
              <a:chOff x="2305050" y="5353050"/>
              <a:chExt cx="600075" cy="725025"/>
            </a:xfrm>
          </p:grpSpPr>
          <p:sp>
            <p:nvSpPr>
              <p:cNvPr id="553" name="Rectangle: Top Corners Rounded 552">
                <a:extLst>
                  <a:ext uri="{FF2B5EF4-FFF2-40B4-BE49-F238E27FC236}">
                    <a16:creationId xmlns:a16="http://schemas.microsoft.com/office/drawing/2014/main" id="{74829021-8D69-643B-EF58-89C09064F06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4" name="Rectangle 553">
                <a:extLst>
                  <a:ext uri="{FF2B5EF4-FFF2-40B4-BE49-F238E27FC236}">
                    <a16:creationId xmlns:a16="http://schemas.microsoft.com/office/drawing/2014/main" id="{EBA00A81-F979-6A63-D409-D02CCE9B4C2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5" name="Oval 554">
                <a:extLst>
                  <a:ext uri="{FF2B5EF4-FFF2-40B4-BE49-F238E27FC236}">
                    <a16:creationId xmlns:a16="http://schemas.microsoft.com/office/drawing/2014/main" id="{50A4F4C4-FA6A-981B-C1A2-BB9C5D7109F3}"/>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6" name="Group 555">
              <a:extLst>
                <a:ext uri="{FF2B5EF4-FFF2-40B4-BE49-F238E27FC236}">
                  <a16:creationId xmlns:a16="http://schemas.microsoft.com/office/drawing/2014/main" id="{74B90F1C-8545-446B-A347-0404FCD2EA75}"/>
                </a:ext>
              </a:extLst>
            </p:cNvPr>
            <p:cNvGrpSpPr>
              <a:grpSpLocks noChangeAspect="1"/>
            </p:cNvGrpSpPr>
            <p:nvPr/>
          </p:nvGrpSpPr>
          <p:grpSpPr>
            <a:xfrm>
              <a:off x="6241758" y="3945600"/>
              <a:ext cx="387416" cy="468085"/>
              <a:chOff x="2305050" y="5353050"/>
              <a:chExt cx="600075" cy="725025"/>
            </a:xfrm>
          </p:grpSpPr>
          <p:sp>
            <p:nvSpPr>
              <p:cNvPr id="557" name="Rectangle: Top Corners Rounded 556">
                <a:extLst>
                  <a:ext uri="{FF2B5EF4-FFF2-40B4-BE49-F238E27FC236}">
                    <a16:creationId xmlns:a16="http://schemas.microsoft.com/office/drawing/2014/main" id="{78BC5C43-56FF-D591-F044-CC5178791858}"/>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Rectangle 557">
                <a:extLst>
                  <a:ext uri="{FF2B5EF4-FFF2-40B4-BE49-F238E27FC236}">
                    <a16:creationId xmlns:a16="http://schemas.microsoft.com/office/drawing/2014/main" id="{71B0A1CE-61AC-83B4-99DD-70227FC6BB2A}"/>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Oval 558">
                <a:extLst>
                  <a:ext uri="{FF2B5EF4-FFF2-40B4-BE49-F238E27FC236}">
                    <a16:creationId xmlns:a16="http://schemas.microsoft.com/office/drawing/2014/main" id="{76E040C0-17CC-5B08-4613-7E480B37819B}"/>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0" name="Group 559">
              <a:extLst>
                <a:ext uri="{FF2B5EF4-FFF2-40B4-BE49-F238E27FC236}">
                  <a16:creationId xmlns:a16="http://schemas.microsoft.com/office/drawing/2014/main" id="{A328E240-8D12-1B9E-0951-9CF1E1D25B53}"/>
                </a:ext>
              </a:extLst>
            </p:cNvPr>
            <p:cNvGrpSpPr>
              <a:grpSpLocks noChangeAspect="1"/>
            </p:cNvGrpSpPr>
            <p:nvPr/>
          </p:nvGrpSpPr>
          <p:grpSpPr>
            <a:xfrm>
              <a:off x="6241758" y="3556800"/>
              <a:ext cx="387416" cy="468085"/>
              <a:chOff x="2305050" y="5353050"/>
              <a:chExt cx="600075" cy="725025"/>
            </a:xfrm>
          </p:grpSpPr>
          <p:sp>
            <p:nvSpPr>
              <p:cNvPr id="561" name="Rectangle: Top Corners Rounded 560">
                <a:extLst>
                  <a:ext uri="{FF2B5EF4-FFF2-40B4-BE49-F238E27FC236}">
                    <a16:creationId xmlns:a16="http://schemas.microsoft.com/office/drawing/2014/main" id="{EBC860A7-3D3D-5392-7A6C-EBE75BF931E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Rectangle 561">
                <a:extLst>
                  <a:ext uri="{FF2B5EF4-FFF2-40B4-BE49-F238E27FC236}">
                    <a16:creationId xmlns:a16="http://schemas.microsoft.com/office/drawing/2014/main" id="{3DB8EE9A-97A7-A96E-7277-D768A229D2A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4758A58C-9A45-C830-B6CC-3E800E622713}"/>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4" name="Group 563">
              <a:extLst>
                <a:ext uri="{FF2B5EF4-FFF2-40B4-BE49-F238E27FC236}">
                  <a16:creationId xmlns:a16="http://schemas.microsoft.com/office/drawing/2014/main" id="{7402C3C7-8D62-5C1D-000D-5E6F50CE9C98}"/>
                </a:ext>
              </a:extLst>
            </p:cNvPr>
            <p:cNvGrpSpPr>
              <a:grpSpLocks noChangeAspect="1"/>
            </p:cNvGrpSpPr>
            <p:nvPr/>
          </p:nvGrpSpPr>
          <p:grpSpPr>
            <a:xfrm>
              <a:off x="6241758" y="3168000"/>
              <a:ext cx="387416" cy="468085"/>
              <a:chOff x="2305050" y="5353050"/>
              <a:chExt cx="600075" cy="725025"/>
            </a:xfrm>
          </p:grpSpPr>
          <p:sp>
            <p:nvSpPr>
              <p:cNvPr id="565" name="Rectangle: Top Corners Rounded 564">
                <a:extLst>
                  <a:ext uri="{FF2B5EF4-FFF2-40B4-BE49-F238E27FC236}">
                    <a16:creationId xmlns:a16="http://schemas.microsoft.com/office/drawing/2014/main" id="{824768BA-AF17-6A4F-948C-D3FCA4C14157}"/>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6" name="Rectangle 565">
                <a:extLst>
                  <a:ext uri="{FF2B5EF4-FFF2-40B4-BE49-F238E27FC236}">
                    <a16:creationId xmlns:a16="http://schemas.microsoft.com/office/drawing/2014/main" id="{FE2A8FCF-791A-AD24-3536-BABCAC467B6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7" name="Oval 566">
                <a:extLst>
                  <a:ext uri="{FF2B5EF4-FFF2-40B4-BE49-F238E27FC236}">
                    <a16:creationId xmlns:a16="http://schemas.microsoft.com/office/drawing/2014/main" id="{42318935-8D6B-6B85-2A59-ED72DC52C8C2}"/>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8" name="Group 567">
              <a:extLst>
                <a:ext uri="{FF2B5EF4-FFF2-40B4-BE49-F238E27FC236}">
                  <a16:creationId xmlns:a16="http://schemas.microsoft.com/office/drawing/2014/main" id="{2BDF83ED-037A-5937-315E-3B8C815ABA91}"/>
                </a:ext>
              </a:extLst>
            </p:cNvPr>
            <p:cNvGrpSpPr>
              <a:grpSpLocks noChangeAspect="1"/>
            </p:cNvGrpSpPr>
            <p:nvPr/>
          </p:nvGrpSpPr>
          <p:grpSpPr>
            <a:xfrm>
              <a:off x="6241758" y="2779200"/>
              <a:ext cx="387416" cy="468085"/>
              <a:chOff x="2305050" y="5353050"/>
              <a:chExt cx="600075" cy="725025"/>
            </a:xfrm>
          </p:grpSpPr>
          <p:sp>
            <p:nvSpPr>
              <p:cNvPr id="569" name="Rectangle: Top Corners Rounded 568">
                <a:extLst>
                  <a:ext uri="{FF2B5EF4-FFF2-40B4-BE49-F238E27FC236}">
                    <a16:creationId xmlns:a16="http://schemas.microsoft.com/office/drawing/2014/main" id="{9D07A600-F265-3DD1-352D-83D072576BB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0" name="Rectangle 569">
                <a:extLst>
                  <a:ext uri="{FF2B5EF4-FFF2-40B4-BE49-F238E27FC236}">
                    <a16:creationId xmlns:a16="http://schemas.microsoft.com/office/drawing/2014/main" id="{98D2F7F6-C6FE-852A-2ADB-57E72DE56C5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1" name="Oval 570">
                <a:extLst>
                  <a:ext uri="{FF2B5EF4-FFF2-40B4-BE49-F238E27FC236}">
                    <a16:creationId xmlns:a16="http://schemas.microsoft.com/office/drawing/2014/main" id="{526EF546-5526-5A97-8E05-BFF0832D3C3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2" name="Group 571">
              <a:extLst>
                <a:ext uri="{FF2B5EF4-FFF2-40B4-BE49-F238E27FC236}">
                  <a16:creationId xmlns:a16="http://schemas.microsoft.com/office/drawing/2014/main" id="{1B26315E-87AE-48CE-0F37-F031C9B788DC}"/>
                </a:ext>
              </a:extLst>
            </p:cNvPr>
            <p:cNvGrpSpPr>
              <a:grpSpLocks noChangeAspect="1"/>
            </p:cNvGrpSpPr>
            <p:nvPr/>
          </p:nvGrpSpPr>
          <p:grpSpPr>
            <a:xfrm>
              <a:off x="6241758" y="2390400"/>
              <a:ext cx="387416" cy="468085"/>
              <a:chOff x="2305050" y="5353050"/>
              <a:chExt cx="600075" cy="725025"/>
            </a:xfrm>
          </p:grpSpPr>
          <p:sp>
            <p:nvSpPr>
              <p:cNvPr id="573" name="Rectangle: Top Corners Rounded 572">
                <a:extLst>
                  <a:ext uri="{FF2B5EF4-FFF2-40B4-BE49-F238E27FC236}">
                    <a16:creationId xmlns:a16="http://schemas.microsoft.com/office/drawing/2014/main" id="{3330A0AB-28AA-154B-0D85-02C29C115AB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4" name="Rectangle 573">
                <a:extLst>
                  <a:ext uri="{FF2B5EF4-FFF2-40B4-BE49-F238E27FC236}">
                    <a16:creationId xmlns:a16="http://schemas.microsoft.com/office/drawing/2014/main" id="{826C6790-990D-AF09-1F8D-01A6B0164CCB}"/>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5" name="Oval 574">
                <a:extLst>
                  <a:ext uri="{FF2B5EF4-FFF2-40B4-BE49-F238E27FC236}">
                    <a16:creationId xmlns:a16="http://schemas.microsoft.com/office/drawing/2014/main" id="{A6E3DAF9-E615-C94F-6D91-33109B4AB313}"/>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76" name="Group 575">
            <a:extLst>
              <a:ext uri="{FF2B5EF4-FFF2-40B4-BE49-F238E27FC236}">
                <a16:creationId xmlns:a16="http://schemas.microsoft.com/office/drawing/2014/main" id="{D37113F3-EB20-B297-D1F6-B75D55C1A4A7}"/>
              </a:ext>
            </a:extLst>
          </p:cNvPr>
          <p:cNvGrpSpPr>
            <a:grpSpLocks noChangeAspect="1"/>
          </p:cNvGrpSpPr>
          <p:nvPr/>
        </p:nvGrpSpPr>
        <p:grpSpPr>
          <a:xfrm>
            <a:off x="6928266" y="3193426"/>
            <a:ext cx="288471" cy="348537"/>
            <a:chOff x="2305050" y="5353050"/>
            <a:chExt cx="600075" cy="725025"/>
          </a:xfrm>
        </p:grpSpPr>
        <p:sp>
          <p:nvSpPr>
            <p:cNvPr id="577" name="Rectangle: Top Corners Rounded 576">
              <a:extLst>
                <a:ext uri="{FF2B5EF4-FFF2-40B4-BE49-F238E27FC236}">
                  <a16:creationId xmlns:a16="http://schemas.microsoft.com/office/drawing/2014/main" id="{0D1E6AEF-38EA-6691-6914-C229095BC832}"/>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Rectangle 577">
              <a:extLst>
                <a:ext uri="{FF2B5EF4-FFF2-40B4-BE49-F238E27FC236}">
                  <a16:creationId xmlns:a16="http://schemas.microsoft.com/office/drawing/2014/main" id="{DF127B82-52DE-C44A-954B-2767EAD165D1}"/>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9" name="Oval 578">
              <a:extLst>
                <a:ext uri="{FF2B5EF4-FFF2-40B4-BE49-F238E27FC236}">
                  <a16:creationId xmlns:a16="http://schemas.microsoft.com/office/drawing/2014/main" id="{BB5B577C-783D-FC62-CCF6-FC6C1BB1B69A}"/>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2" name="Group 191">
            <a:extLst>
              <a:ext uri="{FF2B5EF4-FFF2-40B4-BE49-F238E27FC236}">
                <a16:creationId xmlns:a16="http://schemas.microsoft.com/office/drawing/2014/main" id="{8E46B0C0-C6F6-B9D9-22B2-4C0A7D5007F1}"/>
              </a:ext>
            </a:extLst>
          </p:cNvPr>
          <p:cNvGrpSpPr>
            <a:grpSpLocks noChangeAspect="1"/>
          </p:cNvGrpSpPr>
          <p:nvPr/>
        </p:nvGrpSpPr>
        <p:grpSpPr>
          <a:xfrm>
            <a:off x="6928266" y="2903405"/>
            <a:ext cx="288471" cy="348537"/>
            <a:chOff x="2305050" y="5353050"/>
            <a:chExt cx="600075" cy="725025"/>
          </a:xfrm>
        </p:grpSpPr>
        <p:sp>
          <p:nvSpPr>
            <p:cNvPr id="193" name="Rectangle: Top Corners Rounded 192">
              <a:extLst>
                <a:ext uri="{FF2B5EF4-FFF2-40B4-BE49-F238E27FC236}">
                  <a16:creationId xmlns:a16="http://schemas.microsoft.com/office/drawing/2014/main" id="{F8713A0F-8296-76EF-2D32-C2147F9836E8}"/>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E8BF3C60-FAB2-F0E4-6A03-B91E399EC803}"/>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Oval 194">
              <a:extLst>
                <a:ext uri="{FF2B5EF4-FFF2-40B4-BE49-F238E27FC236}">
                  <a16:creationId xmlns:a16="http://schemas.microsoft.com/office/drawing/2014/main" id="{A67F5032-5581-3448-424A-E7741EE29129}"/>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0" name="Group 579">
            <a:extLst>
              <a:ext uri="{FF2B5EF4-FFF2-40B4-BE49-F238E27FC236}">
                <a16:creationId xmlns:a16="http://schemas.microsoft.com/office/drawing/2014/main" id="{75839594-5428-9796-6795-F4EB72995625}"/>
              </a:ext>
            </a:extLst>
          </p:cNvPr>
          <p:cNvGrpSpPr>
            <a:grpSpLocks noChangeAspect="1"/>
          </p:cNvGrpSpPr>
          <p:nvPr/>
        </p:nvGrpSpPr>
        <p:grpSpPr>
          <a:xfrm>
            <a:off x="6928266" y="2613904"/>
            <a:ext cx="288471" cy="348537"/>
            <a:chOff x="2305050" y="5353050"/>
            <a:chExt cx="600075" cy="725025"/>
          </a:xfrm>
          <a:solidFill>
            <a:srgbClr val="89C978"/>
          </a:solidFill>
        </p:grpSpPr>
        <p:sp>
          <p:nvSpPr>
            <p:cNvPr id="581" name="Rectangle: Top Corners Rounded 580">
              <a:extLst>
                <a:ext uri="{FF2B5EF4-FFF2-40B4-BE49-F238E27FC236}">
                  <a16:creationId xmlns:a16="http://schemas.microsoft.com/office/drawing/2014/main" id="{08BE7315-5DA5-2909-9B02-DE7AF56458A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2" name="Rectangle 581">
              <a:extLst>
                <a:ext uri="{FF2B5EF4-FFF2-40B4-BE49-F238E27FC236}">
                  <a16:creationId xmlns:a16="http://schemas.microsoft.com/office/drawing/2014/main" id="{EB4C876D-5125-72CD-424C-15DE810969C0}"/>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 name="Oval 582">
              <a:extLst>
                <a:ext uri="{FF2B5EF4-FFF2-40B4-BE49-F238E27FC236}">
                  <a16:creationId xmlns:a16="http://schemas.microsoft.com/office/drawing/2014/main" id="{5968B21F-3998-3BDD-4642-453B58A969C5}"/>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6" name="Group 195">
            <a:extLst>
              <a:ext uri="{FF2B5EF4-FFF2-40B4-BE49-F238E27FC236}">
                <a16:creationId xmlns:a16="http://schemas.microsoft.com/office/drawing/2014/main" id="{01C39115-FEA3-2F62-11AC-5DC87A56BB81}"/>
              </a:ext>
            </a:extLst>
          </p:cNvPr>
          <p:cNvGrpSpPr>
            <a:grpSpLocks noChangeAspect="1"/>
          </p:cNvGrpSpPr>
          <p:nvPr/>
        </p:nvGrpSpPr>
        <p:grpSpPr>
          <a:xfrm>
            <a:off x="6928266" y="2324403"/>
            <a:ext cx="288471" cy="348537"/>
            <a:chOff x="2305050" y="5353050"/>
            <a:chExt cx="600075" cy="725025"/>
          </a:xfrm>
          <a:solidFill>
            <a:srgbClr val="89C978"/>
          </a:solidFill>
        </p:grpSpPr>
        <p:sp>
          <p:nvSpPr>
            <p:cNvPr id="197" name="Rectangle: Top Corners Rounded 196">
              <a:extLst>
                <a:ext uri="{FF2B5EF4-FFF2-40B4-BE49-F238E27FC236}">
                  <a16:creationId xmlns:a16="http://schemas.microsoft.com/office/drawing/2014/main" id="{3516E8CC-00FE-F784-0E0E-CA4AA4EBDFA9}"/>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7299D9FE-9388-B7AD-3D71-9FA62B5BA216}"/>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a:extLst>
                <a:ext uri="{FF2B5EF4-FFF2-40B4-BE49-F238E27FC236}">
                  <a16:creationId xmlns:a16="http://schemas.microsoft.com/office/drawing/2014/main" id="{8F267228-270E-E9CE-906A-B34A66303AA1}"/>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4" name="Group 583">
            <a:extLst>
              <a:ext uri="{FF2B5EF4-FFF2-40B4-BE49-F238E27FC236}">
                <a16:creationId xmlns:a16="http://schemas.microsoft.com/office/drawing/2014/main" id="{45AB799D-B250-FD4B-EABB-FAEC78D96270}"/>
              </a:ext>
            </a:extLst>
          </p:cNvPr>
          <p:cNvGrpSpPr>
            <a:grpSpLocks noChangeAspect="1"/>
          </p:cNvGrpSpPr>
          <p:nvPr/>
        </p:nvGrpSpPr>
        <p:grpSpPr>
          <a:xfrm>
            <a:off x="6928266" y="2034903"/>
            <a:ext cx="288471" cy="348537"/>
            <a:chOff x="2305050" y="5353050"/>
            <a:chExt cx="600075" cy="725025"/>
          </a:xfrm>
          <a:solidFill>
            <a:srgbClr val="A63DB1"/>
          </a:solidFill>
        </p:grpSpPr>
        <p:sp>
          <p:nvSpPr>
            <p:cNvPr id="585" name="Rectangle: Top Corners Rounded 584">
              <a:extLst>
                <a:ext uri="{FF2B5EF4-FFF2-40B4-BE49-F238E27FC236}">
                  <a16:creationId xmlns:a16="http://schemas.microsoft.com/office/drawing/2014/main" id="{49A8FC70-E9B8-3915-76D5-1EC95856DCD4}"/>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6" name="Rectangle 585">
              <a:extLst>
                <a:ext uri="{FF2B5EF4-FFF2-40B4-BE49-F238E27FC236}">
                  <a16:creationId xmlns:a16="http://schemas.microsoft.com/office/drawing/2014/main" id="{3985989C-855E-8A2F-014A-31383CC87C9B}"/>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7" name="Oval 586">
              <a:extLst>
                <a:ext uri="{FF2B5EF4-FFF2-40B4-BE49-F238E27FC236}">
                  <a16:creationId xmlns:a16="http://schemas.microsoft.com/office/drawing/2014/main" id="{19006DF4-5877-DBDF-4B12-9873FB8B1318}"/>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0" name="Group 199">
            <a:extLst>
              <a:ext uri="{FF2B5EF4-FFF2-40B4-BE49-F238E27FC236}">
                <a16:creationId xmlns:a16="http://schemas.microsoft.com/office/drawing/2014/main" id="{1B478710-1B6E-34C5-B7C9-9C3539F22ADF}"/>
              </a:ext>
            </a:extLst>
          </p:cNvPr>
          <p:cNvGrpSpPr>
            <a:grpSpLocks noChangeAspect="1"/>
          </p:cNvGrpSpPr>
          <p:nvPr/>
        </p:nvGrpSpPr>
        <p:grpSpPr>
          <a:xfrm>
            <a:off x="6928266" y="1745402"/>
            <a:ext cx="288471" cy="348537"/>
            <a:chOff x="2305050" y="5353050"/>
            <a:chExt cx="600075" cy="725025"/>
          </a:xfrm>
          <a:solidFill>
            <a:srgbClr val="A63DB1"/>
          </a:solidFill>
        </p:grpSpPr>
        <p:sp>
          <p:nvSpPr>
            <p:cNvPr id="201" name="Rectangle: Top Corners Rounded 200">
              <a:extLst>
                <a:ext uri="{FF2B5EF4-FFF2-40B4-BE49-F238E27FC236}">
                  <a16:creationId xmlns:a16="http://schemas.microsoft.com/office/drawing/2014/main" id="{B04226F6-046B-255E-9208-A27FF157731D}"/>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53F3643B-7544-BBB0-4410-BF7EA3E7A2E6}"/>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Oval 202">
              <a:extLst>
                <a:ext uri="{FF2B5EF4-FFF2-40B4-BE49-F238E27FC236}">
                  <a16:creationId xmlns:a16="http://schemas.microsoft.com/office/drawing/2014/main" id="{CB96BAAF-A2E8-74C9-F59B-6BBC7538B6F9}"/>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4" name="Group 203">
            <a:extLst>
              <a:ext uri="{FF2B5EF4-FFF2-40B4-BE49-F238E27FC236}">
                <a16:creationId xmlns:a16="http://schemas.microsoft.com/office/drawing/2014/main" id="{6B9C8089-0C98-5E9B-202F-CD155F014D68}"/>
              </a:ext>
            </a:extLst>
          </p:cNvPr>
          <p:cNvGrpSpPr>
            <a:grpSpLocks noChangeAspect="1"/>
          </p:cNvGrpSpPr>
          <p:nvPr/>
        </p:nvGrpSpPr>
        <p:grpSpPr>
          <a:xfrm>
            <a:off x="6928319" y="1455901"/>
            <a:ext cx="288418" cy="348473"/>
            <a:chOff x="2305050" y="5353050"/>
            <a:chExt cx="600075" cy="725025"/>
          </a:xfrm>
        </p:grpSpPr>
        <p:sp>
          <p:nvSpPr>
            <p:cNvPr id="205" name="Rectangle: Top Corners Rounded 204">
              <a:extLst>
                <a:ext uri="{FF2B5EF4-FFF2-40B4-BE49-F238E27FC236}">
                  <a16:creationId xmlns:a16="http://schemas.microsoft.com/office/drawing/2014/main" id="{493134B6-D70A-11E3-4A0E-12941B551827}"/>
                </a:ext>
              </a:extLst>
            </p:cNvPr>
            <p:cNvSpPr/>
            <p:nvPr/>
          </p:nvSpPr>
          <p:spPr>
            <a:xfrm>
              <a:off x="2488087" y="5353050"/>
              <a:ext cx="234000" cy="133350"/>
            </a:xfrm>
            <a:prstGeom prst="round2Same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9E827A7A-8CB7-B896-39BB-D15C4B1CAAC9}"/>
                </a:ext>
              </a:extLst>
            </p:cNvPr>
            <p:cNvSpPr/>
            <p:nvPr/>
          </p:nvSpPr>
          <p:spPr>
            <a:xfrm>
              <a:off x="2305050" y="5476875"/>
              <a:ext cx="600075" cy="601200"/>
            </a:xfrm>
            <a:prstGeom prst="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Oval 206">
              <a:extLst>
                <a:ext uri="{FF2B5EF4-FFF2-40B4-BE49-F238E27FC236}">
                  <a16:creationId xmlns:a16="http://schemas.microsoft.com/office/drawing/2014/main" id="{EFB35E98-4E34-5563-6A1F-671EE3FF75D8}"/>
                </a:ext>
              </a:extLst>
            </p:cNvPr>
            <p:cNvSpPr/>
            <p:nvPr/>
          </p:nvSpPr>
          <p:spPr>
            <a:xfrm>
              <a:off x="2452687" y="5625075"/>
              <a:ext cx="304800" cy="304800"/>
            </a:xfrm>
            <a:prstGeom prst="ellipse">
              <a:avLst/>
            </a:prstGeom>
            <a:solidFill>
              <a:srgbClr val="99401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 name="Group 207">
            <a:extLst>
              <a:ext uri="{FF2B5EF4-FFF2-40B4-BE49-F238E27FC236}">
                <a16:creationId xmlns:a16="http://schemas.microsoft.com/office/drawing/2014/main" id="{772A9A9A-F712-799E-39E8-8AF0FEAEF066}"/>
              </a:ext>
            </a:extLst>
          </p:cNvPr>
          <p:cNvGrpSpPr>
            <a:grpSpLocks noChangeAspect="1"/>
          </p:cNvGrpSpPr>
          <p:nvPr/>
        </p:nvGrpSpPr>
        <p:grpSpPr>
          <a:xfrm>
            <a:off x="6928319" y="1166400"/>
            <a:ext cx="288418" cy="348473"/>
            <a:chOff x="2305050" y="5353050"/>
            <a:chExt cx="600075" cy="725025"/>
          </a:xfrm>
        </p:grpSpPr>
        <p:sp>
          <p:nvSpPr>
            <p:cNvPr id="209" name="Rectangle: Top Corners Rounded 208">
              <a:extLst>
                <a:ext uri="{FF2B5EF4-FFF2-40B4-BE49-F238E27FC236}">
                  <a16:creationId xmlns:a16="http://schemas.microsoft.com/office/drawing/2014/main" id="{28C7A13F-FD68-0522-B45F-C0447692B8AC}"/>
                </a:ext>
              </a:extLst>
            </p:cNvPr>
            <p:cNvSpPr/>
            <p:nvPr/>
          </p:nvSpPr>
          <p:spPr>
            <a:xfrm>
              <a:off x="2488087" y="5353050"/>
              <a:ext cx="234000" cy="133350"/>
            </a:xfrm>
            <a:prstGeom prst="round2Same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AFAC7D78-580F-9CF3-04D9-5FEC5B4D8A72}"/>
                </a:ext>
              </a:extLst>
            </p:cNvPr>
            <p:cNvSpPr/>
            <p:nvPr/>
          </p:nvSpPr>
          <p:spPr>
            <a:xfrm>
              <a:off x="2305050" y="5476875"/>
              <a:ext cx="600075" cy="601200"/>
            </a:xfrm>
            <a:prstGeom prst="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Oval 210">
              <a:extLst>
                <a:ext uri="{FF2B5EF4-FFF2-40B4-BE49-F238E27FC236}">
                  <a16:creationId xmlns:a16="http://schemas.microsoft.com/office/drawing/2014/main" id="{4559E1B8-BFDB-BBEE-9E0F-BAA47059D7A2}"/>
                </a:ext>
              </a:extLst>
            </p:cNvPr>
            <p:cNvSpPr/>
            <p:nvPr/>
          </p:nvSpPr>
          <p:spPr>
            <a:xfrm>
              <a:off x="2452687" y="5625075"/>
              <a:ext cx="304800" cy="304800"/>
            </a:xfrm>
            <a:prstGeom prst="ellipse">
              <a:avLst/>
            </a:prstGeom>
            <a:solidFill>
              <a:srgbClr val="99401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5" name="Group 214">
            <a:extLst>
              <a:ext uri="{FF2B5EF4-FFF2-40B4-BE49-F238E27FC236}">
                <a16:creationId xmlns:a16="http://schemas.microsoft.com/office/drawing/2014/main" id="{30CC2077-A045-302A-EA00-24CDBDDA910C}"/>
              </a:ext>
            </a:extLst>
          </p:cNvPr>
          <p:cNvGrpSpPr/>
          <p:nvPr/>
        </p:nvGrpSpPr>
        <p:grpSpPr>
          <a:xfrm>
            <a:off x="7474215" y="3482927"/>
            <a:ext cx="288471" cy="2954938"/>
            <a:chOff x="6241758" y="2390400"/>
            <a:chExt cx="387416" cy="3968485"/>
          </a:xfrm>
        </p:grpSpPr>
        <p:grpSp>
          <p:nvGrpSpPr>
            <p:cNvPr id="248" name="Group 247">
              <a:extLst>
                <a:ext uri="{FF2B5EF4-FFF2-40B4-BE49-F238E27FC236}">
                  <a16:creationId xmlns:a16="http://schemas.microsoft.com/office/drawing/2014/main" id="{8C888885-3338-A067-D3AD-648E73102550}"/>
                </a:ext>
              </a:extLst>
            </p:cNvPr>
            <p:cNvGrpSpPr>
              <a:grpSpLocks noChangeAspect="1"/>
            </p:cNvGrpSpPr>
            <p:nvPr/>
          </p:nvGrpSpPr>
          <p:grpSpPr>
            <a:xfrm>
              <a:off x="6241758" y="5890800"/>
              <a:ext cx="387416" cy="468085"/>
              <a:chOff x="2305050" y="5353050"/>
              <a:chExt cx="600075" cy="725025"/>
            </a:xfrm>
          </p:grpSpPr>
          <p:sp>
            <p:nvSpPr>
              <p:cNvPr id="285" name="Rectangle: Top Corners Rounded 284">
                <a:extLst>
                  <a:ext uri="{FF2B5EF4-FFF2-40B4-BE49-F238E27FC236}">
                    <a16:creationId xmlns:a16="http://schemas.microsoft.com/office/drawing/2014/main" id="{417A0783-E671-4169-5D5B-48FF342A54D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Rectangle 285">
                <a:extLst>
                  <a:ext uri="{FF2B5EF4-FFF2-40B4-BE49-F238E27FC236}">
                    <a16:creationId xmlns:a16="http://schemas.microsoft.com/office/drawing/2014/main" id="{7547479B-913A-48F8-B714-1D38E017706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Oval 286">
                <a:extLst>
                  <a:ext uri="{FF2B5EF4-FFF2-40B4-BE49-F238E27FC236}">
                    <a16:creationId xmlns:a16="http://schemas.microsoft.com/office/drawing/2014/main" id="{34555120-9778-D768-D01C-EAF214172A2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9" name="Group 248">
              <a:extLst>
                <a:ext uri="{FF2B5EF4-FFF2-40B4-BE49-F238E27FC236}">
                  <a16:creationId xmlns:a16="http://schemas.microsoft.com/office/drawing/2014/main" id="{9ABE00A6-7CAF-A595-1550-61123C348138}"/>
                </a:ext>
              </a:extLst>
            </p:cNvPr>
            <p:cNvGrpSpPr>
              <a:grpSpLocks noChangeAspect="1"/>
            </p:cNvGrpSpPr>
            <p:nvPr/>
          </p:nvGrpSpPr>
          <p:grpSpPr>
            <a:xfrm>
              <a:off x="6241758" y="5500800"/>
              <a:ext cx="387416" cy="468085"/>
              <a:chOff x="2305050" y="5353050"/>
              <a:chExt cx="600075" cy="725025"/>
            </a:xfrm>
          </p:grpSpPr>
          <p:sp>
            <p:nvSpPr>
              <p:cNvPr id="282" name="Rectangle: Top Corners Rounded 281">
                <a:extLst>
                  <a:ext uri="{FF2B5EF4-FFF2-40B4-BE49-F238E27FC236}">
                    <a16:creationId xmlns:a16="http://schemas.microsoft.com/office/drawing/2014/main" id="{CC8A2AA5-B594-DA34-06BC-D93FD266F2F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Rectangle 282">
                <a:extLst>
                  <a:ext uri="{FF2B5EF4-FFF2-40B4-BE49-F238E27FC236}">
                    <a16:creationId xmlns:a16="http://schemas.microsoft.com/office/drawing/2014/main" id="{A868CDE6-B7BD-3210-EF58-284310A5574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Oval 283">
                <a:extLst>
                  <a:ext uri="{FF2B5EF4-FFF2-40B4-BE49-F238E27FC236}">
                    <a16:creationId xmlns:a16="http://schemas.microsoft.com/office/drawing/2014/main" id="{B04993D7-B9ED-CC6B-0AE9-F9CC83AF8F4E}"/>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0" name="Group 249">
              <a:extLst>
                <a:ext uri="{FF2B5EF4-FFF2-40B4-BE49-F238E27FC236}">
                  <a16:creationId xmlns:a16="http://schemas.microsoft.com/office/drawing/2014/main" id="{145EF0B5-399A-4F31-F4D4-ECA0E3FC3FC5}"/>
                </a:ext>
              </a:extLst>
            </p:cNvPr>
            <p:cNvGrpSpPr>
              <a:grpSpLocks noChangeAspect="1"/>
            </p:cNvGrpSpPr>
            <p:nvPr/>
          </p:nvGrpSpPr>
          <p:grpSpPr>
            <a:xfrm>
              <a:off x="6241758" y="5112000"/>
              <a:ext cx="387416" cy="468085"/>
              <a:chOff x="2305050" y="5353050"/>
              <a:chExt cx="600075" cy="725025"/>
            </a:xfrm>
          </p:grpSpPr>
          <p:sp>
            <p:nvSpPr>
              <p:cNvPr id="279" name="Rectangle: Top Corners Rounded 278">
                <a:extLst>
                  <a:ext uri="{FF2B5EF4-FFF2-40B4-BE49-F238E27FC236}">
                    <a16:creationId xmlns:a16="http://schemas.microsoft.com/office/drawing/2014/main" id="{9DEC32C1-A2C3-5772-A2C5-80634F5895C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Rectangle 279">
                <a:extLst>
                  <a:ext uri="{FF2B5EF4-FFF2-40B4-BE49-F238E27FC236}">
                    <a16:creationId xmlns:a16="http://schemas.microsoft.com/office/drawing/2014/main" id="{728DDB6B-0A0E-71B8-FAAD-A6079DF6BFA7}"/>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Oval 280">
                <a:extLst>
                  <a:ext uri="{FF2B5EF4-FFF2-40B4-BE49-F238E27FC236}">
                    <a16:creationId xmlns:a16="http://schemas.microsoft.com/office/drawing/2014/main" id="{5ED2A238-8A68-32D2-72CC-3780B5EAFA3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1" name="Group 250">
              <a:extLst>
                <a:ext uri="{FF2B5EF4-FFF2-40B4-BE49-F238E27FC236}">
                  <a16:creationId xmlns:a16="http://schemas.microsoft.com/office/drawing/2014/main" id="{1AA49A86-20AF-5C41-F5E0-646578BDA0A9}"/>
                </a:ext>
              </a:extLst>
            </p:cNvPr>
            <p:cNvGrpSpPr>
              <a:grpSpLocks noChangeAspect="1"/>
            </p:cNvGrpSpPr>
            <p:nvPr/>
          </p:nvGrpSpPr>
          <p:grpSpPr>
            <a:xfrm>
              <a:off x="6241758" y="4723200"/>
              <a:ext cx="387416" cy="468085"/>
              <a:chOff x="2305050" y="5353050"/>
              <a:chExt cx="600075" cy="725025"/>
            </a:xfrm>
          </p:grpSpPr>
          <p:sp>
            <p:nvSpPr>
              <p:cNvPr id="276" name="Rectangle: Top Corners Rounded 275">
                <a:extLst>
                  <a:ext uri="{FF2B5EF4-FFF2-40B4-BE49-F238E27FC236}">
                    <a16:creationId xmlns:a16="http://schemas.microsoft.com/office/drawing/2014/main" id="{7E20DDD8-B7F0-6066-88BC-9587F36D34F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Rectangle 276">
                <a:extLst>
                  <a:ext uri="{FF2B5EF4-FFF2-40B4-BE49-F238E27FC236}">
                    <a16:creationId xmlns:a16="http://schemas.microsoft.com/office/drawing/2014/main" id="{1084206A-E782-E504-BF99-7E1C1ED9287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Oval 277">
                <a:extLst>
                  <a:ext uri="{FF2B5EF4-FFF2-40B4-BE49-F238E27FC236}">
                    <a16:creationId xmlns:a16="http://schemas.microsoft.com/office/drawing/2014/main" id="{1B98E40B-CADD-6E12-647E-40C2CF1A919E}"/>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2" name="Group 251">
              <a:extLst>
                <a:ext uri="{FF2B5EF4-FFF2-40B4-BE49-F238E27FC236}">
                  <a16:creationId xmlns:a16="http://schemas.microsoft.com/office/drawing/2014/main" id="{B3CC2890-C545-3326-8FCC-F59A324F14F9}"/>
                </a:ext>
              </a:extLst>
            </p:cNvPr>
            <p:cNvGrpSpPr>
              <a:grpSpLocks noChangeAspect="1"/>
            </p:cNvGrpSpPr>
            <p:nvPr/>
          </p:nvGrpSpPr>
          <p:grpSpPr>
            <a:xfrm>
              <a:off x="6241758" y="4334400"/>
              <a:ext cx="387416" cy="468085"/>
              <a:chOff x="2305050" y="5353050"/>
              <a:chExt cx="600075" cy="725025"/>
            </a:xfrm>
          </p:grpSpPr>
          <p:sp>
            <p:nvSpPr>
              <p:cNvPr id="273" name="Rectangle: Top Corners Rounded 272">
                <a:extLst>
                  <a:ext uri="{FF2B5EF4-FFF2-40B4-BE49-F238E27FC236}">
                    <a16:creationId xmlns:a16="http://schemas.microsoft.com/office/drawing/2014/main" id="{B7EBDE98-7AE2-5128-4DA1-259633965D9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Rectangle 273">
                <a:extLst>
                  <a:ext uri="{FF2B5EF4-FFF2-40B4-BE49-F238E27FC236}">
                    <a16:creationId xmlns:a16="http://schemas.microsoft.com/office/drawing/2014/main" id="{53F50A8B-6653-C5FC-B650-E05572686EA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Oval 274">
                <a:extLst>
                  <a:ext uri="{FF2B5EF4-FFF2-40B4-BE49-F238E27FC236}">
                    <a16:creationId xmlns:a16="http://schemas.microsoft.com/office/drawing/2014/main" id="{62C58892-8205-201C-9CB8-42FBD381FAC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3" name="Group 252">
              <a:extLst>
                <a:ext uri="{FF2B5EF4-FFF2-40B4-BE49-F238E27FC236}">
                  <a16:creationId xmlns:a16="http://schemas.microsoft.com/office/drawing/2014/main" id="{43990F45-86B9-1875-4245-293C697F570C}"/>
                </a:ext>
              </a:extLst>
            </p:cNvPr>
            <p:cNvGrpSpPr>
              <a:grpSpLocks noChangeAspect="1"/>
            </p:cNvGrpSpPr>
            <p:nvPr/>
          </p:nvGrpSpPr>
          <p:grpSpPr>
            <a:xfrm>
              <a:off x="6241758" y="3945600"/>
              <a:ext cx="387416" cy="468085"/>
              <a:chOff x="2305050" y="5353050"/>
              <a:chExt cx="600075" cy="725025"/>
            </a:xfrm>
          </p:grpSpPr>
          <p:sp>
            <p:nvSpPr>
              <p:cNvPr id="270" name="Rectangle: Top Corners Rounded 269">
                <a:extLst>
                  <a:ext uri="{FF2B5EF4-FFF2-40B4-BE49-F238E27FC236}">
                    <a16:creationId xmlns:a16="http://schemas.microsoft.com/office/drawing/2014/main" id="{032E868E-2ECB-B036-3036-57E95F355E3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 name="Rectangle 270">
                <a:extLst>
                  <a:ext uri="{FF2B5EF4-FFF2-40B4-BE49-F238E27FC236}">
                    <a16:creationId xmlns:a16="http://schemas.microsoft.com/office/drawing/2014/main" id="{87813D75-96B5-F620-D81A-FA8904E29E1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Oval 271">
                <a:extLst>
                  <a:ext uri="{FF2B5EF4-FFF2-40B4-BE49-F238E27FC236}">
                    <a16:creationId xmlns:a16="http://schemas.microsoft.com/office/drawing/2014/main" id="{E3031235-DCEF-846D-3BF2-4F802E0979A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4" name="Group 253">
              <a:extLst>
                <a:ext uri="{FF2B5EF4-FFF2-40B4-BE49-F238E27FC236}">
                  <a16:creationId xmlns:a16="http://schemas.microsoft.com/office/drawing/2014/main" id="{4BE3F4AB-3FFF-0739-2B83-56BD9F0CA59D}"/>
                </a:ext>
              </a:extLst>
            </p:cNvPr>
            <p:cNvGrpSpPr>
              <a:grpSpLocks noChangeAspect="1"/>
            </p:cNvGrpSpPr>
            <p:nvPr/>
          </p:nvGrpSpPr>
          <p:grpSpPr>
            <a:xfrm>
              <a:off x="6241758" y="3556800"/>
              <a:ext cx="387416" cy="468085"/>
              <a:chOff x="2305050" y="5353050"/>
              <a:chExt cx="600075" cy="725025"/>
            </a:xfrm>
          </p:grpSpPr>
          <p:sp>
            <p:nvSpPr>
              <p:cNvPr id="267" name="Rectangle: Top Corners Rounded 266">
                <a:extLst>
                  <a:ext uri="{FF2B5EF4-FFF2-40B4-BE49-F238E27FC236}">
                    <a16:creationId xmlns:a16="http://schemas.microsoft.com/office/drawing/2014/main" id="{8D8861C9-0832-7AED-A27B-EEBD95D2C41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Rectangle 267">
                <a:extLst>
                  <a:ext uri="{FF2B5EF4-FFF2-40B4-BE49-F238E27FC236}">
                    <a16:creationId xmlns:a16="http://schemas.microsoft.com/office/drawing/2014/main" id="{44F3474A-95B5-9E23-DB06-5308454AD6D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Oval 268">
                <a:extLst>
                  <a:ext uri="{FF2B5EF4-FFF2-40B4-BE49-F238E27FC236}">
                    <a16:creationId xmlns:a16="http://schemas.microsoft.com/office/drawing/2014/main" id="{D9ECAE78-4E08-9718-1EEF-188B5302AF5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5" name="Group 254">
              <a:extLst>
                <a:ext uri="{FF2B5EF4-FFF2-40B4-BE49-F238E27FC236}">
                  <a16:creationId xmlns:a16="http://schemas.microsoft.com/office/drawing/2014/main" id="{84BA7D73-3DED-C565-901A-96D6C3D0F199}"/>
                </a:ext>
              </a:extLst>
            </p:cNvPr>
            <p:cNvGrpSpPr>
              <a:grpSpLocks noChangeAspect="1"/>
            </p:cNvGrpSpPr>
            <p:nvPr/>
          </p:nvGrpSpPr>
          <p:grpSpPr>
            <a:xfrm>
              <a:off x="6241758" y="3168000"/>
              <a:ext cx="387416" cy="468085"/>
              <a:chOff x="2305050" y="5353050"/>
              <a:chExt cx="600075" cy="725025"/>
            </a:xfrm>
          </p:grpSpPr>
          <p:sp>
            <p:nvSpPr>
              <p:cNvPr id="264" name="Rectangle: Top Corners Rounded 263">
                <a:extLst>
                  <a:ext uri="{FF2B5EF4-FFF2-40B4-BE49-F238E27FC236}">
                    <a16:creationId xmlns:a16="http://schemas.microsoft.com/office/drawing/2014/main" id="{A8CC05BC-BEE2-AAD9-E1DA-5B00ECA731D6}"/>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Rectangle 264">
                <a:extLst>
                  <a:ext uri="{FF2B5EF4-FFF2-40B4-BE49-F238E27FC236}">
                    <a16:creationId xmlns:a16="http://schemas.microsoft.com/office/drawing/2014/main" id="{FE34DA6A-C843-7A4A-215B-927F32C3F77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Oval 265">
                <a:extLst>
                  <a:ext uri="{FF2B5EF4-FFF2-40B4-BE49-F238E27FC236}">
                    <a16:creationId xmlns:a16="http://schemas.microsoft.com/office/drawing/2014/main" id="{1247C2F7-5414-15AE-77DE-4879E1796AB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6" name="Group 255">
              <a:extLst>
                <a:ext uri="{FF2B5EF4-FFF2-40B4-BE49-F238E27FC236}">
                  <a16:creationId xmlns:a16="http://schemas.microsoft.com/office/drawing/2014/main" id="{0FEA2FAD-D84C-259B-852E-4BA1CD29C63C}"/>
                </a:ext>
              </a:extLst>
            </p:cNvPr>
            <p:cNvGrpSpPr>
              <a:grpSpLocks noChangeAspect="1"/>
            </p:cNvGrpSpPr>
            <p:nvPr/>
          </p:nvGrpSpPr>
          <p:grpSpPr>
            <a:xfrm>
              <a:off x="6241758" y="2779200"/>
              <a:ext cx="387416" cy="468085"/>
              <a:chOff x="2305050" y="5353050"/>
              <a:chExt cx="600075" cy="725025"/>
            </a:xfrm>
          </p:grpSpPr>
          <p:sp>
            <p:nvSpPr>
              <p:cNvPr id="261" name="Rectangle: Top Corners Rounded 260">
                <a:extLst>
                  <a:ext uri="{FF2B5EF4-FFF2-40B4-BE49-F238E27FC236}">
                    <a16:creationId xmlns:a16="http://schemas.microsoft.com/office/drawing/2014/main" id="{A035E77A-A07E-900D-158B-8AC0240882B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Rectangle 261">
                <a:extLst>
                  <a:ext uri="{FF2B5EF4-FFF2-40B4-BE49-F238E27FC236}">
                    <a16:creationId xmlns:a16="http://schemas.microsoft.com/office/drawing/2014/main" id="{46590BC0-AE5C-DD58-D07B-1552A789282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Oval 262">
                <a:extLst>
                  <a:ext uri="{FF2B5EF4-FFF2-40B4-BE49-F238E27FC236}">
                    <a16:creationId xmlns:a16="http://schemas.microsoft.com/office/drawing/2014/main" id="{16EB7B8A-6D77-1C2C-D1EF-5DDFACB1827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7" name="Group 256">
              <a:extLst>
                <a:ext uri="{FF2B5EF4-FFF2-40B4-BE49-F238E27FC236}">
                  <a16:creationId xmlns:a16="http://schemas.microsoft.com/office/drawing/2014/main" id="{C73F7F5C-509A-E64D-CCB3-E23DAB5C5DCD}"/>
                </a:ext>
              </a:extLst>
            </p:cNvPr>
            <p:cNvGrpSpPr>
              <a:grpSpLocks noChangeAspect="1"/>
            </p:cNvGrpSpPr>
            <p:nvPr/>
          </p:nvGrpSpPr>
          <p:grpSpPr>
            <a:xfrm>
              <a:off x="6241758" y="2390400"/>
              <a:ext cx="387416" cy="468085"/>
              <a:chOff x="2305050" y="5353050"/>
              <a:chExt cx="600075" cy="725025"/>
            </a:xfrm>
          </p:grpSpPr>
          <p:sp>
            <p:nvSpPr>
              <p:cNvPr id="258" name="Rectangle: Top Corners Rounded 257">
                <a:extLst>
                  <a:ext uri="{FF2B5EF4-FFF2-40B4-BE49-F238E27FC236}">
                    <a16:creationId xmlns:a16="http://schemas.microsoft.com/office/drawing/2014/main" id="{E6010F1F-0F88-343B-FB0F-06C8B732F536}"/>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Rectangle 258">
                <a:extLst>
                  <a:ext uri="{FF2B5EF4-FFF2-40B4-BE49-F238E27FC236}">
                    <a16:creationId xmlns:a16="http://schemas.microsoft.com/office/drawing/2014/main" id="{F397898E-F1BE-9368-C3DD-0E9840758418}"/>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Oval 259">
                <a:extLst>
                  <a:ext uri="{FF2B5EF4-FFF2-40B4-BE49-F238E27FC236}">
                    <a16:creationId xmlns:a16="http://schemas.microsoft.com/office/drawing/2014/main" id="{F6C7897B-D0B3-15D6-57DA-0357E04CD01A}"/>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16" name="Group 215">
            <a:extLst>
              <a:ext uri="{FF2B5EF4-FFF2-40B4-BE49-F238E27FC236}">
                <a16:creationId xmlns:a16="http://schemas.microsoft.com/office/drawing/2014/main" id="{E3B70056-81C5-C911-4C5F-7E36E23AF9DD}"/>
              </a:ext>
            </a:extLst>
          </p:cNvPr>
          <p:cNvGrpSpPr>
            <a:grpSpLocks noChangeAspect="1"/>
          </p:cNvGrpSpPr>
          <p:nvPr/>
        </p:nvGrpSpPr>
        <p:grpSpPr>
          <a:xfrm>
            <a:off x="7474215" y="3193426"/>
            <a:ext cx="288471" cy="348537"/>
            <a:chOff x="2305050" y="5353050"/>
            <a:chExt cx="600075" cy="725025"/>
          </a:xfrm>
        </p:grpSpPr>
        <p:sp>
          <p:nvSpPr>
            <p:cNvPr id="245" name="Rectangle: Top Corners Rounded 244">
              <a:extLst>
                <a:ext uri="{FF2B5EF4-FFF2-40B4-BE49-F238E27FC236}">
                  <a16:creationId xmlns:a16="http://schemas.microsoft.com/office/drawing/2014/main" id="{C26B3FC4-FFA1-95D3-C6EE-03D59243CE70}"/>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Rectangle 245">
              <a:extLst>
                <a:ext uri="{FF2B5EF4-FFF2-40B4-BE49-F238E27FC236}">
                  <a16:creationId xmlns:a16="http://schemas.microsoft.com/office/drawing/2014/main" id="{89E945A6-CDD5-5815-7261-0F831D75CD7F}"/>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Oval 246">
              <a:extLst>
                <a:ext uri="{FF2B5EF4-FFF2-40B4-BE49-F238E27FC236}">
                  <a16:creationId xmlns:a16="http://schemas.microsoft.com/office/drawing/2014/main" id="{8A3C5DCD-388A-4CA9-D850-6B01BEB70559}"/>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7" name="Group 216">
            <a:extLst>
              <a:ext uri="{FF2B5EF4-FFF2-40B4-BE49-F238E27FC236}">
                <a16:creationId xmlns:a16="http://schemas.microsoft.com/office/drawing/2014/main" id="{CEA19E17-3564-2DD5-7661-CB9E074F062F}"/>
              </a:ext>
            </a:extLst>
          </p:cNvPr>
          <p:cNvGrpSpPr>
            <a:grpSpLocks noChangeAspect="1"/>
          </p:cNvGrpSpPr>
          <p:nvPr/>
        </p:nvGrpSpPr>
        <p:grpSpPr>
          <a:xfrm>
            <a:off x="7474215" y="2903405"/>
            <a:ext cx="288471" cy="348537"/>
            <a:chOff x="2305050" y="5353050"/>
            <a:chExt cx="600075" cy="725025"/>
          </a:xfrm>
        </p:grpSpPr>
        <p:sp>
          <p:nvSpPr>
            <p:cNvPr id="242" name="Rectangle: Top Corners Rounded 241">
              <a:extLst>
                <a:ext uri="{FF2B5EF4-FFF2-40B4-BE49-F238E27FC236}">
                  <a16:creationId xmlns:a16="http://schemas.microsoft.com/office/drawing/2014/main" id="{7EA88915-31A7-BF0A-EC9C-7371AFAB1368}"/>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4CF59BBF-2ECE-2668-3081-F3E3B90958EC}"/>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Oval 243">
              <a:extLst>
                <a:ext uri="{FF2B5EF4-FFF2-40B4-BE49-F238E27FC236}">
                  <a16:creationId xmlns:a16="http://schemas.microsoft.com/office/drawing/2014/main" id="{EF5A5032-63B9-2C55-EE90-48D29B3D33E7}"/>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8" name="Group 217">
            <a:extLst>
              <a:ext uri="{FF2B5EF4-FFF2-40B4-BE49-F238E27FC236}">
                <a16:creationId xmlns:a16="http://schemas.microsoft.com/office/drawing/2014/main" id="{99A40398-49BF-05B6-27AE-C8EF609233AE}"/>
              </a:ext>
            </a:extLst>
          </p:cNvPr>
          <p:cNvGrpSpPr>
            <a:grpSpLocks noChangeAspect="1"/>
          </p:cNvGrpSpPr>
          <p:nvPr/>
        </p:nvGrpSpPr>
        <p:grpSpPr>
          <a:xfrm>
            <a:off x="7474215" y="2613904"/>
            <a:ext cx="288471" cy="348537"/>
            <a:chOff x="2305050" y="5353050"/>
            <a:chExt cx="600075" cy="725025"/>
          </a:xfrm>
          <a:solidFill>
            <a:srgbClr val="89C978"/>
          </a:solidFill>
        </p:grpSpPr>
        <p:sp>
          <p:nvSpPr>
            <p:cNvPr id="239" name="Rectangle: Top Corners Rounded 238">
              <a:extLst>
                <a:ext uri="{FF2B5EF4-FFF2-40B4-BE49-F238E27FC236}">
                  <a16:creationId xmlns:a16="http://schemas.microsoft.com/office/drawing/2014/main" id="{90A1E382-2650-2D07-F68C-0E2D9692DB17}"/>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Rectangle 239">
              <a:extLst>
                <a:ext uri="{FF2B5EF4-FFF2-40B4-BE49-F238E27FC236}">
                  <a16:creationId xmlns:a16="http://schemas.microsoft.com/office/drawing/2014/main" id="{14DE4ABC-91F2-4130-A31D-3094F9D9463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Oval 240">
              <a:extLst>
                <a:ext uri="{FF2B5EF4-FFF2-40B4-BE49-F238E27FC236}">
                  <a16:creationId xmlns:a16="http://schemas.microsoft.com/office/drawing/2014/main" id="{1C74F97E-6A3C-BEFD-2A8B-6AB49EC47A9D}"/>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9" name="Group 218">
            <a:extLst>
              <a:ext uri="{FF2B5EF4-FFF2-40B4-BE49-F238E27FC236}">
                <a16:creationId xmlns:a16="http://schemas.microsoft.com/office/drawing/2014/main" id="{94FEC412-4AAE-8798-82A4-41A872B9679A}"/>
              </a:ext>
            </a:extLst>
          </p:cNvPr>
          <p:cNvGrpSpPr>
            <a:grpSpLocks noChangeAspect="1"/>
          </p:cNvGrpSpPr>
          <p:nvPr/>
        </p:nvGrpSpPr>
        <p:grpSpPr>
          <a:xfrm>
            <a:off x="7474215" y="2324403"/>
            <a:ext cx="288471" cy="348537"/>
            <a:chOff x="2305050" y="5353050"/>
            <a:chExt cx="600075" cy="725025"/>
          </a:xfrm>
          <a:solidFill>
            <a:srgbClr val="89C978"/>
          </a:solidFill>
        </p:grpSpPr>
        <p:sp>
          <p:nvSpPr>
            <p:cNvPr id="236" name="Rectangle: Top Corners Rounded 235">
              <a:extLst>
                <a:ext uri="{FF2B5EF4-FFF2-40B4-BE49-F238E27FC236}">
                  <a16:creationId xmlns:a16="http://schemas.microsoft.com/office/drawing/2014/main" id="{0AC31DCF-3F15-0ECD-50E0-DA4C2DFABD23}"/>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Rectangle 236">
              <a:extLst>
                <a:ext uri="{FF2B5EF4-FFF2-40B4-BE49-F238E27FC236}">
                  <a16:creationId xmlns:a16="http://schemas.microsoft.com/office/drawing/2014/main" id="{34C9C390-4603-4E25-EFA2-D656ECFE39E5}"/>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Oval 237">
              <a:extLst>
                <a:ext uri="{FF2B5EF4-FFF2-40B4-BE49-F238E27FC236}">
                  <a16:creationId xmlns:a16="http://schemas.microsoft.com/office/drawing/2014/main" id="{00D778FD-EA87-D8E0-5808-03BEABEE4985}"/>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0" name="Group 219">
            <a:extLst>
              <a:ext uri="{FF2B5EF4-FFF2-40B4-BE49-F238E27FC236}">
                <a16:creationId xmlns:a16="http://schemas.microsoft.com/office/drawing/2014/main" id="{AC5D1AB1-406A-E549-3A0B-D53B160C3DFC}"/>
              </a:ext>
            </a:extLst>
          </p:cNvPr>
          <p:cNvGrpSpPr>
            <a:grpSpLocks noChangeAspect="1"/>
          </p:cNvGrpSpPr>
          <p:nvPr/>
        </p:nvGrpSpPr>
        <p:grpSpPr>
          <a:xfrm>
            <a:off x="7474215" y="2034903"/>
            <a:ext cx="288471" cy="348537"/>
            <a:chOff x="2305050" y="5353050"/>
            <a:chExt cx="600075" cy="725025"/>
          </a:xfrm>
          <a:solidFill>
            <a:srgbClr val="A63DB1"/>
          </a:solidFill>
        </p:grpSpPr>
        <p:sp>
          <p:nvSpPr>
            <p:cNvPr id="233" name="Rectangle: Top Corners Rounded 232">
              <a:extLst>
                <a:ext uri="{FF2B5EF4-FFF2-40B4-BE49-F238E27FC236}">
                  <a16:creationId xmlns:a16="http://schemas.microsoft.com/office/drawing/2014/main" id="{D178113A-1242-7895-3141-A30D346AE3FC}"/>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Rectangle 233">
              <a:extLst>
                <a:ext uri="{FF2B5EF4-FFF2-40B4-BE49-F238E27FC236}">
                  <a16:creationId xmlns:a16="http://schemas.microsoft.com/office/drawing/2014/main" id="{3B4EBFA1-BE16-32BE-0507-A0F84F80787D}"/>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Oval 234">
              <a:extLst>
                <a:ext uri="{FF2B5EF4-FFF2-40B4-BE49-F238E27FC236}">
                  <a16:creationId xmlns:a16="http://schemas.microsoft.com/office/drawing/2014/main" id="{AE71C0B0-8B31-263C-86DA-F5EBFA4A6634}"/>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1" name="Group 220">
            <a:extLst>
              <a:ext uri="{FF2B5EF4-FFF2-40B4-BE49-F238E27FC236}">
                <a16:creationId xmlns:a16="http://schemas.microsoft.com/office/drawing/2014/main" id="{967C7417-CB8B-F900-1C49-AA7D2424BE26}"/>
              </a:ext>
            </a:extLst>
          </p:cNvPr>
          <p:cNvGrpSpPr>
            <a:grpSpLocks noChangeAspect="1"/>
          </p:cNvGrpSpPr>
          <p:nvPr/>
        </p:nvGrpSpPr>
        <p:grpSpPr>
          <a:xfrm>
            <a:off x="7474215" y="1745402"/>
            <a:ext cx="288471" cy="348537"/>
            <a:chOff x="2305050" y="5353050"/>
            <a:chExt cx="600075" cy="725025"/>
          </a:xfrm>
          <a:solidFill>
            <a:srgbClr val="A63DB1"/>
          </a:solidFill>
        </p:grpSpPr>
        <p:sp>
          <p:nvSpPr>
            <p:cNvPr id="230" name="Rectangle: Top Corners Rounded 229">
              <a:extLst>
                <a:ext uri="{FF2B5EF4-FFF2-40B4-BE49-F238E27FC236}">
                  <a16:creationId xmlns:a16="http://schemas.microsoft.com/office/drawing/2014/main" id="{A13DFC70-6CA5-1572-1FD0-735C2824FC40}"/>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CD0A1B43-2EB4-6CDC-C600-03AEC4893CA4}"/>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Oval 231">
              <a:extLst>
                <a:ext uri="{FF2B5EF4-FFF2-40B4-BE49-F238E27FC236}">
                  <a16:creationId xmlns:a16="http://schemas.microsoft.com/office/drawing/2014/main" id="{BBE56024-AD90-89E1-4113-A6534F8EFF25}"/>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9" name="Group 288">
            <a:extLst>
              <a:ext uri="{FF2B5EF4-FFF2-40B4-BE49-F238E27FC236}">
                <a16:creationId xmlns:a16="http://schemas.microsoft.com/office/drawing/2014/main" id="{4CB20D77-BB2C-C762-AF89-3915F18A52D4}"/>
              </a:ext>
            </a:extLst>
          </p:cNvPr>
          <p:cNvGrpSpPr/>
          <p:nvPr/>
        </p:nvGrpSpPr>
        <p:grpSpPr>
          <a:xfrm>
            <a:off x="8020164" y="3482927"/>
            <a:ext cx="288471" cy="2954938"/>
            <a:chOff x="6241758" y="2390400"/>
            <a:chExt cx="387416" cy="3968485"/>
          </a:xfrm>
        </p:grpSpPr>
        <p:grpSp>
          <p:nvGrpSpPr>
            <p:cNvPr id="322" name="Group 321">
              <a:extLst>
                <a:ext uri="{FF2B5EF4-FFF2-40B4-BE49-F238E27FC236}">
                  <a16:creationId xmlns:a16="http://schemas.microsoft.com/office/drawing/2014/main" id="{941F2519-FA67-91F5-11BF-C76582F4D473}"/>
                </a:ext>
              </a:extLst>
            </p:cNvPr>
            <p:cNvGrpSpPr>
              <a:grpSpLocks noChangeAspect="1"/>
            </p:cNvGrpSpPr>
            <p:nvPr/>
          </p:nvGrpSpPr>
          <p:grpSpPr>
            <a:xfrm>
              <a:off x="6241758" y="5890800"/>
              <a:ext cx="387416" cy="468085"/>
              <a:chOff x="2305050" y="5353050"/>
              <a:chExt cx="600075" cy="725025"/>
            </a:xfrm>
          </p:grpSpPr>
          <p:sp>
            <p:nvSpPr>
              <p:cNvPr id="359" name="Rectangle: Top Corners Rounded 358">
                <a:extLst>
                  <a:ext uri="{FF2B5EF4-FFF2-40B4-BE49-F238E27FC236}">
                    <a16:creationId xmlns:a16="http://schemas.microsoft.com/office/drawing/2014/main" id="{DD433879-D53B-15DD-1605-E391CE61149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2BE18467-829F-B63D-F521-3B39AAB6F78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Oval 360">
                <a:extLst>
                  <a:ext uri="{FF2B5EF4-FFF2-40B4-BE49-F238E27FC236}">
                    <a16:creationId xmlns:a16="http://schemas.microsoft.com/office/drawing/2014/main" id="{AF07528D-3E10-E7C4-A466-9318862B2C5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3" name="Group 322">
              <a:extLst>
                <a:ext uri="{FF2B5EF4-FFF2-40B4-BE49-F238E27FC236}">
                  <a16:creationId xmlns:a16="http://schemas.microsoft.com/office/drawing/2014/main" id="{1D0A0FEC-C28C-5366-D1E9-E112215DF128}"/>
                </a:ext>
              </a:extLst>
            </p:cNvPr>
            <p:cNvGrpSpPr>
              <a:grpSpLocks noChangeAspect="1"/>
            </p:cNvGrpSpPr>
            <p:nvPr/>
          </p:nvGrpSpPr>
          <p:grpSpPr>
            <a:xfrm>
              <a:off x="6241758" y="5500800"/>
              <a:ext cx="387416" cy="468085"/>
              <a:chOff x="2305050" y="5353050"/>
              <a:chExt cx="600075" cy="725025"/>
            </a:xfrm>
          </p:grpSpPr>
          <p:sp>
            <p:nvSpPr>
              <p:cNvPr id="356" name="Rectangle: Top Corners Rounded 355">
                <a:extLst>
                  <a:ext uri="{FF2B5EF4-FFF2-40B4-BE49-F238E27FC236}">
                    <a16:creationId xmlns:a16="http://schemas.microsoft.com/office/drawing/2014/main" id="{B4FB3FCC-933D-3889-AE80-F81E5BB742F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Rectangle 356">
                <a:extLst>
                  <a:ext uri="{FF2B5EF4-FFF2-40B4-BE49-F238E27FC236}">
                    <a16:creationId xmlns:a16="http://schemas.microsoft.com/office/drawing/2014/main" id="{99A65589-F87F-C00E-6A7B-9507214C2DF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8" name="Oval 357">
                <a:extLst>
                  <a:ext uri="{FF2B5EF4-FFF2-40B4-BE49-F238E27FC236}">
                    <a16:creationId xmlns:a16="http://schemas.microsoft.com/office/drawing/2014/main" id="{F0108741-9014-5FC3-E751-AABB87B57EE7}"/>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4" name="Group 323">
              <a:extLst>
                <a:ext uri="{FF2B5EF4-FFF2-40B4-BE49-F238E27FC236}">
                  <a16:creationId xmlns:a16="http://schemas.microsoft.com/office/drawing/2014/main" id="{1D5923E4-5C91-4400-7923-077074D91EB0}"/>
                </a:ext>
              </a:extLst>
            </p:cNvPr>
            <p:cNvGrpSpPr>
              <a:grpSpLocks noChangeAspect="1"/>
            </p:cNvGrpSpPr>
            <p:nvPr/>
          </p:nvGrpSpPr>
          <p:grpSpPr>
            <a:xfrm>
              <a:off x="6241758" y="5112000"/>
              <a:ext cx="387416" cy="468085"/>
              <a:chOff x="2305050" y="5353050"/>
              <a:chExt cx="600075" cy="725025"/>
            </a:xfrm>
          </p:grpSpPr>
          <p:sp>
            <p:nvSpPr>
              <p:cNvPr id="353" name="Rectangle: Top Corners Rounded 352">
                <a:extLst>
                  <a:ext uri="{FF2B5EF4-FFF2-40B4-BE49-F238E27FC236}">
                    <a16:creationId xmlns:a16="http://schemas.microsoft.com/office/drawing/2014/main" id="{24F2DAAD-8A0F-3EFD-5819-665470DADF80}"/>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Rectangle 353">
                <a:extLst>
                  <a:ext uri="{FF2B5EF4-FFF2-40B4-BE49-F238E27FC236}">
                    <a16:creationId xmlns:a16="http://schemas.microsoft.com/office/drawing/2014/main" id="{B9D148BA-96FD-4022-8A2B-49C78203768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Oval 354">
                <a:extLst>
                  <a:ext uri="{FF2B5EF4-FFF2-40B4-BE49-F238E27FC236}">
                    <a16:creationId xmlns:a16="http://schemas.microsoft.com/office/drawing/2014/main" id="{8126FB22-592C-6B98-4641-5C316385F1CC}"/>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5" name="Group 324">
              <a:extLst>
                <a:ext uri="{FF2B5EF4-FFF2-40B4-BE49-F238E27FC236}">
                  <a16:creationId xmlns:a16="http://schemas.microsoft.com/office/drawing/2014/main" id="{4D884E02-D287-ACD4-BA52-32307DEDDDFF}"/>
                </a:ext>
              </a:extLst>
            </p:cNvPr>
            <p:cNvGrpSpPr>
              <a:grpSpLocks noChangeAspect="1"/>
            </p:cNvGrpSpPr>
            <p:nvPr/>
          </p:nvGrpSpPr>
          <p:grpSpPr>
            <a:xfrm>
              <a:off x="6241758" y="4723200"/>
              <a:ext cx="387416" cy="468085"/>
              <a:chOff x="2305050" y="5353050"/>
              <a:chExt cx="600075" cy="725025"/>
            </a:xfrm>
          </p:grpSpPr>
          <p:sp>
            <p:nvSpPr>
              <p:cNvPr id="350" name="Rectangle: Top Corners Rounded 349">
                <a:extLst>
                  <a:ext uri="{FF2B5EF4-FFF2-40B4-BE49-F238E27FC236}">
                    <a16:creationId xmlns:a16="http://schemas.microsoft.com/office/drawing/2014/main" id="{1B195CD2-257C-7C41-F83F-8F95878D7097}"/>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Rectangle 350">
                <a:extLst>
                  <a:ext uri="{FF2B5EF4-FFF2-40B4-BE49-F238E27FC236}">
                    <a16:creationId xmlns:a16="http://schemas.microsoft.com/office/drawing/2014/main" id="{B87A2534-6290-9265-9D1F-276E793E7F2B}"/>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Oval 351">
                <a:extLst>
                  <a:ext uri="{FF2B5EF4-FFF2-40B4-BE49-F238E27FC236}">
                    <a16:creationId xmlns:a16="http://schemas.microsoft.com/office/drawing/2014/main" id="{040630AC-2DE3-2ABE-E448-07DD74E0949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6" name="Group 325">
              <a:extLst>
                <a:ext uri="{FF2B5EF4-FFF2-40B4-BE49-F238E27FC236}">
                  <a16:creationId xmlns:a16="http://schemas.microsoft.com/office/drawing/2014/main" id="{345D3C41-30EE-363E-D17D-DEC821896ADF}"/>
                </a:ext>
              </a:extLst>
            </p:cNvPr>
            <p:cNvGrpSpPr>
              <a:grpSpLocks noChangeAspect="1"/>
            </p:cNvGrpSpPr>
            <p:nvPr/>
          </p:nvGrpSpPr>
          <p:grpSpPr>
            <a:xfrm>
              <a:off x="6241758" y="4334400"/>
              <a:ext cx="387416" cy="468085"/>
              <a:chOff x="2305050" y="5353050"/>
              <a:chExt cx="600075" cy="725025"/>
            </a:xfrm>
          </p:grpSpPr>
          <p:sp>
            <p:nvSpPr>
              <p:cNvPr id="347" name="Rectangle: Top Corners Rounded 346">
                <a:extLst>
                  <a:ext uri="{FF2B5EF4-FFF2-40B4-BE49-F238E27FC236}">
                    <a16:creationId xmlns:a16="http://schemas.microsoft.com/office/drawing/2014/main" id="{C0F9B202-5A1E-7527-2C81-65936D2E8D4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Rectangle 347">
                <a:extLst>
                  <a:ext uri="{FF2B5EF4-FFF2-40B4-BE49-F238E27FC236}">
                    <a16:creationId xmlns:a16="http://schemas.microsoft.com/office/drawing/2014/main" id="{ED42D9F2-87FD-BE21-2499-C0D0AD6F8A06}"/>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Oval 348">
                <a:extLst>
                  <a:ext uri="{FF2B5EF4-FFF2-40B4-BE49-F238E27FC236}">
                    <a16:creationId xmlns:a16="http://schemas.microsoft.com/office/drawing/2014/main" id="{0F3A61D3-7432-259D-CED0-C3282CB876EE}"/>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7" name="Group 326">
              <a:extLst>
                <a:ext uri="{FF2B5EF4-FFF2-40B4-BE49-F238E27FC236}">
                  <a16:creationId xmlns:a16="http://schemas.microsoft.com/office/drawing/2014/main" id="{7A0246A6-47BC-FBA4-4AC1-81B034FB3887}"/>
                </a:ext>
              </a:extLst>
            </p:cNvPr>
            <p:cNvGrpSpPr>
              <a:grpSpLocks noChangeAspect="1"/>
            </p:cNvGrpSpPr>
            <p:nvPr/>
          </p:nvGrpSpPr>
          <p:grpSpPr>
            <a:xfrm>
              <a:off x="6241758" y="3945600"/>
              <a:ext cx="387416" cy="468085"/>
              <a:chOff x="2305050" y="5353050"/>
              <a:chExt cx="600075" cy="725025"/>
            </a:xfrm>
          </p:grpSpPr>
          <p:sp>
            <p:nvSpPr>
              <p:cNvPr id="344" name="Rectangle: Top Corners Rounded 343">
                <a:extLst>
                  <a:ext uri="{FF2B5EF4-FFF2-40B4-BE49-F238E27FC236}">
                    <a16:creationId xmlns:a16="http://schemas.microsoft.com/office/drawing/2014/main" id="{8C56CD73-E05E-75E8-0123-F8C5D5E6184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1413FAA4-B336-31EE-771B-6041AA1CCA6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6" name="Oval 345">
                <a:extLst>
                  <a:ext uri="{FF2B5EF4-FFF2-40B4-BE49-F238E27FC236}">
                    <a16:creationId xmlns:a16="http://schemas.microsoft.com/office/drawing/2014/main" id="{E64BA327-6FBD-C4D1-8CF6-A0DBE7AFCE82}"/>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8" name="Group 327">
              <a:extLst>
                <a:ext uri="{FF2B5EF4-FFF2-40B4-BE49-F238E27FC236}">
                  <a16:creationId xmlns:a16="http://schemas.microsoft.com/office/drawing/2014/main" id="{217F3901-A454-5FC2-D50E-B4C532FD9FE5}"/>
                </a:ext>
              </a:extLst>
            </p:cNvPr>
            <p:cNvGrpSpPr>
              <a:grpSpLocks noChangeAspect="1"/>
            </p:cNvGrpSpPr>
            <p:nvPr/>
          </p:nvGrpSpPr>
          <p:grpSpPr>
            <a:xfrm>
              <a:off x="6241758" y="3556800"/>
              <a:ext cx="387416" cy="468085"/>
              <a:chOff x="2305050" y="5353050"/>
              <a:chExt cx="600075" cy="725025"/>
            </a:xfrm>
          </p:grpSpPr>
          <p:sp>
            <p:nvSpPr>
              <p:cNvPr id="341" name="Rectangle: Top Corners Rounded 340">
                <a:extLst>
                  <a:ext uri="{FF2B5EF4-FFF2-40B4-BE49-F238E27FC236}">
                    <a16:creationId xmlns:a16="http://schemas.microsoft.com/office/drawing/2014/main" id="{668AC45D-6751-2251-BB2F-5B7E492D692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05BF9815-B78C-FAA5-536B-709134519A1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Oval 342">
                <a:extLst>
                  <a:ext uri="{FF2B5EF4-FFF2-40B4-BE49-F238E27FC236}">
                    <a16:creationId xmlns:a16="http://schemas.microsoft.com/office/drawing/2014/main" id="{4173200B-7002-8B1C-0B1D-A1CE30B85DA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9" name="Group 328">
              <a:extLst>
                <a:ext uri="{FF2B5EF4-FFF2-40B4-BE49-F238E27FC236}">
                  <a16:creationId xmlns:a16="http://schemas.microsoft.com/office/drawing/2014/main" id="{A260259F-5160-EAD2-1048-8665014592B6}"/>
                </a:ext>
              </a:extLst>
            </p:cNvPr>
            <p:cNvGrpSpPr>
              <a:grpSpLocks noChangeAspect="1"/>
            </p:cNvGrpSpPr>
            <p:nvPr/>
          </p:nvGrpSpPr>
          <p:grpSpPr>
            <a:xfrm>
              <a:off x="6241758" y="3168000"/>
              <a:ext cx="387416" cy="468085"/>
              <a:chOff x="2305050" y="5353050"/>
              <a:chExt cx="600075" cy="725025"/>
            </a:xfrm>
          </p:grpSpPr>
          <p:sp>
            <p:nvSpPr>
              <p:cNvPr id="338" name="Rectangle: Top Corners Rounded 337">
                <a:extLst>
                  <a:ext uri="{FF2B5EF4-FFF2-40B4-BE49-F238E27FC236}">
                    <a16:creationId xmlns:a16="http://schemas.microsoft.com/office/drawing/2014/main" id="{E6BF8322-B591-11BE-A5E8-ED058733FA9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6E2B1BB7-A75D-0D7C-8CB9-02615609475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Oval 339">
                <a:extLst>
                  <a:ext uri="{FF2B5EF4-FFF2-40B4-BE49-F238E27FC236}">
                    <a16:creationId xmlns:a16="http://schemas.microsoft.com/office/drawing/2014/main" id="{FD129A0A-9AB2-E624-9E18-C8D24E2965AB}"/>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0" name="Group 329">
              <a:extLst>
                <a:ext uri="{FF2B5EF4-FFF2-40B4-BE49-F238E27FC236}">
                  <a16:creationId xmlns:a16="http://schemas.microsoft.com/office/drawing/2014/main" id="{A7649F8A-33E7-90D9-CB61-6CBB2FDFF2A3}"/>
                </a:ext>
              </a:extLst>
            </p:cNvPr>
            <p:cNvGrpSpPr>
              <a:grpSpLocks noChangeAspect="1"/>
            </p:cNvGrpSpPr>
            <p:nvPr/>
          </p:nvGrpSpPr>
          <p:grpSpPr>
            <a:xfrm>
              <a:off x="6241758" y="2779200"/>
              <a:ext cx="387416" cy="468085"/>
              <a:chOff x="2305050" y="5353050"/>
              <a:chExt cx="600075" cy="725025"/>
            </a:xfrm>
          </p:grpSpPr>
          <p:sp>
            <p:nvSpPr>
              <p:cNvPr id="335" name="Rectangle: Top Corners Rounded 334">
                <a:extLst>
                  <a:ext uri="{FF2B5EF4-FFF2-40B4-BE49-F238E27FC236}">
                    <a16:creationId xmlns:a16="http://schemas.microsoft.com/office/drawing/2014/main" id="{BCB6336A-AFB6-EEC7-F3E2-2FE2FDE9E2B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 name="Rectangle 335">
                <a:extLst>
                  <a:ext uri="{FF2B5EF4-FFF2-40B4-BE49-F238E27FC236}">
                    <a16:creationId xmlns:a16="http://schemas.microsoft.com/office/drawing/2014/main" id="{DE676483-D832-D118-22B5-C8DFFF1ED40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Oval 336">
                <a:extLst>
                  <a:ext uri="{FF2B5EF4-FFF2-40B4-BE49-F238E27FC236}">
                    <a16:creationId xmlns:a16="http://schemas.microsoft.com/office/drawing/2014/main" id="{9AF0AF2B-4566-583E-7227-186AB7F06BFC}"/>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1" name="Group 330">
              <a:extLst>
                <a:ext uri="{FF2B5EF4-FFF2-40B4-BE49-F238E27FC236}">
                  <a16:creationId xmlns:a16="http://schemas.microsoft.com/office/drawing/2014/main" id="{16AA2949-951E-5821-EDE4-BF12CB940484}"/>
                </a:ext>
              </a:extLst>
            </p:cNvPr>
            <p:cNvGrpSpPr>
              <a:grpSpLocks noChangeAspect="1"/>
            </p:cNvGrpSpPr>
            <p:nvPr/>
          </p:nvGrpSpPr>
          <p:grpSpPr>
            <a:xfrm>
              <a:off x="6241758" y="2390400"/>
              <a:ext cx="387416" cy="468085"/>
              <a:chOff x="2305050" y="5353050"/>
              <a:chExt cx="600075" cy="725025"/>
            </a:xfrm>
          </p:grpSpPr>
          <p:sp>
            <p:nvSpPr>
              <p:cNvPr id="332" name="Rectangle: Top Corners Rounded 331">
                <a:extLst>
                  <a:ext uri="{FF2B5EF4-FFF2-40B4-BE49-F238E27FC236}">
                    <a16:creationId xmlns:a16="http://schemas.microsoft.com/office/drawing/2014/main" id="{057D0C62-117E-8E8F-3898-EF46AD685187}"/>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Rectangle 332">
                <a:extLst>
                  <a:ext uri="{FF2B5EF4-FFF2-40B4-BE49-F238E27FC236}">
                    <a16:creationId xmlns:a16="http://schemas.microsoft.com/office/drawing/2014/main" id="{2EF2AD15-D347-2AFD-B243-07E231545DC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Oval 333">
                <a:extLst>
                  <a:ext uri="{FF2B5EF4-FFF2-40B4-BE49-F238E27FC236}">
                    <a16:creationId xmlns:a16="http://schemas.microsoft.com/office/drawing/2014/main" id="{1871E452-C48D-AAC1-D1E8-0709FAA6CBA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90" name="Group 289">
            <a:extLst>
              <a:ext uri="{FF2B5EF4-FFF2-40B4-BE49-F238E27FC236}">
                <a16:creationId xmlns:a16="http://schemas.microsoft.com/office/drawing/2014/main" id="{23CE5F64-A64F-FF33-D3D7-24B70FB086C8}"/>
              </a:ext>
            </a:extLst>
          </p:cNvPr>
          <p:cNvGrpSpPr>
            <a:grpSpLocks noChangeAspect="1"/>
          </p:cNvGrpSpPr>
          <p:nvPr/>
        </p:nvGrpSpPr>
        <p:grpSpPr>
          <a:xfrm>
            <a:off x="8020164" y="3193426"/>
            <a:ext cx="288471" cy="348537"/>
            <a:chOff x="2305050" y="5353050"/>
            <a:chExt cx="600075" cy="725025"/>
          </a:xfrm>
        </p:grpSpPr>
        <p:sp>
          <p:nvSpPr>
            <p:cNvPr id="319" name="Rectangle: Top Corners Rounded 318">
              <a:extLst>
                <a:ext uri="{FF2B5EF4-FFF2-40B4-BE49-F238E27FC236}">
                  <a16:creationId xmlns:a16="http://schemas.microsoft.com/office/drawing/2014/main" id="{9F300C73-5344-F0D8-E9B4-671487B78074}"/>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0" name="Rectangle 319">
              <a:extLst>
                <a:ext uri="{FF2B5EF4-FFF2-40B4-BE49-F238E27FC236}">
                  <a16:creationId xmlns:a16="http://schemas.microsoft.com/office/drawing/2014/main" id="{C0C47C8A-77D8-05AA-964A-236C79016150}"/>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Oval 320">
              <a:extLst>
                <a:ext uri="{FF2B5EF4-FFF2-40B4-BE49-F238E27FC236}">
                  <a16:creationId xmlns:a16="http://schemas.microsoft.com/office/drawing/2014/main" id="{7C11C569-4CC2-FFB9-1783-F373D7BA924D}"/>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1" name="Group 290">
            <a:extLst>
              <a:ext uri="{FF2B5EF4-FFF2-40B4-BE49-F238E27FC236}">
                <a16:creationId xmlns:a16="http://schemas.microsoft.com/office/drawing/2014/main" id="{379428A4-A7E5-FA3F-E5D3-5E1E5A83E661}"/>
              </a:ext>
            </a:extLst>
          </p:cNvPr>
          <p:cNvGrpSpPr>
            <a:grpSpLocks noChangeAspect="1"/>
          </p:cNvGrpSpPr>
          <p:nvPr/>
        </p:nvGrpSpPr>
        <p:grpSpPr>
          <a:xfrm>
            <a:off x="8020164" y="2903405"/>
            <a:ext cx="288471" cy="348537"/>
            <a:chOff x="2305050" y="5353050"/>
            <a:chExt cx="600075" cy="725025"/>
          </a:xfrm>
        </p:grpSpPr>
        <p:sp>
          <p:nvSpPr>
            <p:cNvPr id="316" name="Rectangle: Top Corners Rounded 315">
              <a:extLst>
                <a:ext uri="{FF2B5EF4-FFF2-40B4-BE49-F238E27FC236}">
                  <a16:creationId xmlns:a16="http://schemas.microsoft.com/office/drawing/2014/main" id="{C16CB9FF-B1C7-184F-A1D4-55B148A01FEB}"/>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7" name="Rectangle 316">
              <a:extLst>
                <a:ext uri="{FF2B5EF4-FFF2-40B4-BE49-F238E27FC236}">
                  <a16:creationId xmlns:a16="http://schemas.microsoft.com/office/drawing/2014/main" id="{F9028B67-B5A6-6A97-0363-1FC905956398}"/>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8" name="Oval 317">
              <a:extLst>
                <a:ext uri="{FF2B5EF4-FFF2-40B4-BE49-F238E27FC236}">
                  <a16:creationId xmlns:a16="http://schemas.microsoft.com/office/drawing/2014/main" id="{BF068BD3-C5E7-B634-5F7C-FD89F810D5B2}"/>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2" name="Group 291">
            <a:extLst>
              <a:ext uri="{FF2B5EF4-FFF2-40B4-BE49-F238E27FC236}">
                <a16:creationId xmlns:a16="http://schemas.microsoft.com/office/drawing/2014/main" id="{54F091E4-2595-7A08-B4D2-FFCD59AF6B3A}"/>
              </a:ext>
            </a:extLst>
          </p:cNvPr>
          <p:cNvGrpSpPr>
            <a:grpSpLocks noChangeAspect="1"/>
          </p:cNvGrpSpPr>
          <p:nvPr/>
        </p:nvGrpSpPr>
        <p:grpSpPr>
          <a:xfrm>
            <a:off x="8020164" y="2613904"/>
            <a:ext cx="288471" cy="348537"/>
            <a:chOff x="2305050" y="5353050"/>
            <a:chExt cx="600075" cy="725025"/>
          </a:xfrm>
          <a:solidFill>
            <a:srgbClr val="89C978"/>
          </a:solidFill>
        </p:grpSpPr>
        <p:sp>
          <p:nvSpPr>
            <p:cNvPr id="313" name="Rectangle: Top Corners Rounded 312">
              <a:extLst>
                <a:ext uri="{FF2B5EF4-FFF2-40B4-BE49-F238E27FC236}">
                  <a16:creationId xmlns:a16="http://schemas.microsoft.com/office/drawing/2014/main" id="{DA5AA1E8-866E-7D52-088A-C66646848605}"/>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 name="Rectangle 313">
              <a:extLst>
                <a:ext uri="{FF2B5EF4-FFF2-40B4-BE49-F238E27FC236}">
                  <a16:creationId xmlns:a16="http://schemas.microsoft.com/office/drawing/2014/main" id="{3DD6F368-D50B-83EE-364B-D85061E8CEEB}"/>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5" name="Oval 314">
              <a:extLst>
                <a:ext uri="{FF2B5EF4-FFF2-40B4-BE49-F238E27FC236}">
                  <a16:creationId xmlns:a16="http://schemas.microsoft.com/office/drawing/2014/main" id="{93C5163B-C5F7-A814-3863-13DA244A179C}"/>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3" name="Group 292">
            <a:extLst>
              <a:ext uri="{FF2B5EF4-FFF2-40B4-BE49-F238E27FC236}">
                <a16:creationId xmlns:a16="http://schemas.microsoft.com/office/drawing/2014/main" id="{25DE21BE-7C1A-A0E1-9771-5513CEE26C8E}"/>
              </a:ext>
            </a:extLst>
          </p:cNvPr>
          <p:cNvGrpSpPr>
            <a:grpSpLocks noChangeAspect="1"/>
          </p:cNvGrpSpPr>
          <p:nvPr/>
        </p:nvGrpSpPr>
        <p:grpSpPr>
          <a:xfrm>
            <a:off x="8020164" y="2324403"/>
            <a:ext cx="288471" cy="348537"/>
            <a:chOff x="2305050" y="5353050"/>
            <a:chExt cx="600075" cy="725025"/>
          </a:xfrm>
          <a:solidFill>
            <a:srgbClr val="89C978"/>
          </a:solidFill>
        </p:grpSpPr>
        <p:sp>
          <p:nvSpPr>
            <p:cNvPr id="310" name="Rectangle: Top Corners Rounded 309">
              <a:extLst>
                <a:ext uri="{FF2B5EF4-FFF2-40B4-BE49-F238E27FC236}">
                  <a16:creationId xmlns:a16="http://schemas.microsoft.com/office/drawing/2014/main" id="{E758A904-2278-1FD4-9736-ACA1584715B4}"/>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1" name="Rectangle 310">
              <a:extLst>
                <a:ext uri="{FF2B5EF4-FFF2-40B4-BE49-F238E27FC236}">
                  <a16:creationId xmlns:a16="http://schemas.microsoft.com/office/drawing/2014/main" id="{98A7A5C0-709A-9D5C-4382-B4FE870AF2F6}"/>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 name="Oval 311">
              <a:extLst>
                <a:ext uri="{FF2B5EF4-FFF2-40B4-BE49-F238E27FC236}">
                  <a16:creationId xmlns:a16="http://schemas.microsoft.com/office/drawing/2014/main" id="{38E9DF94-DB69-9685-1AE6-8F989E630B10}"/>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3" name="Group 362">
            <a:extLst>
              <a:ext uri="{FF2B5EF4-FFF2-40B4-BE49-F238E27FC236}">
                <a16:creationId xmlns:a16="http://schemas.microsoft.com/office/drawing/2014/main" id="{225C8839-8372-F59D-A12E-7BBBC3AD84B5}"/>
              </a:ext>
            </a:extLst>
          </p:cNvPr>
          <p:cNvGrpSpPr/>
          <p:nvPr/>
        </p:nvGrpSpPr>
        <p:grpSpPr>
          <a:xfrm>
            <a:off x="8566113" y="3482927"/>
            <a:ext cx="288471" cy="2954938"/>
            <a:chOff x="6241758" y="2390400"/>
            <a:chExt cx="387416" cy="3968485"/>
          </a:xfrm>
        </p:grpSpPr>
        <p:grpSp>
          <p:nvGrpSpPr>
            <p:cNvPr id="480" name="Group 479">
              <a:extLst>
                <a:ext uri="{FF2B5EF4-FFF2-40B4-BE49-F238E27FC236}">
                  <a16:creationId xmlns:a16="http://schemas.microsoft.com/office/drawing/2014/main" id="{8D82EBB6-9EBE-3D8A-3404-06C2BC4DEED7}"/>
                </a:ext>
              </a:extLst>
            </p:cNvPr>
            <p:cNvGrpSpPr>
              <a:grpSpLocks noChangeAspect="1"/>
            </p:cNvGrpSpPr>
            <p:nvPr/>
          </p:nvGrpSpPr>
          <p:grpSpPr>
            <a:xfrm>
              <a:off x="6241758" y="5890800"/>
              <a:ext cx="387416" cy="468085"/>
              <a:chOff x="2305050" y="5353050"/>
              <a:chExt cx="600075" cy="725025"/>
            </a:xfrm>
          </p:grpSpPr>
          <p:sp>
            <p:nvSpPr>
              <p:cNvPr id="617" name="Rectangle: Top Corners Rounded 616">
                <a:extLst>
                  <a:ext uri="{FF2B5EF4-FFF2-40B4-BE49-F238E27FC236}">
                    <a16:creationId xmlns:a16="http://schemas.microsoft.com/office/drawing/2014/main" id="{AEBC41A3-4921-6DC7-69A7-89A826F0D2E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8" name="Rectangle 617">
                <a:extLst>
                  <a:ext uri="{FF2B5EF4-FFF2-40B4-BE49-F238E27FC236}">
                    <a16:creationId xmlns:a16="http://schemas.microsoft.com/office/drawing/2014/main" id="{A1972FDB-9C2D-8613-5FD9-5C2EF56346A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9" name="Oval 618">
                <a:extLst>
                  <a:ext uri="{FF2B5EF4-FFF2-40B4-BE49-F238E27FC236}">
                    <a16:creationId xmlns:a16="http://schemas.microsoft.com/office/drawing/2014/main" id="{0FEF5915-2233-BB3D-2ACD-F7A4827165AC}"/>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1" name="Group 480">
              <a:extLst>
                <a:ext uri="{FF2B5EF4-FFF2-40B4-BE49-F238E27FC236}">
                  <a16:creationId xmlns:a16="http://schemas.microsoft.com/office/drawing/2014/main" id="{867FB526-D0DE-EAAC-9B7B-00DCA7F3806D}"/>
                </a:ext>
              </a:extLst>
            </p:cNvPr>
            <p:cNvGrpSpPr>
              <a:grpSpLocks noChangeAspect="1"/>
            </p:cNvGrpSpPr>
            <p:nvPr/>
          </p:nvGrpSpPr>
          <p:grpSpPr>
            <a:xfrm>
              <a:off x="6241758" y="5500800"/>
              <a:ext cx="387416" cy="468085"/>
              <a:chOff x="2305050" y="5353050"/>
              <a:chExt cx="600075" cy="725025"/>
            </a:xfrm>
          </p:grpSpPr>
          <p:sp>
            <p:nvSpPr>
              <p:cNvPr id="614" name="Rectangle: Top Corners Rounded 613">
                <a:extLst>
                  <a:ext uri="{FF2B5EF4-FFF2-40B4-BE49-F238E27FC236}">
                    <a16:creationId xmlns:a16="http://schemas.microsoft.com/office/drawing/2014/main" id="{574906DE-DF20-C5B0-FA87-BB863201A3D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5" name="Rectangle 614">
                <a:extLst>
                  <a:ext uri="{FF2B5EF4-FFF2-40B4-BE49-F238E27FC236}">
                    <a16:creationId xmlns:a16="http://schemas.microsoft.com/office/drawing/2014/main" id="{C688D0D2-88A6-3801-BAA6-9B9B7AB842F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6" name="Oval 615">
                <a:extLst>
                  <a:ext uri="{FF2B5EF4-FFF2-40B4-BE49-F238E27FC236}">
                    <a16:creationId xmlns:a16="http://schemas.microsoft.com/office/drawing/2014/main" id="{ACBC7188-B506-923C-F375-243C1CCDC36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32FDB31D-9356-8205-9C38-C85E0BA9DF09}"/>
                </a:ext>
              </a:extLst>
            </p:cNvPr>
            <p:cNvGrpSpPr>
              <a:grpSpLocks noChangeAspect="1"/>
            </p:cNvGrpSpPr>
            <p:nvPr/>
          </p:nvGrpSpPr>
          <p:grpSpPr>
            <a:xfrm>
              <a:off x="6241758" y="5112000"/>
              <a:ext cx="387416" cy="468085"/>
              <a:chOff x="2305050" y="5353050"/>
              <a:chExt cx="600075" cy="725025"/>
            </a:xfrm>
          </p:grpSpPr>
          <p:sp>
            <p:nvSpPr>
              <p:cNvPr id="611" name="Rectangle: Top Corners Rounded 610">
                <a:extLst>
                  <a:ext uri="{FF2B5EF4-FFF2-40B4-BE49-F238E27FC236}">
                    <a16:creationId xmlns:a16="http://schemas.microsoft.com/office/drawing/2014/main" id="{9A499E8A-EACE-0F9D-EE5C-DD5BABBF0CD2}"/>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2" name="Rectangle 611">
                <a:extLst>
                  <a:ext uri="{FF2B5EF4-FFF2-40B4-BE49-F238E27FC236}">
                    <a16:creationId xmlns:a16="http://schemas.microsoft.com/office/drawing/2014/main" id="{6F1F41A5-670E-0EE9-F74E-D469AA4315A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3" name="Oval 612">
                <a:extLst>
                  <a:ext uri="{FF2B5EF4-FFF2-40B4-BE49-F238E27FC236}">
                    <a16:creationId xmlns:a16="http://schemas.microsoft.com/office/drawing/2014/main" id="{96BF888C-5315-AADD-AA9F-5C4E1C36C15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E429D4C8-09F0-A382-0B94-3942144F8BAD}"/>
                </a:ext>
              </a:extLst>
            </p:cNvPr>
            <p:cNvGrpSpPr>
              <a:grpSpLocks noChangeAspect="1"/>
            </p:cNvGrpSpPr>
            <p:nvPr/>
          </p:nvGrpSpPr>
          <p:grpSpPr>
            <a:xfrm>
              <a:off x="6241758" y="4723200"/>
              <a:ext cx="387416" cy="468085"/>
              <a:chOff x="2305050" y="5353050"/>
              <a:chExt cx="600075" cy="725025"/>
            </a:xfrm>
          </p:grpSpPr>
          <p:sp>
            <p:nvSpPr>
              <p:cNvPr id="608" name="Rectangle: Top Corners Rounded 607">
                <a:extLst>
                  <a:ext uri="{FF2B5EF4-FFF2-40B4-BE49-F238E27FC236}">
                    <a16:creationId xmlns:a16="http://schemas.microsoft.com/office/drawing/2014/main" id="{EE16A164-E409-622F-E399-8FB4B6A971C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9" name="Rectangle 608">
                <a:extLst>
                  <a:ext uri="{FF2B5EF4-FFF2-40B4-BE49-F238E27FC236}">
                    <a16:creationId xmlns:a16="http://schemas.microsoft.com/office/drawing/2014/main" id="{FC1F6C01-4704-3BB6-07E9-BD55A60ED667}"/>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0" name="Oval 609">
                <a:extLst>
                  <a:ext uri="{FF2B5EF4-FFF2-40B4-BE49-F238E27FC236}">
                    <a16:creationId xmlns:a16="http://schemas.microsoft.com/office/drawing/2014/main" id="{04D96ED6-1A11-2896-CDA2-C9BF3687D77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2" name="Group 531">
              <a:extLst>
                <a:ext uri="{FF2B5EF4-FFF2-40B4-BE49-F238E27FC236}">
                  <a16:creationId xmlns:a16="http://schemas.microsoft.com/office/drawing/2014/main" id="{53B99518-8760-2C2A-A10E-D8093484855E}"/>
                </a:ext>
              </a:extLst>
            </p:cNvPr>
            <p:cNvGrpSpPr>
              <a:grpSpLocks noChangeAspect="1"/>
            </p:cNvGrpSpPr>
            <p:nvPr/>
          </p:nvGrpSpPr>
          <p:grpSpPr>
            <a:xfrm>
              <a:off x="6241758" y="4334400"/>
              <a:ext cx="387416" cy="468085"/>
              <a:chOff x="2305050" y="5353050"/>
              <a:chExt cx="600075" cy="725025"/>
            </a:xfrm>
          </p:grpSpPr>
          <p:sp>
            <p:nvSpPr>
              <p:cNvPr id="605" name="Rectangle: Top Corners Rounded 604">
                <a:extLst>
                  <a:ext uri="{FF2B5EF4-FFF2-40B4-BE49-F238E27FC236}">
                    <a16:creationId xmlns:a16="http://schemas.microsoft.com/office/drawing/2014/main" id="{6E7380F6-C670-C3C2-1A39-BF903185B7D2}"/>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6" name="Rectangle 605">
                <a:extLst>
                  <a:ext uri="{FF2B5EF4-FFF2-40B4-BE49-F238E27FC236}">
                    <a16:creationId xmlns:a16="http://schemas.microsoft.com/office/drawing/2014/main" id="{EE67DE14-252B-B381-B216-670D70E228F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 name="Oval 606">
                <a:extLst>
                  <a:ext uri="{FF2B5EF4-FFF2-40B4-BE49-F238E27FC236}">
                    <a16:creationId xmlns:a16="http://schemas.microsoft.com/office/drawing/2014/main" id="{867A02C2-4B01-313D-B154-07AF5555BF7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3" name="Group 532">
              <a:extLst>
                <a:ext uri="{FF2B5EF4-FFF2-40B4-BE49-F238E27FC236}">
                  <a16:creationId xmlns:a16="http://schemas.microsoft.com/office/drawing/2014/main" id="{039FEB9A-C1EC-8C91-F80A-425DFA0C3CE3}"/>
                </a:ext>
              </a:extLst>
            </p:cNvPr>
            <p:cNvGrpSpPr>
              <a:grpSpLocks noChangeAspect="1"/>
            </p:cNvGrpSpPr>
            <p:nvPr/>
          </p:nvGrpSpPr>
          <p:grpSpPr>
            <a:xfrm>
              <a:off x="6241758" y="3945600"/>
              <a:ext cx="387416" cy="468085"/>
              <a:chOff x="2305050" y="5353050"/>
              <a:chExt cx="600075" cy="725025"/>
            </a:xfrm>
          </p:grpSpPr>
          <p:sp>
            <p:nvSpPr>
              <p:cNvPr id="602" name="Rectangle: Top Corners Rounded 601">
                <a:extLst>
                  <a:ext uri="{FF2B5EF4-FFF2-40B4-BE49-F238E27FC236}">
                    <a16:creationId xmlns:a16="http://schemas.microsoft.com/office/drawing/2014/main" id="{899A8A84-0DEA-4CCF-3257-0ADF5B7703B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3" name="Rectangle 602">
                <a:extLst>
                  <a:ext uri="{FF2B5EF4-FFF2-40B4-BE49-F238E27FC236}">
                    <a16:creationId xmlns:a16="http://schemas.microsoft.com/office/drawing/2014/main" id="{623162E9-EED5-786E-12C5-7022BD29F67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4" name="Oval 603">
                <a:extLst>
                  <a:ext uri="{FF2B5EF4-FFF2-40B4-BE49-F238E27FC236}">
                    <a16:creationId xmlns:a16="http://schemas.microsoft.com/office/drawing/2014/main" id="{93A4EC29-A8CA-5D7C-9733-CF3DAD66013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4" name="Group 533">
              <a:extLst>
                <a:ext uri="{FF2B5EF4-FFF2-40B4-BE49-F238E27FC236}">
                  <a16:creationId xmlns:a16="http://schemas.microsoft.com/office/drawing/2014/main" id="{DB95EC96-67EF-1CEB-C4BC-22A817A391E4}"/>
                </a:ext>
              </a:extLst>
            </p:cNvPr>
            <p:cNvGrpSpPr>
              <a:grpSpLocks noChangeAspect="1"/>
            </p:cNvGrpSpPr>
            <p:nvPr/>
          </p:nvGrpSpPr>
          <p:grpSpPr>
            <a:xfrm>
              <a:off x="6241758" y="3556800"/>
              <a:ext cx="387416" cy="468085"/>
              <a:chOff x="2305050" y="5353050"/>
              <a:chExt cx="600075" cy="725025"/>
            </a:xfrm>
          </p:grpSpPr>
          <p:sp>
            <p:nvSpPr>
              <p:cNvPr id="599" name="Rectangle: Top Corners Rounded 598">
                <a:extLst>
                  <a:ext uri="{FF2B5EF4-FFF2-40B4-BE49-F238E27FC236}">
                    <a16:creationId xmlns:a16="http://schemas.microsoft.com/office/drawing/2014/main" id="{DA05AF50-D0BD-1226-4DBE-84B4EEE30D9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0" name="Rectangle 599">
                <a:extLst>
                  <a:ext uri="{FF2B5EF4-FFF2-40B4-BE49-F238E27FC236}">
                    <a16:creationId xmlns:a16="http://schemas.microsoft.com/office/drawing/2014/main" id="{27FA240C-5193-F279-ADA9-A21D732BA51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1" name="Oval 600">
                <a:extLst>
                  <a:ext uri="{FF2B5EF4-FFF2-40B4-BE49-F238E27FC236}">
                    <a16:creationId xmlns:a16="http://schemas.microsoft.com/office/drawing/2014/main" id="{615CAFFE-A836-5642-3F40-FC26F02A1CFC}"/>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5" name="Group 534">
              <a:extLst>
                <a:ext uri="{FF2B5EF4-FFF2-40B4-BE49-F238E27FC236}">
                  <a16:creationId xmlns:a16="http://schemas.microsoft.com/office/drawing/2014/main" id="{FBAAE882-933B-2D96-791C-9F65FA9E24B8}"/>
                </a:ext>
              </a:extLst>
            </p:cNvPr>
            <p:cNvGrpSpPr>
              <a:grpSpLocks noChangeAspect="1"/>
            </p:cNvGrpSpPr>
            <p:nvPr/>
          </p:nvGrpSpPr>
          <p:grpSpPr>
            <a:xfrm>
              <a:off x="6241758" y="3168000"/>
              <a:ext cx="387416" cy="468085"/>
              <a:chOff x="2305050" y="5353050"/>
              <a:chExt cx="600075" cy="725025"/>
            </a:xfrm>
          </p:grpSpPr>
          <p:sp>
            <p:nvSpPr>
              <p:cNvPr id="596" name="Rectangle: Top Corners Rounded 595">
                <a:extLst>
                  <a:ext uri="{FF2B5EF4-FFF2-40B4-BE49-F238E27FC236}">
                    <a16:creationId xmlns:a16="http://schemas.microsoft.com/office/drawing/2014/main" id="{1C90D885-8550-AE46-FD3B-3E777A5B27B0}"/>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7" name="Rectangle 596">
                <a:extLst>
                  <a:ext uri="{FF2B5EF4-FFF2-40B4-BE49-F238E27FC236}">
                    <a16:creationId xmlns:a16="http://schemas.microsoft.com/office/drawing/2014/main" id="{C7E4EAF5-29AD-B78D-8BB5-C3E75F24514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8" name="Oval 597">
                <a:extLst>
                  <a:ext uri="{FF2B5EF4-FFF2-40B4-BE49-F238E27FC236}">
                    <a16:creationId xmlns:a16="http://schemas.microsoft.com/office/drawing/2014/main" id="{A28A6854-91E0-61E4-F45A-7DBE70AC707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8" name="Group 587">
              <a:extLst>
                <a:ext uri="{FF2B5EF4-FFF2-40B4-BE49-F238E27FC236}">
                  <a16:creationId xmlns:a16="http://schemas.microsoft.com/office/drawing/2014/main" id="{CF1ECBEE-DF6F-FBB4-4A0D-38730A25D775}"/>
                </a:ext>
              </a:extLst>
            </p:cNvPr>
            <p:cNvGrpSpPr>
              <a:grpSpLocks noChangeAspect="1"/>
            </p:cNvGrpSpPr>
            <p:nvPr/>
          </p:nvGrpSpPr>
          <p:grpSpPr>
            <a:xfrm>
              <a:off x="6241758" y="2779200"/>
              <a:ext cx="387416" cy="468085"/>
              <a:chOff x="2305050" y="5353050"/>
              <a:chExt cx="600075" cy="725025"/>
            </a:xfrm>
          </p:grpSpPr>
          <p:sp>
            <p:nvSpPr>
              <p:cNvPr id="593" name="Rectangle: Top Corners Rounded 592">
                <a:extLst>
                  <a:ext uri="{FF2B5EF4-FFF2-40B4-BE49-F238E27FC236}">
                    <a16:creationId xmlns:a16="http://schemas.microsoft.com/office/drawing/2014/main" id="{C578344C-56FA-89F6-3108-4441159236E2}"/>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4" name="Rectangle 593">
                <a:extLst>
                  <a:ext uri="{FF2B5EF4-FFF2-40B4-BE49-F238E27FC236}">
                    <a16:creationId xmlns:a16="http://schemas.microsoft.com/office/drawing/2014/main" id="{00C1FD27-FEBA-3D39-87A8-5E2E3BE7BCF8}"/>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5" name="Oval 594">
                <a:extLst>
                  <a:ext uri="{FF2B5EF4-FFF2-40B4-BE49-F238E27FC236}">
                    <a16:creationId xmlns:a16="http://schemas.microsoft.com/office/drawing/2014/main" id="{993B0E96-5B58-0282-3D8F-BE786BA5291B}"/>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9" name="Group 588">
              <a:extLst>
                <a:ext uri="{FF2B5EF4-FFF2-40B4-BE49-F238E27FC236}">
                  <a16:creationId xmlns:a16="http://schemas.microsoft.com/office/drawing/2014/main" id="{480AC38E-9A3D-DAAF-EA6F-B53E5EBF9165}"/>
                </a:ext>
              </a:extLst>
            </p:cNvPr>
            <p:cNvGrpSpPr>
              <a:grpSpLocks noChangeAspect="1"/>
            </p:cNvGrpSpPr>
            <p:nvPr/>
          </p:nvGrpSpPr>
          <p:grpSpPr>
            <a:xfrm>
              <a:off x="6241758" y="2390400"/>
              <a:ext cx="387416" cy="468085"/>
              <a:chOff x="2305050" y="5353050"/>
              <a:chExt cx="600075" cy="725025"/>
            </a:xfrm>
          </p:grpSpPr>
          <p:sp>
            <p:nvSpPr>
              <p:cNvPr id="590" name="Rectangle: Top Corners Rounded 589">
                <a:extLst>
                  <a:ext uri="{FF2B5EF4-FFF2-40B4-BE49-F238E27FC236}">
                    <a16:creationId xmlns:a16="http://schemas.microsoft.com/office/drawing/2014/main" id="{28B572E3-EF80-9505-CD2D-4585914E4B7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1" name="Rectangle 590">
                <a:extLst>
                  <a:ext uri="{FF2B5EF4-FFF2-40B4-BE49-F238E27FC236}">
                    <a16:creationId xmlns:a16="http://schemas.microsoft.com/office/drawing/2014/main" id="{4DE63179-8B15-7970-0D8B-05B0A947A6E6}"/>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2" name="Oval 591">
                <a:extLst>
                  <a:ext uri="{FF2B5EF4-FFF2-40B4-BE49-F238E27FC236}">
                    <a16:creationId xmlns:a16="http://schemas.microsoft.com/office/drawing/2014/main" id="{DB786E02-C324-881F-3E61-84DDABF936D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64" name="Group 363">
            <a:extLst>
              <a:ext uri="{FF2B5EF4-FFF2-40B4-BE49-F238E27FC236}">
                <a16:creationId xmlns:a16="http://schemas.microsoft.com/office/drawing/2014/main" id="{2AB8AE0E-FAEF-2836-4509-5A144A0A0B46}"/>
              </a:ext>
            </a:extLst>
          </p:cNvPr>
          <p:cNvGrpSpPr>
            <a:grpSpLocks noChangeAspect="1"/>
          </p:cNvGrpSpPr>
          <p:nvPr/>
        </p:nvGrpSpPr>
        <p:grpSpPr>
          <a:xfrm>
            <a:off x="8566113" y="3193426"/>
            <a:ext cx="288471" cy="348537"/>
            <a:chOff x="2305050" y="5353050"/>
            <a:chExt cx="600075" cy="725025"/>
          </a:xfrm>
        </p:grpSpPr>
        <p:sp>
          <p:nvSpPr>
            <p:cNvPr id="477" name="Rectangle: Top Corners Rounded 476">
              <a:extLst>
                <a:ext uri="{FF2B5EF4-FFF2-40B4-BE49-F238E27FC236}">
                  <a16:creationId xmlns:a16="http://schemas.microsoft.com/office/drawing/2014/main" id="{DD402982-86C5-E683-E13F-EE0A282DB797}"/>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8" name="Rectangle 477">
              <a:extLst>
                <a:ext uri="{FF2B5EF4-FFF2-40B4-BE49-F238E27FC236}">
                  <a16:creationId xmlns:a16="http://schemas.microsoft.com/office/drawing/2014/main" id="{CD1C6657-7937-5AC4-0A90-1B5499F4D79C}"/>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9" name="Oval 478">
              <a:extLst>
                <a:ext uri="{FF2B5EF4-FFF2-40B4-BE49-F238E27FC236}">
                  <a16:creationId xmlns:a16="http://schemas.microsoft.com/office/drawing/2014/main" id="{FDBB73B7-FA3B-C9B3-2413-3B8AA6ECED52}"/>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5" name="Group 364">
            <a:extLst>
              <a:ext uri="{FF2B5EF4-FFF2-40B4-BE49-F238E27FC236}">
                <a16:creationId xmlns:a16="http://schemas.microsoft.com/office/drawing/2014/main" id="{6D2B6CCD-8395-ECAA-0376-2C7A7846F2BB}"/>
              </a:ext>
            </a:extLst>
          </p:cNvPr>
          <p:cNvGrpSpPr>
            <a:grpSpLocks noChangeAspect="1"/>
          </p:cNvGrpSpPr>
          <p:nvPr/>
        </p:nvGrpSpPr>
        <p:grpSpPr>
          <a:xfrm>
            <a:off x="8566113" y="2903405"/>
            <a:ext cx="288471" cy="348537"/>
            <a:chOff x="2305050" y="5353050"/>
            <a:chExt cx="600075" cy="725025"/>
          </a:xfrm>
        </p:grpSpPr>
        <p:sp>
          <p:nvSpPr>
            <p:cNvPr id="430" name="Rectangle: Top Corners Rounded 429">
              <a:extLst>
                <a:ext uri="{FF2B5EF4-FFF2-40B4-BE49-F238E27FC236}">
                  <a16:creationId xmlns:a16="http://schemas.microsoft.com/office/drawing/2014/main" id="{971BA82F-8702-D25C-A67A-61B1A20CC7E0}"/>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Rectangle 430">
              <a:extLst>
                <a:ext uri="{FF2B5EF4-FFF2-40B4-BE49-F238E27FC236}">
                  <a16:creationId xmlns:a16="http://schemas.microsoft.com/office/drawing/2014/main" id="{5686F82D-62E7-7DDA-D282-0324D34A73D7}"/>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6" name="Oval 475">
              <a:extLst>
                <a:ext uri="{FF2B5EF4-FFF2-40B4-BE49-F238E27FC236}">
                  <a16:creationId xmlns:a16="http://schemas.microsoft.com/office/drawing/2014/main" id="{EBA9DD1E-0792-1388-963A-F005ADEB34F1}"/>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1" name="Group 620">
            <a:extLst>
              <a:ext uri="{FF2B5EF4-FFF2-40B4-BE49-F238E27FC236}">
                <a16:creationId xmlns:a16="http://schemas.microsoft.com/office/drawing/2014/main" id="{720F2D13-DBDA-8B93-E2DE-4BEF0DB3A6D0}"/>
              </a:ext>
            </a:extLst>
          </p:cNvPr>
          <p:cNvGrpSpPr/>
          <p:nvPr/>
        </p:nvGrpSpPr>
        <p:grpSpPr>
          <a:xfrm>
            <a:off x="9112062" y="3482927"/>
            <a:ext cx="288471" cy="2954938"/>
            <a:chOff x="6241758" y="2390400"/>
            <a:chExt cx="387416" cy="3968485"/>
          </a:xfrm>
        </p:grpSpPr>
        <p:grpSp>
          <p:nvGrpSpPr>
            <p:cNvPr id="654" name="Group 653">
              <a:extLst>
                <a:ext uri="{FF2B5EF4-FFF2-40B4-BE49-F238E27FC236}">
                  <a16:creationId xmlns:a16="http://schemas.microsoft.com/office/drawing/2014/main" id="{7163958C-A2A7-42CC-74CF-33031C0CC9B7}"/>
                </a:ext>
              </a:extLst>
            </p:cNvPr>
            <p:cNvGrpSpPr>
              <a:grpSpLocks noChangeAspect="1"/>
            </p:cNvGrpSpPr>
            <p:nvPr/>
          </p:nvGrpSpPr>
          <p:grpSpPr>
            <a:xfrm>
              <a:off x="6241758" y="5890800"/>
              <a:ext cx="387416" cy="468085"/>
              <a:chOff x="2305050" y="5353050"/>
              <a:chExt cx="600075" cy="725025"/>
            </a:xfrm>
          </p:grpSpPr>
          <p:sp>
            <p:nvSpPr>
              <p:cNvPr id="691" name="Rectangle: Top Corners Rounded 690">
                <a:extLst>
                  <a:ext uri="{FF2B5EF4-FFF2-40B4-BE49-F238E27FC236}">
                    <a16:creationId xmlns:a16="http://schemas.microsoft.com/office/drawing/2014/main" id="{B76D8552-C45E-84D3-B432-EF21AC8C042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2" name="Rectangle 691">
                <a:extLst>
                  <a:ext uri="{FF2B5EF4-FFF2-40B4-BE49-F238E27FC236}">
                    <a16:creationId xmlns:a16="http://schemas.microsoft.com/office/drawing/2014/main" id="{6238C94F-EBE4-E0BD-4A84-FD08185BD96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3" name="Oval 692">
                <a:extLst>
                  <a:ext uri="{FF2B5EF4-FFF2-40B4-BE49-F238E27FC236}">
                    <a16:creationId xmlns:a16="http://schemas.microsoft.com/office/drawing/2014/main" id="{F202A4B1-FE09-F9FA-57CA-0A83B46112D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55" name="Group 654">
              <a:extLst>
                <a:ext uri="{FF2B5EF4-FFF2-40B4-BE49-F238E27FC236}">
                  <a16:creationId xmlns:a16="http://schemas.microsoft.com/office/drawing/2014/main" id="{24976820-F4DF-F450-DD90-A516AD8468B9}"/>
                </a:ext>
              </a:extLst>
            </p:cNvPr>
            <p:cNvGrpSpPr>
              <a:grpSpLocks noChangeAspect="1"/>
            </p:cNvGrpSpPr>
            <p:nvPr/>
          </p:nvGrpSpPr>
          <p:grpSpPr>
            <a:xfrm>
              <a:off x="6241758" y="5500800"/>
              <a:ext cx="387416" cy="468085"/>
              <a:chOff x="2305050" y="5353050"/>
              <a:chExt cx="600075" cy="725025"/>
            </a:xfrm>
          </p:grpSpPr>
          <p:sp>
            <p:nvSpPr>
              <p:cNvPr id="688" name="Rectangle: Top Corners Rounded 687">
                <a:extLst>
                  <a:ext uri="{FF2B5EF4-FFF2-40B4-BE49-F238E27FC236}">
                    <a16:creationId xmlns:a16="http://schemas.microsoft.com/office/drawing/2014/main" id="{28AE03C3-9F98-4480-920F-D5B100B84482}"/>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9" name="Rectangle 688">
                <a:extLst>
                  <a:ext uri="{FF2B5EF4-FFF2-40B4-BE49-F238E27FC236}">
                    <a16:creationId xmlns:a16="http://schemas.microsoft.com/office/drawing/2014/main" id="{32EE92B9-140E-C149-660C-098A33C1E1B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0" name="Oval 689">
                <a:extLst>
                  <a:ext uri="{FF2B5EF4-FFF2-40B4-BE49-F238E27FC236}">
                    <a16:creationId xmlns:a16="http://schemas.microsoft.com/office/drawing/2014/main" id="{1E72C278-5182-E58D-6248-80E4BA449AB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56" name="Group 655">
              <a:extLst>
                <a:ext uri="{FF2B5EF4-FFF2-40B4-BE49-F238E27FC236}">
                  <a16:creationId xmlns:a16="http://schemas.microsoft.com/office/drawing/2014/main" id="{2E8F8752-049D-0FAA-2AC4-CBA5D9089500}"/>
                </a:ext>
              </a:extLst>
            </p:cNvPr>
            <p:cNvGrpSpPr>
              <a:grpSpLocks noChangeAspect="1"/>
            </p:cNvGrpSpPr>
            <p:nvPr/>
          </p:nvGrpSpPr>
          <p:grpSpPr>
            <a:xfrm>
              <a:off x="6241758" y="5112000"/>
              <a:ext cx="387416" cy="468085"/>
              <a:chOff x="2305050" y="5353050"/>
              <a:chExt cx="600075" cy="725025"/>
            </a:xfrm>
          </p:grpSpPr>
          <p:sp>
            <p:nvSpPr>
              <p:cNvPr id="685" name="Rectangle: Top Corners Rounded 684">
                <a:extLst>
                  <a:ext uri="{FF2B5EF4-FFF2-40B4-BE49-F238E27FC236}">
                    <a16:creationId xmlns:a16="http://schemas.microsoft.com/office/drawing/2014/main" id="{267B24F8-2D5C-076C-6DD8-C1DACB63440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6" name="Rectangle 685">
                <a:extLst>
                  <a:ext uri="{FF2B5EF4-FFF2-40B4-BE49-F238E27FC236}">
                    <a16:creationId xmlns:a16="http://schemas.microsoft.com/office/drawing/2014/main" id="{C5F3BC77-8048-026E-FE7B-63BC9B226376}"/>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7" name="Oval 686">
                <a:extLst>
                  <a:ext uri="{FF2B5EF4-FFF2-40B4-BE49-F238E27FC236}">
                    <a16:creationId xmlns:a16="http://schemas.microsoft.com/office/drawing/2014/main" id="{82468A78-89B9-B65D-B79D-FF2A74C864D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57" name="Group 656">
              <a:extLst>
                <a:ext uri="{FF2B5EF4-FFF2-40B4-BE49-F238E27FC236}">
                  <a16:creationId xmlns:a16="http://schemas.microsoft.com/office/drawing/2014/main" id="{4FD33D65-9A46-E17A-3128-38751C3DAF57}"/>
                </a:ext>
              </a:extLst>
            </p:cNvPr>
            <p:cNvGrpSpPr>
              <a:grpSpLocks noChangeAspect="1"/>
            </p:cNvGrpSpPr>
            <p:nvPr/>
          </p:nvGrpSpPr>
          <p:grpSpPr>
            <a:xfrm>
              <a:off x="6241758" y="4723200"/>
              <a:ext cx="387416" cy="468085"/>
              <a:chOff x="2305050" y="5353050"/>
              <a:chExt cx="600075" cy="725025"/>
            </a:xfrm>
          </p:grpSpPr>
          <p:sp>
            <p:nvSpPr>
              <p:cNvPr id="682" name="Rectangle: Top Corners Rounded 681">
                <a:extLst>
                  <a:ext uri="{FF2B5EF4-FFF2-40B4-BE49-F238E27FC236}">
                    <a16:creationId xmlns:a16="http://schemas.microsoft.com/office/drawing/2014/main" id="{6B836F76-29C1-6C77-0D4E-EBE3993BDC8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3" name="Rectangle 682">
                <a:extLst>
                  <a:ext uri="{FF2B5EF4-FFF2-40B4-BE49-F238E27FC236}">
                    <a16:creationId xmlns:a16="http://schemas.microsoft.com/office/drawing/2014/main" id="{1B0E2A63-414A-A4E8-6939-99D309DB6FC7}"/>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4" name="Oval 683">
                <a:extLst>
                  <a:ext uri="{FF2B5EF4-FFF2-40B4-BE49-F238E27FC236}">
                    <a16:creationId xmlns:a16="http://schemas.microsoft.com/office/drawing/2014/main" id="{6CCF2C72-741F-F376-D839-79C25A02067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58" name="Group 657">
              <a:extLst>
                <a:ext uri="{FF2B5EF4-FFF2-40B4-BE49-F238E27FC236}">
                  <a16:creationId xmlns:a16="http://schemas.microsoft.com/office/drawing/2014/main" id="{EC9D6811-A7C1-7DE8-997E-E43287231286}"/>
                </a:ext>
              </a:extLst>
            </p:cNvPr>
            <p:cNvGrpSpPr>
              <a:grpSpLocks noChangeAspect="1"/>
            </p:cNvGrpSpPr>
            <p:nvPr/>
          </p:nvGrpSpPr>
          <p:grpSpPr>
            <a:xfrm>
              <a:off x="6241758" y="4334400"/>
              <a:ext cx="387416" cy="468085"/>
              <a:chOff x="2305050" y="5353050"/>
              <a:chExt cx="600075" cy="725025"/>
            </a:xfrm>
          </p:grpSpPr>
          <p:sp>
            <p:nvSpPr>
              <p:cNvPr id="679" name="Rectangle: Top Corners Rounded 678">
                <a:extLst>
                  <a:ext uri="{FF2B5EF4-FFF2-40B4-BE49-F238E27FC236}">
                    <a16:creationId xmlns:a16="http://schemas.microsoft.com/office/drawing/2014/main" id="{2BFEB791-35C4-2BB6-E0DE-B50F8021F8E7}"/>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0" name="Rectangle 679">
                <a:extLst>
                  <a:ext uri="{FF2B5EF4-FFF2-40B4-BE49-F238E27FC236}">
                    <a16:creationId xmlns:a16="http://schemas.microsoft.com/office/drawing/2014/main" id="{6E15BDAA-D7C9-526C-1057-D354ABECDB27}"/>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1" name="Oval 680">
                <a:extLst>
                  <a:ext uri="{FF2B5EF4-FFF2-40B4-BE49-F238E27FC236}">
                    <a16:creationId xmlns:a16="http://schemas.microsoft.com/office/drawing/2014/main" id="{E8372EBB-A8CD-B72F-1871-7F3D5BEA7B8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59" name="Group 658">
              <a:extLst>
                <a:ext uri="{FF2B5EF4-FFF2-40B4-BE49-F238E27FC236}">
                  <a16:creationId xmlns:a16="http://schemas.microsoft.com/office/drawing/2014/main" id="{FEFF9AD3-3A73-6D1A-F2D3-D3159DAD62C1}"/>
                </a:ext>
              </a:extLst>
            </p:cNvPr>
            <p:cNvGrpSpPr>
              <a:grpSpLocks noChangeAspect="1"/>
            </p:cNvGrpSpPr>
            <p:nvPr/>
          </p:nvGrpSpPr>
          <p:grpSpPr>
            <a:xfrm>
              <a:off x="6241758" y="3945600"/>
              <a:ext cx="387416" cy="468085"/>
              <a:chOff x="2305050" y="5353050"/>
              <a:chExt cx="600075" cy="725025"/>
            </a:xfrm>
          </p:grpSpPr>
          <p:sp>
            <p:nvSpPr>
              <p:cNvPr id="676" name="Rectangle: Top Corners Rounded 675">
                <a:extLst>
                  <a:ext uri="{FF2B5EF4-FFF2-40B4-BE49-F238E27FC236}">
                    <a16:creationId xmlns:a16="http://schemas.microsoft.com/office/drawing/2014/main" id="{60B40472-5E09-0FBA-F1C6-220580A6DA2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7" name="Rectangle 676">
                <a:extLst>
                  <a:ext uri="{FF2B5EF4-FFF2-40B4-BE49-F238E27FC236}">
                    <a16:creationId xmlns:a16="http://schemas.microsoft.com/office/drawing/2014/main" id="{593CD5BD-1939-01D9-AAC7-A7B9FD6CEA4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8" name="Oval 677">
                <a:extLst>
                  <a:ext uri="{FF2B5EF4-FFF2-40B4-BE49-F238E27FC236}">
                    <a16:creationId xmlns:a16="http://schemas.microsoft.com/office/drawing/2014/main" id="{E67E77ED-210C-107F-4A54-5A123753AD1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0" name="Group 659">
              <a:extLst>
                <a:ext uri="{FF2B5EF4-FFF2-40B4-BE49-F238E27FC236}">
                  <a16:creationId xmlns:a16="http://schemas.microsoft.com/office/drawing/2014/main" id="{94BEBFD1-5F3C-72E3-342D-D913E7FE7259}"/>
                </a:ext>
              </a:extLst>
            </p:cNvPr>
            <p:cNvGrpSpPr>
              <a:grpSpLocks noChangeAspect="1"/>
            </p:cNvGrpSpPr>
            <p:nvPr/>
          </p:nvGrpSpPr>
          <p:grpSpPr>
            <a:xfrm>
              <a:off x="6241758" y="3556800"/>
              <a:ext cx="387416" cy="468085"/>
              <a:chOff x="2305050" y="5353050"/>
              <a:chExt cx="600075" cy="725025"/>
            </a:xfrm>
          </p:grpSpPr>
          <p:sp>
            <p:nvSpPr>
              <p:cNvPr id="673" name="Rectangle: Top Corners Rounded 672">
                <a:extLst>
                  <a:ext uri="{FF2B5EF4-FFF2-40B4-BE49-F238E27FC236}">
                    <a16:creationId xmlns:a16="http://schemas.microsoft.com/office/drawing/2014/main" id="{385A1309-629A-0D87-0A82-1A9DBFDC147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4" name="Rectangle 673">
                <a:extLst>
                  <a:ext uri="{FF2B5EF4-FFF2-40B4-BE49-F238E27FC236}">
                    <a16:creationId xmlns:a16="http://schemas.microsoft.com/office/drawing/2014/main" id="{C5DAEF45-3727-F9F3-42CA-200CF6C6020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5" name="Oval 674">
                <a:extLst>
                  <a:ext uri="{FF2B5EF4-FFF2-40B4-BE49-F238E27FC236}">
                    <a16:creationId xmlns:a16="http://schemas.microsoft.com/office/drawing/2014/main" id="{0E6C2DB0-577F-B251-7113-0948518E326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1" name="Group 660">
              <a:extLst>
                <a:ext uri="{FF2B5EF4-FFF2-40B4-BE49-F238E27FC236}">
                  <a16:creationId xmlns:a16="http://schemas.microsoft.com/office/drawing/2014/main" id="{45053E56-477D-F854-3240-725835DE649F}"/>
                </a:ext>
              </a:extLst>
            </p:cNvPr>
            <p:cNvGrpSpPr>
              <a:grpSpLocks noChangeAspect="1"/>
            </p:cNvGrpSpPr>
            <p:nvPr/>
          </p:nvGrpSpPr>
          <p:grpSpPr>
            <a:xfrm>
              <a:off x="6241758" y="3168000"/>
              <a:ext cx="387416" cy="468085"/>
              <a:chOff x="2305050" y="5353050"/>
              <a:chExt cx="600075" cy="725025"/>
            </a:xfrm>
          </p:grpSpPr>
          <p:sp>
            <p:nvSpPr>
              <p:cNvPr id="670" name="Rectangle: Top Corners Rounded 669">
                <a:extLst>
                  <a:ext uri="{FF2B5EF4-FFF2-40B4-BE49-F238E27FC236}">
                    <a16:creationId xmlns:a16="http://schemas.microsoft.com/office/drawing/2014/main" id="{614AFCC4-8385-379F-5765-719E9282AC7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1" name="Rectangle 670">
                <a:extLst>
                  <a:ext uri="{FF2B5EF4-FFF2-40B4-BE49-F238E27FC236}">
                    <a16:creationId xmlns:a16="http://schemas.microsoft.com/office/drawing/2014/main" id="{C5C4B494-392C-69B4-046D-4F2F40838E7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2" name="Oval 671">
                <a:extLst>
                  <a:ext uri="{FF2B5EF4-FFF2-40B4-BE49-F238E27FC236}">
                    <a16:creationId xmlns:a16="http://schemas.microsoft.com/office/drawing/2014/main" id="{277A8241-44CA-16C8-1166-21F2D3CCC167}"/>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2" name="Group 661">
              <a:extLst>
                <a:ext uri="{FF2B5EF4-FFF2-40B4-BE49-F238E27FC236}">
                  <a16:creationId xmlns:a16="http://schemas.microsoft.com/office/drawing/2014/main" id="{81D369B0-A545-3F89-8AE5-A783EBAA8B4F}"/>
                </a:ext>
              </a:extLst>
            </p:cNvPr>
            <p:cNvGrpSpPr>
              <a:grpSpLocks noChangeAspect="1"/>
            </p:cNvGrpSpPr>
            <p:nvPr/>
          </p:nvGrpSpPr>
          <p:grpSpPr>
            <a:xfrm>
              <a:off x="6241758" y="2779200"/>
              <a:ext cx="387416" cy="468085"/>
              <a:chOff x="2305050" y="5353050"/>
              <a:chExt cx="600075" cy="725025"/>
            </a:xfrm>
          </p:grpSpPr>
          <p:sp>
            <p:nvSpPr>
              <p:cNvPr id="667" name="Rectangle: Top Corners Rounded 666">
                <a:extLst>
                  <a:ext uri="{FF2B5EF4-FFF2-40B4-BE49-F238E27FC236}">
                    <a16:creationId xmlns:a16="http://schemas.microsoft.com/office/drawing/2014/main" id="{36848EA7-386F-F390-382B-175BD7A543F0}"/>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8" name="Rectangle 667">
                <a:extLst>
                  <a:ext uri="{FF2B5EF4-FFF2-40B4-BE49-F238E27FC236}">
                    <a16:creationId xmlns:a16="http://schemas.microsoft.com/office/drawing/2014/main" id="{17380CFA-1210-D82D-1554-61377505F8A3}"/>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9" name="Oval 668">
                <a:extLst>
                  <a:ext uri="{FF2B5EF4-FFF2-40B4-BE49-F238E27FC236}">
                    <a16:creationId xmlns:a16="http://schemas.microsoft.com/office/drawing/2014/main" id="{A489E344-7B4B-33FD-49D2-B0207986554E}"/>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3" name="Group 662">
              <a:extLst>
                <a:ext uri="{FF2B5EF4-FFF2-40B4-BE49-F238E27FC236}">
                  <a16:creationId xmlns:a16="http://schemas.microsoft.com/office/drawing/2014/main" id="{0818D9B2-8244-584D-C2FB-3ED77723D7B9}"/>
                </a:ext>
              </a:extLst>
            </p:cNvPr>
            <p:cNvGrpSpPr>
              <a:grpSpLocks noChangeAspect="1"/>
            </p:cNvGrpSpPr>
            <p:nvPr/>
          </p:nvGrpSpPr>
          <p:grpSpPr>
            <a:xfrm>
              <a:off x="6241758" y="2390400"/>
              <a:ext cx="387416" cy="468085"/>
              <a:chOff x="2305050" y="5353050"/>
              <a:chExt cx="600075" cy="725025"/>
            </a:xfrm>
          </p:grpSpPr>
          <p:sp>
            <p:nvSpPr>
              <p:cNvPr id="664" name="Rectangle: Top Corners Rounded 663">
                <a:extLst>
                  <a:ext uri="{FF2B5EF4-FFF2-40B4-BE49-F238E27FC236}">
                    <a16:creationId xmlns:a16="http://schemas.microsoft.com/office/drawing/2014/main" id="{B53C14DE-C10D-7D16-A57F-E67D9073CBA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5" name="Rectangle 664">
                <a:extLst>
                  <a:ext uri="{FF2B5EF4-FFF2-40B4-BE49-F238E27FC236}">
                    <a16:creationId xmlns:a16="http://schemas.microsoft.com/office/drawing/2014/main" id="{34F05729-9956-6B3A-D109-273F0663A2C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6" name="Oval 665">
                <a:extLst>
                  <a:ext uri="{FF2B5EF4-FFF2-40B4-BE49-F238E27FC236}">
                    <a16:creationId xmlns:a16="http://schemas.microsoft.com/office/drawing/2014/main" id="{349545FE-236B-2492-4EB6-1BDEB202AB0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2530241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Identifying number patterns</a:t>
            </a:r>
          </a:p>
        </p:txBody>
      </p:sp>
      <p:sp>
        <p:nvSpPr>
          <p:cNvPr id="3" name="Text Placeholder 2">
            <a:extLst>
              <a:ext uri="{FF2B5EF4-FFF2-40B4-BE49-F238E27FC236}">
                <a16:creationId xmlns:a16="http://schemas.microsoft.com/office/drawing/2014/main" id="{DDCE3F15-5FDF-6235-4546-378565CDB5F0}"/>
              </a:ext>
            </a:extLst>
          </p:cNvPr>
          <p:cNvSpPr>
            <a:spLocks noGrp="1"/>
          </p:cNvSpPr>
          <p:nvPr>
            <p:ph type="body" sz="quarter" idx="10"/>
          </p:nvPr>
        </p:nvSpPr>
        <p:spPr>
          <a:xfrm>
            <a:off x="219075" y="1166400"/>
            <a:ext cx="10606088" cy="1107996"/>
          </a:xfrm>
        </p:spPr>
        <p:txBody>
          <a:bodyPr/>
          <a:lstStyle/>
          <a:p>
            <a:r>
              <a:rPr lang="en-GB" sz="2800"/>
              <a:t>Here is the same pattern, shown on a number line.</a:t>
            </a:r>
          </a:p>
          <a:p>
            <a:r>
              <a:rPr lang="en-GB" sz="2800"/>
              <a:t>It is </a:t>
            </a:r>
            <a:r>
              <a:rPr lang="en-GB" sz="2800" b="1"/>
              <a:t>decreasing</a:t>
            </a:r>
            <a:r>
              <a:rPr lang="en-GB" sz="2800"/>
              <a:t> by </a:t>
            </a:r>
            <a:r>
              <a:rPr lang="en-GB" sz="2800" b="1"/>
              <a:t>two</a:t>
            </a:r>
            <a:r>
              <a:rPr lang="en-GB" sz="2800"/>
              <a:t> each time.</a:t>
            </a:r>
          </a:p>
        </p:txBody>
      </p:sp>
      <p:grpSp>
        <p:nvGrpSpPr>
          <p:cNvPr id="62" name="Group 61">
            <a:extLst>
              <a:ext uri="{FF2B5EF4-FFF2-40B4-BE49-F238E27FC236}">
                <a16:creationId xmlns:a16="http://schemas.microsoft.com/office/drawing/2014/main" id="{886ECC33-5E96-F450-D87A-C4104A588427}"/>
              </a:ext>
            </a:extLst>
          </p:cNvPr>
          <p:cNvGrpSpPr/>
          <p:nvPr/>
        </p:nvGrpSpPr>
        <p:grpSpPr>
          <a:xfrm>
            <a:off x="352599" y="3450677"/>
            <a:ext cx="10421573" cy="592280"/>
            <a:chOff x="352599" y="2279102"/>
            <a:chExt cx="10421573" cy="592280"/>
          </a:xfrm>
        </p:grpSpPr>
        <p:sp>
          <p:nvSpPr>
            <p:cNvPr id="63" name="Title 1">
              <a:extLst>
                <a:ext uri="{FF2B5EF4-FFF2-40B4-BE49-F238E27FC236}">
                  <a16:creationId xmlns:a16="http://schemas.microsoft.com/office/drawing/2014/main" id="{EEFE2881-67D4-8E30-7958-5BDC5EBF6A99}"/>
                </a:ext>
              </a:extLst>
            </p:cNvPr>
            <p:cNvSpPr txBox="1">
              <a:spLocks/>
            </p:cNvSpPr>
            <p:nvPr/>
          </p:nvSpPr>
          <p:spPr>
            <a:xfrm>
              <a:off x="10202963"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20</a:t>
              </a:r>
            </a:p>
          </p:txBody>
        </p:sp>
        <p:cxnSp>
          <p:nvCxnSpPr>
            <p:cNvPr id="64" name="Straight Connector 63">
              <a:extLst>
                <a:ext uri="{FF2B5EF4-FFF2-40B4-BE49-F238E27FC236}">
                  <a16:creationId xmlns:a16="http://schemas.microsoft.com/office/drawing/2014/main" id="{E6BB6CAC-B2C0-3DC6-F4E1-A71978E5ED9F}"/>
                </a:ext>
              </a:extLst>
            </p:cNvPr>
            <p:cNvCxnSpPr>
              <a:cxnSpLocks/>
            </p:cNvCxnSpPr>
            <p:nvPr/>
          </p:nvCxnSpPr>
          <p:spPr>
            <a:xfrm>
              <a:off x="352599" y="2387102"/>
              <a:ext cx="10421573" cy="0"/>
            </a:xfrm>
            <a:prstGeom prst="line">
              <a:avLst/>
            </a:prstGeom>
            <a:ln w="28575">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C6F5608-9DA5-3940-303E-B45D51BE14B0}"/>
                </a:ext>
              </a:extLst>
            </p:cNvPr>
            <p:cNvCxnSpPr>
              <a:cxnSpLocks/>
            </p:cNvCxnSpPr>
            <p:nvPr/>
          </p:nvCxnSpPr>
          <p:spPr>
            <a:xfrm>
              <a:off x="647160"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6C8C50B-8DB7-0364-52F9-585F8865E6CF}"/>
                </a:ext>
              </a:extLst>
            </p:cNvPr>
            <p:cNvCxnSpPr>
              <a:cxnSpLocks/>
            </p:cNvCxnSpPr>
            <p:nvPr/>
          </p:nvCxnSpPr>
          <p:spPr>
            <a:xfrm>
              <a:off x="1627242"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6E83035-5494-E2EC-E5AF-7B0EDD3FBB47}"/>
                </a:ext>
              </a:extLst>
            </p:cNvPr>
            <p:cNvCxnSpPr>
              <a:cxnSpLocks/>
            </p:cNvCxnSpPr>
            <p:nvPr/>
          </p:nvCxnSpPr>
          <p:spPr>
            <a:xfrm>
              <a:off x="2607324"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0BC1BB1-F9EA-29AC-2310-D7164407CBD1}"/>
                </a:ext>
              </a:extLst>
            </p:cNvPr>
            <p:cNvCxnSpPr>
              <a:cxnSpLocks/>
            </p:cNvCxnSpPr>
            <p:nvPr/>
          </p:nvCxnSpPr>
          <p:spPr>
            <a:xfrm>
              <a:off x="3587406"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7E472C0-054D-AFEA-757D-3825C406942F}"/>
                </a:ext>
              </a:extLst>
            </p:cNvPr>
            <p:cNvCxnSpPr>
              <a:cxnSpLocks/>
            </p:cNvCxnSpPr>
            <p:nvPr/>
          </p:nvCxnSpPr>
          <p:spPr>
            <a:xfrm>
              <a:off x="4567488"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822017D-A8E4-9B5A-32B8-9BE63CB7A379}"/>
                </a:ext>
              </a:extLst>
            </p:cNvPr>
            <p:cNvCxnSpPr>
              <a:cxnSpLocks/>
            </p:cNvCxnSpPr>
            <p:nvPr/>
          </p:nvCxnSpPr>
          <p:spPr>
            <a:xfrm>
              <a:off x="5547570"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4F17F9E-D55B-D6CB-E13A-6D386526EBBC}"/>
                </a:ext>
              </a:extLst>
            </p:cNvPr>
            <p:cNvCxnSpPr>
              <a:cxnSpLocks/>
            </p:cNvCxnSpPr>
            <p:nvPr/>
          </p:nvCxnSpPr>
          <p:spPr>
            <a:xfrm>
              <a:off x="6527652"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C424E8D-3314-51FB-46DE-31D8C069826B}"/>
                </a:ext>
              </a:extLst>
            </p:cNvPr>
            <p:cNvCxnSpPr>
              <a:cxnSpLocks/>
            </p:cNvCxnSpPr>
            <p:nvPr/>
          </p:nvCxnSpPr>
          <p:spPr>
            <a:xfrm>
              <a:off x="7507734"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2886F30-BE6C-E323-B1E3-DBADD6496BC9}"/>
                </a:ext>
              </a:extLst>
            </p:cNvPr>
            <p:cNvCxnSpPr>
              <a:cxnSpLocks/>
            </p:cNvCxnSpPr>
            <p:nvPr/>
          </p:nvCxnSpPr>
          <p:spPr>
            <a:xfrm>
              <a:off x="8487816"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8AD8EB9-0C78-9A2C-5613-46525ED2DA18}"/>
                </a:ext>
              </a:extLst>
            </p:cNvPr>
            <p:cNvCxnSpPr>
              <a:cxnSpLocks/>
            </p:cNvCxnSpPr>
            <p:nvPr/>
          </p:nvCxnSpPr>
          <p:spPr>
            <a:xfrm>
              <a:off x="9467898"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ED15D8B-269B-BCAC-48B2-31F6048383BD}"/>
                </a:ext>
              </a:extLst>
            </p:cNvPr>
            <p:cNvCxnSpPr>
              <a:cxnSpLocks/>
            </p:cNvCxnSpPr>
            <p:nvPr/>
          </p:nvCxnSpPr>
          <p:spPr>
            <a:xfrm>
              <a:off x="10447984"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1003BEB-4655-9F0E-43E1-70336F50A576}"/>
                </a:ext>
              </a:extLst>
            </p:cNvPr>
            <p:cNvCxnSpPr>
              <a:cxnSpLocks/>
            </p:cNvCxnSpPr>
            <p:nvPr/>
          </p:nvCxnSpPr>
          <p:spPr>
            <a:xfrm>
              <a:off x="1137201"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6CC181C-85AD-4006-F2D9-AC24ECF7C1A4}"/>
                </a:ext>
              </a:extLst>
            </p:cNvPr>
            <p:cNvCxnSpPr>
              <a:cxnSpLocks/>
            </p:cNvCxnSpPr>
            <p:nvPr/>
          </p:nvCxnSpPr>
          <p:spPr>
            <a:xfrm>
              <a:off x="2117283"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16C80B1-F605-107B-262A-80EE1ABC3BCD}"/>
                </a:ext>
              </a:extLst>
            </p:cNvPr>
            <p:cNvCxnSpPr>
              <a:cxnSpLocks/>
            </p:cNvCxnSpPr>
            <p:nvPr/>
          </p:nvCxnSpPr>
          <p:spPr>
            <a:xfrm>
              <a:off x="3097365"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8A52877-BF0D-93D6-8C35-AB333DE0DF18}"/>
                </a:ext>
              </a:extLst>
            </p:cNvPr>
            <p:cNvCxnSpPr>
              <a:cxnSpLocks/>
            </p:cNvCxnSpPr>
            <p:nvPr/>
          </p:nvCxnSpPr>
          <p:spPr>
            <a:xfrm>
              <a:off x="4077447"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61D1590-8FCA-BB88-419C-393C04C5E1B1}"/>
                </a:ext>
              </a:extLst>
            </p:cNvPr>
            <p:cNvCxnSpPr>
              <a:cxnSpLocks/>
            </p:cNvCxnSpPr>
            <p:nvPr/>
          </p:nvCxnSpPr>
          <p:spPr>
            <a:xfrm>
              <a:off x="5057529"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4888CFF-1CBC-F388-DBCB-2F2A0E6534CF}"/>
                </a:ext>
              </a:extLst>
            </p:cNvPr>
            <p:cNvCxnSpPr>
              <a:cxnSpLocks/>
            </p:cNvCxnSpPr>
            <p:nvPr/>
          </p:nvCxnSpPr>
          <p:spPr>
            <a:xfrm>
              <a:off x="6037611"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FEEF295-B9A9-0F0D-7DF1-0C6BAE87B776}"/>
                </a:ext>
              </a:extLst>
            </p:cNvPr>
            <p:cNvCxnSpPr>
              <a:cxnSpLocks/>
            </p:cNvCxnSpPr>
            <p:nvPr/>
          </p:nvCxnSpPr>
          <p:spPr>
            <a:xfrm>
              <a:off x="7017693"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F9E7FDE-08D4-D621-2C8F-D74CAE229C35}"/>
                </a:ext>
              </a:extLst>
            </p:cNvPr>
            <p:cNvCxnSpPr>
              <a:cxnSpLocks/>
            </p:cNvCxnSpPr>
            <p:nvPr/>
          </p:nvCxnSpPr>
          <p:spPr>
            <a:xfrm>
              <a:off x="7997775"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D4FD1EC-D1FC-9072-9245-4EEDB0C5749A}"/>
                </a:ext>
              </a:extLst>
            </p:cNvPr>
            <p:cNvCxnSpPr>
              <a:cxnSpLocks/>
            </p:cNvCxnSpPr>
            <p:nvPr/>
          </p:nvCxnSpPr>
          <p:spPr>
            <a:xfrm>
              <a:off x="8977857"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6222E0-BEB5-4760-032A-E02B8250B35B}"/>
                </a:ext>
              </a:extLst>
            </p:cNvPr>
            <p:cNvCxnSpPr>
              <a:cxnSpLocks/>
            </p:cNvCxnSpPr>
            <p:nvPr/>
          </p:nvCxnSpPr>
          <p:spPr>
            <a:xfrm>
              <a:off x="9957939" y="2279102"/>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itle 1">
              <a:extLst>
                <a:ext uri="{FF2B5EF4-FFF2-40B4-BE49-F238E27FC236}">
                  <a16:creationId xmlns:a16="http://schemas.microsoft.com/office/drawing/2014/main" id="{9BB7AE33-9159-F0E6-0293-FE663CF63212}"/>
                </a:ext>
              </a:extLst>
            </p:cNvPr>
            <p:cNvSpPr txBox="1">
              <a:spLocks/>
            </p:cNvSpPr>
            <p:nvPr/>
          </p:nvSpPr>
          <p:spPr>
            <a:xfrm>
              <a:off x="9713320"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19</a:t>
              </a:r>
            </a:p>
          </p:txBody>
        </p:sp>
        <p:sp>
          <p:nvSpPr>
            <p:cNvPr id="87" name="Title 1">
              <a:extLst>
                <a:ext uri="{FF2B5EF4-FFF2-40B4-BE49-F238E27FC236}">
                  <a16:creationId xmlns:a16="http://schemas.microsoft.com/office/drawing/2014/main" id="{D9D23EB8-A2CE-C2F6-72DB-065B023DB82F}"/>
                </a:ext>
              </a:extLst>
            </p:cNvPr>
            <p:cNvSpPr txBox="1">
              <a:spLocks/>
            </p:cNvSpPr>
            <p:nvPr/>
          </p:nvSpPr>
          <p:spPr>
            <a:xfrm>
              <a:off x="9223682"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18</a:t>
              </a:r>
            </a:p>
          </p:txBody>
        </p:sp>
        <p:sp>
          <p:nvSpPr>
            <p:cNvPr id="88" name="Title 1">
              <a:extLst>
                <a:ext uri="{FF2B5EF4-FFF2-40B4-BE49-F238E27FC236}">
                  <a16:creationId xmlns:a16="http://schemas.microsoft.com/office/drawing/2014/main" id="{F744D119-7637-9BB8-EDF1-8CC4ACE0DC62}"/>
                </a:ext>
              </a:extLst>
            </p:cNvPr>
            <p:cNvSpPr txBox="1">
              <a:spLocks/>
            </p:cNvSpPr>
            <p:nvPr/>
          </p:nvSpPr>
          <p:spPr>
            <a:xfrm>
              <a:off x="8734044"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17</a:t>
              </a:r>
            </a:p>
          </p:txBody>
        </p:sp>
        <p:sp>
          <p:nvSpPr>
            <p:cNvPr id="89" name="Title 1">
              <a:extLst>
                <a:ext uri="{FF2B5EF4-FFF2-40B4-BE49-F238E27FC236}">
                  <a16:creationId xmlns:a16="http://schemas.microsoft.com/office/drawing/2014/main" id="{12DD2B4B-B15F-2279-4E51-2FFB995A9D21}"/>
                </a:ext>
              </a:extLst>
            </p:cNvPr>
            <p:cNvSpPr txBox="1">
              <a:spLocks/>
            </p:cNvSpPr>
            <p:nvPr/>
          </p:nvSpPr>
          <p:spPr>
            <a:xfrm>
              <a:off x="8244406"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16</a:t>
              </a:r>
            </a:p>
          </p:txBody>
        </p:sp>
        <p:sp>
          <p:nvSpPr>
            <p:cNvPr id="90" name="Title 1">
              <a:extLst>
                <a:ext uri="{FF2B5EF4-FFF2-40B4-BE49-F238E27FC236}">
                  <a16:creationId xmlns:a16="http://schemas.microsoft.com/office/drawing/2014/main" id="{537396C3-3C2D-185C-FF9E-0FC82B41EC48}"/>
                </a:ext>
              </a:extLst>
            </p:cNvPr>
            <p:cNvSpPr txBox="1">
              <a:spLocks/>
            </p:cNvSpPr>
            <p:nvPr/>
          </p:nvSpPr>
          <p:spPr>
            <a:xfrm>
              <a:off x="7754768"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15</a:t>
              </a:r>
            </a:p>
          </p:txBody>
        </p:sp>
        <p:sp>
          <p:nvSpPr>
            <p:cNvPr id="91" name="Title 1">
              <a:extLst>
                <a:ext uri="{FF2B5EF4-FFF2-40B4-BE49-F238E27FC236}">
                  <a16:creationId xmlns:a16="http://schemas.microsoft.com/office/drawing/2014/main" id="{70A0A60C-F398-A845-89B4-74994FB20D4B}"/>
                </a:ext>
              </a:extLst>
            </p:cNvPr>
            <p:cNvSpPr txBox="1">
              <a:spLocks/>
            </p:cNvSpPr>
            <p:nvPr/>
          </p:nvSpPr>
          <p:spPr>
            <a:xfrm>
              <a:off x="7265130"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14</a:t>
              </a:r>
            </a:p>
          </p:txBody>
        </p:sp>
        <p:sp>
          <p:nvSpPr>
            <p:cNvPr id="92" name="Title 1">
              <a:extLst>
                <a:ext uri="{FF2B5EF4-FFF2-40B4-BE49-F238E27FC236}">
                  <a16:creationId xmlns:a16="http://schemas.microsoft.com/office/drawing/2014/main" id="{39A03D9B-066D-48DC-540A-13D92F693699}"/>
                </a:ext>
              </a:extLst>
            </p:cNvPr>
            <p:cNvSpPr txBox="1">
              <a:spLocks/>
            </p:cNvSpPr>
            <p:nvPr/>
          </p:nvSpPr>
          <p:spPr>
            <a:xfrm>
              <a:off x="6775492"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13</a:t>
              </a:r>
            </a:p>
          </p:txBody>
        </p:sp>
        <p:sp>
          <p:nvSpPr>
            <p:cNvPr id="93" name="Title 1">
              <a:extLst>
                <a:ext uri="{FF2B5EF4-FFF2-40B4-BE49-F238E27FC236}">
                  <a16:creationId xmlns:a16="http://schemas.microsoft.com/office/drawing/2014/main" id="{8A794856-9E00-51AE-F75E-26F351285ACB}"/>
                </a:ext>
              </a:extLst>
            </p:cNvPr>
            <p:cNvSpPr txBox="1">
              <a:spLocks/>
            </p:cNvSpPr>
            <p:nvPr/>
          </p:nvSpPr>
          <p:spPr>
            <a:xfrm>
              <a:off x="6285854"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12</a:t>
              </a:r>
            </a:p>
          </p:txBody>
        </p:sp>
        <p:sp>
          <p:nvSpPr>
            <p:cNvPr id="94" name="Title 1">
              <a:extLst>
                <a:ext uri="{FF2B5EF4-FFF2-40B4-BE49-F238E27FC236}">
                  <a16:creationId xmlns:a16="http://schemas.microsoft.com/office/drawing/2014/main" id="{23F4F9E7-200D-DC69-ACCF-403B17661EBC}"/>
                </a:ext>
              </a:extLst>
            </p:cNvPr>
            <p:cNvSpPr txBox="1">
              <a:spLocks/>
            </p:cNvSpPr>
            <p:nvPr/>
          </p:nvSpPr>
          <p:spPr>
            <a:xfrm>
              <a:off x="5796216"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11</a:t>
              </a:r>
            </a:p>
          </p:txBody>
        </p:sp>
        <p:sp>
          <p:nvSpPr>
            <p:cNvPr id="95" name="Title 1">
              <a:extLst>
                <a:ext uri="{FF2B5EF4-FFF2-40B4-BE49-F238E27FC236}">
                  <a16:creationId xmlns:a16="http://schemas.microsoft.com/office/drawing/2014/main" id="{8B19D7D1-32F5-F42E-D6A1-B4D29C9E9602}"/>
                </a:ext>
              </a:extLst>
            </p:cNvPr>
            <p:cNvSpPr txBox="1">
              <a:spLocks/>
            </p:cNvSpPr>
            <p:nvPr/>
          </p:nvSpPr>
          <p:spPr>
            <a:xfrm>
              <a:off x="5306578"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10</a:t>
              </a:r>
            </a:p>
          </p:txBody>
        </p:sp>
        <p:sp>
          <p:nvSpPr>
            <p:cNvPr id="96" name="Title 1">
              <a:extLst>
                <a:ext uri="{FF2B5EF4-FFF2-40B4-BE49-F238E27FC236}">
                  <a16:creationId xmlns:a16="http://schemas.microsoft.com/office/drawing/2014/main" id="{47C5BDA6-EAAB-11A8-FC9C-A07F3E929142}"/>
                </a:ext>
              </a:extLst>
            </p:cNvPr>
            <p:cNvSpPr txBox="1">
              <a:spLocks/>
            </p:cNvSpPr>
            <p:nvPr/>
          </p:nvSpPr>
          <p:spPr>
            <a:xfrm>
              <a:off x="4816940"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9</a:t>
              </a:r>
            </a:p>
          </p:txBody>
        </p:sp>
        <p:sp>
          <p:nvSpPr>
            <p:cNvPr id="97" name="Title 1">
              <a:extLst>
                <a:ext uri="{FF2B5EF4-FFF2-40B4-BE49-F238E27FC236}">
                  <a16:creationId xmlns:a16="http://schemas.microsoft.com/office/drawing/2014/main" id="{56B3E346-6754-5D34-F0E8-BACFC8E04158}"/>
                </a:ext>
              </a:extLst>
            </p:cNvPr>
            <p:cNvSpPr txBox="1">
              <a:spLocks/>
            </p:cNvSpPr>
            <p:nvPr/>
          </p:nvSpPr>
          <p:spPr>
            <a:xfrm>
              <a:off x="4327302"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8</a:t>
              </a:r>
            </a:p>
          </p:txBody>
        </p:sp>
        <p:sp>
          <p:nvSpPr>
            <p:cNvPr id="98" name="Title 1">
              <a:extLst>
                <a:ext uri="{FF2B5EF4-FFF2-40B4-BE49-F238E27FC236}">
                  <a16:creationId xmlns:a16="http://schemas.microsoft.com/office/drawing/2014/main" id="{5DD9FD7A-13E9-80E2-AF6E-BDC47FC25D72}"/>
                </a:ext>
              </a:extLst>
            </p:cNvPr>
            <p:cNvSpPr txBox="1">
              <a:spLocks/>
            </p:cNvSpPr>
            <p:nvPr/>
          </p:nvSpPr>
          <p:spPr>
            <a:xfrm>
              <a:off x="3837664"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7</a:t>
              </a:r>
            </a:p>
          </p:txBody>
        </p:sp>
        <p:sp>
          <p:nvSpPr>
            <p:cNvPr id="99" name="Title 1">
              <a:extLst>
                <a:ext uri="{FF2B5EF4-FFF2-40B4-BE49-F238E27FC236}">
                  <a16:creationId xmlns:a16="http://schemas.microsoft.com/office/drawing/2014/main" id="{28C15B7E-C48F-6825-FBF4-CFB29FBDC296}"/>
                </a:ext>
              </a:extLst>
            </p:cNvPr>
            <p:cNvSpPr txBox="1">
              <a:spLocks/>
            </p:cNvSpPr>
            <p:nvPr/>
          </p:nvSpPr>
          <p:spPr>
            <a:xfrm>
              <a:off x="3348026"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6</a:t>
              </a:r>
            </a:p>
          </p:txBody>
        </p:sp>
        <p:sp>
          <p:nvSpPr>
            <p:cNvPr id="100" name="Title 1">
              <a:extLst>
                <a:ext uri="{FF2B5EF4-FFF2-40B4-BE49-F238E27FC236}">
                  <a16:creationId xmlns:a16="http://schemas.microsoft.com/office/drawing/2014/main" id="{F85323FE-67C7-681B-A697-1D4C9C0B86F3}"/>
                </a:ext>
              </a:extLst>
            </p:cNvPr>
            <p:cNvSpPr txBox="1">
              <a:spLocks/>
            </p:cNvSpPr>
            <p:nvPr/>
          </p:nvSpPr>
          <p:spPr>
            <a:xfrm>
              <a:off x="2858388"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5</a:t>
              </a:r>
            </a:p>
          </p:txBody>
        </p:sp>
        <p:sp>
          <p:nvSpPr>
            <p:cNvPr id="101" name="Title 1">
              <a:extLst>
                <a:ext uri="{FF2B5EF4-FFF2-40B4-BE49-F238E27FC236}">
                  <a16:creationId xmlns:a16="http://schemas.microsoft.com/office/drawing/2014/main" id="{3E05B3F2-2BF6-84D6-FE09-39327E2C7236}"/>
                </a:ext>
              </a:extLst>
            </p:cNvPr>
            <p:cNvSpPr txBox="1">
              <a:spLocks/>
            </p:cNvSpPr>
            <p:nvPr/>
          </p:nvSpPr>
          <p:spPr>
            <a:xfrm>
              <a:off x="2368750"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4</a:t>
              </a:r>
            </a:p>
          </p:txBody>
        </p:sp>
        <p:sp>
          <p:nvSpPr>
            <p:cNvPr id="102" name="Title 1">
              <a:extLst>
                <a:ext uri="{FF2B5EF4-FFF2-40B4-BE49-F238E27FC236}">
                  <a16:creationId xmlns:a16="http://schemas.microsoft.com/office/drawing/2014/main" id="{853B7C9D-70DE-D6A2-B479-55F0218472A2}"/>
                </a:ext>
              </a:extLst>
            </p:cNvPr>
            <p:cNvSpPr txBox="1">
              <a:spLocks/>
            </p:cNvSpPr>
            <p:nvPr/>
          </p:nvSpPr>
          <p:spPr>
            <a:xfrm>
              <a:off x="1879112"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3</a:t>
              </a:r>
            </a:p>
          </p:txBody>
        </p:sp>
        <p:sp>
          <p:nvSpPr>
            <p:cNvPr id="103" name="Title 1">
              <a:extLst>
                <a:ext uri="{FF2B5EF4-FFF2-40B4-BE49-F238E27FC236}">
                  <a16:creationId xmlns:a16="http://schemas.microsoft.com/office/drawing/2014/main" id="{16D51273-8E7D-7D4F-2E8E-8067D4074242}"/>
                </a:ext>
              </a:extLst>
            </p:cNvPr>
            <p:cNvSpPr txBox="1">
              <a:spLocks/>
            </p:cNvSpPr>
            <p:nvPr/>
          </p:nvSpPr>
          <p:spPr>
            <a:xfrm>
              <a:off x="1389474"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2</a:t>
              </a:r>
            </a:p>
          </p:txBody>
        </p:sp>
        <p:sp>
          <p:nvSpPr>
            <p:cNvPr id="104" name="Title 1">
              <a:extLst>
                <a:ext uri="{FF2B5EF4-FFF2-40B4-BE49-F238E27FC236}">
                  <a16:creationId xmlns:a16="http://schemas.microsoft.com/office/drawing/2014/main" id="{D2F8C885-9D50-5228-FD1D-972B692114CA}"/>
                </a:ext>
              </a:extLst>
            </p:cNvPr>
            <p:cNvSpPr txBox="1">
              <a:spLocks/>
            </p:cNvSpPr>
            <p:nvPr/>
          </p:nvSpPr>
          <p:spPr>
            <a:xfrm>
              <a:off x="899836"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1</a:t>
              </a:r>
            </a:p>
          </p:txBody>
        </p:sp>
        <p:sp>
          <p:nvSpPr>
            <p:cNvPr id="105" name="Title 1">
              <a:extLst>
                <a:ext uri="{FF2B5EF4-FFF2-40B4-BE49-F238E27FC236}">
                  <a16:creationId xmlns:a16="http://schemas.microsoft.com/office/drawing/2014/main" id="{FC014AA3-68A1-5B5F-2049-7B13E2A67D9E}"/>
                </a:ext>
              </a:extLst>
            </p:cNvPr>
            <p:cNvSpPr txBox="1">
              <a:spLocks/>
            </p:cNvSpPr>
            <p:nvPr/>
          </p:nvSpPr>
          <p:spPr>
            <a:xfrm>
              <a:off x="410198" y="2516431"/>
              <a:ext cx="490041" cy="3549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Century Gothic"/>
                  <a:ea typeface="+mj-ea"/>
                  <a:cs typeface="Century Gothic"/>
                </a:defRPr>
              </a:lvl1pPr>
            </a:lstStyle>
            <a:p>
              <a:pPr algn="ctr">
                <a:lnSpc>
                  <a:spcPct val="100000"/>
                </a:lnSpc>
              </a:pPr>
              <a:r>
                <a:rPr lang="en-US" sz="2200" b="0">
                  <a:solidFill>
                    <a:schemeClr val="tx1"/>
                  </a:solidFill>
                  <a:latin typeface="Cambria Math" panose="02040503050406030204" pitchFamily="18" charset="0"/>
                  <a:ea typeface="Cambria Math" panose="02040503050406030204" pitchFamily="18" charset="0"/>
                </a:rPr>
                <a:t>0</a:t>
              </a:r>
            </a:p>
          </p:txBody>
        </p:sp>
      </p:grpSp>
      <p:grpSp>
        <p:nvGrpSpPr>
          <p:cNvPr id="8" name="Group 7">
            <a:extLst>
              <a:ext uri="{FF2B5EF4-FFF2-40B4-BE49-F238E27FC236}">
                <a16:creationId xmlns:a16="http://schemas.microsoft.com/office/drawing/2014/main" id="{B371828F-7FAD-0B7C-7908-23B749930EFD}"/>
              </a:ext>
            </a:extLst>
          </p:cNvPr>
          <p:cNvGrpSpPr/>
          <p:nvPr/>
        </p:nvGrpSpPr>
        <p:grpSpPr>
          <a:xfrm>
            <a:off x="9183675" y="4415748"/>
            <a:ext cx="1139390" cy="2253904"/>
            <a:chOff x="9183675" y="4415748"/>
            <a:chExt cx="1139390" cy="2253904"/>
          </a:xfrm>
        </p:grpSpPr>
        <p:grpSp>
          <p:nvGrpSpPr>
            <p:cNvPr id="5" name="Group 4">
              <a:extLst>
                <a:ext uri="{FF2B5EF4-FFF2-40B4-BE49-F238E27FC236}">
                  <a16:creationId xmlns:a16="http://schemas.microsoft.com/office/drawing/2014/main" id="{02168C36-5682-D2A8-4880-2F855442F01C}"/>
                </a:ext>
              </a:extLst>
            </p:cNvPr>
            <p:cNvGrpSpPr/>
            <p:nvPr/>
          </p:nvGrpSpPr>
          <p:grpSpPr>
            <a:xfrm>
              <a:off x="10198909" y="4415748"/>
              <a:ext cx="124156" cy="2253904"/>
              <a:chOff x="10198909" y="4415748"/>
              <a:chExt cx="124156" cy="2253904"/>
            </a:xfrm>
          </p:grpSpPr>
          <p:grpSp>
            <p:nvGrpSpPr>
              <p:cNvPr id="306" name="Group 305">
                <a:extLst>
                  <a:ext uri="{FF2B5EF4-FFF2-40B4-BE49-F238E27FC236}">
                    <a16:creationId xmlns:a16="http://schemas.microsoft.com/office/drawing/2014/main" id="{2A70DD12-5AED-6BF9-01FC-D52CB9878230}"/>
                  </a:ext>
                </a:extLst>
              </p:cNvPr>
              <p:cNvGrpSpPr/>
              <p:nvPr/>
            </p:nvGrpSpPr>
            <p:grpSpPr>
              <a:xfrm>
                <a:off x="10198909" y="5411116"/>
                <a:ext cx="122863" cy="1258536"/>
                <a:chOff x="6241758" y="2390400"/>
                <a:chExt cx="387416" cy="3968485"/>
              </a:xfrm>
            </p:grpSpPr>
            <p:grpSp>
              <p:nvGrpSpPr>
                <p:cNvPr id="307" name="Group 306">
                  <a:extLst>
                    <a:ext uri="{FF2B5EF4-FFF2-40B4-BE49-F238E27FC236}">
                      <a16:creationId xmlns:a16="http://schemas.microsoft.com/office/drawing/2014/main" id="{BEE59128-C853-9854-7774-DC855AF17518}"/>
                    </a:ext>
                  </a:extLst>
                </p:cNvPr>
                <p:cNvGrpSpPr>
                  <a:grpSpLocks noChangeAspect="1"/>
                </p:cNvGrpSpPr>
                <p:nvPr/>
              </p:nvGrpSpPr>
              <p:grpSpPr>
                <a:xfrm>
                  <a:off x="6241758" y="5890800"/>
                  <a:ext cx="387416" cy="468085"/>
                  <a:chOff x="2305050" y="5353050"/>
                  <a:chExt cx="600075" cy="725025"/>
                </a:xfrm>
              </p:grpSpPr>
              <p:sp>
                <p:nvSpPr>
                  <p:cNvPr id="344" name="Rectangle: Top Corners Rounded 343">
                    <a:extLst>
                      <a:ext uri="{FF2B5EF4-FFF2-40B4-BE49-F238E27FC236}">
                        <a16:creationId xmlns:a16="http://schemas.microsoft.com/office/drawing/2014/main" id="{AAF9216F-AC63-A66D-3EC6-C040E3C3C9C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A25D1BF2-FD7D-3FF1-3641-010E3EEDB9D8}"/>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6" name="Oval 345">
                    <a:extLst>
                      <a:ext uri="{FF2B5EF4-FFF2-40B4-BE49-F238E27FC236}">
                        <a16:creationId xmlns:a16="http://schemas.microsoft.com/office/drawing/2014/main" id="{31B20182-DB62-43FE-4002-77F990A22117}"/>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8" name="Group 307">
                  <a:extLst>
                    <a:ext uri="{FF2B5EF4-FFF2-40B4-BE49-F238E27FC236}">
                      <a16:creationId xmlns:a16="http://schemas.microsoft.com/office/drawing/2014/main" id="{DCA820F9-5D3D-64F0-9A0A-FD6BE01686D4}"/>
                    </a:ext>
                  </a:extLst>
                </p:cNvPr>
                <p:cNvGrpSpPr>
                  <a:grpSpLocks noChangeAspect="1"/>
                </p:cNvGrpSpPr>
                <p:nvPr/>
              </p:nvGrpSpPr>
              <p:grpSpPr>
                <a:xfrm>
                  <a:off x="6241758" y="5500800"/>
                  <a:ext cx="387416" cy="468085"/>
                  <a:chOff x="2305050" y="5353050"/>
                  <a:chExt cx="600075" cy="725025"/>
                </a:xfrm>
              </p:grpSpPr>
              <p:sp>
                <p:nvSpPr>
                  <p:cNvPr id="341" name="Rectangle: Top Corners Rounded 340">
                    <a:extLst>
                      <a:ext uri="{FF2B5EF4-FFF2-40B4-BE49-F238E27FC236}">
                        <a16:creationId xmlns:a16="http://schemas.microsoft.com/office/drawing/2014/main" id="{0F05989F-62D2-91DB-8CC8-3CCC0297287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989D500A-1374-A61A-C797-54D444A1C838}"/>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Oval 342">
                    <a:extLst>
                      <a:ext uri="{FF2B5EF4-FFF2-40B4-BE49-F238E27FC236}">
                        <a16:creationId xmlns:a16="http://schemas.microsoft.com/office/drawing/2014/main" id="{741FED14-DF90-D11C-3EB8-CB479DFB702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9" name="Group 308">
                  <a:extLst>
                    <a:ext uri="{FF2B5EF4-FFF2-40B4-BE49-F238E27FC236}">
                      <a16:creationId xmlns:a16="http://schemas.microsoft.com/office/drawing/2014/main" id="{AF5E46BD-7F95-6D25-D80C-73F92E4FA201}"/>
                    </a:ext>
                  </a:extLst>
                </p:cNvPr>
                <p:cNvGrpSpPr>
                  <a:grpSpLocks noChangeAspect="1"/>
                </p:cNvGrpSpPr>
                <p:nvPr/>
              </p:nvGrpSpPr>
              <p:grpSpPr>
                <a:xfrm>
                  <a:off x="6241758" y="5112000"/>
                  <a:ext cx="387416" cy="468085"/>
                  <a:chOff x="2305050" y="5353050"/>
                  <a:chExt cx="600075" cy="725025"/>
                </a:xfrm>
              </p:grpSpPr>
              <p:sp>
                <p:nvSpPr>
                  <p:cNvPr id="338" name="Rectangle: Top Corners Rounded 337">
                    <a:extLst>
                      <a:ext uri="{FF2B5EF4-FFF2-40B4-BE49-F238E27FC236}">
                        <a16:creationId xmlns:a16="http://schemas.microsoft.com/office/drawing/2014/main" id="{96DE792E-2DD3-7056-F836-9B8BAB41D8A2}"/>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C3496A1D-B3D0-FA55-61C7-F8E2CBD42920}"/>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Oval 339">
                    <a:extLst>
                      <a:ext uri="{FF2B5EF4-FFF2-40B4-BE49-F238E27FC236}">
                        <a16:creationId xmlns:a16="http://schemas.microsoft.com/office/drawing/2014/main" id="{266A8D69-CE7D-5C77-683B-89C48B248197}"/>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0" name="Group 309">
                  <a:extLst>
                    <a:ext uri="{FF2B5EF4-FFF2-40B4-BE49-F238E27FC236}">
                      <a16:creationId xmlns:a16="http://schemas.microsoft.com/office/drawing/2014/main" id="{04B1B96E-C962-21F6-2E68-79D79188DFAD}"/>
                    </a:ext>
                  </a:extLst>
                </p:cNvPr>
                <p:cNvGrpSpPr>
                  <a:grpSpLocks noChangeAspect="1"/>
                </p:cNvGrpSpPr>
                <p:nvPr/>
              </p:nvGrpSpPr>
              <p:grpSpPr>
                <a:xfrm>
                  <a:off x="6241758" y="4723200"/>
                  <a:ext cx="387416" cy="468085"/>
                  <a:chOff x="2305050" y="5353050"/>
                  <a:chExt cx="600075" cy="725025"/>
                </a:xfrm>
              </p:grpSpPr>
              <p:sp>
                <p:nvSpPr>
                  <p:cNvPr id="335" name="Rectangle: Top Corners Rounded 334">
                    <a:extLst>
                      <a:ext uri="{FF2B5EF4-FFF2-40B4-BE49-F238E27FC236}">
                        <a16:creationId xmlns:a16="http://schemas.microsoft.com/office/drawing/2014/main" id="{1527749F-C76E-51F2-AED3-240910620C0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 name="Rectangle 335">
                    <a:extLst>
                      <a:ext uri="{FF2B5EF4-FFF2-40B4-BE49-F238E27FC236}">
                        <a16:creationId xmlns:a16="http://schemas.microsoft.com/office/drawing/2014/main" id="{37F26404-AAC9-2EEB-3BEB-DFC1AFF3E98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Oval 336">
                    <a:extLst>
                      <a:ext uri="{FF2B5EF4-FFF2-40B4-BE49-F238E27FC236}">
                        <a16:creationId xmlns:a16="http://schemas.microsoft.com/office/drawing/2014/main" id="{0DAE1765-AC95-D990-F5E2-3DA7ADCF27A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1" name="Group 310">
                  <a:extLst>
                    <a:ext uri="{FF2B5EF4-FFF2-40B4-BE49-F238E27FC236}">
                      <a16:creationId xmlns:a16="http://schemas.microsoft.com/office/drawing/2014/main" id="{E8B9A7EF-9112-EF8B-DA0C-9FF57E66BEE9}"/>
                    </a:ext>
                  </a:extLst>
                </p:cNvPr>
                <p:cNvGrpSpPr>
                  <a:grpSpLocks noChangeAspect="1"/>
                </p:cNvGrpSpPr>
                <p:nvPr/>
              </p:nvGrpSpPr>
              <p:grpSpPr>
                <a:xfrm>
                  <a:off x="6241758" y="4334400"/>
                  <a:ext cx="387416" cy="468085"/>
                  <a:chOff x="2305050" y="5353050"/>
                  <a:chExt cx="600075" cy="725025"/>
                </a:xfrm>
              </p:grpSpPr>
              <p:sp>
                <p:nvSpPr>
                  <p:cNvPr id="332" name="Rectangle: Top Corners Rounded 331">
                    <a:extLst>
                      <a:ext uri="{FF2B5EF4-FFF2-40B4-BE49-F238E27FC236}">
                        <a16:creationId xmlns:a16="http://schemas.microsoft.com/office/drawing/2014/main" id="{EE69EE64-06F9-13C2-94D5-A6550AC68B2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Rectangle 332">
                    <a:extLst>
                      <a:ext uri="{FF2B5EF4-FFF2-40B4-BE49-F238E27FC236}">
                        <a16:creationId xmlns:a16="http://schemas.microsoft.com/office/drawing/2014/main" id="{83F2C13C-25C3-8DA0-5C57-0C77F581973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Oval 333">
                    <a:extLst>
                      <a:ext uri="{FF2B5EF4-FFF2-40B4-BE49-F238E27FC236}">
                        <a16:creationId xmlns:a16="http://schemas.microsoft.com/office/drawing/2014/main" id="{4AA1BFAD-8BBE-81EF-2A84-07C436A9C4C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2" name="Group 311">
                  <a:extLst>
                    <a:ext uri="{FF2B5EF4-FFF2-40B4-BE49-F238E27FC236}">
                      <a16:creationId xmlns:a16="http://schemas.microsoft.com/office/drawing/2014/main" id="{0025BFFC-567B-D3E9-20D0-C554A6E2D75A}"/>
                    </a:ext>
                  </a:extLst>
                </p:cNvPr>
                <p:cNvGrpSpPr>
                  <a:grpSpLocks noChangeAspect="1"/>
                </p:cNvGrpSpPr>
                <p:nvPr/>
              </p:nvGrpSpPr>
              <p:grpSpPr>
                <a:xfrm>
                  <a:off x="6241758" y="3945600"/>
                  <a:ext cx="387416" cy="468085"/>
                  <a:chOff x="2305050" y="5353050"/>
                  <a:chExt cx="600075" cy="725025"/>
                </a:xfrm>
              </p:grpSpPr>
              <p:sp>
                <p:nvSpPr>
                  <p:cNvPr id="329" name="Rectangle: Top Corners Rounded 328">
                    <a:extLst>
                      <a:ext uri="{FF2B5EF4-FFF2-40B4-BE49-F238E27FC236}">
                        <a16:creationId xmlns:a16="http://schemas.microsoft.com/office/drawing/2014/main" id="{27A12852-51B0-0333-B6B2-54A2686D3066}"/>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 name="Rectangle 329">
                    <a:extLst>
                      <a:ext uri="{FF2B5EF4-FFF2-40B4-BE49-F238E27FC236}">
                        <a16:creationId xmlns:a16="http://schemas.microsoft.com/office/drawing/2014/main" id="{101628CC-9FB0-B4A4-952D-293E2BE2E54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1" name="Oval 330">
                    <a:extLst>
                      <a:ext uri="{FF2B5EF4-FFF2-40B4-BE49-F238E27FC236}">
                        <a16:creationId xmlns:a16="http://schemas.microsoft.com/office/drawing/2014/main" id="{2EFFF0F2-9C82-39C3-19DB-EF44D1F13E1E}"/>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3" name="Group 312">
                  <a:extLst>
                    <a:ext uri="{FF2B5EF4-FFF2-40B4-BE49-F238E27FC236}">
                      <a16:creationId xmlns:a16="http://schemas.microsoft.com/office/drawing/2014/main" id="{A3E1BCDF-BBF8-BA3E-31B1-764A257FFDCB}"/>
                    </a:ext>
                  </a:extLst>
                </p:cNvPr>
                <p:cNvGrpSpPr>
                  <a:grpSpLocks noChangeAspect="1"/>
                </p:cNvGrpSpPr>
                <p:nvPr/>
              </p:nvGrpSpPr>
              <p:grpSpPr>
                <a:xfrm>
                  <a:off x="6241758" y="3556800"/>
                  <a:ext cx="387416" cy="468085"/>
                  <a:chOff x="2305050" y="5353050"/>
                  <a:chExt cx="600075" cy="725025"/>
                </a:xfrm>
              </p:grpSpPr>
              <p:sp>
                <p:nvSpPr>
                  <p:cNvPr id="326" name="Rectangle: Top Corners Rounded 325">
                    <a:extLst>
                      <a:ext uri="{FF2B5EF4-FFF2-40B4-BE49-F238E27FC236}">
                        <a16:creationId xmlns:a16="http://schemas.microsoft.com/office/drawing/2014/main" id="{C68B93B0-842E-CF82-E0D7-CA96B93C9D5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A68B6792-A4B5-0E80-BFE1-4A717C701A78}"/>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 name="Oval 327">
                    <a:extLst>
                      <a:ext uri="{FF2B5EF4-FFF2-40B4-BE49-F238E27FC236}">
                        <a16:creationId xmlns:a16="http://schemas.microsoft.com/office/drawing/2014/main" id="{497936A1-548C-EC9F-6F70-E520EB35887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4" name="Group 313">
                  <a:extLst>
                    <a:ext uri="{FF2B5EF4-FFF2-40B4-BE49-F238E27FC236}">
                      <a16:creationId xmlns:a16="http://schemas.microsoft.com/office/drawing/2014/main" id="{E9C3AF61-6BF7-4DB8-13E1-65A0472B6AB6}"/>
                    </a:ext>
                  </a:extLst>
                </p:cNvPr>
                <p:cNvGrpSpPr>
                  <a:grpSpLocks noChangeAspect="1"/>
                </p:cNvGrpSpPr>
                <p:nvPr/>
              </p:nvGrpSpPr>
              <p:grpSpPr>
                <a:xfrm>
                  <a:off x="6241758" y="3168000"/>
                  <a:ext cx="387416" cy="468085"/>
                  <a:chOff x="2305050" y="5353050"/>
                  <a:chExt cx="600075" cy="725025"/>
                </a:xfrm>
              </p:grpSpPr>
              <p:sp>
                <p:nvSpPr>
                  <p:cNvPr id="323" name="Rectangle: Top Corners Rounded 322">
                    <a:extLst>
                      <a:ext uri="{FF2B5EF4-FFF2-40B4-BE49-F238E27FC236}">
                        <a16:creationId xmlns:a16="http://schemas.microsoft.com/office/drawing/2014/main" id="{CCD5F184-E3A4-8F30-4B1E-ADD34D637D5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 name="Rectangle 323">
                    <a:extLst>
                      <a:ext uri="{FF2B5EF4-FFF2-40B4-BE49-F238E27FC236}">
                        <a16:creationId xmlns:a16="http://schemas.microsoft.com/office/drawing/2014/main" id="{708E18C8-8FA6-F8DB-5456-3CBD6176683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 name="Oval 324">
                    <a:extLst>
                      <a:ext uri="{FF2B5EF4-FFF2-40B4-BE49-F238E27FC236}">
                        <a16:creationId xmlns:a16="http://schemas.microsoft.com/office/drawing/2014/main" id="{E5AE8BD0-4473-4909-A06D-D4175369984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5" name="Group 314">
                  <a:extLst>
                    <a:ext uri="{FF2B5EF4-FFF2-40B4-BE49-F238E27FC236}">
                      <a16:creationId xmlns:a16="http://schemas.microsoft.com/office/drawing/2014/main" id="{2182E009-993E-DB92-B8FD-BCE1E4C31D58}"/>
                    </a:ext>
                  </a:extLst>
                </p:cNvPr>
                <p:cNvGrpSpPr>
                  <a:grpSpLocks noChangeAspect="1"/>
                </p:cNvGrpSpPr>
                <p:nvPr/>
              </p:nvGrpSpPr>
              <p:grpSpPr>
                <a:xfrm>
                  <a:off x="6241758" y="2779200"/>
                  <a:ext cx="387416" cy="468085"/>
                  <a:chOff x="2305050" y="5353050"/>
                  <a:chExt cx="600075" cy="725025"/>
                </a:xfrm>
              </p:grpSpPr>
              <p:sp>
                <p:nvSpPr>
                  <p:cNvPr id="320" name="Rectangle: Top Corners Rounded 319">
                    <a:extLst>
                      <a:ext uri="{FF2B5EF4-FFF2-40B4-BE49-F238E27FC236}">
                        <a16:creationId xmlns:a16="http://schemas.microsoft.com/office/drawing/2014/main" id="{5065B040-C9C8-80A9-09EA-3508EB89A186}"/>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Rectangle 320">
                    <a:extLst>
                      <a:ext uri="{FF2B5EF4-FFF2-40B4-BE49-F238E27FC236}">
                        <a16:creationId xmlns:a16="http://schemas.microsoft.com/office/drawing/2014/main" id="{0F7EC5CA-3DC4-5E55-3E2D-8DBF87270800}"/>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Oval 321">
                    <a:extLst>
                      <a:ext uri="{FF2B5EF4-FFF2-40B4-BE49-F238E27FC236}">
                        <a16:creationId xmlns:a16="http://schemas.microsoft.com/office/drawing/2014/main" id="{EB4715CE-2168-2462-F5A8-9C9662B2449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6" name="Group 315">
                  <a:extLst>
                    <a:ext uri="{FF2B5EF4-FFF2-40B4-BE49-F238E27FC236}">
                      <a16:creationId xmlns:a16="http://schemas.microsoft.com/office/drawing/2014/main" id="{E3A293FE-699B-1576-AD57-1D035512B876}"/>
                    </a:ext>
                  </a:extLst>
                </p:cNvPr>
                <p:cNvGrpSpPr>
                  <a:grpSpLocks noChangeAspect="1"/>
                </p:cNvGrpSpPr>
                <p:nvPr/>
              </p:nvGrpSpPr>
              <p:grpSpPr>
                <a:xfrm>
                  <a:off x="6241758" y="2390400"/>
                  <a:ext cx="387416" cy="468085"/>
                  <a:chOff x="2305050" y="5353050"/>
                  <a:chExt cx="600075" cy="725025"/>
                </a:xfrm>
              </p:grpSpPr>
              <p:sp>
                <p:nvSpPr>
                  <p:cNvPr id="317" name="Rectangle: Top Corners Rounded 316">
                    <a:extLst>
                      <a:ext uri="{FF2B5EF4-FFF2-40B4-BE49-F238E27FC236}">
                        <a16:creationId xmlns:a16="http://schemas.microsoft.com/office/drawing/2014/main" id="{29282B29-BF5D-26DF-6269-767A25EC020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8" name="Rectangle 317">
                    <a:extLst>
                      <a:ext uri="{FF2B5EF4-FFF2-40B4-BE49-F238E27FC236}">
                        <a16:creationId xmlns:a16="http://schemas.microsoft.com/office/drawing/2014/main" id="{7CB6F913-451F-B5B0-CEDA-5680D350BE98}"/>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9" name="Oval 318">
                    <a:extLst>
                      <a:ext uri="{FF2B5EF4-FFF2-40B4-BE49-F238E27FC236}">
                        <a16:creationId xmlns:a16="http://schemas.microsoft.com/office/drawing/2014/main" id="{610BFC94-3A71-4C44-02DE-9B405E84EF6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47" name="Group 346">
                <a:extLst>
                  <a:ext uri="{FF2B5EF4-FFF2-40B4-BE49-F238E27FC236}">
                    <a16:creationId xmlns:a16="http://schemas.microsoft.com/office/drawing/2014/main" id="{232FFFFD-338A-6175-112B-CD2F5CC2918A}"/>
                  </a:ext>
                </a:extLst>
              </p:cNvPr>
              <p:cNvGrpSpPr>
                <a:grpSpLocks noChangeAspect="1"/>
              </p:cNvGrpSpPr>
              <p:nvPr/>
            </p:nvGrpSpPr>
            <p:grpSpPr>
              <a:xfrm>
                <a:off x="10200191" y="5279078"/>
                <a:ext cx="122863" cy="148445"/>
                <a:chOff x="2305050" y="5353050"/>
                <a:chExt cx="600075" cy="725025"/>
              </a:xfrm>
            </p:grpSpPr>
            <p:sp>
              <p:nvSpPr>
                <p:cNvPr id="348" name="Rectangle: Top Corners Rounded 347">
                  <a:extLst>
                    <a:ext uri="{FF2B5EF4-FFF2-40B4-BE49-F238E27FC236}">
                      <a16:creationId xmlns:a16="http://schemas.microsoft.com/office/drawing/2014/main" id="{C608463D-9AE2-9F69-364F-4F8EE4D0F673}"/>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714319C0-B490-EC92-7DD0-4208470693C3}"/>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Oval 349">
                  <a:extLst>
                    <a:ext uri="{FF2B5EF4-FFF2-40B4-BE49-F238E27FC236}">
                      <a16:creationId xmlns:a16="http://schemas.microsoft.com/office/drawing/2014/main" id="{AFD215DD-D05A-A103-A988-FDBDFF8360DE}"/>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1" name="Group 350">
                <a:extLst>
                  <a:ext uri="{FF2B5EF4-FFF2-40B4-BE49-F238E27FC236}">
                    <a16:creationId xmlns:a16="http://schemas.microsoft.com/office/drawing/2014/main" id="{6C048A29-C733-7DBF-088A-7BDED093D23A}"/>
                  </a:ext>
                </a:extLst>
              </p:cNvPr>
              <p:cNvGrpSpPr>
                <a:grpSpLocks noChangeAspect="1"/>
              </p:cNvGrpSpPr>
              <p:nvPr/>
            </p:nvGrpSpPr>
            <p:grpSpPr>
              <a:xfrm>
                <a:off x="10200179" y="5155555"/>
                <a:ext cx="122863" cy="148445"/>
                <a:chOff x="2305050" y="5353050"/>
                <a:chExt cx="600075" cy="725025"/>
              </a:xfrm>
            </p:grpSpPr>
            <p:sp>
              <p:nvSpPr>
                <p:cNvPr id="352" name="Rectangle: Top Corners Rounded 351">
                  <a:extLst>
                    <a:ext uri="{FF2B5EF4-FFF2-40B4-BE49-F238E27FC236}">
                      <a16:creationId xmlns:a16="http://schemas.microsoft.com/office/drawing/2014/main" id="{0E7A12DA-5282-776D-0020-DF69FE7924F2}"/>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DF81A61-F395-70E5-1C14-C7DBD3736E84}"/>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Oval 353">
                  <a:extLst>
                    <a:ext uri="{FF2B5EF4-FFF2-40B4-BE49-F238E27FC236}">
                      <a16:creationId xmlns:a16="http://schemas.microsoft.com/office/drawing/2014/main" id="{89B1ECDB-7A1F-7856-8081-D7B662E4E525}"/>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5" name="Group 354">
                <a:extLst>
                  <a:ext uri="{FF2B5EF4-FFF2-40B4-BE49-F238E27FC236}">
                    <a16:creationId xmlns:a16="http://schemas.microsoft.com/office/drawing/2014/main" id="{D64B1D5D-C3AD-D050-B462-1C95339DE0A4}"/>
                  </a:ext>
                </a:extLst>
              </p:cNvPr>
              <p:cNvGrpSpPr>
                <a:grpSpLocks noChangeAspect="1"/>
              </p:cNvGrpSpPr>
              <p:nvPr/>
            </p:nvGrpSpPr>
            <p:grpSpPr>
              <a:xfrm>
                <a:off x="10200191" y="5030346"/>
                <a:ext cx="122863" cy="148445"/>
                <a:chOff x="2305050" y="5353050"/>
                <a:chExt cx="600075" cy="725025"/>
              </a:xfrm>
              <a:solidFill>
                <a:srgbClr val="89C978"/>
              </a:solidFill>
            </p:grpSpPr>
            <p:sp>
              <p:nvSpPr>
                <p:cNvPr id="356" name="Rectangle: Top Corners Rounded 355">
                  <a:extLst>
                    <a:ext uri="{FF2B5EF4-FFF2-40B4-BE49-F238E27FC236}">
                      <a16:creationId xmlns:a16="http://schemas.microsoft.com/office/drawing/2014/main" id="{F7C0413E-B905-350B-AD25-CD759F0E6604}"/>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Rectangle 356">
                  <a:extLst>
                    <a:ext uri="{FF2B5EF4-FFF2-40B4-BE49-F238E27FC236}">
                      <a16:creationId xmlns:a16="http://schemas.microsoft.com/office/drawing/2014/main" id="{8C5E53E6-E7C9-1692-1D6A-4459DEE830CF}"/>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8" name="Oval 357">
                  <a:extLst>
                    <a:ext uri="{FF2B5EF4-FFF2-40B4-BE49-F238E27FC236}">
                      <a16:creationId xmlns:a16="http://schemas.microsoft.com/office/drawing/2014/main" id="{4A5F9C78-7E34-CD19-304A-2BEA7FBE6D16}"/>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9" name="Group 358">
                <a:extLst>
                  <a:ext uri="{FF2B5EF4-FFF2-40B4-BE49-F238E27FC236}">
                    <a16:creationId xmlns:a16="http://schemas.microsoft.com/office/drawing/2014/main" id="{F2D84F5C-55DF-9EFA-4D2A-C73B3CEF2D20}"/>
                  </a:ext>
                </a:extLst>
              </p:cNvPr>
              <p:cNvGrpSpPr>
                <a:grpSpLocks noChangeAspect="1"/>
              </p:cNvGrpSpPr>
              <p:nvPr/>
            </p:nvGrpSpPr>
            <p:grpSpPr>
              <a:xfrm>
                <a:off x="10200191" y="4905308"/>
                <a:ext cx="122863" cy="148445"/>
                <a:chOff x="2305050" y="5353050"/>
                <a:chExt cx="600075" cy="725025"/>
              </a:xfrm>
              <a:solidFill>
                <a:srgbClr val="89C978"/>
              </a:solidFill>
            </p:grpSpPr>
            <p:sp>
              <p:nvSpPr>
                <p:cNvPr id="360" name="Rectangle: Top Corners Rounded 359">
                  <a:extLst>
                    <a:ext uri="{FF2B5EF4-FFF2-40B4-BE49-F238E27FC236}">
                      <a16:creationId xmlns:a16="http://schemas.microsoft.com/office/drawing/2014/main" id="{D348B250-767A-70A3-907A-DDF4BC679AC6}"/>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E6E3F85C-9EE8-57E0-80E9-7432F9E09465}"/>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Oval 361">
                  <a:extLst>
                    <a:ext uri="{FF2B5EF4-FFF2-40B4-BE49-F238E27FC236}">
                      <a16:creationId xmlns:a16="http://schemas.microsoft.com/office/drawing/2014/main" id="{29B0B195-E5BC-63DB-8A5D-3C5B4BE7F5C1}"/>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3" name="Group 362">
                <a:extLst>
                  <a:ext uri="{FF2B5EF4-FFF2-40B4-BE49-F238E27FC236}">
                    <a16:creationId xmlns:a16="http://schemas.microsoft.com/office/drawing/2014/main" id="{C10DD43D-1977-C6FC-B996-FFDB67135B6B}"/>
                  </a:ext>
                </a:extLst>
              </p:cNvPr>
              <p:cNvGrpSpPr>
                <a:grpSpLocks noChangeAspect="1"/>
              </p:cNvGrpSpPr>
              <p:nvPr/>
            </p:nvGrpSpPr>
            <p:grpSpPr>
              <a:xfrm>
                <a:off x="10200191" y="4785413"/>
                <a:ext cx="122863" cy="148445"/>
                <a:chOff x="2305050" y="5353050"/>
                <a:chExt cx="600075" cy="725025"/>
              </a:xfrm>
              <a:solidFill>
                <a:srgbClr val="A63DB1"/>
              </a:solidFill>
            </p:grpSpPr>
            <p:sp>
              <p:nvSpPr>
                <p:cNvPr id="364" name="Rectangle: Top Corners Rounded 363">
                  <a:extLst>
                    <a:ext uri="{FF2B5EF4-FFF2-40B4-BE49-F238E27FC236}">
                      <a16:creationId xmlns:a16="http://schemas.microsoft.com/office/drawing/2014/main" id="{C909A91A-2F71-47A6-8348-B9E71F4A8668}"/>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Rectangle 364">
                  <a:extLst>
                    <a:ext uri="{FF2B5EF4-FFF2-40B4-BE49-F238E27FC236}">
                      <a16:creationId xmlns:a16="http://schemas.microsoft.com/office/drawing/2014/main" id="{CE267BAD-9612-D1C9-F47E-82C23FAEBC47}"/>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Oval 365">
                  <a:extLst>
                    <a:ext uri="{FF2B5EF4-FFF2-40B4-BE49-F238E27FC236}">
                      <a16:creationId xmlns:a16="http://schemas.microsoft.com/office/drawing/2014/main" id="{EF9EDE4F-F0E3-C322-3AA5-D2418DF34499}"/>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7" name="Group 366">
                <a:extLst>
                  <a:ext uri="{FF2B5EF4-FFF2-40B4-BE49-F238E27FC236}">
                    <a16:creationId xmlns:a16="http://schemas.microsoft.com/office/drawing/2014/main" id="{1D5E676B-A87C-AA35-02CA-90156F23D111}"/>
                  </a:ext>
                </a:extLst>
              </p:cNvPr>
              <p:cNvGrpSpPr>
                <a:grpSpLocks noChangeAspect="1"/>
              </p:cNvGrpSpPr>
              <p:nvPr/>
            </p:nvGrpSpPr>
            <p:grpSpPr>
              <a:xfrm>
                <a:off x="10200202" y="4662034"/>
                <a:ext cx="122863" cy="148445"/>
                <a:chOff x="2305050" y="5353050"/>
                <a:chExt cx="600075" cy="725025"/>
              </a:xfrm>
              <a:solidFill>
                <a:srgbClr val="A63DB1"/>
              </a:solidFill>
            </p:grpSpPr>
            <p:sp>
              <p:nvSpPr>
                <p:cNvPr id="368" name="Rectangle: Top Corners Rounded 367">
                  <a:extLst>
                    <a:ext uri="{FF2B5EF4-FFF2-40B4-BE49-F238E27FC236}">
                      <a16:creationId xmlns:a16="http://schemas.microsoft.com/office/drawing/2014/main" id="{13C80C23-FF44-B58A-8482-C1BAF02F03FC}"/>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8B741F1D-13AF-7644-8AFB-8BF74CA29C2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0" name="Oval 369">
                  <a:extLst>
                    <a:ext uri="{FF2B5EF4-FFF2-40B4-BE49-F238E27FC236}">
                      <a16:creationId xmlns:a16="http://schemas.microsoft.com/office/drawing/2014/main" id="{359113E0-CBCE-190D-267D-0CFFB0035D21}"/>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1" name="Group 370">
                <a:extLst>
                  <a:ext uri="{FF2B5EF4-FFF2-40B4-BE49-F238E27FC236}">
                    <a16:creationId xmlns:a16="http://schemas.microsoft.com/office/drawing/2014/main" id="{5EC4AFFE-D149-C6CA-B8D1-AFA8A75C5436}"/>
                  </a:ext>
                </a:extLst>
              </p:cNvPr>
              <p:cNvGrpSpPr>
                <a:grpSpLocks noChangeAspect="1"/>
              </p:cNvGrpSpPr>
              <p:nvPr/>
            </p:nvGrpSpPr>
            <p:grpSpPr>
              <a:xfrm>
                <a:off x="10200202" y="4539049"/>
                <a:ext cx="122840" cy="148418"/>
                <a:chOff x="2305050" y="5353050"/>
                <a:chExt cx="600075" cy="725025"/>
              </a:xfrm>
            </p:grpSpPr>
            <p:sp>
              <p:nvSpPr>
                <p:cNvPr id="372" name="Rectangle: Top Corners Rounded 371">
                  <a:extLst>
                    <a:ext uri="{FF2B5EF4-FFF2-40B4-BE49-F238E27FC236}">
                      <a16:creationId xmlns:a16="http://schemas.microsoft.com/office/drawing/2014/main" id="{A5E26EA0-9B01-7423-0A79-B3E7AC793B1A}"/>
                    </a:ext>
                  </a:extLst>
                </p:cNvPr>
                <p:cNvSpPr/>
                <p:nvPr/>
              </p:nvSpPr>
              <p:spPr>
                <a:xfrm>
                  <a:off x="2488087" y="5353050"/>
                  <a:ext cx="234000" cy="133350"/>
                </a:xfrm>
                <a:prstGeom prst="round2Same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372">
                  <a:extLst>
                    <a:ext uri="{FF2B5EF4-FFF2-40B4-BE49-F238E27FC236}">
                      <a16:creationId xmlns:a16="http://schemas.microsoft.com/office/drawing/2014/main" id="{0E3AC401-EA81-9112-4405-C72C6969B6FA}"/>
                    </a:ext>
                  </a:extLst>
                </p:cNvPr>
                <p:cNvSpPr/>
                <p:nvPr/>
              </p:nvSpPr>
              <p:spPr>
                <a:xfrm>
                  <a:off x="2305050" y="5476875"/>
                  <a:ext cx="600075" cy="601200"/>
                </a:xfrm>
                <a:prstGeom prst="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Oval 373">
                  <a:extLst>
                    <a:ext uri="{FF2B5EF4-FFF2-40B4-BE49-F238E27FC236}">
                      <a16:creationId xmlns:a16="http://schemas.microsoft.com/office/drawing/2014/main" id="{E64F8AE6-01A6-CEDD-F588-3E66F5FF5C43}"/>
                    </a:ext>
                  </a:extLst>
                </p:cNvPr>
                <p:cNvSpPr/>
                <p:nvPr/>
              </p:nvSpPr>
              <p:spPr>
                <a:xfrm>
                  <a:off x="2452687" y="5625075"/>
                  <a:ext cx="304800" cy="304800"/>
                </a:xfrm>
                <a:prstGeom prst="ellipse">
                  <a:avLst/>
                </a:prstGeom>
                <a:solidFill>
                  <a:srgbClr val="99401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5" name="Group 374">
                <a:extLst>
                  <a:ext uri="{FF2B5EF4-FFF2-40B4-BE49-F238E27FC236}">
                    <a16:creationId xmlns:a16="http://schemas.microsoft.com/office/drawing/2014/main" id="{76E8D392-FE11-316C-DFF9-B0DD8F1C06E4}"/>
                  </a:ext>
                </a:extLst>
              </p:cNvPr>
              <p:cNvGrpSpPr>
                <a:grpSpLocks noChangeAspect="1"/>
              </p:cNvGrpSpPr>
              <p:nvPr/>
            </p:nvGrpSpPr>
            <p:grpSpPr>
              <a:xfrm>
                <a:off x="10200202" y="4415748"/>
                <a:ext cx="122840" cy="148418"/>
                <a:chOff x="2305050" y="5353050"/>
                <a:chExt cx="600075" cy="725025"/>
              </a:xfrm>
            </p:grpSpPr>
            <p:sp>
              <p:nvSpPr>
                <p:cNvPr id="376" name="Rectangle: Top Corners Rounded 375">
                  <a:extLst>
                    <a:ext uri="{FF2B5EF4-FFF2-40B4-BE49-F238E27FC236}">
                      <a16:creationId xmlns:a16="http://schemas.microsoft.com/office/drawing/2014/main" id="{EAFC069E-CE54-3679-F4DF-0C81F0283286}"/>
                    </a:ext>
                  </a:extLst>
                </p:cNvPr>
                <p:cNvSpPr/>
                <p:nvPr/>
              </p:nvSpPr>
              <p:spPr>
                <a:xfrm>
                  <a:off x="2488087" y="5353050"/>
                  <a:ext cx="234000" cy="133350"/>
                </a:xfrm>
                <a:prstGeom prst="round2Same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7" name="Rectangle 376">
                  <a:extLst>
                    <a:ext uri="{FF2B5EF4-FFF2-40B4-BE49-F238E27FC236}">
                      <a16:creationId xmlns:a16="http://schemas.microsoft.com/office/drawing/2014/main" id="{80EE78FD-26F7-2D83-0049-9CF13626EF33}"/>
                    </a:ext>
                  </a:extLst>
                </p:cNvPr>
                <p:cNvSpPr/>
                <p:nvPr/>
              </p:nvSpPr>
              <p:spPr>
                <a:xfrm>
                  <a:off x="2305050" y="5476875"/>
                  <a:ext cx="600075" cy="601200"/>
                </a:xfrm>
                <a:prstGeom prst="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Oval 377">
                  <a:extLst>
                    <a:ext uri="{FF2B5EF4-FFF2-40B4-BE49-F238E27FC236}">
                      <a16:creationId xmlns:a16="http://schemas.microsoft.com/office/drawing/2014/main" id="{4FB70D6E-B11B-AAE4-1563-296235B44225}"/>
                    </a:ext>
                  </a:extLst>
                </p:cNvPr>
                <p:cNvSpPr/>
                <p:nvPr/>
              </p:nvSpPr>
              <p:spPr>
                <a:xfrm>
                  <a:off x="2452687" y="5625075"/>
                  <a:ext cx="304800" cy="304800"/>
                </a:xfrm>
                <a:prstGeom prst="ellipse">
                  <a:avLst/>
                </a:prstGeom>
                <a:solidFill>
                  <a:srgbClr val="99401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79" name="Group 378">
              <a:extLst>
                <a:ext uri="{FF2B5EF4-FFF2-40B4-BE49-F238E27FC236}">
                  <a16:creationId xmlns:a16="http://schemas.microsoft.com/office/drawing/2014/main" id="{9ED17E4E-46C2-AD20-FE27-6FC9C1CC995A}"/>
                </a:ext>
              </a:extLst>
            </p:cNvPr>
            <p:cNvGrpSpPr/>
            <p:nvPr/>
          </p:nvGrpSpPr>
          <p:grpSpPr>
            <a:xfrm>
              <a:off x="9943381" y="5411116"/>
              <a:ext cx="122863" cy="1258536"/>
              <a:chOff x="6241758" y="2390400"/>
              <a:chExt cx="387416" cy="3968485"/>
            </a:xfrm>
          </p:grpSpPr>
          <p:grpSp>
            <p:nvGrpSpPr>
              <p:cNvPr id="380" name="Group 379">
                <a:extLst>
                  <a:ext uri="{FF2B5EF4-FFF2-40B4-BE49-F238E27FC236}">
                    <a16:creationId xmlns:a16="http://schemas.microsoft.com/office/drawing/2014/main" id="{585A7BD9-9D24-EF82-9580-F2BADC09AC1F}"/>
                  </a:ext>
                </a:extLst>
              </p:cNvPr>
              <p:cNvGrpSpPr>
                <a:grpSpLocks noChangeAspect="1"/>
              </p:cNvGrpSpPr>
              <p:nvPr/>
            </p:nvGrpSpPr>
            <p:grpSpPr>
              <a:xfrm>
                <a:off x="6241758" y="5890800"/>
                <a:ext cx="387416" cy="468085"/>
                <a:chOff x="2305050" y="5353050"/>
                <a:chExt cx="600075" cy="725025"/>
              </a:xfrm>
            </p:grpSpPr>
            <p:sp>
              <p:nvSpPr>
                <p:cNvPr id="417" name="Rectangle: Top Corners Rounded 416">
                  <a:extLst>
                    <a:ext uri="{FF2B5EF4-FFF2-40B4-BE49-F238E27FC236}">
                      <a16:creationId xmlns:a16="http://schemas.microsoft.com/office/drawing/2014/main" id="{757C2C44-21B7-3334-54E9-F60D3C161BE2}"/>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 name="Rectangle 417">
                  <a:extLst>
                    <a:ext uri="{FF2B5EF4-FFF2-40B4-BE49-F238E27FC236}">
                      <a16:creationId xmlns:a16="http://schemas.microsoft.com/office/drawing/2014/main" id="{5462166A-70F3-C64E-3771-D7B024E050F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9" name="Oval 418">
                  <a:extLst>
                    <a:ext uri="{FF2B5EF4-FFF2-40B4-BE49-F238E27FC236}">
                      <a16:creationId xmlns:a16="http://schemas.microsoft.com/office/drawing/2014/main" id="{9079D4CF-5B7C-CE35-0976-8F04379D177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1" name="Group 380">
                <a:extLst>
                  <a:ext uri="{FF2B5EF4-FFF2-40B4-BE49-F238E27FC236}">
                    <a16:creationId xmlns:a16="http://schemas.microsoft.com/office/drawing/2014/main" id="{1F8A943C-FD98-9E98-284C-1ED1BC85B6F0}"/>
                  </a:ext>
                </a:extLst>
              </p:cNvPr>
              <p:cNvGrpSpPr>
                <a:grpSpLocks noChangeAspect="1"/>
              </p:cNvGrpSpPr>
              <p:nvPr/>
            </p:nvGrpSpPr>
            <p:grpSpPr>
              <a:xfrm>
                <a:off x="6241758" y="5500800"/>
                <a:ext cx="387416" cy="468085"/>
                <a:chOff x="2305050" y="5353050"/>
                <a:chExt cx="600075" cy="725025"/>
              </a:xfrm>
            </p:grpSpPr>
            <p:sp>
              <p:nvSpPr>
                <p:cNvPr id="414" name="Rectangle: Top Corners Rounded 413">
                  <a:extLst>
                    <a:ext uri="{FF2B5EF4-FFF2-40B4-BE49-F238E27FC236}">
                      <a16:creationId xmlns:a16="http://schemas.microsoft.com/office/drawing/2014/main" id="{F2093E41-D124-EE7C-1F41-AA62FE00BB5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Rectangle 414">
                  <a:extLst>
                    <a:ext uri="{FF2B5EF4-FFF2-40B4-BE49-F238E27FC236}">
                      <a16:creationId xmlns:a16="http://schemas.microsoft.com/office/drawing/2014/main" id="{D10E3925-D9FD-1D0C-CBAD-2947B277B18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FC361678-9FE7-86FD-F46A-E0B7C02DA32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2" name="Group 381">
                <a:extLst>
                  <a:ext uri="{FF2B5EF4-FFF2-40B4-BE49-F238E27FC236}">
                    <a16:creationId xmlns:a16="http://schemas.microsoft.com/office/drawing/2014/main" id="{63DC8DCB-E5CD-7D56-0500-5B57AC180C5E}"/>
                  </a:ext>
                </a:extLst>
              </p:cNvPr>
              <p:cNvGrpSpPr>
                <a:grpSpLocks noChangeAspect="1"/>
              </p:cNvGrpSpPr>
              <p:nvPr/>
            </p:nvGrpSpPr>
            <p:grpSpPr>
              <a:xfrm>
                <a:off x="6241758" y="5112000"/>
                <a:ext cx="387416" cy="468085"/>
                <a:chOff x="2305050" y="5353050"/>
                <a:chExt cx="600075" cy="725025"/>
              </a:xfrm>
            </p:grpSpPr>
            <p:sp>
              <p:nvSpPr>
                <p:cNvPr id="411" name="Rectangle: Top Corners Rounded 410">
                  <a:extLst>
                    <a:ext uri="{FF2B5EF4-FFF2-40B4-BE49-F238E27FC236}">
                      <a16:creationId xmlns:a16="http://schemas.microsoft.com/office/drawing/2014/main" id="{3D469ADB-88A2-1DA9-DFCB-2F26CF349B9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Rectangle 411">
                  <a:extLst>
                    <a:ext uri="{FF2B5EF4-FFF2-40B4-BE49-F238E27FC236}">
                      <a16:creationId xmlns:a16="http://schemas.microsoft.com/office/drawing/2014/main" id="{FB55EB29-7B5E-2156-0A26-525D88A887FB}"/>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652CC447-4F1D-A0AE-DCB6-DCF1844FBDA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3" name="Group 382">
                <a:extLst>
                  <a:ext uri="{FF2B5EF4-FFF2-40B4-BE49-F238E27FC236}">
                    <a16:creationId xmlns:a16="http://schemas.microsoft.com/office/drawing/2014/main" id="{1330561A-3093-6C54-95FC-77DCD8C05761}"/>
                  </a:ext>
                </a:extLst>
              </p:cNvPr>
              <p:cNvGrpSpPr>
                <a:grpSpLocks noChangeAspect="1"/>
              </p:cNvGrpSpPr>
              <p:nvPr/>
            </p:nvGrpSpPr>
            <p:grpSpPr>
              <a:xfrm>
                <a:off x="6241758" y="4723200"/>
                <a:ext cx="387416" cy="468085"/>
                <a:chOff x="2305050" y="5353050"/>
                <a:chExt cx="600075" cy="725025"/>
              </a:xfrm>
            </p:grpSpPr>
            <p:sp>
              <p:nvSpPr>
                <p:cNvPr id="408" name="Rectangle: Top Corners Rounded 407">
                  <a:extLst>
                    <a:ext uri="{FF2B5EF4-FFF2-40B4-BE49-F238E27FC236}">
                      <a16:creationId xmlns:a16="http://schemas.microsoft.com/office/drawing/2014/main" id="{D388B331-4F28-F92B-17AA-E958E8D6777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 name="Rectangle 408">
                  <a:extLst>
                    <a:ext uri="{FF2B5EF4-FFF2-40B4-BE49-F238E27FC236}">
                      <a16:creationId xmlns:a16="http://schemas.microsoft.com/office/drawing/2014/main" id="{0B20D015-8BC2-D1BB-09CE-35974C54CC9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898A7EA4-61A7-A07C-E2E2-DBD1689DA96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4" name="Group 383">
                <a:extLst>
                  <a:ext uri="{FF2B5EF4-FFF2-40B4-BE49-F238E27FC236}">
                    <a16:creationId xmlns:a16="http://schemas.microsoft.com/office/drawing/2014/main" id="{067B56C9-8187-B438-2714-149B7BA70126}"/>
                  </a:ext>
                </a:extLst>
              </p:cNvPr>
              <p:cNvGrpSpPr>
                <a:grpSpLocks noChangeAspect="1"/>
              </p:cNvGrpSpPr>
              <p:nvPr/>
            </p:nvGrpSpPr>
            <p:grpSpPr>
              <a:xfrm>
                <a:off x="6241758" y="4334400"/>
                <a:ext cx="387416" cy="468085"/>
                <a:chOff x="2305050" y="5353050"/>
                <a:chExt cx="600075" cy="725025"/>
              </a:xfrm>
            </p:grpSpPr>
            <p:sp>
              <p:nvSpPr>
                <p:cNvPr id="405" name="Rectangle: Top Corners Rounded 404">
                  <a:extLst>
                    <a:ext uri="{FF2B5EF4-FFF2-40B4-BE49-F238E27FC236}">
                      <a16:creationId xmlns:a16="http://schemas.microsoft.com/office/drawing/2014/main" id="{2D1E443D-EA95-0F5C-C1C5-6C61034226B6}"/>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Rectangle 405">
                  <a:extLst>
                    <a:ext uri="{FF2B5EF4-FFF2-40B4-BE49-F238E27FC236}">
                      <a16:creationId xmlns:a16="http://schemas.microsoft.com/office/drawing/2014/main" id="{7122F67A-15D8-D3A8-1CFF-567CA806C3C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CDA305AC-6E7B-840B-7254-4ABBADEBE5C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5" name="Group 384">
                <a:extLst>
                  <a:ext uri="{FF2B5EF4-FFF2-40B4-BE49-F238E27FC236}">
                    <a16:creationId xmlns:a16="http://schemas.microsoft.com/office/drawing/2014/main" id="{A9AB48D0-1B42-2E67-FDD7-7146C4FAE044}"/>
                  </a:ext>
                </a:extLst>
              </p:cNvPr>
              <p:cNvGrpSpPr>
                <a:grpSpLocks noChangeAspect="1"/>
              </p:cNvGrpSpPr>
              <p:nvPr/>
            </p:nvGrpSpPr>
            <p:grpSpPr>
              <a:xfrm>
                <a:off x="6241758" y="3945600"/>
                <a:ext cx="387416" cy="468085"/>
                <a:chOff x="2305050" y="5353050"/>
                <a:chExt cx="600075" cy="725025"/>
              </a:xfrm>
            </p:grpSpPr>
            <p:sp>
              <p:nvSpPr>
                <p:cNvPr id="402" name="Rectangle: Top Corners Rounded 401">
                  <a:extLst>
                    <a:ext uri="{FF2B5EF4-FFF2-40B4-BE49-F238E27FC236}">
                      <a16:creationId xmlns:a16="http://schemas.microsoft.com/office/drawing/2014/main" id="{9E6322F5-AED0-E170-21C0-171CB320E24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Rectangle 402">
                  <a:extLst>
                    <a:ext uri="{FF2B5EF4-FFF2-40B4-BE49-F238E27FC236}">
                      <a16:creationId xmlns:a16="http://schemas.microsoft.com/office/drawing/2014/main" id="{F1CBFA01-4076-ADE5-1DB0-CBB90094BE70}"/>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16A9774F-9BD1-16C6-480B-2324FE0AC1B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6" name="Group 385">
                <a:extLst>
                  <a:ext uri="{FF2B5EF4-FFF2-40B4-BE49-F238E27FC236}">
                    <a16:creationId xmlns:a16="http://schemas.microsoft.com/office/drawing/2014/main" id="{D7921990-67CE-4A9E-55F4-0341AF9ED9DE}"/>
                  </a:ext>
                </a:extLst>
              </p:cNvPr>
              <p:cNvGrpSpPr>
                <a:grpSpLocks noChangeAspect="1"/>
              </p:cNvGrpSpPr>
              <p:nvPr/>
            </p:nvGrpSpPr>
            <p:grpSpPr>
              <a:xfrm>
                <a:off x="6241758" y="3556800"/>
                <a:ext cx="387416" cy="468085"/>
                <a:chOff x="2305050" y="5353050"/>
                <a:chExt cx="600075" cy="725025"/>
              </a:xfrm>
            </p:grpSpPr>
            <p:sp>
              <p:nvSpPr>
                <p:cNvPr id="399" name="Rectangle: Top Corners Rounded 398">
                  <a:extLst>
                    <a:ext uri="{FF2B5EF4-FFF2-40B4-BE49-F238E27FC236}">
                      <a16:creationId xmlns:a16="http://schemas.microsoft.com/office/drawing/2014/main" id="{8CB5F6D4-7AC0-293F-6DD0-E55DF377D460}"/>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Rectangle 399">
                  <a:extLst>
                    <a:ext uri="{FF2B5EF4-FFF2-40B4-BE49-F238E27FC236}">
                      <a16:creationId xmlns:a16="http://schemas.microsoft.com/office/drawing/2014/main" id="{A8FD65DF-D1E5-E2F6-01C8-4BE14C47A66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20AED145-8CEC-3C0C-9C50-773E855190F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7" name="Group 386">
                <a:extLst>
                  <a:ext uri="{FF2B5EF4-FFF2-40B4-BE49-F238E27FC236}">
                    <a16:creationId xmlns:a16="http://schemas.microsoft.com/office/drawing/2014/main" id="{72F5EC7A-B646-F03B-1C45-50E413B82E04}"/>
                  </a:ext>
                </a:extLst>
              </p:cNvPr>
              <p:cNvGrpSpPr>
                <a:grpSpLocks noChangeAspect="1"/>
              </p:cNvGrpSpPr>
              <p:nvPr/>
            </p:nvGrpSpPr>
            <p:grpSpPr>
              <a:xfrm>
                <a:off x="6241758" y="3168000"/>
                <a:ext cx="387416" cy="468085"/>
                <a:chOff x="2305050" y="5353050"/>
                <a:chExt cx="600075" cy="725025"/>
              </a:xfrm>
            </p:grpSpPr>
            <p:sp>
              <p:nvSpPr>
                <p:cNvPr id="396" name="Rectangle: Top Corners Rounded 395">
                  <a:extLst>
                    <a:ext uri="{FF2B5EF4-FFF2-40B4-BE49-F238E27FC236}">
                      <a16:creationId xmlns:a16="http://schemas.microsoft.com/office/drawing/2014/main" id="{C82C8F97-A6C0-4F40-2D0A-C08E1E8B087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Rectangle 396">
                  <a:extLst>
                    <a:ext uri="{FF2B5EF4-FFF2-40B4-BE49-F238E27FC236}">
                      <a16:creationId xmlns:a16="http://schemas.microsoft.com/office/drawing/2014/main" id="{21AA6CE4-CC34-01AA-0764-32F2731ACBFA}"/>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8AAB546A-F0A4-1963-E5B3-17C5CD13AFA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8" name="Group 387">
                <a:extLst>
                  <a:ext uri="{FF2B5EF4-FFF2-40B4-BE49-F238E27FC236}">
                    <a16:creationId xmlns:a16="http://schemas.microsoft.com/office/drawing/2014/main" id="{7C49FCB5-3C30-6142-DC2A-8CE3411C9AF0}"/>
                  </a:ext>
                </a:extLst>
              </p:cNvPr>
              <p:cNvGrpSpPr>
                <a:grpSpLocks noChangeAspect="1"/>
              </p:cNvGrpSpPr>
              <p:nvPr/>
            </p:nvGrpSpPr>
            <p:grpSpPr>
              <a:xfrm>
                <a:off x="6241758" y="2779200"/>
                <a:ext cx="387416" cy="468085"/>
                <a:chOff x="2305050" y="5353050"/>
                <a:chExt cx="600075" cy="725025"/>
              </a:xfrm>
            </p:grpSpPr>
            <p:sp>
              <p:nvSpPr>
                <p:cNvPr id="393" name="Rectangle: Top Corners Rounded 392">
                  <a:extLst>
                    <a:ext uri="{FF2B5EF4-FFF2-40B4-BE49-F238E27FC236}">
                      <a16:creationId xmlns:a16="http://schemas.microsoft.com/office/drawing/2014/main" id="{6C640E21-43DB-718C-8B6D-321F02DB45D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Rectangle 393">
                  <a:extLst>
                    <a:ext uri="{FF2B5EF4-FFF2-40B4-BE49-F238E27FC236}">
                      <a16:creationId xmlns:a16="http://schemas.microsoft.com/office/drawing/2014/main" id="{520C8048-7C57-7E5B-AB04-D163CD2FD6C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6DDFB3A0-8EED-115F-87D9-5A1B9173046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9" name="Group 388">
                <a:extLst>
                  <a:ext uri="{FF2B5EF4-FFF2-40B4-BE49-F238E27FC236}">
                    <a16:creationId xmlns:a16="http://schemas.microsoft.com/office/drawing/2014/main" id="{62A9D24D-B62F-841F-C501-706F5438DD4C}"/>
                  </a:ext>
                </a:extLst>
              </p:cNvPr>
              <p:cNvGrpSpPr>
                <a:grpSpLocks noChangeAspect="1"/>
              </p:cNvGrpSpPr>
              <p:nvPr/>
            </p:nvGrpSpPr>
            <p:grpSpPr>
              <a:xfrm>
                <a:off x="6241758" y="2390400"/>
                <a:ext cx="387416" cy="468085"/>
                <a:chOff x="2305050" y="5353050"/>
                <a:chExt cx="600075" cy="725025"/>
              </a:xfrm>
            </p:grpSpPr>
            <p:sp>
              <p:nvSpPr>
                <p:cNvPr id="390" name="Rectangle: Top Corners Rounded 389">
                  <a:extLst>
                    <a:ext uri="{FF2B5EF4-FFF2-40B4-BE49-F238E27FC236}">
                      <a16:creationId xmlns:a16="http://schemas.microsoft.com/office/drawing/2014/main" id="{935440F7-F2A6-E068-BF10-75BC956C4CE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1" name="Rectangle 390">
                  <a:extLst>
                    <a:ext uri="{FF2B5EF4-FFF2-40B4-BE49-F238E27FC236}">
                      <a16:creationId xmlns:a16="http://schemas.microsoft.com/office/drawing/2014/main" id="{CCAA0F26-A0EF-A66F-4828-2FEDBBE3ADFB}"/>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3975A73-1A82-1F19-642F-1C2AD9FF6F87}"/>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20" name="Group 419">
              <a:extLst>
                <a:ext uri="{FF2B5EF4-FFF2-40B4-BE49-F238E27FC236}">
                  <a16:creationId xmlns:a16="http://schemas.microsoft.com/office/drawing/2014/main" id="{BD982409-DF73-DA5D-4902-D44DA4E6F70A}"/>
                </a:ext>
              </a:extLst>
            </p:cNvPr>
            <p:cNvGrpSpPr>
              <a:grpSpLocks noChangeAspect="1"/>
            </p:cNvGrpSpPr>
            <p:nvPr/>
          </p:nvGrpSpPr>
          <p:grpSpPr>
            <a:xfrm>
              <a:off x="9943381" y="5287815"/>
              <a:ext cx="122863" cy="148445"/>
              <a:chOff x="2305050" y="5353050"/>
              <a:chExt cx="600075" cy="725025"/>
            </a:xfrm>
          </p:grpSpPr>
          <p:sp>
            <p:nvSpPr>
              <p:cNvPr id="421" name="Rectangle: Top Corners Rounded 420">
                <a:extLst>
                  <a:ext uri="{FF2B5EF4-FFF2-40B4-BE49-F238E27FC236}">
                    <a16:creationId xmlns:a16="http://schemas.microsoft.com/office/drawing/2014/main" id="{F7DE03D8-712A-0241-028A-6DC06F22DFB1}"/>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 name="Rectangle 421">
                <a:extLst>
                  <a:ext uri="{FF2B5EF4-FFF2-40B4-BE49-F238E27FC236}">
                    <a16:creationId xmlns:a16="http://schemas.microsoft.com/office/drawing/2014/main" id="{ECF51E36-91CA-1141-E4BF-3595E75383DA}"/>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 name="Oval 422">
                <a:extLst>
                  <a:ext uri="{FF2B5EF4-FFF2-40B4-BE49-F238E27FC236}">
                    <a16:creationId xmlns:a16="http://schemas.microsoft.com/office/drawing/2014/main" id="{CBD0F952-4B48-E6C2-83A9-8341A77838F8}"/>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0537E9A6-C131-1C5F-6F07-263025C95BC4}"/>
                </a:ext>
              </a:extLst>
            </p:cNvPr>
            <p:cNvGrpSpPr>
              <a:grpSpLocks noChangeAspect="1"/>
            </p:cNvGrpSpPr>
            <p:nvPr/>
          </p:nvGrpSpPr>
          <p:grpSpPr>
            <a:xfrm>
              <a:off x="9943381" y="5164292"/>
              <a:ext cx="122863" cy="148445"/>
              <a:chOff x="2305050" y="5353050"/>
              <a:chExt cx="600075" cy="725025"/>
            </a:xfrm>
          </p:grpSpPr>
          <p:sp>
            <p:nvSpPr>
              <p:cNvPr id="425" name="Rectangle: Top Corners Rounded 424">
                <a:extLst>
                  <a:ext uri="{FF2B5EF4-FFF2-40B4-BE49-F238E27FC236}">
                    <a16:creationId xmlns:a16="http://schemas.microsoft.com/office/drawing/2014/main" id="{051FFBC9-6748-8706-FB46-001544B60968}"/>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Rectangle 425">
                <a:extLst>
                  <a:ext uri="{FF2B5EF4-FFF2-40B4-BE49-F238E27FC236}">
                    <a16:creationId xmlns:a16="http://schemas.microsoft.com/office/drawing/2014/main" id="{1230A6CC-C789-2E8C-4E05-E24458499B74}"/>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97979183-6168-AB80-897D-6745DA5DF081}"/>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8" name="Group 427">
              <a:extLst>
                <a:ext uri="{FF2B5EF4-FFF2-40B4-BE49-F238E27FC236}">
                  <a16:creationId xmlns:a16="http://schemas.microsoft.com/office/drawing/2014/main" id="{559009AC-2CD3-77E7-F4D9-1EF6CDE5F11F}"/>
                </a:ext>
              </a:extLst>
            </p:cNvPr>
            <p:cNvGrpSpPr>
              <a:grpSpLocks noChangeAspect="1"/>
            </p:cNvGrpSpPr>
            <p:nvPr/>
          </p:nvGrpSpPr>
          <p:grpSpPr>
            <a:xfrm>
              <a:off x="9943381" y="5032781"/>
              <a:ext cx="122863" cy="148445"/>
              <a:chOff x="2305050" y="5353050"/>
              <a:chExt cx="600075" cy="725025"/>
            </a:xfrm>
            <a:solidFill>
              <a:srgbClr val="89C978"/>
            </a:solidFill>
          </p:grpSpPr>
          <p:sp>
            <p:nvSpPr>
              <p:cNvPr id="429" name="Rectangle: Top Corners Rounded 428">
                <a:extLst>
                  <a:ext uri="{FF2B5EF4-FFF2-40B4-BE49-F238E27FC236}">
                    <a16:creationId xmlns:a16="http://schemas.microsoft.com/office/drawing/2014/main" id="{E79DE2FB-57CB-FACA-1416-18F826A5BAD8}"/>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Rectangle 429">
                <a:extLst>
                  <a:ext uri="{FF2B5EF4-FFF2-40B4-BE49-F238E27FC236}">
                    <a16:creationId xmlns:a16="http://schemas.microsoft.com/office/drawing/2014/main" id="{E05D8DDE-6A7F-C5EB-CF8F-7110A39A10B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4E8D24AD-3420-24D7-D343-8CD19DE28FA5}"/>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2" name="Group 431">
              <a:extLst>
                <a:ext uri="{FF2B5EF4-FFF2-40B4-BE49-F238E27FC236}">
                  <a16:creationId xmlns:a16="http://schemas.microsoft.com/office/drawing/2014/main" id="{9188C248-0574-0946-6D84-F280FCE821DE}"/>
                </a:ext>
              </a:extLst>
            </p:cNvPr>
            <p:cNvGrpSpPr>
              <a:grpSpLocks noChangeAspect="1"/>
            </p:cNvGrpSpPr>
            <p:nvPr/>
          </p:nvGrpSpPr>
          <p:grpSpPr>
            <a:xfrm>
              <a:off x="9943381" y="4906501"/>
              <a:ext cx="122863" cy="148445"/>
              <a:chOff x="2305050" y="5353050"/>
              <a:chExt cx="600075" cy="725025"/>
            </a:xfrm>
            <a:solidFill>
              <a:srgbClr val="89C978"/>
            </a:solidFill>
          </p:grpSpPr>
          <p:sp>
            <p:nvSpPr>
              <p:cNvPr id="433" name="Rectangle: Top Corners Rounded 432">
                <a:extLst>
                  <a:ext uri="{FF2B5EF4-FFF2-40B4-BE49-F238E27FC236}">
                    <a16:creationId xmlns:a16="http://schemas.microsoft.com/office/drawing/2014/main" id="{46EEE94F-9DD6-3F39-072E-B34EB0850843}"/>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Rectangle 433">
                <a:extLst>
                  <a:ext uri="{FF2B5EF4-FFF2-40B4-BE49-F238E27FC236}">
                    <a16:creationId xmlns:a16="http://schemas.microsoft.com/office/drawing/2014/main" id="{2E6A4C25-FE03-7B12-E1DF-84D02EBAF649}"/>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F54AFE65-E47C-3964-9063-693F45977970}"/>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6" name="Group 435">
              <a:extLst>
                <a:ext uri="{FF2B5EF4-FFF2-40B4-BE49-F238E27FC236}">
                  <a16:creationId xmlns:a16="http://schemas.microsoft.com/office/drawing/2014/main" id="{AF93E253-DC72-0833-08F6-6B51B016C73C}"/>
                </a:ext>
              </a:extLst>
            </p:cNvPr>
            <p:cNvGrpSpPr>
              <a:grpSpLocks noChangeAspect="1"/>
            </p:cNvGrpSpPr>
            <p:nvPr/>
          </p:nvGrpSpPr>
          <p:grpSpPr>
            <a:xfrm>
              <a:off x="9943381" y="4786517"/>
              <a:ext cx="122863" cy="148445"/>
              <a:chOff x="2305050" y="5353050"/>
              <a:chExt cx="600075" cy="725025"/>
            </a:xfrm>
            <a:solidFill>
              <a:srgbClr val="A63DB1"/>
            </a:solidFill>
          </p:grpSpPr>
          <p:sp>
            <p:nvSpPr>
              <p:cNvPr id="437" name="Rectangle: Top Corners Rounded 436">
                <a:extLst>
                  <a:ext uri="{FF2B5EF4-FFF2-40B4-BE49-F238E27FC236}">
                    <a16:creationId xmlns:a16="http://schemas.microsoft.com/office/drawing/2014/main" id="{F606F313-8A13-44B0-BDB6-C3DA607618E1}"/>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Rectangle 437">
                <a:extLst>
                  <a:ext uri="{FF2B5EF4-FFF2-40B4-BE49-F238E27FC236}">
                    <a16:creationId xmlns:a16="http://schemas.microsoft.com/office/drawing/2014/main" id="{CC7F594D-3F59-0F89-86EF-42B63BED13DE}"/>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265908CD-70FB-052E-7FE5-BD9D456A698A}"/>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0" name="Group 439">
              <a:extLst>
                <a:ext uri="{FF2B5EF4-FFF2-40B4-BE49-F238E27FC236}">
                  <a16:creationId xmlns:a16="http://schemas.microsoft.com/office/drawing/2014/main" id="{BCDDBCC2-F338-D64F-AA03-2396686AD53F}"/>
                </a:ext>
              </a:extLst>
            </p:cNvPr>
            <p:cNvGrpSpPr>
              <a:grpSpLocks noChangeAspect="1"/>
            </p:cNvGrpSpPr>
            <p:nvPr/>
          </p:nvGrpSpPr>
          <p:grpSpPr>
            <a:xfrm>
              <a:off x="9943381" y="4659729"/>
              <a:ext cx="122863" cy="148445"/>
              <a:chOff x="2305050" y="5353050"/>
              <a:chExt cx="600075" cy="725025"/>
            </a:xfrm>
            <a:solidFill>
              <a:srgbClr val="A63DB1"/>
            </a:solidFill>
          </p:grpSpPr>
          <p:sp>
            <p:nvSpPr>
              <p:cNvPr id="441" name="Rectangle: Top Corners Rounded 440">
                <a:extLst>
                  <a:ext uri="{FF2B5EF4-FFF2-40B4-BE49-F238E27FC236}">
                    <a16:creationId xmlns:a16="http://schemas.microsoft.com/office/drawing/2014/main" id="{2F42BFF5-A212-7813-A9A1-FDDE55EC1E16}"/>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Rectangle 441">
                <a:extLst>
                  <a:ext uri="{FF2B5EF4-FFF2-40B4-BE49-F238E27FC236}">
                    <a16:creationId xmlns:a16="http://schemas.microsoft.com/office/drawing/2014/main" id="{E3DB86D3-45EF-D3CD-8DB9-E77AEB4A86EF}"/>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4F764EB7-5386-8A02-9DEC-0AAFD1503D36}"/>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4" name="Group 443">
              <a:extLst>
                <a:ext uri="{FF2B5EF4-FFF2-40B4-BE49-F238E27FC236}">
                  <a16:creationId xmlns:a16="http://schemas.microsoft.com/office/drawing/2014/main" id="{6DAAAE3A-63C0-B21D-06DB-FF08F23F1FD1}"/>
                </a:ext>
              </a:extLst>
            </p:cNvPr>
            <p:cNvGrpSpPr/>
            <p:nvPr/>
          </p:nvGrpSpPr>
          <p:grpSpPr>
            <a:xfrm>
              <a:off x="9689135" y="5411116"/>
              <a:ext cx="122863" cy="1258536"/>
              <a:chOff x="6241758" y="2390400"/>
              <a:chExt cx="387416" cy="3968485"/>
            </a:xfrm>
          </p:grpSpPr>
          <p:grpSp>
            <p:nvGrpSpPr>
              <p:cNvPr id="445" name="Group 444">
                <a:extLst>
                  <a:ext uri="{FF2B5EF4-FFF2-40B4-BE49-F238E27FC236}">
                    <a16:creationId xmlns:a16="http://schemas.microsoft.com/office/drawing/2014/main" id="{7E2AB7A6-91E0-90A2-F1E4-88405E3D14A3}"/>
                  </a:ext>
                </a:extLst>
              </p:cNvPr>
              <p:cNvGrpSpPr>
                <a:grpSpLocks noChangeAspect="1"/>
              </p:cNvGrpSpPr>
              <p:nvPr/>
            </p:nvGrpSpPr>
            <p:grpSpPr>
              <a:xfrm>
                <a:off x="6241758" y="5890800"/>
                <a:ext cx="387416" cy="468085"/>
                <a:chOff x="2305050" y="5353050"/>
                <a:chExt cx="600075" cy="725025"/>
              </a:xfrm>
            </p:grpSpPr>
            <p:sp>
              <p:nvSpPr>
                <p:cNvPr id="482" name="Rectangle: Top Corners Rounded 481">
                  <a:extLst>
                    <a:ext uri="{FF2B5EF4-FFF2-40B4-BE49-F238E27FC236}">
                      <a16:creationId xmlns:a16="http://schemas.microsoft.com/office/drawing/2014/main" id="{0681FC5B-2DE9-CB4B-8501-20ADB3247758}"/>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3" name="Rectangle 482">
                  <a:extLst>
                    <a:ext uri="{FF2B5EF4-FFF2-40B4-BE49-F238E27FC236}">
                      <a16:creationId xmlns:a16="http://schemas.microsoft.com/office/drawing/2014/main" id="{65F4BDB5-74ED-8B1E-9366-D2C56F8E8433}"/>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4" name="Oval 483">
                  <a:extLst>
                    <a:ext uri="{FF2B5EF4-FFF2-40B4-BE49-F238E27FC236}">
                      <a16:creationId xmlns:a16="http://schemas.microsoft.com/office/drawing/2014/main" id="{D6856D49-3397-8BB5-3022-6BD520679AE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6" name="Group 445">
                <a:extLst>
                  <a:ext uri="{FF2B5EF4-FFF2-40B4-BE49-F238E27FC236}">
                    <a16:creationId xmlns:a16="http://schemas.microsoft.com/office/drawing/2014/main" id="{DC4B01A9-4D9E-7E6D-E819-C7FAAA452683}"/>
                  </a:ext>
                </a:extLst>
              </p:cNvPr>
              <p:cNvGrpSpPr>
                <a:grpSpLocks noChangeAspect="1"/>
              </p:cNvGrpSpPr>
              <p:nvPr/>
            </p:nvGrpSpPr>
            <p:grpSpPr>
              <a:xfrm>
                <a:off x="6241758" y="5500800"/>
                <a:ext cx="387416" cy="468085"/>
                <a:chOff x="2305050" y="5353050"/>
                <a:chExt cx="600075" cy="725025"/>
              </a:xfrm>
            </p:grpSpPr>
            <p:sp>
              <p:nvSpPr>
                <p:cNvPr id="479" name="Rectangle: Top Corners Rounded 478">
                  <a:extLst>
                    <a:ext uri="{FF2B5EF4-FFF2-40B4-BE49-F238E27FC236}">
                      <a16:creationId xmlns:a16="http://schemas.microsoft.com/office/drawing/2014/main" id="{E781018C-87C0-7FFD-19F9-218C33B8DB47}"/>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0" name="Rectangle 479">
                  <a:extLst>
                    <a:ext uri="{FF2B5EF4-FFF2-40B4-BE49-F238E27FC236}">
                      <a16:creationId xmlns:a16="http://schemas.microsoft.com/office/drawing/2014/main" id="{919FD62D-1E31-B5C0-4804-40DEED10CB9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1" name="Oval 480">
                  <a:extLst>
                    <a:ext uri="{FF2B5EF4-FFF2-40B4-BE49-F238E27FC236}">
                      <a16:creationId xmlns:a16="http://schemas.microsoft.com/office/drawing/2014/main" id="{E7DD4B9C-B744-85D7-C414-3923713A221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7" name="Group 446">
                <a:extLst>
                  <a:ext uri="{FF2B5EF4-FFF2-40B4-BE49-F238E27FC236}">
                    <a16:creationId xmlns:a16="http://schemas.microsoft.com/office/drawing/2014/main" id="{425C9AC5-155F-DEA0-F050-18A0F0462125}"/>
                  </a:ext>
                </a:extLst>
              </p:cNvPr>
              <p:cNvGrpSpPr>
                <a:grpSpLocks noChangeAspect="1"/>
              </p:cNvGrpSpPr>
              <p:nvPr/>
            </p:nvGrpSpPr>
            <p:grpSpPr>
              <a:xfrm>
                <a:off x="6241758" y="5112000"/>
                <a:ext cx="387416" cy="468085"/>
                <a:chOff x="2305050" y="5353050"/>
                <a:chExt cx="600075" cy="725025"/>
              </a:xfrm>
            </p:grpSpPr>
            <p:sp>
              <p:nvSpPr>
                <p:cNvPr id="476" name="Rectangle: Top Corners Rounded 475">
                  <a:extLst>
                    <a:ext uri="{FF2B5EF4-FFF2-40B4-BE49-F238E27FC236}">
                      <a16:creationId xmlns:a16="http://schemas.microsoft.com/office/drawing/2014/main" id="{952372E9-8E9A-2276-2255-5A89DF14149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7" name="Rectangle 476">
                  <a:extLst>
                    <a:ext uri="{FF2B5EF4-FFF2-40B4-BE49-F238E27FC236}">
                      <a16:creationId xmlns:a16="http://schemas.microsoft.com/office/drawing/2014/main" id="{C5B1ED5C-D45E-F37F-B8C1-EB8495D65AB3}"/>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8" name="Oval 477">
                  <a:extLst>
                    <a:ext uri="{FF2B5EF4-FFF2-40B4-BE49-F238E27FC236}">
                      <a16:creationId xmlns:a16="http://schemas.microsoft.com/office/drawing/2014/main" id="{E5ACC34B-BCDC-C470-9EAD-67131F9EF96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8" name="Group 447">
                <a:extLst>
                  <a:ext uri="{FF2B5EF4-FFF2-40B4-BE49-F238E27FC236}">
                    <a16:creationId xmlns:a16="http://schemas.microsoft.com/office/drawing/2014/main" id="{27BD0CF5-54E1-108B-D8BF-3D78D36E63CC}"/>
                  </a:ext>
                </a:extLst>
              </p:cNvPr>
              <p:cNvGrpSpPr>
                <a:grpSpLocks noChangeAspect="1"/>
              </p:cNvGrpSpPr>
              <p:nvPr/>
            </p:nvGrpSpPr>
            <p:grpSpPr>
              <a:xfrm>
                <a:off x="6241758" y="4723200"/>
                <a:ext cx="387416" cy="468085"/>
                <a:chOff x="2305050" y="5353050"/>
                <a:chExt cx="600075" cy="725025"/>
              </a:xfrm>
            </p:grpSpPr>
            <p:sp>
              <p:nvSpPr>
                <p:cNvPr id="473" name="Rectangle: Top Corners Rounded 472">
                  <a:extLst>
                    <a:ext uri="{FF2B5EF4-FFF2-40B4-BE49-F238E27FC236}">
                      <a16:creationId xmlns:a16="http://schemas.microsoft.com/office/drawing/2014/main" id="{86F54AF6-A9A1-1A11-0F1A-61763C8AA7A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Rectangle 473">
                  <a:extLst>
                    <a:ext uri="{FF2B5EF4-FFF2-40B4-BE49-F238E27FC236}">
                      <a16:creationId xmlns:a16="http://schemas.microsoft.com/office/drawing/2014/main" id="{86B6BA37-B51D-E8B9-E00E-2BE911D91373}"/>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5" name="Oval 474">
                  <a:extLst>
                    <a:ext uri="{FF2B5EF4-FFF2-40B4-BE49-F238E27FC236}">
                      <a16:creationId xmlns:a16="http://schemas.microsoft.com/office/drawing/2014/main" id="{C72796A4-D74F-DA5C-9AF7-6B95FAE1D53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9" name="Group 448">
                <a:extLst>
                  <a:ext uri="{FF2B5EF4-FFF2-40B4-BE49-F238E27FC236}">
                    <a16:creationId xmlns:a16="http://schemas.microsoft.com/office/drawing/2014/main" id="{DF8D30D2-FCDA-FADD-C790-F0FA5B0D1D2D}"/>
                  </a:ext>
                </a:extLst>
              </p:cNvPr>
              <p:cNvGrpSpPr>
                <a:grpSpLocks noChangeAspect="1"/>
              </p:cNvGrpSpPr>
              <p:nvPr/>
            </p:nvGrpSpPr>
            <p:grpSpPr>
              <a:xfrm>
                <a:off x="6241758" y="4334400"/>
                <a:ext cx="387416" cy="468085"/>
                <a:chOff x="2305050" y="5353050"/>
                <a:chExt cx="600075" cy="725025"/>
              </a:xfrm>
            </p:grpSpPr>
            <p:sp>
              <p:nvSpPr>
                <p:cNvPr id="470" name="Rectangle: Top Corners Rounded 469">
                  <a:extLst>
                    <a:ext uri="{FF2B5EF4-FFF2-40B4-BE49-F238E27FC236}">
                      <a16:creationId xmlns:a16="http://schemas.microsoft.com/office/drawing/2014/main" id="{FAD06E63-246B-414B-1B02-52A501583E9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1" name="Rectangle 470">
                  <a:extLst>
                    <a:ext uri="{FF2B5EF4-FFF2-40B4-BE49-F238E27FC236}">
                      <a16:creationId xmlns:a16="http://schemas.microsoft.com/office/drawing/2014/main" id="{A4D866D0-A729-9B2C-0D01-A1B25FD272A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2" name="Oval 471">
                  <a:extLst>
                    <a:ext uri="{FF2B5EF4-FFF2-40B4-BE49-F238E27FC236}">
                      <a16:creationId xmlns:a16="http://schemas.microsoft.com/office/drawing/2014/main" id="{A532D87B-F351-999E-F247-EEB5D5E3C042}"/>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0" name="Group 449">
                <a:extLst>
                  <a:ext uri="{FF2B5EF4-FFF2-40B4-BE49-F238E27FC236}">
                    <a16:creationId xmlns:a16="http://schemas.microsoft.com/office/drawing/2014/main" id="{7BCE38A7-76FB-9661-89B8-41E52123DB0D}"/>
                  </a:ext>
                </a:extLst>
              </p:cNvPr>
              <p:cNvGrpSpPr>
                <a:grpSpLocks noChangeAspect="1"/>
              </p:cNvGrpSpPr>
              <p:nvPr/>
            </p:nvGrpSpPr>
            <p:grpSpPr>
              <a:xfrm>
                <a:off x="6241758" y="3945600"/>
                <a:ext cx="387416" cy="468085"/>
                <a:chOff x="2305050" y="5353050"/>
                <a:chExt cx="600075" cy="725025"/>
              </a:xfrm>
            </p:grpSpPr>
            <p:sp>
              <p:nvSpPr>
                <p:cNvPr id="467" name="Rectangle: Top Corners Rounded 466">
                  <a:extLst>
                    <a:ext uri="{FF2B5EF4-FFF2-40B4-BE49-F238E27FC236}">
                      <a16:creationId xmlns:a16="http://schemas.microsoft.com/office/drawing/2014/main" id="{B6BB8415-BAE1-5B75-1F1E-768E3A15664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8" name="Rectangle 467">
                  <a:extLst>
                    <a:ext uri="{FF2B5EF4-FFF2-40B4-BE49-F238E27FC236}">
                      <a16:creationId xmlns:a16="http://schemas.microsoft.com/office/drawing/2014/main" id="{B6DEFF0F-FC89-26F6-16AF-D7FD6BDD114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9" name="Oval 468">
                  <a:extLst>
                    <a:ext uri="{FF2B5EF4-FFF2-40B4-BE49-F238E27FC236}">
                      <a16:creationId xmlns:a16="http://schemas.microsoft.com/office/drawing/2014/main" id="{FF717EDD-578B-E47E-705D-1167382CED8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1" name="Group 450">
                <a:extLst>
                  <a:ext uri="{FF2B5EF4-FFF2-40B4-BE49-F238E27FC236}">
                    <a16:creationId xmlns:a16="http://schemas.microsoft.com/office/drawing/2014/main" id="{8B8A681B-7B48-AC5E-1865-84EB1E6C3D83}"/>
                  </a:ext>
                </a:extLst>
              </p:cNvPr>
              <p:cNvGrpSpPr>
                <a:grpSpLocks noChangeAspect="1"/>
              </p:cNvGrpSpPr>
              <p:nvPr/>
            </p:nvGrpSpPr>
            <p:grpSpPr>
              <a:xfrm>
                <a:off x="6241758" y="3556800"/>
                <a:ext cx="387416" cy="468085"/>
                <a:chOff x="2305050" y="5353050"/>
                <a:chExt cx="600075" cy="725025"/>
              </a:xfrm>
            </p:grpSpPr>
            <p:sp>
              <p:nvSpPr>
                <p:cNvPr id="464" name="Rectangle: Top Corners Rounded 463">
                  <a:extLst>
                    <a:ext uri="{FF2B5EF4-FFF2-40B4-BE49-F238E27FC236}">
                      <a16:creationId xmlns:a16="http://schemas.microsoft.com/office/drawing/2014/main" id="{EC67E209-70AD-060A-60E8-AB7DEA33C74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5" name="Rectangle 464">
                  <a:extLst>
                    <a:ext uri="{FF2B5EF4-FFF2-40B4-BE49-F238E27FC236}">
                      <a16:creationId xmlns:a16="http://schemas.microsoft.com/office/drawing/2014/main" id="{0AA1FEE3-FE3C-8F5D-519C-6724F119D60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6" name="Oval 465">
                  <a:extLst>
                    <a:ext uri="{FF2B5EF4-FFF2-40B4-BE49-F238E27FC236}">
                      <a16:creationId xmlns:a16="http://schemas.microsoft.com/office/drawing/2014/main" id="{69BABEEE-81A0-5624-437C-0729FA85FBF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2" name="Group 451">
                <a:extLst>
                  <a:ext uri="{FF2B5EF4-FFF2-40B4-BE49-F238E27FC236}">
                    <a16:creationId xmlns:a16="http://schemas.microsoft.com/office/drawing/2014/main" id="{39D8FD72-6246-3876-212D-700624C3B824}"/>
                  </a:ext>
                </a:extLst>
              </p:cNvPr>
              <p:cNvGrpSpPr>
                <a:grpSpLocks noChangeAspect="1"/>
              </p:cNvGrpSpPr>
              <p:nvPr/>
            </p:nvGrpSpPr>
            <p:grpSpPr>
              <a:xfrm>
                <a:off x="6241758" y="3168000"/>
                <a:ext cx="387416" cy="468085"/>
                <a:chOff x="2305050" y="5353050"/>
                <a:chExt cx="600075" cy="725025"/>
              </a:xfrm>
            </p:grpSpPr>
            <p:sp>
              <p:nvSpPr>
                <p:cNvPr id="461" name="Rectangle: Top Corners Rounded 460">
                  <a:extLst>
                    <a:ext uri="{FF2B5EF4-FFF2-40B4-BE49-F238E27FC236}">
                      <a16:creationId xmlns:a16="http://schemas.microsoft.com/office/drawing/2014/main" id="{F90A30DD-D802-E58D-9807-41911347F26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2" name="Rectangle 461">
                  <a:extLst>
                    <a:ext uri="{FF2B5EF4-FFF2-40B4-BE49-F238E27FC236}">
                      <a16:creationId xmlns:a16="http://schemas.microsoft.com/office/drawing/2014/main" id="{D53DF6F6-B19E-4626-DBEF-788C12C5BE3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3" name="Oval 462">
                  <a:extLst>
                    <a:ext uri="{FF2B5EF4-FFF2-40B4-BE49-F238E27FC236}">
                      <a16:creationId xmlns:a16="http://schemas.microsoft.com/office/drawing/2014/main" id="{1E19C1B9-5D4B-442F-FB74-2BDD1B7A995B}"/>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3" name="Group 452">
                <a:extLst>
                  <a:ext uri="{FF2B5EF4-FFF2-40B4-BE49-F238E27FC236}">
                    <a16:creationId xmlns:a16="http://schemas.microsoft.com/office/drawing/2014/main" id="{34086649-68B0-4D80-6440-BFE909FA7BC5}"/>
                  </a:ext>
                </a:extLst>
              </p:cNvPr>
              <p:cNvGrpSpPr>
                <a:grpSpLocks noChangeAspect="1"/>
              </p:cNvGrpSpPr>
              <p:nvPr/>
            </p:nvGrpSpPr>
            <p:grpSpPr>
              <a:xfrm>
                <a:off x="6241758" y="2779200"/>
                <a:ext cx="387416" cy="468085"/>
                <a:chOff x="2305050" y="5353050"/>
                <a:chExt cx="600075" cy="725025"/>
              </a:xfrm>
            </p:grpSpPr>
            <p:sp>
              <p:nvSpPr>
                <p:cNvPr id="458" name="Rectangle: Top Corners Rounded 457">
                  <a:extLst>
                    <a:ext uri="{FF2B5EF4-FFF2-40B4-BE49-F238E27FC236}">
                      <a16:creationId xmlns:a16="http://schemas.microsoft.com/office/drawing/2014/main" id="{5E1173AC-890D-1AC6-E1F2-1D1602816AA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9" name="Rectangle 458">
                  <a:extLst>
                    <a:ext uri="{FF2B5EF4-FFF2-40B4-BE49-F238E27FC236}">
                      <a16:creationId xmlns:a16="http://schemas.microsoft.com/office/drawing/2014/main" id="{88604611-A570-8E08-3FD0-43316898831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0" name="Oval 459">
                  <a:extLst>
                    <a:ext uri="{FF2B5EF4-FFF2-40B4-BE49-F238E27FC236}">
                      <a16:creationId xmlns:a16="http://schemas.microsoft.com/office/drawing/2014/main" id="{0E4AE0EB-E288-1C94-53D4-A50C2BDBEC23}"/>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4" name="Group 453">
                <a:extLst>
                  <a:ext uri="{FF2B5EF4-FFF2-40B4-BE49-F238E27FC236}">
                    <a16:creationId xmlns:a16="http://schemas.microsoft.com/office/drawing/2014/main" id="{7208F537-87AA-8943-DC18-A30BAF5BAAE4}"/>
                  </a:ext>
                </a:extLst>
              </p:cNvPr>
              <p:cNvGrpSpPr>
                <a:grpSpLocks noChangeAspect="1"/>
              </p:cNvGrpSpPr>
              <p:nvPr/>
            </p:nvGrpSpPr>
            <p:grpSpPr>
              <a:xfrm>
                <a:off x="6241758" y="2390400"/>
                <a:ext cx="387416" cy="468085"/>
                <a:chOff x="2305050" y="5353050"/>
                <a:chExt cx="600075" cy="725025"/>
              </a:xfrm>
            </p:grpSpPr>
            <p:sp>
              <p:nvSpPr>
                <p:cNvPr id="455" name="Rectangle: Top Corners Rounded 454">
                  <a:extLst>
                    <a:ext uri="{FF2B5EF4-FFF2-40B4-BE49-F238E27FC236}">
                      <a16:creationId xmlns:a16="http://schemas.microsoft.com/office/drawing/2014/main" id="{75EC2654-3947-D059-9EE1-F15525DBEAC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6" name="Rectangle 455">
                  <a:extLst>
                    <a:ext uri="{FF2B5EF4-FFF2-40B4-BE49-F238E27FC236}">
                      <a16:creationId xmlns:a16="http://schemas.microsoft.com/office/drawing/2014/main" id="{E087F189-85A0-C17F-95AC-C2D7EF56E92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7" name="Oval 456">
                  <a:extLst>
                    <a:ext uri="{FF2B5EF4-FFF2-40B4-BE49-F238E27FC236}">
                      <a16:creationId xmlns:a16="http://schemas.microsoft.com/office/drawing/2014/main" id="{B32A8FC1-466B-625F-FD92-0CC81E9F056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85" name="Group 484">
              <a:extLst>
                <a:ext uri="{FF2B5EF4-FFF2-40B4-BE49-F238E27FC236}">
                  <a16:creationId xmlns:a16="http://schemas.microsoft.com/office/drawing/2014/main" id="{0745D1A8-89D9-4212-9DFF-784E349C9EAC}"/>
                </a:ext>
              </a:extLst>
            </p:cNvPr>
            <p:cNvGrpSpPr>
              <a:grpSpLocks noChangeAspect="1"/>
            </p:cNvGrpSpPr>
            <p:nvPr/>
          </p:nvGrpSpPr>
          <p:grpSpPr>
            <a:xfrm>
              <a:off x="9689135" y="5288778"/>
              <a:ext cx="122863" cy="148445"/>
              <a:chOff x="2305050" y="5353050"/>
              <a:chExt cx="600075" cy="725025"/>
            </a:xfrm>
          </p:grpSpPr>
          <p:sp>
            <p:nvSpPr>
              <p:cNvPr id="486" name="Rectangle: Top Corners Rounded 485">
                <a:extLst>
                  <a:ext uri="{FF2B5EF4-FFF2-40B4-BE49-F238E27FC236}">
                    <a16:creationId xmlns:a16="http://schemas.microsoft.com/office/drawing/2014/main" id="{D68D9C07-EB6F-2AD0-D6C2-3EF5E711A211}"/>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Rectangle 486">
                <a:extLst>
                  <a:ext uri="{FF2B5EF4-FFF2-40B4-BE49-F238E27FC236}">
                    <a16:creationId xmlns:a16="http://schemas.microsoft.com/office/drawing/2014/main" id="{6E1A2FA8-7940-8B93-38C6-7B34B56B2752}"/>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321C4526-8A8A-4A8C-0931-1535A601E4F3}"/>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9" name="Group 488">
              <a:extLst>
                <a:ext uri="{FF2B5EF4-FFF2-40B4-BE49-F238E27FC236}">
                  <a16:creationId xmlns:a16="http://schemas.microsoft.com/office/drawing/2014/main" id="{38A74863-D429-A1D0-38EB-D8EA48F76F04}"/>
                </a:ext>
              </a:extLst>
            </p:cNvPr>
            <p:cNvGrpSpPr>
              <a:grpSpLocks noChangeAspect="1"/>
            </p:cNvGrpSpPr>
            <p:nvPr/>
          </p:nvGrpSpPr>
          <p:grpSpPr>
            <a:xfrm>
              <a:off x="9689135" y="5157614"/>
              <a:ext cx="122863" cy="148445"/>
              <a:chOff x="2305050" y="5353050"/>
              <a:chExt cx="600075" cy="725025"/>
            </a:xfrm>
          </p:grpSpPr>
          <p:sp>
            <p:nvSpPr>
              <p:cNvPr id="490" name="Rectangle: Top Corners Rounded 489">
                <a:extLst>
                  <a:ext uri="{FF2B5EF4-FFF2-40B4-BE49-F238E27FC236}">
                    <a16:creationId xmlns:a16="http://schemas.microsoft.com/office/drawing/2014/main" id="{DBE7B571-2E8C-7AFC-A433-91D9D4A7F2FD}"/>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Rectangle 490">
                <a:extLst>
                  <a:ext uri="{FF2B5EF4-FFF2-40B4-BE49-F238E27FC236}">
                    <a16:creationId xmlns:a16="http://schemas.microsoft.com/office/drawing/2014/main" id="{8415133A-66B4-6EEF-FB8D-F58E745D773B}"/>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2" name="Oval 491">
                <a:extLst>
                  <a:ext uri="{FF2B5EF4-FFF2-40B4-BE49-F238E27FC236}">
                    <a16:creationId xmlns:a16="http://schemas.microsoft.com/office/drawing/2014/main" id="{82183A34-BD70-4B7F-CC6F-92E3E0C1C5B3}"/>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3" name="Group 492">
              <a:extLst>
                <a:ext uri="{FF2B5EF4-FFF2-40B4-BE49-F238E27FC236}">
                  <a16:creationId xmlns:a16="http://schemas.microsoft.com/office/drawing/2014/main" id="{7362D2C8-B87E-BF98-A39C-CECD21DB2C98}"/>
                </a:ext>
              </a:extLst>
            </p:cNvPr>
            <p:cNvGrpSpPr>
              <a:grpSpLocks noChangeAspect="1"/>
            </p:cNvGrpSpPr>
            <p:nvPr/>
          </p:nvGrpSpPr>
          <p:grpSpPr>
            <a:xfrm>
              <a:off x="9689135" y="5034413"/>
              <a:ext cx="122863" cy="148445"/>
              <a:chOff x="2305050" y="5353050"/>
              <a:chExt cx="600075" cy="725025"/>
            </a:xfrm>
            <a:solidFill>
              <a:srgbClr val="89C978"/>
            </a:solidFill>
          </p:grpSpPr>
          <p:sp>
            <p:nvSpPr>
              <p:cNvPr id="494" name="Rectangle: Top Corners Rounded 493">
                <a:extLst>
                  <a:ext uri="{FF2B5EF4-FFF2-40B4-BE49-F238E27FC236}">
                    <a16:creationId xmlns:a16="http://schemas.microsoft.com/office/drawing/2014/main" id="{81AACE3C-6739-2FB6-A9F4-914E8DB9E14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Rectangle 494">
                <a:extLst>
                  <a:ext uri="{FF2B5EF4-FFF2-40B4-BE49-F238E27FC236}">
                    <a16:creationId xmlns:a16="http://schemas.microsoft.com/office/drawing/2014/main" id="{4E000378-E8E7-93F8-B2E8-20C6F4FAB23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8EA007E4-4BA0-E227-343F-4D4D8FFC1845}"/>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7" name="Group 496">
              <a:extLst>
                <a:ext uri="{FF2B5EF4-FFF2-40B4-BE49-F238E27FC236}">
                  <a16:creationId xmlns:a16="http://schemas.microsoft.com/office/drawing/2014/main" id="{3EFD9931-B300-0FBD-6F93-71E92F92DD00}"/>
                </a:ext>
              </a:extLst>
            </p:cNvPr>
            <p:cNvGrpSpPr>
              <a:grpSpLocks noChangeAspect="1"/>
            </p:cNvGrpSpPr>
            <p:nvPr/>
          </p:nvGrpSpPr>
          <p:grpSpPr>
            <a:xfrm>
              <a:off x="9689135" y="4910453"/>
              <a:ext cx="122863" cy="148445"/>
              <a:chOff x="2305050" y="5353050"/>
              <a:chExt cx="600075" cy="725025"/>
            </a:xfrm>
            <a:solidFill>
              <a:srgbClr val="89C978"/>
            </a:solidFill>
          </p:grpSpPr>
          <p:sp>
            <p:nvSpPr>
              <p:cNvPr id="498" name="Rectangle: Top Corners Rounded 497">
                <a:extLst>
                  <a:ext uri="{FF2B5EF4-FFF2-40B4-BE49-F238E27FC236}">
                    <a16:creationId xmlns:a16="http://schemas.microsoft.com/office/drawing/2014/main" id="{14B64ED2-8B93-DE26-3F51-CEB930F31057}"/>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Rectangle 498">
                <a:extLst>
                  <a:ext uri="{FF2B5EF4-FFF2-40B4-BE49-F238E27FC236}">
                    <a16:creationId xmlns:a16="http://schemas.microsoft.com/office/drawing/2014/main" id="{2FE93843-DD50-0347-1841-6B9B2B1F2DC6}"/>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0" name="Oval 499">
                <a:extLst>
                  <a:ext uri="{FF2B5EF4-FFF2-40B4-BE49-F238E27FC236}">
                    <a16:creationId xmlns:a16="http://schemas.microsoft.com/office/drawing/2014/main" id="{D5142B22-263C-1C71-0740-DC0D57EA8F4F}"/>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1" name="Group 500">
              <a:extLst>
                <a:ext uri="{FF2B5EF4-FFF2-40B4-BE49-F238E27FC236}">
                  <a16:creationId xmlns:a16="http://schemas.microsoft.com/office/drawing/2014/main" id="{FDF926D1-ECF5-298C-C371-CC6F5E2DDC7C}"/>
                </a:ext>
              </a:extLst>
            </p:cNvPr>
            <p:cNvGrpSpPr/>
            <p:nvPr/>
          </p:nvGrpSpPr>
          <p:grpSpPr>
            <a:xfrm>
              <a:off x="9436910" y="5411116"/>
              <a:ext cx="122863" cy="1258536"/>
              <a:chOff x="6241758" y="2390400"/>
              <a:chExt cx="387416" cy="3968485"/>
            </a:xfrm>
          </p:grpSpPr>
          <p:grpSp>
            <p:nvGrpSpPr>
              <p:cNvPr id="502" name="Group 501">
                <a:extLst>
                  <a:ext uri="{FF2B5EF4-FFF2-40B4-BE49-F238E27FC236}">
                    <a16:creationId xmlns:a16="http://schemas.microsoft.com/office/drawing/2014/main" id="{1D9B1FA7-9A70-3266-FF67-6F6A3E97A671}"/>
                  </a:ext>
                </a:extLst>
              </p:cNvPr>
              <p:cNvGrpSpPr>
                <a:grpSpLocks noChangeAspect="1"/>
              </p:cNvGrpSpPr>
              <p:nvPr/>
            </p:nvGrpSpPr>
            <p:grpSpPr>
              <a:xfrm>
                <a:off x="6241758" y="5890800"/>
                <a:ext cx="387416" cy="468085"/>
                <a:chOff x="2305050" y="5353050"/>
                <a:chExt cx="600075" cy="725025"/>
              </a:xfrm>
            </p:grpSpPr>
            <p:sp>
              <p:nvSpPr>
                <p:cNvPr id="539" name="Rectangle: Top Corners Rounded 538">
                  <a:extLst>
                    <a:ext uri="{FF2B5EF4-FFF2-40B4-BE49-F238E27FC236}">
                      <a16:creationId xmlns:a16="http://schemas.microsoft.com/office/drawing/2014/main" id="{A12DFE70-70F4-6C41-33C9-88490602C99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0" name="Rectangle 539">
                  <a:extLst>
                    <a:ext uri="{FF2B5EF4-FFF2-40B4-BE49-F238E27FC236}">
                      <a16:creationId xmlns:a16="http://schemas.microsoft.com/office/drawing/2014/main" id="{484667CF-BF97-D2FE-0CF3-1EB68CCD8207}"/>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1" name="Oval 540">
                  <a:extLst>
                    <a:ext uri="{FF2B5EF4-FFF2-40B4-BE49-F238E27FC236}">
                      <a16:creationId xmlns:a16="http://schemas.microsoft.com/office/drawing/2014/main" id="{ADD27C61-D8F4-565A-C098-479682884C53}"/>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3" name="Group 502">
                <a:extLst>
                  <a:ext uri="{FF2B5EF4-FFF2-40B4-BE49-F238E27FC236}">
                    <a16:creationId xmlns:a16="http://schemas.microsoft.com/office/drawing/2014/main" id="{05E1D895-2114-209A-0F88-7E0DB14195E2}"/>
                  </a:ext>
                </a:extLst>
              </p:cNvPr>
              <p:cNvGrpSpPr>
                <a:grpSpLocks noChangeAspect="1"/>
              </p:cNvGrpSpPr>
              <p:nvPr/>
            </p:nvGrpSpPr>
            <p:grpSpPr>
              <a:xfrm>
                <a:off x="6241758" y="5500800"/>
                <a:ext cx="387416" cy="468085"/>
                <a:chOff x="2305050" y="5353050"/>
                <a:chExt cx="600075" cy="725025"/>
              </a:xfrm>
            </p:grpSpPr>
            <p:sp>
              <p:nvSpPr>
                <p:cNvPr id="536" name="Rectangle: Top Corners Rounded 535">
                  <a:extLst>
                    <a:ext uri="{FF2B5EF4-FFF2-40B4-BE49-F238E27FC236}">
                      <a16:creationId xmlns:a16="http://schemas.microsoft.com/office/drawing/2014/main" id="{E9DFF75A-A921-2D7F-1ED0-66B5D6D4E450}"/>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7" name="Rectangle 536">
                  <a:extLst>
                    <a:ext uri="{FF2B5EF4-FFF2-40B4-BE49-F238E27FC236}">
                      <a16:creationId xmlns:a16="http://schemas.microsoft.com/office/drawing/2014/main" id="{B98895C2-71F9-6481-2672-60E02CFB414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8" name="Oval 537">
                  <a:extLst>
                    <a:ext uri="{FF2B5EF4-FFF2-40B4-BE49-F238E27FC236}">
                      <a16:creationId xmlns:a16="http://schemas.microsoft.com/office/drawing/2014/main" id="{9AC928FC-FE3F-0765-D734-DE4441E4271E}"/>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4" name="Group 503">
                <a:extLst>
                  <a:ext uri="{FF2B5EF4-FFF2-40B4-BE49-F238E27FC236}">
                    <a16:creationId xmlns:a16="http://schemas.microsoft.com/office/drawing/2014/main" id="{0061D2A1-653E-04E2-C41C-CB03286FABC9}"/>
                  </a:ext>
                </a:extLst>
              </p:cNvPr>
              <p:cNvGrpSpPr>
                <a:grpSpLocks noChangeAspect="1"/>
              </p:cNvGrpSpPr>
              <p:nvPr/>
            </p:nvGrpSpPr>
            <p:grpSpPr>
              <a:xfrm>
                <a:off x="6241758" y="5112000"/>
                <a:ext cx="387416" cy="468085"/>
                <a:chOff x="2305050" y="5353050"/>
                <a:chExt cx="600075" cy="725025"/>
              </a:xfrm>
            </p:grpSpPr>
            <p:sp>
              <p:nvSpPr>
                <p:cNvPr id="533" name="Rectangle: Top Corners Rounded 532">
                  <a:extLst>
                    <a:ext uri="{FF2B5EF4-FFF2-40B4-BE49-F238E27FC236}">
                      <a16:creationId xmlns:a16="http://schemas.microsoft.com/office/drawing/2014/main" id="{23B8015B-8D88-3F98-78F5-9BA411A14AA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4" name="Rectangle 533">
                  <a:extLst>
                    <a:ext uri="{FF2B5EF4-FFF2-40B4-BE49-F238E27FC236}">
                      <a16:creationId xmlns:a16="http://schemas.microsoft.com/office/drawing/2014/main" id="{688B337B-B1DE-754E-8ECD-1E2B432BE5F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5" name="Oval 534">
                  <a:extLst>
                    <a:ext uri="{FF2B5EF4-FFF2-40B4-BE49-F238E27FC236}">
                      <a16:creationId xmlns:a16="http://schemas.microsoft.com/office/drawing/2014/main" id="{B44167AB-7109-79E4-594B-B246E39DB45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5" name="Group 504">
                <a:extLst>
                  <a:ext uri="{FF2B5EF4-FFF2-40B4-BE49-F238E27FC236}">
                    <a16:creationId xmlns:a16="http://schemas.microsoft.com/office/drawing/2014/main" id="{1AD90B00-A061-255A-F956-C6C86080AA46}"/>
                  </a:ext>
                </a:extLst>
              </p:cNvPr>
              <p:cNvGrpSpPr>
                <a:grpSpLocks noChangeAspect="1"/>
              </p:cNvGrpSpPr>
              <p:nvPr/>
            </p:nvGrpSpPr>
            <p:grpSpPr>
              <a:xfrm>
                <a:off x="6241758" y="4723200"/>
                <a:ext cx="387416" cy="468085"/>
                <a:chOff x="2305050" y="5353050"/>
                <a:chExt cx="600075" cy="725025"/>
              </a:xfrm>
            </p:grpSpPr>
            <p:sp>
              <p:nvSpPr>
                <p:cNvPr id="530" name="Rectangle: Top Corners Rounded 529">
                  <a:extLst>
                    <a:ext uri="{FF2B5EF4-FFF2-40B4-BE49-F238E27FC236}">
                      <a16:creationId xmlns:a16="http://schemas.microsoft.com/office/drawing/2014/main" id="{F72BA153-54E4-B10F-B6FC-2ED51D53351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1" name="Rectangle 530">
                  <a:extLst>
                    <a:ext uri="{FF2B5EF4-FFF2-40B4-BE49-F238E27FC236}">
                      <a16:creationId xmlns:a16="http://schemas.microsoft.com/office/drawing/2014/main" id="{AF185336-3016-4F8C-B736-06DA290755B3}"/>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2" name="Oval 531">
                  <a:extLst>
                    <a:ext uri="{FF2B5EF4-FFF2-40B4-BE49-F238E27FC236}">
                      <a16:creationId xmlns:a16="http://schemas.microsoft.com/office/drawing/2014/main" id="{6324E6F6-DACF-BC29-260D-29E71E13A293}"/>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6" name="Group 505">
                <a:extLst>
                  <a:ext uri="{FF2B5EF4-FFF2-40B4-BE49-F238E27FC236}">
                    <a16:creationId xmlns:a16="http://schemas.microsoft.com/office/drawing/2014/main" id="{28A98C21-485B-BE69-5E13-DF21C1AF8B87}"/>
                  </a:ext>
                </a:extLst>
              </p:cNvPr>
              <p:cNvGrpSpPr>
                <a:grpSpLocks noChangeAspect="1"/>
              </p:cNvGrpSpPr>
              <p:nvPr/>
            </p:nvGrpSpPr>
            <p:grpSpPr>
              <a:xfrm>
                <a:off x="6241758" y="4334400"/>
                <a:ext cx="387416" cy="468085"/>
                <a:chOff x="2305050" y="5353050"/>
                <a:chExt cx="600075" cy="725025"/>
              </a:xfrm>
            </p:grpSpPr>
            <p:sp>
              <p:nvSpPr>
                <p:cNvPr id="527" name="Rectangle: Top Corners Rounded 526">
                  <a:extLst>
                    <a:ext uri="{FF2B5EF4-FFF2-40B4-BE49-F238E27FC236}">
                      <a16:creationId xmlns:a16="http://schemas.microsoft.com/office/drawing/2014/main" id="{76E83BAD-4E47-C15B-91F2-98108A16119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8" name="Rectangle 527">
                  <a:extLst>
                    <a:ext uri="{FF2B5EF4-FFF2-40B4-BE49-F238E27FC236}">
                      <a16:creationId xmlns:a16="http://schemas.microsoft.com/office/drawing/2014/main" id="{E9CCFE6F-6AB3-8C08-7F36-0CE20A91A28B}"/>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9" name="Oval 528">
                  <a:extLst>
                    <a:ext uri="{FF2B5EF4-FFF2-40B4-BE49-F238E27FC236}">
                      <a16:creationId xmlns:a16="http://schemas.microsoft.com/office/drawing/2014/main" id="{22E161E0-76A6-7F0F-3ED0-A8B864A5561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7" name="Group 506">
                <a:extLst>
                  <a:ext uri="{FF2B5EF4-FFF2-40B4-BE49-F238E27FC236}">
                    <a16:creationId xmlns:a16="http://schemas.microsoft.com/office/drawing/2014/main" id="{EF572D02-2EAB-7AEB-E345-024A6CEDC0C6}"/>
                  </a:ext>
                </a:extLst>
              </p:cNvPr>
              <p:cNvGrpSpPr>
                <a:grpSpLocks noChangeAspect="1"/>
              </p:cNvGrpSpPr>
              <p:nvPr/>
            </p:nvGrpSpPr>
            <p:grpSpPr>
              <a:xfrm>
                <a:off x="6241758" y="3945600"/>
                <a:ext cx="387416" cy="468085"/>
                <a:chOff x="2305050" y="5353050"/>
                <a:chExt cx="600075" cy="725025"/>
              </a:xfrm>
            </p:grpSpPr>
            <p:sp>
              <p:nvSpPr>
                <p:cNvPr id="524" name="Rectangle: Top Corners Rounded 523">
                  <a:extLst>
                    <a:ext uri="{FF2B5EF4-FFF2-40B4-BE49-F238E27FC236}">
                      <a16:creationId xmlns:a16="http://schemas.microsoft.com/office/drawing/2014/main" id="{628BFF2D-F52A-786B-E578-22DD477E7112}"/>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5" name="Rectangle 524">
                  <a:extLst>
                    <a:ext uri="{FF2B5EF4-FFF2-40B4-BE49-F238E27FC236}">
                      <a16:creationId xmlns:a16="http://schemas.microsoft.com/office/drawing/2014/main" id="{A2E8A82E-C337-F230-BAAE-EB57D0C85EB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6" name="Oval 525">
                  <a:extLst>
                    <a:ext uri="{FF2B5EF4-FFF2-40B4-BE49-F238E27FC236}">
                      <a16:creationId xmlns:a16="http://schemas.microsoft.com/office/drawing/2014/main" id="{84D5D78D-1BB8-8BF2-7117-A05426E716A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8" name="Group 507">
                <a:extLst>
                  <a:ext uri="{FF2B5EF4-FFF2-40B4-BE49-F238E27FC236}">
                    <a16:creationId xmlns:a16="http://schemas.microsoft.com/office/drawing/2014/main" id="{EE05874A-AFCA-CFB6-A331-D89DA35B5546}"/>
                  </a:ext>
                </a:extLst>
              </p:cNvPr>
              <p:cNvGrpSpPr>
                <a:grpSpLocks noChangeAspect="1"/>
              </p:cNvGrpSpPr>
              <p:nvPr/>
            </p:nvGrpSpPr>
            <p:grpSpPr>
              <a:xfrm>
                <a:off x="6241758" y="3556800"/>
                <a:ext cx="387416" cy="468085"/>
                <a:chOff x="2305050" y="5353050"/>
                <a:chExt cx="600075" cy="725025"/>
              </a:xfrm>
            </p:grpSpPr>
            <p:sp>
              <p:nvSpPr>
                <p:cNvPr id="521" name="Rectangle: Top Corners Rounded 520">
                  <a:extLst>
                    <a:ext uri="{FF2B5EF4-FFF2-40B4-BE49-F238E27FC236}">
                      <a16:creationId xmlns:a16="http://schemas.microsoft.com/office/drawing/2014/main" id="{60E6677E-4B44-2462-B0E3-F7F60C50AA0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2" name="Rectangle 521">
                  <a:extLst>
                    <a:ext uri="{FF2B5EF4-FFF2-40B4-BE49-F238E27FC236}">
                      <a16:creationId xmlns:a16="http://schemas.microsoft.com/office/drawing/2014/main" id="{1B4F1994-AF3D-0830-E988-718ACC44FC8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3" name="Oval 522">
                  <a:extLst>
                    <a:ext uri="{FF2B5EF4-FFF2-40B4-BE49-F238E27FC236}">
                      <a16:creationId xmlns:a16="http://schemas.microsoft.com/office/drawing/2014/main" id="{7BFA574A-BBE0-ABA2-A129-0744BCDF43A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9" name="Group 508">
                <a:extLst>
                  <a:ext uri="{FF2B5EF4-FFF2-40B4-BE49-F238E27FC236}">
                    <a16:creationId xmlns:a16="http://schemas.microsoft.com/office/drawing/2014/main" id="{E63D98B8-0673-CE34-6F1D-B2EA53A1FEB1}"/>
                  </a:ext>
                </a:extLst>
              </p:cNvPr>
              <p:cNvGrpSpPr>
                <a:grpSpLocks noChangeAspect="1"/>
              </p:cNvGrpSpPr>
              <p:nvPr/>
            </p:nvGrpSpPr>
            <p:grpSpPr>
              <a:xfrm>
                <a:off x="6241758" y="3168000"/>
                <a:ext cx="387416" cy="468085"/>
                <a:chOff x="2305050" y="5353050"/>
                <a:chExt cx="600075" cy="725025"/>
              </a:xfrm>
            </p:grpSpPr>
            <p:sp>
              <p:nvSpPr>
                <p:cNvPr id="518" name="Rectangle: Top Corners Rounded 517">
                  <a:extLst>
                    <a:ext uri="{FF2B5EF4-FFF2-40B4-BE49-F238E27FC236}">
                      <a16:creationId xmlns:a16="http://schemas.microsoft.com/office/drawing/2014/main" id="{9227866C-761A-FCCA-92BE-B8AD3949CA0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48543DBF-840A-7DFD-B9CD-013DC5D4220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Oval 519">
                  <a:extLst>
                    <a:ext uri="{FF2B5EF4-FFF2-40B4-BE49-F238E27FC236}">
                      <a16:creationId xmlns:a16="http://schemas.microsoft.com/office/drawing/2014/main" id="{8B23129F-F092-C5DC-0260-0D95C6CE54CC}"/>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0" name="Group 509">
                <a:extLst>
                  <a:ext uri="{FF2B5EF4-FFF2-40B4-BE49-F238E27FC236}">
                    <a16:creationId xmlns:a16="http://schemas.microsoft.com/office/drawing/2014/main" id="{2EB787AD-3487-2191-D9A6-35160A0598A5}"/>
                  </a:ext>
                </a:extLst>
              </p:cNvPr>
              <p:cNvGrpSpPr>
                <a:grpSpLocks noChangeAspect="1"/>
              </p:cNvGrpSpPr>
              <p:nvPr/>
            </p:nvGrpSpPr>
            <p:grpSpPr>
              <a:xfrm>
                <a:off x="6241758" y="2779200"/>
                <a:ext cx="387416" cy="468085"/>
                <a:chOff x="2305050" y="5353050"/>
                <a:chExt cx="600075" cy="725025"/>
              </a:xfrm>
            </p:grpSpPr>
            <p:sp>
              <p:nvSpPr>
                <p:cNvPr id="515" name="Rectangle: Top Corners Rounded 514">
                  <a:extLst>
                    <a:ext uri="{FF2B5EF4-FFF2-40B4-BE49-F238E27FC236}">
                      <a16:creationId xmlns:a16="http://schemas.microsoft.com/office/drawing/2014/main" id="{6466FEF0-F0DD-F702-0234-BA82E1BC6F2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7B1DE019-C651-696D-0566-7A130310473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Oval 516">
                  <a:extLst>
                    <a:ext uri="{FF2B5EF4-FFF2-40B4-BE49-F238E27FC236}">
                      <a16:creationId xmlns:a16="http://schemas.microsoft.com/office/drawing/2014/main" id="{ECFCBE24-A616-441C-E24C-1698145AEE7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1" name="Group 510">
                <a:extLst>
                  <a:ext uri="{FF2B5EF4-FFF2-40B4-BE49-F238E27FC236}">
                    <a16:creationId xmlns:a16="http://schemas.microsoft.com/office/drawing/2014/main" id="{19666EE7-5214-BE14-F7E6-AA6400B20424}"/>
                  </a:ext>
                </a:extLst>
              </p:cNvPr>
              <p:cNvGrpSpPr>
                <a:grpSpLocks noChangeAspect="1"/>
              </p:cNvGrpSpPr>
              <p:nvPr/>
            </p:nvGrpSpPr>
            <p:grpSpPr>
              <a:xfrm>
                <a:off x="6241758" y="2390400"/>
                <a:ext cx="387416" cy="468085"/>
                <a:chOff x="2305050" y="5353050"/>
                <a:chExt cx="600075" cy="725025"/>
              </a:xfrm>
            </p:grpSpPr>
            <p:sp>
              <p:nvSpPr>
                <p:cNvPr id="512" name="Rectangle: Top Corners Rounded 511">
                  <a:extLst>
                    <a:ext uri="{FF2B5EF4-FFF2-40B4-BE49-F238E27FC236}">
                      <a16:creationId xmlns:a16="http://schemas.microsoft.com/office/drawing/2014/main" id="{CBA385CC-B229-1081-7CC6-EA07147864A2}"/>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B3B3EF81-6E99-67C3-11AB-F2A0ED2BB133}"/>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Oval 513">
                  <a:extLst>
                    <a:ext uri="{FF2B5EF4-FFF2-40B4-BE49-F238E27FC236}">
                      <a16:creationId xmlns:a16="http://schemas.microsoft.com/office/drawing/2014/main" id="{FA3BD9F8-6DBB-4F52-B2EA-706571F27ABB}"/>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42" name="Group 541">
              <a:extLst>
                <a:ext uri="{FF2B5EF4-FFF2-40B4-BE49-F238E27FC236}">
                  <a16:creationId xmlns:a16="http://schemas.microsoft.com/office/drawing/2014/main" id="{06394154-C7EA-1FF8-7907-79BB0D477A3C}"/>
                </a:ext>
              </a:extLst>
            </p:cNvPr>
            <p:cNvGrpSpPr>
              <a:grpSpLocks noChangeAspect="1"/>
            </p:cNvGrpSpPr>
            <p:nvPr/>
          </p:nvGrpSpPr>
          <p:grpSpPr>
            <a:xfrm>
              <a:off x="9436910" y="5286828"/>
              <a:ext cx="122863" cy="148445"/>
              <a:chOff x="2305050" y="5353050"/>
              <a:chExt cx="600075" cy="725025"/>
            </a:xfrm>
          </p:grpSpPr>
          <p:sp>
            <p:nvSpPr>
              <p:cNvPr id="543" name="Rectangle: Top Corners Rounded 542">
                <a:extLst>
                  <a:ext uri="{FF2B5EF4-FFF2-40B4-BE49-F238E27FC236}">
                    <a16:creationId xmlns:a16="http://schemas.microsoft.com/office/drawing/2014/main" id="{BC0E0791-BFB4-F8FB-844E-F07C25B88CCD}"/>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4" name="Rectangle 543">
                <a:extLst>
                  <a:ext uri="{FF2B5EF4-FFF2-40B4-BE49-F238E27FC236}">
                    <a16:creationId xmlns:a16="http://schemas.microsoft.com/office/drawing/2014/main" id="{26622122-842D-0D87-2B6B-D44FD110792A}"/>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5" name="Oval 544">
                <a:extLst>
                  <a:ext uri="{FF2B5EF4-FFF2-40B4-BE49-F238E27FC236}">
                    <a16:creationId xmlns:a16="http://schemas.microsoft.com/office/drawing/2014/main" id="{336B255B-69E7-6CF1-6A29-F09196290836}"/>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6" name="Group 545">
              <a:extLst>
                <a:ext uri="{FF2B5EF4-FFF2-40B4-BE49-F238E27FC236}">
                  <a16:creationId xmlns:a16="http://schemas.microsoft.com/office/drawing/2014/main" id="{DC9D8BFF-E462-ABED-8581-E4676F9479DB}"/>
                </a:ext>
              </a:extLst>
            </p:cNvPr>
            <p:cNvGrpSpPr>
              <a:grpSpLocks noChangeAspect="1"/>
            </p:cNvGrpSpPr>
            <p:nvPr/>
          </p:nvGrpSpPr>
          <p:grpSpPr>
            <a:xfrm>
              <a:off x="9436910" y="5157936"/>
              <a:ext cx="122863" cy="148445"/>
              <a:chOff x="2305050" y="5353050"/>
              <a:chExt cx="600075" cy="725025"/>
            </a:xfrm>
          </p:grpSpPr>
          <p:sp>
            <p:nvSpPr>
              <p:cNvPr id="547" name="Rectangle: Top Corners Rounded 546">
                <a:extLst>
                  <a:ext uri="{FF2B5EF4-FFF2-40B4-BE49-F238E27FC236}">
                    <a16:creationId xmlns:a16="http://schemas.microsoft.com/office/drawing/2014/main" id="{DF0D3278-433D-ACB8-36A3-6F377E2EA351}"/>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8" name="Rectangle 547">
                <a:extLst>
                  <a:ext uri="{FF2B5EF4-FFF2-40B4-BE49-F238E27FC236}">
                    <a16:creationId xmlns:a16="http://schemas.microsoft.com/office/drawing/2014/main" id="{D2516FAE-DA0B-1F15-01FC-353714B968D9}"/>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9" name="Oval 548">
                <a:extLst>
                  <a:ext uri="{FF2B5EF4-FFF2-40B4-BE49-F238E27FC236}">
                    <a16:creationId xmlns:a16="http://schemas.microsoft.com/office/drawing/2014/main" id="{CDF73F73-47E4-17A4-BB0E-9B9A574B8F8C}"/>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0" name="Group 549">
              <a:extLst>
                <a:ext uri="{FF2B5EF4-FFF2-40B4-BE49-F238E27FC236}">
                  <a16:creationId xmlns:a16="http://schemas.microsoft.com/office/drawing/2014/main" id="{20EEF992-67AD-E454-2EEC-80AAB1FB6779}"/>
                </a:ext>
              </a:extLst>
            </p:cNvPr>
            <p:cNvGrpSpPr/>
            <p:nvPr/>
          </p:nvGrpSpPr>
          <p:grpSpPr>
            <a:xfrm>
              <a:off x="9183675" y="5411116"/>
              <a:ext cx="122863" cy="1258536"/>
              <a:chOff x="6241758" y="2390400"/>
              <a:chExt cx="387416" cy="3968485"/>
            </a:xfrm>
          </p:grpSpPr>
          <p:grpSp>
            <p:nvGrpSpPr>
              <p:cNvPr id="551" name="Group 550">
                <a:extLst>
                  <a:ext uri="{FF2B5EF4-FFF2-40B4-BE49-F238E27FC236}">
                    <a16:creationId xmlns:a16="http://schemas.microsoft.com/office/drawing/2014/main" id="{5C88531D-383C-CDC5-0804-2E1FB5C059EB}"/>
                  </a:ext>
                </a:extLst>
              </p:cNvPr>
              <p:cNvGrpSpPr>
                <a:grpSpLocks noChangeAspect="1"/>
              </p:cNvGrpSpPr>
              <p:nvPr/>
            </p:nvGrpSpPr>
            <p:grpSpPr>
              <a:xfrm>
                <a:off x="6241758" y="5890800"/>
                <a:ext cx="387416" cy="468085"/>
                <a:chOff x="2305050" y="5353050"/>
                <a:chExt cx="600075" cy="725025"/>
              </a:xfrm>
            </p:grpSpPr>
            <p:sp>
              <p:nvSpPr>
                <p:cNvPr id="588" name="Rectangle: Top Corners Rounded 587">
                  <a:extLst>
                    <a:ext uri="{FF2B5EF4-FFF2-40B4-BE49-F238E27FC236}">
                      <a16:creationId xmlns:a16="http://schemas.microsoft.com/office/drawing/2014/main" id="{A6D3F0C3-11A8-6B97-5C2C-67F0A2DF046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9" name="Rectangle 588">
                  <a:extLst>
                    <a:ext uri="{FF2B5EF4-FFF2-40B4-BE49-F238E27FC236}">
                      <a16:creationId xmlns:a16="http://schemas.microsoft.com/office/drawing/2014/main" id="{F4E9E0F2-CD46-3CB0-75D2-69CCC95CEC06}"/>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0" name="Oval 589">
                  <a:extLst>
                    <a:ext uri="{FF2B5EF4-FFF2-40B4-BE49-F238E27FC236}">
                      <a16:creationId xmlns:a16="http://schemas.microsoft.com/office/drawing/2014/main" id="{61070E69-5B3A-8D9E-A708-B9DDF385643C}"/>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2" name="Group 551">
                <a:extLst>
                  <a:ext uri="{FF2B5EF4-FFF2-40B4-BE49-F238E27FC236}">
                    <a16:creationId xmlns:a16="http://schemas.microsoft.com/office/drawing/2014/main" id="{B54B23C3-4F7E-D976-FB68-2FB123C18CD7}"/>
                  </a:ext>
                </a:extLst>
              </p:cNvPr>
              <p:cNvGrpSpPr>
                <a:grpSpLocks noChangeAspect="1"/>
              </p:cNvGrpSpPr>
              <p:nvPr/>
            </p:nvGrpSpPr>
            <p:grpSpPr>
              <a:xfrm>
                <a:off x="6241758" y="5500800"/>
                <a:ext cx="387416" cy="468085"/>
                <a:chOff x="2305050" y="5353050"/>
                <a:chExt cx="600075" cy="725025"/>
              </a:xfrm>
            </p:grpSpPr>
            <p:sp>
              <p:nvSpPr>
                <p:cNvPr id="585" name="Rectangle: Top Corners Rounded 584">
                  <a:extLst>
                    <a:ext uri="{FF2B5EF4-FFF2-40B4-BE49-F238E27FC236}">
                      <a16:creationId xmlns:a16="http://schemas.microsoft.com/office/drawing/2014/main" id="{67A6A95E-E927-EC07-BBFA-673C8588FD9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6" name="Rectangle 585">
                  <a:extLst>
                    <a:ext uri="{FF2B5EF4-FFF2-40B4-BE49-F238E27FC236}">
                      <a16:creationId xmlns:a16="http://schemas.microsoft.com/office/drawing/2014/main" id="{6DE0310F-BF81-53CB-8F36-6BDA206D56D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7" name="Oval 586">
                  <a:extLst>
                    <a:ext uri="{FF2B5EF4-FFF2-40B4-BE49-F238E27FC236}">
                      <a16:creationId xmlns:a16="http://schemas.microsoft.com/office/drawing/2014/main" id="{468B130F-5EEF-D5CA-5195-095144920FE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3" name="Group 552">
                <a:extLst>
                  <a:ext uri="{FF2B5EF4-FFF2-40B4-BE49-F238E27FC236}">
                    <a16:creationId xmlns:a16="http://schemas.microsoft.com/office/drawing/2014/main" id="{CD71EF8F-3D6F-597B-358B-C46533039901}"/>
                  </a:ext>
                </a:extLst>
              </p:cNvPr>
              <p:cNvGrpSpPr>
                <a:grpSpLocks noChangeAspect="1"/>
              </p:cNvGrpSpPr>
              <p:nvPr/>
            </p:nvGrpSpPr>
            <p:grpSpPr>
              <a:xfrm>
                <a:off x="6241758" y="5112000"/>
                <a:ext cx="387416" cy="468085"/>
                <a:chOff x="2305050" y="5353050"/>
                <a:chExt cx="600075" cy="725025"/>
              </a:xfrm>
            </p:grpSpPr>
            <p:sp>
              <p:nvSpPr>
                <p:cNvPr id="582" name="Rectangle: Top Corners Rounded 581">
                  <a:extLst>
                    <a:ext uri="{FF2B5EF4-FFF2-40B4-BE49-F238E27FC236}">
                      <a16:creationId xmlns:a16="http://schemas.microsoft.com/office/drawing/2014/main" id="{81E299E9-E065-193C-AA9C-DE0CD574B81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 name="Rectangle 582">
                  <a:extLst>
                    <a:ext uri="{FF2B5EF4-FFF2-40B4-BE49-F238E27FC236}">
                      <a16:creationId xmlns:a16="http://schemas.microsoft.com/office/drawing/2014/main" id="{05EB2339-B34C-0479-8E92-D7FCDD507F2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4" name="Oval 583">
                  <a:extLst>
                    <a:ext uri="{FF2B5EF4-FFF2-40B4-BE49-F238E27FC236}">
                      <a16:creationId xmlns:a16="http://schemas.microsoft.com/office/drawing/2014/main" id="{0D77F42F-121F-86B1-27E0-CF629F534BF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4" name="Group 553">
                <a:extLst>
                  <a:ext uri="{FF2B5EF4-FFF2-40B4-BE49-F238E27FC236}">
                    <a16:creationId xmlns:a16="http://schemas.microsoft.com/office/drawing/2014/main" id="{BE319CB4-6D8A-0295-E2C8-F24997C5F81A}"/>
                  </a:ext>
                </a:extLst>
              </p:cNvPr>
              <p:cNvGrpSpPr>
                <a:grpSpLocks noChangeAspect="1"/>
              </p:cNvGrpSpPr>
              <p:nvPr/>
            </p:nvGrpSpPr>
            <p:grpSpPr>
              <a:xfrm>
                <a:off x="6241758" y="4723200"/>
                <a:ext cx="387416" cy="468085"/>
                <a:chOff x="2305050" y="5353050"/>
                <a:chExt cx="600075" cy="725025"/>
              </a:xfrm>
            </p:grpSpPr>
            <p:sp>
              <p:nvSpPr>
                <p:cNvPr id="579" name="Rectangle: Top Corners Rounded 578">
                  <a:extLst>
                    <a:ext uri="{FF2B5EF4-FFF2-40B4-BE49-F238E27FC236}">
                      <a16:creationId xmlns:a16="http://schemas.microsoft.com/office/drawing/2014/main" id="{BC82401C-4779-87A7-0ACA-E0637E517386}"/>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0" name="Rectangle 579">
                  <a:extLst>
                    <a:ext uri="{FF2B5EF4-FFF2-40B4-BE49-F238E27FC236}">
                      <a16:creationId xmlns:a16="http://schemas.microsoft.com/office/drawing/2014/main" id="{0F884327-B7A7-C261-4D6E-CBD14E3681E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1" name="Oval 580">
                  <a:extLst>
                    <a:ext uri="{FF2B5EF4-FFF2-40B4-BE49-F238E27FC236}">
                      <a16:creationId xmlns:a16="http://schemas.microsoft.com/office/drawing/2014/main" id="{2A28F226-EBB4-BFE7-F736-D764999A2D62}"/>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5" name="Group 554">
                <a:extLst>
                  <a:ext uri="{FF2B5EF4-FFF2-40B4-BE49-F238E27FC236}">
                    <a16:creationId xmlns:a16="http://schemas.microsoft.com/office/drawing/2014/main" id="{75C53A64-4311-2391-DF28-2F431E73E7FB}"/>
                  </a:ext>
                </a:extLst>
              </p:cNvPr>
              <p:cNvGrpSpPr>
                <a:grpSpLocks noChangeAspect="1"/>
              </p:cNvGrpSpPr>
              <p:nvPr/>
            </p:nvGrpSpPr>
            <p:grpSpPr>
              <a:xfrm>
                <a:off x="6241758" y="4334400"/>
                <a:ext cx="387416" cy="468085"/>
                <a:chOff x="2305050" y="5353050"/>
                <a:chExt cx="600075" cy="725025"/>
              </a:xfrm>
            </p:grpSpPr>
            <p:sp>
              <p:nvSpPr>
                <p:cNvPr id="576" name="Rectangle: Top Corners Rounded 575">
                  <a:extLst>
                    <a:ext uri="{FF2B5EF4-FFF2-40B4-BE49-F238E27FC236}">
                      <a16:creationId xmlns:a16="http://schemas.microsoft.com/office/drawing/2014/main" id="{73206EAE-37FA-07B3-9CFC-E75BD0FB762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Rectangle 576">
                  <a:extLst>
                    <a:ext uri="{FF2B5EF4-FFF2-40B4-BE49-F238E27FC236}">
                      <a16:creationId xmlns:a16="http://schemas.microsoft.com/office/drawing/2014/main" id="{ADB25554-E311-F722-F27F-5E869E6B7D3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Oval 577">
                  <a:extLst>
                    <a:ext uri="{FF2B5EF4-FFF2-40B4-BE49-F238E27FC236}">
                      <a16:creationId xmlns:a16="http://schemas.microsoft.com/office/drawing/2014/main" id="{60B1F416-1576-F170-1295-CEDD2B038F3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6" name="Group 555">
                <a:extLst>
                  <a:ext uri="{FF2B5EF4-FFF2-40B4-BE49-F238E27FC236}">
                    <a16:creationId xmlns:a16="http://schemas.microsoft.com/office/drawing/2014/main" id="{B830868D-EA7F-891D-C912-4C0D0A05BDC1}"/>
                  </a:ext>
                </a:extLst>
              </p:cNvPr>
              <p:cNvGrpSpPr>
                <a:grpSpLocks noChangeAspect="1"/>
              </p:cNvGrpSpPr>
              <p:nvPr/>
            </p:nvGrpSpPr>
            <p:grpSpPr>
              <a:xfrm>
                <a:off x="6241758" y="3945600"/>
                <a:ext cx="387416" cy="468085"/>
                <a:chOff x="2305050" y="5353050"/>
                <a:chExt cx="600075" cy="725025"/>
              </a:xfrm>
            </p:grpSpPr>
            <p:sp>
              <p:nvSpPr>
                <p:cNvPr id="573" name="Rectangle: Top Corners Rounded 572">
                  <a:extLst>
                    <a:ext uri="{FF2B5EF4-FFF2-40B4-BE49-F238E27FC236}">
                      <a16:creationId xmlns:a16="http://schemas.microsoft.com/office/drawing/2014/main" id="{2134446D-0C82-5357-B4FD-23FA10F199B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4" name="Rectangle 573">
                  <a:extLst>
                    <a:ext uri="{FF2B5EF4-FFF2-40B4-BE49-F238E27FC236}">
                      <a16:creationId xmlns:a16="http://schemas.microsoft.com/office/drawing/2014/main" id="{93DED973-3FD5-7928-0604-75C2834E69D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5" name="Oval 574">
                  <a:extLst>
                    <a:ext uri="{FF2B5EF4-FFF2-40B4-BE49-F238E27FC236}">
                      <a16:creationId xmlns:a16="http://schemas.microsoft.com/office/drawing/2014/main" id="{BB48E3FE-909A-80DE-111F-3D0CB1AF262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7" name="Group 556">
                <a:extLst>
                  <a:ext uri="{FF2B5EF4-FFF2-40B4-BE49-F238E27FC236}">
                    <a16:creationId xmlns:a16="http://schemas.microsoft.com/office/drawing/2014/main" id="{D437D77D-FDE3-22DA-EFEE-7A0ECDA2DC00}"/>
                  </a:ext>
                </a:extLst>
              </p:cNvPr>
              <p:cNvGrpSpPr>
                <a:grpSpLocks noChangeAspect="1"/>
              </p:cNvGrpSpPr>
              <p:nvPr/>
            </p:nvGrpSpPr>
            <p:grpSpPr>
              <a:xfrm>
                <a:off x="6241758" y="3556800"/>
                <a:ext cx="387416" cy="468085"/>
                <a:chOff x="2305050" y="5353050"/>
                <a:chExt cx="600075" cy="725025"/>
              </a:xfrm>
            </p:grpSpPr>
            <p:sp>
              <p:nvSpPr>
                <p:cNvPr id="570" name="Rectangle: Top Corners Rounded 569">
                  <a:extLst>
                    <a:ext uri="{FF2B5EF4-FFF2-40B4-BE49-F238E27FC236}">
                      <a16:creationId xmlns:a16="http://schemas.microsoft.com/office/drawing/2014/main" id="{F2E0401C-CFF2-CEFD-12E4-E492F3F0285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1" name="Rectangle 570">
                  <a:extLst>
                    <a:ext uri="{FF2B5EF4-FFF2-40B4-BE49-F238E27FC236}">
                      <a16:creationId xmlns:a16="http://schemas.microsoft.com/office/drawing/2014/main" id="{9ECE866A-BD18-12DC-D0ED-95A178B32FD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2" name="Oval 571">
                  <a:extLst>
                    <a:ext uri="{FF2B5EF4-FFF2-40B4-BE49-F238E27FC236}">
                      <a16:creationId xmlns:a16="http://schemas.microsoft.com/office/drawing/2014/main" id="{E3BA57D7-95E8-BF7B-841A-F9B62E85D73C}"/>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8" name="Group 557">
                <a:extLst>
                  <a:ext uri="{FF2B5EF4-FFF2-40B4-BE49-F238E27FC236}">
                    <a16:creationId xmlns:a16="http://schemas.microsoft.com/office/drawing/2014/main" id="{4D3CBACC-94FB-2933-A8F3-20B77413A86E}"/>
                  </a:ext>
                </a:extLst>
              </p:cNvPr>
              <p:cNvGrpSpPr>
                <a:grpSpLocks noChangeAspect="1"/>
              </p:cNvGrpSpPr>
              <p:nvPr/>
            </p:nvGrpSpPr>
            <p:grpSpPr>
              <a:xfrm>
                <a:off x="6241758" y="3168000"/>
                <a:ext cx="387416" cy="468085"/>
                <a:chOff x="2305050" y="5353050"/>
                <a:chExt cx="600075" cy="725025"/>
              </a:xfrm>
            </p:grpSpPr>
            <p:sp>
              <p:nvSpPr>
                <p:cNvPr id="567" name="Rectangle: Top Corners Rounded 566">
                  <a:extLst>
                    <a:ext uri="{FF2B5EF4-FFF2-40B4-BE49-F238E27FC236}">
                      <a16:creationId xmlns:a16="http://schemas.microsoft.com/office/drawing/2014/main" id="{8494F426-8A57-E0F4-30FB-48F54ADBD24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8" name="Rectangle 567">
                  <a:extLst>
                    <a:ext uri="{FF2B5EF4-FFF2-40B4-BE49-F238E27FC236}">
                      <a16:creationId xmlns:a16="http://schemas.microsoft.com/office/drawing/2014/main" id="{3D356F19-E433-28D5-F14C-19141613869B}"/>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9" name="Oval 568">
                  <a:extLst>
                    <a:ext uri="{FF2B5EF4-FFF2-40B4-BE49-F238E27FC236}">
                      <a16:creationId xmlns:a16="http://schemas.microsoft.com/office/drawing/2014/main" id="{935CA422-3527-7FAD-8635-FFC5026300FC}"/>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9" name="Group 558">
                <a:extLst>
                  <a:ext uri="{FF2B5EF4-FFF2-40B4-BE49-F238E27FC236}">
                    <a16:creationId xmlns:a16="http://schemas.microsoft.com/office/drawing/2014/main" id="{CC071F94-6DC0-CCDF-5A97-9FE40786307A}"/>
                  </a:ext>
                </a:extLst>
              </p:cNvPr>
              <p:cNvGrpSpPr>
                <a:grpSpLocks noChangeAspect="1"/>
              </p:cNvGrpSpPr>
              <p:nvPr/>
            </p:nvGrpSpPr>
            <p:grpSpPr>
              <a:xfrm>
                <a:off x="6241758" y="2779200"/>
                <a:ext cx="387416" cy="468085"/>
                <a:chOff x="2305050" y="5353050"/>
                <a:chExt cx="600075" cy="725025"/>
              </a:xfrm>
            </p:grpSpPr>
            <p:sp>
              <p:nvSpPr>
                <p:cNvPr id="564" name="Rectangle: Top Corners Rounded 563">
                  <a:extLst>
                    <a:ext uri="{FF2B5EF4-FFF2-40B4-BE49-F238E27FC236}">
                      <a16:creationId xmlns:a16="http://schemas.microsoft.com/office/drawing/2014/main" id="{B11C8347-31E6-E225-584C-CA37DC5EE23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5" name="Rectangle 564">
                  <a:extLst>
                    <a:ext uri="{FF2B5EF4-FFF2-40B4-BE49-F238E27FC236}">
                      <a16:creationId xmlns:a16="http://schemas.microsoft.com/office/drawing/2014/main" id="{F0ADFBD7-13F8-5B7E-39A5-262C062FF47A}"/>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6" name="Oval 565">
                  <a:extLst>
                    <a:ext uri="{FF2B5EF4-FFF2-40B4-BE49-F238E27FC236}">
                      <a16:creationId xmlns:a16="http://schemas.microsoft.com/office/drawing/2014/main" id="{37430A3C-9391-0DBC-145B-D8604C3CCFFB}"/>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0" name="Group 559">
                <a:extLst>
                  <a:ext uri="{FF2B5EF4-FFF2-40B4-BE49-F238E27FC236}">
                    <a16:creationId xmlns:a16="http://schemas.microsoft.com/office/drawing/2014/main" id="{D6A8F35B-D00D-D884-0C97-40A68F9DCB3F}"/>
                  </a:ext>
                </a:extLst>
              </p:cNvPr>
              <p:cNvGrpSpPr>
                <a:grpSpLocks noChangeAspect="1"/>
              </p:cNvGrpSpPr>
              <p:nvPr/>
            </p:nvGrpSpPr>
            <p:grpSpPr>
              <a:xfrm>
                <a:off x="6241758" y="2390400"/>
                <a:ext cx="387416" cy="468085"/>
                <a:chOff x="2305050" y="5353050"/>
                <a:chExt cx="600075" cy="725025"/>
              </a:xfrm>
            </p:grpSpPr>
            <p:sp>
              <p:nvSpPr>
                <p:cNvPr id="561" name="Rectangle: Top Corners Rounded 560">
                  <a:extLst>
                    <a:ext uri="{FF2B5EF4-FFF2-40B4-BE49-F238E27FC236}">
                      <a16:creationId xmlns:a16="http://schemas.microsoft.com/office/drawing/2014/main" id="{65F8457F-71CF-426C-6D5E-E9397E24DF67}"/>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Rectangle 561">
                  <a:extLst>
                    <a:ext uri="{FF2B5EF4-FFF2-40B4-BE49-F238E27FC236}">
                      <a16:creationId xmlns:a16="http://schemas.microsoft.com/office/drawing/2014/main" id="{F8F97358-4DAC-595D-395A-D22FA132BD9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9D4DCFC7-6661-4981-87AD-B8092136D01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
        <p:nvSpPr>
          <p:cNvPr id="591" name="Arrow: Curved Right 590">
            <a:extLst>
              <a:ext uri="{FF2B5EF4-FFF2-40B4-BE49-F238E27FC236}">
                <a16:creationId xmlns:a16="http://schemas.microsoft.com/office/drawing/2014/main" id="{064196C1-DC4A-A27B-6E01-326EA7967B7A}"/>
              </a:ext>
            </a:extLst>
          </p:cNvPr>
          <p:cNvSpPr/>
          <p:nvPr/>
        </p:nvSpPr>
        <p:spPr>
          <a:xfrm rot="5400000">
            <a:off x="5773870" y="2670544"/>
            <a:ext cx="469712" cy="1018800"/>
          </a:xfrm>
          <a:prstGeom prst="curved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92" name="Arrow: Curved Right 591">
            <a:extLst>
              <a:ext uri="{FF2B5EF4-FFF2-40B4-BE49-F238E27FC236}">
                <a16:creationId xmlns:a16="http://schemas.microsoft.com/office/drawing/2014/main" id="{EEC595A0-10FB-87AE-E1E5-5EBB0AC0C44D}"/>
              </a:ext>
            </a:extLst>
          </p:cNvPr>
          <p:cNvSpPr/>
          <p:nvPr/>
        </p:nvSpPr>
        <p:spPr>
          <a:xfrm rot="5400000">
            <a:off x="6756539" y="2670544"/>
            <a:ext cx="469712" cy="1018800"/>
          </a:xfrm>
          <a:prstGeom prst="curved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93" name="Arrow: Curved Right 592">
            <a:extLst>
              <a:ext uri="{FF2B5EF4-FFF2-40B4-BE49-F238E27FC236}">
                <a16:creationId xmlns:a16="http://schemas.microsoft.com/office/drawing/2014/main" id="{C5B3F076-CCAC-A8BF-89BC-51412BFEA75D}"/>
              </a:ext>
            </a:extLst>
          </p:cNvPr>
          <p:cNvSpPr/>
          <p:nvPr/>
        </p:nvSpPr>
        <p:spPr>
          <a:xfrm rot="5400000">
            <a:off x="7739208" y="2670544"/>
            <a:ext cx="469712" cy="1018800"/>
          </a:xfrm>
          <a:prstGeom prst="curved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94" name="Arrow: Curved Right 593">
            <a:extLst>
              <a:ext uri="{FF2B5EF4-FFF2-40B4-BE49-F238E27FC236}">
                <a16:creationId xmlns:a16="http://schemas.microsoft.com/office/drawing/2014/main" id="{4A615530-507C-412D-8528-1B8DCA271246}"/>
              </a:ext>
            </a:extLst>
          </p:cNvPr>
          <p:cNvSpPr/>
          <p:nvPr/>
        </p:nvSpPr>
        <p:spPr>
          <a:xfrm rot="5400000">
            <a:off x="8721878" y="2670544"/>
            <a:ext cx="469712" cy="1018800"/>
          </a:xfrm>
          <a:prstGeom prst="curved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84234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66" y="136052"/>
            <a:ext cx="10606548" cy="608269"/>
          </a:xfrm>
        </p:spPr>
        <p:txBody>
          <a:bodyPr>
            <a:normAutofit fontScale="90000"/>
          </a:bodyPr>
          <a:lstStyle/>
          <a:p>
            <a:r>
              <a:rPr lang="en-US"/>
              <a:t>Identifying number patterns</a:t>
            </a:r>
          </a:p>
        </p:txBody>
      </p:sp>
      <p:sp>
        <p:nvSpPr>
          <p:cNvPr id="3" name="Text Placeholder 2">
            <a:extLst>
              <a:ext uri="{FF2B5EF4-FFF2-40B4-BE49-F238E27FC236}">
                <a16:creationId xmlns:a16="http://schemas.microsoft.com/office/drawing/2014/main" id="{F4D99AFA-98F8-D34A-551C-189D89CF7160}"/>
              </a:ext>
            </a:extLst>
          </p:cNvPr>
          <p:cNvSpPr>
            <a:spLocks noGrp="1"/>
          </p:cNvSpPr>
          <p:nvPr>
            <p:ph type="body" sz="quarter" idx="11"/>
          </p:nvPr>
        </p:nvSpPr>
        <p:spPr>
          <a:xfrm>
            <a:off x="1214788" y="6046213"/>
            <a:ext cx="8761504" cy="521160"/>
          </a:xfrm>
        </p:spPr>
        <p:txBody>
          <a:bodyPr/>
          <a:lstStyle/>
          <a:p>
            <a:r>
              <a:rPr lang="en-GB"/>
              <a:t>increase      decrease      pattern</a:t>
            </a:r>
          </a:p>
        </p:txBody>
      </p:sp>
      <p:pic>
        <p:nvPicPr>
          <p:cNvPr id="10" name="Picture 9" descr="Angie pencil.png"/>
          <p:cNvPicPr>
            <a:picLocks noChangeAspect="1"/>
          </p:cNvPicPr>
          <p:nvPr/>
        </p:nvPicPr>
        <p:blipFill rotWithShape="1">
          <a:blip r:embed="rId3">
            <a:extLst>
              <a:ext uri="{28A0092B-C50C-407E-A947-70E740481C1C}">
                <a14:useLocalDpi xmlns:a14="http://schemas.microsoft.com/office/drawing/2010/main" val="0"/>
              </a:ext>
            </a:extLst>
          </a:blip>
          <a:srcRect b="23742"/>
          <a:stretch/>
        </p:blipFill>
        <p:spPr>
          <a:xfrm>
            <a:off x="9352781" y="3539398"/>
            <a:ext cx="2121408" cy="2494006"/>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23742"/>
          <a:stretch/>
        </p:blipFill>
        <p:spPr>
          <a:xfrm>
            <a:off x="-2063" y="3533157"/>
            <a:ext cx="1454927" cy="2494006"/>
          </a:xfrm>
          <a:prstGeom prst="rect">
            <a:avLst/>
          </a:prstGeom>
        </p:spPr>
      </p:pic>
      <p:grpSp>
        <p:nvGrpSpPr>
          <p:cNvPr id="410" name="Group 409">
            <a:extLst>
              <a:ext uri="{FF2B5EF4-FFF2-40B4-BE49-F238E27FC236}">
                <a16:creationId xmlns:a16="http://schemas.microsoft.com/office/drawing/2014/main" id="{6F12EFFF-158A-9A78-3B71-A7DCB0C33542}"/>
              </a:ext>
            </a:extLst>
          </p:cNvPr>
          <p:cNvGrpSpPr/>
          <p:nvPr/>
        </p:nvGrpSpPr>
        <p:grpSpPr>
          <a:xfrm>
            <a:off x="3733800" y="4806121"/>
            <a:ext cx="3528000" cy="1123775"/>
            <a:chOff x="3733800" y="4806121"/>
            <a:chExt cx="3528000" cy="1123775"/>
          </a:xfrm>
        </p:grpSpPr>
        <p:sp>
          <p:nvSpPr>
            <p:cNvPr id="6" name="Rectangle: Rounded Corners 5">
              <a:extLst>
                <a:ext uri="{FF2B5EF4-FFF2-40B4-BE49-F238E27FC236}">
                  <a16:creationId xmlns:a16="http://schemas.microsoft.com/office/drawing/2014/main" id="{A5EEA879-0BAF-8985-0C93-CB91E1953BE8}"/>
                </a:ext>
              </a:extLst>
            </p:cNvPr>
            <p:cNvSpPr/>
            <p:nvPr/>
          </p:nvSpPr>
          <p:spPr>
            <a:xfrm>
              <a:off x="3733800" y="4806121"/>
              <a:ext cx="3528000" cy="1123775"/>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FD456030-CCA7-B82B-138D-63287818AB07}"/>
                </a:ext>
              </a:extLst>
            </p:cNvPr>
            <p:cNvGrpSpPr>
              <a:grpSpLocks noChangeAspect="1"/>
            </p:cNvGrpSpPr>
            <p:nvPr/>
          </p:nvGrpSpPr>
          <p:grpSpPr>
            <a:xfrm>
              <a:off x="3853764" y="4924724"/>
              <a:ext cx="3292735" cy="936246"/>
              <a:chOff x="3023272" y="4681507"/>
              <a:chExt cx="3834021" cy="1090153"/>
            </a:xfrm>
          </p:grpSpPr>
          <p:pic>
            <p:nvPicPr>
              <p:cNvPr id="13" name="Picture 12">
                <a:extLst>
                  <a:ext uri="{FF2B5EF4-FFF2-40B4-BE49-F238E27FC236}">
                    <a16:creationId xmlns:a16="http://schemas.microsoft.com/office/drawing/2014/main" id="{A3EC4903-BB1E-257D-9C0A-58E5052E9AD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100000"/>
                        </a14:imgEffect>
                      </a14:imgLayer>
                    </a14:imgProps>
                  </a:ext>
                </a:extLst>
              </a:blip>
              <a:srcRect l="2170" t="3301" r="1830"/>
              <a:stretch/>
            </p:blipFill>
            <p:spPr>
              <a:xfrm flipH="1">
                <a:off x="3023272" y="4681507"/>
                <a:ext cx="3834021" cy="1090153"/>
              </a:xfrm>
              <a:prstGeom prst="rect">
                <a:avLst/>
              </a:prstGeom>
            </p:spPr>
          </p:pic>
          <p:sp>
            <p:nvSpPr>
              <p:cNvPr id="14" name="TextBox 13">
                <a:extLst>
                  <a:ext uri="{FF2B5EF4-FFF2-40B4-BE49-F238E27FC236}">
                    <a16:creationId xmlns:a16="http://schemas.microsoft.com/office/drawing/2014/main" id="{5869C15D-BA1C-0C98-6FE7-7A428DAB6038}"/>
                  </a:ext>
                </a:extLst>
              </p:cNvPr>
              <p:cNvSpPr txBox="1"/>
              <p:nvPr/>
            </p:nvSpPr>
            <p:spPr>
              <a:xfrm>
                <a:off x="3180566" y="4722061"/>
                <a:ext cx="325245" cy="441300"/>
              </a:xfrm>
              <a:prstGeom prst="rect">
                <a:avLst/>
              </a:prstGeom>
              <a:noFill/>
            </p:spPr>
            <p:txBody>
              <a:bodyPr wrap="none" rtlCol="0">
                <a:noAutofit/>
              </a:bodyPr>
              <a:lstStyle/>
              <a:p>
                <a:pPr algn="ctr"/>
                <a:r>
                  <a:rPr lang="en-GB" sz="2400">
                    <a:latin typeface="Cambria Math" panose="02040503050406030204" pitchFamily="18" charset="0"/>
                    <a:ea typeface="Cambria Math" panose="02040503050406030204" pitchFamily="18" charset="0"/>
                  </a:rPr>
                  <a:t>8</a:t>
                </a:r>
              </a:p>
            </p:txBody>
          </p:sp>
          <p:sp>
            <p:nvSpPr>
              <p:cNvPr id="15" name="TextBox 14">
                <a:extLst>
                  <a:ext uri="{FF2B5EF4-FFF2-40B4-BE49-F238E27FC236}">
                    <a16:creationId xmlns:a16="http://schemas.microsoft.com/office/drawing/2014/main" id="{16B4C3DC-EEC5-DE95-3F27-41CA845CB694}"/>
                  </a:ext>
                </a:extLst>
              </p:cNvPr>
              <p:cNvSpPr txBox="1"/>
              <p:nvPr/>
            </p:nvSpPr>
            <p:spPr>
              <a:xfrm>
                <a:off x="4135997" y="4722061"/>
                <a:ext cx="325245" cy="441300"/>
              </a:xfrm>
              <a:prstGeom prst="rect">
                <a:avLst/>
              </a:prstGeom>
              <a:noFill/>
            </p:spPr>
            <p:txBody>
              <a:bodyPr wrap="none" rtlCol="0">
                <a:noAutofit/>
              </a:bodyPr>
              <a:lstStyle/>
              <a:p>
                <a:pPr algn="ctr"/>
                <a:r>
                  <a:rPr lang="en-GB" sz="2400">
                    <a:latin typeface="Cambria Math" panose="02040503050406030204" pitchFamily="18" charset="0"/>
                    <a:ea typeface="Cambria Math" panose="02040503050406030204" pitchFamily="18" charset="0"/>
                  </a:rPr>
                  <a:t>7</a:t>
                </a:r>
              </a:p>
            </p:txBody>
          </p:sp>
          <p:sp>
            <p:nvSpPr>
              <p:cNvPr id="16" name="TextBox 15">
                <a:extLst>
                  <a:ext uri="{FF2B5EF4-FFF2-40B4-BE49-F238E27FC236}">
                    <a16:creationId xmlns:a16="http://schemas.microsoft.com/office/drawing/2014/main" id="{C23FD1BE-43C7-2356-46C9-139A4B1B4350}"/>
                  </a:ext>
                </a:extLst>
              </p:cNvPr>
              <p:cNvSpPr txBox="1"/>
              <p:nvPr/>
            </p:nvSpPr>
            <p:spPr>
              <a:xfrm>
                <a:off x="5144323" y="4722061"/>
                <a:ext cx="325245" cy="441300"/>
              </a:xfrm>
              <a:prstGeom prst="rect">
                <a:avLst/>
              </a:prstGeom>
              <a:noFill/>
            </p:spPr>
            <p:txBody>
              <a:bodyPr wrap="none" rtlCol="0">
                <a:noAutofit/>
              </a:bodyPr>
              <a:lstStyle/>
              <a:p>
                <a:pPr algn="ctr"/>
                <a:r>
                  <a:rPr lang="en-GB" sz="2400">
                    <a:latin typeface="Cambria Math" panose="02040503050406030204" pitchFamily="18" charset="0"/>
                    <a:ea typeface="Cambria Math" panose="02040503050406030204" pitchFamily="18" charset="0"/>
                  </a:rPr>
                  <a:t>6</a:t>
                </a:r>
              </a:p>
            </p:txBody>
          </p:sp>
          <p:sp>
            <p:nvSpPr>
              <p:cNvPr id="17" name="TextBox 16">
                <a:extLst>
                  <a:ext uri="{FF2B5EF4-FFF2-40B4-BE49-F238E27FC236}">
                    <a16:creationId xmlns:a16="http://schemas.microsoft.com/office/drawing/2014/main" id="{C9563727-2E3C-3890-24D1-0F70AC769322}"/>
                  </a:ext>
                </a:extLst>
              </p:cNvPr>
              <p:cNvSpPr txBox="1"/>
              <p:nvPr/>
            </p:nvSpPr>
            <p:spPr>
              <a:xfrm>
                <a:off x="6206887" y="4722061"/>
                <a:ext cx="325245" cy="441300"/>
              </a:xfrm>
              <a:prstGeom prst="rect">
                <a:avLst/>
              </a:prstGeom>
              <a:noFill/>
            </p:spPr>
            <p:txBody>
              <a:bodyPr wrap="none" rtlCol="0">
                <a:noAutofit/>
              </a:bodyPr>
              <a:lstStyle/>
              <a:p>
                <a:pPr algn="ctr"/>
                <a:r>
                  <a:rPr lang="en-GB" sz="2400">
                    <a:latin typeface="Cambria Math" panose="02040503050406030204" pitchFamily="18" charset="0"/>
                    <a:ea typeface="Cambria Math" panose="02040503050406030204" pitchFamily="18" charset="0"/>
                  </a:rPr>
                  <a:t>5</a:t>
                </a:r>
              </a:p>
            </p:txBody>
          </p:sp>
        </p:grpSp>
      </p:grpSp>
      <p:sp>
        <p:nvSpPr>
          <p:cNvPr id="18" name="Star: 5 Points 17">
            <a:extLst>
              <a:ext uri="{FF2B5EF4-FFF2-40B4-BE49-F238E27FC236}">
                <a16:creationId xmlns:a16="http://schemas.microsoft.com/office/drawing/2014/main" id="{84D5308D-60A4-19DC-6769-E940EEBECE31}"/>
              </a:ext>
            </a:extLst>
          </p:cNvPr>
          <p:cNvSpPr/>
          <p:nvPr/>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tar: 5 Points 18">
            <a:extLst>
              <a:ext uri="{FF2B5EF4-FFF2-40B4-BE49-F238E27FC236}">
                <a16:creationId xmlns:a16="http://schemas.microsoft.com/office/drawing/2014/main" id="{ED0BBBEF-A93C-815A-53A9-CAA417DD86DA}"/>
              </a:ext>
            </a:extLst>
          </p:cNvPr>
          <p:cNvSpPr/>
          <p:nvPr/>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E13473ED-FFC3-AC80-393F-117067D5782D}"/>
              </a:ext>
            </a:extLst>
          </p:cNvPr>
          <p:cNvGrpSpPr>
            <a:grpSpLocks noChangeAspect="1"/>
          </p:cNvGrpSpPr>
          <p:nvPr/>
        </p:nvGrpSpPr>
        <p:grpSpPr>
          <a:xfrm>
            <a:off x="4313857" y="3084994"/>
            <a:ext cx="201631" cy="1660693"/>
            <a:chOff x="3939558" y="2340827"/>
            <a:chExt cx="288471" cy="2375936"/>
          </a:xfrm>
        </p:grpSpPr>
        <p:grpSp>
          <p:nvGrpSpPr>
            <p:cNvPr id="21" name="Group 20">
              <a:extLst>
                <a:ext uri="{FF2B5EF4-FFF2-40B4-BE49-F238E27FC236}">
                  <a16:creationId xmlns:a16="http://schemas.microsoft.com/office/drawing/2014/main" id="{173EE523-6506-6B64-C129-8D5F00B220F4}"/>
                </a:ext>
              </a:extLst>
            </p:cNvPr>
            <p:cNvGrpSpPr>
              <a:grpSpLocks noChangeAspect="1"/>
            </p:cNvGrpSpPr>
            <p:nvPr/>
          </p:nvGrpSpPr>
          <p:grpSpPr>
            <a:xfrm>
              <a:off x="3939558" y="4368226"/>
              <a:ext cx="288471" cy="348537"/>
              <a:chOff x="2305050" y="5353050"/>
              <a:chExt cx="600075" cy="725025"/>
            </a:xfrm>
          </p:grpSpPr>
          <p:sp>
            <p:nvSpPr>
              <p:cNvPr id="58" name="Rectangle: Top Corners Rounded 57">
                <a:extLst>
                  <a:ext uri="{FF2B5EF4-FFF2-40B4-BE49-F238E27FC236}">
                    <a16:creationId xmlns:a16="http://schemas.microsoft.com/office/drawing/2014/main" id="{DE3493B9-0FF8-D689-114B-808B58AD64D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BF301A34-EB2C-BB6B-4F4F-90097354387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965A9966-8F63-9DCE-83C6-02BFECBC473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BBA77451-B21D-9F97-9CE4-579A0F090E51}"/>
                </a:ext>
              </a:extLst>
            </p:cNvPr>
            <p:cNvGrpSpPr>
              <a:grpSpLocks noChangeAspect="1"/>
            </p:cNvGrpSpPr>
            <p:nvPr/>
          </p:nvGrpSpPr>
          <p:grpSpPr>
            <a:xfrm>
              <a:off x="3939558" y="4077832"/>
              <a:ext cx="288471" cy="348537"/>
              <a:chOff x="2305050" y="5353050"/>
              <a:chExt cx="600075" cy="725025"/>
            </a:xfrm>
          </p:grpSpPr>
          <p:sp>
            <p:nvSpPr>
              <p:cNvPr id="55" name="Rectangle: Top Corners Rounded 54">
                <a:extLst>
                  <a:ext uri="{FF2B5EF4-FFF2-40B4-BE49-F238E27FC236}">
                    <a16:creationId xmlns:a16="http://schemas.microsoft.com/office/drawing/2014/main" id="{8391FB8B-5C8D-15B9-4985-8DE1A57979E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5CE92158-45DA-5A1E-008D-944CAE67B32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299BD459-8374-3153-B110-C46B15AED64A}"/>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D99C67DC-BD5B-90F6-B8D7-768624D7F8E3}"/>
                </a:ext>
              </a:extLst>
            </p:cNvPr>
            <p:cNvGrpSpPr>
              <a:grpSpLocks noChangeAspect="1"/>
            </p:cNvGrpSpPr>
            <p:nvPr/>
          </p:nvGrpSpPr>
          <p:grpSpPr>
            <a:xfrm>
              <a:off x="3939558" y="3788331"/>
              <a:ext cx="288471" cy="348537"/>
              <a:chOff x="2305050" y="5353050"/>
              <a:chExt cx="600075" cy="725025"/>
            </a:xfrm>
          </p:grpSpPr>
          <p:sp>
            <p:nvSpPr>
              <p:cNvPr id="52" name="Rectangle: Top Corners Rounded 51">
                <a:extLst>
                  <a:ext uri="{FF2B5EF4-FFF2-40B4-BE49-F238E27FC236}">
                    <a16:creationId xmlns:a16="http://schemas.microsoft.com/office/drawing/2014/main" id="{746C53E0-3750-2C77-8242-3C66A8B3A01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766A99A-81B0-D544-1ABB-5ED31A9C534B}"/>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F53F44F0-98FB-8B8D-67E1-7DCD30A6A4E2}"/>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CD14C8E8-6EBA-EDCF-0472-286ACE2FB0E4}"/>
                </a:ext>
              </a:extLst>
            </p:cNvPr>
            <p:cNvGrpSpPr>
              <a:grpSpLocks noChangeAspect="1"/>
            </p:cNvGrpSpPr>
            <p:nvPr/>
          </p:nvGrpSpPr>
          <p:grpSpPr>
            <a:xfrm>
              <a:off x="3939558" y="3498830"/>
              <a:ext cx="288471" cy="348537"/>
              <a:chOff x="2305050" y="5353050"/>
              <a:chExt cx="600075" cy="725025"/>
            </a:xfrm>
          </p:grpSpPr>
          <p:sp>
            <p:nvSpPr>
              <p:cNvPr id="49" name="Rectangle: Top Corners Rounded 48">
                <a:extLst>
                  <a:ext uri="{FF2B5EF4-FFF2-40B4-BE49-F238E27FC236}">
                    <a16:creationId xmlns:a16="http://schemas.microsoft.com/office/drawing/2014/main" id="{645081D3-D165-732C-900B-F84F9654E1F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941998AB-D8B9-FA8C-5EFD-3FB32AAB3F46}"/>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73CD42A9-37CF-FC84-2E37-42E6E3C0612B}"/>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F1D63B06-60F4-DAA4-7B0C-C3184022349E}"/>
                </a:ext>
              </a:extLst>
            </p:cNvPr>
            <p:cNvGrpSpPr>
              <a:grpSpLocks noChangeAspect="1"/>
            </p:cNvGrpSpPr>
            <p:nvPr/>
          </p:nvGrpSpPr>
          <p:grpSpPr>
            <a:xfrm>
              <a:off x="3939558" y="3209329"/>
              <a:ext cx="288471" cy="348537"/>
              <a:chOff x="2305050" y="5353050"/>
              <a:chExt cx="600075" cy="725025"/>
            </a:xfrm>
          </p:grpSpPr>
          <p:sp>
            <p:nvSpPr>
              <p:cNvPr id="46" name="Rectangle: Top Corners Rounded 45">
                <a:extLst>
                  <a:ext uri="{FF2B5EF4-FFF2-40B4-BE49-F238E27FC236}">
                    <a16:creationId xmlns:a16="http://schemas.microsoft.com/office/drawing/2014/main" id="{80FAC872-E88A-989F-9E46-DD5E94A8E0C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E1CE94CE-B602-0A83-3CC3-DF27FAB8609B}"/>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91CFFEFF-07D7-790C-807B-9626776BC52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AC23F474-21B1-CC69-05CD-8B5127AE518A}"/>
                </a:ext>
              </a:extLst>
            </p:cNvPr>
            <p:cNvGrpSpPr>
              <a:grpSpLocks noChangeAspect="1"/>
            </p:cNvGrpSpPr>
            <p:nvPr/>
          </p:nvGrpSpPr>
          <p:grpSpPr>
            <a:xfrm>
              <a:off x="3939558" y="2919829"/>
              <a:ext cx="288471" cy="348537"/>
              <a:chOff x="2305050" y="5353050"/>
              <a:chExt cx="600075" cy="725025"/>
            </a:xfrm>
          </p:grpSpPr>
          <p:sp>
            <p:nvSpPr>
              <p:cNvPr id="43" name="Rectangle: Top Corners Rounded 42">
                <a:extLst>
                  <a:ext uri="{FF2B5EF4-FFF2-40B4-BE49-F238E27FC236}">
                    <a16:creationId xmlns:a16="http://schemas.microsoft.com/office/drawing/2014/main" id="{735BA88A-63B1-F2D0-E375-CADEC9E38EE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F0DD351B-9B68-A388-96DC-3EA885856FE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9B71CCB4-3E69-068F-CA1E-C0E215CACC0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C523F740-EF87-53A0-2A86-B97FB969E2E3}"/>
                </a:ext>
              </a:extLst>
            </p:cNvPr>
            <p:cNvGrpSpPr>
              <a:grpSpLocks noChangeAspect="1"/>
            </p:cNvGrpSpPr>
            <p:nvPr/>
          </p:nvGrpSpPr>
          <p:grpSpPr>
            <a:xfrm>
              <a:off x="3939558" y="2630328"/>
              <a:ext cx="288471" cy="348537"/>
              <a:chOff x="2305050" y="5353050"/>
              <a:chExt cx="600075" cy="725025"/>
            </a:xfrm>
          </p:grpSpPr>
          <p:sp>
            <p:nvSpPr>
              <p:cNvPr id="40" name="Rectangle: Top Corners Rounded 39">
                <a:extLst>
                  <a:ext uri="{FF2B5EF4-FFF2-40B4-BE49-F238E27FC236}">
                    <a16:creationId xmlns:a16="http://schemas.microsoft.com/office/drawing/2014/main" id="{29F4AA8A-62A6-3D37-0818-DBD84A939C7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4320613B-DB89-DA98-B331-95B86332F7C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F5948067-0485-D78C-20EE-3D60BB56110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0AD8AE1E-2E7F-14BF-6756-F8459EDF55DC}"/>
                </a:ext>
              </a:extLst>
            </p:cNvPr>
            <p:cNvGrpSpPr>
              <a:grpSpLocks noChangeAspect="1"/>
            </p:cNvGrpSpPr>
            <p:nvPr/>
          </p:nvGrpSpPr>
          <p:grpSpPr>
            <a:xfrm>
              <a:off x="3939558" y="2340827"/>
              <a:ext cx="288471" cy="348537"/>
              <a:chOff x="2305050" y="5353050"/>
              <a:chExt cx="600075" cy="725025"/>
            </a:xfrm>
          </p:grpSpPr>
          <p:sp>
            <p:nvSpPr>
              <p:cNvPr id="37" name="Rectangle: Top Corners Rounded 36">
                <a:extLst>
                  <a:ext uri="{FF2B5EF4-FFF2-40B4-BE49-F238E27FC236}">
                    <a16:creationId xmlns:a16="http://schemas.microsoft.com/office/drawing/2014/main" id="{C8129E37-C101-DCCE-2AAB-4D76B5ABCBE6}"/>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AFBA23C6-D048-5B72-B926-2906EBFD650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7DCB16A9-6EEE-5E57-B060-DB3933C544A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1" name="Group 410">
            <a:extLst>
              <a:ext uri="{FF2B5EF4-FFF2-40B4-BE49-F238E27FC236}">
                <a16:creationId xmlns:a16="http://schemas.microsoft.com/office/drawing/2014/main" id="{0DA1B9EB-7FB2-B92A-562C-FFDF78361BFC}"/>
              </a:ext>
            </a:extLst>
          </p:cNvPr>
          <p:cNvGrpSpPr/>
          <p:nvPr/>
        </p:nvGrpSpPr>
        <p:grpSpPr>
          <a:xfrm>
            <a:off x="5020948" y="3287345"/>
            <a:ext cx="201631" cy="1458342"/>
            <a:chOff x="5020948" y="3287345"/>
            <a:chExt cx="201631" cy="1458342"/>
          </a:xfrm>
        </p:grpSpPr>
        <p:grpSp>
          <p:nvGrpSpPr>
            <p:cNvPr id="310" name="Group 309">
              <a:extLst>
                <a:ext uri="{FF2B5EF4-FFF2-40B4-BE49-F238E27FC236}">
                  <a16:creationId xmlns:a16="http://schemas.microsoft.com/office/drawing/2014/main" id="{E85C55B6-DA43-EF9A-4AEE-4F3EAB996E02}"/>
                </a:ext>
              </a:extLst>
            </p:cNvPr>
            <p:cNvGrpSpPr>
              <a:grpSpLocks noChangeAspect="1"/>
            </p:cNvGrpSpPr>
            <p:nvPr/>
          </p:nvGrpSpPr>
          <p:grpSpPr>
            <a:xfrm>
              <a:off x="5020948" y="4502072"/>
              <a:ext cx="201631" cy="243615"/>
              <a:chOff x="2305050" y="5353050"/>
              <a:chExt cx="600075" cy="725025"/>
            </a:xfrm>
          </p:grpSpPr>
          <p:sp>
            <p:nvSpPr>
              <p:cNvPr id="339" name="Rectangle: Top Corners Rounded 338">
                <a:extLst>
                  <a:ext uri="{FF2B5EF4-FFF2-40B4-BE49-F238E27FC236}">
                    <a16:creationId xmlns:a16="http://schemas.microsoft.com/office/drawing/2014/main" id="{A7DEE18E-8B80-9A63-BE7C-AF55D2A14E08}"/>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Rectangle 339">
                <a:extLst>
                  <a:ext uri="{FF2B5EF4-FFF2-40B4-BE49-F238E27FC236}">
                    <a16:creationId xmlns:a16="http://schemas.microsoft.com/office/drawing/2014/main" id="{0F279FD8-3E2C-235C-0A9C-10BD02752BE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Oval 340">
                <a:extLst>
                  <a:ext uri="{FF2B5EF4-FFF2-40B4-BE49-F238E27FC236}">
                    <a16:creationId xmlns:a16="http://schemas.microsoft.com/office/drawing/2014/main" id="{66984D95-0F5F-9481-8BDC-E5F93621330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1" name="Group 310">
              <a:extLst>
                <a:ext uri="{FF2B5EF4-FFF2-40B4-BE49-F238E27FC236}">
                  <a16:creationId xmlns:a16="http://schemas.microsoft.com/office/drawing/2014/main" id="{5E1C99E3-6BC8-B9BF-6038-6DBC9BAC622E}"/>
                </a:ext>
              </a:extLst>
            </p:cNvPr>
            <p:cNvGrpSpPr>
              <a:grpSpLocks noChangeAspect="1"/>
            </p:cNvGrpSpPr>
            <p:nvPr/>
          </p:nvGrpSpPr>
          <p:grpSpPr>
            <a:xfrm>
              <a:off x="5020948" y="4299097"/>
              <a:ext cx="201631" cy="243615"/>
              <a:chOff x="2305050" y="5353050"/>
              <a:chExt cx="600075" cy="725025"/>
            </a:xfrm>
          </p:grpSpPr>
          <p:sp>
            <p:nvSpPr>
              <p:cNvPr id="336" name="Rectangle: Top Corners Rounded 335">
                <a:extLst>
                  <a:ext uri="{FF2B5EF4-FFF2-40B4-BE49-F238E27FC236}">
                    <a16:creationId xmlns:a16="http://schemas.microsoft.com/office/drawing/2014/main" id="{D0E55363-6BFF-F4E1-4FA4-2CFE8E4C3428}"/>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DAC83D6A-C679-D457-F603-A3541935979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Oval 337">
                <a:extLst>
                  <a:ext uri="{FF2B5EF4-FFF2-40B4-BE49-F238E27FC236}">
                    <a16:creationId xmlns:a16="http://schemas.microsoft.com/office/drawing/2014/main" id="{EABCFC6B-34A6-0015-26B4-C5110363A10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2" name="Group 311">
              <a:extLst>
                <a:ext uri="{FF2B5EF4-FFF2-40B4-BE49-F238E27FC236}">
                  <a16:creationId xmlns:a16="http://schemas.microsoft.com/office/drawing/2014/main" id="{1873634D-A18C-9846-3237-5A30C6116907}"/>
                </a:ext>
              </a:extLst>
            </p:cNvPr>
            <p:cNvGrpSpPr>
              <a:grpSpLocks noChangeAspect="1"/>
            </p:cNvGrpSpPr>
            <p:nvPr/>
          </p:nvGrpSpPr>
          <p:grpSpPr>
            <a:xfrm>
              <a:off x="5020948" y="4096747"/>
              <a:ext cx="201631" cy="243615"/>
              <a:chOff x="2305050" y="5353050"/>
              <a:chExt cx="600075" cy="725025"/>
            </a:xfrm>
          </p:grpSpPr>
          <p:sp>
            <p:nvSpPr>
              <p:cNvPr id="333" name="Rectangle: Top Corners Rounded 332">
                <a:extLst>
                  <a:ext uri="{FF2B5EF4-FFF2-40B4-BE49-F238E27FC236}">
                    <a16:creationId xmlns:a16="http://schemas.microsoft.com/office/drawing/2014/main" id="{BEA8189A-B745-3232-56A6-14583F7A9B7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Rectangle 333">
                <a:extLst>
                  <a:ext uri="{FF2B5EF4-FFF2-40B4-BE49-F238E27FC236}">
                    <a16:creationId xmlns:a16="http://schemas.microsoft.com/office/drawing/2014/main" id="{81403E3B-AB7A-E23E-0324-63A91B8460A8}"/>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Oval 334">
                <a:extLst>
                  <a:ext uri="{FF2B5EF4-FFF2-40B4-BE49-F238E27FC236}">
                    <a16:creationId xmlns:a16="http://schemas.microsoft.com/office/drawing/2014/main" id="{3CD5C6F8-391D-D760-0175-AD7C7C79F90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3" name="Group 312">
              <a:extLst>
                <a:ext uri="{FF2B5EF4-FFF2-40B4-BE49-F238E27FC236}">
                  <a16:creationId xmlns:a16="http://schemas.microsoft.com/office/drawing/2014/main" id="{8E9C56AE-E2ED-D20B-F389-89E4FBAA3510}"/>
                </a:ext>
              </a:extLst>
            </p:cNvPr>
            <p:cNvGrpSpPr>
              <a:grpSpLocks noChangeAspect="1"/>
            </p:cNvGrpSpPr>
            <p:nvPr/>
          </p:nvGrpSpPr>
          <p:grpSpPr>
            <a:xfrm>
              <a:off x="5020948" y="3894396"/>
              <a:ext cx="201631" cy="243615"/>
              <a:chOff x="2305050" y="5353050"/>
              <a:chExt cx="600075" cy="725025"/>
            </a:xfrm>
          </p:grpSpPr>
          <p:sp>
            <p:nvSpPr>
              <p:cNvPr id="330" name="Rectangle: Top Corners Rounded 329">
                <a:extLst>
                  <a:ext uri="{FF2B5EF4-FFF2-40B4-BE49-F238E27FC236}">
                    <a16:creationId xmlns:a16="http://schemas.microsoft.com/office/drawing/2014/main" id="{171C0ACB-FE22-7BFC-57D2-58C8157E994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1" name="Rectangle 330">
                <a:extLst>
                  <a:ext uri="{FF2B5EF4-FFF2-40B4-BE49-F238E27FC236}">
                    <a16:creationId xmlns:a16="http://schemas.microsoft.com/office/drawing/2014/main" id="{93D50DAD-62F0-0D9A-2457-DA24F716F25B}"/>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2" name="Oval 331">
                <a:extLst>
                  <a:ext uri="{FF2B5EF4-FFF2-40B4-BE49-F238E27FC236}">
                    <a16:creationId xmlns:a16="http://schemas.microsoft.com/office/drawing/2014/main" id="{78C6A8C0-08B2-12B8-0A44-D25283ADD99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4" name="Group 313">
              <a:extLst>
                <a:ext uri="{FF2B5EF4-FFF2-40B4-BE49-F238E27FC236}">
                  <a16:creationId xmlns:a16="http://schemas.microsoft.com/office/drawing/2014/main" id="{712B244F-8EE1-9916-0F1C-ECF20A9BB166}"/>
                </a:ext>
              </a:extLst>
            </p:cNvPr>
            <p:cNvGrpSpPr>
              <a:grpSpLocks noChangeAspect="1"/>
            </p:cNvGrpSpPr>
            <p:nvPr/>
          </p:nvGrpSpPr>
          <p:grpSpPr>
            <a:xfrm>
              <a:off x="5020948" y="3692045"/>
              <a:ext cx="201631" cy="243615"/>
              <a:chOff x="2305050" y="5353050"/>
              <a:chExt cx="600075" cy="725025"/>
            </a:xfrm>
          </p:grpSpPr>
          <p:sp>
            <p:nvSpPr>
              <p:cNvPr id="327" name="Rectangle: Top Corners Rounded 326">
                <a:extLst>
                  <a:ext uri="{FF2B5EF4-FFF2-40B4-BE49-F238E27FC236}">
                    <a16:creationId xmlns:a16="http://schemas.microsoft.com/office/drawing/2014/main" id="{3339606D-B080-452A-BF47-53079A0D45C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 name="Rectangle 327">
                <a:extLst>
                  <a:ext uri="{FF2B5EF4-FFF2-40B4-BE49-F238E27FC236}">
                    <a16:creationId xmlns:a16="http://schemas.microsoft.com/office/drawing/2014/main" id="{B43140FF-2F02-E895-E0FE-88CFEBE4A1E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 name="Oval 328">
                <a:extLst>
                  <a:ext uri="{FF2B5EF4-FFF2-40B4-BE49-F238E27FC236}">
                    <a16:creationId xmlns:a16="http://schemas.microsoft.com/office/drawing/2014/main" id="{B34B9C13-CA99-FB49-B46C-AD1368C1EA7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5" name="Group 314">
              <a:extLst>
                <a:ext uri="{FF2B5EF4-FFF2-40B4-BE49-F238E27FC236}">
                  <a16:creationId xmlns:a16="http://schemas.microsoft.com/office/drawing/2014/main" id="{6AFA99A3-D92B-C20E-5FB6-455A1EE3B99E}"/>
                </a:ext>
              </a:extLst>
            </p:cNvPr>
            <p:cNvGrpSpPr>
              <a:grpSpLocks noChangeAspect="1"/>
            </p:cNvGrpSpPr>
            <p:nvPr/>
          </p:nvGrpSpPr>
          <p:grpSpPr>
            <a:xfrm>
              <a:off x="5020948" y="3489695"/>
              <a:ext cx="201631" cy="243615"/>
              <a:chOff x="2305050" y="5353050"/>
              <a:chExt cx="600075" cy="725025"/>
            </a:xfrm>
          </p:grpSpPr>
          <p:sp>
            <p:nvSpPr>
              <p:cNvPr id="324" name="Rectangle: Top Corners Rounded 323">
                <a:extLst>
                  <a:ext uri="{FF2B5EF4-FFF2-40B4-BE49-F238E27FC236}">
                    <a16:creationId xmlns:a16="http://schemas.microsoft.com/office/drawing/2014/main" id="{F4A2F744-F494-530E-D43B-DD6207C4C72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 name="Rectangle 324">
                <a:extLst>
                  <a:ext uri="{FF2B5EF4-FFF2-40B4-BE49-F238E27FC236}">
                    <a16:creationId xmlns:a16="http://schemas.microsoft.com/office/drawing/2014/main" id="{19B227EE-F817-AC45-0B30-C93F16C327A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 name="Oval 325">
                <a:extLst>
                  <a:ext uri="{FF2B5EF4-FFF2-40B4-BE49-F238E27FC236}">
                    <a16:creationId xmlns:a16="http://schemas.microsoft.com/office/drawing/2014/main" id="{4A0CCE9B-DABF-5BDB-5830-A84784D2C37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6" name="Group 315">
              <a:extLst>
                <a:ext uri="{FF2B5EF4-FFF2-40B4-BE49-F238E27FC236}">
                  <a16:creationId xmlns:a16="http://schemas.microsoft.com/office/drawing/2014/main" id="{4EADE64B-F3A5-D22E-AF0A-A534E10C6830}"/>
                </a:ext>
              </a:extLst>
            </p:cNvPr>
            <p:cNvGrpSpPr>
              <a:grpSpLocks noChangeAspect="1"/>
            </p:cNvGrpSpPr>
            <p:nvPr/>
          </p:nvGrpSpPr>
          <p:grpSpPr>
            <a:xfrm>
              <a:off x="5020948" y="3287345"/>
              <a:ext cx="201631" cy="243615"/>
              <a:chOff x="2305050" y="5353050"/>
              <a:chExt cx="600075" cy="725025"/>
            </a:xfrm>
          </p:grpSpPr>
          <p:sp>
            <p:nvSpPr>
              <p:cNvPr id="321" name="Rectangle: Top Corners Rounded 320">
                <a:extLst>
                  <a:ext uri="{FF2B5EF4-FFF2-40B4-BE49-F238E27FC236}">
                    <a16:creationId xmlns:a16="http://schemas.microsoft.com/office/drawing/2014/main" id="{33669E65-8692-F04E-BAED-B6751FA3F978}"/>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Rectangle 321">
                <a:extLst>
                  <a:ext uri="{FF2B5EF4-FFF2-40B4-BE49-F238E27FC236}">
                    <a16:creationId xmlns:a16="http://schemas.microsoft.com/office/drawing/2014/main" id="{85F91F49-B6B7-FB69-CB3C-3F146007115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 name="Oval 322">
                <a:extLst>
                  <a:ext uri="{FF2B5EF4-FFF2-40B4-BE49-F238E27FC236}">
                    <a16:creationId xmlns:a16="http://schemas.microsoft.com/office/drawing/2014/main" id="{36C8EB2C-8322-B253-2EBD-FB099A5735EB}"/>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2" name="Group 411">
            <a:extLst>
              <a:ext uri="{FF2B5EF4-FFF2-40B4-BE49-F238E27FC236}">
                <a16:creationId xmlns:a16="http://schemas.microsoft.com/office/drawing/2014/main" id="{7854A2DC-E550-D22F-1B32-1DB8BD27F5EA}"/>
              </a:ext>
            </a:extLst>
          </p:cNvPr>
          <p:cNvGrpSpPr/>
          <p:nvPr/>
        </p:nvGrpSpPr>
        <p:grpSpPr>
          <a:xfrm>
            <a:off x="5728039" y="3489695"/>
            <a:ext cx="201631" cy="1255992"/>
            <a:chOff x="5728039" y="3489695"/>
            <a:chExt cx="201631" cy="1255992"/>
          </a:xfrm>
        </p:grpSpPr>
        <p:grpSp>
          <p:nvGrpSpPr>
            <p:cNvPr id="343" name="Group 342">
              <a:extLst>
                <a:ext uri="{FF2B5EF4-FFF2-40B4-BE49-F238E27FC236}">
                  <a16:creationId xmlns:a16="http://schemas.microsoft.com/office/drawing/2014/main" id="{78C0B467-EF90-C025-2483-0B2D41937804}"/>
                </a:ext>
              </a:extLst>
            </p:cNvPr>
            <p:cNvGrpSpPr>
              <a:grpSpLocks noChangeAspect="1"/>
            </p:cNvGrpSpPr>
            <p:nvPr/>
          </p:nvGrpSpPr>
          <p:grpSpPr>
            <a:xfrm>
              <a:off x="5728039" y="4502072"/>
              <a:ext cx="201631" cy="243615"/>
              <a:chOff x="2305050" y="5353050"/>
              <a:chExt cx="600075" cy="725025"/>
            </a:xfrm>
          </p:grpSpPr>
          <p:sp>
            <p:nvSpPr>
              <p:cNvPr id="372" name="Rectangle: Top Corners Rounded 371">
                <a:extLst>
                  <a:ext uri="{FF2B5EF4-FFF2-40B4-BE49-F238E27FC236}">
                    <a16:creationId xmlns:a16="http://schemas.microsoft.com/office/drawing/2014/main" id="{2F2B366B-0827-6C30-9F54-B53815CAAA98}"/>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372">
                <a:extLst>
                  <a:ext uri="{FF2B5EF4-FFF2-40B4-BE49-F238E27FC236}">
                    <a16:creationId xmlns:a16="http://schemas.microsoft.com/office/drawing/2014/main" id="{22C2D0B0-8545-A742-C95E-C6F8242BC8B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Oval 373">
                <a:extLst>
                  <a:ext uri="{FF2B5EF4-FFF2-40B4-BE49-F238E27FC236}">
                    <a16:creationId xmlns:a16="http://schemas.microsoft.com/office/drawing/2014/main" id="{23762895-2A95-D7C8-D322-EE1CB222B54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4" name="Group 343">
              <a:extLst>
                <a:ext uri="{FF2B5EF4-FFF2-40B4-BE49-F238E27FC236}">
                  <a16:creationId xmlns:a16="http://schemas.microsoft.com/office/drawing/2014/main" id="{D990DFD9-920A-8A27-BA81-A84ED0157E05}"/>
                </a:ext>
              </a:extLst>
            </p:cNvPr>
            <p:cNvGrpSpPr>
              <a:grpSpLocks noChangeAspect="1"/>
            </p:cNvGrpSpPr>
            <p:nvPr/>
          </p:nvGrpSpPr>
          <p:grpSpPr>
            <a:xfrm>
              <a:off x="5728039" y="4299097"/>
              <a:ext cx="201631" cy="243615"/>
              <a:chOff x="2305050" y="5353050"/>
              <a:chExt cx="600075" cy="725025"/>
            </a:xfrm>
          </p:grpSpPr>
          <p:sp>
            <p:nvSpPr>
              <p:cNvPr id="369" name="Rectangle: Top Corners Rounded 368">
                <a:extLst>
                  <a:ext uri="{FF2B5EF4-FFF2-40B4-BE49-F238E27FC236}">
                    <a16:creationId xmlns:a16="http://schemas.microsoft.com/office/drawing/2014/main" id="{F7F478E2-AFCF-E5A5-EB4A-4D8EC4EDBFD0}"/>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0" name="Rectangle 369">
                <a:extLst>
                  <a:ext uri="{FF2B5EF4-FFF2-40B4-BE49-F238E27FC236}">
                    <a16:creationId xmlns:a16="http://schemas.microsoft.com/office/drawing/2014/main" id="{780344C2-C228-2919-EEEE-FE0D817EA3C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1" name="Oval 370">
                <a:extLst>
                  <a:ext uri="{FF2B5EF4-FFF2-40B4-BE49-F238E27FC236}">
                    <a16:creationId xmlns:a16="http://schemas.microsoft.com/office/drawing/2014/main" id="{733D9544-456D-73E5-FB1E-DC5D1F59FCBA}"/>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5" name="Group 344">
              <a:extLst>
                <a:ext uri="{FF2B5EF4-FFF2-40B4-BE49-F238E27FC236}">
                  <a16:creationId xmlns:a16="http://schemas.microsoft.com/office/drawing/2014/main" id="{764566B2-8296-53FE-C699-890D0CBE9E3E}"/>
                </a:ext>
              </a:extLst>
            </p:cNvPr>
            <p:cNvGrpSpPr>
              <a:grpSpLocks noChangeAspect="1"/>
            </p:cNvGrpSpPr>
            <p:nvPr/>
          </p:nvGrpSpPr>
          <p:grpSpPr>
            <a:xfrm>
              <a:off x="5728039" y="4096747"/>
              <a:ext cx="201631" cy="243615"/>
              <a:chOff x="2305050" y="5353050"/>
              <a:chExt cx="600075" cy="725025"/>
            </a:xfrm>
          </p:grpSpPr>
          <p:sp>
            <p:nvSpPr>
              <p:cNvPr id="366" name="Rectangle: Top Corners Rounded 365">
                <a:extLst>
                  <a:ext uri="{FF2B5EF4-FFF2-40B4-BE49-F238E27FC236}">
                    <a16:creationId xmlns:a16="http://schemas.microsoft.com/office/drawing/2014/main" id="{BA1D80DC-7D13-B3A4-DEC7-748D08A33290}"/>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DD0AC3D6-2F73-CC17-5C46-668CBC24378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8" name="Oval 367">
                <a:extLst>
                  <a:ext uri="{FF2B5EF4-FFF2-40B4-BE49-F238E27FC236}">
                    <a16:creationId xmlns:a16="http://schemas.microsoft.com/office/drawing/2014/main" id="{5AE8D88E-BAC5-8ABB-4631-DFC75E5D62E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6" name="Group 345">
              <a:extLst>
                <a:ext uri="{FF2B5EF4-FFF2-40B4-BE49-F238E27FC236}">
                  <a16:creationId xmlns:a16="http://schemas.microsoft.com/office/drawing/2014/main" id="{76AEF9CF-C11C-43EC-EF13-2705C9FB0A6B}"/>
                </a:ext>
              </a:extLst>
            </p:cNvPr>
            <p:cNvGrpSpPr>
              <a:grpSpLocks noChangeAspect="1"/>
            </p:cNvGrpSpPr>
            <p:nvPr/>
          </p:nvGrpSpPr>
          <p:grpSpPr>
            <a:xfrm>
              <a:off x="5728039" y="3894396"/>
              <a:ext cx="201631" cy="243615"/>
              <a:chOff x="2305050" y="5353050"/>
              <a:chExt cx="600075" cy="725025"/>
            </a:xfrm>
          </p:grpSpPr>
          <p:sp>
            <p:nvSpPr>
              <p:cNvPr id="363" name="Rectangle: Top Corners Rounded 362">
                <a:extLst>
                  <a:ext uri="{FF2B5EF4-FFF2-40B4-BE49-F238E27FC236}">
                    <a16:creationId xmlns:a16="http://schemas.microsoft.com/office/drawing/2014/main" id="{46DCAE26-937D-98F6-E542-81B60D3FED46}"/>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Rectangle 363">
                <a:extLst>
                  <a:ext uri="{FF2B5EF4-FFF2-40B4-BE49-F238E27FC236}">
                    <a16:creationId xmlns:a16="http://schemas.microsoft.com/office/drawing/2014/main" id="{DF6C1CB0-F88B-81D3-A040-0068FF2E2B7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Oval 364">
                <a:extLst>
                  <a:ext uri="{FF2B5EF4-FFF2-40B4-BE49-F238E27FC236}">
                    <a16:creationId xmlns:a16="http://schemas.microsoft.com/office/drawing/2014/main" id="{B6BC4C88-89BD-A3E1-7091-796E99CCE0D3}"/>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7" name="Group 346">
              <a:extLst>
                <a:ext uri="{FF2B5EF4-FFF2-40B4-BE49-F238E27FC236}">
                  <a16:creationId xmlns:a16="http://schemas.microsoft.com/office/drawing/2014/main" id="{2767534A-E134-03EE-5369-F5800D38D52F}"/>
                </a:ext>
              </a:extLst>
            </p:cNvPr>
            <p:cNvGrpSpPr>
              <a:grpSpLocks noChangeAspect="1"/>
            </p:cNvGrpSpPr>
            <p:nvPr/>
          </p:nvGrpSpPr>
          <p:grpSpPr>
            <a:xfrm>
              <a:off x="5728039" y="3692045"/>
              <a:ext cx="201631" cy="243615"/>
              <a:chOff x="2305050" y="5353050"/>
              <a:chExt cx="600075" cy="725025"/>
            </a:xfrm>
          </p:grpSpPr>
          <p:sp>
            <p:nvSpPr>
              <p:cNvPr id="360" name="Rectangle: Top Corners Rounded 359">
                <a:extLst>
                  <a:ext uri="{FF2B5EF4-FFF2-40B4-BE49-F238E27FC236}">
                    <a16:creationId xmlns:a16="http://schemas.microsoft.com/office/drawing/2014/main" id="{5A11109F-406E-6B8B-75B8-C4EEFE590020}"/>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A19B0E1D-E2BB-09F6-89ED-6692CFFDE3B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Oval 361">
                <a:extLst>
                  <a:ext uri="{FF2B5EF4-FFF2-40B4-BE49-F238E27FC236}">
                    <a16:creationId xmlns:a16="http://schemas.microsoft.com/office/drawing/2014/main" id="{04BF0FFE-5F36-894C-2C0F-01405762E14E}"/>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8" name="Group 347">
              <a:extLst>
                <a:ext uri="{FF2B5EF4-FFF2-40B4-BE49-F238E27FC236}">
                  <a16:creationId xmlns:a16="http://schemas.microsoft.com/office/drawing/2014/main" id="{68BDBDA9-F692-D00D-5BF0-D4CB627396E8}"/>
                </a:ext>
              </a:extLst>
            </p:cNvPr>
            <p:cNvGrpSpPr>
              <a:grpSpLocks noChangeAspect="1"/>
            </p:cNvGrpSpPr>
            <p:nvPr/>
          </p:nvGrpSpPr>
          <p:grpSpPr>
            <a:xfrm>
              <a:off x="5728039" y="3489695"/>
              <a:ext cx="201631" cy="243615"/>
              <a:chOff x="2305050" y="5353050"/>
              <a:chExt cx="600075" cy="725025"/>
            </a:xfrm>
          </p:grpSpPr>
          <p:sp>
            <p:nvSpPr>
              <p:cNvPr id="357" name="Rectangle: Top Corners Rounded 356">
                <a:extLst>
                  <a:ext uri="{FF2B5EF4-FFF2-40B4-BE49-F238E27FC236}">
                    <a16:creationId xmlns:a16="http://schemas.microsoft.com/office/drawing/2014/main" id="{7F58AB0D-7E9B-0913-C6FA-022C9587889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8" name="Rectangle 357">
                <a:extLst>
                  <a:ext uri="{FF2B5EF4-FFF2-40B4-BE49-F238E27FC236}">
                    <a16:creationId xmlns:a16="http://schemas.microsoft.com/office/drawing/2014/main" id="{1EA805A6-A0E8-1FE7-86C1-7BEB2329FFB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9" name="Oval 358">
                <a:extLst>
                  <a:ext uri="{FF2B5EF4-FFF2-40B4-BE49-F238E27FC236}">
                    <a16:creationId xmlns:a16="http://schemas.microsoft.com/office/drawing/2014/main" id="{424F44A6-B409-5FCC-8D8C-F0AC17C1AD1A}"/>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3" name="Group 412">
            <a:extLst>
              <a:ext uri="{FF2B5EF4-FFF2-40B4-BE49-F238E27FC236}">
                <a16:creationId xmlns:a16="http://schemas.microsoft.com/office/drawing/2014/main" id="{1CCAE8F1-8F40-623B-A129-0564D9F21A02}"/>
              </a:ext>
            </a:extLst>
          </p:cNvPr>
          <p:cNvGrpSpPr/>
          <p:nvPr/>
        </p:nvGrpSpPr>
        <p:grpSpPr>
          <a:xfrm>
            <a:off x="6435130" y="3692045"/>
            <a:ext cx="201631" cy="1053642"/>
            <a:chOff x="6435130" y="3692045"/>
            <a:chExt cx="201631" cy="1053642"/>
          </a:xfrm>
        </p:grpSpPr>
        <p:grpSp>
          <p:nvGrpSpPr>
            <p:cNvPr id="376" name="Group 375">
              <a:extLst>
                <a:ext uri="{FF2B5EF4-FFF2-40B4-BE49-F238E27FC236}">
                  <a16:creationId xmlns:a16="http://schemas.microsoft.com/office/drawing/2014/main" id="{F8F0ABD4-F830-7074-9F6B-C0C4ED8FD8B6}"/>
                </a:ext>
              </a:extLst>
            </p:cNvPr>
            <p:cNvGrpSpPr>
              <a:grpSpLocks noChangeAspect="1"/>
            </p:cNvGrpSpPr>
            <p:nvPr/>
          </p:nvGrpSpPr>
          <p:grpSpPr>
            <a:xfrm>
              <a:off x="6435130" y="4502072"/>
              <a:ext cx="201631" cy="243615"/>
              <a:chOff x="2305050" y="5353050"/>
              <a:chExt cx="600075" cy="725025"/>
            </a:xfrm>
          </p:grpSpPr>
          <p:sp>
            <p:nvSpPr>
              <p:cNvPr id="405" name="Rectangle: Top Corners Rounded 404">
                <a:extLst>
                  <a:ext uri="{FF2B5EF4-FFF2-40B4-BE49-F238E27FC236}">
                    <a16:creationId xmlns:a16="http://schemas.microsoft.com/office/drawing/2014/main" id="{AFFAB5FB-4C27-8776-875F-F3A557BFAE4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Rectangle 405">
                <a:extLst>
                  <a:ext uri="{FF2B5EF4-FFF2-40B4-BE49-F238E27FC236}">
                    <a16:creationId xmlns:a16="http://schemas.microsoft.com/office/drawing/2014/main" id="{A35E8B1B-DFC7-08EF-FACD-BD848EF5D8CA}"/>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BDE64D88-BAD7-5DC8-1406-819EE7F5B25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7" name="Group 376">
              <a:extLst>
                <a:ext uri="{FF2B5EF4-FFF2-40B4-BE49-F238E27FC236}">
                  <a16:creationId xmlns:a16="http://schemas.microsoft.com/office/drawing/2014/main" id="{F7537973-CD6B-E5E6-01DB-354B703E02DA}"/>
                </a:ext>
              </a:extLst>
            </p:cNvPr>
            <p:cNvGrpSpPr>
              <a:grpSpLocks noChangeAspect="1"/>
            </p:cNvGrpSpPr>
            <p:nvPr/>
          </p:nvGrpSpPr>
          <p:grpSpPr>
            <a:xfrm>
              <a:off x="6435130" y="4299097"/>
              <a:ext cx="201631" cy="243615"/>
              <a:chOff x="2305050" y="5353050"/>
              <a:chExt cx="600075" cy="725025"/>
            </a:xfrm>
          </p:grpSpPr>
          <p:sp>
            <p:nvSpPr>
              <p:cNvPr id="402" name="Rectangle: Top Corners Rounded 401">
                <a:extLst>
                  <a:ext uri="{FF2B5EF4-FFF2-40B4-BE49-F238E27FC236}">
                    <a16:creationId xmlns:a16="http://schemas.microsoft.com/office/drawing/2014/main" id="{40BA9C86-4A7B-F7A4-81E8-78C6F98B3F9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Rectangle 402">
                <a:extLst>
                  <a:ext uri="{FF2B5EF4-FFF2-40B4-BE49-F238E27FC236}">
                    <a16:creationId xmlns:a16="http://schemas.microsoft.com/office/drawing/2014/main" id="{99F19759-564D-1B11-AD57-AE6B5B53FB1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947B66C1-46DE-30E8-8564-FCAEFA2A60E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8" name="Group 377">
              <a:extLst>
                <a:ext uri="{FF2B5EF4-FFF2-40B4-BE49-F238E27FC236}">
                  <a16:creationId xmlns:a16="http://schemas.microsoft.com/office/drawing/2014/main" id="{7544FF2A-247D-0581-6153-BD7402F2EA47}"/>
                </a:ext>
              </a:extLst>
            </p:cNvPr>
            <p:cNvGrpSpPr>
              <a:grpSpLocks noChangeAspect="1"/>
            </p:cNvGrpSpPr>
            <p:nvPr/>
          </p:nvGrpSpPr>
          <p:grpSpPr>
            <a:xfrm>
              <a:off x="6435130" y="4096747"/>
              <a:ext cx="201631" cy="243615"/>
              <a:chOff x="2305050" y="5353050"/>
              <a:chExt cx="600075" cy="725025"/>
            </a:xfrm>
          </p:grpSpPr>
          <p:sp>
            <p:nvSpPr>
              <p:cNvPr id="399" name="Rectangle: Top Corners Rounded 398">
                <a:extLst>
                  <a:ext uri="{FF2B5EF4-FFF2-40B4-BE49-F238E27FC236}">
                    <a16:creationId xmlns:a16="http://schemas.microsoft.com/office/drawing/2014/main" id="{F281A713-C2E5-0171-A631-CA76102FC1D7}"/>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Rectangle 399">
                <a:extLst>
                  <a:ext uri="{FF2B5EF4-FFF2-40B4-BE49-F238E27FC236}">
                    <a16:creationId xmlns:a16="http://schemas.microsoft.com/office/drawing/2014/main" id="{D21548C4-65BA-75CD-E011-025F0C4EC76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0673619-4DC0-A0DD-DB3A-7898CEC43ACC}"/>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9" name="Group 378">
              <a:extLst>
                <a:ext uri="{FF2B5EF4-FFF2-40B4-BE49-F238E27FC236}">
                  <a16:creationId xmlns:a16="http://schemas.microsoft.com/office/drawing/2014/main" id="{3A425254-EBA1-AFE2-9CB3-BE17A3562AFB}"/>
                </a:ext>
              </a:extLst>
            </p:cNvPr>
            <p:cNvGrpSpPr>
              <a:grpSpLocks noChangeAspect="1"/>
            </p:cNvGrpSpPr>
            <p:nvPr/>
          </p:nvGrpSpPr>
          <p:grpSpPr>
            <a:xfrm>
              <a:off x="6435130" y="3894396"/>
              <a:ext cx="201631" cy="243615"/>
              <a:chOff x="2305050" y="5353050"/>
              <a:chExt cx="600075" cy="725025"/>
            </a:xfrm>
          </p:grpSpPr>
          <p:sp>
            <p:nvSpPr>
              <p:cNvPr id="396" name="Rectangle: Top Corners Rounded 395">
                <a:extLst>
                  <a:ext uri="{FF2B5EF4-FFF2-40B4-BE49-F238E27FC236}">
                    <a16:creationId xmlns:a16="http://schemas.microsoft.com/office/drawing/2014/main" id="{46756012-91E4-4840-E1C9-A8812CF299D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Rectangle 396">
                <a:extLst>
                  <a:ext uri="{FF2B5EF4-FFF2-40B4-BE49-F238E27FC236}">
                    <a16:creationId xmlns:a16="http://schemas.microsoft.com/office/drawing/2014/main" id="{A2CCA5B3-A6EB-545F-FF74-08971CF42BC6}"/>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50DCD86F-3010-36B2-0F19-2A6AC1B72BA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0" name="Group 379">
              <a:extLst>
                <a:ext uri="{FF2B5EF4-FFF2-40B4-BE49-F238E27FC236}">
                  <a16:creationId xmlns:a16="http://schemas.microsoft.com/office/drawing/2014/main" id="{1670FE6E-6E22-8304-1DD6-C4C78C8C4BF5}"/>
                </a:ext>
              </a:extLst>
            </p:cNvPr>
            <p:cNvGrpSpPr>
              <a:grpSpLocks noChangeAspect="1"/>
            </p:cNvGrpSpPr>
            <p:nvPr/>
          </p:nvGrpSpPr>
          <p:grpSpPr>
            <a:xfrm>
              <a:off x="6435130" y="3692045"/>
              <a:ext cx="201631" cy="243615"/>
              <a:chOff x="2305050" y="5353050"/>
              <a:chExt cx="600075" cy="725025"/>
            </a:xfrm>
          </p:grpSpPr>
          <p:sp>
            <p:nvSpPr>
              <p:cNvPr id="393" name="Rectangle: Top Corners Rounded 392">
                <a:extLst>
                  <a:ext uri="{FF2B5EF4-FFF2-40B4-BE49-F238E27FC236}">
                    <a16:creationId xmlns:a16="http://schemas.microsoft.com/office/drawing/2014/main" id="{F9C27376-FCE6-D162-3EA1-B01487ACBE4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Rectangle 393">
                <a:extLst>
                  <a:ext uri="{FF2B5EF4-FFF2-40B4-BE49-F238E27FC236}">
                    <a16:creationId xmlns:a16="http://schemas.microsoft.com/office/drawing/2014/main" id="{BB70E705-2551-DC01-7C8E-5D3F9956CF76}"/>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1ADA7A69-D2F7-0F57-BD85-6B22AA4EF73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08" name="Rectangular Callout 6">
            <a:extLst>
              <a:ext uri="{FF2B5EF4-FFF2-40B4-BE49-F238E27FC236}">
                <a16:creationId xmlns:a16="http://schemas.microsoft.com/office/drawing/2014/main" id="{E3365861-8376-C5EB-FCF5-7280E898FCA0}"/>
              </a:ext>
            </a:extLst>
          </p:cNvPr>
          <p:cNvSpPr/>
          <p:nvPr/>
        </p:nvSpPr>
        <p:spPr>
          <a:xfrm>
            <a:off x="294493" y="980513"/>
            <a:ext cx="4159492" cy="1721089"/>
          </a:xfrm>
          <a:prstGeom prst="wedgeRectCallout">
            <a:avLst>
              <a:gd name="adj1" fmla="val -38388"/>
              <a:gd name="adj2" fmla="val 97651"/>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The pattern is decreasing, because the numbers are becoming smaller in value each time.</a:t>
            </a:r>
            <a:endParaRPr lang="en-US" sz="2400">
              <a:solidFill>
                <a:schemeClr val="tx1"/>
              </a:solidFill>
              <a:latin typeface="Century Gothic" panose="020B0502020202020204" pitchFamily="34" charset="0"/>
              <a:cs typeface="Century Gothic"/>
            </a:endParaRPr>
          </a:p>
        </p:txBody>
      </p:sp>
      <p:sp>
        <p:nvSpPr>
          <p:cNvPr id="409" name="Rectangular Callout 7">
            <a:extLst>
              <a:ext uri="{FF2B5EF4-FFF2-40B4-BE49-F238E27FC236}">
                <a16:creationId xmlns:a16="http://schemas.microsoft.com/office/drawing/2014/main" id="{A5598663-154E-062F-0092-2428ED1F9C16}"/>
              </a:ext>
            </a:extLst>
          </p:cNvPr>
          <p:cNvSpPr/>
          <p:nvPr/>
        </p:nvSpPr>
        <p:spPr>
          <a:xfrm flipH="1">
            <a:off x="5834827" y="980512"/>
            <a:ext cx="4880795" cy="1721089"/>
          </a:xfrm>
          <a:prstGeom prst="wedgeRectCallout">
            <a:avLst>
              <a:gd name="adj1" fmla="val -34620"/>
              <a:gd name="adj2" fmla="val 95612"/>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Each number has one fewer one than the number before. That means the pattern is decreasing by one each time.</a:t>
            </a:r>
            <a:endParaRPr lang="en-US" sz="2400">
              <a:solidFill>
                <a:schemeClr val="tx1"/>
              </a:solidFill>
              <a:latin typeface="Century Gothic" panose="020B0502020202020204" pitchFamily="34" charset="0"/>
              <a:cs typeface="Century Gothic"/>
            </a:endParaRPr>
          </a:p>
        </p:txBody>
      </p:sp>
    </p:spTree>
    <p:extLst>
      <p:ext uri="{BB962C8B-B14F-4D97-AF65-F5344CB8AC3E}">
        <p14:creationId xmlns:p14="http://schemas.microsoft.com/office/powerpoint/2010/main" val="1082991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849D0-3728-5B44-57A1-A1738A0527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8BB0CB-74B4-8A4F-A33A-16DBA14468D1}"/>
              </a:ext>
            </a:extLst>
          </p:cNvPr>
          <p:cNvSpPr>
            <a:spLocks noGrp="1"/>
          </p:cNvSpPr>
          <p:nvPr>
            <p:ph type="title"/>
          </p:nvPr>
        </p:nvSpPr>
        <p:spPr>
          <a:xfrm>
            <a:off x="174210" y="447291"/>
            <a:ext cx="10606548" cy="608269"/>
          </a:xfrm>
        </p:spPr>
        <p:txBody>
          <a:bodyPr>
            <a:normAutofit fontScale="90000"/>
          </a:bodyPr>
          <a:lstStyle/>
          <a:p>
            <a:r>
              <a:rPr lang="en-US" dirty="0"/>
              <a:t>Fill in the missing numbers and describe the pattern</a:t>
            </a:r>
          </a:p>
        </p:txBody>
      </p:sp>
      <p:sp>
        <p:nvSpPr>
          <p:cNvPr id="3" name="Text Placeholder 2">
            <a:extLst>
              <a:ext uri="{FF2B5EF4-FFF2-40B4-BE49-F238E27FC236}">
                <a16:creationId xmlns:a16="http://schemas.microsoft.com/office/drawing/2014/main" id="{A3B8F98D-9D3C-D8D8-B5B1-D6A468C50249}"/>
              </a:ext>
            </a:extLst>
          </p:cNvPr>
          <p:cNvSpPr>
            <a:spLocks noGrp="1"/>
          </p:cNvSpPr>
          <p:nvPr>
            <p:ph type="body" sz="quarter" idx="11"/>
          </p:nvPr>
        </p:nvSpPr>
        <p:spPr>
          <a:xfrm>
            <a:off x="1214788" y="6046213"/>
            <a:ext cx="8761504" cy="521160"/>
          </a:xfrm>
        </p:spPr>
        <p:txBody>
          <a:bodyPr vert="horz" lIns="91440" tIns="45720" rIns="91440" bIns="45720" rtlCol="0" anchor="t">
            <a:normAutofit/>
          </a:bodyPr>
          <a:lstStyle/>
          <a:p>
            <a:r>
              <a:rPr lang="en-GB" dirty="0">
                <a:latin typeface="Century Gothic"/>
              </a:rPr>
              <a:t>Increase          decrease         pattern</a:t>
            </a:r>
          </a:p>
        </p:txBody>
      </p:sp>
      <p:pic>
        <p:nvPicPr>
          <p:cNvPr id="10" name="Picture 9" descr="Angie pencil.png">
            <a:extLst>
              <a:ext uri="{FF2B5EF4-FFF2-40B4-BE49-F238E27FC236}">
                <a16:creationId xmlns:a16="http://schemas.microsoft.com/office/drawing/2014/main" id="{506847B4-6471-02A4-F630-127EA0528816}"/>
              </a:ext>
            </a:extLst>
          </p:cNvPr>
          <p:cNvPicPr>
            <a:picLocks noChangeAspect="1"/>
          </p:cNvPicPr>
          <p:nvPr/>
        </p:nvPicPr>
        <p:blipFill rotWithShape="1">
          <a:blip r:embed="rId3">
            <a:extLst>
              <a:ext uri="{28A0092B-C50C-407E-A947-70E740481C1C}">
                <a14:useLocalDpi xmlns:a14="http://schemas.microsoft.com/office/drawing/2010/main" val="0"/>
              </a:ext>
            </a:extLst>
          </a:blip>
          <a:srcRect b="23742"/>
          <a:stretch/>
        </p:blipFill>
        <p:spPr>
          <a:xfrm>
            <a:off x="9352781" y="3539398"/>
            <a:ext cx="2121408" cy="2494006"/>
          </a:xfrm>
          <a:prstGeom prst="rect">
            <a:avLst/>
          </a:prstGeom>
        </p:spPr>
      </p:pic>
      <p:pic>
        <p:nvPicPr>
          <p:cNvPr id="11" name="Picture 10">
            <a:extLst>
              <a:ext uri="{FF2B5EF4-FFF2-40B4-BE49-F238E27FC236}">
                <a16:creationId xmlns:a16="http://schemas.microsoft.com/office/drawing/2014/main" id="{D64CCF83-7FB6-BA63-C65B-E2428C7AD682}"/>
              </a:ext>
            </a:extLst>
          </p:cNvPr>
          <p:cNvPicPr>
            <a:picLocks noChangeAspect="1"/>
          </p:cNvPicPr>
          <p:nvPr/>
        </p:nvPicPr>
        <p:blipFill rotWithShape="1">
          <a:blip r:embed="rId4">
            <a:extLst>
              <a:ext uri="{28A0092B-C50C-407E-A947-70E740481C1C}">
                <a14:useLocalDpi xmlns:a14="http://schemas.microsoft.com/office/drawing/2010/main" val="0"/>
              </a:ext>
            </a:extLst>
          </a:blip>
          <a:srcRect b="23742"/>
          <a:stretch/>
        </p:blipFill>
        <p:spPr>
          <a:xfrm>
            <a:off x="-2063" y="3533157"/>
            <a:ext cx="1454927" cy="2494006"/>
          </a:xfrm>
          <a:prstGeom prst="rect">
            <a:avLst/>
          </a:prstGeom>
        </p:spPr>
      </p:pic>
      <p:sp>
        <p:nvSpPr>
          <p:cNvPr id="18" name="Star: 5 Points 17">
            <a:extLst>
              <a:ext uri="{FF2B5EF4-FFF2-40B4-BE49-F238E27FC236}">
                <a16:creationId xmlns:a16="http://schemas.microsoft.com/office/drawing/2014/main" id="{C65E5845-082A-3EB3-B2D4-29F8E8174F4E}"/>
              </a:ext>
            </a:extLst>
          </p:cNvPr>
          <p:cNvSpPr/>
          <p:nvPr/>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tar: 5 Points 18">
            <a:extLst>
              <a:ext uri="{FF2B5EF4-FFF2-40B4-BE49-F238E27FC236}">
                <a16:creationId xmlns:a16="http://schemas.microsoft.com/office/drawing/2014/main" id="{6411A51B-DE93-0EB4-BD17-9BF5EA63535A}"/>
              </a:ext>
            </a:extLst>
          </p:cNvPr>
          <p:cNvSpPr/>
          <p:nvPr/>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E8F38F5-4EF3-5C55-4B89-99E4F3BF43F5}"/>
              </a:ext>
            </a:extLst>
          </p:cNvPr>
          <p:cNvSpPr txBox="1"/>
          <p:nvPr/>
        </p:nvSpPr>
        <p:spPr>
          <a:xfrm>
            <a:off x="11203491" y="1161950"/>
            <a:ext cx="932428" cy="2862322"/>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6000" b="1" dirty="0">
                <a:solidFill>
                  <a:srgbClr val="0070C0"/>
                </a:solidFill>
              </a:rPr>
              <a:t>B</a:t>
            </a:r>
            <a:r>
              <a:rPr lang="en-GB" sz="6000" b="1" dirty="0"/>
              <a:t>/</a:t>
            </a:r>
            <a:r>
              <a:rPr lang="en-GB" sz="6000" b="1" dirty="0">
                <a:solidFill>
                  <a:schemeClr val="accent6"/>
                </a:solidFill>
              </a:rPr>
              <a:t>G</a:t>
            </a:r>
          </a:p>
        </p:txBody>
      </p:sp>
      <p:sp>
        <p:nvSpPr>
          <p:cNvPr id="8" name="Rectangle 7">
            <a:extLst>
              <a:ext uri="{FF2B5EF4-FFF2-40B4-BE49-F238E27FC236}">
                <a16:creationId xmlns:a16="http://schemas.microsoft.com/office/drawing/2014/main" id="{1410378C-D4A1-65D0-2482-E21E552C4D8E}"/>
              </a:ext>
            </a:extLst>
          </p:cNvPr>
          <p:cNvSpPr/>
          <p:nvPr/>
        </p:nvSpPr>
        <p:spPr>
          <a:xfrm>
            <a:off x="2323899" y="1291055"/>
            <a:ext cx="6101868" cy="142292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6, 8,…..., 12 .....</a:t>
            </a:r>
          </a:p>
        </p:txBody>
      </p:sp>
      <p:sp>
        <p:nvSpPr>
          <p:cNvPr id="9" name="Rectangle 8">
            <a:extLst>
              <a:ext uri="{FF2B5EF4-FFF2-40B4-BE49-F238E27FC236}">
                <a16:creationId xmlns:a16="http://schemas.microsoft.com/office/drawing/2014/main" id="{D2C6C4B7-BFA9-61D5-6E9C-BCDA6FEC2F77}"/>
              </a:ext>
            </a:extLst>
          </p:cNvPr>
          <p:cNvSpPr/>
          <p:nvPr/>
        </p:nvSpPr>
        <p:spPr>
          <a:xfrm>
            <a:off x="2338244" y="3672335"/>
            <a:ext cx="6053614" cy="1577956"/>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15, 14,13, …..., 11, …...</a:t>
            </a:r>
          </a:p>
        </p:txBody>
      </p:sp>
      <p:pic>
        <p:nvPicPr>
          <p:cNvPr id="12" name="Picture 11">
            <a:extLst>
              <a:ext uri="{FF2B5EF4-FFF2-40B4-BE49-F238E27FC236}">
                <a16:creationId xmlns:a16="http://schemas.microsoft.com/office/drawing/2014/main" id="{142E87C2-6440-C4F7-9F4C-E6503CA33359}"/>
              </a:ext>
            </a:extLst>
          </p:cNvPr>
          <p:cNvPicPr>
            <a:picLocks noChangeAspect="1"/>
          </p:cNvPicPr>
          <p:nvPr/>
        </p:nvPicPr>
        <p:blipFill>
          <a:blip r:embed="rId5"/>
          <a:stretch>
            <a:fillRect/>
          </a:stretch>
        </p:blipFill>
        <p:spPr>
          <a:xfrm>
            <a:off x="8995961" y="5638331"/>
            <a:ext cx="2828925" cy="1076325"/>
          </a:xfrm>
          <a:prstGeom prst="rect">
            <a:avLst/>
          </a:prstGeom>
        </p:spPr>
      </p:pic>
    </p:spTree>
    <p:extLst>
      <p:ext uri="{BB962C8B-B14F-4D97-AF65-F5344CB8AC3E}">
        <p14:creationId xmlns:p14="http://schemas.microsoft.com/office/powerpoint/2010/main" val="1338182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Completing and continuing number patterns</a:t>
            </a:r>
          </a:p>
        </p:txBody>
      </p:sp>
      <p:sp>
        <p:nvSpPr>
          <p:cNvPr id="3" name="Text Placeholder 2">
            <a:extLst>
              <a:ext uri="{FF2B5EF4-FFF2-40B4-BE49-F238E27FC236}">
                <a16:creationId xmlns:a16="http://schemas.microsoft.com/office/drawing/2014/main" id="{702DE644-7D62-1D6C-4137-714F3F2B2711}"/>
              </a:ext>
            </a:extLst>
          </p:cNvPr>
          <p:cNvSpPr>
            <a:spLocks noGrp="1"/>
          </p:cNvSpPr>
          <p:nvPr>
            <p:ph type="body" sz="quarter" idx="10"/>
          </p:nvPr>
        </p:nvSpPr>
        <p:spPr>
          <a:xfrm>
            <a:off x="219075" y="1166400"/>
            <a:ext cx="4884377" cy="523220"/>
          </a:xfrm>
        </p:spPr>
        <p:txBody>
          <a:bodyPr/>
          <a:lstStyle/>
          <a:p>
            <a:pPr algn="ctr"/>
            <a:r>
              <a:rPr lang="en-GB" sz="2800"/>
              <a:t>Pattern A</a:t>
            </a:r>
          </a:p>
        </p:txBody>
      </p:sp>
      <p:sp>
        <p:nvSpPr>
          <p:cNvPr id="108" name="Content Placeholder 2">
            <a:extLst>
              <a:ext uri="{FF2B5EF4-FFF2-40B4-BE49-F238E27FC236}">
                <a16:creationId xmlns:a16="http://schemas.microsoft.com/office/drawing/2014/main" id="{38EF2EE7-3C1E-43BA-A90B-55E13EBFE4EF}"/>
              </a:ext>
            </a:extLst>
          </p:cNvPr>
          <p:cNvSpPr txBox="1">
            <a:spLocks/>
          </p:cNvSpPr>
          <p:nvPr/>
        </p:nvSpPr>
        <p:spPr>
          <a:xfrm>
            <a:off x="1267517" y="6019463"/>
            <a:ext cx="559840" cy="48372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atin typeface="Cambria Math" panose="02040503050406030204" pitchFamily="18" charset="0"/>
                <a:ea typeface="Cambria Math" panose="02040503050406030204" pitchFamily="18" charset="0"/>
              </a:rPr>
              <a:t>10</a:t>
            </a:r>
          </a:p>
        </p:txBody>
      </p:sp>
      <p:sp>
        <p:nvSpPr>
          <p:cNvPr id="34" name="Content Placeholder 2">
            <a:extLst>
              <a:ext uri="{FF2B5EF4-FFF2-40B4-BE49-F238E27FC236}">
                <a16:creationId xmlns:a16="http://schemas.microsoft.com/office/drawing/2014/main" id="{B625B4AD-A167-4CCE-90B3-350A50701DA0}"/>
              </a:ext>
            </a:extLst>
          </p:cNvPr>
          <p:cNvSpPr txBox="1">
            <a:spLocks/>
          </p:cNvSpPr>
          <p:nvPr/>
        </p:nvSpPr>
        <p:spPr>
          <a:xfrm>
            <a:off x="1966498" y="6019463"/>
            <a:ext cx="559840" cy="48372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atin typeface="Cambria Math" panose="02040503050406030204" pitchFamily="18" charset="0"/>
                <a:ea typeface="Cambria Math" panose="02040503050406030204" pitchFamily="18" charset="0"/>
              </a:rPr>
              <a:t>11</a:t>
            </a:r>
          </a:p>
        </p:txBody>
      </p:sp>
      <p:sp>
        <p:nvSpPr>
          <p:cNvPr id="113" name="Content Placeholder 2">
            <a:extLst>
              <a:ext uri="{FF2B5EF4-FFF2-40B4-BE49-F238E27FC236}">
                <a16:creationId xmlns:a16="http://schemas.microsoft.com/office/drawing/2014/main" id="{D9CC6E1C-1014-41E0-90EA-541244E87F47}"/>
              </a:ext>
            </a:extLst>
          </p:cNvPr>
          <p:cNvSpPr txBox="1">
            <a:spLocks/>
          </p:cNvSpPr>
          <p:nvPr/>
        </p:nvSpPr>
        <p:spPr>
          <a:xfrm>
            <a:off x="2665479" y="6019463"/>
            <a:ext cx="559840" cy="48372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atin typeface="Cambria Math" panose="02040503050406030204" pitchFamily="18" charset="0"/>
                <a:ea typeface="Cambria Math" panose="02040503050406030204" pitchFamily="18" charset="0"/>
              </a:rPr>
              <a:t>12</a:t>
            </a:r>
          </a:p>
        </p:txBody>
      </p:sp>
      <p:sp>
        <p:nvSpPr>
          <p:cNvPr id="46" name="Content Placeholder 2">
            <a:extLst>
              <a:ext uri="{FF2B5EF4-FFF2-40B4-BE49-F238E27FC236}">
                <a16:creationId xmlns:a16="http://schemas.microsoft.com/office/drawing/2014/main" id="{53AD6CC6-732B-45BA-AE71-40BFB6AD322B}"/>
              </a:ext>
            </a:extLst>
          </p:cNvPr>
          <p:cNvSpPr txBox="1">
            <a:spLocks/>
          </p:cNvSpPr>
          <p:nvPr/>
        </p:nvSpPr>
        <p:spPr>
          <a:xfrm>
            <a:off x="3364461" y="6019463"/>
            <a:ext cx="559840" cy="48372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atin typeface="Cambria Math" panose="02040503050406030204" pitchFamily="18" charset="0"/>
                <a:ea typeface="Cambria Math" panose="02040503050406030204" pitchFamily="18" charset="0"/>
              </a:rPr>
              <a:t>13</a:t>
            </a:r>
          </a:p>
        </p:txBody>
      </p:sp>
      <p:sp>
        <p:nvSpPr>
          <p:cNvPr id="466" name="Text Placeholder 2">
            <a:extLst>
              <a:ext uri="{FF2B5EF4-FFF2-40B4-BE49-F238E27FC236}">
                <a16:creationId xmlns:a16="http://schemas.microsoft.com/office/drawing/2014/main" id="{6E30F8ED-3CC2-0011-A9DA-8CF98ECFCF32}"/>
              </a:ext>
            </a:extLst>
          </p:cNvPr>
          <p:cNvSpPr txBox="1">
            <a:spLocks/>
          </p:cNvSpPr>
          <p:nvPr/>
        </p:nvSpPr>
        <p:spPr>
          <a:xfrm>
            <a:off x="5522042" y="1168618"/>
            <a:ext cx="4884377" cy="523220"/>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t>Pattern B</a:t>
            </a:r>
          </a:p>
        </p:txBody>
      </p:sp>
      <p:grpSp>
        <p:nvGrpSpPr>
          <p:cNvPr id="194" name="Group 193">
            <a:extLst>
              <a:ext uri="{FF2B5EF4-FFF2-40B4-BE49-F238E27FC236}">
                <a16:creationId xmlns:a16="http://schemas.microsoft.com/office/drawing/2014/main" id="{1EA9B1F8-F2E8-7416-1E41-C159655D011C}"/>
              </a:ext>
            </a:extLst>
          </p:cNvPr>
          <p:cNvGrpSpPr/>
          <p:nvPr/>
        </p:nvGrpSpPr>
        <p:grpSpPr>
          <a:xfrm>
            <a:off x="1409700" y="3140648"/>
            <a:ext cx="274373" cy="2810534"/>
            <a:chOff x="4140767" y="2390400"/>
            <a:chExt cx="387416" cy="3968485"/>
          </a:xfrm>
        </p:grpSpPr>
        <p:grpSp>
          <p:nvGrpSpPr>
            <p:cNvPr id="195" name="Group 194">
              <a:extLst>
                <a:ext uri="{FF2B5EF4-FFF2-40B4-BE49-F238E27FC236}">
                  <a16:creationId xmlns:a16="http://schemas.microsoft.com/office/drawing/2014/main" id="{574E99D5-D102-E7D5-A050-05228410F448}"/>
                </a:ext>
              </a:extLst>
            </p:cNvPr>
            <p:cNvGrpSpPr>
              <a:grpSpLocks noChangeAspect="1"/>
            </p:cNvGrpSpPr>
            <p:nvPr/>
          </p:nvGrpSpPr>
          <p:grpSpPr>
            <a:xfrm>
              <a:off x="4140767" y="5890800"/>
              <a:ext cx="387416" cy="468085"/>
              <a:chOff x="2305050" y="5353050"/>
              <a:chExt cx="600075" cy="725025"/>
            </a:xfrm>
          </p:grpSpPr>
          <p:sp>
            <p:nvSpPr>
              <p:cNvPr id="316" name="Rectangle: Top Corners Rounded 315">
                <a:extLst>
                  <a:ext uri="{FF2B5EF4-FFF2-40B4-BE49-F238E27FC236}">
                    <a16:creationId xmlns:a16="http://schemas.microsoft.com/office/drawing/2014/main" id="{5A7F25DB-52EF-F785-3F6B-E082858FF43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7" name="Rectangle 316">
                <a:extLst>
                  <a:ext uri="{FF2B5EF4-FFF2-40B4-BE49-F238E27FC236}">
                    <a16:creationId xmlns:a16="http://schemas.microsoft.com/office/drawing/2014/main" id="{D8CAF5FF-0007-C730-B77B-C47315D3B7C3}"/>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8" name="Oval 317">
                <a:extLst>
                  <a:ext uri="{FF2B5EF4-FFF2-40B4-BE49-F238E27FC236}">
                    <a16:creationId xmlns:a16="http://schemas.microsoft.com/office/drawing/2014/main" id="{F3F4D222-9F79-B1FF-72DF-CF902D75D3E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6" name="Group 195">
              <a:extLst>
                <a:ext uri="{FF2B5EF4-FFF2-40B4-BE49-F238E27FC236}">
                  <a16:creationId xmlns:a16="http://schemas.microsoft.com/office/drawing/2014/main" id="{7722D6D1-5ECF-897A-F64E-2DC39F1B2165}"/>
                </a:ext>
              </a:extLst>
            </p:cNvPr>
            <p:cNvGrpSpPr>
              <a:grpSpLocks noChangeAspect="1"/>
            </p:cNvGrpSpPr>
            <p:nvPr/>
          </p:nvGrpSpPr>
          <p:grpSpPr>
            <a:xfrm>
              <a:off x="4140767" y="5500800"/>
              <a:ext cx="387416" cy="468085"/>
              <a:chOff x="2305050" y="5353050"/>
              <a:chExt cx="600075" cy="725025"/>
            </a:xfrm>
          </p:grpSpPr>
          <p:sp>
            <p:nvSpPr>
              <p:cNvPr id="313" name="Rectangle: Top Corners Rounded 312">
                <a:extLst>
                  <a:ext uri="{FF2B5EF4-FFF2-40B4-BE49-F238E27FC236}">
                    <a16:creationId xmlns:a16="http://schemas.microsoft.com/office/drawing/2014/main" id="{72E9D752-7F82-C0D8-C806-99061C2C6D08}"/>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 name="Rectangle 313">
                <a:extLst>
                  <a:ext uri="{FF2B5EF4-FFF2-40B4-BE49-F238E27FC236}">
                    <a16:creationId xmlns:a16="http://schemas.microsoft.com/office/drawing/2014/main" id="{46C64CE9-94E6-AC0B-CA93-E08C65259FE0}"/>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5" name="Oval 314">
                <a:extLst>
                  <a:ext uri="{FF2B5EF4-FFF2-40B4-BE49-F238E27FC236}">
                    <a16:creationId xmlns:a16="http://schemas.microsoft.com/office/drawing/2014/main" id="{E30CB6E7-42B9-1FB9-6220-A4072D8E675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1" name="Group 240">
              <a:extLst>
                <a:ext uri="{FF2B5EF4-FFF2-40B4-BE49-F238E27FC236}">
                  <a16:creationId xmlns:a16="http://schemas.microsoft.com/office/drawing/2014/main" id="{39DE63C3-F71E-104B-1482-8E611B9F0BB8}"/>
                </a:ext>
              </a:extLst>
            </p:cNvPr>
            <p:cNvGrpSpPr>
              <a:grpSpLocks noChangeAspect="1"/>
            </p:cNvGrpSpPr>
            <p:nvPr/>
          </p:nvGrpSpPr>
          <p:grpSpPr>
            <a:xfrm>
              <a:off x="4140767" y="5112000"/>
              <a:ext cx="387416" cy="468085"/>
              <a:chOff x="2305050" y="5353050"/>
              <a:chExt cx="600075" cy="725025"/>
            </a:xfrm>
          </p:grpSpPr>
          <p:sp>
            <p:nvSpPr>
              <p:cNvPr id="310" name="Rectangle: Top Corners Rounded 309">
                <a:extLst>
                  <a:ext uri="{FF2B5EF4-FFF2-40B4-BE49-F238E27FC236}">
                    <a16:creationId xmlns:a16="http://schemas.microsoft.com/office/drawing/2014/main" id="{5F9D2ED3-5640-1C7D-8DFD-54E81114E7B6}"/>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1" name="Rectangle 310">
                <a:extLst>
                  <a:ext uri="{FF2B5EF4-FFF2-40B4-BE49-F238E27FC236}">
                    <a16:creationId xmlns:a16="http://schemas.microsoft.com/office/drawing/2014/main" id="{8D3ABBFD-B4FB-C251-FD3F-06FAE9807B8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 name="Oval 311">
                <a:extLst>
                  <a:ext uri="{FF2B5EF4-FFF2-40B4-BE49-F238E27FC236}">
                    <a16:creationId xmlns:a16="http://schemas.microsoft.com/office/drawing/2014/main" id="{FCA39173-51A5-ACB4-53BB-B72BCE2A278A}"/>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2" name="Group 241">
              <a:extLst>
                <a:ext uri="{FF2B5EF4-FFF2-40B4-BE49-F238E27FC236}">
                  <a16:creationId xmlns:a16="http://schemas.microsoft.com/office/drawing/2014/main" id="{6C8AAFEF-5E46-9794-F786-F6B496F9B18D}"/>
                </a:ext>
              </a:extLst>
            </p:cNvPr>
            <p:cNvGrpSpPr>
              <a:grpSpLocks noChangeAspect="1"/>
            </p:cNvGrpSpPr>
            <p:nvPr/>
          </p:nvGrpSpPr>
          <p:grpSpPr>
            <a:xfrm>
              <a:off x="4140767" y="4723200"/>
              <a:ext cx="387416" cy="468085"/>
              <a:chOff x="2305050" y="5353050"/>
              <a:chExt cx="600075" cy="725025"/>
            </a:xfrm>
          </p:grpSpPr>
          <p:sp>
            <p:nvSpPr>
              <p:cNvPr id="307" name="Rectangle: Top Corners Rounded 306">
                <a:extLst>
                  <a:ext uri="{FF2B5EF4-FFF2-40B4-BE49-F238E27FC236}">
                    <a16:creationId xmlns:a16="http://schemas.microsoft.com/office/drawing/2014/main" id="{D1C84FEC-C43E-1A24-C76F-0A2F7B86596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Rectangle 307">
                <a:extLst>
                  <a:ext uri="{FF2B5EF4-FFF2-40B4-BE49-F238E27FC236}">
                    <a16:creationId xmlns:a16="http://schemas.microsoft.com/office/drawing/2014/main" id="{F127BED6-F4E2-601C-5835-958B7652F21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Oval 308">
                <a:extLst>
                  <a:ext uri="{FF2B5EF4-FFF2-40B4-BE49-F238E27FC236}">
                    <a16:creationId xmlns:a16="http://schemas.microsoft.com/office/drawing/2014/main" id="{F3C4915E-2D99-2921-8960-333A3C0AED3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3" name="Group 242">
              <a:extLst>
                <a:ext uri="{FF2B5EF4-FFF2-40B4-BE49-F238E27FC236}">
                  <a16:creationId xmlns:a16="http://schemas.microsoft.com/office/drawing/2014/main" id="{C462E4F4-98B2-2AF9-30CE-B3213DE6689F}"/>
                </a:ext>
              </a:extLst>
            </p:cNvPr>
            <p:cNvGrpSpPr>
              <a:grpSpLocks noChangeAspect="1"/>
            </p:cNvGrpSpPr>
            <p:nvPr/>
          </p:nvGrpSpPr>
          <p:grpSpPr>
            <a:xfrm>
              <a:off x="4140767" y="4334400"/>
              <a:ext cx="387416" cy="468085"/>
              <a:chOff x="2305050" y="5353050"/>
              <a:chExt cx="600075" cy="725025"/>
            </a:xfrm>
          </p:grpSpPr>
          <p:sp>
            <p:nvSpPr>
              <p:cNvPr id="304" name="Rectangle: Top Corners Rounded 303">
                <a:extLst>
                  <a:ext uri="{FF2B5EF4-FFF2-40B4-BE49-F238E27FC236}">
                    <a16:creationId xmlns:a16="http://schemas.microsoft.com/office/drawing/2014/main" id="{F4F62473-A98F-91A1-FC2A-5FD0C47A9726}"/>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760541F4-0B95-F71C-946A-17F52C248AC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Oval 305">
                <a:extLst>
                  <a:ext uri="{FF2B5EF4-FFF2-40B4-BE49-F238E27FC236}">
                    <a16:creationId xmlns:a16="http://schemas.microsoft.com/office/drawing/2014/main" id="{1E1035C8-7741-DDFD-C8D2-5F886CB0794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4" name="Group 243">
              <a:extLst>
                <a:ext uri="{FF2B5EF4-FFF2-40B4-BE49-F238E27FC236}">
                  <a16:creationId xmlns:a16="http://schemas.microsoft.com/office/drawing/2014/main" id="{45833518-1BBF-1373-0D50-692940C48B42}"/>
                </a:ext>
              </a:extLst>
            </p:cNvPr>
            <p:cNvGrpSpPr>
              <a:grpSpLocks noChangeAspect="1"/>
            </p:cNvGrpSpPr>
            <p:nvPr/>
          </p:nvGrpSpPr>
          <p:grpSpPr>
            <a:xfrm>
              <a:off x="4140767" y="3945600"/>
              <a:ext cx="387416" cy="468085"/>
              <a:chOff x="2305050" y="5353050"/>
              <a:chExt cx="600075" cy="725025"/>
            </a:xfrm>
          </p:grpSpPr>
          <p:sp>
            <p:nvSpPr>
              <p:cNvPr id="301" name="Rectangle: Top Corners Rounded 300">
                <a:extLst>
                  <a:ext uri="{FF2B5EF4-FFF2-40B4-BE49-F238E27FC236}">
                    <a16:creationId xmlns:a16="http://schemas.microsoft.com/office/drawing/2014/main" id="{7C02DAB0-3898-2D9F-117A-E8DAEFD36AE2}"/>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2" name="Rectangle 301">
                <a:extLst>
                  <a:ext uri="{FF2B5EF4-FFF2-40B4-BE49-F238E27FC236}">
                    <a16:creationId xmlns:a16="http://schemas.microsoft.com/office/drawing/2014/main" id="{5EE46AD0-FB9F-F809-5774-011FAAF4A7A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Oval 302">
                <a:extLst>
                  <a:ext uri="{FF2B5EF4-FFF2-40B4-BE49-F238E27FC236}">
                    <a16:creationId xmlns:a16="http://schemas.microsoft.com/office/drawing/2014/main" id="{D33BFA92-510E-79BB-B888-39E83BE071A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5" name="Group 244">
              <a:extLst>
                <a:ext uri="{FF2B5EF4-FFF2-40B4-BE49-F238E27FC236}">
                  <a16:creationId xmlns:a16="http://schemas.microsoft.com/office/drawing/2014/main" id="{51B5DAD0-F6ED-D34B-417D-A10C0B8E5608}"/>
                </a:ext>
              </a:extLst>
            </p:cNvPr>
            <p:cNvGrpSpPr>
              <a:grpSpLocks noChangeAspect="1"/>
            </p:cNvGrpSpPr>
            <p:nvPr/>
          </p:nvGrpSpPr>
          <p:grpSpPr>
            <a:xfrm>
              <a:off x="4140767" y="3556800"/>
              <a:ext cx="387416" cy="468085"/>
              <a:chOff x="2305050" y="5353050"/>
              <a:chExt cx="600075" cy="725025"/>
            </a:xfrm>
          </p:grpSpPr>
          <p:sp>
            <p:nvSpPr>
              <p:cNvPr id="298" name="Rectangle: Top Corners Rounded 297">
                <a:extLst>
                  <a:ext uri="{FF2B5EF4-FFF2-40B4-BE49-F238E27FC236}">
                    <a16:creationId xmlns:a16="http://schemas.microsoft.com/office/drawing/2014/main" id="{27B41682-8003-C0E1-6A78-8B7515B9969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9" name="Rectangle 298">
                <a:extLst>
                  <a:ext uri="{FF2B5EF4-FFF2-40B4-BE49-F238E27FC236}">
                    <a16:creationId xmlns:a16="http://schemas.microsoft.com/office/drawing/2014/main" id="{BC12C339-1F62-7F81-2DDD-E477FE445758}"/>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Oval 299">
                <a:extLst>
                  <a:ext uri="{FF2B5EF4-FFF2-40B4-BE49-F238E27FC236}">
                    <a16:creationId xmlns:a16="http://schemas.microsoft.com/office/drawing/2014/main" id="{789B5C9B-BF85-C02E-A811-C405071B67D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6" name="Group 245">
              <a:extLst>
                <a:ext uri="{FF2B5EF4-FFF2-40B4-BE49-F238E27FC236}">
                  <a16:creationId xmlns:a16="http://schemas.microsoft.com/office/drawing/2014/main" id="{1C5B6BC6-4E51-55E2-C5DE-376637E95B1D}"/>
                </a:ext>
              </a:extLst>
            </p:cNvPr>
            <p:cNvGrpSpPr>
              <a:grpSpLocks noChangeAspect="1"/>
            </p:cNvGrpSpPr>
            <p:nvPr/>
          </p:nvGrpSpPr>
          <p:grpSpPr>
            <a:xfrm>
              <a:off x="4140767" y="3168000"/>
              <a:ext cx="387416" cy="468085"/>
              <a:chOff x="2305050" y="5353050"/>
              <a:chExt cx="600075" cy="725025"/>
            </a:xfrm>
          </p:grpSpPr>
          <p:sp>
            <p:nvSpPr>
              <p:cNvPr id="295" name="Rectangle: Top Corners Rounded 294">
                <a:extLst>
                  <a:ext uri="{FF2B5EF4-FFF2-40B4-BE49-F238E27FC236}">
                    <a16:creationId xmlns:a16="http://schemas.microsoft.com/office/drawing/2014/main" id="{F232769D-13FC-4B6E-28A3-25041C6C02B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Rectangle 295">
                <a:extLst>
                  <a:ext uri="{FF2B5EF4-FFF2-40B4-BE49-F238E27FC236}">
                    <a16:creationId xmlns:a16="http://schemas.microsoft.com/office/drawing/2014/main" id="{C2987ADA-F5FB-B2C4-7ACF-FE47106AA23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7" name="Oval 296">
                <a:extLst>
                  <a:ext uri="{FF2B5EF4-FFF2-40B4-BE49-F238E27FC236}">
                    <a16:creationId xmlns:a16="http://schemas.microsoft.com/office/drawing/2014/main" id="{CA68FC63-C9A9-1A9E-613F-5A98F7A185A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7" name="Group 246">
              <a:extLst>
                <a:ext uri="{FF2B5EF4-FFF2-40B4-BE49-F238E27FC236}">
                  <a16:creationId xmlns:a16="http://schemas.microsoft.com/office/drawing/2014/main" id="{46469D86-27C6-C0EE-91D8-C30C230DA049}"/>
                </a:ext>
              </a:extLst>
            </p:cNvPr>
            <p:cNvGrpSpPr>
              <a:grpSpLocks noChangeAspect="1"/>
            </p:cNvGrpSpPr>
            <p:nvPr/>
          </p:nvGrpSpPr>
          <p:grpSpPr>
            <a:xfrm>
              <a:off x="4140767" y="2779200"/>
              <a:ext cx="387416" cy="468085"/>
              <a:chOff x="2305050" y="5353050"/>
              <a:chExt cx="600075" cy="725025"/>
            </a:xfrm>
          </p:grpSpPr>
          <p:sp>
            <p:nvSpPr>
              <p:cNvPr id="292" name="Rectangle: Top Corners Rounded 291">
                <a:extLst>
                  <a:ext uri="{FF2B5EF4-FFF2-40B4-BE49-F238E27FC236}">
                    <a16:creationId xmlns:a16="http://schemas.microsoft.com/office/drawing/2014/main" id="{A55EEE6A-A4F2-D1EC-0D9E-5AE4B972A2E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Rectangle 292">
                <a:extLst>
                  <a:ext uri="{FF2B5EF4-FFF2-40B4-BE49-F238E27FC236}">
                    <a16:creationId xmlns:a16="http://schemas.microsoft.com/office/drawing/2014/main" id="{DD25FD27-79CC-44D5-E075-7EA88EB5A26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4" name="Oval 293">
                <a:extLst>
                  <a:ext uri="{FF2B5EF4-FFF2-40B4-BE49-F238E27FC236}">
                    <a16:creationId xmlns:a16="http://schemas.microsoft.com/office/drawing/2014/main" id="{198125C8-D508-CFC1-6184-CC2157DC466A}"/>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8" name="Group 247">
              <a:extLst>
                <a:ext uri="{FF2B5EF4-FFF2-40B4-BE49-F238E27FC236}">
                  <a16:creationId xmlns:a16="http://schemas.microsoft.com/office/drawing/2014/main" id="{B7F18884-8F1F-6BFB-523E-F9842FD56534}"/>
                </a:ext>
              </a:extLst>
            </p:cNvPr>
            <p:cNvGrpSpPr>
              <a:grpSpLocks noChangeAspect="1"/>
            </p:cNvGrpSpPr>
            <p:nvPr/>
          </p:nvGrpSpPr>
          <p:grpSpPr>
            <a:xfrm>
              <a:off x="4140767" y="2390400"/>
              <a:ext cx="387416" cy="468085"/>
              <a:chOff x="2305050" y="5353050"/>
              <a:chExt cx="600075" cy="725025"/>
            </a:xfrm>
          </p:grpSpPr>
          <p:sp>
            <p:nvSpPr>
              <p:cNvPr id="289" name="Rectangle: Top Corners Rounded 288">
                <a:extLst>
                  <a:ext uri="{FF2B5EF4-FFF2-40B4-BE49-F238E27FC236}">
                    <a16:creationId xmlns:a16="http://schemas.microsoft.com/office/drawing/2014/main" id="{1E4525BB-61CF-B1F9-F13C-40753542E10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Rectangle 289">
                <a:extLst>
                  <a:ext uri="{FF2B5EF4-FFF2-40B4-BE49-F238E27FC236}">
                    <a16:creationId xmlns:a16="http://schemas.microsoft.com/office/drawing/2014/main" id="{D8EE7989-EDC6-ABB2-086E-646D863ADED6}"/>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Oval 290">
                <a:extLst>
                  <a:ext uri="{FF2B5EF4-FFF2-40B4-BE49-F238E27FC236}">
                    <a16:creationId xmlns:a16="http://schemas.microsoft.com/office/drawing/2014/main" id="{8B0DFA06-8C0D-8EFC-220B-46A725C678CC}"/>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19" name="Group 318">
            <a:extLst>
              <a:ext uri="{FF2B5EF4-FFF2-40B4-BE49-F238E27FC236}">
                <a16:creationId xmlns:a16="http://schemas.microsoft.com/office/drawing/2014/main" id="{406260BC-8D11-F698-10EA-F143075F4E9A}"/>
              </a:ext>
            </a:extLst>
          </p:cNvPr>
          <p:cNvGrpSpPr/>
          <p:nvPr/>
        </p:nvGrpSpPr>
        <p:grpSpPr>
          <a:xfrm>
            <a:off x="2104985" y="3140648"/>
            <a:ext cx="274373" cy="2810534"/>
            <a:chOff x="4851798" y="2390400"/>
            <a:chExt cx="387416" cy="3968485"/>
          </a:xfrm>
        </p:grpSpPr>
        <p:grpSp>
          <p:nvGrpSpPr>
            <p:cNvPr id="320" name="Group 319">
              <a:extLst>
                <a:ext uri="{FF2B5EF4-FFF2-40B4-BE49-F238E27FC236}">
                  <a16:creationId xmlns:a16="http://schemas.microsoft.com/office/drawing/2014/main" id="{228E2802-E7CD-7B68-09A9-6F36E91E514E}"/>
                </a:ext>
              </a:extLst>
            </p:cNvPr>
            <p:cNvGrpSpPr>
              <a:grpSpLocks noChangeAspect="1"/>
            </p:cNvGrpSpPr>
            <p:nvPr/>
          </p:nvGrpSpPr>
          <p:grpSpPr>
            <a:xfrm>
              <a:off x="4851798" y="5890800"/>
              <a:ext cx="387416" cy="468085"/>
              <a:chOff x="2305050" y="5353050"/>
              <a:chExt cx="600075" cy="725025"/>
            </a:xfrm>
          </p:grpSpPr>
          <p:sp>
            <p:nvSpPr>
              <p:cNvPr id="357" name="Rectangle: Top Corners Rounded 356">
                <a:extLst>
                  <a:ext uri="{FF2B5EF4-FFF2-40B4-BE49-F238E27FC236}">
                    <a16:creationId xmlns:a16="http://schemas.microsoft.com/office/drawing/2014/main" id="{6BCB9F2D-3A24-905E-DF45-7FD29275BDF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8" name="Rectangle 357">
                <a:extLst>
                  <a:ext uri="{FF2B5EF4-FFF2-40B4-BE49-F238E27FC236}">
                    <a16:creationId xmlns:a16="http://schemas.microsoft.com/office/drawing/2014/main" id="{91589EA6-4868-C13D-095D-CACEE045CA1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9" name="Oval 358">
                <a:extLst>
                  <a:ext uri="{FF2B5EF4-FFF2-40B4-BE49-F238E27FC236}">
                    <a16:creationId xmlns:a16="http://schemas.microsoft.com/office/drawing/2014/main" id="{DBA09A57-019D-C245-2969-02A9DAFD036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1" name="Group 320">
              <a:extLst>
                <a:ext uri="{FF2B5EF4-FFF2-40B4-BE49-F238E27FC236}">
                  <a16:creationId xmlns:a16="http://schemas.microsoft.com/office/drawing/2014/main" id="{1B07EF6E-60E9-368C-5B05-1242810C5053}"/>
                </a:ext>
              </a:extLst>
            </p:cNvPr>
            <p:cNvGrpSpPr>
              <a:grpSpLocks noChangeAspect="1"/>
            </p:cNvGrpSpPr>
            <p:nvPr/>
          </p:nvGrpSpPr>
          <p:grpSpPr>
            <a:xfrm>
              <a:off x="4851798" y="5500800"/>
              <a:ext cx="387416" cy="468085"/>
              <a:chOff x="2305050" y="5353050"/>
              <a:chExt cx="600075" cy="725025"/>
            </a:xfrm>
          </p:grpSpPr>
          <p:sp>
            <p:nvSpPr>
              <p:cNvPr id="354" name="Rectangle: Top Corners Rounded 353">
                <a:extLst>
                  <a:ext uri="{FF2B5EF4-FFF2-40B4-BE49-F238E27FC236}">
                    <a16:creationId xmlns:a16="http://schemas.microsoft.com/office/drawing/2014/main" id="{6B93E746-847E-C178-5736-18A2A6E6B6D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B6F7FFA5-51A6-AF0C-6B13-E3DF16ED700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Oval 355">
                <a:extLst>
                  <a:ext uri="{FF2B5EF4-FFF2-40B4-BE49-F238E27FC236}">
                    <a16:creationId xmlns:a16="http://schemas.microsoft.com/office/drawing/2014/main" id="{4B292D60-77FA-5E32-C372-1A31A2F8EED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2" name="Group 321">
              <a:extLst>
                <a:ext uri="{FF2B5EF4-FFF2-40B4-BE49-F238E27FC236}">
                  <a16:creationId xmlns:a16="http://schemas.microsoft.com/office/drawing/2014/main" id="{B825FFAB-C319-DED1-4591-799F76D6E747}"/>
                </a:ext>
              </a:extLst>
            </p:cNvPr>
            <p:cNvGrpSpPr>
              <a:grpSpLocks noChangeAspect="1"/>
            </p:cNvGrpSpPr>
            <p:nvPr/>
          </p:nvGrpSpPr>
          <p:grpSpPr>
            <a:xfrm>
              <a:off x="4851798" y="5112000"/>
              <a:ext cx="387416" cy="468085"/>
              <a:chOff x="2305050" y="5353050"/>
              <a:chExt cx="600075" cy="725025"/>
            </a:xfrm>
          </p:grpSpPr>
          <p:sp>
            <p:nvSpPr>
              <p:cNvPr id="351" name="Rectangle: Top Corners Rounded 350">
                <a:extLst>
                  <a:ext uri="{FF2B5EF4-FFF2-40B4-BE49-F238E27FC236}">
                    <a16:creationId xmlns:a16="http://schemas.microsoft.com/office/drawing/2014/main" id="{B67B5EA8-870D-BCDD-2F7B-FD895886757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Rectangle 351">
                <a:extLst>
                  <a:ext uri="{FF2B5EF4-FFF2-40B4-BE49-F238E27FC236}">
                    <a16:creationId xmlns:a16="http://schemas.microsoft.com/office/drawing/2014/main" id="{BB22D412-8513-A653-951A-EB93453C2F0B}"/>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Oval 352">
                <a:extLst>
                  <a:ext uri="{FF2B5EF4-FFF2-40B4-BE49-F238E27FC236}">
                    <a16:creationId xmlns:a16="http://schemas.microsoft.com/office/drawing/2014/main" id="{09EF528B-5370-573E-22D0-1B75E7565F2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3" name="Group 322">
              <a:extLst>
                <a:ext uri="{FF2B5EF4-FFF2-40B4-BE49-F238E27FC236}">
                  <a16:creationId xmlns:a16="http://schemas.microsoft.com/office/drawing/2014/main" id="{5CE098D7-B31D-1FF9-B648-96BB887212B0}"/>
                </a:ext>
              </a:extLst>
            </p:cNvPr>
            <p:cNvGrpSpPr>
              <a:grpSpLocks noChangeAspect="1"/>
            </p:cNvGrpSpPr>
            <p:nvPr/>
          </p:nvGrpSpPr>
          <p:grpSpPr>
            <a:xfrm>
              <a:off x="4851798" y="4723200"/>
              <a:ext cx="387416" cy="468085"/>
              <a:chOff x="2305050" y="5353050"/>
              <a:chExt cx="600075" cy="725025"/>
            </a:xfrm>
          </p:grpSpPr>
          <p:sp>
            <p:nvSpPr>
              <p:cNvPr id="348" name="Rectangle: Top Corners Rounded 347">
                <a:extLst>
                  <a:ext uri="{FF2B5EF4-FFF2-40B4-BE49-F238E27FC236}">
                    <a16:creationId xmlns:a16="http://schemas.microsoft.com/office/drawing/2014/main" id="{1BE45467-C23F-C27C-1007-DE2F3F39829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82B1AF9B-146F-3BC7-C6A3-CA6F1226F29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Oval 349">
                <a:extLst>
                  <a:ext uri="{FF2B5EF4-FFF2-40B4-BE49-F238E27FC236}">
                    <a16:creationId xmlns:a16="http://schemas.microsoft.com/office/drawing/2014/main" id="{618019F9-3E59-A26A-D31B-A03DB85F1C7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4" name="Group 323">
              <a:extLst>
                <a:ext uri="{FF2B5EF4-FFF2-40B4-BE49-F238E27FC236}">
                  <a16:creationId xmlns:a16="http://schemas.microsoft.com/office/drawing/2014/main" id="{F63AD0B1-A14E-5FDE-9B41-3942B37D16EF}"/>
                </a:ext>
              </a:extLst>
            </p:cNvPr>
            <p:cNvGrpSpPr>
              <a:grpSpLocks noChangeAspect="1"/>
            </p:cNvGrpSpPr>
            <p:nvPr/>
          </p:nvGrpSpPr>
          <p:grpSpPr>
            <a:xfrm>
              <a:off x="4851798" y="4334400"/>
              <a:ext cx="387416" cy="468085"/>
              <a:chOff x="2305050" y="5353050"/>
              <a:chExt cx="600075" cy="725025"/>
            </a:xfrm>
          </p:grpSpPr>
          <p:sp>
            <p:nvSpPr>
              <p:cNvPr id="345" name="Rectangle: Top Corners Rounded 344">
                <a:extLst>
                  <a:ext uri="{FF2B5EF4-FFF2-40B4-BE49-F238E27FC236}">
                    <a16:creationId xmlns:a16="http://schemas.microsoft.com/office/drawing/2014/main" id="{F67B36A1-F613-5442-FAF7-2E78131D3BB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6" name="Rectangle 345">
                <a:extLst>
                  <a:ext uri="{FF2B5EF4-FFF2-40B4-BE49-F238E27FC236}">
                    <a16:creationId xmlns:a16="http://schemas.microsoft.com/office/drawing/2014/main" id="{E79CA0F7-E4E8-8017-8056-7B8FF7611FE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Oval 346">
                <a:extLst>
                  <a:ext uri="{FF2B5EF4-FFF2-40B4-BE49-F238E27FC236}">
                    <a16:creationId xmlns:a16="http://schemas.microsoft.com/office/drawing/2014/main" id="{06CF4313-6DF3-1534-042C-1E64307F204E}"/>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5" name="Group 324">
              <a:extLst>
                <a:ext uri="{FF2B5EF4-FFF2-40B4-BE49-F238E27FC236}">
                  <a16:creationId xmlns:a16="http://schemas.microsoft.com/office/drawing/2014/main" id="{65E783ED-1E08-FF8A-954D-011168C0185A}"/>
                </a:ext>
              </a:extLst>
            </p:cNvPr>
            <p:cNvGrpSpPr>
              <a:grpSpLocks noChangeAspect="1"/>
            </p:cNvGrpSpPr>
            <p:nvPr/>
          </p:nvGrpSpPr>
          <p:grpSpPr>
            <a:xfrm>
              <a:off x="4851798" y="3945600"/>
              <a:ext cx="387416" cy="468085"/>
              <a:chOff x="2305050" y="5353050"/>
              <a:chExt cx="600075" cy="725025"/>
            </a:xfrm>
          </p:grpSpPr>
          <p:sp>
            <p:nvSpPr>
              <p:cNvPr id="342" name="Rectangle: Top Corners Rounded 341">
                <a:extLst>
                  <a:ext uri="{FF2B5EF4-FFF2-40B4-BE49-F238E27FC236}">
                    <a16:creationId xmlns:a16="http://schemas.microsoft.com/office/drawing/2014/main" id="{3A798E89-7E11-987B-81A9-D9826758F65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D40578F8-C267-97DE-8EB6-E0F0CDE1CAE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Oval 343">
                <a:extLst>
                  <a:ext uri="{FF2B5EF4-FFF2-40B4-BE49-F238E27FC236}">
                    <a16:creationId xmlns:a16="http://schemas.microsoft.com/office/drawing/2014/main" id="{16579E48-89DD-4B30-D157-EF1FF69BD713}"/>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6" name="Group 325">
              <a:extLst>
                <a:ext uri="{FF2B5EF4-FFF2-40B4-BE49-F238E27FC236}">
                  <a16:creationId xmlns:a16="http://schemas.microsoft.com/office/drawing/2014/main" id="{5A624859-6F35-4519-3776-BDB5BFE77CE6}"/>
                </a:ext>
              </a:extLst>
            </p:cNvPr>
            <p:cNvGrpSpPr>
              <a:grpSpLocks noChangeAspect="1"/>
            </p:cNvGrpSpPr>
            <p:nvPr/>
          </p:nvGrpSpPr>
          <p:grpSpPr>
            <a:xfrm>
              <a:off x="4851798" y="3556800"/>
              <a:ext cx="387416" cy="468085"/>
              <a:chOff x="2305050" y="5353050"/>
              <a:chExt cx="600075" cy="725025"/>
            </a:xfrm>
          </p:grpSpPr>
          <p:sp>
            <p:nvSpPr>
              <p:cNvPr id="339" name="Rectangle: Top Corners Rounded 338">
                <a:extLst>
                  <a:ext uri="{FF2B5EF4-FFF2-40B4-BE49-F238E27FC236}">
                    <a16:creationId xmlns:a16="http://schemas.microsoft.com/office/drawing/2014/main" id="{9A2E7B58-2D6C-0069-8AF4-5CC7C97F932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Rectangle 339">
                <a:extLst>
                  <a:ext uri="{FF2B5EF4-FFF2-40B4-BE49-F238E27FC236}">
                    <a16:creationId xmlns:a16="http://schemas.microsoft.com/office/drawing/2014/main" id="{EF349EDE-F780-2F2F-310F-C0BE11B2C51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Oval 340">
                <a:extLst>
                  <a:ext uri="{FF2B5EF4-FFF2-40B4-BE49-F238E27FC236}">
                    <a16:creationId xmlns:a16="http://schemas.microsoft.com/office/drawing/2014/main" id="{ADEEA1F4-712C-466E-8325-472C0C4B41C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7" name="Group 326">
              <a:extLst>
                <a:ext uri="{FF2B5EF4-FFF2-40B4-BE49-F238E27FC236}">
                  <a16:creationId xmlns:a16="http://schemas.microsoft.com/office/drawing/2014/main" id="{FB0D521C-534F-A68A-A90E-56B4A4C7CC5B}"/>
                </a:ext>
              </a:extLst>
            </p:cNvPr>
            <p:cNvGrpSpPr>
              <a:grpSpLocks noChangeAspect="1"/>
            </p:cNvGrpSpPr>
            <p:nvPr/>
          </p:nvGrpSpPr>
          <p:grpSpPr>
            <a:xfrm>
              <a:off x="4851798" y="3168000"/>
              <a:ext cx="387416" cy="468085"/>
              <a:chOff x="2305050" y="5353050"/>
              <a:chExt cx="600075" cy="725025"/>
            </a:xfrm>
          </p:grpSpPr>
          <p:sp>
            <p:nvSpPr>
              <p:cNvPr id="336" name="Rectangle: Top Corners Rounded 335">
                <a:extLst>
                  <a:ext uri="{FF2B5EF4-FFF2-40B4-BE49-F238E27FC236}">
                    <a16:creationId xmlns:a16="http://schemas.microsoft.com/office/drawing/2014/main" id="{022F4666-148B-A590-B408-99750AF6BEA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BDC8D343-FF4B-12E5-219F-BF70E22E12A6}"/>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Oval 337">
                <a:extLst>
                  <a:ext uri="{FF2B5EF4-FFF2-40B4-BE49-F238E27FC236}">
                    <a16:creationId xmlns:a16="http://schemas.microsoft.com/office/drawing/2014/main" id="{896006D7-8A34-3791-792B-DF7D6079F2F7}"/>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8" name="Group 327">
              <a:extLst>
                <a:ext uri="{FF2B5EF4-FFF2-40B4-BE49-F238E27FC236}">
                  <a16:creationId xmlns:a16="http://schemas.microsoft.com/office/drawing/2014/main" id="{DCDF7EA0-477E-F1FE-47A8-1AE1D31178CD}"/>
                </a:ext>
              </a:extLst>
            </p:cNvPr>
            <p:cNvGrpSpPr>
              <a:grpSpLocks noChangeAspect="1"/>
            </p:cNvGrpSpPr>
            <p:nvPr/>
          </p:nvGrpSpPr>
          <p:grpSpPr>
            <a:xfrm>
              <a:off x="4851798" y="2779200"/>
              <a:ext cx="387416" cy="468085"/>
              <a:chOff x="2305050" y="5353050"/>
              <a:chExt cx="600075" cy="725025"/>
            </a:xfrm>
          </p:grpSpPr>
          <p:sp>
            <p:nvSpPr>
              <p:cNvPr id="333" name="Rectangle: Top Corners Rounded 332">
                <a:extLst>
                  <a:ext uri="{FF2B5EF4-FFF2-40B4-BE49-F238E27FC236}">
                    <a16:creationId xmlns:a16="http://schemas.microsoft.com/office/drawing/2014/main" id="{62484144-E270-2743-EB77-1812B47FD1F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Rectangle 333">
                <a:extLst>
                  <a:ext uri="{FF2B5EF4-FFF2-40B4-BE49-F238E27FC236}">
                    <a16:creationId xmlns:a16="http://schemas.microsoft.com/office/drawing/2014/main" id="{8652DBE1-3303-65C0-DD0B-D67B38826B9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Oval 334">
                <a:extLst>
                  <a:ext uri="{FF2B5EF4-FFF2-40B4-BE49-F238E27FC236}">
                    <a16:creationId xmlns:a16="http://schemas.microsoft.com/office/drawing/2014/main" id="{49C02642-8C56-148C-D071-E2064EC4BACA}"/>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9" name="Group 328">
              <a:extLst>
                <a:ext uri="{FF2B5EF4-FFF2-40B4-BE49-F238E27FC236}">
                  <a16:creationId xmlns:a16="http://schemas.microsoft.com/office/drawing/2014/main" id="{94280B47-9DCB-7CFF-6D2D-D0DE78857851}"/>
                </a:ext>
              </a:extLst>
            </p:cNvPr>
            <p:cNvGrpSpPr>
              <a:grpSpLocks noChangeAspect="1"/>
            </p:cNvGrpSpPr>
            <p:nvPr/>
          </p:nvGrpSpPr>
          <p:grpSpPr>
            <a:xfrm>
              <a:off x="4851798" y="2390400"/>
              <a:ext cx="387416" cy="468085"/>
              <a:chOff x="2305050" y="5353050"/>
              <a:chExt cx="600075" cy="725025"/>
            </a:xfrm>
          </p:grpSpPr>
          <p:sp>
            <p:nvSpPr>
              <p:cNvPr id="330" name="Rectangle: Top Corners Rounded 329">
                <a:extLst>
                  <a:ext uri="{FF2B5EF4-FFF2-40B4-BE49-F238E27FC236}">
                    <a16:creationId xmlns:a16="http://schemas.microsoft.com/office/drawing/2014/main" id="{F016D2F5-7458-0F13-728F-C4ADF59459B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1" name="Rectangle 330">
                <a:extLst>
                  <a:ext uri="{FF2B5EF4-FFF2-40B4-BE49-F238E27FC236}">
                    <a16:creationId xmlns:a16="http://schemas.microsoft.com/office/drawing/2014/main" id="{DD8DD940-6ECA-6D39-46BD-A58EEC6FF9EA}"/>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2" name="Oval 331">
                <a:extLst>
                  <a:ext uri="{FF2B5EF4-FFF2-40B4-BE49-F238E27FC236}">
                    <a16:creationId xmlns:a16="http://schemas.microsoft.com/office/drawing/2014/main" id="{EAFC500E-A017-DAE2-D47B-AAA2DA69E24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60" name="Group 359">
            <a:extLst>
              <a:ext uri="{FF2B5EF4-FFF2-40B4-BE49-F238E27FC236}">
                <a16:creationId xmlns:a16="http://schemas.microsoft.com/office/drawing/2014/main" id="{6DCF839A-B860-232C-408A-428BB610A94F}"/>
              </a:ext>
            </a:extLst>
          </p:cNvPr>
          <p:cNvGrpSpPr>
            <a:grpSpLocks noChangeAspect="1"/>
          </p:cNvGrpSpPr>
          <p:nvPr/>
        </p:nvGrpSpPr>
        <p:grpSpPr>
          <a:xfrm>
            <a:off x="2106766" y="2865295"/>
            <a:ext cx="274373" cy="331504"/>
            <a:chOff x="2305050" y="5353050"/>
            <a:chExt cx="600075" cy="725025"/>
          </a:xfrm>
        </p:grpSpPr>
        <p:sp>
          <p:nvSpPr>
            <p:cNvPr id="361" name="Rectangle: Top Corners Rounded 360">
              <a:extLst>
                <a:ext uri="{FF2B5EF4-FFF2-40B4-BE49-F238E27FC236}">
                  <a16:creationId xmlns:a16="http://schemas.microsoft.com/office/drawing/2014/main" id="{B914C63B-4EB4-C3FA-FF86-4DFF6F2AD3F1}"/>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Rectangle 361">
              <a:extLst>
                <a:ext uri="{FF2B5EF4-FFF2-40B4-BE49-F238E27FC236}">
                  <a16:creationId xmlns:a16="http://schemas.microsoft.com/office/drawing/2014/main" id="{5940D530-EAC8-27D7-6BD5-2CA2B755B82A}"/>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Oval 362">
              <a:extLst>
                <a:ext uri="{FF2B5EF4-FFF2-40B4-BE49-F238E27FC236}">
                  <a16:creationId xmlns:a16="http://schemas.microsoft.com/office/drawing/2014/main" id="{B5446691-617C-75CA-FB44-3829027BF97C}"/>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4" name="Group 363">
            <a:extLst>
              <a:ext uri="{FF2B5EF4-FFF2-40B4-BE49-F238E27FC236}">
                <a16:creationId xmlns:a16="http://schemas.microsoft.com/office/drawing/2014/main" id="{63295992-52DC-8497-163B-309C43AA7BA6}"/>
              </a:ext>
            </a:extLst>
          </p:cNvPr>
          <p:cNvGrpSpPr/>
          <p:nvPr/>
        </p:nvGrpSpPr>
        <p:grpSpPr>
          <a:xfrm>
            <a:off x="2800269" y="3140648"/>
            <a:ext cx="274373" cy="2810534"/>
            <a:chOff x="5562828" y="2394849"/>
            <a:chExt cx="387416" cy="3968485"/>
          </a:xfrm>
        </p:grpSpPr>
        <p:grpSp>
          <p:nvGrpSpPr>
            <p:cNvPr id="365" name="Group 364">
              <a:extLst>
                <a:ext uri="{FF2B5EF4-FFF2-40B4-BE49-F238E27FC236}">
                  <a16:creationId xmlns:a16="http://schemas.microsoft.com/office/drawing/2014/main" id="{0F181F7C-287C-2555-5ADD-E1B01B792171}"/>
                </a:ext>
              </a:extLst>
            </p:cNvPr>
            <p:cNvGrpSpPr>
              <a:grpSpLocks noChangeAspect="1"/>
            </p:cNvGrpSpPr>
            <p:nvPr/>
          </p:nvGrpSpPr>
          <p:grpSpPr>
            <a:xfrm>
              <a:off x="5562828" y="5895249"/>
              <a:ext cx="387416" cy="468085"/>
              <a:chOff x="2305050" y="5353050"/>
              <a:chExt cx="600075" cy="725025"/>
            </a:xfrm>
          </p:grpSpPr>
          <p:sp>
            <p:nvSpPr>
              <p:cNvPr id="402" name="Rectangle: Top Corners Rounded 401">
                <a:extLst>
                  <a:ext uri="{FF2B5EF4-FFF2-40B4-BE49-F238E27FC236}">
                    <a16:creationId xmlns:a16="http://schemas.microsoft.com/office/drawing/2014/main" id="{4FA42858-C349-FBC0-5302-A62B37C015D7}"/>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Rectangle 402">
                <a:extLst>
                  <a:ext uri="{FF2B5EF4-FFF2-40B4-BE49-F238E27FC236}">
                    <a16:creationId xmlns:a16="http://schemas.microsoft.com/office/drawing/2014/main" id="{07DF55CF-0B8F-852C-8EA0-E437300BF55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43C01847-FDC5-ED8C-D6AC-439C16430D9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6" name="Group 365">
              <a:extLst>
                <a:ext uri="{FF2B5EF4-FFF2-40B4-BE49-F238E27FC236}">
                  <a16:creationId xmlns:a16="http://schemas.microsoft.com/office/drawing/2014/main" id="{C5B08288-0B68-B46D-0E18-D2E8E291D296}"/>
                </a:ext>
              </a:extLst>
            </p:cNvPr>
            <p:cNvGrpSpPr>
              <a:grpSpLocks noChangeAspect="1"/>
            </p:cNvGrpSpPr>
            <p:nvPr/>
          </p:nvGrpSpPr>
          <p:grpSpPr>
            <a:xfrm>
              <a:off x="5562828" y="5505249"/>
              <a:ext cx="387416" cy="468085"/>
              <a:chOff x="2305050" y="5353050"/>
              <a:chExt cx="600075" cy="725025"/>
            </a:xfrm>
          </p:grpSpPr>
          <p:sp>
            <p:nvSpPr>
              <p:cNvPr id="399" name="Rectangle: Top Corners Rounded 398">
                <a:extLst>
                  <a:ext uri="{FF2B5EF4-FFF2-40B4-BE49-F238E27FC236}">
                    <a16:creationId xmlns:a16="http://schemas.microsoft.com/office/drawing/2014/main" id="{EA943CA3-F393-0B62-AB4D-83520962161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Rectangle 399">
                <a:extLst>
                  <a:ext uri="{FF2B5EF4-FFF2-40B4-BE49-F238E27FC236}">
                    <a16:creationId xmlns:a16="http://schemas.microsoft.com/office/drawing/2014/main" id="{EE7B4BD0-C590-BF12-C273-C314F9576B6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E4A1FEFF-E144-D6D4-7B28-A3D05BAAA6E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7" name="Group 366">
              <a:extLst>
                <a:ext uri="{FF2B5EF4-FFF2-40B4-BE49-F238E27FC236}">
                  <a16:creationId xmlns:a16="http://schemas.microsoft.com/office/drawing/2014/main" id="{A05929AF-B2E7-9D2A-C40F-36F8D451E6D3}"/>
                </a:ext>
              </a:extLst>
            </p:cNvPr>
            <p:cNvGrpSpPr>
              <a:grpSpLocks noChangeAspect="1"/>
            </p:cNvGrpSpPr>
            <p:nvPr/>
          </p:nvGrpSpPr>
          <p:grpSpPr>
            <a:xfrm>
              <a:off x="5562828" y="5116449"/>
              <a:ext cx="387416" cy="468085"/>
              <a:chOff x="2305050" y="5353050"/>
              <a:chExt cx="600075" cy="725025"/>
            </a:xfrm>
          </p:grpSpPr>
          <p:sp>
            <p:nvSpPr>
              <p:cNvPr id="396" name="Rectangle: Top Corners Rounded 395">
                <a:extLst>
                  <a:ext uri="{FF2B5EF4-FFF2-40B4-BE49-F238E27FC236}">
                    <a16:creationId xmlns:a16="http://schemas.microsoft.com/office/drawing/2014/main" id="{3F31EA96-A57D-E567-4B88-A0A99A63CCA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Rectangle 396">
                <a:extLst>
                  <a:ext uri="{FF2B5EF4-FFF2-40B4-BE49-F238E27FC236}">
                    <a16:creationId xmlns:a16="http://schemas.microsoft.com/office/drawing/2014/main" id="{17DAF17F-EF24-DAFA-384E-6529CB2C1C8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89971272-14F5-7552-F0FF-8FFE03106B1E}"/>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8" name="Group 367">
              <a:extLst>
                <a:ext uri="{FF2B5EF4-FFF2-40B4-BE49-F238E27FC236}">
                  <a16:creationId xmlns:a16="http://schemas.microsoft.com/office/drawing/2014/main" id="{51BD39F0-111F-6833-FF23-804477315B97}"/>
                </a:ext>
              </a:extLst>
            </p:cNvPr>
            <p:cNvGrpSpPr>
              <a:grpSpLocks noChangeAspect="1"/>
            </p:cNvGrpSpPr>
            <p:nvPr/>
          </p:nvGrpSpPr>
          <p:grpSpPr>
            <a:xfrm>
              <a:off x="5562828" y="4727649"/>
              <a:ext cx="387416" cy="468085"/>
              <a:chOff x="2305050" y="5353050"/>
              <a:chExt cx="600075" cy="725025"/>
            </a:xfrm>
          </p:grpSpPr>
          <p:sp>
            <p:nvSpPr>
              <p:cNvPr id="393" name="Rectangle: Top Corners Rounded 392">
                <a:extLst>
                  <a:ext uri="{FF2B5EF4-FFF2-40B4-BE49-F238E27FC236}">
                    <a16:creationId xmlns:a16="http://schemas.microsoft.com/office/drawing/2014/main" id="{4A460F7F-9801-993A-84E1-8EC3FAF020EF}"/>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Rectangle 393">
                <a:extLst>
                  <a:ext uri="{FF2B5EF4-FFF2-40B4-BE49-F238E27FC236}">
                    <a16:creationId xmlns:a16="http://schemas.microsoft.com/office/drawing/2014/main" id="{298C8514-F9FC-E108-6A7A-8310554B5E23}"/>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23CB0909-6E5E-D318-A2F9-24EB5D4E450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9" name="Group 368">
              <a:extLst>
                <a:ext uri="{FF2B5EF4-FFF2-40B4-BE49-F238E27FC236}">
                  <a16:creationId xmlns:a16="http://schemas.microsoft.com/office/drawing/2014/main" id="{A6DFEE3B-4846-569E-1351-42A55E03DE70}"/>
                </a:ext>
              </a:extLst>
            </p:cNvPr>
            <p:cNvGrpSpPr>
              <a:grpSpLocks noChangeAspect="1"/>
            </p:cNvGrpSpPr>
            <p:nvPr/>
          </p:nvGrpSpPr>
          <p:grpSpPr>
            <a:xfrm>
              <a:off x="5562828" y="4338849"/>
              <a:ext cx="387416" cy="468085"/>
              <a:chOff x="2305050" y="5353050"/>
              <a:chExt cx="600075" cy="725025"/>
            </a:xfrm>
          </p:grpSpPr>
          <p:sp>
            <p:nvSpPr>
              <p:cNvPr id="390" name="Rectangle: Top Corners Rounded 389">
                <a:extLst>
                  <a:ext uri="{FF2B5EF4-FFF2-40B4-BE49-F238E27FC236}">
                    <a16:creationId xmlns:a16="http://schemas.microsoft.com/office/drawing/2014/main" id="{BE7CD6B5-91D9-5A58-88C2-07E9002AF3D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1" name="Rectangle 390">
                <a:extLst>
                  <a:ext uri="{FF2B5EF4-FFF2-40B4-BE49-F238E27FC236}">
                    <a16:creationId xmlns:a16="http://schemas.microsoft.com/office/drawing/2014/main" id="{4F838788-E5ED-EA44-9ABE-368CD7EE6CA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F8A8E344-6178-141F-2DBD-9C7D5283A9D7}"/>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0" name="Group 369">
              <a:extLst>
                <a:ext uri="{FF2B5EF4-FFF2-40B4-BE49-F238E27FC236}">
                  <a16:creationId xmlns:a16="http://schemas.microsoft.com/office/drawing/2014/main" id="{84AB9934-86D3-6762-625F-22AB3E5F9D72}"/>
                </a:ext>
              </a:extLst>
            </p:cNvPr>
            <p:cNvGrpSpPr>
              <a:grpSpLocks noChangeAspect="1"/>
            </p:cNvGrpSpPr>
            <p:nvPr/>
          </p:nvGrpSpPr>
          <p:grpSpPr>
            <a:xfrm>
              <a:off x="5562828" y="3950049"/>
              <a:ext cx="387416" cy="468085"/>
              <a:chOff x="2305050" y="5353050"/>
              <a:chExt cx="600075" cy="725025"/>
            </a:xfrm>
          </p:grpSpPr>
          <p:sp>
            <p:nvSpPr>
              <p:cNvPr id="387" name="Rectangle: Top Corners Rounded 386">
                <a:extLst>
                  <a:ext uri="{FF2B5EF4-FFF2-40B4-BE49-F238E27FC236}">
                    <a16:creationId xmlns:a16="http://schemas.microsoft.com/office/drawing/2014/main" id="{5B1E8514-0C67-0195-94FB-CE8B3ED2BC68}"/>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8" name="Rectangle 387">
                <a:extLst>
                  <a:ext uri="{FF2B5EF4-FFF2-40B4-BE49-F238E27FC236}">
                    <a16:creationId xmlns:a16="http://schemas.microsoft.com/office/drawing/2014/main" id="{C9E0F342-933C-1459-751C-703E508DCBA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9" name="Oval 388">
                <a:extLst>
                  <a:ext uri="{FF2B5EF4-FFF2-40B4-BE49-F238E27FC236}">
                    <a16:creationId xmlns:a16="http://schemas.microsoft.com/office/drawing/2014/main" id="{E2F3D6B5-A8C2-86AF-9E58-EE2E328FD99B}"/>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1" name="Group 370">
              <a:extLst>
                <a:ext uri="{FF2B5EF4-FFF2-40B4-BE49-F238E27FC236}">
                  <a16:creationId xmlns:a16="http://schemas.microsoft.com/office/drawing/2014/main" id="{3ECB5973-65F5-8E9B-61CA-F8FBA6924A94}"/>
                </a:ext>
              </a:extLst>
            </p:cNvPr>
            <p:cNvGrpSpPr>
              <a:grpSpLocks noChangeAspect="1"/>
            </p:cNvGrpSpPr>
            <p:nvPr/>
          </p:nvGrpSpPr>
          <p:grpSpPr>
            <a:xfrm>
              <a:off x="5562828" y="3561249"/>
              <a:ext cx="387416" cy="468085"/>
              <a:chOff x="2305050" y="5353050"/>
              <a:chExt cx="600075" cy="725025"/>
            </a:xfrm>
          </p:grpSpPr>
          <p:sp>
            <p:nvSpPr>
              <p:cNvPr id="384" name="Rectangle: Top Corners Rounded 383">
                <a:extLst>
                  <a:ext uri="{FF2B5EF4-FFF2-40B4-BE49-F238E27FC236}">
                    <a16:creationId xmlns:a16="http://schemas.microsoft.com/office/drawing/2014/main" id="{80A72EAE-8B97-E7DA-922B-CAD6294D835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5" name="Rectangle 384">
                <a:extLst>
                  <a:ext uri="{FF2B5EF4-FFF2-40B4-BE49-F238E27FC236}">
                    <a16:creationId xmlns:a16="http://schemas.microsoft.com/office/drawing/2014/main" id="{A851FCBE-D5E1-4D98-93F5-12E57842160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6" name="Oval 385">
                <a:extLst>
                  <a:ext uri="{FF2B5EF4-FFF2-40B4-BE49-F238E27FC236}">
                    <a16:creationId xmlns:a16="http://schemas.microsoft.com/office/drawing/2014/main" id="{DD82EE77-40B6-0105-20E4-6BA6C60E157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2" name="Group 371">
              <a:extLst>
                <a:ext uri="{FF2B5EF4-FFF2-40B4-BE49-F238E27FC236}">
                  <a16:creationId xmlns:a16="http://schemas.microsoft.com/office/drawing/2014/main" id="{0B97F945-B210-4414-BB5B-6B5939EF5412}"/>
                </a:ext>
              </a:extLst>
            </p:cNvPr>
            <p:cNvGrpSpPr>
              <a:grpSpLocks noChangeAspect="1"/>
            </p:cNvGrpSpPr>
            <p:nvPr/>
          </p:nvGrpSpPr>
          <p:grpSpPr>
            <a:xfrm>
              <a:off x="5562828" y="3172449"/>
              <a:ext cx="387416" cy="468085"/>
              <a:chOff x="2305050" y="5353050"/>
              <a:chExt cx="600075" cy="725025"/>
            </a:xfrm>
          </p:grpSpPr>
          <p:sp>
            <p:nvSpPr>
              <p:cNvPr id="381" name="Rectangle: Top Corners Rounded 380">
                <a:extLst>
                  <a:ext uri="{FF2B5EF4-FFF2-40B4-BE49-F238E27FC236}">
                    <a16:creationId xmlns:a16="http://schemas.microsoft.com/office/drawing/2014/main" id="{BBF5DE67-C9AC-AB2F-2025-5FD318CE4A9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Rectangle 381">
                <a:extLst>
                  <a:ext uri="{FF2B5EF4-FFF2-40B4-BE49-F238E27FC236}">
                    <a16:creationId xmlns:a16="http://schemas.microsoft.com/office/drawing/2014/main" id="{66CDFD84-8F8F-0052-8807-88FA980D8AC3}"/>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3" name="Oval 382">
                <a:extLst>
                  <a:ext uri="{FF2B5EF4-FFF2-40B4-BE49-F238E27FC236}">
                    <a16:creationId xmlns:a16="http://schemas.microsoft.com/office/drawing/2014/main" id="{E5665956-8DA2-623B-05A2-FA158EF33162}"/>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3" name="Group 372">
              <a:extLst>
                <a:ext uri="{FF2B5EF4-FFF2-40B4-BE49-F238E27FC236}">
                  <a16:creationId xmlns:a16="http://schemas.microsoft.com/office/drawing/2014/main" id="{20D213F8-348E-973C-7645-CF32EA7A4D77}"/>
                </a:ext>
              </a:extLst>
            </p:cNvPr>
            <p:cNvGrpSpPr>
              <a:grpSpLocks noChangeAspect="1"/>
            </p:cNvGrpSpPr>
            <p:nvPr/>
          </p:nvGrpSpPr>
          <p:grpSpPr>
            <a:xfrm>
              <a:off x="5562828" y="2783649"/>
              <a:ext cx="387416" cy="468085"/>
              <a:chOff x="2305050" y="5353050"/>
              <a:chExt cx="600075" cy="725025"/>
            </a:xfrm>
          </p:grpSpPr>
          <p:sp>
            <p:nvSpPr>
              <p:cNvPr id="378" name="Rectangle: Top Corners Rounded 377">
                <a:extLst>
                  <a:ext uri="{FF2B5EF4-FFF2-40B4-BE49-F238E27FC236}">
                    <a16:creationId xmlns:a16="http://schemas.microsoft.com/office/drawing/2014/main" id="{E0BC7BFF-5813-6CE2-44C3-C869067C322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7249A4E1-CD6D-9ABC-A2FF-BD97F429AFE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Oval 379">
                <a:extLst>
                  <a:ext uri="{FF2B5EF4-FFF2-40B4-BE49-F238E27FC236}">
                    <a16:creationId xmlns:a16="http://schemas.microsoft.com/office/drawing/2014/main" id="{F06E93F2-B547-01BA-3653-24BABD570A3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4" name="Group 373">
              <a:extLst>
                <a:ext uri="{FF2B5EF4-FFF2-40B4-BE49-F238E27FC236}">
                  <a16:creationId xmlns:a16="http://schemas.microsoft.com/office/drawing/2014/main" id="{DEDE0521-F22C-8359-6C6A-D0F0512EE490}"/>
                </a:ext>
              </a:extLst>
            </p:cNvPr>
            <p:cNvGrpSpPr>
              <a:grpSpLocks noChangeAspect="1"/>
            </p:cNvGrpSpPr>
            <p:nvPr/>
          </p:nvGrpSpPr>
          <p:grpSpPr>
            <a:xfrm>
              <a:off x="5562828" y="2394849"/>
              <a:ext cx="387416" cy="468085"/>
              <a:chOff x="2305050" y="5353050"/>
              <a:chExt cx="600075" cy="725025"/>
            </a:xfrm>
          </p:grpSpPr>
          <p:sp>
            <p:nvSpPr>
              <p:cNvPr id="375" name="Rectangle: Top Corners Rounded 374">
                <a:extLst>
                  <a:ext uri="{FF2B5EF4-FFF2-40B4-BE49-F238E27FC236}">
                    <a16:creationId xmlns:a16="http://schemas.microsoft.com/office/drawing/2014/main" id="{31E49023-7ADA-521C-A9EC-FA5B97CE0E1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7EFE1705-39C3-8C05-424E-63B4094AB8B6}"/>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7" name="Oval 376">
                <a:extLst>
                  <a:ext uri="{FF2B5EF4-FFF2-40B4-BE49-F238E27FC236}">
                    <a16:creationId xmlns:a16="http://schemas.microsoft.com/office/drawing/2014/main" id="{E06D53F5-79F0-F181-263E-88C48280D38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05" name="Group 404">
            <a:extLst>
              <a:ext uri="{FF2B5EF4-FFF2-40B4-BE49-F238E27FC236}">
                <a16:creationId xmlns:a16="http://schemas.microsoft.com/office/drawing/2014/main" id="{0288796C-3A92-3757-A7E6-5B7215716634}"/>
              </a:ext>
            </a:extLst>
          </p:cNvPr>
          <p:cNvGrpSpPr>
            <a:grpSpLocks noChangeAspect="1"/>
          </p:cNvGrpSpPr>
          <p:nvPr/>
        </p:nvGrpSpPr>
        <p:grpSpPr>
          <a:xfrm>
            <a:off x="2801234" y="2865295"/>
            <a:ext cx="274373" cy="331504"/>
            <a:chOff x="2305050" y="5353050"/>
            <a:chExt cx="600075" cy="725025"/>
          </a:xfrm>
        </p:grpSpPr>
        <p:sp>
          <p:nvSpPr>
            <p:cNvPr id="406" name="Rectangle: Top Corners Rounded 405">
              <a:extLst>
                <a:ext uri="{FF2B5EF4-FFF2-40B4-BE49-F238E27FC236}">
                  <a16:creationId xmlns:a16="http://schemas.microsoft.com/office/drawing/2014/main" id="{936CF3FE-CD3C-ACD3-E85B-135D55624B56}"/>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Rectangle 406">
              <a:extLst>
                <a:ext uri="{FF2B5EF4-FFF2-40B4-BE49-F238E27FC236}">
                  <a16:creationId xmlns:a16="http://schemas.microsoft.com/office/drawing/2014/main" id="{F165EEA1-B6F2-903D-679B-4714199643D8}"/>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8" name="Oval 407">
              <a:extLst>
                <a:ext uri="{FF2B5EF4-FFF2-40B4-BE49-F238E27FC236}">
                  <a16:creationId xmlns:a16="http://schemas.microsoft.com/office/drawing/2014/main" id="{C20AB6DD-6CF5-4AE8-7591-08FFEDBADFCA}"/>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9" name="Group 408">
            <a:extLst>
              <a:ext uri="{FF2B5EF4-FFF2-40B4-BE49-F238E27FC236}">
                <a16:creationId xmlns:a16="http://schemas.microsoft.com/office/drawing/2014/main" id="{E9690E4B-848F-C482-0A09-E6FF081E6C7C}"/>
              </a:ext>
            </a:extLst>
          </p:cNvPr>
          <p:cNvGrpSpPr>
            <a:grpSpLocks noChangeAspect="1"/>
          </p:cNvGrpSpPr>
          <p:nvPr/>
        </p:nvGrpSpPr>
        <p:grpSpPr>
          <a:xfrm>
            <a:off x="2801234" y="2589942"/>
            <a:ext cx="274373" cy="331504"/>
            <a:chOff x="2305050" y="5353050"/>
            <a:chExt cx="600075" cy="725025"/>
          </a:xfrm>
          <a:solidFill>
            <a:srgbClr val="89C978"/>
          </a:solidFill>
        </p:grpSpPr>
        <p:sp>
          <p:nvSpPr>
            <p:cNvPr id="410" name="Rectangle: Top Corners Rounded 409">
              <a:extLst>
                <a:ext uri="{FF2B5EF4-FFF2-40B4-BE49-F238E27FC236}">
                  <a16:creationId xmlns:a16="http://schemas.microsoft.com/office/drawing/2014/main" id="{80322328-89E4-CBF7-4296-71BC70E0D737}"/>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Rectangle 410">
              <a:extLst>
                <a:ext uri="{FF2B5EF4-FFF2-40B4-BE49-F238E27FC236}">
                  <a16:creationId xmlns:a16="http://schemas.microsoft.com/office/drawing/2014/main" id="{B81F51A3-F567-E46B-0039-4AB55972621E}"/>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38717DAB-3E87-3F50-4EF5-D84CC1DBC596}"/>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3" name="Group 412">
            <a:extLst>
              <a:ext uri="{FF2B5EF4-FFF2-40B4-BE49-F238E27FC236}">
                <a16:creationId xmlns:a16="http://schemas.microsoft.com/office/drawing/2014/main" id="{DB2A17B7-B2F1-B03C-95B2-C71BFDDAAA4C}"/>
              </a:ext>
            </a:extLst>
          </p:cNvPr>
          <p:cNvGrpSpPr/>
          <p:nvPr/>
        </p:nvGrpSpPr>
        <p:grpSpPr>
          <a:xfrm>
            <a:off x="3505079" y="3140648"/>
            <a:ext cx="274373" cy="2810534"/>
            <a:chOff x="6241758" y="2390400"/>
            <a:chExt cx="387416" cy="3968485"/>
          </a:xfrm>
        </p:grpSpPr>
        <p:grpSp>
          <p:nvGrpSpPr>
            <p:cNvPr id="414" name="Group 413">
              <a:extLst>
                <a:ext uri="{FF2B5EF4-FFF2-40B4-BE49-F238E27FC236}">
                  <a16:creationId xmlns:a16="http://schemas.microsoft.com/office/drawing/2014/main" id="{B134B299-A6BB-C45C-F7A8-553FC60CE0A0}"/>
                </a:ext>
              </a:extLst>
            </p:cNvPr>
            <p:cNvGrpSpPr>
              <a:grpSpLocks noChangeAspect="1"/>
            </p:cNvGrpSpPr>
            <p:nvPr/>
          </p:nvGrpSpPr>
          <p:grpSpPr>
            <a:xfrm>
              <a:off x="6241758" y="5890800"/>
              <a:ext cx="387416" cy="468085"/>
              <a:chOff x="2305050" y="5353050"/>
              <a:chExt cx="600075" cy="725025"/>
            </a:xfrm>
          </p:grpSpPr>
          <p:sp>
            <p:nvSpPr>
              <p:cNvPr id="451" name="Rectangle: Top Corners Rounded 450">
                <a:extLst>
                  <a:ext uri="{FF2B5EF4-FFF2-40B4-BE49-F238E27FC236}">
                    <a16:creationId xmlns:a16="http://schemas.microsoft.com/office/drawing/2014/main" id="{772BDE9E-23AC-7F73-F1DD-577A96D53CA8}"/>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2" name="Rectangle 451">
                <a:extLst>
                  <a:ext uri="{FF2B5EF4-FFF2-40B4-BE49-F238E27FC236}">
                    <a16:creationId xmlns:a16="http://schemas.microsoft.com/office/drawing/2014/main" id="{25EC81A2-4075-C993-F7FF-F3E6077CDF0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3" name="Oval 452">
                <a:extLst>
                  <a:ext uri="{FF2B5EF4-FFF2-40B4-BE49-F238E27FC236}">
                    <a16:creationId xmlns:a16="http://schemas.microsoft.com/office/drawing/2014/main" id="{111B9CBB-EAFE-7A2A-A7B8-54892673FEE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5" name="Group 414">
              <a:extLst>
                <a:ext uri="{FF2B5EF4-FFF2-40B4-BE49-F238E27FC236}">
                  <a16:creationId xmlns:a16="http://schemas.microsoft.com/office/drawing/2014/main" id="{D4B84460-6344-DD7D-9FED-908CF4358FE3}"/>
                </a:ext>
              </a:extLst>
            </p:cNvPr>
            <p:cNvGrpSpPr>
              <a:grpSpLocks noChangeAspect="1"/>
            </p:cNvGrpSpPr>
            <p:nvPr/>
          </p:nvGrpSpPr>
          <p:grpSpPr>
            <a:xfrm>
              <a:off x="6241758" y="5500800"/>
              <a:ext cx="387416" cy="468085"/>
              <a:chOff x="2305050" y="5353050"/>
              <a:chExt cx="600075" cy="725025"/>
            </a:xfrm>
          </p:grpSpPr>
          <p:sp>
            <p:nvSpPr>
              <p:cNvPr id="448" name="Rectangle: Top Corners Rounded 447">
                <a:extLst>
                  <a:ext uri="{FF2B5EF4-FFF2-40B4-BE49-F238E27FC236}">
                    <a16:creationId xmlns:a16="http://schemas.microsoft.com/office/drawing/2014/main" id="{E7DD3DE5-DCF8-2848-0D84-D5E7C34BBCA6}"/>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9" name="Rectangle 448">
                <a:extLst>
                  <a:ext uri="{FF2B5EF4-FFF2-40B4-BE49-F238E27FC236}">
                    <a16:creationId xmlns:a16="http://schemas.microsoft.com/office/drawing/2014/main" id="{0081A421-3B54-C689-10DD-C75A92549047}"/>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0" name="Oval 449">
                <a:extLst>
                  <a:ext uri="{FF2B5EF4-FFF2-40B4-BE49-F238E27FC236}">
                    <a16:creationId xmlns:a16="http://schemas.microsoft.com/office/drawing/2014/main" id="{D2468B64-3195-93EE-EE42-9BECA6F279A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6" name="Group 415">
              <a:extLst>
                <a:ext uri="{FF2B5EF4-FFF2-40B4-BE49-F238E27FC236}">
                  <a16:creationId xmlns:a16="http://schemas.microsoft.com/office/drawing/2014/main" id="{9C164E84-DA32-821C-BE04-11DF9A419BC7}"/>
                </a:ext>
              </a:extLst>
            </p:cNvPr>
            <p:cNvGrpSpPr>
              <a:grpSpLocks noChangeAspect="1"/>
            </p:cNvGrpSpPr>
            <p:nvPr/>
          </p:nvGrpSpPr>
          <p:grpSpPr>
            <a:xfrm>
              <a:off x="6241758" y="5112000"/>
              <a:ext cx="387416" cy="468085"/>
              <a:chOff x="2305050" y="5353050"/>
              <a:chExt cx="600075" cy="725025"/>
            </a:xfrm>
          </p:grpSpPr>
          <p:sp>
            <p:nvSpPr>
              <p:cNvPr id="445" name="Rectangle: Top Corners Rounded 444">
                <a:extLst>
                  <a:ext uri="{FF2B5EF4-FFF2-40B4-BE49-F238E27FC236}">
                    <a16:creationId xmlns:a16="http://schemas.microsoft.com/office/drawing/2014/main" id="{181E1702-5349-8BC2-1361-7ABE3C3579B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Rectangle 445">
                <a:extLst>
                  <a:ext uri="{FF2B5EF4-FFF2-40B4-BE49-F238E27FC236}">
                    <a16:creationId xmlns:a16="http://schemas.microsoft.com/office/drawing/2014/main" id="{611498B9-5860-02CE-944B-58CF61D9238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B85B551B-DDB2-DFFF-761B-D331C90FF85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7" name="Group 416">
              <a:extLst>
                <a:ext uri="{FF2B5EF4-FFF2-40B4-BE49-F238E27FC236}">
                  <a16:creationId xmlns:a16="http://schemas.microsoft.com/office/drawing/2014/main" id="{861528F9-A00C-AE8E-FEAD-BA9CA94F97DE}"/>
                </a:ext>
              </a:extLst>
            </p:cNvPr>
            <p:cNvGrpSpPr>
              <a:grpSpLocks noChangeAspect="1"/>
            </p:cNvGrpSpPr>
            <p:nvPr/>
          </p:nvGrpSpPr>
          <p:grpSpPr>
            <a:xfrm>
              <a:off x="6241758" y="4723200"/>
              <a:ext cx="387416" cy="468085"/>
              <a:chOff x="2305050" y="5353050"/>
              <a:chExt cx="600075" cy="725025"/>
            </a:xfrm>
          </p:grpSpPr>
          <p:sp>
            <p:nvSpPr>
              <p:cNvPr id="442" name="Rectangle: Top Corners Rounded 441">
                <a:extLst>
                  <a:ext uri="{FF2B5EF4-FFF2-40B4-BE49-F238E27FC236}">
                    <a16:creationId xmlns:a16="http://schemas.microsoft.com/office/drawing/2014/main" id="{BD49E7BE-B9D2-ABF7-E465-739D1EAA874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Rectangle 442">
                <a:extLst>
                  <a:ext uri="{FF2B5EF4-FFF2-40B4-BE49-F238E27FC236}">
                    <a16:creationId xmlns:a16="http://schemas.microsoft.com/office/drawing/2014/main" id="{43CA712E-972B-D0F0-4195-C98DE21EF38A}"/>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FE3B6B46-F6C0-D2C4-94E5-0A5B1EF120B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8" name="Group 417">
              <a:extLst>
                <a:ext uri="{FF2B5EF4-FFF2-40B4-BE49-F238E27FC236}">
                  <a16:creationId xmlns:a16="http://schemas.microsoft.com/office/drawing/2014/main" id="{8CD098CA-EA57-22C2-49C6-125CB905AA92}"/>
                </a:ext>
              </a:extLst>
            </p:cNvPr>
            <p:cNvGrpSpPr>
              <a:grpSpLocks noChangeAspect="1"/>
            </p:cNvGrpSpPr>
            <p:nvPr/>
          </p:nvGrpSpPr>
          <p:grpSpPr>
            <a:xfrm>
              <a:off x="6241758" y="4334400"/>
              <a:ext cx="387416" cy="468085"/>
              <a:chOff x="2305050" y="5353050"/>
              <a:chExt cx="600075" cy="725025"/>
            </a:xfrm>
          </p:grpSpPr>
          <p:sp>
            <p:nvSpPr>
              <p:cNvPr id="439" name="Rectangle: Top Corners Rounded 438">
                <a:extLst>
                  <a:ext uri="{FF2B5EF4-FFF2-40B4-BE49-F238E27FC236}">
                    <a16:creationId xmlns:a16="http://schemas.microsoft.com/office/drawing/2014/main" id="{296247F0-A978-F6A7-BF3D-15FC15CD73B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Rectangle 439">
                <a:extLst>
                  <a:ext uri="{FF2B5EF4-FFF2-40B4-BE49-F238E27FC236}">
                    <a16:creationId xmlns:a16="http://schemas.microsoft.com/office/drawing/2014/main" id="{221CA6EC-0ADC-C111-31BB-513F0EEE815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1" name="Oval 440">
                <a:extLst>
                  <a:ext uri="{FF2B5EF4-FFF2-40B4-BE49-F238E27FC236}">
                    <a16:creationId xmlns:a16="http://schemas.microsoft.com/office/drawing/2014/main" id="{444D3E73-968B-EB62-D8E1-7A04D1B7BFE2}"/>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9" name="Group 418">
              <a:extLst>
                <a:ext uri="{FF2B5EF4-FFF2-40B4-BE49-F238E27FC236}">
                  <a16:creationId xmlns:a16="http://schemas.microsoft.com/office/drawing/2014/main" id="{C047759F-3878-D5F4-055C-27524DAA5419}"/>
                </a:ext>
              </a:extLst>
            </p:cNvPr>
            <p:cNvGrpSpPr>
              <a:grpSpLocks noChangeAspect="1"/>
            </p:cNvGrpSpPr>
            <p:nvPr/>
          </p:nvGrpSpPr>
          <p:grpSpPr>
            <a:xfrm>
              <a:off x="6241758" y="3945600"/>
              <a:ext cx="387416" cy="468085"/>
              <a:chOff x="2305050" y="5353050"/>
              <a:chExt cx="600075" cy="725025"/>
            </a:xfrm>
          </p:grpSpPr>
          <p:sp>
            <p:nvSpPr>
              <p:cNvPr id="436" name="Rectangle: Top Corners Rounded 435">
                <a:extLst>
                  <a:ext uri="{FF2B5EF4-FFF2-40B4-BE49-F238E27FC236}">
                    <a16:creationId xmlns:a16="http://schemas.microsoft.com/office/drawing/2014/main" id="{C4902470-980F-4C2D-0273-4780FF9D0C5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Rectangle 436">
                <a:extLst>
                  <a:ext uri="{FF2B5EF4-FFF2-40B4-BE49-F238E27FC236}">
                    <a16:creationId xmlns:a16="http://schemas.microsoft.com/office/drawing/2014/main" id="{ABE7D6A0-E5A2-F0F8-D9D7-AC2CD0277916}"/>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5792CDC9-C705-9508-7251-8CCB58100FBB}"/>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0" name="Group 419">
              <a:extLst>
                <a:ext uri="{FF2B5EF4-FFF2-40B4-BE49-F238E27FC236}">
                  <a16:creationId xmlns:a16="http://schemas.microsoft.com/office/drawing/2014/main" id="{648B5DD5-7B22-F183-4219-F1896117EA4D}"/>
                </a:ext>
              </a:extLst>
            </p:cNvPr>
            <p:cNvGrpSpPr>
              <a:grpSpLocks noChangeAspect="1"/>
            </p:cNvGrpSpPr>
            <p:nvPr/>
          </p:nvGrpSpPr>
          <p:grpSpPr>
            <a:xfrm>
              <a:off x="6241758" y="3556800"/>
              <a:ext cx="387416" cy="468085"/>
              <a:chOff x="2305050" y="5353050"/>
              <a:chExt cx="600075" cy="725025"/>
            </a:xfrm>
          </p:grpSpPr>
          <p:sp>
            <p:nvSpPr>
              <p:cNvPr id="433" name="Rectangle: Top Corners Rounded 432">
                <a:extLst>
                  <a:ext uri="{FF2B5EF4-FFF2-40B4-BE49-F238E27FC236}">
                    <a16:creationId xmlns:a16="http://schemas.microsoft.com/office/drawing/2014/main" id="{D70EAD4D-6FCB-4EAF-F7A6-2673F4545736}"/>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Rectangle 433">
                <a:extLst>
                  <a:ext uri="{FF2B5EF4-FFF2-40B4-BE49-F238E27FC236}">
                    <a16:creationId xmlns:a16="http://schemas.microsoft.com/office/drawing/2014/main" id="{1628720C-CFCC-723E-A5B8-EB0B6EB0BD4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A06E4349-7C20-80A1-768B-1EB49CFC4CBA}"/>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AB3653D-3FEB-9751-2206-AD4E2C64F57A}"/>
                </a:ext>
              </a:extLst>
            </p:cNvPr>
            <p:cNvGrpSpPr>
              <a:grpSpLocks noChangeAspect="1"/>
            </p:cNvGrpSpPr>
            <p:nvPr/>
          </p:nvGrpSpPr>
          <p:grpSpPr>
            <a:xfrm>
              <a:off x="6241758" y="3168000"/>
              <a:ext cx="387416" cy="468085"/>
              <a:chOff x="2305050" y="5353050"/>
              <a:chExt cx="600075" cy="725025"/>
            </a:xfrm>
          </p:grpSpPr>
          <p:sp>
            <p:nvSpPr>
              <p:cNvPr id="430" name="Rectangle: Top Corners Rounded 429">
                <a:extLst>
                  <a:ext uri="{FF2B5EF4-FFF2-40B4-BE49-F238E27FC236}">
                    <a16:creationId xmlns:a16="http://schemas.microsoft.com/office/drawing/2014/main" id="{0A1808ED-5ABF-0F84-B4DE-E9763841159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Rectangle 430">
                <a:extLst>
                  <a:ext uri="{FF2B5EF4-FFF2-40B4-BE49-F238E27FC236}">
                    <a16:creationId xmlns:a16="http://schemas.microsoft.com/office/drawing/2014/main" id="{173BF91B-33E1-0CA4-7F9B-C03B0AC2AF5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97FE0A31-5DF6-E9BA-8D75-71096D5AD233}"/>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2" name="Group 421">
              <a:extLst>
                <a:ext uri="{FF2B5EF4-FFF2-40B4-BE49-F238E27FC236}">
                  <a16:creationId xmlns:a16="http://schemas.microsoft.com/office/drawing/2014/main" id="{8987488F-995B-9B75-DDD4-B4BC01E4E71F}"/>
                </a:ext>
              </a:extLst>
            </p:cNvPr>
            <p:cNvGrpSpPr>
              <a:grpSpLocks noChangeAspect="1"/>
            </p:cNvGrpSpPr>
            <p:nvPr/>
          </p:nvGrpSpPr>
          <p:grpSpPr>
            <a:xfrm>
              <a:off x="6241758" y="2779200"/>
              <a:ext cx="387416" cy="468085"/>
              <a:chOff x="2305050" y="5353050"/>
              <a:chExt cx="600075" cy="725025"/>
            </a:xfrm>
          </p:grpSpPr>
          <p:sp>
            <p:nvSpPr>
              <p:cNvPr id="427" name="Rectangle: Top Corners Rounded 426">
                <a:extLst>
                  <a:ext uri="{FF2B5EF4-FFF2-40B4-BE49-F238E27FC236}">
                    <a16:creationId xmlns:a16="http://schemas.microsoft.com/office/drawing/2014/main" id="{A06354CD-CF42-569E-3156-C84BAD999FD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Rectangle 427">
                <a:extLst>
                  <a:ext uri="{FF2B5EF4-FFF2-40B4-BE49-F238E27FC236}">
                    <a16:creationId xmlns:a16="http://schemas.microsoft.com/office/drawing/2014/main" id="{5299081D-9876-F3D3-1E22-27FECE3BADCF}"/>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B9868DA6-5333-97BA-D9B2-2548E970486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1F02FCE2-829C-2A7D-DBAC-FDCF5950F157}"/>
                </a:ext>
              </a:extLst>
            </p:cNvPr>
            <p:cNvGrpSpPr>
              <a:grpSpLocks noChangeAspect="1"/>
            </p:cNvGrpSpPr>
            <p:nvPr/>
          </p:nvGrpSpPr>
          <p:grpSpPr>
            <a:xfrm>
              <a:off x="6241758" y="2390400"/>
              <a:ext cx="387416" cy="468085"/>
              <a:chOff x="2305050" y="5353050"/>
              <a:chExt cx="600075" cy="725025"/>
            </a:xfrm>
          </p:grpSpPr>
          <p:sp>
            <p:nvSpPr>
              <p:cNvPr id="424" name="Rectangle: Top Corners Rounded 423">
                <a:extLst>
                  <a:ext uri="{FF2B5EF4-FFF2-40B4-BE49-F238E27FC236}">
                    <a16:creationId xmlns:a16="http://schemas.microsoft.com/office/drawing/2014/main" id="{4D591F2E-56D3-0534-A7E9-56275BFD5255}"/>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5" name="Rectangle 424">
                <a:extLst>
                  <a:ext uri="{FF2B5EF4-FFF2-40B4-BE49-F238E27FC236}">
                    <a16:creationId xmlns:a16="http://schemas.microsoft.com/office/drawing/2014/main" id="{F183073A-8264-AB66-9D3E-4065CCC002F3}"/>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295BC484-4E39-29EC-B038-7E0E14B9D88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54" name="Group 453">
            <a:extLst>
              <a:ext uri="{FF2B5EF4-FFF2-40B4-BE49-F238E27FC236}">
                <a16:creationId xmlns:a16="http://schemas.microsoft.com/office/drawing/2014/main" id="{DFEDDD58-B836-E141-E621-B017A2BB0291}"/>
              </a:ext>
            </a:extLst>
          </p:cNvPr>
          <p:cNvGrpSpPr>
            <a:grpSpLocks noChangeAspect="1"/>
          </p:cNvGrpSpPr>
          <p:nvPr/>
        </p:nvGrpSpPr>
        <p:grpSpPr>
          <a:xfrm>
            <a:off x="3505079" y="2865295"/>
            <a:ext cx="274373" cy="331504"/>
            <a:chOff x="2305050" y="5353050"/>
            <a:chExt cx="600075" cy="725025"/>
          </a:xfrm>
        </p:grpSpPr>
        <p:sp>
          <p:nvSpPr>
            <p:cNvPr id="455" name="Rectangle: Top Corners Rounded 454">
              <a:extLst>
                <a:ext uri="{FF2B5EF4-FFF2-40B4-BE49-F238E27FC236}">
                  <a16:creationId xmlns:a16="http://schemas.microsoft.com/office/drawing/2014/main" id="{E471AAC9-8C42-8A93-B605-D2E216B413F9}"/>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6" name="Rectangle 455">
              <a:extLst>
                <a:ext uri="{FF2B5EF4-FFF2-40B4-BE49-F238E27FC236}">
                  <a16:creationId xmlns:a16="http://schemas.microsoft.com/office/drawing/2014/main" id="{56DDAF32-F7F0-0AD3-F238-50B6871DBF4A}"/>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7" name="Oval 456">
              <a:extLst>
                <a:ext uri="{FF2B5EF4-FFF2-40B4-BE49-F238E27FC236}">
                  <a16:creationId xmlns:a16="http://schemas.microsoft.com/office/drawing/2014/main" id="{17B9D780-5887-D613-36DA-439676BB9C4B}"/>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8" name="Group 457">
            <a:extLst>
              <a:ext uri="{FF2B5EF4-FFF2-40B4-BE49-F238E27FC236}">
                <a16:creationId xmlns:a16="http://schemas.microsoft.com/office/drawing/2014/main" id="{2D40D24F-9F68-D67F-E67F-3B326ADFA64E}"/>
              </a:ext>
            </a:extLst>
          </p:cNvPr>
          <p:cNvGrpSpPr>
            <a:grpSpLocks noChangeAspect="1"/>
          </p:cNvGrpSpPr>
          <p:nvPr/>
        </p:nvGrpSpPr>
        <p:grpSpPr>
          <a:xfrm>
            <a:off x="3505079" y="2589942"/>
            <a:ext cx="274373" cy="331504"/>
            <a:chOff x="2305050" y="5353050"/>
            <a:chExt cx="600075" cy="725025"/>
          </a:xfrm>
          <a:solidFill>
            <a:srgbClr val="89C978"/>
          </a:solidFill>
        </p:grpSpPr>
        <p:sp>
          <p:nvSpPr>
            <p:cNvPr id="459" name="Rectangle: Top Corners Rounded 458">
              <a:extLst>
                <a:ext uri="{FF2B5EF4-FFF2-40B4-BE49-F238E27FC236}">
                  <a16:creationId xmlns:a16="http://schemas.microsoft.com/office/drawing/2014/main" id="{D6BA986A-C1D1-7F46-FB51-3E6D5D683FBB}"/>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0" name="Rectangle 459">
              <a:extLst>
                <a:ext uri="{FF2B5EF4-FFF2-40B4-BE49-F238E27FC236}">
                  <a16:creationId xmlns:a16="http://schemas.microsoft.com/office/drawing/2014/main" id="{934FCFBA-BCCD-C377-9E6E-57B499E0E451}"/>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1" name="Oval 460">
              <a:extLst>
                <a:ext uri="{FF2B5EF4-FFF2-40B4-BE49-F238E27FC236}">
                  <a16:creationId xmlns:a16="http://schemas.microsoft.com/office/drawing/2014/main" id="{49AAE50E-B052-A492-F0D5-08B9B935B292}"/>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2" name="Group 461">
            <a:extLst>
              <a:ext uri="{FF2B5EF4-FFF2-40B4-BE49-F238E27FC236}">
                <a16:creationId xmlns:a16="http://schemas.microsoft.com/office/drawing/2014/main" id="{EBEDA081-9E22-DB91-847E-5D1522BF7A26}"/>
              </a:ext>
            </a:extLst>
          </p:cNvPr>
          <p:cNvGrpSpPr>
            <a:grpSpLocks noChangeAspect="1"/>
          </p:cNvGrpSpPr>
          <p:nvPr/>
        </p:nvGrpSpPr>
        <p:grpSpPr>
          <a:xfrm>
            <a:off x="3505079" y="2314589"/>
            <a:ext cx="274373" cy="331504"/>
            <a:chOff x="2305050" y="5353050"/>
            <a:chExt cx="600075" cy="725025"/>
          </a:xfrm>
          <a:solidFill>
            <a:srgbClr val="A63DB1"/>
          </a:solidFill>
        </p:grpSpPr>
        <p:sp>
          <p:nvSpPr>
            <p:cNvPr id="463" name="Rectangle: Top Corners Rounded 462">
              <a:extLst>
                <a:ext uri="{FF2B5EF4-FFF2-40B4-BE49-F238E27FC236}">
                  <a16:creationId xmlns:a16="http://schemas.microsoft.com/office/drawing/2014/main" id="{96E66FDF-266B-5B87-4754-035CE6862C93}"/>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4" name="Rectangle 463">
              <a:extLst>
                <a:ext uri="{FF2B5EF4-FFF2-40B4-BE49-F238E27FC236}">
                  <a16:creationId xmlns:a16="http://schemas.microsoft.com/office/drawing/2014/main" id="{097D63E1-19D4-EA5C-26E4-D294E9CA4527}"/>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5" name="Oval 464">
              <a:extLst>
                <a:ext uri="{FF2B5EF4-FFF2-40B4-BE49-F238E27FC236}">
                  <a16:creationId xmlns:a16="http://schemas.microsoft.com/office/drawing/2014/main" id="{13CCF333-D265-0052-F907-5C67C798D3AB}"/>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378DCC1D-9055-D8C3-E69C-C2C622DDC0E1}"/>
              </a:ext>
            </a:extLst>
          </p:cNvPr>
          <p:cNvGrpSpPr/>
          <p:nvPr/>
        </p:nvGrpSpPr>
        <p:grpSpPr>
          <a:xfrm>
            <a:off x="6786689" y="3691354"/>
            <a:ext cx="274373" cy="2259828"/>
            <a:chOff x="7027938" y="3471647"/>
            <a:chExt cx="299119" cy="2463648"/>
          </a:xfrm>
        </p:grpSpPr>
        <p:grpSp>
          <p:nvGrpSpPr>
            <p:cNvPr id="468" name="Group 467">
              <a:extLst>
                <a:ext uri="{FF2B5EF4-FFF2-40B4-BE49-F238E27FC236}">
                  <a16:creationId xmlns:a16="http://schemas.microsoft.com/office/drawing/2014/main" id="{1F95B5FB-7B6A-1508-2AF3-C5F378959EB1}"/>
                </a:ext>
              </a:extLst>
            </p:cNvPr>
            <p:cNvGrpSpPr>
              <a:grpSpLocks noChangeAspect="1"/>
            </p:cNvGrpSpPr>
            <p:nvPr/>
          </p:nvGrpSpPr>
          <p:grpSpPr>
            <a:xfrm>
              <a:off x="7027938" y="5573892"/>
              <a:ext cx="299119" cy="361403"/>
              <a:chOff x="2305050" y="5353050"/>
              <a:chExt cx="600075" cy="725025"/>
            </a:xfrm>
            <a:solidFill>
              <a:srgbClr val="89C978"/>
            </a:solidFill>
          </p:grpSpPr>
          <p:sp>
            <p:nvSpPr>
              <p:cNvPr id="505" name="Rectangle: Top Corners Rounded 504">
                <a:extLst>
                  <a:ext uri="{FF2B5EF4-FFF2-40B4-BE49-F238E27FC236}">
                    <a16:creationId xmlns:a16="http://schemas.microsoft.com/office/drawing/2014/main" id="{1B2ECAC2-3068-1E44-95E1-0192E763B96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Rectangle 505">
                <a:extLst>
                  <a:ext uri="{FF2B5EF4-FFF2-40B4-BE49-F238E27FC236}">
                    <a16:creationId xmlns:a16="http://schemas.microsoft.com/office/drawing/2014/main" id="{B4C5F6EA-FD2B-55E2-FE2F-C583666C83A8}"/>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81244009-595E-CAE1-B5EF-1A1B2D3A05AD}"/>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9" name="Group 468">
              <a:extLst>
                <a:ext uri="{FF2B5EF4-FFF2-40B4-BE49-F238E27FC236}">
                  <a16:creationId xmlns:a16="http://schemas.microsoft.com/office/drawing/2014/main" id="{A26B8B97-BED0-2132-B829-8ACA4FA9048F}"/>
                </a:ext>
              </a:extLst>
            </p:cNvPr>
            <p:cNvGrpSpPr>
              <a:grpSpLocks noChangeAspect="1"/>
            </p:cNvGrpSpPr>
            <p:nvPr/>
          </p:nvGrpSpPr>
          <p:grpSpPr>
            <a:xfrm>
              <a:off x="7027938" y="5272777"/>
              <a:ext cx="299119" cy="361403"/>
              <a:chOff x="2305050" y="5353050"/>
              <a:chExt cx="600075" cy="725025"/>
            </a:xfrm>
            <a:solidFill>
              <a:srgbClr val="89C978"/>
            </a:solidFill>
          </p:grpSpPr>
          <p:sp>
            <p:nvSpPr>
              <p:cNvPr id="502" name="Rectangle: Top Corners Rounded 501">
                <a:extLst>
                  <a:ext uri="{FF2B5EF4-FFF2-40B4-BE49-F238E27FC236}">
                    <a16:creationId xmlns:a16="http://schemas.microsoft.com/office/drawing/2014/main" id="{388F3094-9CD4-CA55-BF26-2AEDBF28D46C}"/>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Rectangle 502">
                <a:extLst>
                  <a:ext uri="{FF2B5EF4-FFF2-40B4-BE49-F238E27FC236}">
                    <a16:creationId xmlns:a16="http://schemas.microsoft.com/office/drawing/2014/main" id="{E40AD430-2E2A-92B4-5F48-B11BFAFCF545}"/>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CDF73519-3E29-CF2D-423E-D975057F3701}"/>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0" name="Group 469">
              <a:extLst>
                <a:ext uri="{FF2B5EF4-FFF2-40B4-BE49-F238E27FC236}">
                  <a16:creationId xmlns:a16="http://schemas.microsoft.com/office/drawing/2014/main" id="{B9D1CEE2-E1E2-9643-8307-78B2F3F35C26}"/>
                </a:ext>
              </a:extLst>
            </p:cNvPr>
            <p:cNvGrpSpPr>
              <a:grpSpLocks noChangeAspect="1"/>
            </p:cNvGrpSpPr>
            <p:nvPr/>
          </p:nvGrpSpPr>
          <p:grpSpPr>
            <a:xfrm>
              <a:off x="7027938" y="4972589"/>
              <a:ext cx="299119" cy="361403"/>
              <a:chOff x="2305050" y="5353050"/>
              <a:chExt cx="600075" cy="725025"/>
            </a:xfrm>
            <a:solidFill>
              <a:srgbClr val="89C978"/>
            </a:solidFill>
          </p:grpSpPr>
          <p:sp>
            <p:nvSpPr>
              <p:cNvPr id="499" name="Rectangle: Top Corners Rounded 498">
                <a:extLst>
                  <a:ext uri="{FF2B5EF4-FFF2-40B4-BE49-F238E27FC236}">
                    <a16:creationId xmlns:a16="http://schemas.microsoft.com/office/drawing/2014/main" id="{6383CDC6-2BE3-1C15-FEE4-C05DB3C8627E}"/>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0" name="Rectangle 499">
                <a:extLst>
                  <a:ext uri="{FF2B5EF4-FFF2-40B4-BE49-F238E27FC236}">
                    <a16:creationId xmlns:a16="http://schemas.microsoft.com/office/drawing/2014/main" id="{0969D818-2C4E-7F86-C730-D4B30920A95A}"/>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63234631-417A-D313-BAD0-76F0B7361AA4}"/>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1" name="Group 470">
              <a:extLst>
                <a:ext uri="{FF2B5EF4-FFF2-40B4-BE49-F238E27FC236}">
                  <a16:creationId xmlns:a16="http://schemas.microsoft.com/office/drawing/2014/main" id="{2DF4FE1B-837C-69CC-B85B-C0A4B7052937}"/>
                </a:ext>
              </a:extLst>
            </p:cNvPr>
            <p:cNvGrpSpPr>
              <a:grpSpLocks noChangeAspect="1"/>
            </p:cNvGrpSpPr>
            <p:nvPr/>
          </p:nvGrpSpPr>
          <p:grpSpPr>
            <a:xfrm>
              <a:off x="7027938" y="4672400"/>
              <a:ext cx="299119" cy="361403"/>
              <a:chOff x="2305050" y="5353050"/>
              <a:chExt cx="600075" cy="725025"/>
            </a:xfrm>
            <a:solidFill>
              <a:srgbClr val="89C978"/>
            </a:solidFill>
          </p:grpSpPr>
          <p:sp>
            <p:nvSpPr>
              <p:cNvPr id="496" name="Rectangle: Top Corners Rounded 495">
                <a:extLst>
                  <a:ext uri="{FF2B5EF4-FFF2-40B4-BE49-F238E27FC236}">
                    <a16:creationId xmlns:a16="http://schemas.microsoft.com/office/drawing/2014/main" id="{7603A687-85B3-DFF4-525A-F8C97F4D2866}"/>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Rectangle 496">
                <a:extLst>
                  <a:ext uri="{FF2B5EF4-FFF2-40B4-BE49-F238E27FC236}">
                    <a16:creationId xmlns:a16="http://schemas.microsoft.com/office/drawing/2014/main" id="{955F1B82-C444-281B-300C-A98FA94FAA58}"/>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AB1A9A61-BE13-A989-8697-76EF46FAB36A}"/>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2" name="Group 471">
              <a:extLst>
                <a:ext uri="{FF2B5EF4-FFF2-40B4-BE49-F238E27FC236}">
                  <a16:creationId xmlns:a16="http://schemas.microsoft.com/office/drawing/2014/main" id="{7A78AB04-C9E1-1456-6F47-9E82FD88F821}"/>
                </a:ext>
              </a:extLst>
            </p:cNvPr>
            <p:cNvGrpSpPr>
              <a:grpSpLocks noChangeAspect="1"/>
            </p:cNvGrpSpPr>
            <p:nvPr/>
          </p:nvGrpSpPr>
          <p:grpSpPr>
            <a:xfrm>
              <a:off x="7027938" y="4372212"/>
              <a:ext cx="299119" cy="361403"/>
              <a:chOff x="2305050" y="5353050"/>
              <a:chExt cx="600075" cy="725025"/>
            </a:xfrm>
            <a:solidFill>
              <a:srgbClr val="89C978"/>
            </a:solidFill>
          </p:grpSpPr>
          <p:sp>
            <p:nvSpPr>
              <p:cNvPr id="493" name="Rectangle: Top Corners Rounded 492">
                <a:extLst>
                  <a:ext uri="{FF2B5EF4-FFF2-40B4-BE49-F238E27FC236}">
                    <a16:creationId xmlns:a16="http://schemas.microsoft.com/office/drawing/2014/main" id="{D26A9CC3-6A50-5782-2B9F-2F0F5745CEEB}"/>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Rectangle 493">
                <a:extLst>
                  <a:ext uri="{FF2B5EF4-FFF2-40B4-BE49-F238E27FC236}">
                    <a16:creationId xmlns:a16="http://schemas.microsoft.com/office/drawing/2014/main" id="{25ABC078-33E6-B794-2EE9-8E6B8C5EEF9C}"/>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B192C82A-238F-8B08-A147-E028AE231E3F}"/>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3" name="Group 472">
              <a:extLst>
                <a:ext uri="{FF2B5EF4-FFF2-40B4-BE49-F238E27FC236}">
                  <a16:creationId xmlns:a16="http://schemas.microsoft.com/office/drawing/2014/main" id="{E8A69E41-D8E0-6E56-FB64-1A4395E1349E}"/>
                </a:ext>
              </a:extLst>
            </p:cNvPr>
            <p:cNvGrpSpPr>
              <a:grpSpLocks noChangeAspect="1"/>
            </p:cNvGrpSpPr>
            <p:nvPr/>
          </p:nvGrpSpPr>
          <p:grpSpPr>
            <a:xfrm>
              <a:off x="7027938" y="4072024"/>
              <a:ext cx="299119" cy="361403"/>
              <a:chOff x="2305050" y="5353050"/>
              <a:chExt cx="600075" cy="725025"/>
            </a:xfrm>
            <a:solidFill>
              <a:srgbClr val="89C978"/>
            </a:solidFill>
          </p:grpSpPr>
          <p:sp>
            <p:nvSpPr>
              <p:cNvPr id="490" name="Rectangle: Top Corners Rounded 489">
                <a:extLst>
                  <a:ext uri="{FF2B5EF4-FFF2-40B4-BE49-F238E27FC236}">
                    <a16:creationId xmlns:a16="http://schemas.microsoft.com/office/drawing/2014/main" id="{91FECC2B-88FD-D758-9D6F-A8092E7E90F7}"/>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Rectangle 490">
                <a:extLst>
                  <a:ext uri="{FF2B5EF4-FFF2-40B4-BE49-F238E27FC236}">
                    <a16:creationId xmlns:a16="http://schemas.microsoft.com/office/drawing/2014/main" id="{E87D8717-B457-1B54-350C-F6A7900D759C}"/>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2" name="Oval 491">
                <a:extLst>
                  <a:ext uri="{FF2B5EF4-FFF2-40B4-BE49-F238E27FC236}">
                    <a16:creationId xmlns:a16="http://schemas.microsoft.com/office/drawing/2014/main" id="{F4B85EE3-1B69-FC90-AE50-D39969D728FB}"/>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4" name="Group 473">
              <a:extLst>
                <a:ext uri="{FF2B5EF4-FFF2-40B4-BE49-F238E27FC236}">
                  <a16:creationId xmlns:a16="http://schemas.microsoft.com/office/drawing/2014/main" id="{2292309C-C742-4B0E-DB78-8C62D23643E8}"/>
                </a:ext>
              </a:extLst>
            </p:cNvPr>
            <p:cNvGrpSpPr>
              <a:grpSpLocks noChangeAspect="1"/>
            </p:cNvGrpSpPr>
            <p:nvPr/>
          </p:nvGrpSpPr>
          <p:grpSpPr>
            <a:xfrm>
              <a:off x="7027938" y="3771836"/>
              <a:ext cx="299119" cy="361403"/>
              <a:chOff x="2305050" y="5353050"/>
              <a:chExt cx="600075" cy="725025"/>
            </a:xfrm>
            <a:solidFill>
              <a:srgbClr val="89C978"/>
            </a:solidFill>
          </p:grpSpPr>
          <p:sp>
            <p:nvSpPr>
              <p:cNvPr id="487" name="Rectangle: Top Corners Rounded 486">
                <a:extLst>
                  <a:ext uri="{FF2B5EF4-FFF2-40B4-BE49-F238E27FC236}">
                    <a16:creationId xmlns:a16="http://schemas.microsoft.com/office/drawing/2014/main" id="{34BB4918-7311-6708-5068-8499E0ADFA58}"/>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Rectangle 487">
                <a:extLst>
                  <a:ext uri="{FF2B5EF4-FFF2-40B4-BE49-F238E27FC236}">
                    <a16:creationId xmlns:a16="http://schemas.microsoft.com/office/drawing/2014/main" id="{AE8F15F4-543D-93FC-68DF-500DE6F8A5D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F1E2FE9F-B5DE-906C-C5A4-D8B9D696B502}"/>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5" name="Group 474">
              <a:extLst>
                <a:ext uri="{FF2B5EF4-FFF2-40B4-BE49-F238E27FC236}">
                  <a16:creationId xmlns:a16="http://schemas.microsoft.com/office/drawing/2014/main" id="{489FDA1E-1594-2762-560F-635B28976950}"/>
                </a:ext>
              </a:extLst>
            </p:cNvPr>
            <p:cNvGrpSpPr>
              <a:grpSpLocks noChangeAspect="1"/>
            </p:cNvGrpSpPr>
            <p:nvPr/>
          </p:nvGrpSpPr>
          <p:grpSpPr>
            <a:xfrm>
              <a:off x="7027938" y="3471647"/>
              <a:ext cx="299119" cy="361403"/>
              <a:chOff x="2305050" y="5353050"/>
              <a:chExt cx="600075" cy="725025"/>
            </a:xfrm>
            <a:solidFill>
              <a:srgbClr val="89C978"/>
            </a:solidFill>
          </p:grpSpPr>
          <p:sp>
            <p:nvSpPr>
              <p:cNvPr id="484" name="Rectangle: Top Corners Rounded 483">
                <a:extLst>
                  <a:ext uri="{FF2B5EF4-FFF2-40B4-BE49-F238E27FC236}">
                    <a16:creationId xmlns:a16="http://schemas.microsoft.com/office/drawing/2014/main" id="{170AD08D-BA20-4E2E-B7A7-09485EBBFD85}"/>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Rectangle 484">
                <a:extLst>
                  <a:ext uri="{FF2B5EF4-FFF2-40B4-BE49-F238E27FC236}">
                    <a16:creationId xmlns:a16="http://schemas.microsoft.com/office/drawing/2014/main" id="{F3B968DA-62D7-A6AF-73D4-CC461AA448FB}"/>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F75FADA7-856E-1A56-C625-9A6DDAE298B0}"/>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08" name="Group 607">
            <a:extLst>
              <a:ext uri="{FF2B5EF4-FFF2-40B4-BE49-F238E27FC236}">
                <a16:creationId xmlns:a16="http://schemas.microsoft.com/office/drawing/2014/main" id="{B2DFA2F9-D40D-44E9-01F8-201F124E0339}"/>
              </a:ext>
            </a:extLst>
          </p:cNvPr>
          <p:cNvGrpSpPr>
            <a:grpSpLocks noChangeAspect="1"/>
          </p:cNvGrpSpPr>
          <p:nvPr/>
        </p:nvGrpSpPr>
        <p:grpSpPr>
          <a:xfrm>
            <a:off x="9329069" y="5619678"/>
            <a:ext cx="274373" cy="331504"/>
            <a:chOff x="2305050" y="5353050"/>
            <a:chExt cx="600075" cy="725025"/>
          </a:xfrm>
          <a:solidFill>
            <a:srgbClr val="89C978"/>
          </a:solidFill>
        </p:grpSpPr>
        <p:sp>
          <p:nvSpPr>
            <p:cNvPr id="637" name="Rectangle: Top Corners Rounded 636">
              <a:extLst>
                <a:ext uri="{FF2B5EF4-FFF2-40B4-BE49-F238E27FC236}">
                  <a16:creationId xmlns:a16="http://schemas.microsoft.com/office/drawing/2014/main" id="{9F0222B2-6376-C396-5D0F-6E1B76FA5F3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8" name="Rectangle 637">
              <a:extLst>
                <a:ext uri="{FF2B5EF4-FFF2-40B4-BE49-F238E27FC236}">
                  <a16:creationId xmlns:a16="http://schemas.microsoft.com/office/drawing/2014/main" id="{DFF5C949-A1B6-D938-2F9C-74950719695F}"/>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9" name="Oval 638">
              <a:extLst>
                <a:ext uri="{FF2B5EF4-FFF2-40B4-BE49-F238E27FC236}">
                  <a16:creationId xmlns:a16="http://schemas.microsoft.com/office/drawing/2014/main" id="{03D19EF4-7E1C-3B40-8122-74972C5E4F8B}"/>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9" name="Group 608">
            <a:extLst>
              <a:ext uri="{FF2B5EF4-FFF2-40B4-BE49-F238E27FC236}">
                <a16:creationId xmlns:a16="http://schemas.microsoft.com/office/drawing/2014/main" id="{129FBAF3-2D97-7EC7-259A-5F3DB8311D9C}"/>
              </a:ext>
            </a:extLst>
          </p:cNvPr>
          <p:cNvGrpSpPr>
            <a:grpSpLocks noChangeAspect="1"/>
          </p:cNvGrpSpPr>
          <p:nvPr/>
        </p:nvGrpSpPr>
        <p:grpSpPr>
          <a:xfrm>
            <a:off x="9329069" y="5343475"/>
            <a:ext cx="274373" cy="331504"/>
            <a:chOff x="2305050" y="5353050"/>
            <a:chExt cx="600075" cy="725025"/>
          </a:xfrm>
          <a:solidFill>
            <a:srgbClr val="89C978"/>
          </a:solidFill>
        </p:grpSpPr>
        <p:sp>
          <p:nvSpPr>
            <p:cNvPr id="634" name="Rectangle: Top Corners Rounded 633">
              <a:extLst>
                <a:ext uri="{FF2B5EF4-FFF2-40B4-BE49-F238E27FC236}">
                  <a16:creationId xmlns:a16="http://schemas.microsoft.com/office/drawing/2014/main" id="{8FB7E73C-0A67-9CEE-3218-12CB6A4482C3}"/>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5" name="Rectangle 634">
              <a:extLst>
                <a:ext uri="{FF2B5EF4-FFF2-40B4-BE49-F238E27FC236}">
                  <a16:creationId xmlns:a16="http://schemas.microsoft.com/office/drawing/2014/main" id="{2F6AF9B0-BB8A-2C59-7E48-6E1C1599A55C}"/>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6" name="Oval 635">
              <a:extLst>
                <a:ext uri="{FF2B5EF4-FFF2-40B4-BE49-F238E27FC236}">
                  <a16:creationId xmlns:a16="http://schemas.microsoft.com/office/drawing/2014/main" id="{DF054D16-7F9F-7C1E-FFCC-0C33C6077DA8}"/>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0" name="Group 609">
            <a:extLst>
              <a:ext uri="{FF2B5EF4-FFF2-40B4-BE49-F238E27FC236}">
                <a16:creationId xmlns:a16="http://schemas.microsoft.com/office/drawing/2014/main" id="{DEF7FFFD-51C2-08DE-A68C-25CC515F1637}"/>
              </a:ext>
            </a:extLst>
          </p:cNvPr>
          <p:cNvGrpSpPr>
            <a:grpSpLocks noChangeAspect="1"/>
          </p:cNvGrpSpPr>
          <p:nvPr/>
        </p:nvGrpSpPr>
        <p:grpSpPr>
          <a:xfrm>
            <a:off x="9329069" y="5068122"/>
            <a:ext cx="274373" cy="331504"/>
            <a:chOff x="2305050" y="5353050"/>
            <a:chExt cx="600075" cy="725025"/>
          </a:xfrm>
          <a:solidFill>
            <a:srgbClr val="89C978"/>
          </a:solidFill>
        </p:grpSpPr>
        <p:sp>
          <p:nvSpPr>
            <p:cNvPr id="631" name="Rectangle: Top Corners Rounded 630">
              <a:extLst>
                <a:ext uri="{FF2B5EF4-FFF2-40B4-BE49-F238E27FC236}">
                  <a16:creationId xmlns:a16="http://schemas.microsoft.com/office/drawing/2014/main" id="{520B5B31-D6FA-94B1-326E-0CD6FB6D3CBE}"/>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2" name="Rectangle 631">
              <a:extLst>
                <a:ext uri="{FF2B5EF4-FFF2-40B4-BE49-F238E27FC236}">
                  <a16:creationId xmlns:a16="http://schemas.microsoft.com/office/drawing/2014/main" id="{122C65E0-ED76-931E-B7BC-BBEAB5495EF8}"/>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3" name="Oval 632">
              <a:extLst>
                <a:ext uri="{FF2B5EF4-FFF2-40B4-BE49-F238E27FC236}">
                  <a16:creationId xmlns:a16="http://schemas.microsoft.com/office/drawing/2014/main" id="{2A57AD4F-DE74-429E-0859-C64B68903728}"/>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1" name="Group 610">
            <a:extLst>
              <a:ext uri="{FF2B5EF4-FFF2-40B4-BE49-F238E27FC236}">
                <a16:creationId xmlns:a16="http://schemas.microsoft.com/office/drawing/2014/main" id="{1E2F63A4-6E2D-AB52-376E-6F3E9CC151DD}"/>
              </a:ext>
            </a:extLst>
          </p:cNvPr>
          <p:cNvGrpSpPr>
            <a:grpSpLocks noChangeAspect="1"/>
          </p:cNvGrpSpPr>
          <p:nvPr/>
        </p:nvGrpSpPr>
        <p:grpSpPr>
          <a:xfrm>
            <a:off x="9329069" y="4792768"/>
            <a:ext cx="274373" cy="331504"/>
            <a:chOff x="2305050" y="5353050"/>
            <a:chExt cx="600075" cy="725025"/>
          </a:xfrm>
          <a:solidFill>
            <a:srgbClr val="89C978"/>
          </a:solidFill>
        </p:grpSpPr>
        <p:sp>
          <p:nvSpPr>
            <p:cNvPr id="628" name="Rectangle: Top Corners Rounded 627">
              <a:extLst>
                <a:ext uri="{FF2B5EF4-FFF2-40B4-BE49-F238E27FC236}">
                  <a16:creationId xmlns:a16="http://schemas.microsoft.com/office/drawing/2014/main" id="{D4095151-334D-B28A-1AFA-8A41F7C2DABF}"/>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9" name="Rectangle 628">
              <a:extLst>
                <a:ext uri="{FF2B5EF4-FFF2-40B4-BE49-F238E27FC236}">
                  <a16:creationId xmlns:a16="http://schemas.microsoft.com/office/drawing/2014/main" id="{F3D526B3-D6C8-8712-4DEA-D19D14FC1D4C}"/>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0" name="Oval 629">
              <a:extLst>
                <a:ext uri="{FF2B5EF4-FFF2-40B4-BE49-F238E27FC236}">
                  <a16:creationId xmlns:a16="http://schemas.microsoft.com/office/drawing/2014/main" id="{3C0761FA-C2AD-A0EC-7A49-5A96715F19D2}"/>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2" name="Group 611">
            <a:extLst>
              <a:ext uri="{FF2B5EF4-FFF2-40B4-BE49-F238E27FC236}">
                <a16:creationId xmlns:a16="http://schemas.microsoft.com/office/drawing/2014/main" id="{701CBF36-C410-6E2D-465A-9F195336D903}"/>
              </a:ext>
            </a:extLst>
          </p:cNvPr>
          <p:cNvGrpSpPr>
            <a:grpSpLocks noChangeAspect="1"/>
          </p:cNvGrpSpPr>
          <p:nvPr/>
        </p:nvGrpSpPr>
        <p:grpSpPr>
          <a:xfrm>
            <a:off x="9329069" y="4517415"/>
            <a:ext cx="274373" cy="331504"/>
            <a:chOff x="2305050" y="5353050"/>
            <a:chExt cx="600075" cy="725025"/>
          </a:xfrm>
          <a:solidFill>
            <a:srgbClr val="89C978"/>
          </a:solidFill>
        </p:grpSpPr>
        <p:sp>
          <p:nvSpPr>
            <p:cNvPr id="625" name="Rectangle: Top Corners Rounded 624">
              <a:extLst>
                <a:ext uri="{FF2B5EF4-FFF2-40B4-BE49-F238E27FC236}">
                  <a16:creationId xmlns:a16="http://schemas.microsoft.com/office/drawing/2014/main" id="{D313C66D-3C3A-E01F-38FA-30544058F03C}"/>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6" name="Rectangle 625">
              <a:extLst>
                <a:ext uri="{FF2B5EF4-FFF2-40B4-BE49-F238E27FC236}">
                  <a16:creationId xmlns:a16="http://schemas.microsoft.com/office/drawing/2014/main" id="{1193C9D4-D398-8D99-CA60-890B369D3FF1}"/>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7" name="Oval 626">
              <a:extLst>
                <a:ext uri="{FF2B5EF4-FFF2-40B4-BE49-F238E27FC236}">
                  <a16:creationId xmlns:a16="http://schemas.microsoft.com/office/drawing/2014/main" id="{FE75AA0F-1912-CC74-5F39-64C3D6DDD1D8}"/>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3" name="Group 612">
            <a:extLst>
              <a:ext uri="{FF2B5EF4-FFF2-40B4-BE49-F238E27FC236}">
                <a16:creationId xmlns:a16="http://schemas.microsoft.com/office/drawing/2014/main" id="{C3F6A0DD-FA6E-91D4-117A-CDABEEEB572E}"/>
              </a:ext>
            </a:extLst>
          </p:cNvPr>
          <p:cNvGrpSpPr>
            <a:grpSpLocks noChangeAspect="1"/>
          </p:cNvGrpSpPr>
          <p:nvPr/>
        </p:nvGrpSpPr>
        <p:grpSpPr>
          <a:xfrm>
            <a:off x="9329069" y="4242061"/>
            <a:ext cx="274373" cy="331504"/>
            <a:chOff x="2305050" y="5353050"/>
            <a:chExt cx="600075" cy="725025"/>
          </a:xfrm>
          <a:solidFill>
            <a:srgbClr val="89C978"/>
          </a:solidFill>
        </p:grpSpPr>
        <p:sp>
          <p:nvSpPr>
            <p:cNvPr id="622" name="Rectangle: Top Corners Rounded 621">
              <a:extLst>
                <a:ext uri="{FF2B5EF4-FFF2-40B4-BE49-F238E27FC236}">
                  <a16:creationId xmlns:a16="http://schemas.microsoft.com/office/drawing/2014/main" id="{8E0C8D25-DBD0-A1B6-59C6-FCFD0A7B5001}"/>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3" name="Rectangle 622">
              <a:extLst>
                <a:ext uri="{FF2B5EF4-FFF2-40B4-BE49-F238E27FC236}">
                  <a16:creationId xmlns:a16="http://schemas.microsoft.com/office/drawing/2014/main" id="{EC6776A1-3D1B-A6B3-910E-E50F0E0AA041}"/>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4" name="Oval 623">
              <a:extLst>
                <a:ext uri="{FF2B5EF4-FFF2-40B4-BE49-F238E27FC236}">
                  <a16:creationId xmlns:a16="http://schemas.microsoft.com/office/drawing/2014/main" id="{6356D34B-1B37-F9AC-8C5F-D49E68ED2BE7}"/>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4" name="Group 613">
            <a:extLst>
              <a:ext uri="{FF2B5EF4-FFF2-40B4-BE49-F238E27FC236}">
                <a16:creationId xmlns:a16="http://schemas.microsoft.com/office/drawing/2014/main" id="{C1890B60-9191-FF76-109C-987A1707776A}"/>
              </a:ext>
            </a:extLst>
          </p:cNvPr>
          <p:cNvGrpSpPr>
            <a:grpSpLocks noChangeAspect="1"/>
          </p:cNvGrpSpPr>
          <p:nvPr/>
        </p:nvGrpSpPr>
        <p:grpSpPr>
          <a:xfrm>
            <a:off x="9329069" y="3966708"/>
            <a:ext cx="274373" cy="331504"/>
            <a:chOff x="2305050" y="5353050"/>
            <a:chExt cx="600075" cy="725025"/>
          </a:xfrm>
          <a:solidFill>
            <a:srgbClr val="89C978"/>
          </a:solidFill>
        </p:grpSpPr>
        <p:sp>
          <p:nvSpPr>
            <p:cNvPr id="619" name="Rectangle: Top Corners Rounded 618">
              <a:extLst>
                <a:ext uri="{FF2B5EF4-FFF2-40B4-BE49-F238E27FC236}">
                  <a16:creationId xmlns:a16="http://schemas.microsoft.com/office/drawing/2014/main" id="{723FB5F8-4A42-92ED-BD07-90F7E3F1DEFC}"/>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0" name="Rectangle 619">
              <a:extLst>
                <a:ext uri="{FF2B5EF4-FFF2-40B4-BE49-F238E27FC236}">
                  <a16:creationId xmlns:a16="http://schemas.microsoft.com/office/drawing/2014/main" id="{FE0C73B6-D827-ABD8-92A5-3E35FC8D0FD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1" name="Oval 620">
              <a:extLst>
                <a:ext uri="{FF2B5EF4-FFF2-40B4-BE49-F238E27FC236}">
                  <a16:creationId xmlns:a16="http://schemas.microsoft.com/office/drawing/2014/main" id="{62779D6B-0C47-367E-691F-4DEC04EC9BA1}"/>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5" name="Group 614">
            <a:extLst>
              <a:ext uri="{FF2B5EF4-FFF2-40B4-BE49-F238E27FC236}">
                <a16:creationId xmlns:a16="http://schemas.microsoft.com/office/drawing/2014/main" id="{1B601F22-22ED-FD03-30CC-B3F7057F6A97}"/>
              </a:ext>
            </a:extLst>
          </p:cNvPr>
          <p:cNvGrpSpPr>
            <a:grpSpLocks noChangeAspect="1"/>
          </p:cNvGrpSpPr>
          <p:nvPr/>
        </p:nvGrpSpPr>
        <p:grpSpPr>
          <a:xfrm>
            <a:off x="9329069" y="3691354"/>
            <a:ext cx="274373" cy="331504"/>
            <a:chOff x="2305050" y="5353050"/>
            <a:chExt cx="600075" cy="725025"/>
          </a:xfrm>
          <a:solidFill>
            <a:srgbClr val="89C978"/>
          </a:solidFill>
        </p:grpSpPr>
        <p:sp>
          <p:nvSpPr>
            <p:cNvPr id="616" name="Rectangle: Top Corners Rounded 615">
              <a:extLst>
                <a:ext uri="{FF2B5EF4-FFF2-40B4-BE49-F238E27FC236}">
                  <a16:creationId xmlns:a16="http://schemas.microsoft.com/office/drawing/2014/main" id="{ED7627F4-6CC1-E987-A1D6-72648D46088E}"/>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7" name="Rectangle 616">
              <a:extLst>
                <a:ext uri="{FF2B5EF4-FFF2-40B4-BE49-F238E27FC236}">
                  <a16:creationId xmlns:a16="http://schemas.microsoft.com/office/drawing/2014/main" id="{63B68381-13A9-1C5A-2137-51AEDAC0B3E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8" name="Oval 617">
              <a:extLst>
                <a:ext uri="{FF2B5EF4-FFF2-40B4-BE49-F238E27FC236}">
                  <a16:creationId xmlns:a16="http://schemas.microsoft.com/office/drawing/2014/main" id="{256E1138-2165-BA27-C10C-EF23EF4F5A96}"/>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0" name="Group 639">
            <a:extLst>
              <a:ext uri="{FF2B5EF4-FFF2-40B4-BE49-F238E27FC236}">
                <a16:creationId xmlns:a16="http://schemas.microsoft.com/office/drawing/2014/main" id="{9BA4636D-6346-0071-BF2C-B73441FF5687}"/>
              </a:ext>
            </a:extLst>
          </p:cNvPr>
          <p:cNvGrpSpPr>
            <a:grpSpLocks noChangeAspect="1"/>
          </p:cNvGrpSpPr>
          <p:nvPr/>
        </p:nvGrpSpPr>
        <p:grpSpPr>
          <a:xfrm>
            <a:off x="9329069" y="3418070"/>
            <a:ext cx="274373" cy="331504"/>
            <a:chOff x="2305050" y="5353050"/>
            <a:chExt cx="600075" cy="725025"/>
          </a:xfrm>
        </p:grpSpPr>
        <p:sp>
          <p:nvSpPr>
            <p:cNvPr id="641" name="Rectangle: Top Corners Rounded 640">
              <a:extLst>
                <a:ext uri="{FF2B5EF4-FFF2-40B4-BE49-F238E27FC236}">
                  <a16:creationId xmlns:a16="http://schemas.microsoft.com/office/drawing/2014/main" id="{F5D24745-A265-86D5-EE1A-476CA0566430}"/>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2" name="Rectangle 641">
              <a:extLst>
                <a:ext uri="{FF2B5EF4-FFF2-40B4-BE49-F238E27FC236}">
                  <a16:creationId xmlns:a16="http://schemas.microsoft.com/office/drawing/2014/main" id="{5E8BA740-18AC-92C1-A204-8EDD1285320E}"/>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3" name="Oval 642">
              <a:extLst>
                <a:ext uri="{FF2B5EF4-FFF2-40B4-BE49-F238E27FC236}">
                  <a16:creationId xmlns:a16="http://schemas.microsoft.com/office/drawing/2014/main" id="{DB9A11C5-856D-1FC7-76F6-E1A30CB228ED}"/>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4" name="Group 643">
            <a:extLst>
              <a:ext uri="{FF2B5EF4-FFF2-40B4-BE49-F238E27FC236}">
                <a16:creationId xmlns:a16="http://schemas.microsoft.com/office/drawing/2014/main" id="{CA00C68A-CDD4-BBE2-CE5D-BA2D71F3463D}"/>
              </a:ext>
            </a:extLst>
          </p:cNvPr>
          <p:cNvGrpSpPr>
            <a:grpSpLocks noChangeAspect="1"/>
          </p:cNvGrpSpPr>
          <p:nvPr/>
        </p:nvGrpSpPr>
        <p:grpSpPr>
          <a:xfrm>
            <a:off x="9329069" y="3143990"/>
            <a:ext cx="274373" cy="331504"/>
            <a:chOff x="2305050" y="5353050"/>
            <a:chExt cx="600075" cy="725025"/>
          </a:xfrm>
        </p:grpSpPr>
        <p:sp>
          <p:nvSpPr>
            <p:cNvPr id="645" name="Rectangle: Top Corners Rounded 644">
              <a:extLst>
                <a:ext uri="{FF2B5EF4-FFF2-40B4-BE49-F238E27FC236}">
                  <a16:creationId xmlns:a16="http://schemas.microsoft.com/office/drawing/2014/main" id="{EF7DD51B-4149-A9F8-4B3C-7D6B0EB744F7}"/>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6" name="Rectangle 645">
              <a:extLst>
                <a:ext uri="{FF2B5EF4-FFF2-40B4-BE49-F238E27FC236}">
                  <a16:creationId xmlns:a16="http://schemas.microsoft.com/office/drawing/2014/main" id="{622BB6D8-7960-6563-7691-B696C64A5853}"/>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7" name="Oval 646">
              <a:extLst>
                <a:ext uri="{FF2B5EF4-FFF2-40B4-BE49-F238E27FC236}">
                  <a16:creationId xmlns:a16="http://schemas.microsoft.com/office/drawing/2014/main" id="{2532DF71-B71F-5F08-233F-24E1FDF24CED}"/>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58" name="Group 657">
            <a:extLst>
              <a:ext uri="{FF2B5EF4-FFF2-40B4-BE49-F238E27FC236}">
                <a16:creationId xmlns:a16="http://schemas.microsoft.com/office/drawing/2014/main" id="{53FE1A52-4947-8DF7-1907-1EB17641376E}"/>
              </a:ext>
            </a:extLst>
          </p:cNvPr>
          <p:cNvGrpSpPr>
            <a:grpSpLocks noChangeAspect="1"/>
          </p:cNvGrpSpPr>
          <p:nvPr/>
        </p:nvGrpSpPr>
        <p:grpSpPr>
          <a:xfrm>
            <a:off x="9329069" y="2869910"/>
            <a:ext cx="274373" cy="331504"/>
            <a:chOff x="2305050" y="5353050"/>
            <a:chExt cx="600075" cy="725025"/>
          </a:xfrm>
        </p:grpSpPr>
        <p:sp>
          <p:nvSpPr>
            <p:cNvPr id="659" name="Rectangle: Top Corners Rounded 658">
              <a:extLst>
                <a:ext uri="{FF2B5EF4-FFF2-40B4-BE49-F238E27FC236}">
                  <a16:creationId xmlns:a16="http://schemas.microsoft.com/office/drawing/2014/main" id="{48D10EE8-A9ED-10D8-D2B7-56E957AD9622}"/>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0" name="Rectangle 659">
              <a:extLst>
                <a:ext uri="{FF2B5EF4-FFF2-40B4-BE49-F238E27FC236}">
                  <a16:creationId xmlns:a16="http://schemas.microsoft.com/office/drawing/2014/main" id="{BC6B7E7A-65EA-6CFE-0657-B41879400E2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1" name="Oval 660">
              <a:extLst>
                <a:ext uri="{FF2B5EF4-FFF2-40B4-BE49-F238E27FC236}">
                  <a16:creationId xmlns:a16="http://schemas.microsoft.com/office/drawing/2014/main" id="{0E422DD3-1E61-481F-ABAA-892C5AB6D377}"/>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9" name="Group 688">
            <a:extLst>
              <a:ext uri="{FF2B5EF4-FFF2-40B4-BE49-F238E27FC236}">
                <a16:creationId xmlns:a16="http://schemas.microsoft.com/office/drawing/2014/main" id="{FE100138-9904-73E3-9D1E-0F3AE176E0A2}"/>
              </a:ext>
            </a:extLst>
          </p:cNvPr>
          <p:cNvGrpSpPr>
            <a:grpSpLocks noChangeAspect="1"/>
          </p:cNvGrpSpPr>
          <p:nvPr/>
        </p:nvGrpSpPr>
        <p:grpSpPr>
          <a:xfrm>
            <a:off x="9329069" y="2595830"/>
            <a:ext cx="274373" cy="331504"/>
            <a:chOff x="2305050" y="5353050"/>
            <a:chExt cx="600075" cy="725025"/>
          </a:xfrm>
        </p:grpSpPr>
        <p:sp>
          <p:nvSpPr>
            <p:cNvPr id="690" name="Rectangle: Top Corners Rounded 689">
              <a:extLst>
                <a:ext uri="{FF2B5EF4-FFF2-40B4-BE49-F238E27FC236}">
                  <a16:creationId xmlns:a16="http://schemas.microsoft.com/office/drawing/2014/main" id="{21A3E8A0-0894-012C-7C92-145100F5FEE8}"/>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1" name="Rectangle 690">
              <a:extLst>
                <a:ext uri="{FF2B5EF4-FFF2-40B4-BE49-F238E27FC236}">
                  <a16:creationId xmlns:a16="http://schemas.microsoft.com/office/drawing/2014/main" id="{DA13D40A-1594-ADF3-2B00-7879EBD3A826}"/>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2" name="Oval 691">
              <a:extLst>
                <a:ext uri="{FF2B5EF4-FFF2-40B4-BE49-F238E27FC236}">
                  <a16:creationId xmlns:a16="http://schemas.microsoft.com/office/drawing/2014/main" id="{097DC5ED-529F-65CC-3A59-4655BCB1F89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93" name="Group 692">
            <a:extLst>
              <a:ext uri="{FF2B5EF4-FFF2-40B4-BE49-F238E27FC236}">
                <a16:creationId xmlns:a16="http://schemas.microsoft.com/office/drawing/2014/main" id="{005C0921-386C-D6BC-DCCC-79DED942BEE0}"/>
              </a:ext>
            </a:extLst>
          </p:cNvPr>
          <p:cNvGrpSpPr>
            <a:grpSpLocks noChangeAspect="1"/>
          </p:cNvGrpSpPr>
          <p:nvPr/>
        </p:nvGrpSpPr>
        <p:grpSpPr>
          <a:xfrm>
            <a:off x="9329069" y="2321750"/>
            <a:ext cx="274373" cy="331504"/>
            <a:chOff x="2305050" y="5353050"/>
            <a:chExt cx="600075" cy="725025"/>
          </a:xfrm>
          <a:solidFill>
            <a:srgbClr val="DC231E"/>
          </a:solidFill>
        </p:grpSpPr>
        <p:sp>
          <p:nvSpPr>
            <p:cNvPr id="694" name="Rectangle: Top Corners Rounded 693">
              <a:extLst>
                <a:ext uri="{FF2B5EF4-FFF2-40B4-BE49-F238E27FC236}">
                  <a16:creationId xmlns:a16="http://schemas.microsoft.com/office/drawing/2014/main" id="{96738005-1972-30A9-2ABC-AB4A77711A06}"/>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5" name="Rectangle 694">
              <a:extLst>
                <a:ext uri="{FF2B5EF4-FFF2-40B4-BE49-F238E27FC236}">
                  <a16:creationId xmlns:a16="http://schemas.microsoft.com/office/drawing/2014/main" id="{00A9BA2C-BF80-A0E0-24E5-03F409526E67}"/>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6" name="Oval 695">
              <a:extLst>
                <a:ext uri="{FF2B5EF4-FFF2-40B4-BE49-F238E27FC236}">
                  <a16:creationId xmlns:a16="http://schemas.microsoft.com/office/drawing/2014/main" id="{ACFA72D7-B063-AD7F-A202-9899507911E3}"/>
                </a:ext>
              </a:extLst>
            </p:cNvPr>
            <p:cNvSpPr/>
            <p:nvPr/>
          </p:nvSpPr>
          <p:spPr>
            <a:xfrm>
              <a:off x="2452687" y="5625075"/>
              <a:ext cx="304800" cy="304800"/>
            </a:xfrm>
            <a:prstGeom prst="ellipse">
              <a:avLst/>
            </a:prstGeom>
            <a:solidFill>
              <a:srgbClr val="97181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1" name="Group 700">
            <a:extLst>
              <a:ext uri="{FF2B5EF4-FFF2-40B4-BE49-F238E27FC236}">
                <a16:creationId xmlns:a16="http://schemas.microsoft.com/office/drawing/2014/main" id="{8D458724-2DB5-2525-8B88-4185DFCF0936}"/>
              </a:ext>
            </a:extLst>
          </p:cNvPr>
          <p:cNvGrpSpPr>
            <a:grpSpLocks noChangeAspect="1"/>
          </p:cNvGrpSpPr>
          <p:nvPr/>
        </p:nvGrpSpPr>
        <p:grpSpPr>
          <a:xfrm>
            <a:off x="9329069" y="2047670"/>
            <a:ext cx="274373" cy="331504"/>
            <a:chOff x="2305050" y="5353050"/>
            <a:chExt cx="600075" cy="725025"/>
          </a:xfrm>
          <a:solidFill>
            <a:srgbClr val="DC231E"/>
          </a:solidFill>
        </p:grpSpPr>
        <p:sp>
          <p:nvSpPr>
            <p:cNvPr id="702" name="Rectangle: Top Corners Rounded 701">
              <a:extLst>
                <a:ext uri="{FF2B5EF4-FFF2-40B4-BE49-F238E27FC236}">
                  <a16:creationId xmlns:a16="http://schemas.microsoft.com/office/drawing/2014/main" id="{511175A6-3C22-2078-9352-0668AD2B3DED}"/>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3" name="Rectangle 702">
              <a:extLst>
                <a:ext uri="{FF2B5EF4-FFF2-40B4-BE49-F238E27FC236}">
                  <a16:creationId xmlns:a16="http://schemas.microsoft.com/office/drawing/2014/main" id="{3ECF502C-9DFD-A6A3-3977-1C4994AEC0AD}"/>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4" name="Oval 703">
              <a:extLst>
                <a:ext uri="{FF2B5EF4-FFF2-40B4-BE49-F238E27FC236}">
                  <a16:creationId xmlns:a16="http://schemas.microsoft.com/office/drawing/2014/main" id="{FE93CC7A-3337-530B-D80D-8AD4C4E31297}"/>
                </a:ext>
              </a:extLst>
            </p:cNvPr>
            <p:cNvSpPr/>
            <p:nvPr/>
          </p:nvSpPr>
          <p:spPr>
            <a:xfrm>
              <a:off x="2452687" y="5625075"/>
              <a:ext cx="304800" cy="304800"/>
            </a:xfrm>
            <a:prstGeom prst="ellipse">
              <a:avLst/>
            </a:prstGeom>
            <a:solidFill>
              <a:srgbClr val="97181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5" name="Group 704">
            <a:extLst>
              <a:ext uri="{FF2B5EF4-FFF2-40B4-BE49-F238E27FC236}">
                <a16:creationId xmlns:a16="http://schemas.microsoft.com/office/drawing/2014/main" id="{9C79118A-D40F-96A3-9607-4F26A4EBD82C}"/>
              </a:ext>
            </a:extLst>
          </p:cNvPr>
          <p:cNvGrpSpPr>
            <a:grpSpLocks noChangeAspect="1"/>
          </p:cNvGrpSpPr>
          <p:nvPr/>
        </p:nvGrpSpPr>
        <p:grpSpPr>
          <a:xfrm>
            <a:off x="9329069" y="1773590"/>
            <a:ext cx="274373" cy="331504"/>
            <a:chOff x="2305050" y="5353050"/>
            <a:chExt cx="600075" cy="725025"/>
          </a:xfrm>
          <a:solidFill>
            <a:schemeClr val="bg1"/>
          </a:solidFill>
        </p:grpSpPr>
        <p:sp>
          <p:nvSpPr>
            <p:cNvPr id="706" name="Rectangle: Top Corners Rounded 705">
              <a:extLst>
                <a:ext uri="{FF2B5EF4-FFF2-40B4-BE49-F238E27FC236}">
                  <a16:creationId xmlns:a16="http://schemas.microsoft.com/office/drawing/2014/main" id="{A92B1367-D244-EABD-89F3-449F4D882688}"/>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7" name="Rectangle 706">
              <a:extLst>
                <a:ext uri="{FF2B5EF4-FFF2-40B4-BE49-F238E27FC236}">
                  <a16:creationId xmlns:a16="http://schemas.microsoft.com/office/drawing/2014/main" id="{294881A2-0960-F877-D199-7CF67262563B}"/>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8" name="Oval 707">
              <a:extLst>
                <a:ext uri="{FF2B5EF4-FFF2-40B4-BE49-F238E27FC236}">
                  <a16:creationId xmlns:a16="http://schemas.microsoft.com/office/drawing/2014/main" id="{52F6C981-7A90-61CF-C7E9-F0C8EF669BC9}"/>
                </a:ext>
              </a:extLst>
            </p:cNvPr>
            <p:cNvSpPr/>
            <p:nvPr/>
          </p:nvSpPr>
          <p:spPr>
            <a:xfrm>
              <a:off x="2452687" y="5625075"/>
              <a:ext cx="304800" cy="30480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9" name="Group 708">
            <a:extLst>
              <a:ext uri="{FF2B5EF4-FFF2-40B4-BE49-F238E27FC236}">
                <a16:creationId xmlns:a16="http://schemas.microsoft.com/office/drawing/2014/main" id="{B40D3709-DB22-0564-92C5-609535B1C362}"/>
              </a:ext>
            </a:extLst>
          </p:cNvPr>
          <p:cNvGrpSpPr>
            <a:grpSpLocks noChangeAspect="1"/>
          </p:cNvGrpSpPr>
          <p:nvPr/>
        </p:nvGrpSpPr>
        <p:grpSpPr>
          <a:xfrm>
            <a:off x="9329069" y="1499510"/>
            <a:ext cx="274373" cy="331504"/>
            <a:chOff x="2305050" y="5353050"/>
            <a:chExt cx="600075" cy="725025"/>
          </a:xfrm>
          <a:solidFill>
            <a:schemeClr val="bg1"/>
          </a:solidFill>
        </p:grpSpPr>
        <p:sp>
          <p:nvSpPr>
            <p:cNvPr id="710" name="Rectangle: Top Corners Rounded 709">
              <a:extLst>
                <a:ext uri="{FF2B5EF4-FFF2-40B4-BE49-F238E27FC236}">
                  <a16:creationId xmlns:a16="http://schemas.microsoft.com/office/drawing/2014/main" id="{50ABBFC8-F84F-6C9A-9271-FC26BB4F72CC}"/>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1" name="Rectangle 710">
              <a:extLst>
                <a:ext uri="{FF2B5EF4-FFF2-40B4-BE49-F238E27FC236}">
                  <a16:creationId xmlns:a16="http://schemas.microsoft.com/office/drawing/2014/main" id="{8F09A6DE-1DDC-9212-6C7C-33B3DF0FD62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2" name="Oval 711">
              <a:extLst>
                <a:ext uri="{FF2B5EF4-FFF2-40B4-BE49-F238E27FC236}">
                  <a16:creationId xmlns:a16="http://schemas.microsoft.com/office/drawing/2014/main" id="{D59E3313-DFE2-E8E8-6B98-503B2326D42E}"/>
                </a:ext>
              </a:extLst>
            </p:cNvPr>
            <p:cNvSpPr/>
            <p:nvPr/>
          </p:nvSpPr>
          <p:spPr>
            <a:xfrm>
              <a:off x="2452687" y="5625075"/>
              <a:ext cx="304800" cy="30480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4" name="Group 713">
            <a:extLst>
              <a:ext uri="{FF2B5EF4-FFF2-40B4-BE49-F238E27FC236}">
                <a16:creationId xmlns:a16="http://schemas.microsoft.com/office/drawing/2014/main" id="{755DC697-C216-950B-BC6A-7FBA7E995C51}"/>
              </a:ext>
            </a:extLst>
          </p:cNvPr>
          <p:cNvGrpSpPr>
            <a:grpSpLocks noChangeAspect="1"/>
          </p:cNvGrpSpPr>
          <p:nvPr/>
        </p:nvGrpSpPr>
        <p:grpSpPr>
          <a:xfrm>
            <a:off x="8693474" y="5619678"/>
            <a:ext cx="274373" cy="331504"/>
            <a:chOff x="2305050" y="5353050"/>
            <a:chExt cx="600075" cy="725025"/>
          </a:xfrm>
          <a:solidFill>
            <a:srgbClr val="89C978"/>
          </a:solidFill>
        </p:grpSpPr>
        <p:sp>
          <p:nvSpPr>
            <p:cNvPr id="775" name="Rectangle: Top Corners Rounded 774">
              <a:extLst>
                <a:ext uri="{FF2B5EF4-FFF2-40B4-BE49-F238E27FC236}">
                  <a16:creationId xmlns:a16="http://schemas.microsoft.com/office/drawing/2014/main" id="{05481CC9-7049-56C1-145A-928A7A1B9C7F}"/>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6" name="Rectangle 775">
              <a:extLst>
                <a:ext uri="{FF2B5EF4-FFF2-40B4-BE49-F238E27FC236}">
                  <a16:creationId xmlns:a16="http://schemas.microsoft.com/office/drawing/2014/main" id="{6BE99A79-9AE9-F1F9-E752-939194C1E5A4}"/>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7" name="Oval 776">
              <a:extLst>
                <a:ext uri="{FF2B5EF4-FFF2-40B4-BE49-F238E27FC236}">
                  <a16:creationId xmlns:a16="http://schemas.microsoft.com/office/drawing/2014/main" id="{D95936A6-4118-DFD1-7BE0-CFB6147F1A5D}"/>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5" name="Group 714">
            <a:extLst>
              <a:ext uri="{FF2B5EF4-FFF2-40B4-BE49-F238E27FC236}">
                <a16:creationId xmlns:a16="http://schemas.microsoft.com/office/drawing/2014/main" id="{F61AC642-EC31-548D-FCD7-77FA838FD705}"/>
              </a:ext>
            </a:extLst>
          </p:cNvPr>
          <p:cNvGrpSpPr>
            <a:grpSpLocks noChangeAspect="1"/>
          </p:cNvGrpSpPr>
          <p:nvPr/>
        </p:nvGrpSpPr>
        <p:grpSpPr>
          <a:xfrm>
            <a:off x="8693474" y="5343475"/>
            <a:ext cx="274373" cy="331504"/>
            <a:chOff x="2305050" y="5353050"/>
            <a:chExt cx="600075" cy="725025"/>
          </a:xfrm>
          <a:solidFill>
            <a:srgbClr val="89C978"/>
          </a:solidFill>
        </p:grpSpPr>
        <p:sp>
          <p:nvSpPr>
            <p:cNvPr id="772" name="Rectangle: Top Corners Rounded 771">
              <a:extLst>
                <a:ext uri="{FF2B5EF4-FFF2-40B4-BE49-F238E27FC236}">
                  <a16:creationId xmlns:a16="http://schemas.microsoft.com/office/drawing/2014/main" id="{335E2B3C-57A7-3249-AD3B-EB8AEFEB5E97}"/>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3" name="Rectangle 772">
              <a:extLst>
                <a:ext uri="{FF2B5EF4-FFF2-40B4-BE49-F238E27FC236}">
                  <a16:creationId xmlns:a16="http://schemas.microsoft.com/office/drawing/2014/main" id="{C95F1AE6-58CD-6788-A399-B40CACDDC6D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4" name="Oval 773">
              <a:extLst>
                <a:ext uri="{FF2B5EF4-FFF2-40B4-BE49-F238E27FC236}">
                  <a16:creationId xmlns:a16="http://schemas.microsoft.com/office/drawing/2014/main" id="{7AB25BD5-E384-4C0B-9940-80FEA87FF317}"/>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6" name="Group 715">
            <a:extLst>
              <a:ext uri="{FF2B5EF4-FFF2-40B4-BE49-F238E27FC236}">
                <a16:creationId xmlns:a16="http://schemas.microsoft.com/office/drawing/2014/main" id="{0E8F0020-CDD7-9FAD-B6A0-EF33329409CF}"/>
              </a:ext>
            </a:extLst>
          </p:cNvPr>
          <p:cNvGrpSpPr>
            <a:grpSpLocks noChangeAspect="1"/>
          </p:cNvGrpSpPr>
          <p:nvPr/>
        </p:nvGrpSpPr>
        <p:grpSpPr>
          <a:xfrm>
            <a:off x="8693474" y="5068122"/>
            <a:ext cx="274373" cy="331504"/>
            <a:chOff x="2305050" y="5353050"/>
            <a:chExt cx="600075" cy="725025"/>
          </a:xfrm>
          <a:solidFill>
            <a:srgbClr val="89C978"/>
          </a:solidFill>
        </p:grpSpPr>
        <p:sp>
          <p:nvSpPr>
            <p:cNvPr id="769" name="Rectangle: Top Corners Rounded 768">
              <a:extLst>
                <a:ext uri="{FF2B5EF4-FFF2-40B4-BE49-F238E27FC236}">
                  <a16:creationId xmlns:a16="http://schemas.microsoft.com/office/drawing/2014/main" id="{0846D28E-C107-23AB-EEC0-027C53FC9B1F}"/>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0" name="Rectangle 769">
              <a:extLst>
                <a:ext uri="{FF2B5EF4-FFF2-40B4-BE49-F238E27FC236}">
                  <a16:creationId xmlns:a16="http://schemas.microsoft.com/office/drawing/2014/main" id="{15AA97C0-9B0D-BC2E-7521-6C7781472548}"/>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1" name="Oval 770">
              <a:extLst>
                <a:ext uri="{FF2B5EF4-FFF2-40B4-BE49-F238E27FC236}">
                  <a16:creationId xmlns:a16="http://schemas.microsoft.com/office/drawing/2014/main" id="{E8EBF119-5F13-AC1E-6137-1EA0665DA6A1}"/>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7" name="Group 716">
            <a:extLst>
              <a:ext uri="{FF2B5EF4-FFF2-40B4-BE49-F238E27FC236}">
                <a16:creationId xmlns:a16="http://schemas.microsoft.com/office/drawing/2014/main" id="{9725D3BD-F3DB-FE12-37BF-CE8CC1A16EBE}"/>
              </a:ext>
            </a:extLst>
          </p:cNvPr>
          <p:cNvGrpSpPr>
            <a:grpSpLocks noChangeAspect="1"/>
          </p:cNvGrpSpPr>
          <p:nvPr/>
        </p:nvGrpSpPr>
        <p:grpSpPr>
          <a:xfrm>
            <a:off x="8693474" y="4792768"/>
            <a:ext cx="274373" cy="331504"/>
            <a:chOff x="2305050" y="5353050"/>
            <a:chExt cx="600075" cy="725025"/>
          </a:xfrm>
          <a:solidFill>
            <a:srgbClr val="89C978"/>
          </a:solidFill>
        </p:grpSpPr>
        <p:sp>
          <p:nvSpPr>
            <p:cNvPr id="766" name="Rectangle: Top Corners Rounded 765">
              <a:extLst>
                <a:ext uri="{FF2B5EF4-FFF2-40B4-BE49-F238E27FC236}">
                  <a16:creationId xmlns:a16="http://schemas.microsoft.com/office/drawing/2014/main" id="{F3CE91C8-4990-589C-9D81-CEE39190A245}"/>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7" name="Rectangle 766">
              <a:extLst>
                <a:ext uri="{FF2B5EF4-FFF2-40B4-BE49-F238E27FC236}">
                  <a16:creationId xmlns:a16="http://schemas.microsoft.com/office/drawing/2014/main" id="{2753B083-6841-1A84-03A3-F83D591582A5}"/>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8" name="Oval 767">
              <a:extLst>
                <a:ext uri="{FF2B5EF4-FFF2-40B4-BE49-F238E27FC236}">
                  <a16:creationId xmlns:a16="http://schemas.microsoft.com/office/drawing/2014/main" id="{B1B89718-BBF6-F66E-4C9E-1ECF49A285BB}"/>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8" name="Group 717">
            <a:extLst>
              <a:ext uri="{FF2B5EF4-FFF2-40B4-BE49-F238E27FC236}">
                <a16:creationId xmlns:a16="http://schemas.microsoft.com/office/drawing/2014/main" id="{428A3F2D-C80C-3AFF-C8DF-87B37E83DA40}"/>
              </a:ext>
            </a:extLst>
          </p:cNvPr>
          <p:cNvGrpSpPr>
            <a:grpSpLocks noChangeAspect="1"/>
          </p:cNvGrpSpPr>
          <p:nvPr/>
        </p:nvGrpSpPr>
        <p:grpSpPr>
          <a:xfrm>
            <a:off x="8693474" y="4517415"/>
            <a:ext cx="274373" cy="331504"/>
            <a:chOff x="2305050" y="5353050"/>
            <a:chExt cx="600075" cy="725025"/>
          </a:xfrm>
          <a:solidFill>
            <a:srgbClr val="89C978"/>
          </a:solidFill>
        </p:grpSpPr>
        <p:sp>
          <p:nvSpPr>
            <p:cNvPr id="763" name="Rectangle: Top Corners Rounded 762">
              <a:extLst>
                <a:ext uri="{FF2B5EF4-FFF2-40B4-BE49-F238E27FC236}">
                  <a16:creationId xmlns:a16="http://schemas.microsoft.com/office/drawing/2014/main" id="{C4ABB412-07BF-AC84-0E5A-EEFAA9F0C17B}"/>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4" name="Rectangle 763">
              <a:extLst>
                <a:ext uri="{FF2B5EF4-FFF2-40B4-BE49-F238E27FC236}">
                  <a16:creationId xmlns:a16="http://schemas.microsoft.com/office/drawing/2014/main" id="{4E13F459-078C-DEAD-ADED-864D3823A410}"/>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5" name="Oval 764">
              <a:extLst>
                <a:ext uri="{FF2B5EF4-FFF2-40B4-BE49-F238E27FC236}">
                  <a16:creationId xmlns:a16="http://schemas.microsoft.com/office/drawing/2014/main" id="{917093D7-829D-D715-D8B2-EEA5E2BBD34A}"/>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9" name="Group 718">
            <a:extLst>
              <a:ext uri="{FF2B5EF4-FFF2-40B4-BE49-F238E27FC236}">
                <a16:creationId xmlns:a16="http://schemas.microsoft.com/office/drawing/2014/main" id="{D53EDB0C-DEFA-D13A-218C-D8B02E3FDB20}"/>
              </a:ext>
            </a:extLst>
          </p:cNvPr>
          <p:cNvGrpSpPr>
            <a:grpSpLocks noChangeAspect="1"/>
          </p:cNvGrpSpPr>
          <p:nvPr/>
        </p:nvGrpSpPr>
        <p:grpSpPr>
          <a:xfrm>
            <a:off x="8693474" y="4242061"/>
            <a:ext cx="274373" cy="331504"/>
            <a:chOff x="2305050" y="5353050"/>
            <a:chExt cx="600075" cy="725025"/>
          </a:xfrm>
          <a:solidFill>
            <a:srgbClr val="89C978"/>
          </a:solidFill>
        </p:grpSpPr>
        <p:sp>
          <p:nvSpPr>
            <p:cNvPr id="760" name="Rectangle: Top Corners Rounded 759">
              <a:extLst>
                <a:ext uri="{FF2B5EF4-FFF2-40B4-BE49-F238E27FC236}">
                  <a16:creationId xmlns:a16="http://schemas.microsoft.com/office/drawing/2014/main" id="{393E9C12-4233-2AED-05A7-33DE2D3181FB}"/>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1" name="Rectangle 760">
              <a:extLst>
                <a:ext uri="{FF2B5EF4-FFF2-40B4-BE49-F238E27FC236}">
                  <a16:creationId xmlns:a16="http://schemas.microsoft.com/office/drawing/2014/main" id="{2D20B337-8FA5-0C6A-27D2-69882EA74151}"/>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2" name="Oval 761">
              <a:extLst>
                <a:ext uri="{FF2B5EF4-FFF2-40B4-BE49-F238E27FC236}">
                  <a16:creationId xmlns:a16="http://schemas.microsoft.com/office/drawing/2014/main" id="{443058F4-5100-263A-C410-DBECC05F55EA}"/>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0" name="Group 719">
            <a:extLst>
              <a:ext uri="{FF2B5EF4-FFF2-40B4-BE49-F238E27FC236}">
                <a16:creationId xmlns:a16="http://schemas.microsoft.com/office/drawing/2014/main" id="{E5850D02-CEDA-C9DA-67FE-6A51E07827F7}"/>
              </a:ext>
            </a:extLst>
          </p:cNvPr>
          <p:cNvGrpSpPr>
            <a:grpSpLocks noChangeAspect="1"/>
          </p:cNvGrpSpPr>
          <p:nvPr/>
        </p:nvGrpSpPr>
        <p:grpSpPr>
          <a:xfrm>
            <a:off x="8693474" y="3966708"/>
            <a:ext cx="274373" cy="331504"/>
            <a:chOff x="2305050" y="5353050"/>
            <a:chExt cx="600075" cy="725025"/>
          </a:xfrm>
          <a:solidFill>
            <a:srgbClr val="89C978"/>
          </a:solidFill>
        </p:grpSpPr>
        <p:sp>
          <p:nvSpPr>
            <p:cNvPr id="757" name="Rectangle: Top Corners Rounded 756">
              <a:extLst>
                <a:ext uri="{FF2B5EF4-FFF2-40B4-BE49-F238E27FC236}">
                  <a16:creationId xmlns:a16="http://schemas.microsoft.com/office/drawing/2014/main" id="{E82C5498-AEB4-C9DA-5D01-FA7ABCAEAB8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8" name="Rectangle 757">
              <a:extLst>
                <a:ext uri="{FF2B5EF4-FFF2-40B4-BE49-F238E27FC236}">
                  <a16:creationId xmlns:a16="http://schemas.microsoft.com/office/drawing/2014/main" id="{402A69A5-EECB-9695-E13C-64367DE76871}"/>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9" name="Oval 758">
              <a:extLst>
                <a:ext uri="{FF2B5EF4-FFF2-40B4-BE49-F238E27FC236}">
                  <a16:creationId xmlns:a16="http://schemas.microsoft.com/office/drawing/2014/main" id="{01459D5C-D891-F061-F21A-D27B42103242}"/>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1" name="Group 720">
            <a:extLst>
              <a:ext uri="{FF2B5EF4-FFF2-40B4-BE49-F238E27FC236}">
                <a16:creationId xmlns:a16="http://schemas.microsoft.com/office/drawing/2014/main" id="{29EAF6F8-6FEC-6131-35B9-6F6854397DA6}"/>
              </a:ext>
            </a:extLst>
          </p:cNvPr>
          <p:cNvGrpSpPr>
            <a:grpSpLocks noChangeAspect="1"/>
          </p:cNvGrpSpPr>
          <p:nvPr/>
        </p:nvGrpSpPr>
        <p:grpSpPr>
          <a:xfrm>
            <a:off x="8693474" y="3691354"/>
            <a:ext cx="274373" cy="331504"/>
            <a:chOff x="2305050" y="5353050"/>
            <a:chExt cx="600075" cy="725025"/>
          </a:xfrm>
          <a:solidFill>
            <a:srgbClr val="89C978"/>
          </a:solidFill>
        </p:grpSpPr>
        <p:sp>
          <p:nvSpPr>
            <p:cNvPr id="754" name="Rectangle: Top Corners Rounded 753">
              <a:extLst>
                <a:ext uri="{FF2B5EF4-FFF2-40B4-BE49-F238E27FC236}">
                  <a16:creationId xmlns:a16="http://schemas.microsoft.com/office/drawing/2014/main" id="{33AE5A2E-B336-C6BA-DB16-1EC1048AA7E2}"/>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5" name="Rectangle 754">
              <a:extLst>
                <a:ext uri="{FF2B5EF4-FFF2-40B4-BE49-F238E27FC236}">
                  <a16:creationId xmlns:a16="http://schemas.microsoft.com/office/drawing/2014/main" id="{0A1EC806-161B-40B7-2FF4-10FC5043141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6" name="Oval 755">
              <a:extLst>
                <a:ext uri="{FF2B5EF4-FFF2-40B4-BE49-F238E27FC236}">
                  <a16:creationId xmlns:a16="http://schemas.microsoft.com/office/drawing/2014/main" id="{012F4331-0935-0D5F-2098-F59F4FD05651}"/>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2" name="Group 721">
            <a:extLst>
              <a:ext uri="{FF2B5EF4-FFF2-40B4-BE49-F238E27FC236}">
                <a16:creationId xmlns:a16="http://schemas.microsoft.com/office/drawing/2014/main" id="{59171391-7AAC-3F61-2BE4-D94E5438C461}"/>
              </a:ext>
            </a:extLst>
          </p:cNvPr>
          <p:cNvGrpSpPr>
            <a:grpSpLocks noChangeAspect="1"/>
          </p:cNvGrpSpPr>
          <p:nvPr/>
        </p:nvGrpSpPr>
        <p:grpSpPr>
          <a:xfrm>
            <a:off x="8693474" y="3418070"/>
            <a:ext cx="274373" cy="331504"/>
            <a:chOff x="2305050" y="5353050"/>
            <a:chExt cx="600075" cy="725025"/>
          </a:xfrm>
        </p:grpSpPr>
        <p:sp>
          <p:nvSpPr>
            <p:cNvPr id="751" name="Rectangle: Top Corners Rounded 750">
              <a:extLst>
                <a:ext uri="{FF2B5EF4-FFF2-40B4-BE49-F238E27FC236}">
                  <a16:creationId xmlns:a16="http://schemas.microsoft.com/office/drawing/2014/main" id="{0AB491F6-ACD2-266D-B3EF-9775F1D0556D}"/>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2" name="Rectangle 751">
              <a:extLst>
                <a:ext uri="{FF2B5EF4-FFF2-40B4-BE49-F238E27FC236}">
                  <a16:creationId xmlns:a16="http://schemas.microsoft.com/office/drawing/2014/main" id="{B3575EC7-2ABB-7DD6-6623-02B657BE2FD7}"/>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3" name="Oval 752">
              <a:extLst>
                <a:ext uri="{FF2B5EF4-FFF2-40B4-BE49-F238E27FC236}">
                  <a16:creationId xmlns:a16="http://schemas.microsoft.com/office/drawing/2014/main" id="{B76503A9-BC24-0777-6E9A-E340E29950C8}"/>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3" name="Group 722">
            <a:extLst>
              <a:ext uri="{FF2B5EF4-FFF2-40B4-BE49-F238E27FC236}">
                <a16:creationId xmlns:a16="http://schemas.microsoft.com/office/drawing/2014/main" id="{DA6C4B5E-81D6-5B8C-4EC2-3F2632B6345A}"/>
              </a:ext>
            </a:extLst>
          </p:cNvPr>
          <p:cNvGrpSpPr>
            <a:grpSpLocks noChangeAspect="1"/>
          </p:cNvGrpSpPr>
          <p:nvPr/>
        </p:nvGrpSpPr>
        <p:grpSpPr>
          <a:xfrm>
            <a:off x="8693474" y="3143990"/>
            <a:ext cx="274373" cy="331504"/>
            <a:chOff x="2305050" y="5353050"/>
            <a:chExt cx="600075" cy="725025"/>
          </a:xfrm>
        </p:grpSpPr>
        <p:sp>
          <p:nvSpPr>
            <p:cNvPr id="748" name="Rectangle: Top Corners Rounded 747">
              <a:extLst>
                <a:ext uri="{FF2B5EF4-FFF2-40B4-BE49-F238E27FC236}">
                  <a16:creationId xmlns:a16="http://schemas.microsoft.com/office/drawing/2014/main" id="{698CBD1E-1839-9808-FBA2-B6D30E9886AB}"/>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9" name="Rectangle 748">
              <a:extLst>
                <a:ext uri="{FF2B5EF4-FFF2-40B4-BE49-F238E27FC236}">
                  <a16:creationId xmlns:a16="http://schemas.microsoft.com/office/drawing/2014/main" id="{0AB24EF7-43D6-3995-B9A4-639B04FB7232}"/>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0" name="Oval 749">
              <a:extLst>
                <a:ext uri="{FF2B5EF4-FFF2-40B4-BE49-F238E27FC236}">
                  <a16:creationId xmlns:a16="http://schemas.microsoft.com/office/drawing/2014/main" id="{611C38CE-1E88-4584-0D89-1D01BAE1EEEB}"/>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4" name="Group 723">
            <a:extLst>
              <a:ext uri="{FF2B5EF4-FFF2-40B4-BE49-F238E27FC236}">
                <a16:creationId xmlns:a16="http://schemas.microsoft.com/office/drawing/2014/main" id="{2D80786F-F3C6-A0E3-56D9-21D267B15E1E}"/>
              </a:ext>
            </a:extLst>
          </p:cNvPr>
          <p:cNvGrpSpPr>
            <a:grpSpLocks noChangeAspect="1"/>
          </p:cNvGrpSpPr>
          <p:nvPr/>
        </p:nvGrpSpPr>
        <p:grpSpPr>
          <a:xfrm>
            <a:off x="8693474" y="2869910"/>
            <a:ext cx="274373" cy="331504"/>
            <a:chOff x="2305050" y="5353050"/>
            <a:chExt cx="600075" cy="725025"/>
          </a:xfrm>
        </p:grpSpPr>
        <p:sp>
          <p:nvSpPr>
            <p:cNvPr id="745" name="Rectangle: Top Corners Rounded 744">
              <a:extLst>
                <a:ext uri="{FF2B5EF4-FFF2-40B4-BE49-F238E27FC236}">
                  <a16:creationId xmlns:a16="http://schemas.microsoft.com/office/drawing/2014/main" id="{E4C61790-5D78-7161-77C6-76B33A6F9A0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6" name="Rectangle 745">
              <a:extLst>
                <a:ext uri="{FF2B5EF4-FFF2-40B4-BE49-F238E27FC236}">
                  <a16:creationId xmlns:a16="http://schemas.microsoft.com/office/drawing/2014/main" id="{6E6CC397-1A4A-3777-F10C-D24582D3D7A0}"/>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7" name="Oval 746">
              <a:extLst>
                <a:ext uri="{FF2B5EF4-FFF2-40B4-BE49-F238E27FC236}">
                  <a16:creationId xmlns:a16="http://schemas.microsoft.com/office/drawing/2014/main" id="{BEA66D50-2639-E670-A4E9-C4514D15C055}"/>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5" name="Group 724">
            <a:extLst>
              <a:ext uri="{FF2B5EF4-FFF2-40B4-BE49-F238E27FC236}">
                <a16:creationId xmlns:a16="http://schemas.microsoft.com/office/drawing/2014/main" id="{6F6A3C26-FB9B-BEFA-38A8-E140C31AB937}"/>
              </a:ext>
            </a:extLst>
          </p:cNvPr>
          <p:cNvGrpSpPr>
            <a:grpSpLocks noChangeAspect="1"/>
          </p:cNvGrpSpPr>
          <p:nvPr/>
        </p:nvGrpSpPr>
        <p:grpSpPr>
          <a:xfrm>
            <a:off x="8693474" y="2595830"/>
            <a:ext cx="274373" cy="331504"/>
            <a:chOff x="2305050" y="5353050"/>
            <a:chExt cx="600075" cy="725025"/>
          </a:xfrm>
        </p:grpSpPr>
        <p:sp>
          <p:nvSpPr>
            <p:cNvPr id="742" name="Rectangle: Top Corners Rounded 741">
              <a:extLst>
                <a:ext uri="{FF2B5EF4-FFF2-40B4-BE49-F238E27FC236}">
                  <a16:creationId xmlns:a16="http://schemas.microsoft.com/office/drawing/2014/main" id="{3FA93E83-3605-FF16-A336-929DE0E2046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3" name="Rectangle 742">
              <a:extLst>
                <a:ext uri="{FF2B5EF4-FFF2-40B4-BE49-F238E27FC236}">
                  <a16:creationId xmlns:a16="http://schemas.microsoft.com/office/drawing/2014/main" id="{C2F254EF-55A9-88CC-2400-6D27599CBFE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4" name="Oval 743">
              <a:extLst>
                <a:ext uri="{FF2B5EF4-FFF2-40B4-BE49-F238E27FC236}">
                  <a16:creationId xmlns:a16="http://schemas.microsoft.com/office/drawing/2014/main" id="{E669EDAE-2209-83E0-CC63-39634C49DED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6" name="Group 725">
            <a:extLst>
              <a:ext uri="{FF2B5EF4-FFF2-40B4-BE49-F238E27FC236}">
                <a16:creationId xmlns:a16="http://schemas.microsoft.com/office/drawing/2014/main" id="{7B04B84F-A50F-DCBF-75EA-130FF60BE193}"/>
              </a:ext>
            </a:extLst>
          </p:cNvPr>
          <p:cNvGrpSpPr>
            <a:grpSpLocks noChangeAspect="1"/>
          </p:cNvGrpSpPr>
          <p:nvPr/>
        </p:nvGrpSpPr>
        <p:grpSpPr>
          <a:xfrm>
            <a:off x="8693474" y="2321750"/>
            <a:ext cx="274373" cy="331504"/>
            <a:chOff x="2305050" y="5353050"/>
            <a:chExt cx="600075" cy="725025"/>
          </a:xfrm>
          <a:solidFill>
            <a:srgbClr val="DC231E"/>
          </a:solidFill>
        </p:grpSpPr>
        <p:sp>
          <p:nvSpPr>
            <p:cNvPr id="739" name="Rectangle: Top Corners Rounded 738">
              <a:extLst>
                <a:ext uri="{FF2B5EF4-FFF2-40B4-BE49-F238E27FC236}">
                  <a16:creationId xmlns:a16="http://schemas.microsoft.com/office/drawing/2014/main" id="{CFA8FAD9-2015-68A8-D4C5-F404719778E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0" name="Rectangle 739">
              <a:extLst>
                <a:ext uri="{FF2B5EF4-FFF2-40B4-BE49-F238E27FC236}">
                  <a16:creationId xmlns:a16="http://schemas.microsoft.com/office/drawing/2014/main" id="{739451F6-CAAE-C487-66CA-873874023379}"/>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1" name="Oval 740">
              <a:extLst>
                <a:ext uri="{FF2B5EF4-FFF2-40B4-BE49-F238E27FC236}">
                  <a16:creationId xmlns:a16="http://schemas.microsoft.com/office/drawing/2014/main" id="{6C53DA28-AFC7-FBD5-ACCC-D25B29C2252E}"/>
                </a:ext>
              </a:extLst>
            </p:cNvPr>
            <p:cNvSpPr/>
            <p:nvPr/>
          </p:nvSpPr>
          <p:spPr>
            <a:xfrm>
              <a:off x="2452687" y="5625075"/>
              <a:ext cx="304800" cy="304800"/>
            </a:xfrm>
            <a:prstGeom prst="ellipse">
              <a:avLst/>
            </a:prstGeom>
            <a:solidFill>
              <a:srgbClr val="97181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7" name="Group 726">
            <a:extLst>
              <a:ext uri="{FF2B5EF4-FFF2-40B4-BE49-F238E27FC236}">
                <a16:creationId xmlns:a16="http://schemas.microsoft.com/office/drawing/2014/main" id="{ADF419B3-1C68-B2E6-E14A-4AAFBE09D7ED}"/>
              </a:ext>
            </a:extLst>
          </p:cNvPr>
          <p:cNvGrpSpPr>
            <a:grpSpLocks noChangeAspect="1"/>
          </p:cNvGrpSpPr>
          <p:nvPr/>
        </p:nvGrpSpPr>
        <p:grpSpPr>
          <a:xfrm>
            <a:off x="8693474" y="2047670"/>
            <a:ext cx="274373" cy="331504"/>
            <a:chOff x="2305050" y="5353050"/>
            <a:chExt cx="600075" cy="725025"/>
          </a:xfrm>
          <a:solidFill>
            <a:srgbClr val="DC231E"/>
          </a:solidFill>
        </p:grpSpPr>
        <p:sp>
          <p:nvSpPr>
            <p:cNvPr id="736" name="Rectangle: Top Corners Rounded 735">
              <a:extLst>
                <a:ext uri="{FF2B5EF4-FFF2-40B4-BE49-F238E27FC236}">
                  <a16:creationId xmlns:a16="http://schemas.microsoft.com/office/drawing/2014/main" id="{278D8A57-6148-0E56-E426-DE73A5E29396}"/>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7" name="Rectangle 736">
              <a:extLst>
                <a:ext uri="{FF2B5EF4-FFF2-40B4-BE49-F238E27FC236}">
                  <a16:creationId xmlns:a16="http://schemas.microsoft.com/office/drawing/2014/main" id="{B9CA6931-AE80-1EB3-AD79-94588D9EC8DF}"/>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8" name="Oval 737">
              <a:extLst>
                <a:ext uri="{FF2B5EF4-FFF2-40B4-BE49-F238E27FC236}">
                  <a16:creationId xmlns:a16="http://schemas.microsoft.com/office/drawing/2014/main" id="{E567D43E-EF89-E163-2CF0-9A4BA4818BB7}"/>
                </a:ext>
              </a:extLst>
            </p:cNvPr>
            <p:cNvSpPr/>
            <p:nvPr/>
          </p:nvSpPr>
          <p:spPr>
            <a:xfrm>
              <a:off x="2452687" y="5625075"/>
              <a:ext cx="304800" cy="304800"/>
            </a:xfrm>
            <a:prstGeom prst="ellipse">
              <a:avLst/>
            </a:prstGeom>
            <a:solidFill>
              <a:srgbClr val="97181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44" name="Group 843">
            <a:extLst>
              <a:ext uri="{FF2B5EF4-FFF2-40B4-BE49-F238E27FC236}">
                <a16:creationId xmlns:a16="http://schemas.microsoft.com/office/drawing/2014/main" id="{7F1A5E09-CB65-9410-B107-45FC8C40D44B}"/>
              </a:ext>
            </a:extLst>
          </p:cNvPr>
          <p:cNvGrpSpPr>
            <a:grpSpLocks noChangeAspect="1"/>
          </p:cNvGrpSpPr>
          <p:nvPr/>
        </p:nvGrpSpPr>
        <p:grpSpPr>
          <a:xfrm>
            <a:off x="7422284" y="5619678"/>
            <a:ext cx="274373" cy="331504"/>
            <a:chOff x="2305050" y="5353050"/>
            <a:chExt cx="600075" cy="725025"/>
          </a:xfrm>
          <a:solidFill>
            <a:srgbClr val="89C978"/>
          </a:solidFill>
        </p:grpSpPr>
        <p:sp>
          <p:nvSpPr>
            <p:cNvPr id="905" name="Rectangle: Top Corners Rounded 904">
              <a:extLst>
                <a:ext uri="{FF2B5EF4-FFF2-40B4-BE49-F238E27FC236}">
                  <a16:creationId xmlns:a16="http://schemas.microsoft.com/office/drawing/2014/main" id="{AFB834DF-DEEB-39FA-02B9-34C0CE7B907F}"/>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6" name="Rectangle 905">
              <a:extLst>
                <a:ext uri="{FF2B5EF4-FFF2-40B4-BE49-F238E27FC236}">
                  <a16:creationId xmlns:a16="http://schemas.microsoft.com/office/drawing/2014/main" id="{8BB6D27A-FB52-94E9-338D-E8573ECE5227}"/>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7" name="Oval 906">
              <a:extLst>
                <a:ext uri="{FF2B5EF4-FFF2-40B4-BE49-F238E27FC236}">
                  <a16:creationId xmlns:a16="http://schemas.microsoft.com/office/drawing/2014/main" id="{3794BAC1-1663-5623-2D32-EF5EEDAB463B}"/>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45" name="Group 844">
            <a:extLst>
              <a:ext uri="{FF2B5EF4-FFF2-40B4-BE49-F238E27FC236}">
                <a16:creationId xmlns:a16="http://schemas.microsoft.com/office/drawing/2014/main" id="{78CDAD3C-2707-B308-C6B9-45E10F18D910}"/>
              </a:ext>
            </a:extLst>
          </p:cNvPr>
          <p:cNvGrpSpPr>
            <a:grpSpLocks noChangeAspect="1"/>
          </p:cNvGrpSpPr>
          <p:nvPr/>
        </p:nvGrpSpPr>
        <p:grpSpPr>
          <a:xfrm>
            <a:off x="7422284" y="5343475"/>
            <a:ext cx="274373" cy="331504"/>
            <a:chOff x="2305050" y="5353050"/>
            <a:chExt cx="600075" cy="725025"/>
          </a:xfrm>
          <a:solidFill>
            <a:srgbClr val="89C978"/>
          </a:solidFill>
        </p:grpSpPr>
        <p:sp>
          <p:nvSpPr>
            <p:cNvPr id="902" name="Rectangle: Top Corners Rounded 901">
              <a:extLst>
                <a:ext uri="{FF2B5EF4-FFF2-40B4-BE49-F238E27FC236}">
                  <a16:creationId xmlns:a16="http://schemas.microsoft.com/office/drawing/2014/main" id="{19FE7A1C-9FA8-EDA6-FB8D-DFD1A8C5FC32}"/>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3" name="Rectangle 902">
              <a:extLst>
                <a:ext uri="{FF2B5EF4-FFF2-40B4-BE49-F238E27FC236}">
                  <a16:creationId xmlns:a16="http://schemas.microsoft.com/office/drawing/2014/main" id="{3740823A-95EA-DB0A-AFF5-684276C1C224}"/>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4" name="Oval 903">
              <a:extLst>
                <a:ext uri="{FF2B5EF4-FFF2-40B4-BE49-F238E27FC236}">
                  <a16:creationId xmlns:a16="http://schemas.microsoft.com/office/drawing/2014/main" id="{81A93093-BD08-A4F4-7B29-C5DB8F09F71A}"/>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46" name="Group 845">
            <a:extLst>
              <a:ext uri="{FF2B5EF4-FFF2-40B4-BE49-F238E27FC236}">
                <a16:creationId xmlns:a16="http://schemas.microsoft.com/office/drawing/2014/main" id="{FEAD6A84-32AD-CC2F-3779-57869FDAD15D}"/>
              </a:ext>
            </a:extLst>
          </p:cNvPr>
          <p:cNvGrpSpPr>
            <a:grpSpLocks noChangeAspect="1"/>
          </p:cNvGrpSpPr>
          <p:nvPr/>
        </p:nvGrpSpPr>
        <p:grpSpPr>
          <a:xfrm>
            <a:off x="7422284" y="5068122"/>
            <a:ext cx="274373" cy="331504"/>
            <a:chOff x="2305050" y="5353050"/>
            <a:chExt cx="600075" cy="725025"/>
          </a:xfrm>
          <a:solidFill>
            <a:srgbClr val="89C978"/>
          </a:solidFill>
        </p:grpSpPr>
        <p:sp>
          <p:nvSpPr>
            <p:cNvPr id="899" name="Rectangle: Top Corners Rounded 898">
              <a:extLst>
                <a:ext uri="{FF2B5EF4-FFF2-40B4-BE49-F238E27FC236}">
                  <a16:creationId xmlns:a16="http://schemas.microsoft.com/office/drawing/2014/main" id="{9736A0DC-20AC-9F6E-2443-6615354AE96E}"/>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0" name="Rectangle 899">
              <a:extLst>
                <a:ext uri="{FF2B5EF4-FFF2-40B4-BE49-F238E27FC236}">
                  <a16:creationId xmlns:a16="http://schemas.microsoft.com/office/drawing/2014/main" id="{36052424-53E5-B7E8-A20C-F6D7B8445878}"/>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1" name="Oval 900">
              <a:extLst>
                <a:ext uri="{FF2B5EF4-FFF2-40B4-BE49-F238E27FC236}">
                  <a16:creationId xmlns:a16="http://schemas.microsoft.com/office/drawing/2014/main" id="{C7C4714C-EF95-074C-AF28-5710E5C4D200}"/>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47" name="Group 846">
            <a:extLst>
              <a:ext uri="{FF2B5EF4-FFF2-40B4-BE49-F238E27FC236}">
                <a16:creationId xmlns:a16="http://schemas.microsoft.com/office/drawing/2014/main" id="{970AEF18-D8AC-5454-C872-D02E5C07E91B}"/>
              </a:ext>
            </a:extLst>
          </p:cNvPr>
          <p:cNvGrpSpPr>
            <a:grpSpLocks noChangeAspect="1"/>
          </p:cNvGrpSpPr>
          <p:nvPr/>
        </p:nvGrpSpPr>
        <p:grpSpPr>
          <a:xfrm>
            <a:off x="7422284" y="4792768"/>
            <a:ext cx="274373" cy="331504"/>
            <a:chOff x="2305050" y="5353050"/>
            <a:chExt cx="600075" cy="725025"/>
          </a:xfrm>
          <a:solidFill>
            <a:srgbClr val="89C978"/>
          </a:solidFill>
        </p:grpSpPr>
        <p:sp>
          <p:nvSpPr>
            <p:cNvPr id="896" name="Rectangle: Top Corners Rounded 895">
              <a:extLst>
                <a:ext uri="{FF2B5EF4-FFF2-40B4-BE49-F238E27FC236}">
                  <a16:creationId xmlns:a16="http://schemas.microsoft.com/office/drawing/2014/main" id="{915B5F45-3369-59D2-9F56-AFDFD7454154}"/>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7" name="Rectangle 896">
              <a:extLst>
                <a:ext uri="{FF2B5EF4-FFF2-40B4-BE49-F238E27FC236}">
                  <a16:creationId xmlns:a16="http://schemas.microsoft.com/office/drawing/2014/main" id="{9ADDE4C1-166A-F302-9C15-68DD95E60649}"/>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8" name="Oval 897">
              <a:extLst>
                <a:ext uri="{FF2B5EF4-FFF2-40B4-BE49-F238E27FC236}">
                  <a16:creationId xmlns:a16="http://schemas.microsoft.com/office/drawing/2014/main" id="{4088F483-B436-1ADD-D0B4-ED6EAF252298}"/>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48" name="Group 847">
            <a:extLst>
              <a:ext uri="{FF2B5EF4-FFF2-40B4-BE49-F238E27FC236}">
                <a16:creationId xmlns:a16="http://schemas.microsoft.com/office/drawing/2014/main" id="{D19C046D-6D03-68DF-5C8E-AEDA4366752D}"/>
              </a:ext>
            </a:extLst>
          </p:cNvPr>
          <p:cNvGrpSpPr>
            <a:grpSpLocks noChangeAspect="1"/>
          </p:cNvGrpSpPr>
          <p:nvPr/>
        </p:nvGrpSpPr>
        <p:grpSpPr>
          <a:xfrm>
            <a:off x="7422284" y="4517415"/>
            <a:ext cx="274373" cy="331504"/>
            <a:chOff x="2305050" y="5353050"/>
            <a:chExt cx="600075" cy="725025"/>
          </a:xfrm>
          <a:solidFill>
            <a:srgbClr val="89C978"/>
          </a:solidFill>
        </p:grpSpPr>
        <p:sp>
          <p:nvSpPr>
            <p:cNvPr id="893" name="Rectangle: Top Corners Rounded 892">
              <a:extLst>
                <a:ext uri="{FF2B5EF4-FFF2-40B4-BE49-F238E27FC236}">
                  <a16:creationId xmlns:a16="http://schemas.microsoft.com/office/drawing/2014/main" id="{31E51F4C-80A2-EB14-D2DF-E463516AB8E5}"/>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4" name="Rectangle 893">
              <a:extLst>
                <a:ext uri="{FF2B5EF4-FFF2-40B4-BE49-F238E27FC236}">
                  <a16:creationId xmlns:a16="http://schemas.microsoft.com/office/drawing/2014/main" id="{33B18143-7327-4FD3-62B6-00CC12AC73CF}"/>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5" name="Oval 894">
              <a:extLst>
                <a:ext uri="{FF2B5EF4-FFF2-40B4-BE49-F238E27FC236}">
                  <a16:creationId xmlns:a16="http://schemas.microsoft.com/office/drawing/2014/main" id="{41FBA13D-6175-5FBE-449F-27B7D593EDCB}"/>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49" name="Group 848">
            <a:extLst>
              <a:ext uri="{FF2B5EF4-FFF2-40B4-BE49-F238E27FC236}">
                <a16:creationId xmlns:a16="http://schemas.microsoft.com/office/drawing/2014/main" id="{C3E8BDBD-8D62-ED64-43CD-DC42D61B8F21}"/>
              </a:ext>
            </a:extLst>
          </p:cNvPr>
          <p:cNvGrpSpPr>
            <a:grpSpLocks noChangeAspect="1"/>
          </p:cNvGrpSpPr>
          <p:nvPr/>
        </p:nvGrpSpPr>
        <p:grpSpPr>
          <a:xfrm>
            <a:off x="7422284" y="4242061"/>
            <a:ext cx="274373" cy="331504"/>
            <a:chOff x="2305050" y="5353050"/>
            <a:chExt cx="600075" cy="725025"/>
          </a:xfrm>
          <a:solidFill>
            <a:srgbClr val="89C978"/>
          </a:solidFill>
        </p:grpSpPr>
        <p:sp>
          <p:nvSpPr>
            <p:cNvPr id="890" name="Rectangle: Top Corners Rounded 889">
              <a:extLst>
                <a:ext uri="{FF2B5EF4-FFF2-40B4-BE49-F238E27FC236}">
                  <a16:creationId xmlns:a16="http://schemas.microsoft.com/office/drawing/2014/main" id="{CA1844F7-6917-D8C3-F191-80C1EBF46AA3}"/>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1" name="Rectangle 890">
              <a:extLst>
                <a:ext uri="{FF2B5EF4-FFF2-40B4-BE49-F238E27FC236}">
                  <a16:creationId xmlns:a16="http://schemas.microsoft.com/office/drawing/2014/main" id="{FE453B40-F66B-2024-0ECB-4951AD69A1D5}"/>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2" name="Oval 891">
              <a:extLst>
                <a:ext uri="{FF2B5EF4-FFF2-40B4-BE49-F238E27FC236}">
                  <a16:creationId xmlns:a16="http://schemas.microsoft.com/office/drawing/2014/main" id="{F71BF1CB-D79F-8702-8874-321F07276E61}"/>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50" name="Group 849">
            <a:extLst>
              <a:ext uri="{FF2B5EF4-FFF2-40B4-BE49-F238E27FC236}">
                <a16:creationId xmlns:a16="http://schemas.microsoft.com/office/drawing/2014/main" id="{62E54052-7E75-B2F0-BA3F-A3AC7EAA0B06}"/>
              </a:ext>
            </a:extLst>
          </p:cNvPr>
          <p:cNvGrpSpPr>
            <a:grpSpLocks noChangeAspect="1"/>
          </p:cNvGrpSpPr>
          <p:nvPr/>
        </p:nvGrpSpPr>
        <p:grpSpPr>
          <a:xfrm>
            <a:off x="7422284" y="3966708"/>
            <a:ext cx="274373" cy="331504"/>
            <a:chOff x="2305050" y="5353050"/>
            <a:chExt cx="600075" cy="725025"/>
          </a:xfrm>
          <a:solidFill>
            <a:srgbClr val="89C978"/>
          </a:solidFill>
        </p:grpSpPr>
        <p:sp>
          <p:nvSpPr>
            <p:cNvPr id="887" name="Rectangle: Top Corners Rounded 886">
              <a:extLst>
                <a:ext uri="{FF2B5EF4-FFF2-40B4-BE49-F238E27FC236}">
                  <a16:creationId xmlns:a16="http://schemas.microsoft.com/office/drawing/2014/main" id="{3D1919A7-2245-3340-2209-E0AB9B2C5D3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8" name="Rectangle 887">
              <a:extLst>
                <a:ext uri="{FF2B5EF4-FFF2-40B4-BE49-F238E27FC236}">
                  <a16:creationId xmlns:a16="http://schemas.microsoft.com/office/drawing/2014/main" id="{BAEF3C17-B8C2-4B44-84BD-310C902BB393}"/>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9" name="Oval 888">
              <a:extLst>
                <a:ext uri="{FF2B5EF4-FFF2-40B4-BE49-F238E27FC236}">
                  <a16:creationId xmlns:a16="http://schemas.microsoft.com/office/drawing/2014/main" id="{35D83380-2B02-1C46-B20B-69FC0AE00979}"/>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51" name="Group 850">
            <a:extLst>
              <a:ext uri="{FF2B5EF4-FFF2-40B4-BE49-F238E27FC236}">
                <a16:creationId xmlns:a16="http://schemas.microsoft.com/office/drawing/2014/main" id="{56B780B6-1ED1-8C62-6384-66452AAAAD64}"/>
              </a:ext>
            </a:extLst>
          </p:cNvPr>
          <p:cNvGrpSpPr>
            <a:grpSpLocks noChangeAspect="1"/>
          </p:cNvGrpSpPr>
          <p:nvPr/>
        </p:nvGrpSpPr>
        <p:grpSpPr>
          <a:xfrm>
            <a:off x="7422284" y="3691354"/>
            <a:ext cx="274373" cy="331504"/>
            <a:chOff x="2305050" y="5353050"/>
            <a:chExt cx="600075" cy="725025"/>
          </a:xfrm>
          <a:solidFill>
            <a:srgbClr val="89C978"/>
          </a:solidFill>
        </p:grpSpPr>
        <p:sp>
          <p:nvSpPr>
            <p:cNvPr id="884" name="Rectangle: Top Corners Rounded 883">
              <a:extLst>
                <a:ext uri="{FF2B5EF4-FFF2-40B4-BE49-F238E27FC236}">
                  <a16:creationId xmlns:a16="http://schemas.microsoft.com/office/drawing/2014/main" id="{7E225D10-0E08-A251-1BEC-9BAF8E673ABB}"/>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5" name="Rectangle 884">
              <a:extLst>
                <a:ext uri="{FF2B5EF4-FFF2-40B4-BE49-F238E27FC236}">
                  <a16:creationId xmlns:a16="http://schemas.microsoft.com/office/drawing/2014/main" id="{864BF100-06DC-9737-51E9-61EFDAF568FE}"/>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6" name="Oval 885">
              <a:extLst>
                <a:ext uri="{FF2B5EF4-FFF2-40B4-BE49-F238E27FC236}">
                  <a16:creationId xmlns:a16="http://schemas.microsoft.com/office/drawing/2014/main" id="{A43FCF60-B19F-3028-E84D-7FF8C3600EB8}"/>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52" name="Group 851">
            <a:extLst>
              <a:ext uri="{FF2B5EF4-FFF2-40B4-BE49-F238E27FC236}">
                <a16:creationId xmlns:a16="http://schemas.microsoft.com/office/drawing/2014/main" id="{3A41381F-B092-9D9C-B32D-EEDE585365B4}"/>
              </a:ext>
            </a:extLst>
          </p:cNvPr>
          <p:cNvGrpSpPr>
            <a:grpSpLocks noChangeAspect="1"/>
          </p:cNvGrpSpPr>
          <p:nvPr/>
        </p:nvGrpSpPr>
        <p:grpSpPr>
          <a:xfrm>
            <a:off x="7422284" y="3418070"/>
            <a:ext cx="274373" cy="331504"/>
            <a:chOff x="2305050" y="5353050"/>
            <a:chExt cx="600075" cy="725025"/>
          </a:xfrm>
        </p:grpSpPr>
        <p:sp>
          <p:nvSpPr>
            <p:cNvPr id="881" name="Rectangle: Top Corners Rounded 880">
              <a:extLst>
                <a:ext uri="{FF2B5EF4-FFF2-40B4-BE49-F238E27FC236}">
                  <a16:creationId xmlns:a16="http://schemas.microsoft.com/office/drawing/2014/main" id="{6507C671-2452-D8FF-0C20-DF47E2D7B12B}"/>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2" name="Rectangle 881">
              <a:extLst>
                <a:ext uri="{FF2B5EF4-FFF2-40B4-BE49-F238E27FC236}">
                  <a16:creationId xmlns:a16="http://schemas.microsoft.com/office/drawing/2014/main" id="{0BB39446-63E5-E24E-F72E-D9C2AE791B75}"/>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3" name="Oval 882">
              <a:extLst>
                <a:ext uri="{FF2B5EF4-FFF2-40B4-BE49-F238E27FC236}">
                  <a16:creationId xmlns:a16="http://schemas.microsoft.com/office/drawing/2014/main" id="{24FCFD03-5253-AA75-08D3-169A76D740C5}"/>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53" name="Group 852">
            <a:extLst>
              <a:ext uri="{FF2B5EF4-FFF2-40B4-BE49-F238E27FC236}">
                <a16:creationId xmlns:a16="http://schemas.microsoft.com/office/drawing/2014/main" id="{9ADE5859-40D7-7DC9-53A6-D84BDDBE7597}"/>
              </a:ext>
            </a:extLst>
          </p:cNvPr>
          <p:cNvGrpSpPr>
            <a:grpSpLocks noChangeAspect="1"/>
          </p:cNvGrpSpPr>
          <p:nvPr/>
        </p:nvGrpSpPr>
        <p:grpSpPr>
          <a:xfrm>
            <a:off x="7422284" y="3143990"/>
            <a:ext cx="274373" cy="331504"/>
            <a:chOff x="2305050" y="5353050"/>
            <a:chExt cx="600075" cy="725025"/>
          </a:xfrm>
        </p:grpSpPr>
        <p:sp>
          <p:nvSpPr>
            <p:cNvPr id="878" name="Rectangle: Top Corners Rounded 877">
              <a:extLst>
                <a:ext uri="{FF2B5EF4-FFF2-40B4-BE49-F238E27FC236}">
                  <a16:creationId xmlns:a16="http://schemas.microsoft.com/office/drawing/2014/main" id="{D8C762EC-7C26-DC69-7CDD-97DC22583E33}"/>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9" name="Rectangle 878">
              <a:extLst>
                <a:ext uri="{FF2B5EF4-FFF2-40B4-BE49-F238E27FC236}">
                  <a16:creationId xmlns:a16="http://schemas.microsoft.com/office/drawing/2014/main" id="{4C45F943-3A53-A611-9F34-E134D906AFE8}"/>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0" name="Oval 879">
              <a:extLst>
                <a:ext uri="{FF2B5EF4-FFF2-40B4-BE49-F238E27FC236}">
                  <a16:creationId xmlns:a16="http://schemas.microsoft.com/office/drawing/2014/main" id="{9C8EFC2D-0C9B-B808-08A8-A06DB5D52F74}"/>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08" name="Text Placeholder 2">
            <a:extLst>
              <a:ext uri="{FF2B5EF4-FFF2-40B4-BE49-F238E27FC236}">
                <a16:creationId xmlns:a16="http://schemas.microsoft.com/office/drawing/2014/main" id="{644F3898-14A9-6757-F94F-76EFCA71B7DA}"/>
              </a:ext>
            </a:extLst>
          </p:cNvPr>
          <p:cNvSpPr txBox="1">
            <a:spLocks/>
          </p:cNvSpPr>
          <p:nvPr/>
        </p:nvSpPr>
        <p:spPr>
          <a:xfrm>
            <a:off x="7907948" y="4090068"/>
            <a:ext cx="563069" cy="523220"/>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t>?</a:t>
            </a:r>
          </a:p>
        </p:txBody>
      </p:sp>
    </p:spTree>
    <p:extLst>
      <p:ext uri="{BB962C8B-B14F-4D97-AF65-F5344CB8AC3E}">
        <p14:creationId xmlns:p14="http://schemas.microsoft.com/office/powerpoint/2010/main" val="3227775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E541-4AFA-DD6D-81CF-F71DADA15D26}"/>
              </a:ext>
            </a:extLst>
          </p:cNvPr>
          <p:cNvSpPr>
            <a:spLocks noGrp="1"/>
          </p:cNvSpPr>
          <p:nvPr>
            <p:ph type="title"/>
          </p:nvPr>
        </p:nvSpPr>
        <p:spPr/>
        <p:txBody>
          <a:bodyPr/>
          <a:lstStyle/>
          <a:p>
            <a:r>
              <a:rPr lang="en-GB" dirty="0"/>
              <a:t>TBAT: read words with a /ai/</a:t>
            </a:r>
          </a:p>
        </p:txBody>
      </p:sp>
      <p:sp>
        <p:nvSpPr>
          <p:cNvPr id="3" name="Content Placeholder 2">
            <a:extLst>
              <a:ext uri="{FF2B5EF4-FFF2-40B4-BE49-F238E27FC236}">
                <a16:creationId xmlns:a16="http://schemas.microsoft.com/office/drawing/2014/main" id="{EF158CB1-B460-BBCE-D566-95F4A3A73960}"/>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74116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055040" y="107361"/>
            <a:ext cx="8612959" cy="769441"/>
          </a:xfrm>
        </p:spPr>
        <p:txBody>
          <a:bodyPr/>
          <a:lstStyle/>
          <a:p>
            <a:r>
              <a:rPr lang="en-US" sz="2200">
                <a:solidFill>
                  <a:srgbClr val="000000"/>
                </a:solidFill>
                <a:latin typeface="Century Gothic"/>
                <a:ea typeface="+mj-ea"/>
              </a:rPr>
              <a:t>To identify and continue number patterns, adding and subtracting one and two</a:t>
            </a:r>
            <a:endParaRPr lang="en-US"/>
          </a:p>
        </p:txBody>
      </p:sp>
      <p:sp>
        <p:nvSpPr>
          <p:cNvPr id="4" name="Text Placeholder 3"/>
          <p:cNvSpPr>
            <a:spLocks noGrp="1"/>
          </p:cNvSpPr>
          <p:nvPr>
            <p:ph type="body" sz="quarter" idx="10"/>
          </p:nvPr>
        </p:nvSpPr>
        <p:spPr>
          <a:xfrm>
            <a:off x="228601" y="1257301"/>
            <a:ext cx="4781549" cy="2649380"/>
          </a:xfrm>
        </p:spPr>
        <p:txBody>
          <a:bodyPr vert="horz" lIns="91440" tIns="45720" rIns="91440" bIns="45720" rtlCol="0" anchor="t">
            <a:spAutoFit/>
          </a:bodyPr>
          <a:lstStyle/>
          <a:p>
            <a:pPr>
              <a:spcBef>
                <a:spcPts val="1200"/>
              </a:spcBef>
              <a:spcAft>
                <a:spcPts val="1200"/>
              </a:spcAft>
            </a:pPr>
            <a:r>
              <a:rPr lang="en-GB" sz="2800"/>
              <a:t>Use concrete manipulatives to represent the number patterns. </a:t>
            </a:r>
          </a:p>
          <a:p>
            <a:pPr>
              <a:spcBef>
                <a:spcPts val="1200"/>
              </a:spcBef>
              <a:spcAft>
                <a:spcPts val="1200"/>
              </a:spcAft>
            </a:pPr>
            <a:r>
              <a:rPr lang="en-GB" sz="2800"/>
              <a:t>Fill in the missing numbers.</a:t>
            </a:r>
          </a:p>
          <a:p>
            <a:pPr marL="0" indent="0">
              <a:spcBef>
                <a:spcPts val="1200"/>
              </a:spcBef>
              <a:spcAft>
                <a:spcPts val="1200"/>
              </a:spcAft>
              <a:buNone/>
            </a:pPr>
            <a:r>
              <a:rPr lang="en-GB"/>
              <a:t>RP:</a:t>
            </a:r>
          </a:p>
        </p:txBody>
      </p:sp>
      <p:pic>
        <p:nvPicPr>
          <p:cNvPr id="8" name="Picture 7">
            <a:extLst>
              <a:ext uri="{FF2B5EF4-FFF2-40B4-BE49-F238E27FC236}">
                <a16:creationId xmlns:a16="http://schemas.microsoft.com/office/drawing/2014/main" id="{3A745F4A-2783-B55D-0DBD-8F1AA44D4ACE}"/>
              </a:ext>
            </a:extLst>
          </p:cNvPr>
          <p:cNvPicPr>
            <a:picLocks noChangeAspect="1"/>
          </p:cNvPicPr>
          <p:nvPr/>
        </p:nvPicPr>
        <p:blipFill>
          <a:blip r:embed="rId3"/>
          <a:stretch>
            <a:fillRect/>
          </a:stretch>
        </p:blipFill>
        <p:spPr>
          <a:xfrm>
            <a:off x="5695949" y="1067097"/>
            <a:ext cx="4600575" cy="5430811"/>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9812D4DE-7D11-DD4E-75F8-F010C9BB7CF5}"/>
              </a:ext>
            </a:extLst>
          </p:cNvPr>
          <p:cNvPicPr>
            <a:picLocks noChangeAspect="1"/>
          </p:cNvPicPr>
          <p:nvPr/>
        </p:nvPicPr>
        <p:blipFill>
          <a:blip r:embed="rId4"/>
          <a:stretch>
            <a:fillRect/>
          </a:stretch>
        </p:blipFill>
        <p:spPr>
          <a:xfrm>
            <a:off x="722741" y="4080304"/>
            <a:ext cx="4073868" cy="2425013"/>
          </a:xfrm>
          <a:prstGeom prst="rect">
            <a:avLst/>
          </a:prstGeom>
        </p:spPr>
      </p:pic>
    </p:spTree>
    <p:extLst>
      <p:ext uri="{BB962C8B-B14F-4D97-AF65-F5344CB8AC3E}">
        <p14:creationId xmlns:p14="http://schemas.microsoft.com/office/powerpoint/2010/main" val="3709769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E91E37-9068-FA50-84D5-1091E30FA741}"/>
              </a:ext>
            </a:extLst>
          </p:cNvPr>
          <p:cNvSpPr>
            <a:spLocks noGrp="1"/>
          </p:cNvSpPr>
          <p:nvPr>
            <p:ph type="body" sz="quarter" idx="11"/>
          </p:nvPr>
        </p:nvSpPr>
        <p:spPr/>
        <p:txBody>
          <a:bodyPr vert="horz" lIns="91440" tIns="45720" rIns="91440" bIns="45720" rtlCol="0" anchor="t">
            <a:normAutofit/>
          </a:bodyPr>
          <a:lstStyle/>
          <a:p>
            <a:pPr marL="0" indent="0">
              <a:buNone/>
            </a:pPr>
            <a:r>
              <a:rPr lang="en-US"/>
              <a:t>Challenge</a:t>
            </a:r>
          </a:p>
        </p:txBody>
      </p:sp>
      <p:pic>
        <p:nvPicPr>
          <p:cNvPr id="6" name="Picture 5" descr="A screenshot of a math game&#10;&#10;Description automatically generated">
            <a:extLst>
              <a:ext uri="{FF2B5EF4-FFF2-40B4-BE49-F238E27FC236}">
                <a16:creationId xmlns:a16="http://schemas.microsoft.com/office/drawing/2014/main" id="{A1C8D335-31DD-42DE-45A4-BA5308CA5A47}"/>
              </a:ext>
            </a:extLst>
          </p:cNvPr>
          <p:cNvPicPr>
            <a:picLocks noChangeAspect="1"/>
          </p:cNvPicPr>
          <p:nvPr/>
        </p:nvPicPr>
        <p:blipFill>
          <a:blip r:embed="rId2"/>
          <a:stretch>
            <a:fillRect/>
          </a:stretch>
        </p:blipFill>
        <p:spPr>
          <a:xfrm>
            <a:off x="620283" y="1593893"/>
            <a:ext cx="4525919" cy="4411618"/>
          </a:xfrm>
          <a:prstGeom prst="rect">
            <a:avLst/>
          </a:prstGeom>
        </p:spPr>
      </p:pic>
    </p:spTree>
    <p:extLst>
      <p:ext uri="{BB962C8B-B14F-4D97-AF65-F5344CB8AC3E}">
        <p14:creationId xmlns:p14="http://schemas.microsoft.com/office/powerpoint/2010/main" val="1870177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E91E37-9068-FA50-84D5-1091E30FA741}"/>
              </a:ext>
            </a:extLst>
          </p:cNvPr>
          <p:cNvSpPr>
            <a:spLocks noGrp="1"/>
          </p:cNvSpPr>
          <p:nvPr>
            <p:ph type="body" sz="quarter" idx="11"/>
          </p:nvPr>
        </p:nvSpPr>
        <p:spPr/>
        <p:txBody>
          <a:bodyPr vert="horz" lIns="91440" tIns="45720" rIns="91440" bIns="45720" rtlCol="0" anchor="t">
            <a:normAutofit/>
          </a:bodyPr>
          <a:lstStyle/>
          <a:p>
            <a:pPr marL="0" indent="0">
              <a:buNone/>
            </a:pPr>
            <a:r>
              <a:rPr lang="en-US"/>
              <a:t>Mastery</a:t>
            </a:r>
          </a:p>
        </p:txBody>
      </p:sp>
      <p:pic>
        <p:nvPicPr>
          <p:cNvPr id="2" name="Picture 1" descr="A cartoon of a child and beads&#10;&#10;Description automatically generated">
            <a:extLst>
              <a:ext uri="{FF2B5EF4-FFF2-40B4-BE49-F238E27FC236}">
                <a16:creationId xmlns:a16="http://schemas.microsoft.com/office/drawing/2014/main" id="{8D02B749-34C8-2724-1E51-660CC2926F39}"/>
              </a:ext>
            </a:extLst>
          </p:cNvPr>
          <p:cNvPicPr>
            <a:picLocks noChangeAspect="1"/>
          </p:cNvPicPr>
          <p:nvPr/>
        </p:nvPicPr>
        <p:blipFill>
          <a:blip r:embed="rId2"/>
          <a:stretch>
            <a:fillRect/>
          </a:stretch>
        </p:blipFill>
        <p:spPr>
          <a:xfrm>
            <a:off x="208134" y="1585398"/>
            <a:ext cx="3990975" cy="3419475"/>
          </a:xfrm>
          <a:prstGeom prst="rect">
            <a:avLst/>
          </a:prstGeom>
        </p:spPr>
      </p:pic>
    </p:spTree>
    <p:extLst>
      <p:ext uri="{BB962C8B-B14F-4D97-AF65-F5344CB8AC3E}">
        <p14:creationId xmlns:p14="http://schemas.microsoft.com/office/powerpoint/2010/main" val="2988760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E91E37-9068-FA50-84D5-1091E30FA741}"/>
              </a:ext>
            </a:extLst>
          </p:cNvPr>
          <p:cNvSpPr>
            <a:spLocks noGrp="1"/>
          </p:cNvSpPr>
          <p:nvPr>
            <p:ph type="body" sz="quarter" idx="11"/>
          </p:nvPr>
        </p:nvSpPr>
        <p:spPr/>
        <p:txBody>
          <a:bodyPr vert="horz" lIns="91440" tIns="45720" rIns="91440" bIns="45720" rtlCol="0" anchor="t">
            <a:normAutofit/>
          </a:bodyPr>
          <a:lstStyle/>
          <a:p>
            <a:pPr marL="0" indent="0">
              <a:buNone/>
            </a:pPr>
            <a:r>
              <a:rPr lang="en-US"/>
              <a:t>Mastery with greater depth:</a:t>
            </a:r>
          </a:p>
        </p:txBody>
      </p:sp>
      <p:pic>
        <p:nvPicPr>
          <p:cNvPr id="3" name="Picture 2" descr="A screenshot of a game&#10;&#10;Description automatically generated">
            <a:extLst>
              <a:ext uri="{FF2B5EF4-FFF2-40B4-BE49-F238E27FC236}">
                <a16:creationId xmlns:a16="http://schemas.microsoft.com/office/drawing/2014/main" id="{6F2509D1-E596-9EEE-3AF4-7254FE873896}"/>
              </a:ext>
            </a:extLst>
          </p:cNvPr>
          <p:cNvPicPr>
            <a:picLocks noChangeAspect="1"/>
          </p:cNvPicPr>
          <p:nvPr/>
        </p:nvPicPr>
        <p:blipFill>
          <a:blip r:embed="rId2"/>
          <a:stretch>
            <a:fillRect/>
          </a:stretch>
        </p:blipFill>
        <p:spPr>
          <a:xfrm>
            <a:off x="568024" y="1886207"/>
            <a:ext cx="4486275" cy="3600450"/>
          </a:xfrm>
          <a:prstGeom prst="rect">
            <a:avLst/>
          </a:prstGeom>
        </p:spPr>
      </p:pic>
    </p:spTree>
    <p:extLst>
      <p:ext uri="{BB962C8B-B14F-4D97-AF65-F5344CB8AC3E}">
        <p14:creationId xmlns:p14="http://schemas.microsoft.com/office/powerpoint/2010/main" val="326065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a:t>Continuing patterns in words</a:t>
            </a:r>
          </a:p>
        </p:txBody>
      </p:sp>
      <p:sp>
        <p:nvSpPr>
          <p:cNvPr id="3" name="Text Placeholder 2">
            <a:extLst>
              <a:ext uri="{FF2B5EF4-FFF2-40B4-BE49-F238E27FC236}">
                <a16:creationId xmlns:a16="http://schemas.microsoft.com/office/drawing/2014/main" id="{7B80B8C9-DED3-9C8F-B5F9-80DA2ED4A39E}"/>
              </a:ext>
            </a:extLst>
          </p:cNvPr>
          <p:cNvSpPr>
            <a:spLocks noGrp="1"/>
          </p:cNvSpPr>
          <p:nvPr>
            <p:ph type="body" sz="quarter" idx="10"/>
          </p:nvPr>
        </p:nvSpPr>
        <p:spPr>
          <a:xfrm>
            <a:off x="219075" y="2052225"/>
            <a:ext cx="10606088" cy="523220"/>
          </a:xfrm>
        </p:spPr>
        <p:txBody>
          <a:bodyPr/>
          <a:lstStyle/>
          <a:p>
            <a:r>
              <a:rPr lang="en-GB"/>
              <a:t>eleven, twelve, thirteen, _____________</a:t>
            </a:r>
          </a:p>
        </p:txBody>
      </p:sp>
      <p:sp>
        <p:nvSpPr>
          <p:cNvPr id="6" name="Text Placeholder 2">
            <a:extLst>
              <a:ext uri="{FF2B5EF4-FFF2-40B4-BE49-F238E27FC236}">
                <a16:creationId xmlns:a16="http://schemas.microsoft.com/office/drawing/2014/main" id="{78DF44FC-9370-6221-DD1D-7DAF15AC72C5}"/>
              </a:ext>
            </a:extLst>
          </p:cNvPr>
          <p:cNvSpPr txBox="1">
            <a:spLocks/>
          </p:cNvSpPr>
          <p:nvPr/>
        </p:nvSpPr>
        <p:spPr>
          <a:xfrm>
            <a:off x="219228" y="4271550"/>
            <a:ext cx="10606088" cy="523220"/>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_____________, ten, twelve, fourteen</a:t>
            </a:r>
          </a:p>
        </p:txBody>
      </p:sp>
    </p:spTree>
    <p:extLst>
      <p:ext uri="{BB962C8B-B14F-4D97-AF65-F5344CB8AC3E}">
        <p14:creationId xmlns:p14="http://schemas.microsoft.com/office/powerpoint/2010/main" val="2936859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3"/>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4110216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A94A9-6DBA-14D5-D8E7-5403F5F539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9F5A7E-69DE-66FB-2DC9-EF574ACA1F3D}"/>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121EA5DE-2F34-3D03-B540-103E26F0D71C}"/>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A5B3BE1D-1CB8-B66B-C758-FDFAEEE9791D}"/>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D060B4C8-9864-0A92-02B3-5185943DFC3B}"/>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2750DD3E-DFE8-C54A-91C1-522DA0E99755}"/>
              </a:ext>
            </a:extLst>
          </p:cNvPr>
          <p:cNvSpPr txBox="1"/>
          <p:nvPr/>
        </p:nvSpPr>
        <p:spPr>
          <a:xfrm>
            <a:off x="142636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82B87F3C-A334-4C0A-D529-B270ADAF38BA}"/>
              </a:ext>
            </a:extLst>
          </p:cNvPr>
          <p:cNvSpPr txBox="1"/>
          <p:nvPr/>
        </p:nvSpPr>
        <p:spPr>
          <a:xfrm>
            <a:off x="1427654" y="430459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2FD6B4A8-4085-CCD4-5A60-1AFF03AA046F}"/>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p:txBody>
      </p:sp>
      <p:sp>
        <p:nvSpPr>
          <p:cNvPr id="10" name="TextBox 9">
            <a:extLst>
              <a:ext uri="{FF2B5EF4-FFF2-40B4-BE49-F238E27FC236}">
                <a16:creationId xmlns:a16="http://schemas.microsoft.com/office/drawing/2014/main" id="{D0F593B5-6244-0253-C4E0-92EC896843B7}"/>
              </a:ext>
            </a:extLst>
          </p:cNvPr>
          <p:cNvSpPr txBox="1"/>
          <p:nvPr/>
        </p:nvSpPr>
        <p:spPr>
          <a:xfrm>
            <a:off x="6585828" y="4304591"/>
            <a:ext cx="3702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a:p>
            <a:endParaRPr lang="en-US" sz="2800">
              <a:latin typeface="Sassoon Primary"/>
            </a:endParaRPr>
          </a:p>
        </p:txBody>
      </p:sp>
      <p:pic>
        <p:nvPicPr>
          <p:cNvPr id="17" name="Picture 16" descr="A game with a snake&#10;&#10;AI-generated content may be incorrect.">
            <a:extLst>
              <a:ext uri="{FF2B5EF4-FFF2-40B4-BE49-F238E27FC236}">
                <a16:creationId xmlns:a16="http://schemas.microsoft.com/office/drawing/2014/main" id="{91BD1B5D-5CFC-EA44-A2B5-2900E676920E}"/>
              </a:ext>
            </a:extLst>
          </p:cNvPr>
          <p:cNvPicPr>
            <a:picLocks noChangeAspect="1"/>
          </p:cNvPicPr>
          <p:nvPr/>
        </p:nvPicPr>
        <p:blipFill>
          <a:blip r:embed="rId3"/>
          <a:stretch>
            <a:fillRect/>
          </a:stretch>
        </p:blipFill>
        <p:spPr>
          <a:xfrm>
            <a:off x="5894933" y="2045918"/>
            <a:ext cx="1571230" cy="2087672"/>
          </a:xfrm>
          <a:prstGeom prst="rect">
            <a:avLst/>
          </a:prstGeom>
        </p:spPr>
      </p:pic>
      <p:sp>
        <p:nvSpPr>
          <p:cNvPr id="18" name="TextBox 17">
            <a:extLst>
              <a:ext uri="{FF2B5EF4-FFF2-40B4-BE49-F238E27FC236}">
                <a16:creationId xmlns:a16="http://schemas.microsoft.com/office/drawing/2014/main" id="{135DF20D-6465-3550-D204-40A7C14C0154}"/>
              </a:ext>
            </a:extLst>
          </p:cNvPr>
          <p:cNvSpPr txBox="1"/>
          <p:nvPr/>
        </p:nvSpPr>
        <p:spPr>
          <a:xfrm>
            <a:off x="8047578" y="2209139"/>
            <a:ext cx="312722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t>Sequencing snakes activity.</a:t>
            </a:r>
            <a:r>
              <a:rPr lang="en-GB" dirty="0"/>
              <a:t> </a:t>
            </a:r>
          </a:p>
        </p:txBody>
      </p:sp>
      <p:pic>
        <p:nvPicPr>
          <p:cNvPr id="19" name="Picture 18" descr="A windmill next to a body of water&#10;&#10;AI-generated content may be incorrect.">
            <a:extLst>
              <a:ext uri="{FF2B5EF4-FFF2-40B4-BE49-F238E27FC236}">
                <a16:creationId xmlns:a16="http://schemas.microsoft.com/office/drawing/2014/main" id="{9A86479A-8670-7728-40FE-D232B44407EF}"/>
              </a:ext>
            </a:extLst>
          </p:cNvPr>
          <p:cNvPicPr>
            <a:picLocks noChangeAspect="1"/>
          </p:cNvPicPr>
          <p:nvPr/>
        </p:nvPicPr>
        <p:blipFill>
          <a:blip r:embed="rId4"/>
          <a:stretch>
            <a:fillRect/>
          </a:stretch>
        </p:blipFill>
        <p:spPr>
          <a:xfrm>
            <a:off x="5786046" y="4841374"/>
            <a:ext cx="1601115" cy="1632430"/>
          </a:xfrm>
          <a:prstGeom prst="rect">
            <a:avLst/>
          </a:prstGeom>
        </p:spPr>
      </p:pic>
      <p:sp>
        <p:nvSpPr>
          <p:cNvPr id="20" name="TextBox 19">
            <a:extLst>
              <a:ext uri="{FF2B5EF4-FFF2-40B4-BE49-F238E27FC236}">
                <a16:creationId xmlns:a16="http://schemas.microsoft.com/office/drawing/2014/main" id="{C6F841A6-E501-05B7-64E7-554A1E0CF1A5}"/>
              </a:ext>
            </a:extLst>
          </p:cNvPr>
          <p:cNvSpPr txBox="1"/>
          <p:nvPr/>
        </p:nvSpPr>
        <p:spPr>
          <a:xfrm>
            <a:off x="7832402" y="4992080"/>
            <a:ext cx="30411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Create a water colour painting of a windmill. </a:t>
            </a:r>
          </a:p>
        </p:txBody>
      </p:sp>
      <p:pic>
        <p:nvPicPr>
          <p:cNvPr id="3" name="Picture 2">
            <a:extLst>
              <a:ext uri="{FF2B5EF4-FFF2-40B4-BE49-F238E27FC236}">
                <a16:creationId xmlns:a16="http://schemas.microsoft.com/office/drawing/2014/main" id="{FFDC5A15-3E6E-E938-DDC0-8D949B3D4DA4}"/>
              </a:ext>
            </a:extLst>
          </p:cNvPr>
          <p:cNvPicPr>
            <a:picLocks noChangeAspect="1"/>
          </p:cNvPicPr>
          <p:nvPr/>
        </p:nvPicPr>
        <p:blipFill>
          <a:blip r:embed="rId5"/>
          <a:stretch>
            <a:fillRect/>
          </a:stretch>
        </p:blipFill>
        <p:spPr>
          <a:xfrm>
            <a:off x="669299" y="2047070"/>
            <a:ext cx="1505487" cy="1894536"/>
          </a:xfrm>
          <a:prstGeom prst="rect">
            <a:avLst/>
          </a:prstGeom>
        </p:spPr>
      </p:pic>
      <p:sp>
        <p:nvSpPr>
          <p:cNvPr id="11" name="TextBox 10">
            <a:extLst>
              <a:ext uri="{FF2B5EF4-FFF2-40B4-BE49-F238E27FC236}">
                <a16:creationId xmlns:a16="http://schemas.microsoft.com/office/drawing/2014/main" id="{93D3D9B0-BA65-BF4C-66F9-A81387FDA91B}"/>
              </a:ext>
            </a:extLst>
          </p:cNvPr>
          <p:cNvSpPr txBox="1"/>
          <p:nvPr/>
        </p:nvSpPr>
        <p:spPr>
          <a:xfrm>
            <a:off x="2897701" y="2567765"/>
            <a:ext cx="23525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Write captions about the transport</a:t>
            </a:r>
            <a:r>
              <a:rPr lang="en-GB" dirty="0"/>
              <a:t>.</a:t>
            </a:r>
          </a:p>
        </p:txBody>
      </p:sp>
      <p:pic>
        <p:nvPicPr>
          <p:cNvPr id="12" name="Picture 11">
            <a:extLst>
              <a:ext uri="{FF2B5EF4-FFF2-40B4-BE49-F238E27FC236}">
                <a16:creationId xmlns:a16="http://schemas.microsoft.com/office/drawing/2014/main" id="{800C5299-B240-F5B4-78A8-39EAE432F677}"/>
              </a:ext>
            </a:extLst>
          </p:cNvPr>
          <p:cNvPicPr>
            <a:picLocks noChangeAspect="1"/>
          </p:cNvPicPr>
          <p:nvPr/>
        </p:nvPicPr>
        <p:blipFill>
          <a:blip r:embed="rId6"/>
          <a:stretch>
            <a:fillRect/>
          </a:stretch>
        </p:blipFill>
        <p:spPr>
          <a:xfrm>
            <a:off x="1429689" y="4861237"/>
            <a:ext cx="2624876" cy="1761187"/>
          </a:xfrm>
          <a:prstGeom prst="rect">
            <a:avLst/>
          </a:prstGeom>
        </p:spPr>
      </p:pic>
    </p:spTree>
    <p:extLst>
      <p:ext uri="{BB962C8B-B14F-4D97-AF65-F5344CB8AC3E}">
        <p14:creationId xmlns:p14="http://schemas.microsoft.com/office/powerpoint/2010/main" val="2414048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2256358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50B63C-9CEC-BA4E-66FA-79AD21CE0391}"/>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142EA7B8-C1EC-FF41-1187-8D50834C238D}"/>
              </a:ext>
            </a:extLst>
          </p:cNvPr>
          <p:cNvSpPr txBox="1"/>
          <p:nvPr/>
        </p:nvSpPr>
        <p:spPr>
          <a:xfrm>
            <a:off x="229521" y="157795"/>
            <a:ext cx="4203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KQ: Can I spot signs of Autumn?</a:t>
            </a:r>
          </a:p>
        </p:txBody>
      </p:sp>
      <p:sp>
        <p:nvSpPr>
          <p:cNvPr id="6" name="TextBox 5">
            <a:extLst>
              <a:ext uri="{FF2B5EF4-FFF2-40B4-BE49-F238E27FC236}">
                <a16:creationId xmlns:a16="http://schemas.microsoft.com/office/drawing/2014/main" id="{4D1C2228-6CC5-7120-BE33-59D663AFAB89}"/>
              </a:ext>
            </a:extLst>
          </p:cNvPr>
          <p:cNvSpPr txBox="1"/>
          <p:nvPr/>
        </p:nvSpPr>
        <p:spPr>
          <a:xfrm>
            <a:off x="487731" y="1004153"/>
            <a:ext cx="44326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Primary"/>
              </a:rPr>
              <a:t>Entry question: </a:t>
            </a:r>
          </a:p>
        </p:txBody>
      </p:sp>
      <p:pic>
        <p:nvPicPr>
          <p:cNvPr id="7" name="Picture 6" descr="A cartoon of kids playing in the park&#10;&#10;AI-generated content may be incorrect.">
            <a:extLst>
              <a:ext uri="{FF2B5EF4-FFF2-40B4-BE49-F238E27FC236}">
                <a16:creationId xmlns:a16="http://schemas.microsoft.com/office/drawing/2014/main" id="{96A5667C-F59B-608A-C4CB-42333A5A6D39}"/>
              </a:ext>
            </a:extLst>
          </p:cNvPr>
          <p:cNvPicPr>
            <a:picLocks noChangeAspect="1"/>
          </p:cNvPicPr>
          <p:nvPr/>
        </p:nvPicPr>
        <p:blipFill>
          <a:blip r:embed="rId2"/>
          <a:stretch>
            <a:fillRect/>
          </a:stretch>
        </p:blipFill>
        <p:spPr>
          <a:xfrm>
            <a:off x="3412951" y="1008084"/>
            <a:ext cx="7829550" cy="5676900"/>
          </a:xfrm>
          <a:prstGeom prst="rect">
            <a:avLst/>
          </a:prstGeom>
        </p:spPr>
      </p:pic>
      <p:sp>
        <p:nvSpPr>
          <p:cNvPr id="2" name="TextBox 1">
            <a:extLst>
              <a:ext uri="{FF2B5EF4-FFF2-40B4-BE49-F238E27FC236}">
                <a16:creationId xmlns:a16="http://schemas.microsoft.com/office/drawing/2014/main" id="{EE3F1F5B-4902-3662-6931-22C9681C3E63}"/>
              </a:ext>
            </a:extLst>
          </p:cNvPr>
          <p:cNvSpPr txBox="1"/>
          <p:nvPr/>
        </p:nvSpPr>
        <p:spPr>
          <a:xfrm>
            <a:off x="301246" y="2409969"/>
            <a:ext cx="271121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t>Do you know what season this is? </a:t>
            </a:r>
          </a:p>
          <a:p>
            <a:endParaRPr lang="en-GB" sz="2800" dirty="0"/>
          </a:p>
          <a:p>
            <a:r>
              <a:rPr lang="en-GB" sz="2800" dirty="0"/>
              <a:t>What can you see that makes you think that?</a:t>
            </a:r>
          </a:p>
        </p:txBody>
      </p:sp>
    </p:spTree>
    <p:extLst>
      <p:ext uri="{BB962C8B-B14F-4D97-AF65-F5344CB8AC3E}">
        <p14:creationId xmlns:p14="http://schemas.microsoft.com/office/powerpoint/2010/main" val="1091460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7EFC780A-EA28-8FC0-901E-1DD663EC526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BE6DFDE-7D46-C847-34CE-0D6328ECA1E0}"/>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B66F18CD-7712-0212-7BB8-906C42685E11}"/>
              </a:ext>
            </a:extLst>
          </p:cNvPr>
          <p:cNvSpPr txBox="1"/>
          <p:nvPr/>
        </p:nvSpPr>
        <p:spPr>
          <a:xfrm>
            <a:off x="229521" y="157795"/>
            <a:ext cx="4203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KQ: Can I spot signs of Autumn?</a:t>
            </a:r>
          </a:p>
        </p:txBody>
      </p:sp>
      <p:sp>
        <p:nvSpPr>
          <p:cNvPr id="2" name="TextBox 1">
            <a:extLst>
              <a:ext uri="{FF2B5EF4-FFF2-40B4-BE49-F238E27FC236}">
                <a16:creationId xmlns:a16="http://schemas.microsoft.com/office/drawing/2014/main" id="{017F664C-8597-4CA2-73F4-70A28FA6416E}"/>
              </a:ext>
            </a:extLst>
          </p:cNvPr>
          <p:cNvSpPr txBox="1"/>
          <p:nvPr/>
        </p:nvSpPr>
        <p:spPr>
          <a:xfrm>
            <a:off x="372971" y="817668"/>
            <a:ext cx="11176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t>3 in 3 – Can you name the weather symbols? </a:t>
            </a:r>
          </a:p>
        </p:txBody>
      </p:sp>
      <p:pic>
        <p:nvPicPr>
          <p:cNvPr id="3" name="Picture 2" descr="A logo of a cloud with snow&#10;&#10;AI-generated content may be incorrect.">
            <a:extLst>
              <a:ext uri="{FF2B5EF4-FFF2-40B4-BE49-F238E27FC236}">
                <a16:creationId xmlns:a16="http://schemas.microsoft.com/office/drawing/2014/main" id="{3B505D3A-DDF5-DB7D-09AF-05E76FA936B7}"/>
              </a:ext>
            </a:extLst>
          </p:cNvPr>
          <p:cNvPicPr>
            <a:picLocks noChangeAspect="1"/>
          </p:cNvPicPr>
          <p:nvPr/>
        </p:nvPicPr>
        <p:blipFill>
          <a:blip r:embed="rId2"/>
          <a:stretch>
            <a:fillRect/>
          </a:stretch>
        </p:blipFill>
        <p:spPr>
          <a:xfrm>
            <a:off x="660031" y="2064773"/>
            <a:ext cx="2771775" cy="2352675"/>
          </a:xfrm>
          <a:prstGeom prst="rect">
            <a:avLst/>
          </a:prstGeom>
        </p:spPr>
      </p:pic>
      <p:sp>
        <p:nvSpPr>
          <p:cNvPr id="6" name="TextBox 5">
            <a:extLst>
              <a:ext uri="{FF2B5EF4-FFF2-40B4-BE49-F238E27FC236}">
                <a16:creationId xmlns:a16="http://schemas.microsoft.com/office/drawing/2014/main" id="{E9F5CE48-E5F8-C9D8-F912-C0C6CCF5F151}"/>
              </a:ext>
            </a:extLst>
          </p:cNvPr>
          <p:cNvSpPr txBox="1"/>
          <p:nvPr/>
        </p:nvSpPr>
        <p:spPr>
          <a:xfrm>
            <a:off x="1362780" y="5680643"/>
            <a:ext cx="908042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FF0000"/>
                </a:solidFill>
              </a:rPr>
              <a:t>Challenge: What season might you see this type of weather the most? </a:t>
            </a:r>
          </a:p>
        </p:txBody>
      </p:sp>
      <p:pic>
        <p:nvPicPr>
          <p:cNvPr id="7" name="Picture 6" descr="A logo with a cloud and a teardrop&#10;&#10;AI-generated content may be incorrect.">
            <a:extLst>
              <a:ext uri="{FF2B5EF4-FFF2-40B4-BE49-F238E27FC236}">
                <a16:creationId xmlns:a16="http://schemas.microsoft.com/office/drawing/2014/main" id="{3A7043C1-BB0B-40CC-CE17-16DF67C9BE27}"/>
              </a:ext>
            </a:extLst>
          </p:cNvPr>
          <p:cNvPicPr>
            <a:picLocks noChangeAspect="1"/>
          </p:cNvPicPr>
          <p:nvPr/>
        </p:nvPicPr>
        <p:blipFill>
          <a:blip r:embed="rId3"/>
          <a:stretch>
            <a:fillRect/>
          </a:stretch>
        </p:blipFill>
        <p:spPr>
          <a:xfrm>
            <a:off x="3975057" y="2066077"/>
            <a:ext cx="2571750" cy="2350065"/>
          </a:xfrm>
          <a:prstGeom prst="rect">
            <a:avLst/>
          </a:prstGeom>
        </p:spPr>
      </p:pic>
      <p:pic>
        <p:nvPicPr>
          <p:cNvPr id="8" name="Picture 7" descr="A yellow sun with rays&#10;&#10;AI-generated content may be incorrect.">
            <a:extLst>
              <a:ext uri="{FF2B5EF4-FFF2-40B4-BE49-F238E27FC236}">
                <a16:creationId xmlns:a16="http://schemas.microsoft.com/office/drawing/2014/main" id="{9EC71D14-2385-6D5A-1EB4-A1F7F270A320}"/>
              </a:ext>
            </a:extLst>
          </p:cNvPr>
          <p:cNvPicPr>
            <a:picLocks noChangeAspect="1"/>
          </p:cNvPicPr>
          <p:nvPr/>
        </p:nvPicPr>
        <p:blipFill>
          <a:blip r:embed="rId4"/>
          <a:stretch>
            <a:fillRect/>
          </a:stretch>
        </p:blipFill>
        <p:spPr>
          <a:xfrm>
            <a:off x="7438634" y="2061902"/>
            <a:ext cx="2586102" cy="2358416"/>
          </a:xfrm>
          <a:prstGeom prst="rect">
            <a:avLst/>
          </a:prstGeom>
        </p:spPr>
      </p:pic>
    </p:spTree>
    <p:extLst>
      <p:ext uri="{BB962C8B-B14F-4D97-AF65-F5344CB8AC3E}">
        <p14:creationId xmlns:p14="http://schemas.microsoft.com/office/powerpoint/2010/main" val="399932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FAF3-EE6F-8BAD-9560-49472AFD939F}"/>
              </a:ext>
            </a:extLst>
          </p:cNvPr>
          <p:cNvSpPr>
            <a:spLocks noGrp="1"/>
          </p:cNvSpPr>
          <p:nvPr>
            <p:ph type="title"/>
          </p:nvPr>
        </p:nvSpPr>
        <p:spPr/>
        <p:txBody>
          <a:bodyPr/>
          <a:lstStyle/>
          <a:p>
            <a:endParaRPr lang="en-GB"/>
          </a:p>
        </p:txBody>
      </p:sp>
      <p:pic>
        <p:nvPicPr>
          <p:cNvPr id="5" name="Picture 4" descr="A black number on a white background&#10;&#10;Description automatically generated">
            <a:extLst>
              <a:ext uri="{FF2B5EF4-FFF2-40B4-BE49-F238E27FC236}">
                <a16:creationId xmlns:a16="http://schemas.microsoft.com/office/drawing/2014/main" id="{455F268A-190D-84F5-B922-AA2EA37EC3A8}"/>
              </a:ext>
            </a:extLst>
          </p:cNvPr>
          <p:cNvPicPr>
            <a:picLocks noChangeAspect="1"/>
          </p:cNvPicPr>
          <p:nvPr/>
        </p:nvPicPr>
        <p:blipFill>
          <a:blip r:embed="rId2"/>
          <a:stretch>
            <a:fillRect/>
          </a:stretch>
        </p:blipFill>
        <p:spPr>
          <a:xfrm>
            <a:off x="130589" y="3404778"/>
            <a:ext cx="2235759" cy="3461222"/>
          </a:xfrm>
          <a:prstGeom prst="rect">
            <a:avLst/>
          </a:prstGeom>
        </p:spPr>
      </p:pic>
      <p:pic>
        <p:nvPicPr>
          <p:cNvPr id="10" name="Picture 9">
            <a:extLst>
              <a:ext uri="{FF2B5EF4-FFF2-40B4-BE49-F238E27FC236}">
                <a16:creationId xmlns:a16="http://schemas.microsoft.com/office/drawing/2014/main" id="{1F99B81F-93D9-D92B-6ACE-112552515762}"/>
              </a:ext>
            </a:extLst>
          </p:cNvPr>
          <p:cNvPicPr>
            <a:picLocks noChangeAspect="1"/>
          </p:cNvPicPr>
          <p:nvPr/>
        </p:nvPicPr>
        <p:blipFill>
          <a:blip r:embed="rId3"/>
          <a:stretch>
            <a:fillRect/>
          </a:stretch>
        </p:blipFill>
        <p:spPr>
          <a:xfrm>
            <a:off x="76200" y="-24222"/>
            <a:ext cx="2347076" cy="3429000"/>
          </a:xfrm>
          <a:prstGeom prst="rect">
            <a:avLst/>
          </a:prstGeom>
        </p:spPr>
      </p:pic>
      <p:pic>
        <p:nvPicPr>
          <p:cNvPr id="13" name="Picture 12">
            <a:extLst>
              <a:ext uri="{FF2B5EF4-FFF2-40B4-BE49-F238E27FC236}">
                <a16:creationId xmlns:a16="http://schemas.microsoft.com/office/drawing/2014/main" id="{43C47089-BA47-5BF2-0620-5DF3C1D11AA0}"/>
              </a:ext>
            </a:extLst>
          </p:cNvPr>
          <p:cNvPicPr>
            <a:picLocks noChangeAspect="1"/>
          </p:cNvPicPr>
          <p:nvPr/>
        </p:nvPicPr>
        <p:blipFill>
          <a:blip r:embed="rId4"/>
          <a:stretch>
            <a:fillRect/>
          </a:stretch>
        </p:blipFill>
        <p:spPr>
          <a:xfrm>
            <a:off x="2420736" y="-24221"/>
            <a:ext cx="2434521" cy="3453222"/>
          </a:xfrm>
          <a:prstGeom prst="rect">
            <a:avLst/>
          </a:prstGeom>
        </p:spPr>
      </p:pic>
      <p:pic>
        <p:nvPicPr>
          <p:cNvPr id="14" name="Picture 13" descr="A purple and white card with a black number on it&#10;&#10;Description automatically generated">
            <a:extLst>
              <a:ext uri="{FF2B5EF4-FFF2-40B4-BE49-F238E27FC236}">
                <a16:creationId xmlns:a16="http://schemas.microsoft.com/office/drawing/2014/main" id="{540EE1CC-B4AE-3D5D-9F58-880E2E882899}"/>
              </a:ext>
            </a:extLst>
          </p:cNvPr>
          <p:cNvPicPr>
            <a:picLocks noChangeAspect="1"/>
          </p:cNvPicPr>
          <p:nvPr/>
        </p:nvPicPr>
        <p:blipFill>
          <a:blip r:embed="rId5"/>
          <a:stretch>
            <a:fillRect/>
          </a:stretch>
        </p:blipFill>
        <p:spPr>
          <a:xfrm>
            <a:off x="4900298" y="-24222"/>
            <a:ext cx="2307884" cy="3363879"/>
          </a:xfrm>
          <a:prstGeom prst="rect">
            <a:avLst/>
          </a:prstGeom>
        </p:spPr>
      </p:pic>
      <p:pic>
        <p:nvPicPr>
          <p:cNvPr id="3" name="Picture 2">
            <a:extLst>
              <a:ext uri="{FF2B5EF4-FFF2-40B4-BE49-F238E27FC236}">
                <a16:creationId xmlns:a16="http://schemas.microsoft.com/office/drawing/2014/main" id="{3A8A39C0-A7D4-60FC-08FF-F8EA1F3C8FE7}"/>
              </a:ext>
            </a:extLst>
          </p:cNvPr>
          <p:cNvPicPr>
            <a:picLocks noChangeAspect="1"/>
          </p:cNvPicPr>
          <p:nvPr/>
        </p:nvPicPr>
        <p:blipFill>
          <a:blip r:embed="rId6"/>
          <a:stretch>
            <a:fillRect/>
          </a:stretch>
        </p:blipFill>
        <p:spPr>
          <a:xfrm>
            <a:off x="7253223" y="-24222"/>
            <a:ext cx="2328697" cy="3341914"/>
          </a:xfrm>
          <a:prstGeom prst="rect">
            <a:avLst/>
          </a:prstGeom>
        </p:spPr>
      </p:pic>
      <p:pic>
        <p:nvPicPr>
          <p:cNvPr id="4" name="Picture 3">
            <a:extLst>
              <a:ext uri="{FF2B5EF4-FFF2-40B4-BE49-F238E27FC236}">
                <a16:creationId xmlns:a16="http://schemas.microsoft.com/office/drawing/2014/main" id="{4257528F-E65F-9A5D-7A45-056CD3DA97A4}"/>
              </a:ext>
            </a:extLst>
          </p:cNvPr>
          <p:cNvPicPr>
            <a:picLocks noChangeAspect="1"/>
          </p:cNvPicPr>
          <p:nvPr/>
        </p:nvPicPr>
        <p:blipFill>
          <a:blip r:embed="rId7"/>
          <a:stretch>
            <a:fillRect/>
          </a:stretch>
        </p:blipFill>
        <p:spPr>
          <a:xfrm>
            <a:off x="9626961" y="-32591"/>
            <a:ext cx="2415016" cy="3406776"/>
          </a:xfrm>
          <a:prstGeom prst="rect">
            <a:avLst/>
          </a:prstGeom>
        </p:spPr>
      </p:pic>
      <p:pic>
        <p:nvPicPr>
          <p:cNvPr id="6" name="Picture 5">
            <a:extLst>
              <a:ext uri="{FF2B5EF4-FFF2-40B4-BE49-F238E27FC236}">
                <a16:creationId xmlns:a16="http://schemas.microsoft.com/office/drawing/2014/main" id="{E33F4415-8D85-326B-A540-9F0786343035}"/>
              </a:ext>
            </a:extLst>
          </p:cNvPr>
          <p:cNvPicPr>
            <a:picLocks noChangeAspect="1"/>
          </p:cNvPicPr>
          <p:nvPr/>
        </p:nvPicPr>
        <p:blipFill>
          <a:blip r:embed="rId8"/>
          <a:stretch>
            <a:fillRect/>
          </a:stretch>
        </p:blipFill>
        <p:spPr>
          <a:xfrm>
            <a:off x="2420736" y="3471819"/>
            <a:ext cx="2298731" cy="3327887"/>
          </a:xfrm>
          <a:prstGeom prst="rect">
            <a:avLst/>
          </a:prstGeom>
        </p:spPr>
      </p:pic>
      <p:pic>
        <p:nvPicPr>
          <p:cNvPr id="7" name="Picture 6">
            <a:extLst>
              <a:ext uri="{FF2B5EF4-FFF2-40B4-BE49-F238E27FC236}">
                <a16:creationId xmlns:a16="http://schemas.microsoft.com/office/drawing/2014/main" id="{4E37B85D-807D-E758-BB1B-AD8859983D43}"/>
              </a:ext>
            </a:extLst>
          </p:cNvPr>
          <p:cNvPicPr>
            <a:picLocks noChangeAspect="1"/>
          </p:cNvPicPr>
          <p:nvPr/>
        </p:nvPicPr>
        <p:blipFill>
          <a:blip r:embed="rId7"/>
          <a:stretch>
            <a:fillRect/>
          </a:stretch>
        </p:blipFill>
        <p:spPr>
          <a:xfrm>
            <a:off x="4900298" y="3459224"/>
            <a:ext cx="2415016" cy="3406776"/>
          </a:xfrm>
          <a:prstGeom prst="rect">
            <a:avLst/>
          </a:prstGeom>
        </p:spPr>
      </p:pic>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38BE9C23-1FA3-D0DE-F40C-44845E34E042}"/>
                  </a:ext>
                </a:extLst>
              </p14:cNvPr>
              <p14:cNvContentPartPr/>
              <p14:nvPr/>
            </p14:nvContentPartPr>
            <p14:xfrm>
              <a:off x="6180626" y="5139173"/>
              <a:ext cx="360" cy="360"/>
            </p14:xfrm>
          </p:contentPart>
        </mc:Choice>
        <mc:Fallback xmlns="">
          <p:pic>
            <p:nvPicPr>
              <p:cNvPr id="11" name="Ink 10">
                <a:extLst>
                  <a:ext uri="{FF2B5EF4-FFF2-40B4-BE49-F238E27FC236}">
                    <a16:creationId xmlns:a16="http://schemas.microsoft.com/office/drawing/2014/main" id="{38BE9C23-1FA3-D0DE-F40C-44845E34E042}"/>
                  </a:ext>
                </a:extLst>
              </p:cNvPr>
              <p:cNvPicPr/>
              <p:nvPr/>
            </p:nvPicPr>
            <p:blipFill>
              <a:blip r:embed="rId10"/>
              <a:stretch>
                <a:fillRect/>
              </a:stretch>
            </p:blipFill>
            <p:spPr>
              <a:xfrm>
                <a:off x="6117986" y="507617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E6CBD05F-4B28-2613-700A-E5B25E01F705}"/>
                  </a:ext>
                </a:extLst>
              </p14:cNvPr>
              <p14:cNvContentPartPr/>
              <p14:nvPr/>
            </p14:nvContentPartPr>
            <p14:xfrm>
              <a:off x="6074426" y="5001653"/>
              <a:ext cx="538200" cy="822960"/>
            </p14:xfrm>
          </p:contentPart>
        </mc:Choice>
        <mc:Fallback xmlns="">
          <p:pic>
            <p:nvPicPr>
              <p:cNvPr id="12" name="Ink 11">
                <a:extLst>
                  <a:ext uri="{FF2B5EF4-FFF2-40B4-BE49-F238E27FC236}">
                    <a16:creationId xmlns:a16="http://schemas.microsoft.com/office/drawing/2014/main" id="{E6CBD05F-4B28-2613-700A-E5B25E01F705}"/>
                  </a:ext>
                </a:extLst>
              </p:cNvPr>
              <p:cNvPicPr/>
              <p:nvPr/>
            </p:nvPicPr>
            <p:blipFill>
              <a:blip r:embed="rId12"/>
              <a:stretch>
                <a:fillRect/>
              </a:stretch>
            </p:blipFill>
            <p:spPr>
              <a:xfrm>
                <a:off x="6011426" y="4939013"/>
                <a:ext cx="663840" cy="948600"/>
              </a:xfrm>
              <a:prstGeom prst="rect">
                <a:avLst/>
              </a:prstGeom>
            </p:spPr>
          </p:pic>
        </mc:Fallback>
      </mc:AlternateContent>
      <p:pic>
        <p:nvPicPr>
          <p:cNvPr id="15" name="Picture 14">
            <a:extLst>
              <a:ext uri="{FF2B5EF4-FFF2-40B4-BE49-F238E27FC236}">
                <a16:creationId xmlns:a16="http://schemas.microsoft.com/office/drawing/2014/main" id="{2F2165CF-8F61-E72E-D76A-C9D9BC3CC27F}"/>
              </a:ext>
            </a:extLst>
          </p:cNvPr>
          <p:cNvPicPr>
            <a:picLocks noChangeAspect="1"/>
          </p:cNvPicPr>
          <p:nvPr/>
        </p:nvPicPr>
        <p:blipFill>
          <a:blip r:embed="rId13"/>
          <a:stretch>
            <a:fillRect/>
          </a:stretch>
        </p:blipFill>
        <p:spPr>
          <a:xfrm>
            <a:off x="9712764" y="3517028"/>
            <a:ext cx="2348647" cy="3275705"/>
          </a:xfrm>
          <a:prstGeom prst="rect">
            <a:avLst/>
          </a:prstGeom>
        </p:spPr>
      </p:pic>
      <p:pic>
        <p:nvPicPr>
          <p:cNvPr id="17" name="Picture 16" descr="A purple and white card with black letters&#10;&#10;Description automatically generated">
            <a:extLst>
              <a:ext uri="{FF2B5EF4-FFF2-40B4-BE49-F238E27FC236}">
                <a16:creationId xmlns:a16="http://schemas.microsoft.com/office/drawing/2014/main" id="{BD0B8CCF-FB5C-8529-F309-4C35D887DA13}"/>
              </a:ext>
            </a:extLst>
          </p:cNvPr>
          <p:cNvPicPr>
            <a:picLocks noChangeAspect="1"/>
          </p:cNvPicPr>
          <p:nvPr/>
        </p:nvPicPr>
        <p:blipFill>
          <a:blip r:embed="rId14"/>
          <a:stretch>
            <a:fillRect/>
          </a:stretch>
        </p:blipFill>
        <p:spPr>
          <a:xfrm>
            <a:off x="7253223" y="3451655"/>
            <a:ext cx="2521045" cy="3341078"/>
          </a:xfrm>
          <a:prstGeom prst="rect">
            <a:avLst/>
          </a:prstGeom>
        </p:spPr>
      </p:pic>
    </p:spTree>
    <p:extLst>
      <p:ext uri="{BB962C8B-B14F-4D97-AF65-F5344CB8AC3E}">
        <p14:creationId xmlns:p14="http://schemas.microsoft.com/office/powerpoint/2010/main" val="3808169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6835F416-FE56-4D7D-3229-8F658E75486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FC94F08-1D09-3738-EDBB-C5D1BC118C2D}"/>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983748B1-760C-89C1-58A3-617A030A9BA2}"/>
              </a:ext>
            </a:extLst>
          </p:cNvPr>
          <p:cNvSpPr txBox="1"/>
          <p:nvPr/>
        </p:nvSpPr>
        <p:spPr>
          <a:xfrm>
            <a:off x="229521" y="157795"/>
            <a:ext cx="4203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KQ: Can I spot signs of Autumn?</a:t>
            </a:r>
          </a:p>
        </p:txBody>
      </p:sp>
      <p:pic>
        <p:nvPicPr>
          <p:cNvPr id="2" name="Picture 1" descr="A white and green background with black text&#10;&#10;AI-generated content may be incorrect.">
            <a:extLst>
              <a:ext uri="{FF2B5EF4-FFF2-40B4-BE49-F238E27FC236}">
                <a16:creationId xmlns:a16="http://schemas.microsoft.com/office/drawing/2014/main" id="{72C6B238-5EBE-921D-F5C7-40644F5E91EF}"/>
              </a:ext>
            </a:extLst>
          </p:cNvPr>
          <p:cNvPicPr>
            <a:picLocks noChangeAspect="1"/>
          </p:cNvPicPr>
          <p:nvPr/>
        </p:nvPicPr>
        <p:blipFill>
          <a:blip r:embed="rId2"/>
          <a:stretch>
            <a:fillRect/>
          </a:stretch>
        </p:blipFill>
        <p:spPr>
          <a:xfrm>
            <a:off x="624672" y="919163"/>
            <a:ext cx="10692138" cy="5781675"/>
          </a:xfrm>
          <a:prstGeom prst="rect">
            <a:avLst/>
          </a:prstGeom>
        </p:spPr>
      </p:pic>
    </p:spTree>
    <p:extLst>
      <p:ext uri="{BB962C8B-B14F-4D97-AF65-F5344CB8AC3E}">
        <p14:creationId xmlns:p14="http://schemas.microsoft.com/office/powerpoint/2010/main" val="1283639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0E7A32CD-055E-E256-BE27-EC102B310D8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4F28E6-91EA-CE62-FE64-14E942BC73AA}"/>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30209E01-5BEC-D2A8-D640-E7056DD4C0DE}"/>
              </a:ext>
            </a:extLst>
          </p:cNvPr>
          <p:cNvSpPr txBox="1"/>
          <p:nvPr/>
        </p:nvSpPr>
        <p:spPr>
          <a:xfrm>
            <a:off x="229521" y="157795"/>
            <a:ext cx="4203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KQ: Can I spot signs of Autumn?</a:t>
            </a:r>
          </a:p>
        </p:txBody>
      </p:sp>
      <p:pic>
        <p:nvPicPr>
          <p:cNvPr id="2" name="Picture 1" descr="A group of trees in different seasons&#10;&#10;AI-generated content may be incorrect.">
            <a:extLst>
              <a:ext uri="{FF2B5EF4-FFF2-40B4-BE49-F238E27FC236}">
                <a16:creationId xmlns:a16="http://schemas.microsoft.com/office/drawing/2014/main" id="{7E7D575B-EFB4-16A6-8DAC-EE1CEFDEF275}"/>
              </a:ext>
            </a:extLst>
          </p:cNvPr>
          <p:cNvPicPr>
            <a:picLocks noChangeAspect="1"/>
          </p:cNvPicPr>
          <p:nvPr/>
        </p:nvPicPr>
        <p:blipFill>
          <a:blip r:embed="rId2"/>
          <a:stretch>
            <a:fillRect/>
          </a:stretch>
        </p:blipFill>
        <p:spPr>
          <a:xfrm>
            <a:off x="1031082" y="990600"/>
            <a:ext cx="10129837" cy="5626894"/>
          </a:xfrm>
          <a:prstGeom prst="rect">
            <a:avLst/>
          </a:prstGeom>
        </p:spPr>
      </p:pic>
    </p:spTree>
    <p:extLst>
      <p:ext uri="{BB962C8B-B14F-4D97-AF65-F5344CB8AC3E}">
        <p14:creationId xmlns:p14="http://schemas.microsoft.com/office/powerpoint/2010/main" val="402793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280150B8-2A16-8566-5E76-F81B42B98FF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FB88A44-5025-43BD-EB9F-3A5E8437F504}"/>
              </a:ext>
            </a:extLst>
          </p:cNvPr>
          <p:cNvSpPr txBox="1"/>
          <p:nvPr/>
        </p:nvSpPr>
        <p:spPr>
          <a:xfrm>
            <a:off x="7592487" y="110458"/>
            <a:ext cx="431204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4E33492A-F530-49D5-17DF-920A2AB17EFB}"/>
              </a:ext>
            </a:extLst>
          </p:cNvPr>
          <p:cNvSpPr txBox="1"/>
          <p:nvPr/>
        </p:nvSpPr>
        <p:spPr>
          <a:xfrm>
            <a:off x="229521" y="157795"/>
            <a:ext cx="4203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KQ: Can I spot signs of Autumn?</a:t>
            </a:r>
          </a:p>
        </p:txBody>
      </p:sp>
      <p:pic>
        <p:nvPicPr>
          <p:cNvPr id="2" name="Picture 1" descr="A calendar with numbers and a purple border&#10;&#10;AI-generated content may be incorrect.">
            <a:extLst>
              <a:ext uri="{FF2B5EF4-FFF2-40B4-BE49-F238E27FC236}">
                <a16:creationId xmlns:a16="http://schemas.microsoft.com/office/drawing/2014/main" id="{4191ECC1-D866-5DE0-1F96-7951ACCD181C}"/>
              </a:ext>
            </a:extLst>
          </p:cNvPr>
          <p:cNvPicPr>
            <a:picLocks noChangeAspect="1"/>
          </p:cNvPicPr>
          <p:nvPr/>
        </p:nvPicPr>
        <p:blipFill>
          <a:blip r:embed="rId2"/>
          <a:stretch>
            <a:fillRect/>
          </a:stretch>
        </p:blipFill>
        <p:spPr>
          <a:xfrm>
            <a:off x="573881" y="1150143"/>
            <a:ext cx="10425113" cy="5629276"/>
          </a:xfrm>
          <a:prstGeom prst="rect">
            <a:avLst/>
          </a:prstGeom>
        </p:spPr>
      </p:pic>
    </p:spTree>
    <p:extLst>
      <p:ext uri="{BB962C8B-B14F-4D97-AF65-F5344CB8AC3E}">
        <p14:creationId xmlns:p14="http://schemas.microsoft.com/office/powerpoint/2010/main" val="3380360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44FED904-BBA7-2144-6985-1B451496B6C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B7F5551-CD63-7B13-59F1-2EAFBCC4AB9B}"/>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343D6623-CC60-08F8-A3D0-FF9469229885}"/>
              </a:ext>
            </a:extLst>
          </p:cNvPr>
          <p:cNvSpPr txBox="1"/>
          <p:nvPr/>
        </p:nvSpPr>
        <p:spPr>
          <a:xfrm>
            <a:off x="229521" y="157795"/>
            <a:ext cx="4203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KQ: Can I spot signs of Autumn?</a:t>
            </a:r>
          </a:p>
        </p:txBody>
      </p:sp>
      <p:pic>
        <p:nvPicPr>
          <p:cNvPr id="2" name="Picture 1" descr="A screenshot of a white background&#10;&#10;AI-generated content may be incorrect.">
            <a:extLst>
              <a:ext uri="{FF2B5EF4-FFF2-40B4-BE49-F238E27FC236}">
                <a16:creationId xmlns:a16="http://schemas.microsoft.com/office/drawing/2014/main" id="{737175D2-F40A-D257-7FB3-F4312CEF3983}"/>
              </a:ext>
            </a:extLst>
          </p:cNvPr>
          <p:cNvPicPr>
            <a:picLocks noChangeAspect="1"/>
          </p:cNvPicPr>
          <p:nvPr/>
        </p:nvPicPr>
        <p:blipFill>
          <a:blip r:embed="rId2"/>
          <a:stretch>
            <a:fillRect/>
          </a:stretch>
        </p:blipFill>
        <p:spPr>
          <a:xfrm>
            <a:off x="386153" y="1217634"/>
            <a:ext cx="5722144" cy="5257800"/>
          </a:xfrm>
          <a:prstGeom prst="rect">
            <a:avLst/>
          </a:prstGeom>
        </p:spPr>
      </p:pic>
      <p:pic>
        <p:nvPicPr>
          <p:cNvPr id="3" name="Picture 2" descr="A screenshot of a cell phone&#10;&#10;AI-generated content may be incorrect.">
            <a:extLst>
              <a:ext uri="{FF2B5EF4-FFF2-40B4-BE49-F238E27FC236}">
                <a16:creationId xmlns:a16="http://schemas.microsoft.com/office/drawing/2014/main" id="{19420742-BC82-3D4D-4F3B-2FA8C3C0BB51}"/>
              </a:ext>
            </a:extLst>
          </p:cNvPr>
          <p:cNvPicPr>
            <a:picLocks noChangeAspect="1"/>
          </p:cNvPicPr>
          <p:nvPr/>
        </p:nvPicPr>
        <p:blipFill>
          <a:blip r:embed="rId3"/>
          <a:stretch>
            <a:fillRect/>
          </a:stretch>
        </p:blipFill>
        <p:spPr>
          <a:xfrm>
            <a:off x="6548437" y="1214438"/>
            <a:ext cx="5191125" cy="5143500"/>
          </a:xfrm>
          <a:prstGeom prst="rect">
            <a:avLst/>
          </a:prstGeom>
        </p:spPr>
      </p:pic>
      <p:sp>
        <p:nvSpPr>
          <p:cNvPr id="6" name="Rectangle 5">
            <a:extLst>
              <a:ext uri="{FF2B5EF4-FFF2-40B4-BE49-F238E27FC236}">
                <a16:creationId xmlns:a16="http://schemas.microsoft.com/office/drawing/2014/main" id="{FBF70268-44E6-AEB6-38BC-F8AE69F3E7E0}"/>
              </a:ext>
            </a:extLst>
          </p:cNvPr>
          <p:cNvSpPr/>
          <p:nvPr/>
        </p:nvSpPr>
        <p:spPr>
          <a:xfrm>
            <a:off x="2181791" y="2656584"/>
            <a:ext cx="1061534" cy="33137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1B2862A-0ACD-E534-C6F7-73BC792AB153}"/>
              </a:ext>
            </a:extLst>
          </p:cNvPr>
          <p:cNvSpPr/>
          <p:nvPr/>
        </p:nvSpPr>
        <p:spPr>
          <a:xfrm>
            <a:off x="10062749" y="2656583"/>
            <a:ext cx="1061534" cy="33137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48F582A-A040-DF87-92C9-41099AD72BFD}"/>
              </a:ext>
            </a:extLst>
          </p:cNvPr>
          <p:cNvSpPr txBox="1"/>
          <p:nvPr/>
        </p:nvSpPr>
        <p:spPr>
          <a:xfrm>
            <a:off x="1807477" y="616837"/>
            <a:ext cx="487731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0070C0"/>
                </a:solidFill>
              </a:rPr>
              <a:t>Blue</a:t>
            </a:r>
          </a:p>
        </p:txBody>
      </p:sp>
      <p:sp>
        <p:nvSpPr>
          <p:cNvPr id="9" name="TextBox 8">
            <a:extLst>
              <a:ext uri="{FF2B5EF4-FFF2-40B4-BE49-F238E27FC236}">
                <a16:creationId xmlns:a16="http://schemas.microsoft.com/office/drawing/2014/main" id="{4D263840-D0ED-62C8-07FD-657377AE87A0}"/>
              </a:ext>
            </a:extLst>
          </p:cNvPr>
          <p:cNvSpPr txBox="1"/>
          <p:nvPr/>
        </p:nvSpPr>
        <p:spPr>
          <a:xfrm>
            <a:off x="7621641" y="616837"/>
            <a:ext cx="487731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chemeClr val="accent6"/>
                </a:solidFill>
              </a:rPr>
              <a:t>Green</a:t>
            </a:r>
          </a:p>
        </p:txBody>
      </p:sp>
    </p:spTree>
    <p:extLst>
      <p:ext uri="{BB962C8B-B14F-4D97-AF65-F5344CB8AC3E}">
        <p14:creationId xmlns:p14="http://schemas.microsoft.com/office/powerpoint/2010/main" val="1161901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385C23C5-EFCD-FC95-C1EB-E694955A025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BC6C736-761A-4154-A0A9-AAA1A3BCB285}"/>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F3505B2D-A5DB-C281-C60A-06AEC8A4BF7A}"/>
              </a:ext>
            </a:extLst>
          </p:cNvPr>
          <p:cNvSpPr txBox="1"/>
          <p:nvPr/>
        </p:nvSpPr>
        <p:spPr>
          <a:xfrm>
            <a:off x="229521" y="157795"/>
            <a:ext cx="4203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KQ: Can I spot signs of Autumn?</a:t>
            </a:r>
          </a:p>
        </p:txBody>
      </p:sp>
      <p:pic>
        <p:nvPicPr>
          <p:cNvPr id="2" name="Picture 1" descr="A collage of different seasons&#10;&#10;AI-generated content may be incorrect.">
            <a:extLst>
              <a:ext uri="{FF2B5EF4-FFF2-40B4-BE49-F238E27FC236}">
                <a16:creationId xmlns:a16="http://schemas.microsoft.com/office/drawing/2014/main" id="{4C732476-414A-4059-D322-6652364E141C}"/>
              </a:ext>
            </a:extLst>
          </p:cNvPr>
          <p:cNvPicPr>
            <a:picLocks noChangeAspect="1"/>
          </p:cNvPicPr>
          <p:nvPr/>
        </p:nvPicPr>
        <p:blipFill>
          <a:blip r:embed="rId2"/>
          <a:stretch>
            <a:fillRect/>
          </a:stretch>
        </p:blipFill>
        <p:spPr>
          <a:xfrm>
            <a:off x="112473" y="1026026"/>
            <a:ext cx="11925300" cy="5724525"/>
          </a:xfrm>
          <a:prstGeom prst="rect">
            <a:avLst/>
          </a:prstGeom>
        </p:spPr>
      </p:pic>
    </p:spTree>
    <p:extLst>
      <p:ext uri="{BB962C8B-B14F-4D97-AF65-F5344CB8AC3E}">
        <p14:creationId xmlns:p14="http://schemas.microsoft.com/office/powerpoint/2010/main" val="3720330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51A908EC-247A-ACF4-ECAD-7ABE5435D6C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79F27DF-294E-B7FA-34B2-726BE200F990}"/>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28D84A3D-8FB0-EB5A-96B3-D47BBE9BAE3C}"/>
              </a:ext>
            </a:extLst>
          </p:cNvPr>
          <p:cNvSpPr txBox="1"/>
          <p:nvPr/>
        </p:nvSpPr>
        <p:spPr>
          <a:xfrm>
            <a:off x="229521" y="157795"/>
            <a:ext cx="4203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KQ: Can I spot signs of Autumn?</a:t>
            </a:r>
          </a:p>
        </p:txBody>
      </p:sp>
      <p:pic>
        <p:nvPicPr>
          <p:cNvPr id="2" name="Picture 1" descr="A path with trees and grass&#10;&#10;AI-generated content may be incorrect.">
            <a:extLst>
              <a:ext uri="{FF2B5EF4-FFF2-40B4-BE49-F238E27FC236}">
                <a16:creationId xmlns:a16="http://schemas.microsoft.com/office/drawing/2014/main" id="{C22F0B5F-BFFB-9241-9066-B88E84C2DE6A}"/>
              </a:ext>
            </a:extLst>
          </p:cNvPr>
          <p:cNvPicPr>
            <a:picLocks noChangeAspect="1"/>
          </p:cNvPicPr>
          <p:nvPr/>
        </p:nvPicPr>
        <p:blipFill>
          <a:blip r:embed="rId2"/>
          <a:stretch>
            <a:fillRect/>
          </a:stretch>
        </p:blipFill>
        <p:spPr>
          <a:xfrm>
            <a:off x="943301" y="899003"/>
            <a:ext cx="10294959" cy="5696733"/>
          </a:xfrm>
          <a:prstGeom prst="rect">
            <a:avLst/>
          </a:prstGeom>
        </p:spPr>
      </p:pic>
    </p:spTree>
    <p:extLst>
      <p:ext uri="{BB962C8B-B14F-4D97-AF65-F5344CB8AC3E}">
        <p14:creationId xmlns:p14="http://schemas.microsoft.com/office/powerpoint/2010/main" val="3273983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E84F8FBB-EA5D-76C6-BB87-9671960E17F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5CD365F-15BE-19B7-00D1-D90A7E96B215}"/>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A4AF7005-2D43-5957-E3B8-2FD38DC6BF38}"/>
              </a:ext>
            </a:extLst>
          </p:cNvPr>
          <p:cNvSpPr txBox="1"/>
          <p:nvPr/>
        </p:nvSpPr>
        <p:spPr>
          <a:xfrm>
            <a:off x="229521" y="157795"/>
            <a:ext cx="4203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KQ: Can I spot signs of Autumn?</a:t>
            </a:r>
          </a:p>
        </p:txBody>
      </p:sp>
      <p:pic>
        <p:nvPicPr>
          <p:cNvPr id="2" name="Picture 1" descr="A snow covered path with trees&#10;&#10;AI-generated content may be incorrect.">
            <a:extLst>
              <a:ext uri="{FF2B5EF4-FFF2-40B4-BE49-F238E27FC236}">
                <a16:creationId xmlns:a16="http://schemas.microsoft.com/office/drawing/2014/main" id="{4FC4BE2B-7631-C441-BC36-E216FC6DF7F1}"/>
              </a:ext>
            </a:extLst>
          </p:cNvPr>
          <p:cNvPicPr>
            <a:picLocks noChangeAspect="1"/>
          </p:cNvPicPr>
          <p:nvPr/>
        </p:nvPicPr>
        <p:blipFill>
          <a:blip r:embed="rId2"/>
          <a:stretch>
            <a:fillRect/>
          </a:stretch>
        </p:blipFill>
        <p:spPr>
          <a:xfrm>
            <a:off x="961145" y="1068560"/>
            <a:ext cx="10275094" cy="5138738"/>
          </a:xfrm>
          <a:prstGeom prst="rect">
            <a:avLst/>
          </a:prstGeom>
        </p:spPr>
      </p:pic>
    </p:spTree>
    <p:extLst>
      <p:ext uri="{BB962C8B-B14F-4D97-AF65-F5344CB8AC3E}">
        <p14:creationId xmlns:p14="http://schemas.microsoft.com/office/powerpoint/2010/main" val="353698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ADA229B8-E1F7-AE35-B119-B69FCA63AAF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DE695D7-B957-F8BD-C557-8D7CCA56832A}"/>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7B6BED3F-8B16-24F0-6A68-3D9C6883A951}"/>
              </a:ext>
            </a:extLst>
          </p:cNvPr>
          <p:cNvSpPr txBox="1"/>
          <p:nvPr/>
        </p:nvSpPr>
        <p:spPr>
          <a:xfrm>
            <a:off x="229521" y="157795"/>
            <a:ext cx="4203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KQ: Can I spot signs of Autumn?</a:t>
            </a:r>
          </a:p>
        </p:txBody>
      </p:sp>
      <p:pic>
        <p:nvPicPr>
          <p:cNvPr id="2" name="Picture 1" descr="A cartoon of a child with a check mark and a child&amp;#39;s face&#10;&#10;AI-generated content may be incorrect.">
            <a:extLst>
              <a:ext uri="{FF2B5EF4-FFF2-40B4-BE49-F238E27FC236}">
                <a16:creationId xmlns:a16="http://schemas.microsoft.com/office/drawing/2014/main" id="{E692489F-57EC-B838-3B46-71CA540AF5C7}"/>
              </a:ext>
            </a:extLst>
          </p:cNvPr>
          <p:cNvPicPr>
            <a:picLocks noChangeAspect="1"/>
          </p:cNvPicPr>
          <p:nvPr/>
        </p:nvPicPr>
        <p:blipFill>
          <a:blip r:embed="rId2"/>
          <a:stretch>
            <a:fillRect/>
          </a:stretch>
        </p:blipFill>
        <p:spPr>
          <a:xfrm>
            <a:off x="-2084" y="1334914"/>
            <a:ext cx="12153900" cy="5686425"/>
          </a:xfrm>
          <a:prstGeom prst="rect">
            <a:avLst/>
          </a:prstGeom>
        </p:spPr>
      </p:pic>
    </p:spTree>
    <p:extLst>
      <p:ext uri="{BB962C8B-B14F-4D97-AF65-F5344CB8AC3E}">
        <p14:creationId xmlns:p14="http://schemas.microsoft.com/office/powerpoint/2010/main" val="2194438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CE5452E5-A880-BB2E-9EB0-2E416098F50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3D7DE59-2102-EF01-0FC9-65F6415ADB5C}"/>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32DAE931-26DE-24EB-4A41-0FFB7F5F352C}"/>
              </a:ext>
            </a:extLst>
          </p:cNvPr>
          <p:cNvSpPr txBox="1"/>
          <p:nvPr/>
        </p:nvSpPr>
        <p:spPr>
          <a:xfrm>
            <a:off x="229521" y="157795"/>
            <a:ext cx="4203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KQ: Can I spot signs of Autumn?</a:t>
            </a:r>
          </a:p>
        </p:txBody>
      </p:sp>
      <p:pic>
        <p:nvPicPr>
          <p:cNvPr id="2" name="Picture 1" descr="A calendar with a circle in the middle&#10;&#10;AI-generated content may be incorrect.">
            <a:extLst>
              <a:ext uri="{FF2B5EF4-FFF2-40B4-BE49-F238E27FC236}">
                <a16:creationId xmlns:a16="http://schemas.microsoft.com/office/drawing/2014/main" id="{855ADA0C-05FB-62C6-E5A5-EC5E910466E4}"/>
              </a:ext>
            </a:extLst>
          </p:cNvPr>
          <p:cNvPicPr>
            <a:picLocks noChangeAspect="1"/>
          </p:cNvPicPr>
          <p:nvPr/>
        </p:nvPicPr>
        <p:blipFill>
          <a:blip r:embed="rId2"/>
          <a:stretch>
            <a:fillRect/>
          </a:stretch>
        </p:blipFill>
        <p:spPr>
          <a:xfrm>
            <a:off x="981205" y="1086707"/>
            <a:ext cx="10438357" cy="5008174"/>
          </a:xfrm>
          <a:prstGeom prst="rect">
            <a:avLst/>
          </a:prstGeom>
        </p:spPr>
      </p:pic>
    </p:spTree>
    <p:extLst>
      <p:ext uri="{BB962C8B-B14F-4D97-AF65-F5344CB8AC3E}">
        <p14:creationId xmlns:p14="http://schemas.microsoft.com/office/powerpoint/2010/main" val="3818406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5231A3A9-0A1D-1540-2612-C86771A0D23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555C862-7942-215A-1D52-5D07E96DDA48}"/>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3ABF3643-C068-9917-624B-2A0158444B7B}"/>
              </a:ext>
            </a:extLst>
          </p:cNvPr>
          <p:cNvSpPr txBox="1"/>
          <p:nvPr/>
        </p:nvSpPr>
        <p:spPr>
          <a:xfrm>
            <a:off x="229521" y="157795"/>
            <a:ext cx="4203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KQ: Can I spot signs of Autumn?</a:t>
            </a:r>
          </a:p>
        </p:txBody>
      </p:sp>
      <p:pic>
        <p:nvPicPr>
          <p:cNvPr id="2" name="Picture 1">
            <a:extLst>
              <a:ext uri="{FF2B5EF4-FFF2-40B4-BE49-F238E27FC236}">
                <a16:creationId xmlns:a16="http://schemas.microsoft.com/office/drawing/2014/main" id="{598FD9FB-3069-750D-6D6B-BB20EE4F204D}"/>
              </a:ext>
            </a:extLst>
          </p:cNvPr>
          <p:cNvPicPr>
            <a:picLocks noChangeAspect="1"/>
          </p:cNvPicPr>
          <p:nvPr/>
        </p:nvPicPr>
        <p:blipFill>
          <a:blip r:embed="rId2"/>
          <a:stretch>
            <a:fillRect/>
          </a:stretch>
        </p:blipFill>
        <p:spPr>
          <a:xfrm>
            <a:off x="0" y="962456"/>
            <a:ext cx="12192000" cy="5768156"/>
          </a:xfrm>
          <a:prstGeom prst="rect">
            <a:avLst/>
          </a:prstGeom>
        </p:spPr>
      </p:pic>
    </p:spTree>
    <p:extLst>
      <p:ext uri="{BB962C8B-B14F-4D97-AF65-F5344CB8AC3E}">
        <p14:creationId xmlns:p14="http://schemas.microsoft.com/office/powerpoint/2010/main" val="2133401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BBF83D7-2D93-CF58-876A-7DB53829E41C}"/>
              </a:ext>
            </a:extLst>
          </p:cNvPr>
          <p:cNvSpPr txBox="1">
            <a:spLocks/>
          </p:cNvSpPr>
          <p:nvPr/>
        </p:nvSpPr>
        <p:spPr>
          <a:xfrm>
            <a:off x="1996688" y="2096189"/>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600" b="0" i="0" u="none" strike="noStrike" kern="1200" cap="none" spc="0" normalizeH="0" baseline="0" noProof="0" dirty="0">
                <a:ln>
                  <a:noFill/>
                </a:ln>
                <a:solidFill>
                  <a:prstClr val="black"/>
                </a:solidFill>
                <a:effectLst/>
                <a:uLnTx/>
                <a:uFillTx/>
                <a:latin typeface="+mj-lt"/>
                <a:ea typeface="Microsoft Sans Serif" panose="020B0604020202020204" pitchFamily="34" charset="0"/>
                <a:cs typeface="Microsoft Sans Serif" panose="020B0604020202020204" pitchFamily="34" charset="0"/>
              </a:rPr>
              <a:t>child</a:t>
            </a:r>
          </a:p>
        </p:txBody>
      </p:sp>
      <p:sp>
        <p:nvSpPr>
          <p:cNvPr id="2" name="TextBox 1">
            <a:extLst>
              <a:ext uri="{FF2B5EF4-FFF2-40B4-BE49-F238E27FC236}">
                <a16:creationId xmlns:a16="http://schemas.microsoft.com/office/drawing/2014/main" id="{44F3A8FC-E9AB-A6C2-812E-CFC4E4FD397A}"/>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50555DB6-56C9-D3EC-EB28-F430BAEF8BB0}"/>
              </a:ext>
            </a:extLst>
          </p:cNvPr>
          <p:cNvSpPr txBox="1"/>
          <p:nvPr/>
        </p:nvSpPr>
        <p:spPr>
          <a:xfrm>
            <a:off x="156496" y="225807"/>
            <a:ext cx="6256116" cy="369332"/>
          </a:xfrm>
          <a:prstGeom prst="rect">
            <a:avLst/>
          </a:prstGeom>
          <a:noFill/>
        </p:spPr>
        <p:txBody>
          <a:bodyPr wrap="square">
            <a:spAutoFit/>
          </a:bodyPr>
          <a:lstStyle/>
          <a:p>
            <a:r>
              <a:rPr lang="en-GB" dirty="0"/>
              <a:t>TBAT: read words with a /ai/</a:t>
            </a:r>
          </a:p>
        </p:txBody>
      </p:sp>
    </p:spTree>
    <p:extLst>
      <p:ext uri="{BB962C8B-B14F-4D97-AF65-F5344CB8AC3E}">
        <p14:creationId xmlns:p14="http://schemas.microsoft.com/office/powerpoint/2010/main" val="3205062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140FF5C5-0F21-7C5A-2222-7D5CA4E54E7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DCB02FC-23E2-7C77-FF36-AF7258B493D6}"/>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82065B55-7D2F-E10A-1983-0C9FE61F1459}"/>
              </a:ext>
            </a:extLst>
          </p:cNvPr>
          <p:cNvSpPr txBox="1"/>
          <p:nvPr/>
        </p:nvSpPr>
        <p:spPr>
          <a:xfrm>
            <a:off x="229521" y="157795"/>
            <a:ext cx="4203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KQ: Can I spot signs of Autumn?</a:t>
            </a:r>
          </a:p>
        </p:txBody>
      </p:sp>
      <p:pic>
        <p:nvPicPr>
          <p:cNvPr id="2" name="Picture 1" descr="A hand holding a yellow leaf&#10;&#10;AI-generated content may be incorrect.">
            <a:extLst>
              <a:ext uri="{FF2B5EF4-FFF2-40B4-BE49-F238E27FC236}">
                <a16:creationId xmlns:a16="http://schemas.microsoft.com/office/drawing/2014/main" id="{CE6E7249-E5E2-927D-9116-F3EC857B843B}"/>
              </a:ext>
            </a:extLst>
          </p:cNvPr>
          <p:cNvPicPr>
            <a:picLocks noChangeAspect="1"/>
          </p:cNvPicPr>
          <p:nvPr/>
        </p:nvPicPr>
        <p:blipFill>
          <a:blip r:embed="rId2"/>
          <a:stretch>
            <a:fillRect/>
          </a:stretch>
        </p:blipFill>
        <p:spPr>
          <a:xfrm>
            <a:off x="-1794" y="1050327"/>
            <a:ext cx="12192000" cy="5539245"/>
          </a:xfrm>
          <a:prstGeom prst="rect">
            <a:avLst/>
          </a:prstGeom>
        </p:spPr>
      </p:pic>
    </p:spTree>
    <p:extLst>
      <p:ext uri="{BB962C8B-B14F-4D97-AF65-F5344CB8AC3E}">
        <p14:creationId xmlns:p14="http://schemas.microsoft.com/office/powerpoint/2010/main" val="220092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52BD34D4-9E41-B3E0-BBD3-7A2CB597AFC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A19B95B-2C07-3B7B-9BB7-45A8702B8D6D}"/>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B2E498E9-F779-75F0-C46F-53AC2C1DA185}"/>
              </a:ext>
            </a:extLst>
          </p:cNvPr>
          <p:cNvSpPr txBox="1"/>
          <p:nvPr/>
        </p:nvSpPr>
        <p:spPr>
          <a:xfrm>
            <a:off x="229521" y="157795"/>
            <a:ext cx="4203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KQ: Can I spot signs of Autumn?</a:t>
            </a:r>
          </a:p>
        </p:txBody>
      </p:sp>
      <p:pic>
        <p:nvPicPr>
          <p:cNvPr id="2" name="Online Media 1" title="What is Autumn? | Signs of Autumn for Kids 🍂">
            <a:hlinkClick r:id="" action="ppaction://noaction"/>
            <a:extLst>
              <a:ext uri="{FF2B5EF4-FFF2-40B4-BE49-F238E27FC236}">
                <a16:creationId xmlns:a16="http://schemas.microsoft.com/office/drawing/2014/main" id="{A0647ED4-E088-C337-C780-74642EFF09B2}"/>
              </a:ext>
            </a:extLst>
          </p:cNvPr>
          <p:cNvPicPr>
            <a:picLocks noRot="1" noChangeAspect="1"/>
          </p:cNvPicPr>
          <p:nvPr>
            <a:videoFile r:link="rId1"/>
          </p:nvPr>
        </p:nvPicPr>
        <p:blipFill>
          <a:blip r:embed="rId3"/>
          <a:stretch>
            <a:fillRect/>
          </a:stretch>
        </p:blipFill>
        <p:spPr>
          <a:xfrm>
            <a:off x="1241425" y="1113773"/>
            <a:ext cx="9710738" cy="5486400"/>
          </a:xfrm>
          <a:prstGeom prst="rect">
            <a:avLst/>
          </a:prstGeom>
        </p:spPr>
      </p:pic>
    </p:spTree>
    <p:extLst>
      <p:ext uri="{BB962C8B-B14F-4D97-AF65-F5344CB8AC3E}">
        <p14:creationId xmlns:p14="http://schemas.microsoft.com/office/powerpoint/2010/main" val="1336442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F71802F5-283F-3CFC-DCED-23CB0D52336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56B2391-73E6-CAD7-BD04-807B3A7ED1DC}"/>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2B4C0CA4-4019-EA1F-E1B0-C21D16E319D9}"/>
              </a:ext>
            </a:extLst>
          </p:cNvPr>
          <p:cNvSpPr txBox="1"/>
          <p:nvPr/>
        </p:nvSpPr>
        <p:spPr>
          <a:xfrm>
            <a:off x="229521" y="157795"/>
            <a:ext cx="4203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KQ: Can I spot signs of Autumn?</a:t>
            </a:r>
          </a:p>
        </p:txBody>
      </p:sp>
      <p:pic>
        <p:nvPicPr>
          <p:cNvPr id="2" name="Picture 1" descr="A tree with yellow leaves&#10;&#10;AI-generated content may be incorrect.">
            <a:extLst>
              <a:ext uri="{FF2B5EF4-FFF2-40B4-BE49-F238E27FC236}">
                <a16:creationId xmlns:a16="http://schemas.microsoft.com/office/drawing/2014/main" id="{596BFEAE-FAAD-01F6-C970-0A99EDE11FFD}"/>
              </a:ext>
            </a:extLst>
          </p:cNvPr>
          <p:cNvPicPr>
            <a:picLocks noChangeAspect="1"/>
          </p:cNvPicPr>
          <p:nvPr/>
        </p:nvPicPr>
        <p:blipFill>
          <a:blip r:embed="rId2"/>
          <a:stretch>
            <a:fillRect/>
          </a:stretch>
        </p:blipFill>
        <p:spPr>
          <a:xfrm>
            <a:off x="887260" y="852013"/>
            <a:ext cx="10198274" cy="5571509"/>
          </a:xfrm>
          <a:prstGeom prst="rect">
            <a:avLst/>
          </a:prstGeom>
        </p:spPr>
      </p:pic>
    </p:spTree>
    <p:extLst>
      <p:ext uri="{BB962C8B-B14F-4D97-AF65-F5344CB8AC3E}">
        <p14:creationId xmlns:p14="http://schemas.microsoft.com/office/powerpoint/2010/main" val="2035862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93F6DA67-81B5-D643-D04F-39AD21F5046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F8C56EE-BA90-D6A2-E24A-42BE72C2D2DA}"/>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4D0CB5E4-4CA8-7DC1-31A5-C1F3EEF60950}"/>
              </a:ext>
            </a:extLst>
          </p:cNvPr>
          <p:cNvSpPr txBox="1"/>
          <p:nvPr/>
        </p:nvSpPr>
        <p:spPr>
          <a:xfrm>
            <a:off x="229521" y="157795"/>
            <a:ext cx="4203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KQ: Can I spot signs of Autumn?</a:t>
            </a:r>
          </a:p>
        </p:txBody>
      </p:sp>
      <p:sp>
        <p:nvSpPr>
          <p:cNvPr id="2" name="TextBox 1">
            <a:extLst>
              <a:ext uri="{FF2B5EF4-FFF2-40B4-BE49-F238E27FC236}">
                <a16:creationId xmlns:a16="http://schemas.microsoft.com/office/drawing/2014/main" id="{E60833CB-5D54-083C-6C14-7ADE6D8AABB6}"/>
              </a:ext>
            </a:extLst>
          </p:cNvPr>
          <p:cNvSpPr txBox="1"/>
          <p:nvPr/>
        </p:nvSpPr>
        <p:spPr>
          <a:xfrm>
            <a:off x="229521" y="774633"/>
            <a:ext cx="4102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Sassoon Primary"/>
              </a:rPr>
              <a:t>Independent: </a:t>
            </a:r>
          </a:p>
        </p:txBody>
      </p:sp>
      <p:sp>
        <p:nvSpPr>
          <p:cNvPr id="3" name="TextBox 2">
            <a:extLst>
              <a:ext uri="{FF2B5EF4-FFF2-40B4-BE49-F238E27FC236}">
                <a16:creationId xmlns:a16="http://schemas.microsoft.com/office/drawing/2014/main" id="{E0139880-8098-D498-E7AA-16F7D71BCD89}"/>
              </a:ext>
            </a:extLst>
          </p:cNvPr>
          <p:cNvSpPr txBox="1"/>
          <p:nvPr/>
        </p:nvSpPr>
        <p:spPr>
          <a:xfrm>
            <a:off x="7160589" y="691126"/>
            <a:ext cx="4102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rgbClr val="FF0000"/>
                </a:solidFill>
                <a:latin typeface="Sassoon Primary"/>
              </a:rPr>
              <a:t>Challenge: </a:t>
            </a:r>
            <a:r>
              <a:rPr lang="en-GB" sz="2400" b="1" dirty="0">
                <a:latin typeface="Sassoon Primary"/>
              </a:rPr>
              <a:t> </a:t>
            </a:r>
          </a:p>
        </p:txBody>
      </p:sp>
      <p:pic>
        <p:nvPicPr>
          <p:cNvPr id="6" name="Picture 5">
            <a:extLst>
              <a:ext uri="{FF2B5EF4-FFF2-40B4-BE49-F238E27FC236}">
                <a16:creationId xmlns:a16="http://schemas.microsoft.com/office/drawing/2014/main" id="{073A1435-A878-FA2D-6DA6-803F90CFE14E}"/>
              </a:ext>
            </a:extLst>
          </p:cNvPr>
          <p:cNvPicPr>
            <a:picLocks noChangeAspect="1"/>
          </p:cNvPicPr>
          <p:nvPr/>
        </p:nvPicPr>
        <p:blipFill>
          <a:blip r:embed="rId2"/>
          <a:stretch>
            <a:fillRect/>
          </a:stretch>
        </p:blipFill>
        <p:spPr>
          <a:xfrm>
            <a:off x="659665" y="1409177"/>
            <a:ext cx="4766232" cy="5135672"/>
          </a:xfrm>
          <a:prstGeom prst="rect">
            <a:avLst/>
          </a:prstGeom>
        </p:spPr>
      </p:pic>
      <p:pic>
        <p:nvPicPr>
          <p:cNvPr id="7" name="Picture 6" descr="A dirt road through a field with trees and a blue sky&#10;&#10;AI-generated content may be incorrect.">
            <a:extLst>
              <a:ext uri="{FF2B5EF4-FFF2-40B4-BE49-F238E27FC236}">
                <a16:creationId xmlns:a16="http://schemas.microsoft.com/office/drawing/2014/main" id="{7A08D74F-71B5-8BA3-4730-62FC37D32BB0}"/>
              </a:ext>
            </a:extLst>
          </p:cNvPr>
          <p:cNvPicPr>
            <a:picLocks noChangeAspect="1"/>
          </p:cNvPicPr>
          <p:nvPr/>
        </p:nvPicPr>
        <p:blipFill>
          <a:blip r:embed="rId3"/>
          <a:stretch>
            <a:fillRect/>
          </a:stretch>
        </p:blipFill>
        <p:spPr>
          <a:xfrm>
            <a:off x="8023116" y="1714696"/>
            <a:ext cx="3233411" cy="2238635"/>
          </a:xfrm>
          <a:prstGeom prst="rect">
            <a:avLst/>
          </a:prstGeom>
        </p:spPr>
      </p:pic>
      <p:sp>
        <p:nvSpPr>
          <p:cNvPr id="8" name="TextBox 7">
            <a:extLst>
              <a:ext uri="{FF2B5EF4-FFF2-40B4-BE49-F238E27FC236}">
                <a16:creationId xmlns:a16="http://schemas.microsoft.com/office/drawing/2014/main" id="{2600DA4C-328F-5CC7-1C69-EB6BE83008CD}"/>
              </a:ext>
            </a:extLst>
          </p:cNvPr>
          <p:cNvSpPr txBox="1"/>
          <p:nvPr/>
        </p:nvSpPr>
        <p:spPr>
          <a:xfrm>
            <a:off x="8027096" y="4566781"/>
            <a:ext cx="6096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latin typeface="Sassoon Primary"/>
                <a:ea typeface="Sassoon Primary"/>
                <a:cs typeface="Sassoon Primary"/>
              </a:rPr>
              <a:t>Is this a photo of Autumn time? </a:t>
            </a:r>
          </a:p>
          <a:p>
            <a:r>
              <a:rPr lang="en-US" dirty="0">
                <a:solidFill>
                  <a:srgbClr val="FF0000"/>
                </a:solidFill>
                <a:latin typeface="Sassoon Primary"/>
                <a:ea typeface="Sassoon Primary"/>
                <a:cs typeface="Sassoon Primary"/>
              </a:rPr>
              <a:t>How do you know? </a:t>
            </a:r>
          </a:p>
          <a:p>
            <a:pPr algn="ctr"/>
            <a:endParaRPr lang="en-GB"/>
          </a:p>
        </p:txBody>
      </p:sp>
    </p:spTree>
    <p:extLst>
      <p:ext uri="{BB962C8B-B14F-4D97-AF65-F5344CB8AC3E}">
        <p14:creationId xmlns:p14="http://schemas.microsoft.com/office/powerpoint/2010/main" val="3290904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53336652-E51E-8AD8-DDCA-BEF09868FCA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171E1C4-1CE1-86F4-3881-8CE32D4F1C3A}"/>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5" name="TextBox 4">
            <a:extLst>
              <a:ext uri="{FF2B5EF4-FFF2-40B4-BE49-F238E27FC236}">
                <a16:creationId xmlns:a16="http://schemas.microsoft.com/office/drawing/2014/main" id="{7542F21C-56AB-04DF-0EE2-36F2BCAC1A14}"/>
              </a:ext>
            </a:extLst>
          </p:cNvPr>
          <p:cNvSpPr txBox="1"/>
          <p:nvPr/>
        </p:nvSpPr>
        <p:spPr>
          <a:xfrm>
            <a:off x="229521" y="157795"/>
            <a:ext cx="4203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KQ: Can I spot signs of Autumn?</a:t>
            </a:r>
          </a:p>
        </p:txBody>
      </p:sp>
      <p:sp>
        <p:nvSpPr>
          <p:cNvPr id="2" name="TextBox 1">
            <a:extLst>
              <a:ext uri="{FF2B5EF4-FFF2-40B4-BE49-F238E27FC236}">
                <a16:creationId xmlns:a16="http://schemas.microsoft.com/office/drawing/2014/main" id="{B4C356B5-F2DA-83A9-77F9-51D6CD7CCD7B}"/>
              </a:ext>
            </a:extLst>
          </p:cNvPr>
          <p:cNvSpPr txBox="1"/>
          <p:nvPr/>
        </p:nvSpPr>
        <p:spPr>
          <a:xfrm>
            <a:off x="243865" y="932428"/>
            <a:ext cx="37297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Exit question:</a:t>
            </a:r>
          </a:p>
        </p:txBody>
      </p:sp>
      <p:pic>
        <p:nvPicPr>
          <p:cNvPr id="3" name="Picture 2" descr="A white background with black text&#10;&#10;AI-generated content may be incorrect.">
            <a:extLst>
              <a:ext uri="{FF2B5EF4-FFF2-40B4-BE49-F238E27FC236}">
                <a16:creationId xmlns:a16="http://schemas.microsoft.com/office/drawing/2014/main" id="{68C61D69-6AC1-8332-F428-E3B9F8D7D00D}"/>
              </a:ext>
            </a:extLst>
          </p:cNvPr>
          <p:cNvPicPr>
            <a:picLocks noChangeAspect="1"/>
          </p:cNvPicPr>
          <p:nvPr/>
        </p:nvPicPr>
        <p:blipFill>
          <a:blip r:embed="rId2"/>
          <a:stretch>
            <a:fillRect/>
          </a:stretch>
        </p:blipFill>
        <p:spPr>
          <a:xfrm>
            <a:off x="1209805" y="1875316"/>
            <a:ext cx="7778663" cy="3138683"/>
          </a:xfrm>
          <a:prstGeom prst="rect">
            <a:avLst/>
          </a:prstGeom>
        </p:spPr>
      </p:pic>
    </p:spTree>
    <p:extLst>
      <p:ext uri="{BB962C8B-B14F-4D97-AF65-F5344CB8AC3E}">
        <p14:creationId xmlns:p14="http://schemas.microsoft.com/office/powerpoint/2010/main" val="20283036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1BC27-D98C-7B8E-DFE7-4BBC818F8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DA252D-405E-112B-A8EF-7194432D0407}"/>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85DE8711-FEE2-11A5-4105-B5C4BFF4D75F}"/>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E4689ABE-B143-EE9B-8DF8-F9614C470E50}"/>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D8A0C566-11FE-D558-9AC8-BC22920C186F}"/>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8622CEE-F25C-305E-9CB4-66DF6A6AB4D4}"/>
              </a:ext>
            </a:extLst>
          </p:cNvPr>
          <p:cNvSpPr txBox="1"/>
          <p:nvPr/>
        </p:nvSpPr>
        <p:spPr>
          <a:xfrm>
            <a:off x="142636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83AED54C-F55C-84DF-016A-A5B2CE90405F}"/>
              </a:ext>
            </a:extLst>
          </p:cNvPr>
          <p:cNvSpPr txBox="1"/>
          <p:nvPr/>
        </p:nvSpPr>
        <p:spPr>
          <a:xfrm>
            <a:off x="1427654" y="430459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F3A732FA-9EB4-8333-3C71-2FD30E6B06FC}"/>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p:txBody>
      </p:sp>
      <p:sp>
        <p:nvSpPr>
          <p:cNvPr id="10" name="TextBox 9">
            <a:extLst>
              <a:ext uri="{FF2B5EF4-FFF2-40B4-BE49-F238E27FC236}">
                <a16:creationId xmlns:a16="http://schemas.microsoft.com/office/drawing/2014/main" id="{CF37F0C8-78C0-FFA9-D109-A0D9865019A5}"/>
              </a:ext>
            </a:extLst>
          </p:cNvPr>
          <p:cNvSpPr txBox="1"/>
          <p:nvPr/>
        </p:nvSpPr>
        <p:spPr>
          <a:xfrm>
            <a:off x="6585828" y="4304591"/>
            <a:ext cx="3702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a:p>
            <a:endParaRPr lang="en-US" sz="2800">
              <a:latin typeface="Sassoon Primary"/>
            </a:endParaRPr>
          </a:p>
        </p:txBody>
      </p:sp>
      <p:pic>
        <p:nvPicPr>
          <p:cNvPr id="17" name="Picture 16" descr="A game with a snake&#10;&#10;AI-generated content may be incorrect.">
            <a:extLst>
              <a:ext uri="{FF2B5EF4-FFF2-40B4-BE49-F238E27FC236}">
                <a16:creationId xmlns:a16="http://schemas.microsoft.com/office/drawing/2014/main" id="{6031AD9F-1F0B-1432-679E-BE984EF39AF8}"/>
              </a:ext>
            </a:extLst>
          </p:cNvPr>
          <p:cNvPicPr>
            <a:picLocks noChangeAspect="1"/>
          </p:cNvPicPr>
          <p:nvPr/>
        </p:nvPicPr>
        <p:blipFill>
          <a:blip r:embed="rId3"/>
          <a:stretch>
            <a:fillRect/>
          </a:stretch>
        </p:blipFill>
        <p:spPr>
          <a:xfrm>
            <a:off x="5894933" y="2045918"/>
            <a:ext cx="1571230" cy="2087672"/>
          </a:xfrm>
          <a:prstGeom prst="rect">
            <a:avLst/>
          </a:prstGeom>
        </p:spPr>
      </p:pic>
      <p:sp>
        <p:nvSpPr>
          <p:cNvPr id="18" name="TextBox 17">
            <a:extLst>
              <a:ext uri="{FF2B5EF4-FFF2-40B4-BE49-F238E27FC236}">
                <a16:creationId xmlns:a16="http://schemas.microsoft.com/office/drawing/2014/main" id="{77E2C2E5-7066-23D9-94FD-BCB8EEFC2246}"/>
              </a:ext>
            </a:extLst>
          </p:cNvPr>
          <p:cNvSpPr txBox="1"/>
          <p:nvPr/>
        </p:nvSpPr>
        <p:spPr>
          <a:xfrm>
            <a:off x="8047578" y="2209139"/>
            <a:ext cx="312722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t>Sequencing snakes activity.</a:t>
            </a:r>
            <a:r>
              <a:rPr lang="en-GB" dirty="0"/>
              <a:t> </a:t>
            </a:r>
          </a:p>
        </p:txBody>
      </p:sp>
      <p:pic>
        <p:nvPicPr>
          <p:cNvPr id="19" name="Picture 18" descr="A windmill next to a body of water&#10;&#10;AI-generated content may be incorrect.">
            <a:extLst>
              <a:ext uri="{FF2B5EF4-FFF2-40B4-BE49-F238E27FC236}">
                <a16:creationId xmlns:a16="http://schemas.microsoft.com/office/drawing/2014/main" id="{A48481B0-080C-46C7-D4A2-F38B6E56D51F}"/>
              </a:ext>
            </a:extLst>
          </p:cNvPr>
          <p:cNvPicPr>
            <a:picLocks noChangeAspect="1"/>
          </p:cNvPicPr>
          <p:nvPr/>
        </p:nvPicPr>
        <p:blipFill>
          <a:blip r:embed="rId4"/>
          <a:stretch>
            <a:fillRect/>
          </a:stretch>
        </p:blipFill>
        <p:spPr>
          <a:xfrm>
            <a:off x="5786046" y="4841374"/>
            <a:ext cx="1601115" cy="1632430"/>
          </a:xfrm>
          <a:prstGeom prst="rect">
            <a:avLst/>
          </a:prstGeom>
        </p:spPr>
      </p:pic>
      <p:sp>
        <p:nvSpPr>
          <p:cNvPr id="20" name="TextBox 19">
            <a:extLst>
              <a:ext uri="{FF2B5EF4-FFF2-40B4-BE49-F238E27FC236}">
                <a16:creationId xmlns:a16="http://schemas.microsoft.com/office/drawing/2014/main" id="{EFFFCBA5-97B2-2F74-F9B1-652D4A9FB7A1}"/>
              </a:ext>
            </a:extLst>
          </p:cNvPr>
          <p:cNvSpPr txBox="1"/>
          <p:nvPr/>
        </p:nvSpPr>
        <p:spPr>
          <a:xfrm>
            <a:off x="7832402" y="4992080"/>
            <a:ext cx="30411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Create a water colour painting of a windmill. </a:t>
            </a:r>
          </a:p>
        </p:txBody>
      </p:sp>
    </p:spTree>
    <p:extLst>
      <p:ext uri="{BB962C8B-B14F-4D97-AF65-F5344CB8AC3E}">
        <p14:creationId xmlns:p14="http://schemas.microsoft.com/office/powerpoint/2010/main" val="1166182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E853297-2FF5-7BC6-6903-A848B4318124}"/>
              </a:ext>
            </a:extLst>
          </p:cNvPr>
          <p:cNvSpPr txBox="1">
            <a:spLocks/>
          </p:cNvSpPr>
          <p:nvPr/>
        </p:nvSpPr>
        <p:spPr>
          <a:xfrm>
            <a:off x="3418840" y="2141537"/>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600" b="0" i="0" u="none" strike="noStrike" kern="1200" cap="none" spc="0" normalizeH="0" baseline="0" noProof="0" dirty="0">
                <a:ln>
                  <a:noFill/>
                </a:ln>
                <a:solidFill>
                  <a:prstClr val="black"/>
                </a:solidFill>
                <a:effectLst/>
                <a:uLnTx/>
                <a:uFillTx/>
                <a:latin typeface="+mj-lt"/>
                <a:ea typeface="Microsoft Sans Serif" panose="020B0604020202020204" pitchFamily="34" charset="0"/>
                <a:cs typeface="Microsoft Sans Serif" panose="020B0604020202020204" pitchFamily="34" charset="0"/>
              </a:rPr>
              <a:t>tiger</a:t>
            </a:r>
          </a:p>
        </p:txBody>
      </p:sp>
      <p:sp>
        <p:nvSpPr>
          <p:cNvPr id="2" name="TextBox 1">
            <a:extLst>
              <a:ext uri="{FF2B5EF4-FFF2-40B4-BE49-F238E27FC236}">
                <a16:creationId xmlns:a16="http://schemas.microsoft.com/office/drawing/2014/main" id="{F36B5379-A218-1989-38B3-1C7B5A3E4E52}"/>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3" name="TextBox 2">
            <a:extLst>
              <a:ext uri="{FF2B5EF4-FFF2-40B4-BE49-F238E27FC236}">
                <a16:creationId xmlns:a16="http://schemas.microsoft.com/office/drawing/2014/main" id="{09293DD8-DEBE-4711-A91C-99CFEBE5267C}"/>
              </a:ext>
            </a:extLst>
          </p:cNvPr>
          <p:cNvSpPr txBox="1"/>
          <p:nvPr/>
        </p:nvSpPr>
        <p:spPr>
          <a:xfrm>
            <a:off x="156496" y="225807"/>
            <a:ext cx="6256116" cy="369332"/>
          </a:xfrm>
          <a:prstGeom prst="rect">
            <a:avLst/>
          </a:prstGeom>
          <a:noFill/>
        </p:spPr>
        <p:txBody>
          <a:bodyPr wrap="square">
            <a:spAutoFit/>
          </a:bodyPr>
          <a:lstStyle/>
          <a:p>
            <a:r>
              <a:rPr lang="en-GB" dirty="0"/>
              <a:t>TBAT: read words with a /ai/</a:t>
            </a:r>
          </a:p>
        </p:txBody>
      </p:sp>
    </p:spTree>
    <p:extLst>
      <p:ext uri="{BB962C8B-B14F-4D97-AF65-F5344CB8AC3E}">
        <p14:creationId xmlns:p14="http://schemas.microsoft.com/office/powerpoint/2010/main" val="1070342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C485B6A-545A-E9E8-0249-86DA2DA4D3C6}"/>
              </a:ext>
            </a:extLst>
          </p:cNvPr>
          <p:cNvSpPr txBox="1">
            <a:spLocks/>
          </p:cNvSpPr>
          <p:nvPr/>
        </p:nvSpPr>
        <p:spPr>
          <a:xfrm>
            <a:off x="3421998" y="1939122"/>
            <a:ext cx="7550802"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600" b="0" i="0" u="none" strike="noStrike" kern="1200" cap="none" spc="0" normalizeH="0" baseline="0" noProof="0" dirty="0">
                <a:ln>
                  <a:noFill/>
                </a:ln>
                <a:solidFill>
                  <a:prstClr val="black"/>
                </a:solidFill>
                <a:effectLst/>
                <a:uLnTx/>
                <a:uFillTx/>
                <a:latin typeface="+mj-lt"/>
                <a:ea typeface="Microsoft Sans Serif"/>
                <a:cs typeface="Microsoft Sans Serif"/>
              </a:rPr>
              <a:t>most</a:t>
            </a:r>
            <a:endParaRPr kumimoji="0" lang="en-GB" sz="16600" b="0" i="0" u="none" strike="noStrike" kern="1200" cap="none" spc="0" normalizeH="0" baseline="0" noProof="0" dirty="0">
              <a:ln>
                <a:noFill/>
              </a:ln>
              <a:solidFill>
                <a:prstClr val="black"/>
              </a:solidFill>
              <a:effectLst/>
              <a:uLnTx/>
              <a:uFillTx/>
              <a:latin typeface="+mj-lt"/>
              <a:ea typeface="Microsoft Sans Serif" panose="020B0604020202020204" pitchFamily="34" charset="0"/>
              <a:cs typeface="Microsoft Sans Serif" panose="020B0604020202020204" pitchFamily="34" charset="0"/>
            </a:endParaRPr>
          </a:p>
        </p:txBody>
      </p:sp>
      <p:sp>
        <p:nvSpPr>
          <p:cNvPr id="2" name="TextBox 1">
            <a:extLst>
              <a:ext uri="{FF2B5EF4-FFF2-40B4-BE49-F238E27FC236}">
                <a16:creationId xmlns:a16="http://schemas.microsoft.com/office/drawing/2014/main" id="{66EF5984-1DC0-0E53-66C1-C9CBE0A51183}"/>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3" name="TextBox 2">
            <a:extLst>
              <a:ext uri="{FF2B5EF4-FFF2-40B4-BE49-F238E27FC236}">
                <a16:creationId xmlns:a16="http://schemas.microsoft.com/office/drawing/2014/main" id="{85878BB7-CBD2-3452-AFE4-2F011821C20A}"/>
              </a:ext>
            </a:extLst>
          </p:cNvPr>
          <p:cNvSpPr txBox="1"/>
          <p:nvPr/>
        </p:nvSpPr>
        <p:spPr>
          <a:xfrm>
            <a:off x="156496" y="225807"/>
            <a:ext cx="6256116" cy="369332"/>
          </a:xfrm>
          <a:prstGeom prst="rect">
            <a:avLst/>
          </a:prstGeom>
          <a:noFill/>
        </p:spPr>
        <p:txBody>
          <a:bodyPr wrap="square">
            <a:spAutoFit/>
          </a:bodyPr>
          <a:lstStyle/>
          <a:p>
            <a:r>
              <a:rPr lang="en-GB" dirty="0"/>
              <a:t>TBAT: read words with a /ai/</a:t>
            </a:r>
          </a:p>
        </p:txBody>
      </p:sp>
    </p:spTree>
    <p:extLst>
      <p:ext uri="{BB962C8B-B14F-4D97-AF65-F5344CB8AC3E}">
        <p14:creationId xmlns:p14="http://schemas.microsoft.com/office/powerpoint/2010/main" val="3896241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7EF0E1C-3E00-669E-2FE0-AD9A9A502DF9}"/>
              </a:ext>
            </a:extLst>
          </p:cNvPr>
          <p:cNvSpPr txBox="1">
            <a:spLocks noGrp="1"/>
          </p:cNvSpPr>
          <p:nvPr>
            <p:ph idx="1"/>
          </p:nvPr>
        </p:nvSpPr>
        <p:spPr>
          <a:xfrm>
            <a:off x="2900680" y="2141537"/>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600" dirty="0">
                <a:latin typeface="+mj-lt"/>
                <a:ea typeface="Microsoft Sans Serif"/>
                <a:cs typeface="Microsoft Sans Serif"/>
              </a:rPr>
              <a:t>spark</a:t>
            </a:r>
          </a:p>
        </p:txBody>
      </p:sp>
      <p:sp>
        <p:nvSpPr>
          <p:cNvPr id="2" name="TextBox 1">
            <a:extLst>
              <a:ext uri="{FF2B5EF4-FFF2-40B4-BE49-F238E27FC236}">
                <a16:creationId xmlns:a16="http://schemas.microsoft.com/office/drawing/2014/main" id="{9884FF62-A081-4BF7-A30A-F02FD519B4BD}"/>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3" name="TextBox 2">
            <a:extLst>
              <a:ext uri="{FF2B5EF4-FFF2-40B4-BE49-F238E27FC236}">
                <a16:creationId xmlns:a16="http://schemas.microsoft.com/office/drawing/2014/main" id="{620AF424-C55F-0F7E-A9C6-32B9BFB5551A}"/>
              </a:ext>
            </a:extLst>
          </p:cNvPr>
          <p:cNvSpPr txBox="1"/>
          <p:nvPr/>
        </p:nvSpPr>
        <p:spPr>
          <a:xfrm>
            <a:off x="156496" y="225807"/>
            <a:ext cx="6256116" cy="369332"/>
          </a:xfrm>
          <a:prstGeom prst="rect">
            <a:avLst/>
          </a:prstGeom>
          <a:noFill/>
        </p:spPr>
        <p:txBody>
          <a:bodyPr wrap="square">
            <a:spAutoFit/>
          </a:bodyPr>
          <a:lstStyle/>
          <a:p>
            <a:r>
              <a:rPr lang="en-GB" dirty="0"/>
              <a:t>TBAT: read words with a /ai/</a:t>
            </a:r>
          </a:p>
        </p:txBody>
      </p:sp>
    </p:spTree>
    <p:extLst>
      <p:ext uri="{BB962C8B-B14F-4D97-AF65-F5344CB8AC3E}">
        <p14:creationId xmlns:p14="http://schemas.microsoft.com/office/powerpoint/2010/main" val="3933290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7EF0E1C-3E00-669E-2FE0-AD9A9A502DF9}"/>
              </a:ext>
            </a:extLst>
          </p:cNvPr>
          <p:cNvSpPr txBox="1">
            <a:spLocks noGrp="1"/>
          </p:cNvSpPr>
          <p:nvPr>
            <p:ph idx="1"/>
          </p:nvPr>
        </p:nvSpPr>
        <p:spPr>
          <a:xfrm>
            <a:off x="2748280" y="2141537"/>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600" dirty="0">
                <a:latin typeface="+mj-lt"/>
                <a:ea typeface="Microsoft Sans Serif"/>
                <a:cs typeface="Microsoft Sans Serif"/>
              </a:rPr>
              <a:t>blink</a:t>
            </a:r>
          </a:p>
        </p:txBody>
      </p:sp>
      <p:sp>
        <p:nvSpPr>
          <p:cNvPr id="2" name="TextBox 1">
            <a:extLst>
              <a:ext uri="{FF2B5EF4-FFF2-40B4-BE49-F238E27FC236}">
                <a16:creationId xmlns:a16="http://schemas.microsoft.com/office/drawing/2014/main" id="{3BB8EB05-06E5-C590-2E64-19CF443C5A91}"/>
              </a:ext>
            </a:extLst>
          </p:cNvPr>
          <p:cNvSpPr txBox="1"/>
          <p:nvPr/>
        </p:nvSpPr>
        <p:spPr>
          <a:xfrm>
            <a:off x="7020987" y="229521"/>
            <a:ext cx="5014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W</a:t>
            </a:r>
            <a:r>
              <a:rPr lang="en-GB" sz="2400" u="sng" dirty="0">
                <a:latin typeface="Sassoon Primary"/>
              </a:rPr>
              <a:t>ednesday 12th </a:t>
            </a:r>
            <a:r>
              <a:rPr lang="en-GB" sz="2400" u="sng" dirty="0">
                <a:solidFill>
                  <a:schemeClr val="accent5"/>
                </a:solidFill>
                <a:latin typeface="Sassoon Primary"/>
              </a:rPr>
              <a:t>N</a:t>
            </a:r>
            <a:r>
              <a:rPr lang="en-GB" sz="2400" u="sng" dirty="0">
                <a:latin typeface="Sassoon Primary"/>
              </a:rPr>
              <a:t>ovember 2025</a:t>
            </a:r>
          </a:p>
        </p:txBody>
      </p:sp>
      <p:sp>
        <p:nvSpPr>
          <p:cNvPr id="3" name="TextBox 2">
            <a:extLst>
              <a:ext uri="{FF2B5EF4-FFF2-40B4-BE49-F238E27FC236}">
                <a16:creationId xmlns:a16="http://schemas.microsoft.com/office/drawing/2014/main" id="{895D1DED-B55C-28E0-7B66-72F321A77A02}"/>
              </a:ext>
            </a:extLst>
          </p:cNvPr>
          <p:cNvSpPr txBox="1"/>
          <p:nvPr/>
        </p:nvSpPr>
        <p:spPr>
          <a:xfrm>
            <a:off x="156496" y="225807"/>
            <a:ext cx="6256116" cy="369332"/>
          </a:xfrm>
          <a:prstGeom prst="rect">
            <a:avLst/>
          </a:prstGeom>
          <a:noFill/>
        </p:spPr>
        <p:txBody>
          <a:bodyPr wrap="square">
            <a:spAutoFit/>
          </a:bodyPr>
          <a:lstStyle/>
          <a:p>
            <a:r>
              <a:rPr lang="en-GB" dirty="0"/>
              <a:t>TBAT: read words with a /ai/</a:t>
            </a:r>
          </a:p>
        </p:txBody>
      </p:sp>
    </p:spTree>
    <p:extLst>
      <p:ext uri="{BB962C8B-B14F-4D97-AF65-F5344CB8AC3E}">
        <p14:creationId xmlns:p14="http://schemas.microsoft.com/office/powerpoint/2010/main" val="1000958110"/>
      </p:ext>
    </p:extLst>
  </p:cSld>
  <p:clrMapOvr>
    <a:masterClrMapping/>
  </p:clrMapOvr>
</p:sld>
</file>

<file path=ppt/theme/theme1.xml><?xml version="1.0" encoding="utf-8"?>
<a:theme xmlns:a="http://schemas.openxmlformats.org/drawingml/2006/main" name="Classro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lassroom">
      <a:majorFont>
        <a:latin typeface="Sassoon Primary"/>
        <a:ea typeface=""/>
        <a:cs typeface=""/>
      </a:majorFont>
      <a:minorFont>
        <a:latin typeface="Sassoon Prima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assroom" id="{7079444A-A5F5-41FF-B880-1513F8B4E925}" vid="{AFF00F74-1A7B-4722-8615-B231E5B92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090be19c1e80befd8370101baf020119">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34a1bb04fa5b3cec6b98ae2b5f656f25"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32E68A-3721-4831-AB7B-00AA7B8723BE}">
  <ds:schemaRefs>
    <ds:schemaRef ds:uri="http://schemas.microsoft.com/office/2006/documentManagement/types"/>
    <ds:schemaRef ds:uri="http://purl.org/dc/elements/1.1/"/>
    <ds:schemaRef ds:uri="http://purl.org/dc/terms/"/>
    <ds:schemaRef ds:uri="http://schemas.microsoft.com/office/infopath/2007/PartnerControls"/>
    <ds:schemaRef ds:uri="http://purl.org/dc/dcmitype/"/>
    <ds:schemaRef ds:uri="5519ec2d-3025-400a-aa14-bba49a7e18f3"/>
    <ds:schemaRef ds:uri="http://www.w3.org/XML/1998/namespace"/>
    <ds:schemaRef ds:uri="http://schemas.openxmlformats.org/package/2006/metadata/core-properties"/>
    <ds:schemaRef ds:uri="e255f982-5f1f-41c7-871f-7a91432a5484"/>
    <ds:schemaRef ds:uri="http://schemas.microsoft.com/office/2006/metadata/properties"/>
  </ds:schemaRefs>
</ds:datastoreItem>
</file>

<file path=customXml/itemProps2.xml><?xml version="1.0" encoding="utf-8"?>
<ds:datastoreItem xmlns:ds="http://schemas.openxmlformats.org/officeDocument/2006/customXml" ds:itemID="{BA2D6198-822F-434D-A75A-BEF57ABDB821}"/>
</file>

<file path=customXml/itemProps3.xml><?xml version="1.0" encoding="utf-8"?>
<ds:datastoreItem xmlns:ds="http://schemas.openxmlformats.org/officeDocument/2006/customXml" ds:itemID="{B8D02565-6419-496D-A915-3F958D59E5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464</Words>
  <Application>Microsoft Office PowerPoint</Application>
  <PresentationFormat>Widescreen</PresentationFormat>
  <Paragraphs>90</Paragraphs>
  <Slides>55</Slides>
  <Notes>14</Notes>
  <HiddenSlides>0</HiddenSlides>
  <MMClips>1</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Classroom</vt:lpstr>
      <vt:lpstr>Wednesday 12th November 2025 </vt:lpstr>
      <vt:lpstr>Morning Challenges:</vt:lpstr>
      <vt:lpstr>TBAT: read words with a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Write a sentence using these words</vt:lpstr>
      <vt:lpstr>3 in 3</vt:lpstr>
      <vt:lpstr>To identify and continue number patterns, adding and subtracting one and two</vt:lpstr>
      <vt:lpstr>Identifying number patterns</vt:lpstr>
      <vt:lpstr>Identifying number patterns</vt:lpstr>
      <vt:lpstr>Identifying number patterns</vt:lpstr>
      <vt:lpstr>Identifying number patterns</vt:lpstr>
      <vt:lpstr>Identifying number patterns</vt:lpstr>
      <vt:lpstr>Fill in the missing numbers and describe the pattern</vt:lpstr>
      <vt:lpstr>Completing and continuing number patterns</vt:lpstr>
      <vt:lpstr>To identify and continue number patterns, adding and subtracting one and two</vt:lpstr>
      <vt:lpstr>PowerPoint Presentation</vt:lpstr>
      <vt:lpstr>PowerPoint Presentation</vt:lpstr>
      <vt:lpstr>PowerPoint Presentation</vt:lpstr>
      <vt:lpstr>Continuing patterns in words</vt:lpstr>
      <vt:lpstr>Break</vt:lpstr>
      <vt:lpstr>Independent Challenges:</vt:lpstr>
      <vt:lpstr>Lunch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Independent 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193</cp:revision>
  <dcterms:created xsi:type="dcterms:W3CDTF">2025-10-22T14:52:07Z</dcterms:created>
  <dcterms:modified xsi:type="dcterms:W3CDTF">2025-11-12T08:18:21Z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r8>309500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