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53"/>
  </p:notesMasterIdLst>
  <p:sldIdLst>
    <p:sldId id="256" r:id="rId5"/>
    <p:sldId id="281" r:id="rId6"/>
    <p:sldId id="582" r:id="rId7"/>
    <p:sldId id="453" r:id="rId8"/>
    <p:sldId id="457" r:id="rId9"/>
    <p:sldId id="458" r:id="rId10"/>
    <p:sldId id="459" r:id="rId11"/>
    <p:sldId id="460" r:id="rId12"/>
    <p:sldId id="473" r:id="rId13"/>
    <p:sldId id="479" r:id="rId14"/>
    <p:sldId id="454" r:id="rId15"/>
    <p:sldId id="455" r:id="rId16"/>
    <p:sldId id="461" r:id="rId17"/>
    <p:sldId id="462" r:id="rId18"/>
    <p:sldId id="463" r:id="rId19"/>
    <p:sldId id="464" r:id="rId20"/>
    <p:sldId id="465" r:id="rId21"/>
    <p:sldId id="474" r:id="rId22"/>
    <p:sldId id="476" r:id="rId23"/>
    <p:sldId id="471" r:id="rId24"/>
    <p:sldId id="275" r:id="rId25"/>
    <p:sldId id="402" r:id="rId26"/>
    <p:sldId id="266" r:id="rId27"/>
    <p:sldId id="397" r:id="rId28"/>
    <p:sldId id="398" r:id="rId29"/>
    <p:sldId id="399" r:id="rId30"/>
    <p:sldId id="288" r:id="rId31"/>
    <p:sldId id="401" r:id="rId32"/>
    <p:sldId id="268" r:id="rId33"/>
    <p:sldId id="480" r:id="rId34"/>
    <p:sldId id="481" r:id="rId35"/>
    <p:sldId id="482" r:id="rId36"/>
    <p:sldId id="283" r:id="rId37"/>
    <p:sldId id="260" r:id="rId38"/>
    <p:sldId id="581" r:id="rId39"/>
    <p:sldId id="263" r:id="rId40"/>
    <p:sldId id="429" r:id="rId41"/>
    <p:sldId id="431" r:id="rId42"/>
    <p:sldId id="432" r:id="rId43"/>
    <p:sldId id="433" r:id="rId44"/>
    <p:sldId id="434" r:id="rId45"/>
    <p:sldId id="447" r:id="rId46"/>
    <p:sldId id="435" r:id="rId47"/>
    <p:sldId id="436" r:id="rId48"/>
    <p:sldId id="437" r:id="rId49"/>
    <p:sldId id="439" r:id="rId50"/>
    <p:sldId id="441" r:id="rId51"/>
    <p:sldId id="442" r:id="rId5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37F70-12C5-4EE1-9CA2-9FCB4A10C26A}" v="159" dt="2025-11-16T21:46:58.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BAB04353-9ADA-64A3-7CA7-F1F45983A47E}"/>
    <pc:docChg chg="addSld modSld">
      <pc:chgData name="A Freel" userId="S::afreel@ohacademy.co.uk::f6dead3d-cc44-4b49-aee1-60fe86f08dbd" providerId="AD" clId="Web-{BAB04353-9ADA-64A3-7CA7-F1F45983A47E}" dt="2025-11-14T14:10:54.293" v="56"/>
      <pc:docMkLst>
        <pc:docMk/>
      </pc:docMkLst>
      <pc:sldChg chg="delSp modSp mod setBg">
        <pc:chgData name="A Freel" userId="S::afreel@ohacademy.co.uk::f6dead3d-cc44-4b49-aee1-60fe86f08dbd" providerId="AD" clId="Web-{BAB04353-9ADA-64A3-7CA7-F1F45983A47E}" dt="2025-11-13T10:25:12.483" v="15" actId="20577"/>
        <pc:sldMkLst>
          <pc:docMk/>
          <pc:sldMk cId="109857222" sldId="256"/>
        </pc:sldMkLst>
        <pc:spChg chg="mod">
          <ac:chgData name="A Freel" userId="S::afreel@ohacademy.co.uk::f6dead3d-cc44-4b49-aee1-60fe86f08dbd" providerId="AD" clId="Web-{BAB04353-9ADA-64A3-7CA7-F1F45983A47E}" dt="2025-11-13T10:25:12.483" v="15" actId="20577"/>
          <ac:spMkLst>
            <pc:docMk/>
            <pc:sldMk cId="109857222" sldId="256"/>
            <ac:spMk id="2" creationId="{00000000-0000-0000-0000-000000000000}"/>
          </ac:spMkLst>
        </pc:spChg>
      </pc:sldChg>
      <pc:sldChg chg="add mod setBg">
        <pc:chgData name="A Freel" userId="S::afreel@ohacademy.co.uk::f6dead3d-cc44-4b49-aee1-60fe86f08dbd" providerId="AD" clId="Web-{BAB04353-9ADA-64A3-7CA7-F1F45983A47E}" dt="2025-11-13T10:22:45.155" v="10"/>
        <pc:sldMkLst>
          <pc:docMk/>
          <pc:sldMk cId="4110216635" sldId="260"/>
        </pc:sldMkLst>
      </pc:sldChg>
      <pc:sldChg chg="add">
        <pc:chgData name="A Freel" userId="S::afreel@ohacademy.co.uk::f6dead3d-cc44-4b49-aee1-60fe86f08dbd" providerId="AD" clId="Web-{BAB04353-9ADA-64A3-7CA7-F1F45983A47E}" dt="2025-11-13T10:22:20.108" v="4"/>
        <pc:sldMkLst>
          <pc:docMk/>
          <pc:sldMk cId="2256358434" sldId="263"/>
        </pc:sldMkLst>
      </pc:sldChg>
      <pc:sldChg chg="add mod setBg">
        <pc:chgData name="A Freel" userId="S::afreel@ohacademy.co.uk::f6dead3d-cc44-4b49-aee1-60fe86f08dbd" providerId="AD" clId="Web-{BAB04353-9ADA-64A3-7CA7-F1F45983A47E}" dt="2025-11-13T10:46:21.235" v="30"/>
        <pc:sldMkLst>
          <pc:docMk/>
          <pc:sldMk cId="1079818296" sldId="266"/>
        </pc:sldMkLst>
      </pc:sldChg>
      <pc:sldChg chg="add mod setBg">
        <pc:chgData name="A Freel" userId="S::afreel@ohacademy.co.uk::f6dead3d-cc44-4b49-aee1-60fe86f08dbd" providerId="AD" clId="Web-{BAB04353-9ADA-64A3-7CA7-F1F45983A47E}" dt="2025-11-13T10:46:22.157" v="36"/>
        <pc:sldMkLst>
          <pc:docMk/>
          <pc:sldMk cId="302259929" sldId="268"/>
        </pc:sldMkLst>
      </pc:sldChg>
      <pc:sldChg chg="add mod setBg">
        <pc:chgData name="A Freel" userId="S::afreel@ohacademy.co.uk::f6dead3d-cc44-4b49-aee1-60fe86f08dbd" providerId="AD" clId="Web-{BAB04353-9ADA-64A3-7CA7-F1F45983A47E}" dt="2025-11-13T10:46:22.625" v="41"/>
        <pc:sldMkLst>
          <pc:docMk/>
          <pc:sldMk cId="3189735415" sldId="275"/>
        </pc:sldMkLst>
      </pc:sldChg>
      <pc:sldChg chg="add">
        <pc:chgData name="A Freel" userId="S::afreel@ohacademy.co.uk::f6dead3d-cc44-4b49-aee1-60fe86f08dbd" providerId="AD" clId="Web-{BAB04353-9ADA-64A3-7CA7-F1F45983A47E}" dt="2025-11-14T14:10:54.293" v="56"/>
        <pc:sldMkLst>
          <pc:docMk/>
          <pc:sldMk cId="869726090" sldId="281"/>
        </pc:sldMkLst>
      </pc:sldChg>
      <pc:sldChg chg="add mod setBg">
        <pc:chgData name="A Freel" userId="S::afreel@ohacademy.co.uk::f6dead3d-cc44-4b49-aee1-60fe86f08dbd" providerId="AD" clId="Web-{BAB04353-9ADA-64A3-7CA7-F1F45983A47E}" dt="2025-11-13T10:46:22.391" v="40"/>
        <pc:sldMkLst>
          <pc:docMk/>
          <pc:sldMk cId="3122806212" sldId="283"/>
        </pc:sldMkLst>
      </pc:sldChg>
      <pc:sldChg chg="add mod setBg">
        <pc:chgData name="A Freel" userId="S::afreel@ohacademy.co.uk::f6dead3d-cc44-4b49-aee1-60fe86f08dbd" providerId="AD" clId="Web-{BAB04353-9ADA-64A3-7CA7-F1F45983A47E}" dt="2025-11-13T10:46:21.750" v="34"/>
        <pc:sldMkLst>
          <pc:docMk/>
          <pc:sldMk cId="2809173298" sldId="288"/>
        </pc:sldMkLst>
      </pc:sldChg>
      <pc:sldChg chg="add mod setBg">
        <pc:chgData name="A Freel" userId="S::afreel@ohacademy.co.uk::f6dead3d-cc44-4b49-aee1-60fe86f08dbd" providerId="AD" clId="Web-{BAB04353-9ADA-64A3-7CA7-F1F45983A47E}" dt="2025-11-13T10:46:21.360" v="31"/>
        <pc:sldMkLst>
          <pc:docMk/>
          <pc:sldMk cId="1375080289" sldId="397"/>
        </pc:sldMkLst>
      </pc:sldChg>
      <pc:sldChg chg="add mod setBg">
        <pc:chgData name="A Freel" userId="S::afreel@ohacademy.co.uk::f6dead3d-cc44-4b49-aee1-60fe86f08dbd" providerId="AD" clId="Web-{BAB04353-9ADA-64A3-7CA7-F1F45983A47E}" dt="2025-11-13T10:46:21.485" v="32"/>
        <pc:sldMkLst>
          <pc:docMk/>
          <pc:sldMk cId="2882238129" sldId="398"/>
        </pc:sldMkLst>
      </pc:sldChg>
      <pc:sldChg chg="add mod setBg">
        <pc:chgData name="A Freel" userId="S::afreel@ohacademy.co.uk::f6dead3d-cc44-4b49-aee1-60fe86f08dbd" providerId="AD" clId="Web-{BAB04353-9ADA-64A3-7CA7-F1F45983A47E}" dt="2025-11-13T10:46:21.594" v="33"/>
        <pc:sldMkLst>
          <pc:docMk/>
          <pc:sldMk cId="1424086909" sldId="399"/>
        </pc:sldMkLst>
      </pc:sldChg>
      <pc:sldChg chg="add mod setBg">
        <pc:chgData name="A Freel" userId="S::afreel@ohacademy.co.uk::f6dead3d-cc44-4b49-aee1-60fe86f08dbd" providerId="AD" clId="Web-{BAB04353-9ADA-64A3-7CA7-F1F45983A47E}" dt="2025-11-13T10:46:21.954" v="35"/>
        <pc:sldMkLst>
          <pc:docMk/>
          <pc:sldMk cId="2292919185" sldId="401"/>
        </pc:sldMkLst>
      </pc:sldChg>
      <pc:sldChg chg="add mod setBg">
        <pc:chgData name="A Freel" userId="S::afreel@ohacademy.co.uk::f6dead3d-cc44-4b49-aee1-60fe86f08dbd" providerId="AD" clId="Web-{BAB04353-9ADA-64A3-7CA7-F1F45983A47E}" dt="2025-11-13T10:46:21.047" v="29"/>
        <pc:sldMkLst>
          <pc:docMk/>
          <pc:sldMk cId="2608402273" sldId="402"/>
        </pc:sldMkLst>
      </pc:sldChg>
      <pc:sldChg chg="add mod setBg">
        <pc:chgData name="A Freel" userId="S::afreel@ohacademy.co.uk::f6dead3d-cc44-4b49-aee1-60fe86f08dbd" providerId="AD" clId="Web-{BAB04353-9ADA-64A3-7CA7-F1F45983A47E}" dt="2025-11-13T10:46:22.204" v="37"/>
        <pc:sldMkLst>
          <pc:docMk/>
          <pc:sldMk cId="846504212" sldId="480"/>
        </pc:sldMkLst>
      </pc:sldChg>
      <pc:sldChg chg="add mod setBg">
        <pc:chgData name="A Freel" userId="S::afreel@ohacademy.co.uk::f6dead3d-cc44-4b49-aee1-60fe86f08dbd" providerId="AD" clId="Web-{BAB04353-9ADA-64A3-7CA7-F1F45983A47E}" dt="2025-11-13T10:46:22.266" v="38"/>
        <pc:sldMkLst>
          <pc:docMk/>
          <pc:sldMk cId="541053163" sldId="481"/>
        </pc:sldMkLst>
      </pc:sldChg>
      <pc:sldChg chg="add mod setBg">
        <pc:chgData name="A Freel" userId="S::afreel@ohacademy.co.uk::f6dead3d-cc44-4b49-aee1-60fe86f08dbd" providerId="AD" clId="Web-{BAB04353-9ADA-64A3-7CA7-F1F45983A47E}" dt="2025-11-13T10:46:22.344" v="39"/>
        <pc:sldMkLst>
          <pc:docMk/>
          <pc:sldMk cId="1572127645" sldId="482"/>
        </pc:sldMkLst>
      </pc:sldChg>
      <pc:sldChg chg="addSp delSp modSp add mod setBg">
        <pc:chgData name="A Freel" userId="S::afreel@ohacademy.co.uk::f6dead3d-cc44-4b49-aee1-60fe86f08dbd" providerId="AD" clId="Web-{BAB04353-9ADA-64A3-7CA7-F1F45983A47E}" dt="2025-11-14T14:10:44.464" v="55" actId="20577"/>
        <pc:sldMkLst>
          <pc:docMk/>
          <pc:sldMk cId="1166182221" sldId="581"/>
        </pc:sldMkLst>
        <pc:spChg chg="mod">
          <ac:chgData name="A Freel" userId="S::afreel@ohacademy.co.uk::f6dead3d-cc44-4b49-aee1-60fe86f08dbd" providerId="AD" clId="Web-{BAB04353-9ADA-64A3-7CA7-F1F45983A47E}" dt="2025-11-14T14:10:44.464" v="55" actId="20577"/>
          <ac:spMkLst>
            <pc:docMk/>
            <pc:sldMk cId="1166182221" sldId="581"/>
            <ac:spMk id="10" creationId="{CF37F0C8-78C0-FFA9-D109-A0D9865019A5}"/>
          </ac:spMkLst>
        </pc:spChg>
        <pc:spChg chg="add">
          <ac:chgData name="A Freel" userId="S::afreel@ohacademy.co.uk::f6dead3d-cc44-4b49-aee1-60fe86f08dbd" providerId="AD" clId="Web-{BAB04353-9ADA-64A3-7CA7-F1F45983A47E}" dt="2025-11-14T13:59:34.610" v="42"/>
          <ac:spMkLst>
            <pc:docMk/>
            <pc:sldMk cId="1166182221" sldId="581"/>
            <ac:spMk id="11" creationId="{80FB9717-174D-95C3-BA7A-A085671F088B}"/>
          </ac:spMkLst>
        </pc:spChg>
        <pc:spChg chg="add">
          <ac:chgData name="A Freel" userId="S::afreel@ohacademy.co.uk::f6dead3d-cc44-4b49-aee1-60fe86f08dbd" providerId="AD" clId="Web-{BAB04353-9ADA-64A3-7CA7-F1F45983A47E}" dt="2025-11-14T13:59:35.203" v="43"/>
          <ac:spMkLst>
            <pc:docMk/>
            <pc:sldMk cId="1166182221" sldId="581"/>
            <ac:spMk id="13" creationId="{14641A28-A117-10B0-709D-A1430E37A473}"/>
          </ac:spMkLst>
        </pc:spChg>
        <pc:spChg chg="add">
          <ac:chgData name="A Freel" userId="S::afreel@ohacademy.co.uk::f6dead3d-cc44-4b49-aee1-60fe86f08dbd" providerId="AD" clId="Web-{BAB04353-9ADA-64A3-7CA7-F1F45983A47E}" dt="2025-11-14T13:59:35.891" v="44"/>
          <ac:spMkLst>
            <pc:docMk/>
            <pc:sldMk cId="1166182221" sldId="581"/>
            <ac:spMk id="15" creationId="{80FB9717-174D-95C3-BA7A-A085671F088B}"/>
          </ac:spMkLst>
        </pc:spChg>
        <pc:spChg chg="add">
          <ac:chgData name="A Freel" userId="S::afreel@ohacademy.co.uk::f6dead3d-cc44-4b49-aee1-60fe86f08dbd" providerId="AD" clId="Web-{BAB04353-9ADA-64A3-7CA7-F1F45983A47E}" dt="2025-11-14T13:59:36.110" v="45"/>
          <ac:spMkLst>
            <pc:docMk/>
            <pc:sldMk cId="1166182221" sldId="581"/>
            <ac:spMk id="16" creationId="{80FB9717-174D-95C3-BA7A-A085671F088B}"/>
          </ac:spMkLst>
        </pc:spChg>
        <pc:spChg chg="add">
          <ac:chgData name="A Freel" userId="S::afreel@ohacademy.co.uk::f6dead3d-cc44-4b49-aee1-60fe86f08dbd" providerId="AD" clId="Web-{BAB04353-9ADA-64A3-7CA7-F1F45983A47E}" dt="2025-11-14T13:59:36.203" v="46"/>
          <ac:spMkLst>
            <pc:docMk/>
            <pc:sldMk cId="1166182221" sldId="581"/>
            <ac:spMk id="17" creationId="{050CC01D-9B53-938C-8850-96F9993D2E8B}"/>
          </ac:spMkLst>
        </pc:spChg>
        <pc:spChg chg="add">
          <ac:chgData name="A Freel" userId="S::afreel@ohacademy.co.uk::f6dead3d-cc44-4b49-aee1-60fe86f08dbd" providerId="AD" clId="Web-{BAB04353-9ADA-64A3-7CA7-F1F45983A47E}" dt="2025-11-14T13:59:36.266" v="47"/>
          <ac:spMkLst>
            <pc:docMk/>
            <pc:sldMk cId="1166182221" sldId="581"/>
            <ac:spMk id="18" creationId="{80FB9717-174D-95C3-BA7A-A085671F088B}"/>
          </ac:spMkLst>
        </pc:spChg>
        <pc:spChg chg="add">
          <ac:chgData name="A Freel" userId="S::afreel@ohacademy.co.uk::f6dead3d-cc44-4b49-aee1-60fe86f08dbd" providerId="AD" clId="Web-{BAB04353-9ADA-64A3-7CA7-F1F45983A47E}" dt="2025-11-14T13:59:36.782" v="50"/>
          <ac:spMkLst>
            <pc:docMk/>
            <pc:sldMk cId="1166182221" sldId="581"/>
            <ac:spMk id="20" creationId="{80FB9717-174D-95C3-BA7A-A085671F088B}"/>
          </ac:spMkLst>
        </pc:spChg>
        <pc:picChg chg="add">
          <ac:chgData name="A Freel" userId="S::afreel@ohacademy.co.uk::f6dead3d-cc44-4b49-aee1-60fe86f08dbd" providerId="AD" clId="Web-{BAB04353-9ADA-64A3-7CA7-F1F45983A47E}" dt="2025-11-14T13:59:34.610" v="42"/>
          <ac:picMkLst>
            <pc:docMk/>
            <pc:sldMk cId="1166182221" sldId="581"/>
            <ac:picMk id="3" creationId="{411A37DC-16B2-B17C-CF07-F22E9F552BA2}"/>
          </ac:picMkLst>
        </pc:picChg>
        <pc:picChg chg="add">
          <ac:chgData name="A Freel" userId="S::afreel@ohacademy.co.uk::f6dead3d-cc44-4b49-aee1-60fe86f08dbd" providerId="AD" clId="Web-{BAB04353-9ADA-64A3-7CA7-F1F45983A47E}" dt="2025-11-14T13:59:35.203" v="43"/>
          <ac:picMkLst>
            <pc:docMk/>
            <pc:sldMk cId="1166182221" sldId="581"/>
            <ac:picMk id="12" creationId="{4C40079A-5C5B-F5BA-A84E-2345A6304FF4}"/>
          </ac:picMkLst>
        </pc:picChg>
        <pc:picChg chg="add">
          <ac:chgData name="A Freel" userId="S::afreel@ohacademy.co.uk::f6dead3d-cc44-4b49-aee1-60fe86f08dbd" providerId="AD" clId="Web-{BAB04353-9ADA-64A3-7CA7-F1F45983A47E}" dt="2025-11-14T13:59:35.891" v="44"/>
          <ac:picMkLst>
            <pc:docMk/>
            <pc:sldMk cId="1166182221" sldId="581"/>
            <ac:picMk id="14" creationId="{411A37DC-16B2-B17C-CF07-F22E9F552BA2}"/>
          </ac:picMkLst>
        </pc:picChg>
      </pc:sldChg>
      <pc:sldMasterChg chg="addSldLayout">
        <pc:chgData name="A Freel" userId="S::afreel@ohacademy.co.uk::f6dead3d-cc44-4b49-aee1-60fe86f08dbd" providerId="AD" clId="Web-{BAB04353-9ADA-64A3-7CA7-F1F45983A47E}" dt="2025-11-13T10:40:39.917" v="28"/>
        <pc:sldMasterMkLst>
          <pc:docMk/>
          <pc:sldMasterMk cId="2460954070" sldId="2147483660"/>
        </pc:sldMasterMkLst>
        <pc:sldLayoutChg chg="add">
          <pc:chgData name="A Freel" userId="S::afreel@ohacademy.co.uk::f6dead3d-cc44-4b49-aee1-60fe86f08dbd" providerId="AD" clId="Web-{BAB04353-9ADA-64A3-7CA7-F1F45983A47E}" dt="2025-11-13T10:22:20.108" v="4"/>
          <pc:sldLayoutMkLst>
            <pc:docMk/>
            <pc:sldMasterMk cId="2460954070" sldId="2147483660"/>
            <pc:sldLayoutMk cId="4251135369" sldId="2147483672"/>
          </pc:sldLayoutMkLst>
        </pc:sldLayoutChg>
        <pc:sldLayoutChg chg="add">
          <pc:chgData name="A Freel" userId="S::afreel@ohacademy.co.uk::f6dead3d-cc44-4b49-aee1-60fe86f08dbd" providerId="AD" clId="Web-{BAB04353-9ADA-64A3-7CA7-F1F45983A47E}" dt="2025-11-13T10:40:37.058" v="16"/>
          <pc:sldLayoutMkLst>
            <pc:docMk/>
            <pc:sldMasterMk cId="2460954070" sldId="2147483660"/>
            <pc:sldLayoutMk cId="2958859277" sldId="2147483673"/>
          </pc:sldLayoutMkLst>
        </pc:sldLayoutChg>
        <pc:sldLayoutChg chg="add">
          <pc:chgData name="A Freel" userId="S::afreel@ohacademy.co.uk::f6dead3d-cc44-4b49-aee1-60fe86f08dbd" providerId="AD" clId="Web-{BAB04353-9ADA-64A3-7CA7-F1F45983A47E}" dt="2025-11-13T10:40:37.183" v="17"/>
          <pc:sldLayoutMkLst>
            <pc:docMk/>
            <pc:sldMasterMk cId="2460954070" sldId="2147483660"/>
            <pc:sldLayoutMk cId="3271844364" sldId="2147483674"/>
          </pc:sldLayoutMkLst>
        </pc:sldLayoutChg>
        <pc:sldLayoutChg chg="add">
          <pc:chgData name="A Freel" userId="S::afreel@ohacademy.co.uk::f6dead3d-cc44-4b49-aee1-60fe86f08dbd" providerId="AD" clId="Web-{BAB04353-9ADA-64A3-7CA7-F1F45983A47E}" dt="2025-11-13T10:40:37.417" v="18"/>
          <pc:sldLayoutMkLst>
            <pc:docMk/>
            <pc:sldMasterMk cId="2460954070" sldId="2147483660"/>
            <pc:sldLayoutMk cId="833306900" sldId="2147483675"/>
          </pc:sldLayoutMkLst>
        </pc:sldLayoutChg>
        <pc:sldLayoutChg chg="add">
          <pc:chgData name="A Freel" userId="S::afreel@ohacademy.co.uk::f6dead3d-cc44-4b49-aee1-60fe86f08dbd" providerId="AD" clId="Web-{BAB04353-9ADA-64A3-7CA7-F1F45983A47E}" dt="2025-11-13T10:40:37.949" v="21"/>
          <pc:sldLayoutMkLst>
            <pc:docMk/>
            <pc:sldMasterMk cId="2460954070" sldId="2147483660"/>
            <pc:sldLayoutMk cId="557731461" sldId="2147483676"/>
          </pc:sldLayoutMkLst>
        </pc:sldLayoutChg>
        <pc:sldLayoutChg chg="add">
          <pc:chgData name="A Freel" userId="S::afreel@ohacademy.co.uk::f6dead3d-cc44-4b49-aee1-60fe86f08dbd" providerId="AD" clId="Web-{BAB04353-9ADA-64A3-7CA7-F1F45983A47E}" dt="2025-11-13T10:40:38.964" v="22"/>
          <pc:sldLayoutMkLst>
            <pc:docMk/>
            <pc:sldMasterMk cId="2460954070" sldId="2147483660"/>
            <pc:sldLayoutMk cId="879592126" sldId="2147483677"/>
          </pc:sldLayoutMkLst>
        </pc:sldLayoutChg>
        <pc:sldLayoutChg chg="add">
          <pc:chgData name="A Freel" userId="S::afreel@ohacademy.co.uk::f6dead3d-cc44-4b49-aee1-60fe86f08dbd" providerId="AD" clId="Web-{BAB04353-9ADA-64A3-7CA7-F1F45983A47E}" dt="2025-11-13T10:40:39.511" v="24"/>
          <pc:sldLayoutMkLst>
            <pc:docMk/>
            <pc:sldMasterMk cId="2460954070" sldId="2147483660"/>
            <pc:sldLayoutMk cId="823193735" sldId="2147483678"/>
          </pc:sldLayoutMkLst>
        </pc:sldLayoutChg>
        <pc:sldLayoutChg chg="add">
          <pc:chgData name="A Freel" userId="S::afreel@ohacademy.co.uk::f6dead3d-cc44-4b49-aee1-60fe86f08dbd" providerId="AD" clId="Web-{BAB04353-9ADA-64A3-7CA7-F1F45983A47E}" dt="2025-11-13T10:40:39.917" v="28"/>
          <pc:sldLayoutMkLst>
            <pc:docMk/>
            <pc:sldMasterMk cId="2460954070" sldId="2147483660"/>
            <pc:sldLayoutMk cId="2175463102" sldId="2147483679"/>
          </pc:sldLayoutMkLst>
        </pc:sldLayoutChg>
      </pc:sldMasterChg>
    </pc:docChg>
  </pc:docChgLst>
  <pc:docChgLst>
    <pc:chgData name="A Freel" userId="S::afreel@ohacademy.co.uk::f6dead3d-cc44-4b49-aee1-60fe86f08dbd" providerId="AD" clId="Web-{8C7B4CD9-6B26-493E-80D7-97AEEE2DD4C1}"/>
    <pc:docChg chg="modSld">
      <pc:chgData name="A Freel" userId="S::afreel@ohacademy.co.uk::f6dead3d-cc44-4b49-aee1-60fe86f08dbd" providerId="AD" clId="Web-{8C7B4CD9-6B26-493E-80D7-97AEEE2DD4C1}" dt="2025-11-08T08:42:01.044" v="3" actId="20577"/>
      <pc:docMkLst>
        <pc:docMk/>
      </pc:docMkLst>
      <pc:sldChg chg="modSp">
        <pc:chgData name="A Freel" userId="S::afreel@ohacademy.co.uk::f6dead3d-cc44-4b49-aee1-60fe86f08dbd" providerId="AD" clId="Web-{8C7B4CD9-6B26-493E-80D7-97AEEE2DD4C1}" dt="2025-11-08T08:42:01.044" v="3" actId="20577"/>
        <pc:sldMkLst>
          <pc:docMk/>
          <pc:sldMk cId="109857222" sldId="256"/>
        </pc:sldMkLst>
        <pc:spChg chg="mod">
          <ac:chgData name="A Freel" userId="S::afreel@ohacademy.co.uk::f6dead3d-cc44-4b49-aee1-60fe86f08dbd" providerId="AD" clId="Web-{8C7B4CD9-6B26-493E-80D7-97AEEE2DD4C1}" dt="2025-11-08T08:42:01.044" v="3" actId="20577"/>
          <ac:spMkLst>
            <pc:docMk/>
            <pc:sldMk cId="109857222" sldId="256"/>
            <ac:spMk id="2" creationId="{00000000-0000-0000-0000-000000000000}"/>
          </ac:spMkLst>
        </pc:spChg>
      </pc:sldChg>
    </pc:docChg>
  </pc:docChgLst>
  <pc:docChgLst>
    <pc:chgData name="P McKenzie-Cook" userId="6605cc89-aaff-4d80-9ee6-20e4afa4ef0c" providerId="ADAL" clId="{C1EED9DC-9EC8-4349-96AA-3A3934B357C5}"/>
    <pc:docChg chg="undo custSel addSld delSld modSld sldOrd modMainMaster">
      <pc:chgData name="P McKenzie-Cook" userId="6605cc89-aaff-4d80-9ee6-20e4afa4ef0c" providerId="ADAL" clId="{C1EED9DC-9EC8-4349-96AA-3A3934B357C5}" dt="2025-11-16T21:47:28.511" v="509" actId="207"/>
      <pc:docMkLst>
        <pc:docMk/>
      </pc:docMkLst>
      <pc:sldChg chg="modSp">
        <pc:chgData name="P McKenzie-Cook" userId="6605cc89-aaff-4d80-9ee6-20e4afa4ef0c" providerId="ADAL" clId="{C1EED9DC-9EC8-4349-96AA-3A3934B357C5}" dt="2025-11-14T14:09:41.465" v="83"/>
        <pc:sldMkLst>
          <pc:docMk/>
          <pc:sldMk cId="109857222" sldId="256"/>
        </pc:sldMkLst>
        <pc:spChg chg="mod">
          <ac:chgData name="P McKenzie-Cook" userId="6605cc89-aaff-4d80-9ee6-20e4afa4ef0c" providerId="ADAL" clId="{C1EED9DC-9EC8-4349-96AA-3A3934B357C5}" dt="2025-11-14T14:09:41.465" v="83"/>
          <ac:spMkLst>
            <pc:docMk/>
            <pc:sldMk cId="109857222" sldId="256"/>
            <ac:spMk id="2" creationId="{00000000-0000-0000-0000-000000000000}"/>
          </ac:spMkLst>
        </pc:spChg>
      </pc:sldChg>
      <pc:sldChg chg="modSp">
        <pc:chgData name="P McKenzie-Cook" userId="6605cc89-aaff-4d80-9ee6-20e4afa4ef0c" providerId="ADAL" clId="{C1EED9DC-9EC8-4349-96AA-3A3934B357C5}" dt="2025-11-14T14:09:41.465" v="83"/>
        <pc:sldMkLst>
          <pc:docMk/>
          <pc:sldMk cId="4110216635" sldId="260"/>
        </pc:sldMkLst>
        <pc:spChg chg="mod">
          <ac:chgData name="P McKenzie-Cook" userId="6605cc89-aaff-4d80-9ee6-20e4afa4ef0c" providerId="ADAL" clId="{C1EED9DC-9EC8-4349-96AA-3A3934B357C5}" dt="2025-11-14T14:09:41.465" v="83"/>
          <ac:spMkLst>
            <pc:docMk/>
            <pc:sldMk cId="4110216635" sldId="260"/>
            <ac:spMk id="2" creationId="{DCABFAAF-9774-BA95-F307-4FC014E78631}"/>
          </ac:spMkLst>
        </pc:spChg>
      </pc:sldChg>
      <pc:sldChg chg="modSp">
        <pc:chgData name="P McKenzie-Cook" userId="6605cc89-aaff-4d80-9ee6-20e4afa4ef0c" providerId="ADAL" clId="{C1EED9DC-9EC8-4349-96AA-3A3934B357C5}" dt="2025-11-14T14:09:41.465" v="83"/>
        <pc:sldMkLst>
          <pc:docMk/>
          <pc:sldMk cId="2256358434" sldId="263"/>
        </pc:sldMkLst>
        <pc:spChg chg="mod">
          <ac:chgData name="P McKenzie-Cook" userId="6605cc89-aaff-4d80-9ee6-20e4afa4ef0c" providerId="ADAL" clId="{C1EED9DC-9EC8-4349-96AA-3A3934B357C5}" dt="2025-11-14T14:09:41.465" v="83"/>
          <ac:spMkLst>
            <pc:docMk/>
            <pc:sldMk cId="2256358434" sldId="263"/>
            <ac:spMk id="239" creationId="{00000000-0000-0000-0000-000000000000}"/>
          </ac:spMkLst>
        </pc:spChg>
      </pc:sldChg>
      <pc:sldChg chg="modSp mod">
        <pc:chgData name="P McKenzie-Cook" userId="6605cc89-aaff-4d80-9ee6-20e4afa4ef0c" providerId="ADAL" clId="{C1EED9DC-9EC8-4349-96AA-3A3934B357C5}" dt="2025-11-14T14:09:41.623" v="84" actId="27636"/>
        <pc:sldMkLst>
          <pc:docMk/>
          <pc:sldMk cId="1079818296" sldId="266"/>
        </pc:sldMkLst>
        <pc:spChg chg="mod">
          <ac:chgData name="P McKenzie-Cook" userId="6605cc89-aaff-4d80-9ee6-20e4afa4ef0c" providerId="ADAL" clId="{C1EED9DC-9EC8-4349-96AA-3A3934B357C5}" dt="2025-11-14T14:09:41.623" v="84" actId="27636"/>
          <ac:spMkLst>
            <pc:docMk/>
            <pc:sldMk cId="1079818296" sldId="266"/>
            <ac:spMk id="5" creationId="{8CDD1B32-EB81-A0A2-D9F9-2254BEE056C0}"/>
          </ac:spMkLst>
        </pc:spChg>
      </pc:sldChg>
      <pc:sldChg chg="modSp">
        <pc:chgData name="P McKenzie-Cook" userId="6605cc89-aaff-4d80-9ee6-20e4afa4ef0c" providerId="ADAL" clId="{C1EED9DC-9EC8-4349-96AA-3A3934B357C5}" dt="2025-11-14T14:09:41.465" v="83"/>
        <pc:sldMkLst>
          <pc:docMk/>
          <pc:sldMk cId="302259929" sldId="268"/>
        </pc:sldMkLst>
        <pc:spChg chg="mod">
          <ac:chgData name="P McKenzie-Cook" userId="6605cc89-aaff-4d80-9ee6-20e4afa4ef0c" providerId="ADAL" clId="{C1EED9DC-9EC8-4349-96AA-3A3934B357C5}" dt="2025-11-14T14:09:41.465" v="83"/>
          <ac:spMkLst>
            <pc:docMk/>
            <pc:sldMk cId="302259929" sldId="268"/>
            <ac:spMk id="10" creationId="{00000000-0000-0000-0000-000000000000}"/>
          </ac:spMkLst>
        </pc:spChg>
      </pc:sldChg>
      <pc:sldChg chg="modSp">
        <pc:chgData name="P McKenzie-Cook" userId="6605cc89-aaff-4d80-9ee6-20e4afa4ef0c" providerId="ADAL" clId="{C1EED9DC-9EC8-4349-96AA-3A3934B357C5}" dt="2025-11-14T14:09:41.465" v="83"/>
        <pc:sldMkLst>
          <pc:docMk/>
          <pc:sldMk cId="3189735415" sldId="275"/>
        </pc:sldMkLst>
        <pc:spChg chg="mod">
          <ac:chgData name="P McKenzie-Cook" userId="6605cc89-aaff-4d80-9ee6-20e4afa4ef0c" providerId="ADAL" clId="{C1EED9DC-9EC8-4349-96AA-3A3934B357C5}" dt="2025-11-14T14:09:41.465" v="83"/>
          <ac:spMkLst>
            <pc:docMk/>
            <pc:sldMk cId="3189735415" sldId="275"/>
            <ac:spMk id="2" creationId="{00000000-0000-0000-0000-000000000000}"/>
          </ac:spMkLst>
        </pc:spChg>
      </pc:sldChg>
      <pc:sldChg chg="modSp">
        <pc:chgData name="P McKenzie-Cook" userId="6605cc89-aaff-4d80-9ee6-20e4afa4ef0c" providerId="ADAL" clId="{C1EED9DC-9EC8-4349-96AA-3A3934B357C5}" dt="2025-11-14T14:09:41.465" v="83"/>
        <pc:sldMkLst>
          <pc:docMk/>
          <pc:sldMk cId="2608402273" sldId="402"/>
        </pc:sldMkLst>
        <pc:spChg chg="mod">
          <ac:chgData name="P McKenzie-Cook" userId="6605cc89-aaff-4d80-9ee6-20e4afa4ef0c" providerId="ADAL" clId="{C1EED9DC-9EC8-4349-96AA-3A3934B357C5}" dt="2025-11-14T14:09:41.465" v="83"/>
          <ac:spMkLst>
            <pc:docMk/>
            <pc:sldMk cId="2608402273" sldId="402"/>
            <ac:spMk id="6" creationId="{D82D6643-B506-47EA-B5C0-82C95BC4F3F6}"/>
          </ac:spMkLst>
        </pc:spChg>
      </pc:sldChg>
      <pc:sldChg chg="addSp modSp add mod">
        <pc:chgData name="P McKenzie-Cook" userId="6605cc89-aaff-4d80-9ee6-20e4afa4ef0c" providerId="ADAL" clId="{C1EED9DC-9EC8-4349-96AA-3A3934B357C5}" dt="2025-11-16T21:45:02.602" v="445" actId="403"/>
        <pc:sldMkLst>
          <pc:docMk/>
          <pc:sldMk cId="4005842246" sldId="429"/>
        </pc:sldMkLst>
        <pc:spChg chg="add mod">
          <ac:chgData name="P McKenzie-Cook" userId="6605cc89-aaff-4d80-9ee6-20e4afa4ef0c" providerId="ADAL" clId="{C1EED9DC-9EC8-4349-96AA-3A3934B357C5}" dt="2025-11-16T21:45:02.602" v="445" actId="403"/>
          <ac:spMkLst>
            <pc:docMk/>
            <pc:sldMk cId="4005842246" sldId="429"/>
            <ac:spMk id="6" creationId="{B771EDC8-A3DF-531F-CB5D-20EB8C0DED2A}"/>
          </ac:spMkLst>
        </pc:spChg>
      </pc:sldChg>
      <pc:sldChg chg="addSp modSp add mod">
        <pc:chgData name="P McKenzie-Cook" userId="6605cc89-aaff-4d80-9ee6-20e4afa4ef0c" providerId="ADAL" clId="{C1EED9DC-9EC8-4349-96AA-3A3934B357C5}" dt="2025-11-16T21:45:11.421" v="447" actId="1076"/>
        <pc:sldMkLst>
          <pc:docMk/>
          <pc:sldMk cId="1733964157" sldId="431"/>
        </pc:sldMkLst>
        <pc:spChg chg="add mod">
          <ac:chgData name="P McKenzie-Cook" userId="6605cc89-aaff-4d80-9ee6-20e4afa4ef0c" providerId="ADAL" clId="{C1EED9DC-9EC8-4349-96AA-3A3934B357C5}" dt="2025-11-16T21:45:11.421" v="447" actId="1076"/>
          <ac:spMkLst>
            <pc:docMk/>
            <pc:sldMk cId="1733964157" sldId="431"/>
            <ac:spMk id="5" creationId="{DCBF072D-3F1F-EE88-A73B-FB4FE180DCB3}"/>
          </ac:spMkLst>
        </pc:spChg>
      </pc:sldChg>
      <pc:sldChg chg="addSp modSp add">
        <pc:chgData name="P McKenzie-Cook" userId="6605cc89-aaff-4d80-9ee6-20e4afa4ef0c" providerId="ADAL" clId="{C1EED9DC-9EC8-4349-96AA-3A3934B357C5}" dt="2025-11-16T21:45:14.293" v="448"/>
        <pc:sldMkLst>
          <pc:docMk/>
          <pc:sldMk cId="680427692" sldId="432"/>
        </pc:sldMkLst>
        <pc:spChg chg="add mod">
          <ac:chgData name="P McKenzie-Cook" userId="6605cc89-aaff-4d80-9ee6-20e4afa4ef0c" providerId="ADAL" clId="{C1EED9DC-9EC8-4349-96AA-3A3934B357C5}" dt="2025-11-16T21:45:14.293" v="448"/>
          <ac:spMkLst>
            <pc:docMk/>
            <pc:sldMk cId="680427692" sldId="432"/>
            <ac:spMk id="4" creationId="{7E870227-9AAC-F347-01E6-1FA4716C541E}"/>
          </ac:spMkLst>
        </pc:spChg>
      </pc:sldChg>
      <pc:sldChg chg="addSp modSp add">
        <pc:chgData name="P McKenzie-Cook" userId="6605cc89-aaff-4d80-9ee6-20e4afa4ef0c" providerId="ADAL" clId="{C1EED9DC-9EC8-4349-96AA-3A3934B357C5}" dt="2025-11-16T21:45:17.945" v="449"/>
        <pc:sldMkLst>
          <pc:docMk/>
          <pc:sldMk cId="972331541" sldId="433"/>
        </pc:sldMkLst>
        <pc:spChg chg="add mod">
          <ac:chgData name="P McKenzie-Cook" userId="6605cc89-aaff-4d80-9ee6-20e4afa4ef0c" providerId="ADAL" clId="{C1EED9DC-9EC8-4349-96AA-3A3934B357C5}" dt="2025-11-16T21:45:17.945" v="449"/>
          <ac:spMkLst>
            <pc:docMk/>
            <pc:sldMk cId="972331541" sldId="433"/>
            <ac:spMk id="4" creationId="{C5AD4A54-EFD7-57BF-8E44-74627D7EA330}"/>
          </ac:spMkLst>
        </pc:spChg>
      </pc:sldChg>
      <pc:sldChg chg="add">
        <pc:chgData name="P McKenzie-Cook" userId="6605cc89-aaff-4d80-9ee6-20e4afa4ef0c" providerId="ADAL" clId="{C1EED9DC-9EC8-4349-96AA-3A3934B357C5}" dt="2025-11-16T21:44:33.066" v="437"/>
        <pc:sldMkLst>
          <pc:docMk/>
          <pc:sldMk cId="708973240" sldId="434"/>
        </pc:sldMkLst>
      </pc:sldChg>
      <pc:sldChg chg="addSp modSp add">
        <pc:chgData name="P McKenzie-Cook" userId="6605cc89-aaff-4d80-9ee6-20e4afa4ef0c" providerId="ADAL" clId="{C1EED9DC-9EC8-4349-96AA-3A3934B357C5}" dt="2025-11-16T21:46:04.671" v="472"/>
        <pc:sldMkLst>
          <pc:docMk/>
          <pc:sldMk cId="3076740360" sldId="435"/>
        </pc:sldMkLst>
        <pc:spChg chg="add mod">
          <ac:chgData name="P McKenzie-Cook" userId="6605cc89-aaff-4d80-9ee6-20e4afa4ef0c" providerId="ADAL" clId="{C1EED9DC-9EC8-4349-96AA-3A3934B357C5}" dt="2025-11-16T21:46:04.671" v="472"/>
          <ac:spMkLst>
            <pc:docMk/>
            <pc:sldMk cId="3076740360" sldId="435"/>
            <ac:spMk id="5" creationId="{F6212820-5905-2140-FE23-E133DE7D4451}"/>
          </ac:spMkLst>
        </pc:spChg>
      </pc:sldChg>
      <pc:sldChg chg="addSp modSp add">
        <pc:chgData name="P McKenzie-Cook" userId="6605cc89-aaff-4d80-9ee6-20e4afa4ef0c" providerId="ADAL" clId="{C1EED9DC-9EC8-4349-96AA-3A3934B357C5}" dt="2025-11-16T21:46:07.251" v="473"/>
        <pc:sldMkLst>
          <pc:docMk/>
          <pc:sldMk cId="735442058" sldId="436"/>
        </pc:sldMkLst>
        <pc:spChg chg="add mod">
          <ac:chgData name="P McKenzie-Cook" userId="6605cc89-aaff-4d80-9ee6-20e4afa4ef0c" providerId="ADAL" clId="{C1EED9DC-9EC8-4349-96AA-3A3934B357C5}" dt="2025-11-16T21:46:07.251" v="473"/>
          <ac:spMkLst>
            <pc:docMk/>
            <pc:sldMk cId="735442058" sldId="436"/>
            <ac:spMk id="5" creationId="{ABEC4D12-1C82-F985-05FC-DD981971ACDF}"/>
          </ac:spMkLst>
        </pc:spChg>
      </pc:sldChg>
      <pc:sldChg chg="addSp modSp add">
        <pc:chgData name="P McKenzie-Cook" userId="6605cc89-aaff-4d80-9ee6-20e4afa4ef0c" providerId="ADAL" clId="{C1EED9DC-9EC8-4349-96AA-3A3934B357C5}" dt="2025-11-16T21:46:08.951" v="474"/>
        <pc:sldMkLst>
          <pc:docMk/>
          <pc:sldMk cId="4179483399" sldId="437"/>
        </pc:sldMkLst>
        <pc:spChg chg="add mod">
          <ac:chgData name="P McKenzie-Cook" userId="6605cc89-aaff-4d80-9ee6-20e4afa4ef0c" providerId="ADAL" clId="{C1EED9DC-9EC8-4349-96AA-3A3934B357C5}" dt="2025-11-16T21:46:08.951" v="474"/>
          <ac:spMkLst>
            <pc:docMk/>
            <pc:sldMk cId="4179483399" sldId="437"/>
            <ac:spMk id="6" creationId="{FC18E13B-59D4-4D3F-F331-0D3D7FB44866}"/>
          </ac:spMkLst>
        </pc:spChg>
      </pc:sldChg>
      <pc:sldChg chg="addSp modSp add">
        <pc:chgData name="P McKenzie-Cook" userId="6605cc89-aaff-4d80-9ee6-20e4afa4ef0c" providerId="ADAL" clId="{C1EED9DC-9EC8-4349-96AA-3A3934B357C5}" dt="2025-11-16T21:46:12.270" v="475"/>
        <pc:sldMkLst>
          <pc:docMk/>
          <pc:sldMk cId="1998824520" sldId="439"/>
        </pc:sldMkLst>
        <pc:spChg chg="add mod">
          <ac:chgData name="P McKenzie-Cook" userId="6605cc89-aaff-4d80-9ee6-20e4afa4ef0c" providerId="ADAL" clId="{C1EED9DC-9EC8-4349-96AA-3A3934B357C5}" dt="2025-11-16T21:46:12.270" v="475"/>
          <ac:spMkLst>
            <pc:docMk/>
            <pc:sldMk cId="1998824520" sldId="439"/>
            <ac:spMk id="5" creationId="{E3B5EC55-49BD-56F2-1B5A-BA85199DB312}"/>
          </ac:spMkLst>
        </pc:spChg>
      </pc:sldChg>
      <pc:sldChg chg="addSp modSp add">
        <pc:chgData name="P McKenzie-Cook" userId="6605cc89-aaff-4d80-9ee6-20e4afa4ef0c" providerId="ADAL" clId="{C1EED9DC-9EC8-4349-96AA-3A3934B357C5}" dt="2025-11-16T21:46:13.775" v="476"/>
        <pc:sldMkLst>
          <pc:docMk/>
          <pc:sldMk cId="4175391523" sldId="441"/>
        </pc:sldMkLst>
        <pc:spChg chg="add mod">
          <ac:chgData name="P McKenzie-Cook" userId="6605cc89-aaff-4d80-9ee6-20e4afa4ef0c" providerId="ADAL" clId="{C1EED9DC-9EC8-4349-96AA-3A3934B357C5}" dt="2025-11-16T21:46:13.775" v="476"/>
          <ac:spMkLst>
            <pc:docMk/>
            <pc:sldMk cId="4175391523" sldId="441"/>
            <ac:spMk id="5" creationId="{77E75BDE-9955-54E7-A402-ED8704021105}"/>
          </ac:spMkLst>
        </pc:spChg>
      </pc:sldChg>
      <pc:sldChg chg="add">
        <pc:chgData name="P McKenzie-Cook" userId="6605cc89-aaff-4d80-9ee6-20e4afa4ef0c" providerId="ADAL" clId="{C1EED9DC-9EC8-4349-96AA-3A3934B357C5}" dt="2025-11-16T21:44:33.066" v="437"/>
        <pc:sldMkLst>
          <pc:docMk/>
          <pc:sldMk cId="1204269824" sldId="442"/>
        </pc:sldMkLst>
      </pc:sldChg>
      <pc:sldChg chg="add del">
        <pc:chgData name="P McKenzie-Cook" userId="6605cc89-aaff-4d80-9ee6-20e4afa4ef0c" providerId="ADAL" clId="{C1EED9DC-9EC8-4349-96AA-3A3934B357C5}" dt="2025-11-16T21:44:41.893" v="438" actId="47"/>
        <pc:sldMkLst>
          <pc:docMk/>
          <pc:sldMk cId="4163106860" sldId="446"/>
        </pc:sldMkLst>
      </pc:sldChg>
      <pc:sldChg chg="addSp modSp add mod">
        <pc:chgData name="P McKenzie-Cook" userId="6605cc89-aaff-4d80-9ee6-20e4afa4ef0c" providerId="ADAL" clId="{C1EED9DC-9EC8-4349-96AA-3A3934B357C5}" dt="2025-11-16T21:46:00.363" v="471" actId="207"/>
        <pc:sldMkLst>
          <pc:docMk/>
          <pc:sldMk cId="4189378080" sldId="447"/>
        </pc:sldMkLst>
        <pc:spChg chg="add mod">
          <ac:chgData name="P McKenzie-Cook" userId="6605cc89-aaff-4d80-9ee6-20e4afa4ef0c" providerId="ADAL" clId="{C1EED9DC-9EC8-4349-96AA-3A3934B357C5}" dt="2025-11-16T21:45:21.973" v="450"/>
          <ac:spMkLst>
            <pc:docMk/>
            <pc:sldMk cId="4189378080" sldId="447"/>
            <ac:spMk id="2" creationId="{6D89A202-8859-66C3-3813-3A7C5C721081}"/>
          </ac:spMkLst>
        </pc:spChg>
        <pc:spChg chg="add mod">
          <ac:chgData name="P McKenzie-Cook" userId="6605cc89-aaff-4d80-9ee6-20e4afa4ef0c" providerId="ADAL" clId="{C1EED9DC-9EC8-4349-96AA-3A3934B357C5}" dt="2025-11-16T21:46:00.363" v="471" actId="207"/>
          <ac:spMkLst>
            <pc:docMk/>
            <pc:sldMk cId="4189378080" sldId="447"/>
            <ac:spMk id="3" creationId="{7D057A70-E478-7809-2113-461EE9BFCFC7}"/>
          </ac:spMkLst>
        </pc:spChg>
        <pc:spChg chg="mod">
          <ac:chgData name="P McKenzie-Cook" userId="6605cc89-aaff-4d80-9ee6-20e4afa4ef0c" providerId="ADAL" clId="{C1EED9DC-9EC8-4349-96AA-3A3934B357C5}" dt="2025-11-16T21:45:29.508" v="451" actId="1076"/>
          <ac:spMkLst>
            <pc:docMk/>
            <pc:sldMk cId="4189378080" sldId="447"/>
            <ac:spMk id="6" creationId="{DCE117AC-F1FE-A4C7-DF23-396DC38D91B8}"/>
          </ac:spMkLst>
        </pc:spChg>
      </pc:sldChg>
      <pc:sldChg chg="modSp add">
        <pc:chgData name="P McKenzie-Cook" userId="6605cc89-aaff-4d80-9ee6-20e4afa4ef0c" providerId="ADAL" clId="{C1EED9DC-9EC8-4349-96AA-3A3934B357C5}" dt="2025-11-14T13:58:45.295" v="1"/>
        <pc:sldMkLst>
          <pc:docMk/>
          <pc:sldMk cId="3808169800" sldId="453"/>
        </pc:sldMkLst>
        <pc:spChg chg="mod">
          <ac:chgData name="P McKenzie-Cook" userId="6605cc89-aaff-4d80-9ee6-20e4afa4ef0c" providerId="ADAL" clId="{C1EED9DC-9EC8-4349-96AA-3A3934B357C5}" dt="2025-11-14T13:58:45.295" v="1"/>
          <ac:spMkLst>
            <pc:docMk/>
            <pc:sldMk cId="3808169800" sldId="453"/>
            <ac:spMk id="2" creationId="{9DA4FAF3-EE6F-8BAD-9560-49472AFD939F}"/>
          </ac:spMkLst>
        </pc:spChg>
      </pc:sldChg>
      <pc:sldChg chg="addSp modSp add mod">
        <pc:chgData name="P McKenzie-Cook" userId="6605cc89-aaff-4d80-9ee6-20e4afa4ef0c" providerId="ADAL" clId="{C1EED9DC-9EC8-4349-96AA-3A3934B357C5}" dt="2025-11-16T21:41:45.739" v="434" actId="1076"/>
        <pc:sldMkLst>
          <pc:docMk/>
          <pc:sldMk cId="1409323882" sldId="454"/>
        </pc:sldMkLst>
        <pc:picChg chg="add mod">
          <ac:chgData name="P McKenzie-Cook" userId="6605cc89-aaff-4d80-9ee6-20e4afa4ef0c" providerId="ADAL" clId="{C1EED9DC-9EC8-4349-96AA-3A3934B357C5}" dt="2025-11-16T21:41:45.739" v="434" actId="1076"/>
          <ac:picMkLst>
            <pc:docMk/>
            <pc:sldMk cId="1409323882" sldId="454"/>
            <ac:picMk id="6" creationId="{B2950D1B-9F15-AF98-0AE8-4A2206B7C267}"/>
          </ac:picMkLst>
        </pc:picChg>
      </pc:sldChg>
      <pc:sldChg chg="addSp modSp add mod">
        <pc:chgData name="P McKenzie-Cook" userId="6605cc89-aaff-4d80-9ee6-20e4afa4ef0c" providerId="ADAL" clId="{C1EED9DC-9EC8-4349-96AA-3A3934B357C5}" dt="2025-11-14T14:10:36.807" v="127"/>
        <pc:sldMkLst>
          <pc:docMk/>
          <pc:sldMk cId="2235932205" sldId="455"/>
        </pc:sldMkLst>
        <pc:spChg chg="add mod">
          <ac:chgData name="P McKenzie-Cook" userId="6605cc89-aaff-4d80-9ee6-20e4afa4ef0c" providerId="ADAL" clId="{C1EED9DC-9EC8-4349-96AA-3A3934B357C5}" dt="2025-11-14T14:10:36.807" v="127"/>
          <ac:spMkLst>
            <pc:docMk/>
            <pc:sldMk cId="2235932205" sldId="455"/>
            <ac:spMk id="3" creationId="{DE946E3C-5A37-0D95-51A0-3553845AE2E6}"/>
          </ac:spMkLst>
        </pc:spChg>
        <pc:spChg chg="mod">
          <ac:chgData name="P McKenzie-Cook" userId="6605cc89-aaff-4d80-9ee6-20e4afa4ef0c" providerId="ADAL" clId="{C1EED9DC-9EC8-4349-96AA-3A3934B357C5}" dt="2025-11-14T14:04:52.298" v="64" actId="2711"/>
          <ac:spMkLst>
            <pc:docMk/>
            <pc:sldMk cId="2235932205" sldId="455"/>
            <ac:spMk id="4" creationId="{07AFEAE1-95A8-EBA4-5321-C77BE56494CB}"/>
          </ac:spMkLst>
        </pc:spChg>
      </pc:sldChg>
      <pc:sldChg chg="addSp modSp add mod">
        <pc:chgData name="P McKenzie-Cook" userId="6605cc89-aaff-4d80-9ee6-20e4afa4ef0c" providerId="ADAL" clId="{C1EED9DC-9EC8-4349-96AA-3A3934B357C5}" dt="2025-11-14T14:10:20.888" v="120" actId="1076"/>
        <pc:sldMkLst>
          <pc:docMk/>
          <pc:sldMk cId="3205062579" sldId="457"/>
        </pc:sldMkLst>
        <pc:spChg chg="add mod">
          <ac:chgData name="P McKenzie-Cook" userId="6605cc89-aaff-4d80-9ee6-20e4afa4ef0c" providerId="ADAL" clId="{C1EED9DC-9EC8-4349-96AA-3A3934B357C5}" dt="2025-11-14T14:10:20.888" v="120" actId="1076"/>
          <ac:spMkLst>
            <pc:docMk/>
            <pc:sldMk cId="3205062579" sldId="457"/>
            <ac:spMk id="3" creationId="{8BFCDE9F-0155-A4C3-A015-01CA48678D8D}"/>
          </ac:spMkLst>
        </pc:spChg>
        <pc:spChg chg="mod">
          <ac:chgData name="P McKenzie-Cook" userId="6605cc89-aaff-4d80-9ee6-20e4afa4ef0c" providerId="ADAL" clId="{C1EED9DC-9EC8-4349-96AA-3A3934B357C5}" dt="2025-11-14T14:04:19.606" v="58" actId="2711"/>
          <ac:spMkLst>
            <pc:docMk/>
            <pc:sldMk cId="3205062579" sldId="457"/>
            <ac:spMk id="4" creationId="{4BBF83D7-2D93-CF58-876A-7DB53829E41C}"/>
          </ac:spMkLst>
        </pc:spChg>
      </pc:sldChg>
      <pc:sldChg chg="addSp modSp add mod">
        <pc:chgData name="P McKenzie-Cook" userId="6605cc89-aaff-4d80-9ee6-20e4afa4ef0c" providerId="ADAL" clId="{C1EED9DC-9EC8-4349-96AA-3A3934B357C5}" dt="2025-11-14T14:10:24.217" v="122" actId="1036"/>
        <pc:sldMkLst>
          <pc:docMk/>
          <pc:sldMk cId="1070342352" sldId="458"/>
        </pc:sldMkLst>
        <pc:spChg chg="add mod">
          <ac:chgData name="P McKenzie-Cook" userId="6605cc89-aaff-4d80-9ee6-20e4afa4ef0c" providerId="ADAL" clId="{C1EED9DC-9EC8-4349-96AA-3A3934B357C5}" dt="2025-11-14T14:10:24.217" v="122" actId="1036"/>
          <ac:spMkLst>
            <pc:docMk/>
            <pc:sldMk cId="1070342352" sldId="458"/>
            <ac:spMk id="2" creationId="{4598733D-18A4-7919-8119-B4A99822CBF3}"/>
          </ac:spMkLst>
        </pc:spChg>
        <pc:spChg chg="mod">
          <ac:chgData name="P McKenzie-Cook" userId="6605cc89-aaff-4d80-9ee6-20e4afa4ef0c" providerId="ADAL" clId="{C1EED9DC-9EC8-4349-96AA-3A3934B357C5}" dt="2025-11-14T14:04:24.536" v="59" actId="2711"/>
          <ac:spMkLst>
            <pc:docMk/>
            <pc:sldMk cId="1070342352" sldId="458"/>
            <ac:spMk id="4" creationId="{6E853297-2FF5-7BC6-6903-A848B4318124}"/>
          </ac:spMkLst>
        </pc:spChg>
      </pc:sldChg>
      <pc:sldChg chg="addSp modSp add mod">
        <pc:chgData name="P McKenzie-Cook" userId="6605cc89-aaff-4d80-9ee6-20e4afa4ef0c" providerId="ADAL" clId="{C1EED9DC-9EC8-4349-96AA-3A3934B357C5}" dt="2025-11-14T14:10:26.200" v="123"/>
        <pc:sldMkLst>
          <pc:docMk/>
          <pc:sldMk cId="3896241152" sldId="459"/>
        </pc:sldMkLst>
        <pc:spChg chg="add mod">
          <ac:chgData name="P McKenzie-Cook" userId="6605cc89-aaff-4d80-9ee6-20e4afa4ef0c" providerId="ADAL" clId="{C1EED9DC-9EC8-4349-96AA-3A3934B357C5}" dt="2025-11-14T14:10:26.200" v="123"/>
          <ac:spMkLst>
            <pc:docMk/>
            <pc:sldMk cId="3896241152" sldId="459"/>
            <ac:spMk id="2" creationId="{373BABEA-EB8B-AA55-EB97-0499927AEC9F}"/>
          </ac:spMkLst>
        </pc:spChg>
        <pc:spChg chg="mod">
          <ac:chgData name="P McKenzie-Cook" userId="6605cc89-aaff-4d80-9ee6-20e4afa4ef0c" providerId="ADAL" clId="{C1EED9DC-9EC8-4349-96AA-3A3934B357C5}" dt="2025-11-14T14:04:29.298" v="60" actId="2711"/>
          <ac:spMkLst>
            <pc:docMk/>
            <pc:sldMk cId="3896241152" sldId="459"/>
            <ac:spMk id="4" creationId="{EC485B6A-545A-E9E8-0249-86DA2DA4D3C6}"/>
          </ac:spMkLst>
        </pc:spChg>
      </pc:sldChg>
      <pc:sldChg chg="addSp modSp add mod">
        <pc:chgData name="P McKenzie-Cook" userId="6605cc89-aaff-4d80-9ee6-20e4afa4ef0c" providerId="ADAL" clId="{C1EED9DC-9EC8-4349-96AA-3A3934B357C5}" dt="2025-11-14T14:10:27.189" v="124"/>
        <pc:sldMkLst>
          <pc:docMk/>
          <pc:sldMk cId="3933290488" sldId="460"/>
        </pc:sldMkLst>
        <pc:spChg chg="add mod">
          <ac:chgData name="P McKenzie-Cook" userId="6605cc89-aaff-4d80-9ee6-20e4afa4ef0c" providerId="ADAL" clId="{C1EED9DC-9EC8-4349-96AA-3A3934B357C5}" dt="2025-11-14T14:10:27.189" v="124"/>
          <ac:spMkLst>
            <pc:docMk/>
            <pc:sldMk cId="3933290488" sldId="460"/>
            <ac:spMk id="2" creationId="{C5A7369F-E2F0-11CA-8C40-8B6656FF3456}"/>
          </ac:spMkLst>
        </pc:spChg>
        <pc:spChg chg="mod">
          <ac:chgData name="P McKenzie-Cook" userId="6605cc89-aaff-4d80-9ee6-20e4afa4ef0c" providerId="ADAL" clId="{C1EED9DC-9EC8-4349-96AA-3A3934B357C5}" dt="2025-11-14T14:04:34.416" v="61" actId="2711"/>
          <ac:spMkLst>
            <pc:docMk/>
            <pc:sldMk cId="3933290488" sldId="460"/>
            <ac:spMk id="4" creationId="{D7EF0E1C-3E00-669E-2FE0-AD9A9A502DF9}"/>
          </ac:spMkLst>
        </pc:spChg>
      </pc:sldChg>
      <pc:sldChg chg="addSp delSp modSp add mod">
        <pc:chgData name="P McKenzie-Cook" userId="6605cc89-aaff-4d80-9ee6-20e4afa4ef0c" providerId="ADAL" clId="{C1EED9DC-9EC8-4349-96AA-3A3934B357C5}" dt="2025-11-16T21:42:13.946" v="436" actId="14100"/>
        <pc:sldMkLst>
          <pc:docMk/>
          <pc:sldMk cId="1713304748" sldId="461"/>
        </pc:sldMkLst>
        <pc:spChg chg="mod">
          <ac:chgData name="P McKenzie-Cook" userId="6605cc89-aaff-4d80-9ee6-20e4afa4ef0c" providerId="ADAL" clId="{C1EED9DC-9EC8-4349-96AA-3A3934B357C5}" dt="2025-11-16T21:42:13.946" v="436" actId="14100"/>
          <ac:spMkLst>
            <pc:docMk/>
            <pc:sldMk cId="1713304748" sldId="461"/>
            <ac:spMk id="2" creationId="{AF8A8EA8-353F-D923-03CA-0D55D38548C0}"/>
          </ac:spMkLst>
        </pc:spChg>
        <pc:spChg chg="mod">
          <ac:chgData name="P McKenzie-Cook" userId="6605cc89-aaff-4d80-9ee6-20e4afa4ef0c" providerId="ADAL" clId="{C1EED9DC-9EC8-4349-96AA-3A3934B357C5}" dt="2025-11-14T14:05:01.999" v="66" actId="1076"/>
          <ac:spMkLst>
            <pc:docMk/>
            <pc:sldMk cId="1713304748" sldId="461"/>
            <ac:spMk id="5" creationId="{98BBA114-528C-20F8-E0F3-305F93606C93}"/>
          </ac:spMkLst>
        </pc:spChg>
        <pc:spChg chg="add mod">
          <ac:chgData name="P McKenzie-Cook" userId="6605cc89-aaff-4d80-9ee6-20e4afa4ef0c" providerId="ADAL" clId="{C1EED9DC-9EC8-4349-96AA-3A3934B357C5}" dt="2025-11-14T14:10:37.945" v="128"/>
          <ac:spMkLst>
            <pc:docMk/>
            <pc:sldMk cId="1713304748" sldId="461"/>
            <ac:spMk id="18" creationId="{48E99BF3-149C-B00D-0ACF-9B15EB37A361}"/>
          </ac:spMkLst>
        </pc:spChg>
        <pc:inkChg chg="del">
          <ac:chgData name="P McKenzie-Cook" userId="6605cc89-aaff-4d80-9ee6-20e4afa4ef0c" providerId="ADAL" clId="{C1EED9DC-9EC8-4349-96AA-3A3934B357C5}" dt="2025-11-16T21:42:08.991" v="435" actId="478"/>
          <ac:inkMkLst>
            <pc:docMk/>
            <pc:sldMk cId="1713304748" sldId="461"/>
            <ac:inkMk id="3" creationId="{E3CA06CD-7153-C96C-14E8-4C97FE40BC49}"/>
          </ac:inkMkLst>
        </pc:inkChg>
        <pc:inkChg chg="del">
          <ac:chgData name="P McKenzie-Cook" userId="6605cc89-aaff-4d80-9ee6-20e4afa4ef0c" providerId="ADAL" clId="{C1EED9DC-9EC8-4349-96AA-3A3934B357C5}" dt="2025-11-16T21:42:08.991" v="435" actId="478"/>
          <ac:inkMkLst>
            <pc:docMk/>
            <pc:sldMk cId="1713304748" sldId="461"/>
            <ac:inkMk id="6" creationId="{09C6534A-617C-4DEE-11ED-91B20E31D478}"/>
          </ac:inkMkLst>
        </pc:inkChg>
        <pc:inkChg chg="del">
          <ac:chgData name="P McKenzie-Cook" userId="6605cc89-aaff-4d80-9ee6-20e4afa4ef0c" providerId="ADAL" clId="{C1EED9DC-9EC8-4349-96AA-3A3934B357C5}" dt="2025-11-16T21:42:08.991" v="435" actId="478"/>
          <ac:inkMkLst>
            <pc:docMk/>
            <pc:sldMk cId="1713304748" sldId="461"/>
            <ac:inkMk id="7" creationId="{7C2332D8-6529-0F33-8797-53D16CC91805}"/>
          </ac:inkMkLst>
        </pc:inkChg>
        <pc:inkChg chg="del">
          <ac:chgData name="P McKenzie-Cook" userId="6605cc89-aaff-4d80-9ee6-20e4afa4ef0c" providerId="ADAL" clId="{C1EED9DC-9EC8-4349-96AA-3A3934B357C5}" dt="2025-11-16T21:42:08.991" v="435" actId="478"/>
          <ac:inkMkLst>
            <pc:docMk/>
            <pc:sldMk cId="1713304748" sldId="461"/>
            <ac:inkMk id="9" creationId="{493BDBAF-4A61-0D4D-1675-282DE3CC4E54}"/>
          </ac:inkMkLst>
        </pc:inkChg>
        <pc:inkChg chg="del">
          <ac:chgData name="P McKenzie-Cook" userId="6605cc89-aaff-4d80-9ee6-20e4afa4ef0c" providerId="ADAL" clId="{C1EED9DC-9EC8-4349-96AA-3A3934B357C5}" dt="2025-11-16T21:42:08.991" v="435" actId="478"/>
          <ac:inkMkLst>
            <pc:docMk/>
            <pc:sldMk cId="1713304748" sldId="461"/>
            <ac:inkMk id="10" creationId="{C1804590-95E4-BB7E-91AB-432A5A78A5FA}"/>
          </ac:inkMkLst>
        </pc:inkChg>
        <pc:inkChg chg="del">
          <ac:chgData name="P McKenzie-Cook" userId="6605cc89-aaff-4d80-9ee6-20e4afa4ef0c" providerId="ADAL" clId="{C1EED9DC-9EC8-4349-96AA-3A3934B357C5}" dt="2025-11-16T21:42:08.991" v="435" actId="478"/>
          <ac:inkMkLst>
            <pc:docMk/>
            <pc:sldMk cId="1713304748" sldId="461"/>
            <ac:inkMk id="13" creationId="{0C2E93DA-4680-DA55-F390-DDD646655F78}"/>
          </ac:inkMkLst>
        </pc:inkChg>
        <pc:inkChg chg="del">
          <ac:chgData name="P McKenzie-Cook" userId="6605cc89-aaff-4d80-9ee6-20e4afa4ef0c" providerId="ADAL" clId="{C1EED9DC-9EC8-4349-96AA-3A3934B357C5}" dt="2025-11-16T21:42:08.991" v="435" actId="478"/>
          <ac:inkMkLst>
            <pc:docMk/>
            <pc:sldMk cId="1713304748" sldId="461"/>
            <ac:inkMk id="14" creationId="{50948463-F50C-EF49-CE48-677DE7642D6C}"/>
          </ac:inkMkLst>
        </pc:inkChg>
        <pc:inkChg chg="del">
          <ac:chgData name="P McKenzie-Cook" userId="6605cc89-aaff-4d80-9ee6-20e4afa4ef0c" providerId="ADAL" clId="{C1EED9DC-9EC8-4349-96AA-3A3934B357C5}" dt="2025-11-16T21:42:08.991" v="435" actId="478"/>
          <ac:inkMkLst>
            <pc:docMk/>
            <pc:sldMk cId="1713304748" sldId="461"/>
            <ac:inkMk id="15" creationId="{040C5339-9C7F-0050-2886-90A1F0A056C3}"/>
          </ac:inkMkLst>
        </pc:inkChg>
        <pc:inkChg chg="del">
          <ac:chgData name="P McKenzie-Cook" userId="6605cc89-aaff-4d80-9ee6-20e4afa4ef0c" providerId="ADAL" clId="{C1EED9DC-9EC8-4349-96AA-3A3934B357C5}" dt="2025-11-16T21:42:08.991" v="435" actId="478"/>
          <ac:inkMkLst>
            <pc:docMk/>
            <pc:sldMk cId="1713304748" sldId="461"/>
            <ac:inkMk id="16" creationId="{0B325654-F8C9-FED3-156D-1260C239537A}"/>
          </ac:inkMkLst>
        </pc:inkChg>
        <pc:inkChg chg="del">
          <ac:chgData name="P McKenzie-Cook" userId="6605cc89-aaff-4d80-9ee6-20e4afa4ef0c" providerId="ADAL" clId="{C1EED9DC-9EC8-4349-96AA-3A3934B357C5}" dt="2025-11-16T21:42:08.991" v="435" actId="478"/>
          <ac:inkMkLst>
            <pc:docMk/>
            <pc:sldMk cId="1713304748" sldId="461"/>
            <ac:inkMk id="17" creationId="{78BC7669-FF7C-8979-FAD7-6EF8CD324C58}"/>
          </ac:inkMkLst>
        </pc:inkChg>
      </pc:sldChg>
      <pc:sldChg chg="addSp modSp add mod">
        <pc:chgData name="P McKenzie-Cook" userId="6605cc89-aaff-4d80-9ee6-20e4afa4ef0c" providerId="ADAL" clId="{C1EED9DC-9EC8-4349-96AA-3A3934B357C5}" dt="2025-11-14T14:10:40.297" v="129"/>
        <pc:sldMkLst>
          <pc:docMk/>
          <pc:sldMk cId="3439104865" sldId="462"/>
        </pc:sldMkLst>
        <pc:spChg chg="mod">
          <ac:chgData name="P McKenzie-Cook" userId="6605cc89-aaff-4d80-9ee6-20e4afa4ef0c" providerId="ADAL" clId="{C1EED9DC-9EC8-4349-96AA-3A3934B357C5}" dt="2025-11-14T14:05:14.616" v="69" actId="14100"/>
          <ac:spMkLst>
            <pc:docMk/>
            <pc:sldMk cId="3439104865" sldId="462"/>
            <ac:spMk id="2" creationId="{26A89329-2A10-6068-4A0A-2500AAD5D3BB}"/>
          </ac:spMkLst>
        </pc:spChg>
        <pc:spChg chg="add mod">
          <ac:chgData name="P McKenzie-Cook" userId="6605cc89-aaff-4d80-9ee6-20e4afa4ef0c" providerId="ADAL" clId="{C1EED9DC-9EC8-4349-96AA-3A3934B357C5}" dt="2025-11-14T14:10:40.297" v="129"/>
          <ac:spMkLst>
            <pc:docMk/>
            <pc:sldMk cId="3439104865" sldId="462"/>
            <ac:spMk id="3" creationId="{97C0EC9C-AF79-2317-66BC-DB5D4E9055D1}"/>
          </ac:spMkLst>
        </pc:spChg>
        <pc:spChg chg="mod">
          <ac:chgData name="P McKenzie-Cook" userId="6605cc89-aaff-4d80-9ee6-20e4afa4ef0c" providerId="ADAL" clId="{C1EED9DC-9EC8-4349-96AA-3A3934B357C5}" dt="2025-11-14T14:05:11.473" v="68" actId="1076"/>
          <ac:spMkLst>
            <pc:docMk/>
            <pc:sldMk cId="3439104865" sldId="462"/>
            <ac:spMk id="5" creationId="{55D1B749-79B6-6EFD-843B-39F6A830DBAC}"/>
          </ac:spMkLst>
        </pc:spChg>
      </pc:sldChg>
      <pc:sldChg chg="addSp modSp add mod">
        <pc:chgData name="P McKenzie-Cook" userId="6605cc89-aaff-4d80-9ee6-20e4afa4ef0c" providerId="ADAL" clId="{C1EED9DC-9EC8-4349-96AA-3A3934B357C5}" dt="2025-11-14T14:10:41.222" v="130"/>
        <pc:sldMkLst>
          <pc:docMk/>
          <pc:sldMk cId="1871505232" sldId="463"/>
        </pc:sldMkLst>
        <pc:spChg chg="mod">
          <ac:chgData name="P McKenzie-Cook" userId="6605cc89-aaff-4d80-9ee6-20e4afa4ef0c" providerId="ADAL" clId="{C1EED9DC-9EC8-4349-96AA-3A3934B357C5}" dt="2025-11-14T14:05:23.180" v="71" actId="14100"/>
          <ac:spMkLst>
            <pc:docMk/>
            <pc:sldMk cId="1871505232" sldId="463"/>
            <ac:spMk id="2" creationId="{0347138D-B5C2-B1CC-E69C-9FE121EF8952}"/>
          </ac:spMkLst>
        </pc:spChg>
        <pc:spChg chg="add mod">
          <ac:chgData name="P McKenzie-Cook" userId="6605cc89-aaff-4d80-9ee6-20e4afa4ef0c" providerId="ADAL" clId="{C1EED9DC-9EC8-4349-96AA-3A3934B357C5}" dt="2025-11-14T14:10:41.222" v="130"/>
          <ac:spMkLst>
            <pc:docMk/>
            <pc:sldMk cId="1871505232" sldId="463"/>
            <ac:spMk id="3" creationId="{1E60DA70-7F1E-3DE0-292D-7581267F51E5}"/>
          </ac:spMkLst>
        </pc:spChg>
        <pc:spChg chg="mod">
          <ac:chgData name="P McKenzie-Cook" userId="6605cc89-aaff-4d80-9ee6-20e4afa4ef0c" providerId="ADAL" clId="{C1EED9DC-9EC8-4349-96AA-3A3934B357C5}" dt="2025-11-14T14:05:19.045" v="70" actId="2711"/>
          <ac:spMkLst>
            <pc:docMk/>
            <pc:sldMk cId="1871505232" sldId="463"/>
            <ac:spMk id="5" creationId="{A3D22C99-B2EA-F1B4-3F95-DC4477634DFB}"/>
          </ac:spMkLst>
        </pc:spChg>
      </pc:sldChg>
      <pc:sldChg chg="addSp modSp add mod">
        <pc:chgData name="P McKenzie-Cook" userId="6605cc89-aaff-4d80-9ee6-20e4afa4ef0c" providerId="ADAL" clId="{C1EED9DC-9EC8-4349-96AA-3A3934B357C5}" dt="2025-11-14T14:10:42.225" v="131"/>
        <pc:sldMkLst>
          <pc:docMk/>
          <pc:sldMk cId="685568970" sldId="464"/>
        </pc:sldMkLst>
        <pc:spChg chg="mod">
          <ac:chgData name="P McKenzie-Cook" userId="6605cc89-aaff-4d80-9ee6-20e4afa4ef0c" providerId="ADAL" clId="{C1EED9DC-9EC8-4349-96AA-3A3934B357C5}" dt="2025-11-14T14:05:30.682" v="73" actId="14100"/>
          <ac:spMkLst>
            <pc:docMk/>
            <pc:sldMk cId="685568970" sldId="464"/>
            <ac:spMk id="2" creationId="{F5AC6216-C11B-A8C8-76BD-03B8D07388AF}"/>
          </ac:spMkLst>
        </pc:spChg>
        <pc:spChg chg="add mod">
          <ac:chgData name="P McKenzie-Cook" userId="6605cc89-aaff-4d80-9ee6-20e4afa4ef0c" providerId="ADAL" clId="{C1EED9DC-9EC8-4349-96AA-3A3934B357C5}" dt="2025-11-14T14:10:42.225" v="131"/>
          <ac:spMkLst>
            <pc:docMk/>
            <pc:sldMk cId="685568970" sldId="464"/>
            <ac:spMk id="3" creationId="{1F4EDE7A-2F5E-C8F5-8F17-6CDDD6FD7064}"/>
          </ac:spMkLst>
        </pc:spChg>
        <pc:spChg chg="mod">
          <ac:chgData name="P McKenzie-Cook" userId="6605cc89-aaff-4d80-9ee6-20e4afa4ef0c" providerId="ADAL" clId="{C1EED9DC-9EC8-4349-96AA-3A3934B357C5}" dt="2025-11-14T14:05:27.112" v="72" actId="2711"/>
          <ac:spMkLst>
            <pc:docMk/>
            <pc:sldMk cId="685568970" sldId="464"/>
            <ac:spMk id="5" creationId="{92426F6C-0A00-D7D1-B6F3-3B76820D8CF0}"/>
          </ac:spMkLst>
        </pc:spChg>
      </pc:sldChg>
      <pc:sldChg chg="addSp modSp add mod">
        <pc:chgData name="P McKenzie-Cook" userId="6605cc89-aaff-4d80-9ee6-20e4afa4ef0c" providerId="ADAL" clId="{C1EED9DC-9EC8-4349-96AA-3A3934B357C5}" dt="2025-11-14T14:10:44.321" v="132"/>
        <pc:sldMkLst>
          <pc:docMk/>
          <pc:sldMk cId="1016467155" sldId="465"/>
        </pc:sldMkLst>
        <pc:spChg chg="mod">
          <ac:chgData name="P McKenzie-Cook" userId="6605cc89-aaff-4d80-9ee6-20e4afa4ef0c" providerId="ADAL" clId="{C1EED9DC-9EC8-4349-96AA-3A3934B357C5}" dt="2025-11-14T14:05:38.695" v="75" actId="1076"/>
          <ac:spMkLst>
            <pc:docMk/>
            <pc:sldMk cId="1016467155" sldId="465"/>
            <ac:spMk id="2" creationId="{A55AE23E-2613-F2DC-8A0D-0C8C2B02FCEE}"/>
          </ac:spMkLst>
        </pc:spChg>
        <pc:spChg chg="mod">
          <ac:chgData name="P McKenzie-Cook" userId="6605cc89-aaff-4d80-9ee6-20e4afa4ef0c" providerId="ADAL" clId="{C1EED9DC-9EC8-4349-96AA-3A3934B357C5}" dt="2025-11-14T14:05:35.647" v="74" actId="2711"/>
          <ac:spMkLst>
            <pc:docMk/>
            <pc:sldMk cId="1016467155" sldId="465"/>
            <ac:spMk id="3" creationId="{2CF8974F-1439-79FC-E435-6BB4BA3A0D2A}"/>
          </ac:spMkLst>
        </pc:spChg>
        <pc:spChg chg="add mod">
          <ac:chgData name="P McKenzie-Cook" userId="6605cc89-aaff-4d80-9ee6-20e4afa4ef0c" providerId="ADAL" clId="{C1EED9DC-9EC8-4349-96AA-3A3934B357C5}" dt="2025-11-14T14:10:44.321" v="132"/>
          <ac:spMkLst>
            <pc:docMk/>
            <pc:sldMk cId="1016467155" sldId="465"/>
            <ac:spMk id="4" creationId="{493CB1CF-B91F-91A6-A01A-FA1680B4862A}"/>
          </ac:spMkLst>
        </pc:spChg>
      </pc:sldChg>
      <pc:sldChg chg="addSp modSp add mod">
        <pc:chgData name="P McKenzie-Cook" userId="6605cc89-aaff-4d80-9ee6-20e4afa4ef0c" providerId="ADAL" clId="{C1EED9DC-9EC8-4349-96AA-3A3934B357C5}" dt="2025-11-14T14:23:51.557" v="137"/>
        <pc:sldMkLst>
          <pc:docMk/>
          <pc:sldMk cId="1380618801" sldId="471"/>
        </pc:sldMkLst>
        <pc:spChg chg="mod">
          <ac:chgData name="P McKenzie-Cook" userId="6605cc89-aaff-4d80-9ee6-20e4afa4ef0c" providerId="ADAL" clId="{C1EED9DC-9EC8-4349-96AA-3A3934B357C5}" dt="2025-11-14T14:09:12.104" v="81" actId="2711"/>
          <ac:spMkLst>
            <pc:docMk/>
            <pc:sldMk cId="1380618801" sldId="471"/>
            <ac:spMk id="2" creationId="{3094EA8B-6ADE-45B6-8ABB-D249A36570EF}"/>
          </ac:spMkLst>
        </pc:spChg>
        <pc:spChg chg="mod">
          <ac:chgData name="P McKenzie-Cook" userId="6605cc89-aaff-4d80-9ee6-20e4afa4ef0c" providerId="ADAL" clId="{C1EED9DC-9EC8-4349-96AA-3A3934B357C5}" dt="2025-11-14T14:09:04.725" v="80" actId="2711"/>
          <ac:spMkLst>
            <pc:docMk/>
            <pc:sldMk cId="1380618801" sldId="471"/>
            <ac:spMk id="3" creationId="{AEF3FE9E-15E1-4D0C-F8C4-CC002D801C4B}"/>
          </ac:spMkLst>
        </pc:spChg>
        <pc:spChg chg="mod">
          <ac:chgData name="P McKenzie-Cook" userId="6605cc89-aaff-4d80-9ee6-20e4afa4ef0c" providerId="ADAL" clId="{C1EED9DC-9EC8-4349-96AA-3A3934B357C5}" dt="2025-11-14T14:09:00.697" v="79" actId="2711"/>
          <ac:spMkLst>
            <pc:docMk/>
            <pc:sldMk cId="1380618801" sldId="471"/>
            <ac:spMk id="5" creationId="{B55B5047-6908-2EC8-08C6-BD6FD2885893}"/>
          </ac:spMkLst>
        </pc:spChg>
        <pc:spChg chg="add mod">
          <ac:chgData name="P McKenzie-Cook" userId="6605cc89-aaff-4d80-9ee6-20e4afa4ef0c" providerId="ADAL" clId="{C1EED9DC-9EC8-4349-96AA-3A3934B357C5}" dt="2025-11-14T14:10:46.648" v="134"/>
          <ac:spMkLst>
            <pc:docMk/>
            <pc:sldMk cId="1380618801" sldId="471"/>
            <ac:spMk id="6" creationId="{480EFB9B-AF0F-0D7C-E514-5E418D0CDD9F}"/>
          </ac:spMkLst>
        </pc:spChg>
        <pc:spChg chg="add mod">
          <ac:chgData name="P McKenzie-Cook" userId="6605cc89-aaff-4d80-9ee6-20e4afa4ef0c" providerId="ADAL" clId="{C1EED9DC-9EC8-4349-96AA-3A3934B357C5}" dt="2025-11-14T14:23:51.557" v="137"/>
          <ac:spMkLst>
            <pc:docMk/>
            <pc:sldMk cId="1380618801" sldId="471"/>
            <ac:spMk id="7" creationId="{4A46AA85-08E9-76EA-3319-917B8C331E6D}"/>
          </ac:spMkLst>
        </pc:spChg>
      </pc:sldChg>
      <pc:sldChg chg="addSp modSp add mod">
        <pc:chgData name="P McKenzie-Cook" userId="6605cc89-aaff-4d80-9ee6-20e4afa4ef0c" providerId="ADAL" clId="{C1EED9DC-9EC8-4349-96AA-3A3934B357C5}" dt="2025-11-14T14:10:30.292" v="125"/>
        <pc:sldMkLst>
          <pc:docMk/>
          <pc:sldMk cId="1000958110" sldId="473"/>
        </pc:sldMkLst>
        <pc:spChg chg="add mod">
          <ac:chgData name="P McKenzie-Cook" userId="6605cc89-aaff-4d80-9ee6-20e4afa4ef0c" providerId="ADAL" clId="{C1EED9DC-9EC8-4349-96AA-3A3934B357C5}" dt="2025-11-14T14:10:30.292" v="125"/>
          <ac:spMkLst>
            <pc:docMk/>
            <pc:sldMk cId="1000958110" sldId="473"/>
            <ac:spMk id="2" creationId="{C6AFA781-56DA-0B24-F779-C0F2C9E61C9B}"/>
          </ac:spMkLst>
        </pc:spChg>
        <pc:spChg chg="mod">
          <ac:chgData name="P McKenzie-Cook" userId="6605cc89-aaff-4d80-9ee6-20e4afa4ef0c" providerId="ADAL" clId="{C1EED9DC-9EC8-4349-96AA-3A3934B357C5}" dt="2025-11-14T14:04:40.353" v="62" actId="2711"/>
          <ac:spMkLst>
            <pc:docMk/>
            <pc:sldMk cId="1000958110" sldId="473"/>
            <ac:spMk id="4" creationId="{D7EF0E1C-3E00-669E-2FE0-AD9A9A502DF9}"/>
          </ac:spMkLst>
        </pc:spChg>
      </pc:sldChg>
      <pc:sldChg chg="addSp delSp modSp add mod ord">
        <pc:chgData name="P McKenzie-Cook" userId="6605cc89-aaff-4d80-9ee6-20e4afa4ef0c" providerId="ADAL" clId="{C1EED9DC-9EC8-4349-96AA-3A3934B357C5}" dt="2025-11-14T14:18:18.507" v="136"/>
        <pc:sldMkLst>
          <pc:docMk/>
          <pc:sldMk cId="272666154" sldId="474"/>
        </pc:sldMkLst>
        <pc:picChg chg="mod">
          <ac:chgData name="P McKenzie-Cook" userId="6605cc89-aaff-4d80-9ee6-20e4afa4ef0c" providerId="ADAL" clId="{C1EED9DC-9EC8-4349-96AA-3A3934B357C5}" dt="2025-11-14T14:01:03.368" v="14" actId="1076"/>
          <ac:picMkLst>
            <pc:docMk/>
            <pc:sldMk cId="272666154" sldId="474"/>
            <ac:picMk id="3" creationId="{16D27587-F4A2-570E-DBA4-552FC5811526}"/>
          </ac:picMkLst>
        </pc:picChg>
        <pc:picChg chg="mod">
          <ac:chgData name="P McKenzie-Cook" userId="6605cc89-aaff-4d80-9ee6-20e4afa4ef0c" providerId="ADAL" clId="{C1EED9DC-9EC8-4349-96AA-3A3934B357C5}" dt="2025-11-14T14:03:31.417" v="55" actId="14100"/>
          <ac:picMkLst>
            <pc:docMk/>
            <pc:sldMk cId="272666154" sldId="474"/>
            <ac:picMk id="4" creationId="{7E5E5EF0-6ABE-84D9-AE50-DF51F6641CEB}"/>
          </ac:picMkLst>
        </pc:picChg>
        <pc:picChg chg="mod">
          <ac:chgData name="P McKenzie-Cook" userId="6605cc89-aaff-4d80-9ee6-20e4afa4ef0c" providerId="ADAL" clId="{C1EED9DC-9EC8-4349-96AA-3A3934B357C5}" dt="2025-11-14T14:03:27.337" v="53" actId="1076"/>
          <ac:picMkLst>
            <pc:docMk/>
            <pc:sldMk cId="272666154" sldId="474"/>
            <ac:picMk id="5" creationId="{A039F652-738B-5073-46B6-B6282B590312}"/>
          </ac:picMkLst>
        </pc:picChg>
        <pc:picChg chg="mod">
          <ac:chgData name="P McKenzie-Cook" userId="6605cc89-aaff-4d80-9ee6-20e4afa4ef0c" providerId="ADAL" clId="{C1EED9DC-9EC8-4349-96AA-3A3934B357C5}" dt="2025-11-14T14:01:16.914" v="18" actId="14100"/>
          <ac:picMkLst>
            <pc:docMk/>
            <pc:sldMk cId="272666154" sldId="474"/>
            <ac:picMk id="6" creationId="{35FE6FBA-BEA0-D016-CBC9-DE80B2FAC48C}"/>
          </ac:picMkLst>
        </pc:picChg>
        <pc:picChg chg="mod">
          <ac:chgData name="P McKenzie-Cook" userId="6605cc89-aaff-4d80-9ee6-20e4afa4ef0c" providerId="ADAL" clId="{C1EED9DC-9EC8-4349-96AA-3A3934B357C5}" dt="2025-11-14T14:01:28.658" v="21" actId="1076"/>
          <ac:picMkLst>
            <pc:docMk/>
            <pc:sldMk cId="272666154" sldId="474"/>
            <ac:picMk id="7" creationId="{32C184A8-1661-BD02-82E3-80A70104F347}"/>
          </ac:picMkLst>
        </pc:picChg>
        <pc:picChg chg="mod">
          <ac:chgData name="P McKenzie-Cook" userId="6605cc89-aaff-4d80-9ee6-20e4afa4ef0c" providerId="ADAL" clId="{C1EED9DC-9EC8-4349-96AA-3A3934B357C5}" dt="2025-11-14T14:00:37.990" v="7" actId="14100"/>
          <ac:picMkLst>
            <pc:docMk/>
            <pc:sldMk cId="272666154" sldId="474"/>
            <ac:picMk id="9" creationId="{77739096-8374-5792-BDCA-11C356A222BC}"/>
          </ac:picMkLst>
        </pc:picChg>
        <pc:picChg chg="mod">
          <ac:chgData name="P McKenzie-Cook" userId="6605cc89-aaff-4d80-9ee6-20e4afa4ef0c" providerId="ADAL" clId="{C1EED9DC-9EC8-4349-96AA-3A3934B357C5}" dt="2025-11-14T14:00:28.975" v="3" actId="1076"/>
          <ac:picMkLst>
            <pc:docMk/>
            <pc:sldMk cId="272666154" sldId="474"/>
            <ac:picMk id="10" creationId="{9E148FD9-2476-EB72-E419-4107A2AE1826}"/>
          </ac:picMkLst>
        </pc:picChg>
        <pc:picChg chg="add mod ord">
          <ac:chgData name="P McKenzie-Cook" userId="6605cc89-aaff-4d80-9ee6-20e4afa4ef0c" providerId="ADAL" clId="{C1EED9DC-9EC8-4349-96AA-3A3934B357C5}" dt="2025-11-14T14:03:23.654" v="52" actId="1076"/>
          <ac:picMkLst>
            <pc:docMk/>
            <pc:sldMk cId="272666154" sldId="474"/>
            <ac:picMk id="12" creationId="{DAC1FDEE-696D-2C3A-6D59-4DBD94F55C00}"/>
          </ac:picMkLst>
        </pc:picChg>
        <pc:picChg chg="add mod">
          <ac:chgData name="P McKenzie-Cook" userId="6605cc89-aaff-4d80-9ee6-20e4afa4ef0c" providerId="ADAL" clId="{C1EED9DC-9EC8-4349-96AA-3A3934B357C5}" dt="2025-11-14T14:03:23.654" v="52" actId="1076"/>
          <ac:picMkLst>
            <pc:docMk/>
            <pc:sldMk cId="272666154" sldId="474"/>
            <ac:picMk id="13" creationId="{70AC6FB0-D4F3-C3B5-B579-F33919F87A49}"/>
          </ac:picMkLst>
        </pc:picChg>
        <pc:picChg chg="add mod">
          <ac:chgData name="P McKenzie-Cook" userId="6605cc89-aaff-4d80-9ee6-20e4afa4ef0c" providerId="ADAL" clId="{C1EED9DC-9EC8-4349-96AA-3A3934B357C5}" dt="2025-11-14T14:04:06.264" v="56"/>
          <ac:picMkLst>
            <pc:docMk/>
            <pc:sldMk cId="272666154" sldId="474"/>
            <ac:picMk id="14" creationId="{8461E518-8B26-15FD-97EF-DE2B3C557C4D}"/>
          </ac:picMkLst>
        </pc:picChg>
      </pc:sldChg>
      <pc:sldChg chg="addSp modSp add mod">
        <pc:chgData name="P McKenzie-Cook" userId="6605cc89-aaff-4d80-9ee6-20e4afa4ef0c" providerId="ADAL" clId="{C1EED9DC-9EC8-4349-96AA-3A3934B357C5}" dt="2025-11-14T14:10:45.296" v="133"/>
        <pc:sldMkLst>
          <pc:docMk/>
          <pc:sldMk cId="2488548666" sldId="476"/>
        </pc:sldMkLst>
        <pc:spChg chg="mod">
          <ac:chgData name="P McKenzie-Cook" userId="6605cc89-aaff-4d80-9ee6-20e4afa4ef0c" providerId="ADAL" clId="{C1EED9DC-9EC8-4349-96AA-3A3934B357C5}" dt="2025-11-14T13:58:45.295" v="1"/>
          <ac:spMkLst>
            <pc:docMk/>
            <pc:sldMk cId="2488548666" sldId="476"/>
            <ac:spMk id="3" creationId="{B76CF528-BE5B-C36A-F393-26805899E8E9}"/>
          </ac:spMkLst>
        </pc:spChg>
        <pc:spChg chg="add mod">
          <ac:chgData name="P McKenzie-Cook" userId="6605cc89-aaff-4d80-9ee6-20e4afa4ef0c" providerId="ADAL" clId="{C1EED9DC-9EC8-4349-96AA-3A3934B357C5}" dt="2025-11-14T14:10:45.296" v="133"/>
          <ac:spMkLst>
            <pc:docMk/>
            <pc:sldMk cId="2488548666" sldId="476"/>
            <ac:spMk id="5" creationId="{EF5D1587-4E38-D289-0974-53F3F22E2E4E}"/>
          </ac:spMkLst>
        </pc:spChg>
        <pc:picChg chg="add mod">
          <ac:chgData name="P McKenzie-Cook" userId="6605cc89-aaff-4d80-9ee6-20e4afa4ef0c" providerId="ADAL" clId="{C1EED9DC-9EC8-4349-96AA-3A3934B357C5}" dt="2025-11-14T14:08:34.802" v="77" actId="1076"/>
          <ac:picMkLst>
            <pc:docMk/>
            <pc:sldMk cId="2488548666" sldId="476"/>
            <ac:picMk id="4" creationId="{AC024130-D641-7268-00B0-2B92D4BEE9BC}"/>
          </ac:picMkLst>
        </pc:picChg>
      </pc:sldChg>
      <pc:sldChg chg="addSp modSp add mod">
        <pc:chgData name="P McKenzie-Cook" userId="6605cc89-aaff-4d80-9ee6-20e4afa4ef0c" providerId="ADAL" clId="{C1EED9DC-9EC8-4349-96AA-3A3934B357C5}" dt="2025-11-14T14:10:31.838" v="126"/>
        <pc:sldMkLst>
          <pc:docMk/>
          <pc:sldMk cId="338976014" sldId="479"/>
        </pc:sldMkLst>
        <pc:spChg chg="add mod">
          <ac:chgData name="P McKenzie-Cook" userId="6605cc89-aaff-4d80-9ee6-20e4afa4ef0c" providerId="ADAL" clId="{C1EED9DC-9EC8-4349-96AA-3A3934B357C5}" dt="2025-11-14T14:10:31.838" v="126"/>
          <ac:spMkLst>
            <pc:docMk/>
            <pc:sldMk cId="338976014" sldId="479"/>
            <ac:spMk id="2" creationId="{72D89E36-4F7A-6B73-26AB-6F1AE167A383}"/>
          </ac:spMkLst>
        </pc:spChg>
        <pc:spChg chg="mod">
          <ac:chgData name="P McKenzie-Cook" userId="6605cc89-aaff-4d80-9ee6-20e4afa4ef0c" providerId="ADAL" clId="{C1EED9DC-9EC8-4349-96AA-3A3934B357C5}" dt="2025-11-14T14:04:44.312" v="63" actId="2711"/>
          <ac:spMkLst>
            <pc:docMk/>
            <pc:sldMk cId="338976014" sldId="479"/>
            <ac:spMk id="4" creationId="{D7EF0E1C-3E00-669E-2FE0-AD9A9A502DF9}"/>
          </ac:spMkLst>
        </pc:spChg>
      </pc:sldChg>
      <pc:sldChg chg="addSp delSp modSp mod">
        <pc:chgData name="P McKenzie-Cook" userId="6605cc89-aaff-4d80-9ee6-20e4afa4ef0c" providerId="ADAL" clId="{C1EED9DC-9EC8-4349-96AA-3A3934B357C5}" dt="2025-11-14T15:58:56.396" v="430" actId="1076"/>
        <pc:sldMkLst>
          <pc:docMk/>
          <pc:sldMk cId="1166182221" sldId="581"/>
        </pc:sldMkLst>
        <pc:spChg chg="mod">
          <ac:chgData name="P McKenzie-Cook" userId="6605cc89-aaff-4d80-9ee6-20e4afa4ef0c" providerId="ADAL" clId="{C1EED9DC-9EC8-4349-96AA-3A3934B357C5}" dt="2025-11-14T14:09:41.465" v="83"/>
          <ac:spMkLst>
            <pc:docMk/>
            <pc:sldMk cId="1166182221" sldId="581"/>
            <ac:spMk id="2" creationId="{45DA252D-405E-112B-A8EF-7194432D0407}"/>
          </ac:spMkLst>
        </pc:spChg>
        <pc:spChg chg="add mod">
          <ac:chgData name="P McKenzie-Cook" userId="6605cc89-aaff-4d80-9ee6-20e4afa4ef0c" providerId="ADAL" clId="{C1EED9DC-9EC8-4349-96AA-3A3934B357C5}" dt="2025-11-14T15:29:01.236" v="138"/>
          <ac:spMkLst>
            <pc:docMk/>
            <pc:sldMk cId="1166182221" sldId="581"/>
            <ac:spMk id="19" creationId="{1C7FEAA2-05B6-926B-3313-3BBF1662D646}"/>
          </ac:spMkLst>
        </pc:spChg>
        <pc:spChg chg="add mod">
          <ac:chgData name="P McKenzie-Cook" userId="6605cc89-aaff-4d80-9ee6-20e4afa4ef0c" providerId="ADAL" clId="{C1EED9DC-9EC8-4349-96AA-3A3934B357C5}" dt="2025-11-14T15:30:24.772" v="226" actId="1076"/>
          <ac:spMkLst>
            <pc:docMk/>
            <pc:sldMk cId="1166182221" sldId="581"/>
            <ac:spMk id="22" creationId="{45CE1664-3EC1-687D-205E-7B23704016A3}"/>
          </ac:spMkLst>
        </pc:spChg>
        <pc:spChg chg="add mod">
          <ac:chgData name="P McKenzie-Cook" userId="6605cc89-aaff-4d80-9ee6-20e4afa4ef0c" providerId="ADAL" clId="{C1EED9DC-9EC8-4349-96AA-3A3934B357C5}" dt="2025-11-14T15:56:33.352" v="420" actId="20577"/>
          <ac:spMkLst>
            <pc:docMk/>
            <pc:sldMk cId="1166182221" sldId="581"/>
            <ac:spMk id="23" creationId="{CC824A43-C410-C131-BD75-B6FDF8DD9A4C}"/>
          </ac:spMkLst>
        </pc:spChg>
        <pc:picChg chg="add mod">
          <ac:chgData name="P McKenzie-Cook" userId="6605cc89-aaff-4d80-9ee6-20e4afa4ef0c" providerId="ADAL" clId="{C1EED9DC-9EC8-4349-96AA-3A3934B357C5}" dt="2025-11-14T15:29:01.236" v="138"/>
          <ac:picMkLst>
            <pc:docMk/>
            <pc:sldMk cId="1166182221" sldId="581"/>
            <ac:picMk id="21" creationId="{6BC2E030-EEE0-9BEE-92F0-27FD87406601}"/>
          </ac:picMkLst>
        </pc:picChg>
        <pc:picChg chg="add mod">
          <ac:chgData name="P McKenzie-Cook" userId="6605cc89-aaff-4d80-9ee6-20e4afa4ef0c" providerId="ADAL" clId="{C1EED9DC-9EC8-4349-96AA-3A3934B357C5}" dt="2025-11-14T15:58:56.396" v="430" actId="1076"/>
          <ac:picMkLst>
            <pc:docMk/>
            <pc:sldMk cId="1166182221" sldId="581"/>
            <ac:picMk id="25" creationId="{44FD1B4E-155F-695B-E6AB-3FA6CCE10E5B}"/>
          </ac:picMkLst>
        </pc:picChg>
        <pc:picChg chg="add mod">
          <ac:chgData name="P McKenzie-Cook" userId="6605cc89-aaff-4d80-9ee6-20e4afa4ef0c" providerId="ADAL" clId="{C1EED9DC-9EC8-4349-96AA-3A3934B357C5}" dt="2025-11-14T15:31:06.278" v="228" actId="1076"/>
          <ac:picMkLst>
            <pc:docMk/>
            <pc:sldMk cId="1166182221" sldId="581"/>
            <ac:picMk id="1026" creationId="{66EE1A37-4FC9-CEA1-E8C5-0C7503CE5701}"/>
          </ac:picMkLst>
        </pc:picChg>
      </pc:sldChg>
      <pc:sldChg chg="add del">
        <pc:chgData name="P McKenzie-Cook" userId="6605cc89-aaff-4d80-9ee6-20e4afa4ef0c" providerId="ADAL" clId="{C1EED9DC-9EC8-4349-96AA-3A3934B357C5}" dt="2025-11-14T14:02:34.971" v="33" actId="47"/>
        <pc:sldMkLst>
          <pc:docMk/>
          <pc:sldMk cId="79126146" sldId="582"/>
        </pc:sldMkLst>
      </pc:sldChg>
      <pc:sldChg chg="modSp new mod">
        <pc:chgData name="P McKenzie-Cook" userId="6605cc89-aaff-4d80-9ee6-20e4afa4ef0c" providerId="ADAL" clId="{C1EED9DC-9EC8-4349-96AA-3A3934B357C5}" dt="2025-11-14T14:10:13.224" v="118" actId="20577"/>
        <pc:sldMkLst>
          <pc:docMk/>
          <pc:sldMk cId="2873223483" sldId="582"/>
        </pc:sldMkLst>
        <pc:spChg chg="mod">
          <ac:chgData name="P McKenzie-Cook" userId="6605cc89-aaff-4d80-9ee6-20e4afa4ef0c" providerId="ADAL" clId="{C1EED9DC-9EC8-4349-96AA-3A3934B357C5}" dt="2025-11-14T14:10:13.224" v="118" actId="20577"/>
          <ac:spMkLst>
            <pc:docMk/>
            <pc:sldMk cId="2873223483" sldId="582"/>
            <ac:spMk id="2" creationId="{C8E0E073-7B09-5613-309B-6F047832586C}"/>
          </ac:spMkLst>
        </pc:spChg>
        <pc:spChg chg="mod">
          <ac:chgData name="P McKenzie-Cook" userId="6605cc89-aaff-4d80-9ee6-20e4afa4ef0c" providerId="ADAL" clId="{C1EED9DC-9EC8-4349-96AA-3A3934B357C5}" dt="2025-11-14T14:09:41.465" v="83"/>
          <ac:spMkLst>
            <pc:docMk/>
            <pc:sldMk cId="2873223483" sldId="582"/>
            <ac:spMk id="3" creationId="{E5F91E6D-3C01-D1CF-A104-516C39A24F84}"/>
          </ac:spMkLst>
        </pc:spChg>
      </pc:sldChg>
      <pc:sldMasterChg chg="addSp modSp mod delSldLayout">
        <pc:chgData name="P McKenzie-Cook" userId="6605cc89-aaff-4d80-9ee6-20e4afa4ef0c" providerId="ADAL" clId="{C1EED9DC-9EC8-4349-96AA-3A3934B357C5}" dt="2025-11-16T21:47:28.511" v="509" actId="207"/>
        <pc:sldMasterMkLst>
          <pc:docMk/>
          <pc:sldMasterMk cId="1946712415" sldId="2147483680"/>
        </pc:sldMasterMkLst>
        <pc:spChg chg="add mod">
          <ac:chgData name="P McKenzie-Cook" userId="6605cc89-aaff-4d80-9ee6-20e4afa4ef0c" providerId="ADAL" clId="{C1EED9DC-9EC8-4349-96AA-3A3934B357C5}" dt="2025-11-16T21:47:28.511" v="509" actId="207"/>
          <ac:spMkLst>
            <pc:docMk/>
            <pc:sldMasterMk cId="1946712415" sldId="2147483680"/>
            <ac:spMk id="7" creationId="{568E1961-116C-97E0-DAB5-E1077A3A2CE1}"/>
          </ac:spMkLst>
        </pc:spChg>
        <pc:sldLayoutChg chg="del">
          <pc:chgData name="P McKenzie-Cook" userId="6605cc89-aaff-4d80-9ee6-20e4afa4ef0c" providerId="ADAL" clId="{C1EED9DC-9EC8-4349-96AA-3A3934B357C5}" dt="2025-11-16T21:44:41.893" v="438" actId="47"/>
          <pc:sldLayoutMkLst>
            <pc:docMk/>
            <pc:sldMasterMk cId="1946712415" sldId="2147483680"/>
            <pc:sldLayoutMk cId="976716794" sldId="214748370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9T09:38:26.149"/>
    </inkml:context>
    <inkml:brush xml:id="br0">
      <inkml:brushProperty name="width" value="0.1" units="cm"/>
      <inkml:brushProperty name="height" value="0.1" units="cm"/>
    </inkml:brush>
  </inkml:definitions>
  <inkml:trace contextRef="#ctx0" brushRef="#br0">6788 12421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8T09:44:12.881"/>
    </inkml:context>
    <inkml:brush xml:id="br0">
      <inkml:brushProperty name="width" value="0.1" units="cm"/>
      <inkml:brushProperty name="height" value="0.1" units="cm"/>
    </inkml:brush>
  </inkml:definitions>
  <inkml:trace contextRef="#ctx0" brushRef="#br0">6268 10889 16383 0 0,'16'0'0'0'0,"17"0"0"0"0,17 0 0 0 0,7 0 0 0 0,4 0 0 0 0,3 0 0 0 0,0 0 0 0 0,-4 0 0 0 0,-2 0 0 0 0,-6 0 0 0 0,5 0 0 0 0,-3 0 0 0 0,2 0 0 0 0,-5 0 0 0 0,6 0 0 0 0,-2 0 0 0 0,6 0 0 0 0,4 0 0 0 0,1 0 0 0 0,0 0 0 0 0,0 0 0 0 0,-6 0 0 0 0,-3 0 0 0 0,0 0 0 0 0,1 0 0 0 0,-4 0 0 0 0,0 0 0 0 0,-5 0 0 0 0,1 0 0 0 0,3 0 0 0 0,7-5 0 0 0,0-2 0 0 0,1-5 0 0 0,-1-1 0 0 0,2 2 0 0 0,-5-2 0 0 0,-2-5 0 0 0,1 1 0 0 0,-9-2 0 0 0,-2 3 0 0 0,-3 3 0 0 0,2-1 0 0 0,-1 1 0 0 0,-3-1 0 0 0,-2 0 0 0 0,-3 4 0 0 0,-7 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13BFC-E68C-4560-BF91-8CA7978D101E}" type="datetimeFigureOut">
              <a:t>11/16/2025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D8ACC-4464-4B02-839C-2D17791F0B24}" type="slidenum">
              <a:t>‹#›</a:t>
            </a:fld>
            <a:endParaRPr lang="en-GB"/>
          </a:p>
        </p:txBody>
      </p:sp>
    </p:spTree>
    <p:extLst>
      <p:ext uri="{BB962C8B-B14F-4D97-AF65-F5344CB8AC3E}">
        <p14:creationId xmlns:p14="http://schemas.microsoft.com/office/powerpoint/2010/main" val="242487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Number bonds to 7</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use a part-whole model and seven cubes to complete the Do Now task. They represent each part-whole model and fill in the missing number in each one. When a part is missing, they represent the whole using cubes and then move the correct number of cubes into a part to find the other part. This is intended to prepare pupils for Lessons 3 and 4.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21</a:t>
            </a:fld>
            <a:endParaRPr lang="en-GB"/>
          </a:p>
        </p:txBody>
      </p:sp>
    </p:spTree>
    <p:extLst>
      <p:ext uri="{BB962C8B-B14F-4D97-AF65-F5344CB8AC3E}">
        <p14:creationId xmlns:p14="http://schemas.microsoft.com/office/powerpoint/2010/main" val="258347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will find it helpful to represent the stories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Given a number line with some jumps from a starting point marked on, some pupils could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31</a:t>
            </a:fld>
            <a:endParaRPr lang="en-GB"/>
          </a:p>
        </p:txBody>
      </p:sp>
    </p:spTree>
    <p:extLst>
      <p:ext uri="{BB962C8B-B14F-4D97-AF65-F5344CB8AC3E}">
        <p14:creationId xmlns:p14="http://schemas.microsoft.com/office/powerpoint/2010/main" val="53145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will find it helpful to represent the stories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Given a number line with some jumps from a starting point marked on, some pupils could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32</a:t>
            </a:fld>
            <a:endParaRPr lang="en-GB"/>
          </a:p>
        </p:txBody>
      </p:sp>
    </p:spTree>
    <p:extLst>
      <p:ext uri="{BB962C8B-B14F-4D97-AF65-F5344CB8AC3E}">
        <p14:creationId xmlns:p14="http://schemas.microsoft.com/office/powerpoint/2010/main" val="305460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Unexpected unknown</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Tell the story on the slide, where the unknown is in a non-standard position.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discuss the story with a partner and model the story to find the unknown.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33</a:t>
            </a:fld>
            <a:endParaRPr lang="en-GB"/>
          </a:p>
        </p:txBody>
      </p:sp>
    </p:spTree>
    <p:extLst>
      <p:ext uri="{BB962C8B-B14F-4D97-AF65-F5344CB8AC3E}">
        <p14:creationId xmlns:p14="http://schemas.microsoft.com/office/powerpoint/2010/main" val="169222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34</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A35B1F-B4AB-4FF4-9BF2-84BDA0926024}" type="slidenum">
              <a:rPr lang="en-GB" smtClean="0"/>
              <a:t>35</a:t>
            </a:fld>
            <a:endParaRPr lang="en-GB"/>
          </a:p>
        </p:txBody>
      </p:sp>
    </p:spTree>
    <p:extLst>
      <p:ext uri="{BB962C8B-B14F-4D97-AF65-F5344CB8AC3E}">
        <p14:creationId xmlns:p14="http://schemas.microsoft.com/office/powerpoint/2010/main" val="312680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Calibri" panose="020F0502020204030204" pitchFamily="34" charset="0"/>
              </a:rPr>
              <a:t>Knowledge quiz 2.4:</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Pupils complete this in the Additional resource: Knowledge quizzes booklet to assess their knowledge retention from the previous lesson. They write their score in the chart also provided in the additional resource.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37</a:t>
            </a:fld>
            <a:endParaRPr lang="en-GB"/>
          </a:p>
        </p:txBody>
      </p:sp>
    </p:spTree>
    <p:extLst>
      <p:ext uri="{BB962C8B-B14F-4D97-AF65-F5344CB8AC3E}">
        <p14:creationId xmlns:p14="http://schemas.microsoft.com/office/powerpoint/2010/main" val="203800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a:effectLst/>
                <a:latin typeface="Calibri" panose="020F0502020204030204" pitchFamily="34" charset="0"/>
                <a:ea typeface="Calibri" panose="020F0502020204030204" pitchFamily="34" charset="0"/>
              </a:rPr>
              <a:t>Revisit the main enquiry question and the learning journey so far.</a:t>
            </a:r>
            <a:endParaRPr lang="en-GB" b="0"/>
          </a:p>
        </p:txBody>
      </p:sp>
      <p:sp>
        <p:nvSpPr>
          <p:cNvPr id="4" name="Slide Number Placeholder 3"/>
          <p:cNvSpPr>
            <a:spLocks noGrp="1"/>
          </p:cNvSpPr>
          <p:nvPr>
            <p:ph type="sldNum" sz="quarter" idx="5"/>
          </p:nvPr>
        </p:nvSpPr>
        <p:spPr/>
        <p:txBody>
          <a:bodyPr/>
          <a:lstStyle/>
          <a:p>
            <a:fld id="{5CE287A6-E307-46A5-A911-4FC9E503D2EC}" type="slidenum">
              <a:rPr lang="en-GB" smtClean="0"/>
              <a:t>38</a:t>
            </a:fld>
            <a:endParaRPr lang="en-GB"/>
          </a:p>
        </p:txBody>
      </p:sp>
    </p:spTree>
    <p:extLst>
      <p:ext uri="{BB962C8B-B14F-4D97-AF65-F5344CB8AC3E}">
        <p14:creationId xmlns:p14="http://schemas.microsoft.com/office/powerpoint/2010/main" val="2128012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Calibri" panose="020F0502020204030204" pitchFamily="34" charset="0"/>
              </a:rPr>
              <a:t>Introduction: </a:t>
            </a:r>
            <a:r>
              <a:rPr lang="en-GB" sz="1200">
                <a:effectLst/>
                <a:latin typeface="Calibri" panose="020F0502020204030204" pitchFamily="34" charset="0"/>
                <a:ea typeface="Calibri" panose="020F0502020204030204" pitchFamily="34" charset="0"/>
              </a:rPr>
              <a:t>Share the lesson statement and key term. Then share key knowledge and other key vocabulary with pupils—you may want to add images to the teaching slides to support exemplification and understanding of these words. </a:t>
            </a:r>
            <a:endParaRPr lang="en-GB"/>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39</a:t>
            </a:fld>
            <a:endParaRPr lang="en-GB"/>
          </a:p>
        </p:txBody>
      </p:sp>
    </p:spTree>
    <p:extLst>
      <p:ext uri="{BB962C8B-B14F-4D97-AF65-F5344CB8AC3E}">
        <p14:creationId xmlns:p14="http://schemas.microsoft.com/office/powerpoint/2010/main" val="206498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latin typeface="Calibri" panose="020F0502020204030204" pitchFamily="34" charset="0"/>
                <a:ea typeface="Calibri" panose="020F0502020204030204" pitchFamily="34" charset="0"/>
              </a:rPr>
              <a:t>To support understanding of the key term ‘station’, show pupils images and videos. If you managed to take pupils on a train trip in previous lesson, refer to the stations you visited.</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40</a:t>
            </a:fld>
            <a:endParaRPr lang="en-GB"/>
          </a:p>
        </p:txBody>
      </p:sp>
    </p:spTree>
    <p:extLst>
      <p:ext uri="{BB962C8B-B14F-4D97-AF65-F5344CB8AC3E}">
        <p14:creationId xmlns:p14="http://schemas.microsoft.com/office/powerpoint/2010/main" val="57518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 </a:t>
            </a:r>
            <a:r>
              <a:rPr lang="en-GB" sz="1200" b="1" i="1">
                <a:solidFill>
                  <a:srgbClr val="000000"/>
                </a:solidFill>
                <a:effectLst/>
                <a:latin typeface="Arial" panose="020B0604020202020204" pitchFamily="34" charset="0"/>
              </a:rPr>
              <a:t>Counting on using a number track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Recap the work from Year 2, in which pupils learnt the addition structure of combining two parts to make a whole. Pupils will learn another type of story now, where they start with an amount and add on to it.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Use the next slide to roleplay the scenario with pupils, modelling counting the group of 11 children, then counting on (without recounting all) to add the two pupils.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could we represent this story if we didn’t have the children here?  </a:t>
            </a:r>
          </a:p>
          <a:p>
            <a:pPr algn="l" rtl="0" fontAlgn="base"/>
            <a:r>
              <a:rPr lang="en-GB" sz="1200" b="0" i="0">
                <a:solidFill>
                  <a:srgbClr val="000000"/>
                </a:solidFill>
                <a:effectLst/>
                <a:latin typeface="Arial" panose="020B0604020202020204" pitchFamily="34" charset="0"/>
              </a:rPr>
              <a:t>Pupils explore making their own models of the situation using manipulatives and drawings. Concrete, pictorial, and abstract representations are all valid ways of showing this story. Discuss and make links between different representations with pupils, including part-whole models, counter and cube representations, bead strings and number tracks/number lines.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model the story on a number track, placing a counter or finger at 11 and then counting on two spaces to represent the additional children. Explain that counting on is used when we are adding small numbers. Model another example of an augmentation story, such as the one on the next slide, where one, two or three elements are being added to a number, not exceeding 20 in total. For each example, model it on a number track as well as showing other representations.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23</a:t>
            </a:fld>
            <a:endParaRPr lang="en-GB"/>
          </a:p>
        </p:txBody>
      </p:sp>
    </p:spTree>
    <p:extLst>
      <p:ext uri="{BB962C8B-B14F-4D97-AF65-F5344CB8AC3E}">
        <p14:creationId xmlns:p14="http://schemas.microsoft.com/office/powerpoint/2010/main" val="1594321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Talk</a:t>
            </a:r>
            <a:r>
              <a:rPr lang="en-GB" sz="1800">
                <a:effectLst/>
                <a:latin typeface="Calibri" panose="020F0502020204030204" pitchFamily="34" charset="0"/>
                <a:ea typeface="Calibri" panose="020F0502020204030204" pitchFamily="34" charset="0"/>
              </a:rPr>
              <a:t> </a:t>
            </a:r>
            <a:r>
              <a:rPr lang="en-GB" sz="1800" b="1">
                <a:effectLst/>
                <a:latin typeface="Calibri" panose="020F0502020204030204" pitchFamily="34" charset="0"/>
                <a:ea typeface="Calibri" panose="020F0502020204030204" pitchFamily="34" charset="0"/>
              </a:rPr>
              <a:t>task</a:t>
            </a:r>
            <a:r>
              <a:rPr lang="en-GB" sz="1800">
                <a:effectLst/>
                <a:latin typeface="Calibri" panose="020F0502020204030204" pitchFamily="34" charset="0"/>
                <a:ea typeface="Calibri" panose="020F0502020204030204" pitchFamily="34" charset="0"/>
              </a:rPr>
              <a:t>: Pupils ask each other the questions ‘Have you ever been on a train?’, ‘Do you think travelling by train is better or worse than travelling by car?’. If some pupils haven’t travelled by train, ask them to explain if they’d like to or not, and their reasons why. After pupils have discussed with their partners, share ideas as a class. If you managed to take a class train journey last lesson, change the first question to ‘Did you like travelling by train? Why?’. </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42</a:t>
            </a:fld>
            <a:endParaRPr lang="en-GB"/>
          </a:p>
        </p:txBody>
      </p:sp>
    </p:spTree>
    <p:extLst>
      <p:ext uri="{BB962C8B-B14F-4D97-AF65-F5344CB8AC3E}">
        <p14:creationId xmlns:p14="http://schemas.microsoft.com/office/powerpoint/2010/main" val="2198957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Read: </a:t>
            </a:r>
            <a:r>
              <a:rPr lang="en-GB" sz="1800">
                <a:effectLst/>
                <a:latin typeface="Calibri" panose="020F0502020204030204" pitchFamily="34" charset="0"/>
                <a:ea typeface="Calibri" panose="020F0502020204030204" pitchFamily="34" charset="0"/>
              </a:rPr>
              <a:t>‘The history of trains’ slides. Discuss how the train had a big impact on people’s lives as it enabled them to travel quickly and cheaply so they could have holidays, which made the seaside a popular place. Emphasise that another big change was that towns were created, or got larger, where new railway stations were built. </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43</a:t>
            </a:fld>
            <a:endParaRPr lang="en-GB"/>
          </a:p>
        </p:txBody>
      </p:sp>
    </p:spTree>
    <p:extLst>
      <p:ext uri="{BB962C8B-B14F-4D97-AF65-F5344CB8AC3E}">
        <p14:creationId xmlns:p14="http://schemas.microsoft.com/office/powerpoint/2010/main" val="838972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Read: </a:t>
            </a:r>
            <a:r>
              <a:rPr lang="en-GB" sz="1800">
                <a:effectLst/>
                <a:latin typeface="Calibri" panose="020F0502020204030204" pitchFamily="34" charset="0"/>
                <a:ea typeface="Calibri" panose="020F0502020204030204" pitchFamily="34" charset="0"/>
              </a:rPr>
              <a:t>‘The history of trains’ final slide. Remind pupils that ‘goods’ means ‘things’ and explain that trains could move goods around more quickly. This meant that people could get hold of things from far away much more quickly. It helped people sell products to far more places as well. If possible, use a trainset to model transportation of goods from one side of the classroom to the other.</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46</a:t>
            </a:fld>
            <a:endParaRPr lang="en-GB"/>
          </a:p>
        </p:txBody>
      </p:sp>
    </p:spTree>
    <p:extLst>
      <p:ext uri="{BB962C8B-B14F-4D97-AF65-F5344CB8AC3E}">
        <p14:creationId xmlns:p14="http://schemas.microsoft.com/office/powerpoint/2010/main" val="714448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Times New Roman" panose="02020603050405020304" pitchFamily="18" charset="0"/>
              </a:rPr>
              <a:t>Learning review: </a:t>
            </a:r>
            <a:r>
              <a:rPr lang="en-GB" sz="1800">
                <a:effectLst/>
                <a:latin typeface="Calibri" panose="020F0502020204030204" pitchFamily="34" charset="0"/>
                <a:ea typeface="Times New Roman" panose="02020603050405020304" pitchFamily="18" charset="0"/>
              </a:rPr>
              <a:t>Using the teaching slides, talk partners tell each other a response to the questions. Add further review questions if you wish 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47</a:t>
            </a:fld>
            <a:endParaRPr lang="en-GB"/>
          </a:p>
        </p:txBody>
      </p:sp>
    </p:spTree>
    <p:extLst>
      <p:ext uri="{BB962C8B-B14F-4D97-AF65-F5344CB8AC3E}">
        <p14:creationId xmlns:p14="http://schemas.microsoft.com/office/powerpoint/2010/main" val="75064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 </a:t>
            </a:r>
            <a:r>
              <a:rPr lang="en-GB" sz="1200" b="1" i="1">
                <a:solidFill>
                  <a:srgbClr val="000000"/>
                </a:solidFill>
                <a:effectLst/>
                <a:latin typeface="Arial" panose="020B0604020202020204" pitchFamily="34" charset="0"/>
              </a:rPr>
              <a:t>Counting on using a number track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Recap the work from Year 2, in which pupils learnt the addition structure of combining two parts to make a whole. Pupils will learn another type of story now, where they start with an amount and add on to it.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Use the next slide to roleplay the scenario with pupils, modelling counting the group of 11 children, then counting on (without recounting all) to add the two pupils.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could we represent this story if we didn’t have the children here?  </a:t>
            </a:r>
          </a:p>
          <a:p>
            <a:pPr algn="l" rtl="0" fontAlgn="base"/>
            <a:r>
              <a:rPr lang="en-GB" sz="1200" b="0" i="0">
                <a:solidFill>
                  <a:srgbClr val="000000"/>
                </a:solidFill>
                <a:effectLst/>
                <a:latin typeface="Arial" panose="020B0604020202020204" pitchFamily="34" charset="0"/>
              </a:rPr>
              <a:t>Pupils explore making their own models of the situation using manipulatives and drawings. Concrete, pictorial, and abstract representations are all valid ways of showing this story. Discuss and make links between different representations with pupils, including part-whole models, counter and cube representations, bead strings and number tracks/number lines.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model the story on a number track, placing a counter or finger at 11 and then counting on two spaces to represent the additional children. Explain that counting on is used when we are adding small numbers. Model another example of an augmentation story, such as the one on the next slide, where one, two or three elements are being added to a number, not exceeding 20 in total. For each example, model it on a number track as well as showing other representations.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24</a:t>
            </a:fld>
            <a:endParaRPr lang="en-GB"/>
          </a:p>
        </p:txBody>
      </p:sp>
    </p:spTree>
    <p:extLst>
      <p:ext uri="{BB962C8B-B14F-4D97-AF65-F5344CB8AC3E}">
        <p14:creationId xmlns:p14="http://schemas.microsoft.com/office/powerpoint/2010/main" val="109493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 </a:t>
            </a:r>
            <a:r>
              <a:rPr lang="en-GB" sz="1200" b="1" i="1">
                <a:solidFill>
                  <a:srgbClr val="000000"/>
                </a:solidFill>
                <a:effectLst/>
                <a:latin typeface="Arial" panose="020B0604020202020204" pitchFamily="34" charset="0"/>
              </a:rPr>
              <a:t>Counting on using a number track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Recap the work from Year 2, in which pupils learnt the addition structure of combining two parts to make a whole. Pupils will learn another type of story now, where they start with an amount and add on to it.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Use the next slide to roleplay the scenario with pupils, modelling counting the group of 11 children, then counting on (without recounting all) to add the two pupils.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could we represent this story if we didn’t have the children here?  </a:t>
            </a:r>
          </a:p>
          <a:p>
            <a:pPr algn="l" rtl="0" fontAlgn="base"/>
            <a:r>
              <a:rPr lang="en-GB" sz="1200" b="0" i="0">
                <a:solidFill>
                  <a:srgbClr val="000000"/>
                </a:solidFill>
                <a:effectLst/>
                <a:latin typeface="Arial" panose="020B0604020202020204" pitchFamily="34" charset="0"/>
              </a:rPr>
              <a:t>Pupils explore making their own models of the situation using manipulatives and drawings. Concrete, pictorial, and abstract representations are all valid ways of showing this story. Discuss and make links between different representations with pupils, including part-whole models, counter and cube representations, bead strings and number tracks/number lines.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model the story on a number track, placing a counter or finger at 11 and then counting on two spaces to represent the additional children. Explain that counting on is used when we are adding small numbers. Model another example of an augmentation story, such as the one on the next slide, where one, two or three elements are being added to a number, not exceeding 20 in total. For each example, model it on a number track as well as showing other representations.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25</a:t>
            </a:fld>
            <a:endParaRPr lang="en-GB"/>
          </a:p>
        </p:txBody>
      </p:sp>
    </p:spTree>
    <p:extLst>
      <p:ext uri="{BB962C8B-B14F-4D97-AF65-F5344CB8AC3E}">
        <p14:creationId xmlns:p14="http://schemas.microsoft.com/office/powerpoint/2010/main" val="425621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Counting on using a number track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two sets of number cards 10</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17 and 1</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3 (preferably with each set in a different colour so pupils can easily pick one of each) and a 1</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20 number track.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picks a card 10</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17. Pupil B picks a card 1</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3. Show the example of a ‘first, then, now’ story on the slide. Pupil A asks a ‘first, then, now’ story question, based on the modelled example, using the numbers they have chosen. Pupil B represents the story on the number track, finding the first addend (one of the numbers being added) and then moving their finger/counter along the correct number of places to complete the addition. They say the story and the answer. Pupils then swap roles.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26</a:t>
            </a:fld>
            <a:endParaRPr lang="en-GB"/>
          </a:p>
        </p:txBody>
      </p:sp>
    </p:spTree>
    <p:extLst>
      <p:ext uri="{BB962C8B-B14F-4D97-AF65-F5344CB8AC3E}">
        <p14:creationId xmlns:p14="http://schemas.microsoft.com/office/powerpoint/2010/main" val="272775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 </a:t>
            </a:r>
            <a:r>
              <a:rPr lang="en-GB" sz="1200" b="1" i="1">
                <a:solidFill>
                  <a:srgbClr val="000000"/>
                </a:solidFill>
                <a:effectLst/>
                <a:latin typeface="Arial" panose="020B0604020202020204" pitchFamily="34" charset="0"/>
              </a:rPr>
              <a:t>Counting on using a number line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that we can also use a number line to represent addition, but that this time we need to find the starting amount and then make jumps. Model another augmentation story involving a teen number and an addend of one, two or three. Model finding the first addend on the number line and ensure pupils can answer questions such as: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many jumps do I need to make? Which way along the number line do I jump?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You need to make two jumps to the right because the numbers get bigger to the right and we need to add.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number sentence would represent this story?  </a:t>
            </a:r>
          </a:p>
          <a:p>
            <a:pPr algn="l" rtl="0" fontAlgn="base"/>
            <a:r>
              <a:rPr lang="en-GB" sz="1200" b="0" i="0">
                <a:solidFill>
                  <a:srgbClr val="000000"/>
                </a:solidFill>
                <a:effectLst/>
                <a:latin typeface="Arial" panose="020B0604020202020204" pitchFamily="34" charset="0"/>
              </a:rPr>
              <a:t>On the next slide, show the story as an abstract equation (12 + 2 = 14), ensuring pupils understand what the ‘+’ shows here, and can explain what each number represents, in relation to the story. Finally, represent the same relationship on a part-whole model.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27</a:t>
            </a:fld>
            <a:endParaRPr lang="en-GB"/>
          </a:p>
        </p:txBody>
      </p:sp>
    </p:spTree>
    <p:extLst>
      <p:ext uri="{BB962C8B-B14F-4D97-AF65-F5344CB8AC3E}">
        <p14:creationId xmlns:p14="http://schemas.microsoft.com/office/powerpoint/2010/main" val="100384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 </a:t>
            </a:r>
            <a:r>
              <a:rPr lang="en-GB" sz="1200" b="1" i="1">
                <a:solidFill>
                  <a:srgbClr val="000000"/>
                </a:solidFill>
                <a:effectLst/>
                <a:latin typeface="Arial" panose="020B0604020202020204" pitchFamily="34" charset="0"/>
              </a:rPr>
              <a:t>Counting on using a number line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that we can also use a number line to represent addition, but that this time we need to find the starting amount and then make jumps. Model another augmentation story involving a teen number and an addend of one, two or three. Model finding the first addend on the number line and ensure pupils can answer questions such as: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many jumps do I need to make? Which way along the number line do I jump?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You need to make two jumps to the right because the numbers get bigger to the right and we need to add.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number sentence would represent this story?  </a:t>
            </a:r>
          </a:p>
          <a:p>
            <a:pPr algn="l" rtl="0" fontAlgn="base"/>
            <a:r>
              <a:rPr lang="en-GB" sz="1200" b="0" i="0">
                <a:solidFill>
                  <a:srgbClr val="000000"/>
                </a:solidFill>
                <a:effectLst/>
                <a:latin typeface="Arial" panose="020B0604020202020204" pitchFamily="34" charset="0"/>
              </a:rPr>
              <a:t>On the next slide, show the story as an abstract equation (12 + 2 = 14), ensuring pupils understand what the ‘+’ shows here, and can explain what each number represents, in relation to the story. Finally, represent the same relationship on a part-whole model.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28</a:t>
            </a:fld>
            <a:endParaRPr lang="en-GB"/>
          </a:p>
        </p:txBody>
      </p:sp>
    </p:spTree>
    <p:extLst>
      <p:ext uri="{BB962C8B-B14F-4D97-AF65-F5344CB8AC3E}">
        <p14:creationId xmlns:p14="http://schemas.microsoft.com/office/powerpoint/2010/main" val="396960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will find it helpful to represent the stories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Given a number line with some jumps from a starting point marked on, some pupils could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29</a:t>
            </a:fld>
            <a:endParaRPr lang="en-GB"/>
          </a:p>
        </p:txBody>
      </p:sp>
    </p:spTree>
    <p:extLst>
      <p:ext uri="{BB962C8B-B14F-4D97-AF65-F5344CB8AC3E}">
        <p14:creationId xmlns:p14="http://schemas.microsoft.com/office/powerpoint/2010/main" val="389516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will find it helpful to represent the stories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Given a number line with some jumps from a starting point marked on, some pupils could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30</a:t>
            </a:fld>
            <a:endParaRPr lang="en-GB"/>
          </a:p>
        </p:txBody>
      </p:sp>
    </p:spTree>
    <p:extLst>
      <p:ext uri="{BB962C8B-B14F-4D97-AF65-F5344CB8AC3E}">
        <p14:creationId xmlns:p14="http://schemas.microsoft.com/office/powerpoint/2010/main" val="379664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3781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7960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3090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25023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137709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9344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23224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522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2783028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1807052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45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32647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KS1_Knowledge quiz">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B24C1-A0A1-2B42-B340-EBD6843CA1DA}"/>
              </a:ext>
            </a:extLst>
          </p:cNvPr>
          <p:cNvSpPr>
            <a:spLocks noGrp="1"/>
          </p:cNvSpPr>
          <p:nvPr>
            <p:ph idx="1" hasCustomPrompt="1"/>
          </p:nvPr>
        </p:nvSpPr>
        <p:spPr>
          <a:xfrm>
            <a:off x="734953" y="1265382"/>
            <a:ext cx="9842992" cy="5079999"/>
          </a:xfrm>
          <a:prstGeom prst="rect">
            <a:avLst/>
          </a:prstGeom>
        </p:spPr>
        <p:txBody>
          <a:bodyPr lIns="0" tIns="0" rIns="0" bIns="0">
            <a:normAutofit/>
          </a:bodyPr>
          <a:lstStyle>
            <a:lvl1pPr marL="0" indent="0">
              <a:lnSpc>
                <a:spcPct val="100000"/>
              </a:lnSpc>
              <a:buFontTx/>
              <a:buNone/>
              <a:defRPr sz="2800">
                <a:latin typeface="Century Gothic"/>
                <a:cs typeface="Century Gothic"/>
              </a:defRPr>
            </a:lvl1pPr>
          </a:lstStyle>
          <a:p>
            <a:r>
              <a:rPr lang="en-GB"/>
              <a:t>Insert quiz questions from workbook</a:t>
            </a:r>
            <a:endParaRPr lang="en-US"/>
          </a:p>
        </p:txBody>
      </p:sp>
      <p:sp>
        <p:nvSpPr>
          <p:cNvPr id="10" name="Text Placeholder 3">
            <a:extLst>
              <a:ext uri="{FF2B5EF4-FFF2-40B4-BE49-F238E27FC236}">
                <a16:creationId xmlns:a16="http://schemas.microsoft.com/office/drawing/2014/main" id="{9523EDD9-35D0-AD0C-8E70-53F729930B02}"/>
              </a:ext>
            </a:extLst>
          </p:cNvPr>
          <p:cNvSpPr>
            <a:spLocks noGrp="1"/>
          </p:cNvSpPr>
          <p:nvPr>
            <p:ph type="body" sz="quarter" idx="10" hasCustomPrompt="1"/>
          </p:nvPr>
        </p:nvSpPr>
        <p:spPr>
          <a:xfrm>
            <a:off x="734954" y="604333"/>
            <a:ext cx="3991050" cy="522000"/>
          </a:xfrm>
          <a:prstGeom prst="roundRect">
            <a:avLst/>
          </a:prstGeom>
          <a:solidFill>
            <a:srgbClr val="8E71A5"/>
          </a:solidFill>
          <a:ln>
            <a:noFill/>
          </a:ln>
        </p:spPr>
        <p:txBody>
          <a:bodyPr anchor="ctr"/>
          <a:lstStyle>
            <a:lvl1pPr marL="0" indent="0" algn="ctr">
              <a:buNone/>
              <a:defRPr b="1">
                <a:solidFill>
                  <a:schemeClr val="bg1"/>
                </a:solidFill>
                <a:latin typeface="Century Gothic" panose="020B0502020202020204" pitchFamily="34" charset="0"/>
              </a:defRPr>
            </a:lvl1pPr>
          </a:lstStyle>
          <a:p>
            <a:pPr lvl="0"/>
            <a:r>
              <a:rPr lang="en-US"/>
              <a:t>Knowledge quiz X.X</a:t>
            </a:r>
            <a:endParaRPr lang="en-GB"/>
          </a:p>
        </p:txBody>
      </p:sp>
      <p:sp>
        <p:nvSpPr>
          <p:cNvPr id="2" name="Content Placeholder 2">
            <a:extLst>
              <a:ext uri="{FF2B5EF4-FFF2-40B4-BE49-F238E27FC236}">
                <a16:creationId xmlns:a16="http://schemas.microsoft.com/office/drawing/2014/main" id="{CB840377-AA6F-61D2-5564-27CE3998D421}"/>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Knowledge quiz</a:t>
            </a:r>
            <a:endParaRPr lang="en-GB"/>
          </a:p>
        </p:txBody>
      </p:sp>
      <p:sp>
        <p:nvSpPr>
          <p:cNvPr id="4" name="Text Placeholder 3">
            <a:extLst>
              <a:ext uri="{FF2B5EF4-FFF2-40B4-BE49-F238E27FC236}">
                <a16:creationId xmlns:a16="http://schemas.microsoft.com/office/drawing/2014/main" id="{645F7DF1-EAEC-8DD1-BF4B-CF160AC57D0A}"/>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18579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KS1_Enquiry Question_firstles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This is the unit enquiry question</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 name="Content Placeholder 2">
            <a:extLst>
              <a:ext uri="{FF2B5EF4-FFF2-40B4-BE49-F238E27FC236}">
                <a16:creationId xmlns:a16="http://schemas.microsoft.com/office/drawing/2014/main" id="{4F98CEE3-4DED-EC81-55A1-ADC847160BB5}"/>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3339356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S1_Lesson Statem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In this lesson, we will learn</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557EA9A8-8388-5635-F60E-33A95272EB25}"/>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statement</a:t>
            </a:r>
            <a:endParaRPr lang="en-GB"/>
          </a:p>
        </p:txBody>
      </p:sp>
      <p:sp>
        <p:nvSpPr>
          <p:cNvPr id="6" name="Text Placeholder 3">
            <a:extLst>
              <a:ext uri="{FF2B5EF4-FFF2-40B4-BE49-F238E27FC236}">
                <a16:creationId xmlns:a16="http://schemas.microsoft.com/office/drawing/2014/main" id="{72B9E938-B5F1-5AFC-82B5-503D3F0192E8}"/>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926646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KS1_Key Ter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The key term for this lesson is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2860D1AD-E29F-6B72-80D7-1146A6E6B9B8}"/>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term</a:t>
            </a:r>
            <a:endParaRPr lang="en-GB"/>
          </a:p>
        </p:txBody>
      </p:sp>
      <p:sp>
        <p:nvSpPr>
          <p:cNvPr id="6" name="Text Placeholder 3">
            <a:extLst>
              <a:ext uri="{FF2B5EF4-FFF2-40B4-BE49-F238E27FC236}">
                <a16:creationId xmlns:a16="http://schemas.microsoft.com/office/drawing/2014/main" id="{CD66EB5F-10DB-93E3-7C63-1C07FF8FC2D7}"/>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650535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S1_Key knowledge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0" name="Rounded Rectangle 10">
            <a:extLst>
              <a:ext uri="{FF2B5EF4-FFF2-40B4-BE49-F238E27FC236}">
                <a16:creationId xmlns:a16="http://schemas.microsoft.com/office/drawing/2014/main" id="{D5414325-9C8C-8723-2501-40B7F67036FB}"/>
              </a:ext>
            </a:extLst>
          </p:cNvPr>
          <p:cNvSpPr/>
          <p:nvPr userDrawn="1"/>
        </p:nvSpPr>
        <p:spPr>
          <a:xfrm>
            <a:off x="7861385" y="1236516"/>
            <a:ext cx="2945159" cy="4152286"/>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21" name="Rounded Rectangle 12">
            <a:extLst>
              <a:ext uri="{FF2B5EF4-FFF2-40B4-BE49-F238E27FC236}">
                <a16:creationId xmlns:a16="http://schemas.microsoft.com/office/drawing/2014/main" id="{42C5FBAA-AB3B-B413-B60A-7021574D2DF3}"/>
              </a:ext>
            </a:extLst>
          </p:cNvPr>
          <p:cNvSpPr/>
          <p:nvPr userDrawn="1"/>
        </p:nvSpPr>
        <p:spPr>
          <a:xfrm>
            <a:off x="473073" y="1236516"/>
            <a:ext cx="7191570" cy="5320148"/>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EC2A8E-2948-81BB-8CDB-E38A5B65E00E}"/>
              </a:ext>
            </a:extLst>
          </p:cNvPr>
          <p:cNvSpPr txBox="1"/>
          <p:nvPr userDrawn="1"/>
        </p:nvSpPr>
        <p:spPr>
          <a:xfrm>
            <a:off x="7999266" y="1341863"/>
            <a:ext cx="2844524" cy="455830"/>
          </a:xfrm>
          <a:prstGeom prst="rect">
            <a:avLst/>
          </a:prstGeom>
          <a:noFill/>
        </p:spPr>
        <p:txBody>
          <a:bodyPr wrap="square" rtlCol="0">
            <a:spAutoFit/>
          </a:bodyPr>
          <a:lstStyle/>
          <a:p>
            <a:pPr marL="0" indent="0">
              <a:lnSpc>
                <a:spcPct val="107000"/>
              </a:lnSpc>
              <a:spcAft>
                <a:spcPts val="800"/>
              </a:spcAft>
              <a:buNone/>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134DB174-A1D6-C397-295D-BA7E130B66E6}"/>
              </a:ext>
            </a:extLst>
          </p:cNvPr>
          <p:cNvSpPr>
            <a:spLocks noGrp="1"/>
          </p:cNvSpPr>
          <p:nvPr>
            <p:ph type="body" sz="quarter" idx="11"/>
          </p:nvPr>
        </p:nvSpPr>
        <p:spPr>
          <a:xfrm>
            <a:off x="7995193" y="1903039"/>
            <a:ext cx="2698742" cy="3385933"/>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7F29F3C2-E35D-1E3B-02AF-D902A3C44ADA}"/>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unit title</a:t>
            </a:r>
            <a:endParaRPr lang="en-US"/>
          </a:p>
        </p:txBody>
      </p:sp>
      <p:sp>
        <p:nvSpPr>
          <p:cNvPr id="28" name="TextBox 27">
            <a:extLst>
              <a:ext uri="{FF2B5EF4-FFF2-40B4-BE49-F238E27FC236}">
                <a16:creationId xmlns:a16="http://schemas.microsoft.com/office/drawing/2014/main" id="{8C1819D2-31F3-2135-5506-B7BE93A6C16F}"/>
              </a:ext>
            </a:extLst>
          </p:cNvPr>
          <p:cNvSpPr txBox="1"/>
          <p:nvPr userDrawn="1"/>
        </p:nvSpPr>
        <p:spPr>
          <a:xfrm>
            <a:off x="588935" y="1341863"/>
            <a:ext cx="6657924" cy="455830"/>
          </a:xfrm>
          <a:prstGeom prst="rect">
            <a:avLst/>
          </a:prstGeom>
          <a:noFill/>
        </p:spPr>
        <p:txBody>
          <a:bodyPr wrap="square" rtlCol="0">
            <a:spAutoFit/>
          </a:bodyPr>
          <a:lstStyle/>
          <a:p>
            <a:pPr>
              <a:lnSpc>
                <a:spcPct val="107000"/>
              </a:lnSpc>
              <a:spcAft>
                <a:spcPts val="800"/>
              </a:spcAft>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37557F4C-7C15-A290-C088-B164E546A2FC}"/>
              </a:ext>
            </a:extLst>
          </p:cNvPr>
          <p:cNvSpPr>
            <a:spLocks noGrp="1"/>
          </p:cNvSpPr>
          <p:nvPr>
            <p:ph type="body" sz="quarter" idx="10"/>
          </p:nvPr>
        </p:nvSpPr>
        <p:spPr>
          <a:xfrm>
            <a:off x="588935" y="1903040"/>
            <a:ext cx="6925853" cy="4553178"/>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4229C588-ABB4-B41E-C6B1-8640C503BD56}"/>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knowledge</a:t>
            </a:r>
            <a:endParaRPr lang="en-GB"/>
          </a:p>
        </p:txBody>
      </p:sp>
      <p:sp>
        <p:nvSpPr>
          <p:cNvPr id="4" name="Text Placeholder 3">
            <a:extLst>
              <a:ext uri="{FF2B5EF4-FFF2-40B4-BE49-F238E27FC236}">
                <a16:creationId xmlns:a16="http://schemas.microsoft.com/office/drawing/2014/main" id="{344A0F32-C956-A589-5308-D13992C31361}"/>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926773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KS1_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Talk task</a:t>
            </a:r>
            <a:endParaRPr lang="en-GB"/>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052725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S1_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Read</a:t>
            </a:r>
            <a:endParaRPr lang="en-GB"/>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1380829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KS1_Learning review_1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522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Add lesson title</a:t>
            </a:r>
            <a:endParaRPr lang="en-US"/>
          </a:p>
        </p:txBody>
      </p:sp>
      <p:sp>
        <p:nvSpPr>
          <p:cNvPr id="3" name="Content Placeholder 2">
            <a:extLst>
              <a:ext uri="{FF2B5EF4-FFF2-40B4-BE49-F238E27FC236}">
                <a16:creationId xmlns:a16="http://schemas.microsoft.com/office/drawing/2014/main" id="{6442EEDD-AC48-BE7A-A29E-4C9838B3234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review</a:t>
            </a:r>
            <a:endParaRPr lang="en-GB"/>
          </a:p>
        </p:txBody>
      </p:sp>
      <p:sp>
        <p:nvSpPr>
          <p:cNvPr id="4" name="Text Placeholder 3">
            <a:extLst>
              <a:ext uri="{FF2B5EF4-FFF2-40B4-BE49-F238E27FC236}">
                <a16:creationId xmlns:a16="http://schemas.microsoft.com/office/drawing/2014/main" id="{A45C004E-F12B-2BC9-7C86-3DE2AAFAF602}"/>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
        <p:nvSpPr>
          <p:cNvPr id="2" name="Text Placeholder 4">
            <a:extLst>
              <a:ext uri="{FF2B5EF4-FFF2-40B4-BE49-F238E27FC236}">
                <a16:creationId xmlns:a16="http://schemas.microsoft.com/office/drawing/2014/main" id="{E8B96032-8270-0E1C-53EF-AAD67CA2F236}"/>
              </a:ext>
            </a:extLst>
          </p:cNvPr>
          <p:cNvSpPr>
            <a:spLocks noGrp="1"/>
          </p:cNvSpPr>
          <p:nvPr>
            <p:ph type="body" sz="quarter" idx="11" hasCustomPrompt="1"/>
          </p:nvPr>
        </p:nvSpPr>
        <p:spPr>
          <a:xfrm>
            <a:off x="5772150" y="1659687"/>
            <a:ext cx="4511386" cy="1759823"/>
          </a:xfrm>
          <a:prstGeom prst="wedgeRoundRectCallout">
            <a:avLst>
              <a:gd name="adj1" fmla="val -46857"/>
              <a:gd name="adj2" fmla="val 85977"/>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Adjust/duplicate this speech bubble as needed</a:t>
            </a:r>
          </a:p>
        </p:txBody>
      </p:sp>
    </p:spTree>
    <p:extLst>
      <p:ext uri="{BB962C8B-B14F-4D97-AF65-F5344CB8AC3E}">
        <p14:creationId xmlns:p14="http://schemas.microsoft.com/office/powerpoint/2010/main" val="154904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2194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0523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6660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9202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9935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628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16/11/2025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7125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16/11/2025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7" name="TextBox 6">
            <a:extLst>
              <a:ext uri="{FF2B5EF4-FFF2-40B4-BE49-F238E27FC236}">
                <a16:creationId xmlns:a16="http://schemas.microsoft.com/office/drawing/2014/main" id="{568E1961-116C-97E0-DAB5-E1077A3A2CE1}"/>
              </a:ext>
            </a:extLst>
          </p:cNvPr>
          <p:cNvSpPr txBox="1"/>
          <p:nvPr userDrawn="1"/>
        </p:nvSpPr>
        <p:spPr>
          <a:xfrm>
            <a:off x="7752522" y="139148"/>
            <a:ext cx="4104861" cy="400110"/>
          </a:xfrm>
          <a:prstGeom prst="rect">
            <a:avLst/>
          </a:prstGeom>
          <a:noFill/>
        </p:spPr>
        <p:txBody>
          <a:bodyPr wrap="square" rtlCol="0">
            <a:spAutoFit/>
          </a:bodyPr>
          <a:lstStyle/>
          <a:p>
            <a:r>
              <a:rPr lang="en-GB" sz="2000" dirty="0">
                <a:solidFill>
                  <a:schemeClr val="accent5">
                    <a:lumMod val="75000"/>
                  </a:schemeClr>
                </a:solidFill>
              </a:rPr>
              <a:t>T</a:t>
            </a:r>
            <a:r>
              <a:rPr lang="en-GB" sz="2000" dirty="0"/>
              <a:t>uesday 18</a:t>
            </a:r>
            <a:r>
              <a:rPr lang="en-GB" sz="2000" baseline="30000" dirty="0"/>
              <a:t>th</a:t>
            </a:r>
            <a:r>
              <a:rPr lang="en-GB" sz="2000" dirty="0"/>
              <a:t> </a:t>
            </a:r>
            <a:r>
              <a:rPr lang="en-GB" sz="2000" dirty="0">
                <a:solidFill>
                  <a:schemeClr val="accent5">
                    <a:lumMod val="75000"/>
                  </a:schemeClr>
                </a:solidFill>
              </a:rPr>
              <a:t>N</a:t>
            </a:r>
            <a:r>
              <a:rPr lang="en-GB" sz="2000" dirty="0"/>
              <a:t>ovember 2025</a:t>
            </a:r>
          </a:p>
        </p:txBody>
      </p:sp>
    </p:spTree>
    <p:extLst>
      <p:ext uri="{BB962C8B-B14F-4D97-AF65-F5344CB8AC3E}">
        <p14:creationId xmlns:p14="http://schemas.microsoft.com/office/powerpoint/2010/main" val="19467124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9" Type="http://schemas.openxmlformats.org/officeDocument/2006/relationships/image" Target="../media/image28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0.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image" Target="../media/image68.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Sassoon Primary"/>
              </a:rPr>
              <a:t>Tuesday 18th November 2025</a:t>
            </a:r>
            <a:endParaRPr lang="en-US">
              <a:latin typeface="Sassoon Primary"/>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3216366" y="2239509"/>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600">
                <a:latin typeface="+mj-lt"/>
                <a:ea typeface="Microsoft Sans Serif"/>
                <a:cs typeface="Microsoft Sans Serif"/>
              </a:rPr>
              <a:t>steep</a:t>
            </a:r>
          </a:p>
        </p:txBody>
      </p:sp>
      <p:sp>
        <p:nvSpPr>
          <p:cNvPr id="2" name="TextBox 1">
            <a:extLst>
              <a:ext uri="{FF2B5EF4-FFF2-40B4-BE49-F238E27FC236}">
                <a16:creationId xmlns:a16="http://schemas.microsoft.com/office/drawing/2014/main" id="{72D89E36-4F7A-6B73-26AB-6F1AE167A383}"/>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33897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9A0A-1600-4BE6-23BE-DE563A2E31A4}"/>
              </a:ext>
            </a:extLst>
          </p:cNvPr>
          <p:cNvSpPr>
            <a:spLocks noGrp="1"/>
          </p:cNvSpPr>
          <p:nvPr>
            <p:ph type="title"/>
          </p:nvPr>
        </p:nvSpPr>
        <p:spPr>
          <a:xfrm>
            <a:off x="167536" y="2607582"/>
            <a:ext cx="2096693" cy="1325563"/>
          </a:xfrm>
        </p:spPr>
        <p:txBody>
          <a:bodyPr>
            <a:normAutofit/>
          </a:bodyPr>
          <a:lstStyle/>
          <a:p>
            <a:br>
              <a:rPr lang="en-GB"/>
            </a:br>
            <a:endParaRPr lang="en-GB"/>
          </a:p>
        </p:txBody>
      </p:sp>
      <p:pic>
        <p:nvPicPr>
          <p:cNvPr id="3" name="Picture 2">
            <a:extLst>
              <a:ext uri="{FF2B5EF4-FFF2-40B4-BE49-F238E27FC236}">
                <a16:creationId xmlns:a16="http://schemas.microsoft.com/office/drawing/2014/main" id="{D83F2473-2158-3912-9D5B-271EAD53A704}"/>
              </a:ext>
            </a:extLst>
          </p:cNvPr>
          <p:cNvPicPr>
            <a:picLocks noChangeAspect="1"/>
          </p:cNvPicPr>
          <p:nvPr/>
        </p:nvPicPr>
        <p:blipFill>
          <a:blip r:embed="rId2"/>
          <a:stretch>
            <a:fillRect/>
          </a:stretch>
        </p:blipFill>
        <p:spPr>
          <a:xfrm>
            <a:off x="2546281" y="1406318"/>
            <a:ext cx="2317058" cy="3728089"/>
          </a:xfrm>
          <a:prstGeom prst="rect">
            <a:avLst/>
          </a:prstGeom>
        </p:spPr>
      </p:pic>
      <p:pic>
        <p:nvPicPr>
          <p:cNvPr id="4" name="Picture 3">
            <a:extLst>
              <a:ext uri="{FF2B5EF4-FFF2-40B4-BE49-F238E27FC236}">
                <a16:creationId xmlns:a16="http://schemas.microsoft.com/office/drawing/2014/main" id="{556CF328-03A3-C5EE-8EBC-8930D016DD04}"/>
              </a:ext>
            </a:extLst>
          </p:cNvPr>
          <p:cNvPicPr>
            <a:picLocks noChangeAspect="1"/>
          </p:cNvPicPr>
          <p:nvPr/>
        </p:nvPicPr>
        <p:blipFill>
          <a:blip r:embed="rId3"/>
          <a:stretch>
            <a:fillRect/>
          </a:stretch>
        </p:blipFill>
        <p:spPr>
          <a:xfrm>
            <a:off x="63670" y="-52349"/>
            <a:ext cx="2406768" cy="3481349"/>
          </a:xfrm>
          <a:prstGeom prst="rect">
            <a:avLst/>
          </a:prstGeom>
        </p:spPr>
      </p:pic>
      <p:pic>
        <p:nvPicPr>
          <p:cNvPr id="8" name="Picture 7" descr="A calendar with a purple border&#10;&#10;Description automatically generated">
            <a:extLst>
              <a:ext uri="{FF2B5EF4-FFF2-40B4-BE49-F238E27FC236}">
                <a16:creationId xmlns:a16="http://schemas.microsoft.com/office/drawing/2014/main" id="{C55DF000-79E3-A007-09D1-FB41D0314790}"/>
              </a:ext>
            </a:extLst>
          </p:cNvPr>
          <p:cNvPicPr>
            <a:picLocks noChangeAspect="1"/>
          </p:cNvPicPr>
          <p:nvPr/>
        </p:nvPicPr>
        <p:blipFill>
          <a:blip r:embed="rId4"/>
          <a:stretch>
            <a:fillRect/>
          </a:stretch>
        </p:blipFill>
        <p:spPr>
          <a:xfrm>
            <a:off x="63670" y="3404828"/>
            <a:ext cx="2482611" cy="3429000"/>
          </a:xfrm>
          <a:prstGeom prst="rect">
            <a:avLst/>
          </a:prstGeom>
        </p:spPr>
      </p:pic>
      <p:pic>
        <p:nvPicPr>
          <p:cNvPr id="11" name="Picture 10">
            <a:extLst>
              <a:ext uri="{FF2B5EF4-FFF2-40B4-BE49-F238E27FC236}">
                <a16:creationId xmlns:a16="http://schemas.microsoft.com/office/drawing/2014/main" id="{14FE7236-9E8D-BE03-BF64-D9829575379A}"/>
              </a:ext>
            </a:extLst>
          </p:cNvPr>
          <p:cNvPicPr>
            <a:picLocks noChangeAspect="1"/>
          </p:cNvPicPr>
          <p:nvPr/>
        </p:nvPicPr>
        <p:blipFill>
          <a:blip r:embed="rId5"/>
          <a:stretch>
            <a:fillRect/>
          </a:stretch>
        </p:blipFill>
        <p:spPr>
          <a:xfrm>
            <a:off x="6389387" y="0"/>
            <a:ext cx="4798025" cy="6858000"/>
          </a:xfrm>
          <a:prstGeom prst="rect">
            <a:avLst/>
          </a:prstGeom>
        </p:spPr>
      </p:pic>
      <p:pic>
        <p:nvPicPr>
          <p:cNvPr id="6" name="Picture 5">
            <a:extLst>
              <a:ext uri="{FF2B5EF4-FFF2-40B4-BE49-F238E27FC236}">
                <a16:creationId xmlns:a16="http://schemas.microsoft.com/office/drawing/2014/main" id="{B2950D1B-9F15-AF98-0AE8-4A2206B7C267}"/>
              </a:ext>
            </a:extLst>
          </p:cNvPr>
          <p:cNvPicPr>
            <a:picLocks noChangeAspect="1"/>
          </p:cNvPicPr>
          <p:nvPr/>
        </p:nvPicPr>
        <p:blipFill>
          <a:blip r:embed="rId6"/>
          <a:stretch>
            <a:fillRect/>
          </a:stretch>
        </p:blipFill>
        <p:spPr>
          <a:xfrm>
            <a:off x="4863339" y="0"/>
            <a:ext cx="1450205" cy="1680395"/>
          </a:xfrm>
          <a:prstGeom prst="rect">
            <a:avLst/>
          </a:prstGeom>
        </p:spPr>
      </p:pic>
    </p:spTree>
    <p:extLst>
      <p:ext uri="{BB962C8B-B14F-4D97-AF65-F5344CB8AC3E}">
        <p14:creationId xmlns:p14="http://schemas.microsoft.com/office/powerpoint/2010/main" val="140932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7AFEAE1-95A8-EBA4-5321-C77BE56494CB}"/>
              </a:ext>
            </a:extLst>
          </p:cNvPr>
          <p:cNvSpPr txBox="1">
            <a:spLocks/>
          </p:cNvSpPr>
          <p:nvPr/>
        </p:nvSpPr>
        <p:spPr>
          <a:xfrm>
            <a:off x="3463834" y="1796144"/>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mj-lt"/>
                <a:ea typeface="HP Simplified Jpan"/>
                <a:cs typeface="Latha"/>
              </a:rPr>
              <a:t>time</a:t>
            </a:r>
            <a:endParaRPr kumimoji="0" lang="en-GB" sz="19900" b="0" i="0" u="none" strike="noStrike" kern="1200" cap="none" spc="0" normalizeH="0" baseline="0" noProof="0">
              <a:ln>
                <a:noFill/>
              </a:ln>
              <a:solidFill>
                <a:prstClr val="black"/>
              </a:solidFill>
              <a:effectLst/>
              <a:uLnTx/>
              <a:uFillTx/>
              <a:latin typeface="+mj-lt"/>
              <a:ea typeface="HP Simplified Jpan" panose="020B0500000000000000" pitchFamily="34" charset="-128"/>
              <a:cs typeface="Latha" panose="020B0502040204020203" pitchFamily="34" charset="0"/>
            </a:endParaRPr>
          </a:p>
        </p:txBody>
      </p:sp>
      <p:sp>
        <p:nvSpPr>
          <p:cNvPr id="2" name="Arc 1">
            <a:extLst>
              <a:ext uri="{FF2B5EF4-FFF2-40B4-BE49-F238E27FC236}">
                <a16:creationId xmlns:a16="http://schemas.microsoft.com/office/drawing/2014/main" id="{CBF54255-71A0-909C-9D6F-F50EB1E63420}"/>
              </a:ext>
            </a:extLst>
          </p:cNvPr>
          <p:cNvSpPr/>
          <p:nvPr/>
        </p:nvSpPr>
        <p:spPr>
          <a:xfrm>
            <a:off x="4974771" y="1796144"/>
            <a:ext cx="3407229" cy="827314"/>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3" name="TextBox 2">
            <a:extLst>
              <a:ext uri="{FF2B5EF4-FFF2-40B4-BE49-F238E27FC236}">
                <a16:creationId xmlns:a16="http://schemas.microsoft.com/office/drawing/2014/main" id="{DE946E3C-5A37-0D95-51A0-3553845AE2E6}"/>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223593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6FC140C-0A8C-6311-CAAC-474402EBB1B2}"/>
              </a:ext>
            </a:extLst>
          </p:cNvPr>
          <p:cNvSpPr txBox="1">
            <a:spLocks/>
          </p:cNvSpPr>
          <p:nvPr/>
        </p:nvSpPr>
        <p:spPr>
          <a:xfrm>
            <a:off x="272796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8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2">
            <a:extLst>
              <a:ext uri="{FF2B5EF4-FFF2-40B4-BE49-F238E27FC236}">
                <a16:creationId xmlns:a16="http://schemas.microsoft.com/office/drawing/2014/main" id="{98BBA114-528C-20F8-E0F3-305F93606C93}"/>
              </a:ext>
            </a:extLst>
          </p:cNvPr>
          <p:cNvSpPr txBox="1">
            <a:spLocks/>
          </p:cNvSpPr>
          <p:nvPr/>
        </p:nvSpPr>
        <p:spPr>
          <a:xfrm>
            <a:off x="2790510" y="2129661"/>
            <a:ext cx="1104392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mj-lt"/>
                <a:ea typeface="HP Simplified Jpan" panose="020B0500000000000000" pitchFamily="34" charset="-128"/>
                <a:cs typeface="Latha" panose="020B0502040204020203" pitchFamily="34" charset="0"/>
              </a:rPr>
              <a:t>ripe</a:t>
            </a:r>
          </a:p>
        </p:txBody>
      </p:sp>
      <p:sp>
        <p:nvSpPr>
          <p:cNvPr id="2" name="Arc 1">
            <a:extLst>
              <a:ext uri="{FF2B5EF4-FFF2-40B4-BE49-F238E27FC236}">
                <a16:creationId xmlns:a16="http://schemas.microsoft.com/office/drawing/2014/main" id="{AF8A8EA8-353F-D923-03CA-0D55D38548C0}"/>
              </a:ext>
            </a:extLst>
          </p:cNvPr>
          <p:cNvSpPr/>
          <p:nvPr/>
        </p:nvSpPr>
        <p:spPr>
          <a:xfrm>
            <a:off x="4288971" y="1825786"/>
            <a:ext cx="2751909" cy="1026271"/>
          </a:xfrm>
          <a:prstGeom prst="arc">
            <a:avLst>
              <a:gd name="adj1" fmla="val 10702714"/>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4ABE15F-0F7E-EB09-44BB-6A22115BF75D}"/>
                  </a:ext>
                </a:extLst>
              </p14:cNvPr>
              <p14:cNvContentPartPr/>
              <p14:nvPr/>
            </p14:nvContentPartPr>
            <p14:xfrm>
              <a:off x="2752604" y="5722235"/>
              <a:ext cx="13262" cy="13262"/>
            </p14:xfrm>
          </p:contentPart>
        </mc:Choice>
        <mc:Fallback xmlns="">
          <p:pic>
            <p:nvPicPr>
              <p:cNvPr id="8" name="Ink 7">
                <a:extLst>
                  <a:ext uri="{FF2B5EF4-FFF2-40B4-BE49-F238E27FC236}">
                    <a16:creationId xmlns:a16="http://schemas.microsoft.com/office/drawing/2014/main" id="{C4ABE15F-0F7E-EB09-44BB-6A22115BF75D}"/>
                  </a:ext>
                </a:extLst>
              </p:cNvPr>
              <p:cNvPicPr/>
              <p:nvPr/>
            </p:nvPicPr>
            <p:blipFill>
              <a:blip r:embed="rId9"/>
              <a:stretch>
                <a:fillRect/>
              </a:stretch>
            </p:blipFill>
            <p:spPr>
              <a:xfrm>
                <a:off x="2089504" y="5059135"/>
                <a:ext cx="1326200" cy="1326200"/>
              </a:xfrm>
              <a:prstGeom prst="rect">
                <a:avLst/>
              </a:prstGeom>
            </p:spPr>
          </p:pic>
        </mc:Fallback>
      </mc:AlternateContent>
      <p:sp>
        <p:nvSpPr>
          <p:cNvPr id="18" name="TextBox 17">
            <a:extLst>
              <a:ext uri="{FF2B5EF4-FFF2-40B4-BE49-F238E27FC236}">
                <a16:creationId xmlns:a16="http://schemas.microsoft.com/office/drawing/2014/main" id="{48E99BF3-149C-B00D-0ACF-9B15EB37A361}"/>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171330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DD50229-43EA-7A6D-F997-1CA1E00BB46B}"/>
              </a:ext>
            </a:extLst>
          </p:cNvPr>
          <p:cNvSpPr txBox="1">
            <a:spLocks/>
          </p:cNvSpPr>
          <p:nvPr/>
        </p:nvSpPr>
        <p:spPr>
          <a:xfrm>
            <a:off x="272796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8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2">
            <a:extLst>
              <a:ext uri="{FF2B5EF4-FFF2-40B4-BE49-F238E27FC236}">
                <a16:creationId xmlns:a16="http://schemas.microsoft.com/office/drawing/2014/main" id="{55D1B749-79B6-6EFD-843B-39F6A830DBAC}"/>
              </a:ext>
            </a:extLst>
          </p:cNvPr>
          <p:cNvSpPr txBox="1">
            <a:spLocks/>
          </p:cNvSpPr>
          <p:nvPr/>
        </p:nvSpPr>
        <p:spPr>
          <a:xfrm>
            <a:off x="1756955" y="1861563"/>
            <a:ext cx="1168386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400" b="0" i="0" u="none" strike="noStrike" kern="1200" cap="none" spc="0" normalizeH="0" baseline="0" noProof="0">
                <a:ln>
                  <a:noFill/>
                </a:ln>
                <a:solidFill>
                  <a:prstClr val="black"/>
                </a:solidFill>
                <a:effectLst/>
                <a:uLnTx/>
                <a:uFillTx/>
                <a:latin typeface="+mj-lt"/>
                <a:ea typeface="HP Simplified Jpan" panose="020B0500000000000000" pitchFamily="34" charset="-128"/>
                <a:cs typeface="Latha" panose="020B0502040204020203" pitchFamily="34" charset="0"/>
              </a:rPr>
              <a:t>inside</a:t>
            </a:r>
          </a:p>
        </p:txBody>
      </p:sp>
      <p:sp>
        <p:nvSpPr>
          <p:cNvPr id="2" name="Arc 1">
            <a:extLst>
              <a:ext uri="{FF2B5EF4-FFF2-40B4-BE49-F238E27FC236}">
                <a16:creationId xmlns:a16="http://schemas.microsoft.com/office/drawing/2014/main" id="{26A89329-2A10-6068-4A0A-2500AAD5D3BB}"/>
              </a:ext>
            </a:extLst>
          </p:cNvPr>
          <p:cNvSpPr/>
          <p:nvPr/>
        </p:nvSpPr>
        <p:spPr>
          <a:xfrm>
            <a:off x="5071293" y="1749652"/>
            <a:ext cx="2660467" cy="617628"/>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3" name="TextBox 2">
            <a:extLst>
              <a:ext uri="{FF2B5EF4-FFF2-40B4-BE49-F238E27FC236}">
                <a16:creationId xmlns:a16="http://schemas.microsoft.com/office/drawing/2014/main" id="{97C0EC9C-AF79-2317-66BC-DB5D4E9055D1}"/>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343910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13D1E2-6AA4-CC02-8527-D0268EB5C123}"/>
              </a:ext>
            </a:extLst>
          </p:cNvPr>
          <p:cNvSpPr txBox="1">
            <a:spLocks/>
          </p:cNvSpPr>
          <p:nvPr/>
        </p:nvSpPr>
        <p:spPr>
          <a:xfrm>
            <a:off x="409956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8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2">
            <a:extLst>
              <a:ext uri="{FF2B5EF4-FFF2-40B4-BE49-F238E27FC236}">
                <a16:creationId xmlns:a16="http://schemas.microsoft.com/office/drawing/2014/main" id="{A3D22C99-B2EA-F1B4-3F95-DC4477634DFB}"/>
              </a:ext>
            </a:extLst>
          </p:cNvPr>
          <p:cNvSpPr txBox="1">
            <a:spLocks/>
          </p:cNvSpPr>
          <p:nvPr/>
        </p:nvSpPr>
        <p:spPr>
          <a:xfrm>
            <a:off x="2592977" y="1688418"/>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mj-lt"/>
                <a:ea typeface="HP Simplified Jpan"/>
                <a:cs typeface="Latha"/>
              </a:rPr>
              <a:t>prize</a:t>
            </a:r>
            <a:endParaRPr kumimoji="0" lang="en-GB" sz="19900" b="0" i="0" u="none" strike="noStrike" kern="1200" cap="none" spc="0" normalizeH="0" baseline="0" noProof="0">
              <a:ln>
                <a:noFill/>
              </a:ln>
              <a:solidFill>
                <a:prstClr val="black"/>
              </a:solidFill>
              <a:effectLst/>
              <a:uLnTx/>
              <a:uFillTx/>
              <a:latin typeface="+mj-lt"/>
              <a:ea typeface="HP Simplified Jpan" panose="020B0500000000000000" pitchFamily="34" charset="-128"/>
              <a:cs typeface="Latha" panose="020B0502040204020203" pitchFamily="34" charset="0"/>
            </a:endParaRPr>
          </a:p>
        </p:txBody>
      </p:sp>
      <p:sp>
        <p:nvSpPr>
          <p:cNvPr id="2" name="Arc 1">
            <a:extLst>
              <a:ext uri="{FF2B5EF4-FFF2-40B4-BE49-F238E27FC236}">
                <a16:creationId xmlns:a16="http://schemas.microsoft.com/office/drawing/2014/main" id="{0347138D-B5C2-B1CC-E69C-9FE121EF8952}"/>
              </a:ext>
            </a:extLst>
          </p:cNvPr>
          <p:cNvSpPr/>
          <p:nvPr/>
        </p:nvSpPr>
        <p:spPr>
          <a:xfrm>
            <a:off x="5425439" y="1605280"/>
            <a:ext cx="2425337" cy="904240"/>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3" name="TextBox 2">
            <a:extLst>
              <a:ext uri="{FF2B5EF4-FFF2-40B4-BE49-F238E27FC236}">
                <a16:creationId xmlns:a16="http://schemas.microsoft.com/office/drawing/2014/main" id="{1E60DA70-7F1E-3DE0-292D-7581267F51E5}"/>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187150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426F6C-0A00-D7D1-B6F3-3B76820D8CF0}"/>
              </a:ext>
            </a:extLst>
          </p:cNvPr>
          <p:cNvSpPr txBox="1">
            <a:spLocks/>
          </p:cNvSpPr>
          <p:nvPr/>
        </p:nvSpPr>
        <p:spPr>
          <a:xfrm>
            <a:off x="2272211" y="1771922"/>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mj-lt"/>
                <a:ea typeface="HP Simplified Jpan" panose="020B0500000000000000" pitchFamily="34" charset="-128"/>
                <a:cs typeface="Latha" panose="020B0502040204020203" pitchFamily="34" charset="0"/>
              </a:rPr>
              <a:t>slide</a:t>
            </a:r>
          </a:p>
        </p:txBody>
      </p:sp>
      <p:sp>
        <p:nvSpPr>
          <p:cNvPr id="2" name="Arc 1">
            <a:extLst>
              <a:ext uri="{FF2B5EF4-FFF2-40B4-BE49-F238E27FC236}">
                <a16:creationId xmlns:a16="http://schemas.microsoft.com/office/drawing/2014/main" id="{F5AC6216-C11B-A8C8-76BD-03B8D07388AF}"/>
              </a:ext>
            </a:extLst>
          </p:cNvPr>
          <p:cNvSpPr/>
          <p:nvPr/>
        </p:nvSpPr>
        <p:spPr>
          <a:xfrm>
            <a:off x="4572000" y="1465218"/>
            <a:ext cx="2560320" cy="871582"/>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3" name="TextBox 2">
            <a:extLst>
              <a:ext uri="{FF2B5EF4-FFF2-40B4-BE49-F238E27FC236}">
                <a16:creationId xmlns:a16="http://schemas.microsoft.com/office/drawing/2014/main" id="{1F4EDE7A-2F5E-C8F5-8F17-6CDDD6FD7064}"/>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68556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8974F-1439-79FC-E435-6BB4BA3A0D2A}"/>
              </a:ext>
            </a:extLst>
          </p:cNvPr>
          <p:cNvSpPr txBox="1">
            <a:spLocks noGrp="1"/>
          </p:cNvSpPr>
          <p:nvPr>
            <p:ph idx="1"/>
          </p:nvPr>
        </p:nvSpPr>
        <p:spPr>
          <a:xfrm>
            <a:off x="3675335" y="193035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mj-lt"/>
                <a:ea typeface="HP Simplified Jpan"/>
                <a:cs typeface="Latha"/>
              </a:rPr>
              <a:t>like</a:t>
            </a:r>
            <a:endParaRPr kumimoji="0" lang="en-GB" sz="19900" b="0" i="0" u="none" strike="noStrike" kern="1200" cap="none" spc="0" normalizeH="0" baseline="0" noProof="0">
              <a:ln>
                <a:noFill/>
              </a:ln>
              <a:solidFill>
                <a:prstClr val="black"/>
              </a:solidFill>
              <a:effectLst/>
              <a:uLnTx/>
              <a:uFillTx/>
              <a:latin typeface="+mj-lt"/>
              <a:ea typeface="HP Simplified Jpan" panose="020B0500000000000000" pitchFamily="34" charset="-128"/>
              <a:cs typeface="Latha" panose="020B0502040204020203" pitchFamily="34" charset="0"/>
            </a:endParaRPr>
          </a:p>
        </p:txBody>
      </p:sp>
      <p:sp>
        <p:nvSpPr>
          <p:cNvPr id="2" name="Arc 1">
            <a:extLst>
              <a:ext uri="{FF2B5EF4-FFF2-40B4-BE49-F238E27FC236}">
                <a16:creationId xmlns:a16="http://schemas.microsoft.com/office/drawing/2014/main" id="{A55AE23E-2613-F2DC-8A0D-0C8C2B02FCEE}"/>
              </a:ext>
            </a:extLst>
          </p:cNvPr>
          <p:cNvSpPr/>
          <p:nvPr/>
        </p:nvSpPr>
        <p:spPr>
          <a:xfrm>
            <a:off x="4903651" y="1704703"/>
            <a:ext cx="2655389" cy="865777"/>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TextBox 3">
            <a:extLst>
              <a:ext uri="{FF2B5EF4-FFF2-40B4-BE49-F238E27FC236}">
                <a16:creationId xmlns:a16="http://schemas.microsoft.com/office/drawing/2014/main" id="{493CB1CF-B91F-91A6-A01A-FA1680B4862A}"/>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101646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B8F-D3BB-B5EA-CBC8-61D76E1232D9}"/>
              </a:ext>
            </a:extLst>
          </p:cNvPr>
          <p:cNvSpPr>
            <a:spLocks noGrp="1"/>
          </p:cNvSpPr>
          <p:nvPr>
            <p:ph type="title"/>
          </p:nvPr>
        </p:nvSpPr>
        <p:spPr>
          <a:xfrm>
            <a:off x="838200" y="-297657"/>
            <a:ext cx="10515600" cy="1325563"/>
          </a:xfrm>
        </p:spPr>
        <p:txBody>
          <a:bodyPr/>
          <a:lstStyle/>
          <a:p>
            <a:endParaRPr lang="en-GB"/>
          </a:p>
        </p:txBody>
      </p:sp>
      <p:pic>
        <p:nvPicPr>
          <p:cNvPr id="9" name="Content Placeholder 8">
            <a:extLst>
              <a:ext uri="{FF2B5EF4-FFF2-40B4-BE49-F238E27FC236}">
                <a16:creationId xmlns:a16="http://schemas.microsoft.com/office/drawing/2014/main" id="{77739096-8374-5792-BDCA-11C356A222BC}"/>
              </a:ext>
            </a:extLst>
          </p:cNvPr>
          <p:cNvPicPr>
            <a:picLocks noGrp="1" noChangeAspect="1"/>
          </p:cNvPicPr>
          <p:nvPr>
            <p:ph idx="1"/>
          </p:nvPr>
        </p:nvPicPr>
        <p:blipFill>
          <a:blip r:embed="rId2"/>
          <a:stretch>
            <a:fillRect/>
          </a:stretch>
        </p:blipFill>
        <p:spPr>
          <a:xfrm>
            <a:off x="299144" y="3605830"/>
            <a:ext cx="3214937" cy="2253798"/>
          </a:xfrm>
          <a:prstGeom prst="rect">
            <a:avLst/>
          </a:prstGeom>
        </p:spPr>
      </p:pic>
      <p:pic>
        <p:nvPicPr>
          <p:cNvPr id="10" name="Picture 9" descr="A pink and white tag with black letters&#10;&#10;Description automatically generated">
            <a:extLst>
              <a:ext uri="{FF2B5EF4-FFF2-40B4-BE49-F238E27FC236}">
                <a16:creationId xmlns:a16="http://schemas.microsoft.com/office/drawing/2014/main" id="{9E148FD9-2476-EB72-E419-4107A2AE1826}"/>
              </a:ext>
            </a:extLst>
          </p:cNvPr>
          <p:cNvPicPr>
            <a:picLocks noChangeAspect="1"/>
          </p:cNvPicPr>
          <p:nvPr/>
        </p:nvPicPr>
        <p:blipFill>
          <a:blip r:embed="rId3"/>
          <a:stretch>
            <a:fillRect/>
          </a:stretch>
        </p:blipFill>
        <p:spPr>
          <a:xfrm>
            <a:off x="299144" y="1154196"/>
            <a:ext cx="3214937" cy="2325344"/>
          </a:xfrm>
          <a:prstGeom prst="rect">
            <a:avLst/>
          </a:prstGeom>
        </p:spPr>
      </p:pic>
      <p:pic>
        <p:nvPicPr>
          <p:cNvPr id="5" name="Picture 4">
            <a:extLst>
              <a:ext uri="{FF2B5EF4-FFF2-40B4-BE49-F238E27FC236}">
                <a16:creationId xmlns:a16="http://schemas.microsoft.com/office/drawing/2014/main" id="{A039F652-738B-5073-46B6-B6282B590312}"/>
              </a:ext>
            </a:extLst>
          </p:cNvPr>
          <p:cNvPicPr>
            <a:picLocks noChangeAspect="1"/>
          </p:cNvPicPr>
          <p:nvPr/>
        </p:nvPicPr>
        <p:blipFill>
          <a:blip r:embed="rId4"/>
          <a:stretch>
            <a:fillRect/>
          </a:stretch>
        </p:blipFill>
        <p:spPr>
          <a:xfrm>
            <a:off x="3431769" y="82557"/>
            <a:ext cx="3272024" cy="2161874"/>
          </a:xfrm>
          <a:prstGeom prst="rect">
            <a:avLst/>
          </a:prstGeom>
        </p:spPr>
      </p:pic>
      <p:pic>
        <p:nvPicPr>
          <p:cNvPr id="3" name="Picture 2">
            <a:extLst>
              <a:ext uri="{FF2B5EF4-FFF2-40B4-BE49-F238E27FC236}">
                <a16:creationId xmlns:a16="http://schemas.microsoft.com/office/drawing/2014/main" id="{16D27587-F4A2-570E-DBA4-552FC5811526}"/>
              </a:ext>
            </a:extLst>
          </p:cNvPr>
          <p:cNvPicPr>
            <a:picLocks noChangeAspect="1"/>
          </p:cNvPicPr>
          <p:nvPr/>
        </p:nvPicPr>
        <p:blipFill>
          <a:blip r:embed="rId4"/>
          <a:stretch>
            <a:fillRect/>
          </a:stretch>
        </p:blipFill>
        <p:spPr>
          <a:xfrm>
            <a:off x="3514081" y="4524836"/>
            <a:ext cx="3406323" cy="2250607"/>
          </a:xfrm>
          <a:prstGeom prst="rect">
            <a:avLst/>
          </a:prstGeom>
        </p:spPr>
      </p:pic>
      <p:pic>
        <p:nvPicPr>
          <p:cNvPr id="6" name="Picture 5">
            <a:extLst>
              <a:ext uri="{FF2B5EF4-FFF2-40B4-BE49-F238E27FC236}">
                <a16:creationId xmlns:a16="http://schemas.microsoft.com/office/drawing/2014/main" id="{35FE6FBA-BEA0-D016-CBC9-DE80B2FAC48C}"/>
              </a:ext>
            </a:extLst>
          </p:cNvPr>
          <p:cNvPicPr>
            <a:picLocks noChangeAspect="1"/>
          </p:cNvPicPr>
          <p:nvPr/>
        </p:nvPicPr>
        <p:blipFill>
          <a:blip r:embed="rId4"/>
          <a:srcRect l="61350" t="49716" r="16311" b="19294"/>
          <a:stretch/>
        </p:blipFill>
        <p:spPr>
          <a:xfrm>
            <a:off x="5217243" y="5617201"/>
            <a:ext cx="878757" cy="780757"/>
          </a:xfrm>
          <a:prstGeom prst="rect">
            <a:avLst/>
          </a:prstGeom>
        </p:spPr>
      </p:pic>
      <p:pic>
        <p:nvPicPr>
          <p:cNvPr id="4" name="Picture 3">
            <a:extLst>
              <a:ext uri="{FF2B5EF4-FFF2-40B4-BE49-F238E27FC236}">
                <a16:creationId xmlns:a16="http://schemas.microsoft.com/office/drawing/2014/main" id="{7E5E5EF0-6ABE-84D9-AE50-DF51F6641CEB}"/>
              </a:ext>
            </a:extLst>
          </p:cNvPr>
          <p:cNvPicPr>
            <a:picLocks noChangeAspect="1"/>
          </p:cNvPicPr>
          <p:nvPr/>
        </p:nvPicPr>
        <p:blipFill>
          <a:blip r:embed="rId5"/>
          <a:stretch>
            <a:fillRect/>
          </a:stretch>
        </p:blipFill>
        <p:spPr>
          <a:xfrm>
            <a:off x="6723372" y="0"/>
            <a:ext cx="3397487" cy="2396295"/>
          </a:xfrm>
          <a:prstGeom prst="rect">
            <a:avLst/>
          </a:prstGeom>
        </p:spPr>
      </p:pic>
      <p:pic>
        <p:nvPicPr>
          <p:cNvPr id="7" name="Picture 6">
            <a:extLst>
              <a:ext uri="{FF2B5EF4-FFF2-40B4-BE49-F238E27FC236}">
                <a16:creationId xmlns:a16="http://schemas.microsoft.com/office/drawing/2014/main" id="{32C184A8-1661-BD02-82E3-80A70104F347}"/>
              </a:ext>
            </a:extLst>
          </p:cNvPr>
          <p:cNvPicPr>
            <a:picLocks noChangeAspect="1"/>
          </p:cNvPicPr>
          <p:nvPr/>
        </p:nvPicPr>
        <p:blipFill>
          <a:blip r:embed="rId6"/>
          <a:stretch>
            <a:fillRect/>
          </a:stretch>
        </p:blipFill>
        <p:spPr>
          <a:xfrm>
            <a:off x="8777538" y="2303696"/>
            <a:ext cx="3237412" cy="2250607"/>
          </a:xfrm>
          <a:prstGeom prst="rect">
            <a:avLst/>
          </a:prstGeom>
        </p:spPr>
      </p:pic>
      <p:pic>
        <p:nvPicPr>
          <p:cNvPr id="13" name="Picture 12">
            <a:extLst>
              <a:ext uri="{FF2B5EF4-FFF2-40B4-BE49-F238E27FC236}">
                <a16:creationId xmlns:a16="http://schemas.microsoft.com/office/drawing/2014/main" id="{70AC6FB0-D4F3-C3B5-B579-F33919F87A49}"/>
              </a:ext>
            </a:extLst>
          </p:cNvPr>
          <p:cNvPicPr>
            <a:picLocks noChangeAspect="1"/>
          </p:cNvPicPr>
          <p:nvPr/>
        </p:nvPicPr>
        <p:blipFill>
          <a:blip r:embed="rId6"/>
          <a:stretch>
            <a:fillRect/>
          </a:stretch>
        </p:blipFill>
        <p:spPr>
          <a:xfrm>
            <a:off x="7059215" y="4491897"/>
            <a:ext cx="3237412" cy="2250607"/>
          </a:xfrm>
          <a:prstGeom prst="rect">
            <a:avLst/>
          </a:prstGeom>
        </p:spPr>
      </p:pic>
      <p:pic>
        <p:nvPicPr>
          <p:cNvPr id="12" name="Picture 11">
            <a:extLst>
              <a:ext uri="{FF2B5EF4-FFF2-40B4-BE49-F238E27FC236}">
                <a16:creationId xmlns:a16="http://schemas.microsoft.com/office/drawing/2014/main" id="{DAC1FDEE-696D-2C3A-6D59-4DBD94F55C00}"/>
              </a:ext>
            </a:extLst>
          </p:cNvPr>
          <p:cNvPicPr>
            <a:picLocks noChangeAspect="1"/>
          </p:cNvPicPr>
          <p:nvPr/>
        </p:nvPicPr>
        <p:blipFill>
          <a:blip r:embed="rId7"/>
          <a:stretch>
            <a:fillRect/>
          </a:stretch>
        </p:blipFill>
        <p:spPr>
          <a:xfrm>
            <a:off x="7354777" y="5597893"/>
            <a:ext cx="714432" cy="537301"/>
          </a:xfrm>
          <a:prstGeom prst="rect">
            <a:avLst/>
          </a:prstGeom>
        </p:spPr>
      </p:pic>
      <p:pic>
        <p:nvPicPr>
          <p:cNvPr id="14" name="Picture 13">
            <a:extLst>
              <a:ext uri="{FF2B5EF4-FFF2-40B4-BE49-F238E27FC236}">
                <a16:creationId xmlns:a16="http://schemas.microsoft.com/office/drawing/2014/main" id="{8461E518-8B26-15FD-97EF-DE2B3C557C4D}"/>
              </a:ext>
            </a:extLst>
          </p:cNvPr>
          <p:cNvPicPr>
            <a:picLocks noChangeAspect="1"/>
          </p:cNvPicPr>
          <p:nvPr/>
        </p:nvPicPr>
        <p:blipFill>
          <a:blip r:embed="rId8"/>
          <a:srcRect r="63125"/>
          <a:stretch>
            <a:fillRect/>
          </a:stretch>
        </p:blipFill>
        <p:spPr>
          <a:xfrm>
            <a:off x="4735930" y="2691498"/>
            <a:ext cx="2569580" cy="1557838"/>
          </a:xfrm>
          <a:prstGeom prst="rect">
            <a:avLst/>
          </a:prstGeom>
        </p:spPr>
      </p:pic>
    </p:spTree>
    <p:extLst>
      <p:ext uri="{BB962C8B-B14F-4D97-AF65-F5344CB8AC3E}">
        <p14:creationId xmlns:p14="http://schemas.microsoft.com/office/powerpoint/2010/main" val="27266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CF528-BE5B-C36A-F393-26805899E8E9}"/>
              </a:ext>
            </a:extLst>
          </p:cNvPr>
          <p:cNvSpPr>
            <a:spLocks noGrp="1"/>
          </p:cNvSpPr>
          <p:nvPr>
            <p:ph idx="1"/>
          </p:nvPr>
        </p:nvSpPr>
        <p:spPr/>
        <p:txBody>
          <a:bodyPr>
            <a:normAutofit/>
          </a:bodyPr>
          <a:lstStyle/>
          <a:p>
            <a:pPr marL="0" indent="0">
              <a:buNone/>
            </a:pPr>
            <a:r>
              <a:rPr lang="en-GB" sz="7200">
                <a:latin typeface="Century Gothic" panose="020B0502020202020204" pitchFamily="34" charset="0"/>
              </a:rPr>
              <a:t>I would like a ride in a hot air balloon.</a:t>
            </a:r>
          </a:p>
        </p:txBody>
      </p:sp>
      <p:pic>
        <p:nvPicPr>
          <p:cNvPr id="4" name="Picture 3">
            <a:extLst>
              <a:ext uri="{FF2B5EF4-FFF2-40B4-BE49-F238E27FC236}">
                <a16:creationId xmlns:a16="http://schemas.microsoft.com/office/drawing/2014/main" id="{AC024130-D641-7268-00B0-2B92D4BEE9BC}"/>
              </a:ext>
            </a:extLst>
          </p:cNvPr>
          <p:cNvPicPr>
            <a:picLocks noChangeAspect="1"/>
          </p:cNvPicPr>
          <p:nvPr/>
        </p:nvPicPr>
        <p:blipFill>
          <a:blip r:embed="rId2"/>
          <a:stretch>
            <a:fillRect/>
          </a:stretch>
        </p:blipFill>
        <p:spPr>
          <a:xfrm>
            <a:off x="0" y="1825625"/>
            <a:ext cx="12192000" cy="2756107"/>
          </a:xfrm>
          <a:prstGeom prst="rect">
            <a:avLst/>
          </a:prstGeom>
        </p:spPr>
      </p:pic>
      <p:sp>
        <p:nvSpPr>
          <p:cNvPr id="5" name="TextBox 4">
            <a:extLst>
              <a:ext uri="{FF2B5EF4-FFF2-40B4-BE49-F238E27FC236}">
                <a16:creationId xmlns:a16="http://schemas.microsoft.com/office/drawing/2014/main" id="{EF5D1587-4E38-D289-0974-53F3F22E2E4E}"/>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248854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4" name="Picture 3" descr="A line of blue and grey lines&#10;&#10;Description automatically generated">
            <a:extLst>
              <a:ext uri="{FF2B5EF4-FFF2-40B4-BE49-F238E27FC236}">
                <a16:creationId xmlns:a16="http://schemas.microsoft.com/office/drawing/2014/main" id="{D1A6BD3F-4A2E-D71E-03F1-243A86C2F718}"/>
              </a:ext>
            </a:extLst>
          </p:cNvPr>
          <p:cNvPicPr>
            <a:picLocks noChangeAspect="1"/>
          </p:cNvPicPr>
          <p:nvPr/>
        </p:nvPicPr>
        <p:blipFill>
          <a:blip r:embed="rId2"/>
          <a:stretch>
            <a:fillRect/>
          </a:stretch>
        </p:blipFill>
        <p:spPr>
          <a:xfrm>
            <a:off x="617755" y="1439047"/>
            <a:ext cx="7953375" cy="1714500"/>
          </a:xfrm>
          <a:prstGeom prst="rect">
            <a:avLst/>
          </a:prstGeom>
        </p:spPr>
      </p:pic>
      <p:sp>
        <p:nvSpPr>
          <p:cNvPr id="5" name="TextBox 7">
            <a:extLst>
              <a:ext uri="{FF2B5EF4-FFF2-40B4-BE49-F238E27FC236}">
                <a16:creationId xmlns:a16="http://schemas.microsoft.com/office/drawing/2014/main" id="{60F0FEAA-2BFF-4C53-0ADC-FB0FE3336592}"/>
              </a:ext>
            </a:extLst>
          </p:cNvPr>
          <p:cNvSpPr txBox="1"/>
          <p:nvPr/>
        </p:nvSpPr>
        <p:spPr>
          <a:xfrm>
            <a:off x="9107090" y="14379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3" name="Picture 2" descr="A black letter o&#10;&#10;AI-generated content may be incorrect.">
            <a:extLst>
              <a:ext uri="{FF2B5EF4-FFF2-40B4-BE49-F238E27FC236}">
                <a16:creationId xmlns:a16="http://schemas.microsoft.com/office/drawing/2014/main" id="{ABAB5FF1-E793-3F6A-FB65-AD7B4BBA960E}"/>
              </a:ext>
            </a:extLst>
          </p:cNvPr>
          <p:cNvPicPr>
            <a:picLocks noChangeAspect="1"/>
          </p:cNvPicPr>
          <p:nvPr/>
        </p:nvPicPr>
        <p:blipFill>
          <a:blip r:embed="rId3"/>
          <a:stretch>
            <a:fillRect/>
          </a:stretch>
        </p:blipFill>
        <p:spPr>
          <a:xfrm>
            <a:off x="2220225" y="3516848"/>
            <a:ext cx="2183606" cy="2797969"/>
          </a:xfrm>
          <a:prstGeom prst="rect">
            <a:avLst/>
          </a:prstGeom>
        </p:spPr>
      </p:pic>
      <p:pic>
        <p:nvPicPr>
          <p:cNvPr id="6" name="Picture 5" descr="A black number with a white background&#10;&#10;AI-generated content may be incorrect.">
            <a:extLst>
              <a:ext uri="{FF2B5EF4-FFF2-40B4-BE49-F238E27FC236}">
                <a16:creationId xmlns:a16="http://schemas.microsoft.com/office/drawing/2014/main" id="{3917FD6E-FD1F-66AD-CEBA-E719E63C445C}"/>
              </a:ext>
            </a:extLst>
          </p:cNvPr>
          <p:cNvPicPr>
            <a:picLocks noChangeAspect="1"/>
          </p:cNvPicPr>
          <p:nvPr/>
        </p:nvPicPr>
        <p:blipFill>
          <a:blip r:embed="rId4"/>
          <a:stretch>
            <a:fillRect/>
          </a:stretch>
        </p:blipFill>
        <p:spPr>
          <a:xfrm>
            <a:off x="5491162" y="3450431"/>
            <a:ext cx="3852862" cy="1469231"/>
          </a:xfrm>
          <a:prstGeom prst="rect">
            <a:avLst/>
          </a:prstGeom>
        </p:spPr>
      </p:pic>
      <p:pic>
        <p:nvPicPr>
          <p:cNvPr id="7" name="Picture 6" descr="A black text with letters&#10;&#10;AI-generated content may be incorrect.">
            <a:extLst>
              <a:ext uri="{FF2B5EF4-FFF2-40B4-BE49-F238E27FC236}">
                <a16:creationId xmlns:a16="http://schemas.microsoft.com/office/drawing/2014/main" id="{B73E3592-4F41-FE6D-F0EE-C1D546B461DB}"/>
              </a:ext>
            </a:extLst>
          </p:cNvPr>
          <p:cNvPicPr>
            <a:picLocks noChangeAspect="1"/>
          </p:cNvPicPr>
          <p:nvPr/>
        </p:nvPicPr>
        <p:blipFill>
          <a:blip r:embed="rId5"/>
          <a:stretch>
            <a:fillRect/>
          </a:stretch>
        </p:blipFill>
        <p:spPr>
          <a:xfrm>
            <a:off x="5491163" y="5336381"/>
            <a:ext cx="3852862" cy="1352550"/>
          </a:xfrm>
          <a:prstGeom prst="rect">
            <a:avLst/>
          </a:prstGeom>
        </p:spPr>
      </p:pic>
    </p:spTree>
    <p:extLst>
      <p:ext uri="{BB962C8B-B14F-4D97-AF65-F5344CB8AC3E}">
        <p14:creationId xmlns:p14="http://schemas.microsoft.com/office/powerpoint/2010/main" val="86972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EA8B-6ADE-45B6-8ABB-D249A36570EF}"/>
              </a:ext>
            </a:extLst>
          </p:cNvPr>
          <p:cNvSpPr>
            <a:spLocks noGrp="1"/>
          </p:cNvSpPr>
          <p:nvPr>
            <p:ph type="title"/>
          </p:nvPr>
        </p:nvSpPr>
        <p:spPr/>
        <p:txBody>
          <a:bodyPr/>
          <a:lstStyle/>
          <a:p>
            <a:r>
              <a:rPr lang="en-GB"/>
              <a:t>Write a sentence using these words</a:t>
            </a:r>
          </a:p>
        </p:txBody>
      </p:sp>
      <p:sp>
        <p:nvSpPr>
          <p:cNvPr id="3" name="Content Placeholder 2">
            <a:extLst>
              <a:ext uri="{FF2B5EF4-FFF2-40B4-BE49-F238E27FC236}">
                <a16:creationId xmlns:a16="http://schemas.microsoft.com/office/drawing/2014/main" id="{AEF3FE9E-15E1-4D0C-F8C4-CC002D801C4B}"/>
              </a:ext>
            </a:extLst>
          </p:cNvPr>
          <p:cNvSpPr>
            <a:spLocks noGrp="1"/>
          </p:cNvSpPr>
          <p:nvPr>
            <p:ph idx="1"/>
          </p:nvPr>
        </p:nvSpPr>
        <p:spPr>
          <a:xfrm>
            <a:off x="838200" y="5018313"/>
            <a:ext cx="10515600" cy="1158649"/>
          </a:xfrm>
        </p:spPr>
        <p:txBody>
          <a:bodyPr vert="horz" lIns="91440" tIns="45720" rIns="91440" bIns="45720" rtlCol="0" anchor="t">
            <a:normAutofit/>
          </a:bodyPr>
          <a:lstStyle/>
          <a:p>
            <a:pPr marL="0" indent="0">
              <a:buNone/>
            </a:pPr>
            <a:r>
              <a:rPr lang="en-GB" sz="6600">
                <a:latin typeface="+mj-lt"/>
              </a:rPr>
              <a:t>time		</a:t>
            </a:r>
            <a:r>
              <a:rPr lang="en-GB" sz="6600">
                <a:latin typeface="Century Gothic"/>
              </a:rPr>
              <a:t>		         	</a:t>
            </a:r>
            <a:r>
              <a:rPr lang="en-GB" sz="6600">
                <a:latin typeface="+mj-lt"/>
              </a:rPr>
              <a:t>like</a:t>
            </a:r>
          </a:p>
        </p:txBody>
      </p:sp>
      <p:sp>
        <p:nvSpPr>
          <p:cNvPr id="4" name="Content Placeholder 2">
            <a:extLst>
              <a:ext uri="{FF2B5EF4-FFF2-40B4-BE49-F238E27FC236}">
                <a16:creationId xmlns:a16="http://schemas.microsoft.com/office/drawing/2014/main" id="{40A46AF5-18BF-B494-AFD6-3D241F7CEC0A}"/>
              </a:ext>
            </a:extLst>
          </p:cNvPr>
          <p:cNvSpPr txBox="1">
            <a:spLocks/>
          </p:cNvSpPr>
          <p:nvPr/>
        </p:nvSpPr>
        <p:spPr>
          <a:xfrm>
            <a:off x="7761515" y="4920341"/>
            <a:ext cx="10515600" cy="11586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6600" b="0" i="0" u="none" strike="noStrike" kern="1200" cap="none" spc="0" normalizeH="0" baseline="0" noProof="0">
              <a:ln>
                <a:noFill/>
              </a:ln>
              <a:solidFill>
                <a:prstClr val="black"/>
              </a:solidFill>
              <a:effectLst/>
              <a:uLnTx/>
              <a:uFillTx/>
              <a:latin typeface="Century Gothic"/>
              <a:ea typeface="+mn-ea"/>
              <a:cs typeface="+mn-cs"/>
            </a:endParaRPr>
          </a:p>
        </p:txBody>
      </p:sp>
      <p:sp>
        <p:nvSpPr>
          <p:cNvPr id="5" name="Content Placeholder 2">
            <a:extLst>
              <a:ext uri="{FF2B5EF4-FFF2-40B4-BE49-F238E27FC236}">
                <a16:creationId xmlns:a16="http://schemas.microsoft.com/office/drawing/2014/main" id="{B55B5047-6908-2EC8-08C6-BD6FD2885893}"/>
              </a:ext>
            </a:extLst>
          </p:cNvPr>
          <p:cNvSpPr txBox="1">
            <a:spLocks/>
          </p:cNvSpPr>
          <p:nvPr/>
        </p:nvSpPr>
        <p:spPr>
          <a:xfrm>
            <a:off x="7683061" y="2270351"/>
            <a:ext cx="10496081" cy="11586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600">
                <a:solidFill>
                  <a:prstClr val="black"/>
                </a:solidFill>
                <a:latin typeface="+mj-lt"/>
              </a:rPr>
              <a:t>w</a:t>
            </a:r>
            <a:r>
              <a:rPr kumimoji="0" lang="en-GB" sz="6600" b="0" i="0" u="none" strike="noStrike" kern="1200" cap="none" spc="0" normalizeH="0" baseline="0" noProof="0" err="1">
                <a:ln>
                  <a:noFill/>
                </a:ln>
                <a:solidFill>
                  <a:prstClr val="black"/>
                </a:solidFill>
                <a:effectLst/>
                <a:uLnTx/>
                <a:uFillTx/>
                <a:latin typeface="+mj-lt"/>
                <a:ea typeface="+mn-ea"/>
                <a:cs typeface="+mn-cs"/>
              </a:rPr>
              <a:t>ould</a:t>
            </a:r>
            <a:endParaRPr kumimoji="0" lang="en-GB" sz="6600" b="0" i="0" u="none" strike="noStrike" kern="1200" cap="none" spc="0" normalizeH="0" baseline="0" noProof="0">
              <a:ln>
                <a:noFill/>
              </a:ln>
              <a:solidFill>
                <a:prstClr val="black"/>
              </a:solidFill>
              <a:effectLst/>
              <a:uLnTx/>
              <a:uFillTx/>
              <a:latin typeface="+mj-lt"/>
              <a:ea typeface="+mn-ea"/>
              <a:cs typeface="+mn-cs"/>
            </a:endParaRPr>
          </a:p>
        </p:txBody>
      </p:sp>
      <p:sp>
        <p:nvSpPr>
          <p:cNvPr id="6" name="TextBox 5">
            <a:extLst>
              <a:ext uri="{FF2B5EF4-FFF2-40B4-BE49-F238E27FC236}">
                <a16:creationId xmlns:a16="http://schemas.microsoft.com/office/drawing/2014/main" id="{480EFB9B-AF0F-0D7C-E514-5E418D0CDD9F}"/>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
        <p:nvSpPr>
          <p:cNvPr id="7" name="TextBox 6">
            <a:extLst>
              <a:ext uri="{FF2B5EF4-FFF2-40B4-BE49-F238E27FC236}">
                <a16:creationId xmlns:a16="http://schemas.microsoft.com/office/drawing/2014/main" id="{4A46AA85-08E9-76EA-3319-917B8C331E6D}"/>
              </a:ext>
            </a:extLst>
          </p:cNvPr>
          <p:cNvSpPr txBox="1"/>
          <p:nvPr/>
        </p:nvSpPr>
        <p:spPr>
          <a:xfrm>
            <a:off x="609600" y="2606566"/>
            <a:ext cx="2286319" cy="1200329"/>
          </a:xfrm>
          <a:prstGeom prst="rect">
            <a:avLst/>
          </a:prstGeom>
          <a:noFill/>
        </p:spPr>
        <p:txBody>
          <a:bodyPr wrap="square" rtlCol="0">
            <a:spAutoFit/>
          </a:bodyPr>
          <a:lstStyle/>
          <a:p>
            <a:r>
              <a:rPr lang="en-GB" b="1">
                <a:solidFill>
                  <a:srgbClr val="FF0000"/>
                </a:solidFill>
              </a:rPr>
              <a:t>Challenge:</a:t>
            </a:r>
          </a:p>
          <a:p>
            <a:r>
              <a:rPr lang="en-GB" b="1">
                <a:solidFill>
                  <a:srgbClr val="FF0000"/>
                </a:solidFill>
              </a:rPr>
              <a:t>Use more than one word in your sentence.</a:t>
            </a:r>
          </a:p>
        </p:txBody>
      </p:sp>
    </p:spTree>
    <p:extLst>
      <p:ext uri="{BB962C8B-B14F-4D97-AF65-F5344CB8AC3E}">
        <p14:creationId xmlns:p14="http://schemas.microsoft.com/office/powerpoint/2010/main" val="138061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Number bonds to 7</a:t>
            </a:r>
          </a:p>
        </p:txBody>
      </p:sp>
      <p:grpSp>
        <p:nvGrpSpPr>
          <p:cNvPr id="7" name="Group 6">
            <a:extLst>
              <a:ext uri="{FF2B5EF4-FFF2-40B4-BE49-F238E27FC236}">
                <a16:creationId xmlns:a16="http://schemas.microsoft.com/office/drawing/2014/main" id="{99914E95-3C2D-4318-AC61-F0ADDC89318E}"/>
              </a:ext>
            </a:extLst>
          </p:cNvPr>
          <p:cNvGrpSpPr/>
          <p:nvPr/>
        </p:nvGrpSpPr>
        <p:grpSpPr>
          <a:xfrm rot="16200000">
            <a:off x="905493" y="1178386"/>
            <a:ext cx="1665642" cy="1873300"/>
            <a:chOff x="6462139" y="1733798"/>
            <a:chExt cx="3401128" cy="3307627"/>
          </a:xfrm>
        </p:grpSpPr>
        <p:sp>
          <p:nvSpPr>
            <p:cNvPr id="8" name="Rounded Rectangle 7">
              <a:extLst>
                <a:ext uri="{FF2B5EF4-FFF2-40B4-BE49-F238E27FC236}">
                  <a16:creationId xmlns:a16="http://schemas.microsoft.com/office/drawing/2014/main" id="{7858AE7C-3A18-46D7-9519-E05C2F0B9D16}"/>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latin typeface="Century Gothic"/>
                <a:cs typeface="Century Gothic"/>
              </a:endParaRPr>
            </a:p>
          </p:txBody>
        </p:sp>
        <p:sp>
          <p:nvSpPr>
            <p:cNvPr id="10" name="Rounded Rectangle 9">
              <a:extLst>
                <a:ext uri="{FF2B5EF4-FFF2-40B4-BE49-F238E27FC236}">
                  <a16:creationId xmlns:a16="http://schemas.microsoft.com/office/drawing/2014/main" id="{F2257866-DC06-4E5E-BCB1-C5DE5C2B9FCA}"/>
                </a:ext>
              </a:extLst>
            </p:cNvPr>
            <p:cNvSpPr/>
            <p:nvPr/>
          </p:nvSpPr>
          <p:spPr>
            <a:xfrm rot="5400000">
              <a:off x="8625913" y="3804071"/>
              <a:ext cx="1232543" cy="1242164"/>
            </a:xfrm>
            <a:prstGeom prst="roundRect">
              <a:avLst/>
            </a:prstGeom>
            <a:ln w="19050">
              <a:solidFill>
                <a:srgbClr val="E50E4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latin typeface="Century Gothic"/>
                <a:cs typeface="Century Gothic"/>
              </a:endParaRPr>
            </a:p>
          </p:txBody>
        </p:sp>
        <p:sp>
          <p:nvSpPr>
            <p:cNvPr id="11" name="Rounded Rectangle 10">
              <a:extLst>
                <a:ext uri="{FF2B5EF4-FFF2-40B4-BE49-F238E27FC236}">
                  <a16:creationId xmlns:a16="http://schemas.microsoft.com/office/drawing/2014/main" id="{F2E157A7-3AFD-4133-9D16-667F26947915}"/>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latin typeface="Century Gothic"/>
                <a:cs typeface="Century Gothic"/>
              </a:endParaRPr>
            </a:p>
          </p:txBody>
        </p:sp>
        <p:cxnSp>
          <p:nvCxnSpPr>
            <p:cNvPr id="12" name="Straight Connector 11">
              <a:extLst>
                <a:ext uri="{FF2B5EF4-FFF2-40B4-BE49-F238E27FC236}">
                  <a16:creationId xmlns:a16="http://schemas.microsoft.com/office/drawing/2014/main" id="{CFB3E238-F128-48BC-A3C2-8E34D9F58246}"/>
                </a:ext>
              </a:extLst>
            </p:cNvPr>
            <p:cNvCxnSpPr>
              <a:cxnSpLocks/>
              <a:stCxn id="11" idx="3"/>
              <a:endCxn id="10"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E50C72E-9647-4A91-AF6E-3046A4B4B567}"/>
                </a:ext>
              </a:extLst>
            </p:cNvPr>
            <p:cNvCxnSpPr>
              <a:cxnSpLocks/>
              <a:stCxn id="11" idx="3"/>
              <a:endCxn id="8"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C7A2AC51-F05F-44E2-B442-A58CBECD63A7}"/>
              </a:ext>
            </a:extLst>
          </p:cNvPr>
          <p:cNvSpPr txBox="1"/>
          <p:nvPr/>
        </p:nvSpPr>
        <p:spPr>
          <a:xfrm>
            <a:off x="2167727" y="1359294"/>
            <a:ext cx="477179" cy="523220"/>
          </a:xfrm>
          <a:prstGeom prst="rect">
            <a:avLst/>
          </a:prstGeom>
          <a:noFill/>
        </p:spPr>
        <p:txBody>
          <a:bodyPr wrap="square" lIns="91440" tIns="45720" rIns="91440" bIns="45720" rtlCol="0" anchor="t">
            <a:spAutoFit/>
          </a:bodyPr>
          <a:lstStyle/>
          <a:p>
            <a:r>
              <a:rPr lang="en-GB" sz="2800">
                <a:latin typeface="Cambria Math"/>
                <a:ea typeface="Cambria Math"/>
              </a:rPr>
              <a:t>0</a:t>
            </a:r>
          </a:p>
        </p:txBody>
      </p:sp>
      <p:sp>
        <p:nvSpPr>
          <p:cNvPr id="17" name="TextBox 16">
            <a:extLst>
              <a:ext uri="{FF2B5EF4-FFF2-40B4-BE49-F238E27FC236}">
                <a16:creationId xmlns:a16="http://schemas.microsoft.com/office/drawing/2014/main" id="{737F8DEE-0D02-4985-A9FF-ADE67A6E53BC}"/>
              </a:ext>
            </a:extLst>
          </p:cNvPr>
          <p:cNvSpPr txBox="1"/>
          <p:nvPr/>
        </p:nvSpPr>
        <p:spPr>
          <a:xfrm>
            <a:off x="996120" y="1852016"/>
            <a:ext cx="477179" cy="523220"/>
          </a:xfrm>
          <a:prstGeom prst="rect">
            <a:avLst/>
          </a:prstGeom>
          <a:noFill/>
        </p:spPr>
        <p:txBody>
          <a:bodyPr wrap="square" lIns="91440" tIns="45720" rIns="91440" bIns="45720" rtlCol="0" anchor="t">
            <a:spAutoFit/>
          </a:bodyPr>
          <a:lstStyle/>
          <a:p>
            <a:r>
              <a:rPr lang="en-GB" sz="2800">
                <a:latin typeface="Cambria Math"/>
                <a:ea typeface="Cambria Math"/>
              </a:rPr>
              <a:t>7</a:t>
            </a:r>
          </a:p>
        </p:txBody>
      </p:sp>
      <p:grpSp>
        <p:nvGrpSpPr>
          <p:cNvPr id="18" name="Group 17">
            <a:extLst>
              <a:ext uri="{FF2B5EF4-FFF2-40B4-BE49-F238E27FC236}">
                <a16:creationId xmlns:a16="http://schemas.microsoft.com/office/drawing/2014/main" id="{FA1ECF92-2246-430E-A46E-589DD0A2EA58}"/>
              </a:ext>
            </a:extLst>
          </p:cNvPr>
          <p:cNvGrpSpPr/>
          <p:nvPr/>
        </p:nvGrpSpPr>
        <p:grpSpPr>
          <a:xfrm rot="16200000">
            <a:off x="875435" y="3035498"/>
            <a:ext cx="1665642" cy="1873300"/>
            <a:chOff x="6462139" y="1733798"/>
            <a:chExt cx="3401128" cy="3307627"/>
          </a:xfrm>
        </p:grpSpPr>
        <p:sp>
          <p:nvSpPr>
            <p:cNvPr id="19" name="Rounded Rectangle 7">
              <a:extLst>
                <a:ext uri="{FF2B5EF4-FFF2-40B4-BE49-F238E27FC236}">
                  <a16:creationId xmlns:a16="http://schemas.microsoft.com/office/drawing/2014/main" id="{184D7CDA-13D2-41CB-859B-ADC792515D87}"/>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0" name="Rounded Rectangle 9">
              <a:extLst>
                <a:ext uri="{FF2B5EF4-FFF2-40B4-BE49-F238E27FC236}">
                  <a16:creationId xmlns:a16="http://schemas.microsoft.com/office/drawing/2014/main" id="{8A17AB1B-B090-4D6C-A7EF-786A733918D3}"/>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1" name="Rounded Rectangle 10">
              <a:extLst>
                <a:ext uri="{FF2B5EF4-FFF2-40B4-BE49-F238E27FC236}">
                  <a16:creationId xmlns:a16="http://schemas.microsoft.com/office/drawing/2014/main" id="{FA9BA1C6-D344-45A0-B6C5-711D1789E900}"/>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22" name="Straight Connector 21">
              <a:extLst>
                <a:ext uri="{FF2B5EF4-FFF2-40B4-BE49-F238E27FC236}">
                  <a16:creationId xmlns:a16="http://schemas.microsoft.com/office/drawing/2014/main" id="{5FFDFFFF-6B7B-4FB3-A5ED-73FC8C1D1C77}"/>
                </a:ext>
              </a:extLst>
            </p:cNvPr>
            <p:cNvCxnSpPr>
              <a:cxnSpLocks/>
              <a:stCxn id="21" idx="3"/>
              <a:endCxn id="20"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47DDA6-A05D-401F-8B0B-D9334AF79E50}"/>
                </a:ext>
              </a:extLst>
            </p:cNvPr>
            <p:cNvCxnSpPr>
              <a:cxnSpLocks/>
              <a:stCxn id="21" idx="3"/>
              <a:endCxn id="19"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B5C7DD9B-298E-49C6-82CC-C4748490F684}"/>
              </a:ext>
            </a:extLst>
          </p:cNvPr>
          <p:cNvSpPr txBox="1"/>
          <p:nvPr/>
        </p:nvSpPr>
        <p:spPr>
          <a:xfrm>
            <a:off x="2137669" y="3216406"/>
            <a:ext cx="477179" cy="523220"/>
          </a:xfrm>
          <a:prstGeom prst="rect">
            <a:avLst/>
          </a:prstGeom>
          <a:noFill/>
        </p:spPr>
        <p:txBody>
          <a:bodyPr wrap="square" lIns="91440" tIns="45720" rIns="91440" bIns="45720" rtlCol="0" anchor="t">
            <a:spAutoFit/>
          </a:bodyPr>
          <a:lstStyle/>
          <a:p>
            <a:r>
              <a:rPr lang="en-GB" sz="2800">
                <a:latin typeface="Cambria Math"/>
                <a:ea typeface="Cambria Math"/>
              </a:rPr>
              <a:t>1</a:t>
            </a:r>
          </a:p>
        </p:txBody>
      </p:sp>
      <p:sp>
        <p:nvSpPr>
          <p:cNvPr id="25" name="TextBox 24">
            <a:extLst>
              <a:ext uri="{FF2B5EF4-FFF2-40B4-BE49-F238E27FC236}">
                <a16:creationId xmlns:a16="http://schemas.microsoft.com/office/drawing/2014/main" id="{DD712BB2-7AA8-4AB7-B7A8-592B3DD5DC8B}"/>
              </a:ext>
            </a:extLst>
          </p:cNvPr>
          <p:cNvSpPr txBox="1"/>
          <p:nvPr/>
        </p:nvSpPr>
        <p:spPr>
          <a:xfrm>
            <a:off x="966062" y="3709128"/>
            <a:ext cx="477179" cy="523220"/>
          </a:xfrm>
          <a:prstGeom prst="rect">
            <a:avLst/>
          </a:prstGeom>
          <a:noFill/>
        </p:spPr>
        <p:txBody>
          <a:bodyPr wrap="square" lIns="91440" tIns="45720" rIns="91440" bIns="45720" rtlCol="0" anchor="t">
            <a:spAutoFit/>
          </a:bodyPr>
          <a:lstStyle/>
          <a:p>
            <a:r>
              <a:rPr lang="en-GB" sz="2800">
                <a:latin typeface="Cambria Math"/>
                <a:ea typeface="Cambria Math"/>
              </a:rPr>
              <a:t>7</a:t>
            </a:r>
          </a:p>
        </p:txBody>
      </p:sp>
      <p:grpSp>
        <p:nvGrpSpPr>
          <p:cNvPr id="26" name="Group 25">
            <a:extLst>
              <a:ext uri="{FF2B5EF4-FFF2-40B4-BE49-F238E27FC236}">
                <a16:creationId xmlns:a16="http://schemas.microsoft.com/office/drawing/2014/main" id="{C0AF5F8B-A905-4013-A9F3-A97111140D90}"/>
              </a:ext>
            </a:extLst>
          </p:cNvPr>
          <p:cNvGrpSpPr/>
          <p:nvPr/>
        </p:nvGrpSpPr>
        <p:grpSpPr>
          <a:xfrm rot="16200000">
            <a:off x="875435" y="4892610"/>
            <a:ext cx="1665642" cy="1873300"/>
            <a:chOff x="6462139" y="1733798"/>
            <a:chExt cx="3401128" cy="3307627"/>
          </a:xfrm>
        </p:grpSpPr>
        <p:sp>
          <p:nvSpPr>
            <p:cNvPr id="27" name="Rounded Rectangle 7">
              <a:extLst>
                <a:ext uri="{FF2B5EF4-FFF2-40B4-BE49-F238E27FC236}">
                  <a16:creationId xmlns:a16="http://schemas.microsoft.com/office/drawing/2014/main" id="{728C09A6-EDEB-40AC-8183-08EAC71BCE44}"/>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8" name="Rounded Rectangle 9">
              <a:extLst>
                <a:ext uri="{FF2B5EF4-FFF2-40B4-BE49-F238E27FC236}">
                  <a16:creationId xmlns:a16="http://schemas.microsoft.com/office/drawing/2014/main" id="{C3A0CCE6-48DF-4A2C-9D0E-B00E61E4E14C}"/>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9" name="Rounded Rectangle 10">
              <a:extLst>
                <a:ext uri="{FF2B5EF4-FFF2-40B4-BE49-F238E27FC236}">
                  <a16:creationId xmlns:a16="http://schemas.microsoft.com/office/drawing/2014/main" id="{CEF51B10-0200-4360-B406-6BCB871CF434}"/>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30" name="Straight Connector 29">
              <a:extLst>
                <a:ext uri="{FF2B5EF4-FFF2-40B4-BE49-F238E27FC236}">
                  <a16:creationId xmlns:a16="http://schemas.microsoft.com/office/drawing/2014/main" id="{4094674D-E310-4282-8B11-E1AB86A46182}"/>
                </a:ext>
              </a:extLst>
            </p:cNvPr>
            <p:cNvCxnSpPr>
              <a:cxnSpLocks/>
              <a:stCxn id="29" idx="3"/>
              <a:endCxn id="28"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F5306D3-86E1-411B-B9B8-453BD6FC85B3}"/>
                </a:ext>
              </a:extLst>
            </p:cNvPr>
            <p:cNvCxnSpPr>
              <a:cxnSpLocks/>
              <a:stCxn id="29" idx="3"/>
              <a:endCxn id="27"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2" name="TextBox 31">
            <a:extLst>
              <a:ext uri="{FF2B5EF4-FFF2-40B4-BE49-F238E27FC236}">
                <a16:creationId xmlns:a16="http://schemas.microsoft.com/office/drawing/2014/main" id="{2C92453D-3775-4AF2-9C56-0A5220F6E033}"/>
              </a:ext>
            </a:extLst>
          </p:cNvPr>
          <p:cNvSpPr txBox="1"/>
          <p:nvPr/>
        </p:nvSpPr>
        <p:spPr>
          <a:xfrm>
            <a:off x="2137669" y="5073518"/>
            <a:ext cx="477179" cy="523220"/>
          </a:xfrm>
          <a:prstGeom prst="rect">
            <a:avLst/>
          </a:prstGeom>
          <a:noFill/>
        </p:spPr>
        <p:txBody>
          <a:bodyPr wrap="square" lIns="91440" tIns="45720" rIns="91440" bIns="45720" rtlCol="0" anchor="t">
            <a:spAutoFit/>
          </a:bodyPr>
          <a:lstStyle/>
          <a:p>
            <a:r>
              <a:rPr lang="en-GB" sz="2800">
                <a:latin typeface="Cambria Math"/>
                <a:ea typeface="Cambria Math"/>
              </a:rPr>
              <a:t>6</a:t>
            </a:r>
          </a:p>
        </p:txBody>
      </p:sp>
      <p:sp>
        <p:nvSpPr>
          <p:cNvPr id="33" name="TextBox 32">
            <a:extLst>
              <a:ext uri="{FF2B5EF4-FFF2-40B4-BE49-F238E27FC236}">
                <a16:creationId xmlns:a16="http://schemas.microsoft.com/office/drawing/2014/main" id="{7022C3CA-886A-425B-BAFE-EC1556ACD4E5}"/>
              </a:ext>
            </a:extLst>
          </p:cNvPr>
          <p:cNvSpPr txBox="1"/>
          <p:nvPr/>
        </p:nvSpPr>
        <p:spPr>
          <a:xfrm>
            <a:off x="2137668" y="6153980"/>
            <a:ext cx="477179" cy="523220"/>
          </a:xfrm>
          <a:prstGeom prst="rect">
            <a:avLst/>
          </a:prstGeom>
          <a:noFill/>
        </p:spPr>
        <p:txBody>
          <a:bodyPr wrap="square" lIns="91440" tIns="45720" rIns="91440" bIns="45720" rtlCol="0" anchor="t">
            <a:spAutoFit/>
          </a:bodyPr>
          <a:lstStyle/>
          <a:p>
            <a:r>
              <a:rPr lang="en-GB" sz="2800">
                <a:latin typeface="Cambria Math"/>
                <a:ea typeface="Cambria Math"/>
              </a:rPr>
              <a:t>1</a:t>
            </a:r>
          </a:p>
        </p:txBody>
      </p:sp>
      <p:grpSp>
        <p:nvGrpSpPr>
          <p:cNvPr id="34" name="Group 33">
            <a:extLst>
              <a:ext uri="{FF2B5EF4-FFF2-40B4-BE49-F238E27FC236}">
                <a16:creationId xmlns:a16="http://schemas.microsoft.com/office/drawing/2014/main" id="{9ECBEA30-E1D9-43F2-9738-8B72F95B85C1}"/>
              </a:ext>
            </a:extLst>
          </p:cNvPr>
          <p:cNvGrpSpPr/>
          <p:nvPr/>
        </p:nvGrpSpPr>
        <p:grpSpPr>
          <a:xfrm rot="16200000">
            <a:off x="3325798" y="1178386"/>
            <a:ext cx="1665642" cy="1873300"/>
            <a:chOff x="6462139" y="1733798"/>
            <a:chExt cx="3401128" cy="3307627"/>
          </a:xfrm>
        </p:grpSpPr>
        <p:sp>
          <p:nvSpPr>
            <p:cNvPr id="35" name="Rounded Rectangle 7">
              <a:extLst>
                <a:ext uri="{FF2B5EF4-FFF2-40B4-BE49-F238E27FC236}">
                  <a16:creationId xmlns:a16="http://schemas.microsoft.com/office/drawing/2014/main" id="{5D61D779-74B3-4516-9239-96210F0A8014}"/>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36" name="Rounded Rectangle 9">
              <a:extLst>
                <a:ext uri="{FF2B5EF4-FFF2-40B4-BE49-F238E27FC236}">
                  <a16:creationId xmlns:a16="http://schemas.microsoft.com/office/drawing/2014/main" id="{740F32DA-B8AE-4E03-B93D-A89589656655}"/>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37" name="Rounded Rectangle 10">
              <a:extLst>
                <a:ext uri="{FF2B5EF4-FFF2-40B4-BE49-F238E27FC236}">
                  <a16:creationId xmlns:a16="http://schemas.microsoft.com/office/drawing/2014/main" id="{9E9D7737-8B2E-4706-895C-03A577DD8D42}"/>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38" name="Straight Connector 37">
              <a:extLst>
                <a:ext uri="{FF2B5EF4-FFF2-40B4-BE49-F238E27FC236}">
                  <a16:creationId xmlns:a16="http://schemas.microsoft.com/office/drawing/2014/main" id="{C477A0F6-0EA9-4AA6-8354-CEAC92D9D745}"/>
                </a:ext>
              </a:extLst>
            </p:cNvPr>
            <p:cNvCxnSpPr>
              <a:cxnSpLocks/>
              <a:stCxn id="37" idx="3"/>
              <a:endCxn id="36"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2BC69A7-3B2F-4798-A630-9D2A37FBE197}"/>
                </a:ext>
              </a:extLst>
            </p:cNvPr>
            <p:cNvCxnSpPr>
              <a:cxnSpLocks/>
              <a:stCxn id="37" idx="3"/>
              <a:endCxn id="35"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a16="http://schemas.microsoft.com/office/drawing/2014/main" id="{87B7D343-EB9D-4B97-9ECF-6BFA97D0F733}"/>
              </a:ext>
            </a:extLst>
          </p:cNvPr>
          <p:cNvSpPr txBox="1"/>
          <p:nvPr/>
        </p:nvSpPr>
        <p:spPr>
          <a:xfrm>
            <a:off x="4588032" y="1359294"/>
            <a:ext cx="477179" cy="523220"/>
          </a:xfrm>
          <a:prstGeom prst="rect">
            <a:avLst/>
          </a:prstGeom>
          <a:noFill/>
        </p:spPr>
        <p:txBody>
          <a:bodyPr wrap="square" lIns="91440" tIns="45720" rIns="91440" bIns="45720" rtlCol="0" anchor="t">
            <a:spAutoFit/>
          </a:bodyPr>
          <a:lstStyle/>
          <a:p>
            <a:r>
              <a:rPr lang="en-GB" sz="2800">
                <a:latin typeface="Cambria Math"/>
                <a:ea typeface="Cambria Math"/>
              </a:rPr>
              <a:t>4</a:t>
            </a:r>
          </a:p>
        </p:txBody>
      </p:sp>
      <p:sp>
        <p:nvSpPr>
          <p:cNvPr id="41" name="TextBox 40">
            <a:extLst>
              <a:ext uri="{FF2B5EF4-FFF2-40B4-BE49-F238E27FC236}">
                <a16:creationId xmlns:a16="http://schemas.microsoft.com/office/drawing/2014/main" id="{D02437F6-AE4D-45B5-B9F9-0914CA6765DB}"/>
              </a:ext>
            </a:extLst>
          </p:cNvPr>
          <p:cNvSpPr txBox="1"/>
          <p:nvPr/>
        </p:nvSpPr>
        <p:spPr>
          <a:xfrm>
            <a:off x="4576636" y="2453181"/>
            <a:ext cx="477179" cy="523220"/>
          </a:xfrm>
          <a:prstGeom prst="rect">
            <a:avLst/>
          </a:prstGeom>
          <a:noFill/>
        </p:spPr>
        <p:txBody>
          <a:bodyPr wrap="square" lIns="91440" tIns="45720" rIns="91440" bIns="45720" rtlCol="0" anchor="t">
            <a:spAutoFit/>
          </a:bodyPr>
          <a:lstStyle/>
          <a:p>
            <a:r>
              <a:rPr lang="en-GB" sz="2800">
                <a:latin typeface="Cambria Math"/>
                <a:ea typeface="Cambria Math"/>
              </a:rPr>
              <a:t>3</a:t>
            </a:r>
          </a:p>
        </p:txBody>
      </p:sp>
      <p:grpSp>
        <p:nvGrpSpPr>
          <p:cNvPr id="42" name="Group 41">
            <a:extLst>
              <a:ext uri="{FF2B5EF4-FFF2-40B4-BE49-F238E27FC236}">
                <a16:creationId xmlns:a16="http://schemas.microsoft.com/office/drawing/2014/main" id="{B7A539A4-65F8-4BA6-8AA1-30C9A62FCEF2}"/>
              </a:ext>
            </a:extLst>
          </p:cNvPr>
          <p:cNvGrpSpPr/>
          <p:nvPr/>
        </p:nvGrpSpPr>
        <p:grpSpPr>
          <a:xfrm rot="16200000">
            <a:off x="3284344" y="3072795"/>
            <a:ext cx="1665642" cy="1873300"/>
            <a:chOff x="6462139" y="1733798"/>
            <a:chExt cx="3401128" cy="3307627"/>
          </a:xfrm>
        </p:grpSpPr>
        <p:sp>
          <p:nvSpPr>
            <p:cNvPr id="43" name="Rounded Rectangle 7">
              <a:extLst>
                <a:ext uri="{FF2B5EF4-FFF2-40B4-BE49-F238E27FC236}">
                  <a16:creationId xmlns:a16="http://schemas.microsoft.com/office/drawing/2014/main" id="{88D03A78-C817-4FD7-B692-ACEC47905869}"/>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44" name="Rounded Rectangle 9">
              <a:extLst>
                <a:ext uri="{FF2B5EF4-FFF2-40B4-BE49-F238E27FC236}">
                  <a16:creationId xmlns:a16="http://schemas.microsoft.com/office/drawing/2014/main" id="{66E432A8-9E66-401F-AA34-5077C59D977B}"/>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45" name="Rounded Rectangle 10">
              <a:extLst>
                <a:ext uri="{FF2B5EF4-FFF2-40B4-BE49-F238E27FC236}">
                  <a16:creationId xmlns:a16="http://schemas.microsoft.com/office/drawing/2014/main" id="{2D205408-2396-4D9A-8E8F-DB3648B0949A}"/>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46" name="Straight Connector 45">
              <a:extLst>
                <a:ext uri="{FF2B5EF4-FFF2-40B4-BE49-F238E27FC236}">
                  <a16:creationId xmlns:a16="http://schemas.microsoft.com/office/drawing/2014/main" id="{883A79F1-9CF3-475D-83A3-3C0D8525399E}"/>
                </a:ext>
              </a:extLst>
            </p:cNvPr>
            <p:cNvCxnSpPr>
              <a:cxnSpLocks/>
              <a:stCxn id="45" idx="3"/>
              <a:endCxn id="44"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70B4C59-EB80-4690-A005-ABCB4E430D8F}"/>
                </a:ext>
              </a:extLst>
            </p:cNvPr>
            <p:cNvCxnSpPr>
              <a:cxnSpLocks/>
              <a:stCxn id="45" idx="3"/>
              <a:endCxn id="43"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48" name="TextBox 47">
            <a:extLst>
              <a:ext uri="{FF2B5EF4-FFF2-40B4-BE49-F238E27FC236}">
                <a16:creationId xmlns:a16="http://schemas.microsoft.com/office/drawing/2014/main" id="{14E368AB-6E5E-455A-8875-81FF3ED31CB2}"/>
              </a:ext>
            </a:extLst>
          </p:cNvPr>
          <p:cNvSpPr txBox="1"/>
          <p:nvPr/>
        </p:nvSpPr>
        <p:spPr>
          <a:xfrm>
            <a:off x="4546578" y="3253703"/>
            <a:ext cx="477179" cy="523220"/>
          </a:xfrm>
          <a:prstGeom prst="rect">
            <a:avLst/>
          </a:prstGeom>
          <a:noFill/>
        </p:spPr>
        <p:txBody>
          <a:bodyPr wrap="square" lIns="91440" tIns="45720" rIns="91440" bIns="45720" rtlCol="0" anchor="t">
            <a:spAutoFit/>
          </a:bodyPr>
          <a:lstStyle/>
          <a:p>
            <a:r>
              <a:rPr lang="en-GB" sz="2800">
                <a:latin typeface="Cambria Math"/>
                <a:ea typeface="Cambria Math"/>
              </a:rPr>
              <a:t>5</a:t>
            </a:r>
          </a:p>
        </p:txBody>
      </p:sp>
      <p:sp>
        <p:nvSpPr>
          <p:cNvPr id="49" name="TextBox 48">
            <a:extLst>
              <a:ext uri="{FF2B5EF4-FFF2-40B4-BE49-F238E27FC236}">
                <a16:creationId xmlns:a16="http://schemas.microsoft.com/office/drawing/2014/main" id="{A034FE79-6DE1-4D87-B80A-0669BA782CF1}"/>
              </a:ext>
            </a:extLst>
          </p:cNvPr>
          <p:cNvSpPr txBox="1"/>
          <p:nvPr/>
        </p:nvSpPr>
        <p:spPr>
          <a:xfrm>
            <a:off x="4530344" y="4348415"/>
            <a:ext cx="477179" cy="523220"/>
          </a:xfrm>
          <a:prstGeom prst="rect">
            <a:avLst/>
          </a:prstGeom>
          <a:noFill/>
        </p:spPr>
        <p:txBody>
          <a:bodyPr wrap="square" lIns="91440" tIns="45720" rIns="91440" bIns="45720" rtlCol="0" anchor="t">
            <a:spAutoFit/>
          </a:bodyPr>
          <a:lstStyle/>
          <a:p>
            <a:r>
              <a:rPr lang="en-GB" sz="2800">
                <a:latin typeface="Cambria Math"/>
                <a:ea typeface="Cambria Math"/>
              </a:rPr>
              <a:t>2</a:t>
            </a:r>
          </a:p>
        </p:txBody>
      </p:sp>
      <p:grpSp>
        <p:nvGrpSpPr>
          <p:cNvPr id="50" name="Group 49">
            <a:extLst>
              <a:ext uri="{FF2B5EF4-FFF2-40B4-BE49-F238E27FC236}">
                <a16:creationId xmlns:a16="http://schemas.microsoft.com/office/drawing/2014/main" id="{6E5F8F13-39A8-4195-9ED3-16348BE13686}"/>
              </a:ext>
            </a:extLst>
          </p:cNvPr>
          <p:cNvGrpSpPr/>
          <p:nvPr/>
        </p:nvGrpSpPr>
        <p:grpSpPr>
          <a:xfrm rot="16200000">
            <a:off x="3295740" y="4954486"/>
            <a:ext cx="1665642" cy="1873300"/>
            <a:chOff x="6462139" y="1733798"/>
            <a:chExt cx="3401128" cy="3307627"/>
          </a:xfrm>
        </p:grpSpPr>
        <p:sp>
          <p:nvSpPr>
            <p:cNvPr id="51" name="Rounded Rectangle 7">
              <a:extLst>
                <a:ext uri="{FF2B5EF4-FFF2-40B4-BE49-F238E27FC236}">
                  <a16:creationId xmlns:a16="http://schemas.microsoft.com/office/drawing/2014/main" id="{39D9A47B-7D4D-4280-8D3A-F0FDC32C3818}"/>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52" name="Rounded Rectangle 9">
              <a:extLst>
                <a:ext uri="{FF2B5EF4-FFF2-40B4-BE49-F238E27FC236}">
                  <a16:creationId xmlns:a16="http://schemas.microsoft.com/office/drawing/2014/main" id="{ACA058C0-6F74-416B-A492-3D64447A5FC4}"/>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53" name="Rounded Rectangle 10">
              <a:extLst>
                <a:ext uri="{FF2B5EF4-FFF2-40B4-BE49-F238E27FC236}">
                  <a16:creationId xmlns:a16="http://schemas.microsoft.com/office/drawing/2014/main" id="{DE468BA3-5F55-405A-9062-38DD692D655B}"/>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54" name="Straight Connector 53">
              <a:extLst>
                <a:ext uri="{FF2B5EF4-FFF2-40B4-BE49-F238E27FC236}">
                  <a16:creationId xmlns:a16="http://schemas.microsoft.com/office/drawing/2014/main" id="{23E6966E-252F-436E-A990-7B712922E4B9}"/>
                </a:ext>
              </a:extLst>
            </p:cNvPr>
            <p:cNvCxnSpPr>
              <a:cxnSpLocks/>
              <a:stCxn id="53" idx="3"/>
              <a:endCxn id="52"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E8C9A80-92F9-4817-A57D-397505C09D9C}"/>
                </a:ext>
              </a:extLst>
            </p:cNvPr>
            <p:cNvCxnSpPr>
              <a:cxnSpLocks/>
              <a:stCxn id="53" idx="3"/>
              <a:endCxn id="51"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56" name="TextBox 55">
            <a:extLst>
              <a:ext uri="{FF2B5EF4-FFF2-40B4-BE49-F238E27FC236}">
                <a16:creationId xmlns:a16="http://schemas.microsoft.com/office/drawing/2014/main" id="{F6065999-A149-4591-96B1-803497C28F47}"/>
              </a:ext>
            </a:extLst>
          </p:cNvPr>
          <p:cNvSpPr txBox="1"/>
          <p:nvPr/>
        </p:nvSpPr>
        <p:spPr>
          <a:xfrm>
            <a:off x="4546577" y="6200416"/>
            <a:ext cx="477179" cy="523220"/>
          </a:xfrm>
          <a:prstGeom prst="rect">
            <a:avLst/>
          </a:prstGeom>
          <a:noFill/>
        </p:spPr>
        <p:txBody>
          <a:bodyPr wrap="square" lIns="91440" tIns="45720" rIns="91440" bIns="45720" rtlCol="0" anchor="t">
            <a:spAutoFit/>
          </a:bodyPr>
          <a:lstStyle/>
          <a:p>
            <a:r>
              <a:rPr lang="en-GB" sz="2800">
                <a:latin typeface="Cambria Math"/>
                <a:ea typeface="Cambria Math"/>
              </a:rPr>
              <a:t>5</a:t>
            </a:r>
          </a:p>
        </p:txBody>
      </p:sp>
      <p:sp>
        <p:nvSpPr>
          <p:cNvPr id="57" name="TextBox 56">
            <a:extLst>
              <a:ext uri="{FF2B5EF4-FFF2-40B4-BE49-F238E27FC236}">
                <a16:creationId xmlns:a16="http://schemas.microsoft.com/office/drawing/2014/main" id="{2DDC27FB-9BD6-444C-A8CF-737D027EAFE5}"/>
              </a:ext>
            </a:extLst>
          </p:cNvPr>
          <p:cNvSpPr txBox="1"/>
          <p:nvPr/>
        </p:nvSpPr>
        <p:spPr>
          <a:xfrm>
            <a:off x="3386367" y="5628116"/>
            <a:ext cx="477179" cy="523220"/>
          </a:xfrm>
          <a:prstGeom prst="rect">
            <a:avLst/>
          </a:prstGeom>
          <a:noFill/>
        </p:spPr>
        <p:txBody>
          <a:bodyPr wrap="square" lIns="91440" tIns="45720" rIns="91440" bIns="45720" rtlCol="0" anchor="t">
            <a:spAutoFit/>
          </a:bodyPr>
          <a:lstStyle/>
          <a:p>
            <a:r>
              <a:rPr lang="en-GB" sz="2800">
                <a:latin typeface="Cambria Math"/>
                <a:ea typeface="Cambria Math"/>
              </a:rPr>
              <a:t>7</a:t>
            </a:r>
          </a:p>
        </p:txBody>
      </p:sp>
      <p:sp>
        <p:nvSpPr>
          <p:cNvPr id="58" name="Oval 57">
            <a:extLst>
              <a:ext uri="{FF2B5EF4-FFF2-40B4-BE49-F238E27FC236}">
                <a16:creationId xmlns:a16="http://schemas.microsoft.com/office/drawing/2014/main" id="{654B87AD-55AC-468F-ABFA-F53E063BC3EA}"/>
              </a:ext>
            </a:extLst>
          </p:cNvPr>
          <p:cNvSpPr/>
          <p:nvPr/>
        </p:nvSpPr>
        <p:spPr>
          <a:xfrm>
            <a:off x="3109675" y="1047712"/>
            <a:ext cx="2665484" cy="208941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5CB85456-9CB6-4056-A85D-B10FA42A04EE}"/>
              </a:ext>
            </a:extLst>
          </p:cNvPr>
          <p:cNvGrpSpPr/>
          <p:nvPr/>
        </p:nvGrpSpPr>
        <p:grpSpPr>
          <a:xfrm rot="16200000">
            <a:off x="6391087" y="1510880"/>
            <a:ext cx="3529080" cy="3596195"/>
            <a:chOff x="6462139" y="1733798"/>
            <a:chExt cx="3401128" cy="3307627"/>
          </a:xfrm>
        </p:grpSpPr>
        <p:sp>
          <p:nvSpPr>
            <p:cNvPr id="60" name="Rounded Rectangle 7">
              <a:extLst>
                <a:ext uri="{FF2B5EF4-FFF2-40B4-BE49-F238E27FC236}">
                  <a16:creationId xmlns:a16="http://schemas.microsoft.com/office/drawing/2014/main" id="{4219FEE6-A094-4AB0-A44F-A1A2CEC0CABF}"/>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1" name="Rounded Rectangle 9">
              <a:extLst>
                <a:ext uri="{FF2B5EF4-FFF2-40B4-BE49-F238E27FC236}">
                  <a16:creationId xmlns:a16="http://schemas.microsoft.com/office/drawing/2014/main" id="{B23B3218-CFD4-4AC3-8C79-767B465BAA0F}"/>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2" name="Rounded Rectangle 10">
              <a:extLst>
                <a:ext uri="{FF2B5EF4-FFF2-40B4-BE49-F238E27FC236}">
                  <a16:creationId xmlns:a16="http://schemas.microsoft.com/office/drawing/2014/main" id="{7FFC9990-19A8-44F0-BE9A-9B6F0C31E383}"/>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63" name="Straight Connector 62">
              <a:extLst>
                <a:ext uri="{FF2B5EF4-FFF2-40B4-BE49-F238E27FC236}">
                  <a16:creationId xmlns:a16="http://schemas.microsoft.com/office/drawing/2014/main" id="{2A2C9FCE-C711-486C-BDA0-D0CBE524DAF6}"/>
                </a:ext>
              </a:extLst>
            </p:cNvPr>
            <p:cNvCxnSpPr>
              <a:cxnSpLocks/>
              <a:stCxn id="62" idx="3"/>
              <a:endCxn id="61"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8A194D4A-AF63-4972-BAF8-FB33DDD4BB41}"/>
                </a:ext>
              </a:extLst>
            </p:cNvPr>
            <p:cNvCxnSpPr>
              <a:cxnSpLocks/>
              <a:stCxn id="62" idx="3"/>
              <a:endCxn id="60"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65" name="Google Shape;1356;p92">
            <a:extLst>
              <a:ext uri="{FF2B5EF4-FFF2-40B4-BE49-F238E27FC236}">
                <a16:creationId xmlns:a16="http://schemas.microsoft.com/office/drawing/2014/main" id="{66FC2D4F-3A27-0D2F-A3FA-215E0ADEB888}"/>
              </a:ext>
            </a:extLst>
          </p:cNvPr>
          <p:cNvGrpSpPr>
            <a:grpSpLocks noChangeAspect="1"/>
          </p:cNvGrpSpPr>
          <p:nvPr/>
        </p:nvGrpSpPr>
        <p:grpSpPr>
          <a:xfrm>
            <a:off x="8813106" y="1654206"/>
            <a:ext cx="367057" cy="440413"/>
            <a:chOff x="2305050" y="5353050"/>
            <a:chExt cx="600075" cy="725025"/>
          </a:xfrm>
        </p:grpSpPr>
        <p:sp>
          <p:nvSpPr>
            <p:cNvPr id="67" name="Google Shape;1357;p92">
              <a:extLst>
                <a:ext uri="{FF2B5EF4-FFF2-40B4-BE49-F238E27FC236}">
                  <a16:creationId xmlns:a16="http://schemas.microsoft.com/office/drawing/2014/main" id="{B638A572-2AC1-6D83-F722-57E43E474E32}"/>
                </a:ext>
              </a:extLst>
            </p:cNvPr>
            <p:cNvSpPr/>
            <p:nvPr/>
          </p:nvSpPr>
          <p:spPr>
            <a:xfrm>
              <a:off x="2488087" y="5353050"/>
              <a:ext cx="234000" cy="133350"/>
            </a:xfrm>
            <a:prstGeom prst="round2SameRect">
              <a:avLst>
                <a:gd name="adj1" fmla="val 16667"/>
                <a:gd name="adj2" fmla="val 0"/>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1358;p92">
              <a:extLst>
                <a:ext uri="{FF2B5EF4-FFF2-40B4-BE49-F238E27FC236}">
                  <a16:creationId xmlns:a16="http://schemas.microsoft.com/office/drawing/2014/main" id="{79272A59-9E2E-8231-F76D-B0993C520564}"/>
                </a:ext>
              </a:extLst>
            </p:cNvPr>
            <p:cNvSpPr/>
            <p:nvPr/>
          </p:nvSpPr>
          <p:spPr>
            <a:xfrm>
              <a:off x="2305050" y="5476875"/>
              <a:ext cx="600075" cy="601200"/>
            </a:xfrm>
            <a:prstGeom prst="rect">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1359;p92">
              <a:extLst>
                <a:ext uri="{FF2B5EF4-FFF2-40B4-BE49-F238E27FC236}">
                  <a16:creationId xmlns:a16="http://schemas.microsoft.com/office/drawing/2014/main" id="{A42247C7-4EBE-7D59-FB9F-3D9FF8A2D342}"/>
                </a:ext>
              </a:extLst>
            </p:cNvPr>
            <p:cNvSpPr/>
            <p:nvPr/>
          </p:nvSpPr>
          <p:spPr>
            <a:xfrm>
              <a:off x="2452687" y="5625075"/>
              <a:ext cx="304800" cy="304800"/>
            </a:xfrm>
            <a:prstGeom prst="ellipse">
              <a:avLst/>
            </a:prstGeom>
            <a:solidFill>
              <a:srgbClr val="9E861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73" name="Google Shape;1356;p92">
            <a:extLst>
              <a:ext uri="{FF2B5EF4-FFF2-40B4-BE49-F238E27FC236}">
                <a16:creationId xmlns:a16="http://schemas.microsoft.com/office/drawing/2014/main" id="{E13B36E8-CCD1-626F-CD3E-AA857838BC37}"/>
              </a:ext>
            </a:extLst>
          </p:cNvPr>
          <p:cNvGrpSpPr>
            <a:grpSpLocks noChangeAspect="1"/>
          </p:cNvGrpSpPr>
          <p:nvPr/>
        </p:nvGrpSpPr>
        <p:grpSpPr>
          <a:xfrm>
            <a:off x="9357416" y="2154266"/>
            <a:ext cx="367057" cy="440413"/>
            <a:chOff x="2305050" y="5353050"/>
            <a:chExt cx="600075" cy="725025"/>
          </a:xfrm>
        </p:grpSpPr>
        <p:sp>
          <p:nvSpPr>
            <p:cNvPr id="75" name="Google Shape;1357;p92">
              <a:extLst>
                <a:ext uri="{FF2B5EF4-FFF2-40B4-BE49-F238E27FC236}">
                  <a16:creationId xmlns:a16="http://schemas.microsoft.com/office/drawing/2014/main" id="{C2BA8015-DCBD-FB1C-13AA-54A1CAAEBB17}"/>
                </a:ext>
              </a:extLst>
            </p:cNvPr>
            <p:cNvSpPr/>
            <p:nvPr/>
          </p:nvSpPr>
          <p:spPr>
            <a:xfrm>
              <a:off x="2488087" y="5353050"/>
              <a:ext cx="234000" cy="133350"/>
            </a:xfrm>
            <a:prstGeom prst="round2SameRect">
              <a:avLst>
                <a:gd name="adj1" fmla="val 16667"/>
                <a:gd name="adj2" fmla="val 0"/>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1358;p92">
              <a:extLst>
                <a:ext uri="{FF2B5EF4-FFF2-40B4-BE49-F238E27FC236}">
                  <a16:creationId xmlns:a16="http://schemas.microsoft.com/office/drawing/2014/main" id="{A068EC20-E643-C8A7-5670-53B470935246}"/>
                </a:ext>
              </a:extLst>
            </p:cNvPr>
            <p:cNvSpPr/>
            <p:nvPr/>
          </p:nvSpPr>
          <p:spPr>
            <a:xfrm>
              <a:off x="2305050" y="5476875"/>
              <a:ext cx="600075" cy="601200"/>
            </a:xfrm>
            <a:prstGeom prst="rect">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1359;p92">
              <a:extLst>
                <a:ext uri="{FF2B5EF4-FFF2-40B4-BE49-F238E27FC236}">
                  <a16:creationId xmlns:a16="http://schemas.microsoft.com/office/drawing/2014/main" id="{E5939AB9-9CB8-1613-9082-816AA0DD9908}"/>
                </a:ext>
              </a:extLst>
            </p:cNvPr>
            <p:cNvSpPr/>
            <p:nvPr/>
          </p:nvSpPr>
          <p:spPr>
            <a:xfrm>
              <a:off x="2452687" y="5625075"/>
              <a:ext cx="304800" cy="304800"/>
            </a:xfrm>
            <a:prstGeom prst="ellipse">
              <a:avLst/>
            </a:prstGeom>
            <a:solidFill>
              <a:srgbClr val="9E861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79" name="Google Shape;1356;p92">
            <a:extLst>
              <a:ext uri="{FF2B5EF4-FFF2-40B4-BE49-F238E27FC236}">
                <a16:creationId xmlns:a16="http://schemas.microsoft.com/office/drawing/2014/main" id="{DFABDE17-6E31-E13B-B028-23B28C72DD65}"/>
              </a:ext>
            </a:extLst>
          </p:cNvPr>
          <p:cNvGrpSpPr>
            <a:grpSpLocks noChangeAspect="1"/>
          </p:cNvGrpSpPr>
          <p:nvPr/>
        </p:nvGrpSpPr>
        <p:grpSpPr>
          <a:xfrm>
            <a:off x="8820095" y="2155921"/>
            <a:ext cx="367057" cy="440413"/>
            <a:chOff x="2305050" y="5353050"/>
            <a:chExt cx="600075" cy="725025"/>
          </a:xfrm>
        </p:grpSpPr>
        <p:sp>
          <p:nvSpPr>
            <p:cNvPr id="81" name="Google Shape;1357;p92">
              <a:extLst>
                <a:ext uri="{FF2B5EF4-FFF2-40B4-BE49-F238E27FC236}">
                  <a16:creationId xmlns:a16="http://schemas.microsoft.com/office/drawing/2014/main" id="{371F7428-13D8-D77B-D1A8-2528F8E2B79C}"/>
                </a:ext>
              </a:extLst>
            </p:cNvPr>
            <p:cNvSpPr/>
            <p:nvPr/>
          </p:nvSpPr>
          <p:spPr>
            <a:xfrm>
              <a:off x="2488087" y="5353050"/>
              <a:ext cx="234000" cy="133350"/>
            </a:xfrm>
            <a:prstGeom prst="round2SameRect">
              <a:avLst>
                <a:gd name="adj1" fmla="val 16667"/>
                <a:gd name="adj2" fmla="val 0"/>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 name="Google Shape;1358;p92">
              <a:extLst>
                <a:ext uri="{FF2B5EF4-FFF2-40B4-BE49-F238E27FC236}">
                  <a16:creationId xmlns:a16="http://schemas.microsoft.com/office/drawing/2014/main" id="{63B603C5-752D-5FC6-DA9A-EE8CE44561EC}"/>
                </a:ext>
              </a:extLst>
            </p:cNvPr>
            <p:cNvSpPr/>
            <p:nvPr/>
          </p:nvSpPr>
          <p:spPr>
            <a:xfrm>
              <a:off x="2305050" y="5476875"/>
              <a:ext cx="600075" cy="601200"/>
            </a:xfrm>
            <a:prstGeom prst="rect">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1359;p92">
              <a:extLst>
                <a:ext uri="{FF2B5EF4-FFF2-40B4-BE49-F238E27FC236}">
                  <a16:creationId xmlns:a16="http://schemas.microsoft.com/office/drawing/2014/main" id="{B0AF5B91-5A08-71B9-0751-AAE6E5B8848F}"/>
                </a:ext>
              </a:extLst>
            </p:cNvPr>
            <p:cNvSpPr/>
            <p:nvPr/>
          </p:nvSpPr>
          <p:spPr>
            <a:xfrm>
              <a:off x="2452687" y="5625075"/>
              <a:ext cx="304800" cy="304800"/>
            </a:xfrm>
            <a:prstGeom prst="ellipse">
              <a:avLst/>
            </a:prstGeom>
            <a:solidFill>
              <a:srgbClr val="9E861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84" name="Google Shape;1356;p92">
            <a:extLst>
              <a:ext uri="{FF2B5EF4-FFF2-40B4-BE49-F238E27FC236}">
                <a16:creationId xmlns:a16="http://schemas.microsoft.com/office/drawing/2014/main" id="{1B4B72F9-5C9C-139D-7550-E43CF1E11C5F}"/>
              </a:ext>
            </a:extLst>
          </p:cNvPr>
          <p:cNvGrpSpPr>
            <a:grpSpLocks noChangeAspect="1"/>
          </p:cNvGrpSpPr>
          <p:nvPr/>
        </p:nvGrpSpPr>
        <p:grpSpPr>
          <a:xfrm>
            <a:off x="9357416" y="1654206"/>
            <a:ext cx="367057" cy="440413"/>
            <a:chOff x="2305050" y="5353050"/>
            <a:chExt cx="600075" cy="725025"/>
          </a:xfrm>
        </p:grpSpPr>
        <p:sp>
          <p:nvSpPr>
            <p:cNvPr id="85" name="Google Shape;1357;p92">
              <a:extLst>
                <a:ext uri="{FF2B5EF4-FFF2-40B4-BE49-F238E27FC236}">
                  <a16:creationId xmlns:a16="http://schemas.microsoft.com/office/drawing/2014/main" id="{620C5122-AF74-623D-A8C3-6D71530DFDA3}"/>
                </a:ext>
              </a:extLst>
            </p:cNvPr>
            <p:cNvSpPr/>
            <p:nvPr/>
          </p:nvSpPr>
          <p:spPr>
            <a:xfrm>
              <a:off x="2488087" y="5353050"/>
              <a:ext cx="234000" cy="133350"/>
            </a:xfrm>
            <a:prstGeom prst="round2SameRect">
              <a:avLst>
                <a:gd name="adj1" fmla="val 16667"/>
                <a:gd name="adj2" fmla="val 0"/>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1358;p92">
              <a:extLst>
                <a:ext uri="{FF2B5EF4-FFF2-40B4-BE49-F238E27FC236}">
                  <a16:creationId xmlns:a16="http://schemas.microsoft.com/office/drawing/2014/main" id="{558D2CD7-DA2F-7A15-8E15-3F9F16A35E95}"/>
                </a:ext>
              </a:extLst>
            </p:cNvPr>
            <p:cNvSpPr/>
            <p:nvPr/>
          </p:nvSpPr>
          <p:spPr>
            <a:xfrm>
              <a:off x="2305050" y="5476875"/>
              <a:ext cx="600075" cy="601200"/>
            </a:xfrm>
            <a:prstGeom prst="rect">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 name="Google Shape;1359;p92">
              <a:extLst>
                <a:ext uri="{FF2B5EF4-FFF2-40B4-BE49-F238E27FC236}">
                  <a16:creationId xmlns:a16="http://schemas.microsoft.com/office/drawing/2014/main" id="{EC1EBA31-BBA9-100C-096F-98BFCA4002BF}"/>
                </a:ext>
              </a:extLst>
            </p:cNvPr>
            <p:cNvSpPr/>
            <p:nvPr/>
          </p:nvSpPr>
          <p:spPr>
            <a:xfrm>
              <a:off x="2452687" y="5625075"/>
              <a:ext cx="304800" cy="304800"/>
            </a:xfrm>
            <a:prstGeom prst="ellipse">
              <a:avLst/>
            </a:prstGeom>
            <a:solidFill>
              <a:srgbClr val="9E861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88" name="Google Shape;1360;p92">
            <a:extLst>
              <a:ext uri="{FF2B5EF4-FFF2-40B4-BE49-F238E27FC236}">
                <a16:creationId xmlns:a16="http://schemas.microsoft.com/office/drawing/2014/main" id="{F5F932AC-F38B-2445-EA8B-89833A4A6E98}"/>
              </a:ext>
            </a:extLst>
          </p:cNvPr>
          <p:cNvGrpSpPr>
            <a:grpSpLocks noChangeAspect="1"/>
          </p:cNvGrpSpPr>
          <p:nvPr/>
        </p:nvGrpSpPr>
        <p:grpSpPr>
          <a:xfrm>
            <a:off x="8820095" y="4040173"/>
            <a:ext cx="367200" cy="439200"/>
            <a:chOff x="2305050" y="5353050"/>
            <a:chExt cx="600075" cy="725025"/>
          </a:xfrm>
        </p:grpSpPr>
        <p:sp>
          <p:nvSpPr>
            <p:cNvPr id="89" name="Google Shape;1361;p92">
              <a:extLst>
                <a:ext uri="{FF2B5EF4-FFF2-40B4-BE49-F238E27FC236}">
                  <a16:creationId xmlns:a16="http://schemas.microsoft.com/office/drawing/2014/main" id="{5E0E39BC-EC6F-75F0-9236-1C7C26349B0F}"/>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1362;p92">
              <a:extLst>
                <a:ext uri="{FF2B5EF4-FFF2-40B4-BE49-F238E27FC236}">
                  <a16:creationId xmlns:a16="http://schemas.microsoft.com/office/drawing/2014/main" id="{B3E8AF39-ABDF-D171-7614-5EC365C55EBD}"/>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1363;p92">
              <a:extLst>
                <a:ext uri="{FF2B5EF4-FFF2-40B4-BE49-F238E27FC236}">
                  <a16:creationId xmlns:a16="http://schemas.microsoft.com/office/drawing/2014/main" id="{57F3792B-9D33-6745-4519-8A1251956DB3}"/>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2" name="Google Shape;1360;p92">
            <a:extLst>
              <a:ext uri="{FF2B5EF4-FFF2-40B4-BE49-F238E27FC236}">
                <a16:creationId xmlns:a16="http://schemas.microsoft.com/office/drawing/2014/main" id="{02D257E2-596B-0FB8-DDB3-7AABED70B512}"/>
              </a:ext>
            </a:extLst>
          </p:cNvPr>
          <p:cNvGrpSpPr>
            <a:grpSpLocks noChangeAspect="1"/>
          </p:cNvGrpSpPr>
          <p:nvPr/>
        </p:nvGrpSpPr>
        <p:grpSpPr>
          <a:xfrm>
            <a:off x="9075190" y="4552192"/>
            <a:ext cx="367200" cy="439200"/>
            <a:chOff x="2305050" y="5353050"/>
            <a:chExt cx="600075" cy="725025"/>
          </a:xfrm>
        </p:grpSpPr>
        <p:sp>
          <p:nvSpPr>
            <p:cNvPr id="93" name="Google Shape;1361;p92">
              <a:extLst>
                <a:ext uri="{FF2B5EF4-FFF2-40B4-BE49-F238E27FC236}">
                  <a16:creationId xmlns:a16="http://schemas.microsoft.com/office/drawing/2014/main" id="{CC63DBCD-7E2A-7D6E-EF8F-98D7135DC3F8}"/>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1362;p92">
              <a:extLst>
                <a:ext uri="{FF2B5EF4-FFF2-40B4-BE49-F238E27FC236}">
                  <a16:creationId xmlns:a16="http://schemas.microsoft.com/office/drawing/2014/main" id="{E053EA76-7348-6B9B-3186-B215E946AF48}"/>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1363;p92">
              <a:extLst>
                <a:ext uri="{FF2B5EF4-FFF2-40B4-BE49-F238E27FC236}">
                  <a16:creationId xmlns:a16="http://schemas.microsoft.com/office/drawing/2014/main" id="{53DCB293-3B07-B53D-15AB-4711841486D8}"/>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6" name="Google Shape;1360;p92">
            <a:extLst>
              <a:ext uri="{FF2B5EF4-FFF2-40B4-BE49-F238E27FC236}">
                <a16:creationId xmlns:a16="http://schemas.microsoft.com/office/drawing/2014/main" id="{4389B5FB-F9AE-8E57-E94B-C6C40C953851}"/>
              </a:ext>
            </a:extLst>
          </p:cNvPr>
          <p:cNvGrpSpPr>
            <a:grpSpLocks noChangeAspect="1"/>
          </p:cNvGrpSpPr>
          <p:nvPr/>
        </p:nvGrpSpPr>
        <p:grpSpPr>
          <a:xfrm>
            <a:off x="9357416" y="4036009"/>
            <a:ext cx="367200" cy="439200"/>
            <a:chOff x="2305050" y="5353050"/>
            <a:chExt cx="600075" cy="725025"/>
          </a:xfrm>
        </p:grpSpPr>
        <p:sp>
          <p:nvSpPr>
            <p:cNvPr id="97" name="Google Shape;1361;p92">
              <a:extLst>
                <a:ext uri="{FF2B5EF4-FFF2-40B4-BE49-F238E27FC236}">
                  <a16:creationId xmlns:a16="http://schemas.microsoft.com/office/drawing/2014/main" id="{4642BAD8-8501-0BA3-194A-3EA0168FCDF5}"/>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1362;p92">
              <a:extLst>
                <a:ext uri="{FF2B5EF4-FFF2-40B4-BE49-F238E27FC236}">
                  <a16:creationId xmlns:a16="http://schemas.microsoft.com/office/drawing/2014/main" id="{E61DC60F-4206-45E8-38C5-010CFA3AB022}"/>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1363;p92">
              <a:extLst>
                <a:ext uri="{FF2B5EF4-FFF2-40B4-BE49-F238E27FC236}">
                  <a16:creationId xmlns:a16="http://schemas.microsoft.com/office/drawing/2014/main" id="{1E402657-9080-034C-B001-613466673C4E}"/>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 name="TextBox 2">
            <a:extLst>
              <a:ext uri="{FF2B5EF4-FFF2-40B4-BE49-F238E27FC236}">
                <a16:creationId xmlns:a16="http://schemas.microsoft.com/office/drawing/2014/main" id="{ACE66AFE-961C-AE2F-BA0A-402BC4DC88A6}"/>
              </a:ext>
            </a:extLst>
          </p:cNvPr>
          <p:cNvSpPr txBox="1"/>
          <p:nvPr/>
        </p:nvSpPr>
        <p:spPr>
          <a:xfrm>
            <a:off x="530348" y="132587"/>
            <a:ext cx="37654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entury Gothic"/>
              </a:rPr>
              <a:t>5 in 3</a:t>
            </a:r>
          </a:p>
        </p:txBody>
      </p:sp>
    </p:spTree>
    <p:extLst>
      <p:ext uri="{BB962C8B-B14F-4D97-AF65-F5344CB8AC3E}">
        <p14:creationId xmlns:p14="http://schemas.microsoft.com/office/powerpoint/2010/main" val="318973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2D6643-B506-47EA-B5C0-82C95BC4F3F6}"/>
              </a:ext>
            </a:extLst>
          </p:cNvPr>
          <p:cNvSpPr>
            <a:spLocks noGrp="1"/>
          </p:cNvSpPr>
          <p:nvPr>
            <p:ph type="title"/>
          </p:nvPr>
        </p:nvSpPr>
        <p:spPr/>
        <p:txBody>
          <a:bodyPr/>
          <a:lstStyle/>
          <a:p>
            <a:r>
              <a:rPr lang="en-US" sz="2200">
                <a:solidFill>
                  <a:srgbClr val="000000"/>
                </a:solidFill>
                <a:latin typeface="Century Gothic"/>
              </a:rPr>
              <a:t>TBAT: </a:t>
            </a:r>
            <a:r>
              <a:rPr lang="en-US" sz="2200">
                <a:solidFill>
                  <a:srgbClr val="000000"/>
                </a:solidFill>
                <a:latin typeface="Century Gothic"/>
                <a:ea typeface="+mj-ea"/>
              </a:rPr>
              <a:t> add by counting on using a number line or number track</a:t>
            </a:r>
            <a:endParaRPr lang="en-GB"/>
          </a:p>
        </p:txBody>
      </p:sp>
      <p:sp>
        <p:nvSpPr>
          <p:cNvPr id="2" name="Star: 5 Points 1">
            <a:extLst>
              <a:ext uri="{FF2B5EF4-FFF2-40B4-BE49-F238E27FC236}">
                <a16:creationId xmlns:a16="http://schemas.microsoft.com/office/drawing/2014/main" id="{932C8C4C-7507-4039-9809-3AE36DCC5732}"/>
              </a:ext>
            </a:extLst>
          </p:cNvPr>
          <p:cNvSpPr/>
          <p:nvPr/>
        </p:nvSpPr>
        <p:spPr>
          <a:xfrm>
            <a:off x="619403" y="342571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CAE3CB7E-38A6-4F8D-A1E6-D405E43ECEB1}"/>
              </a:ext>
            </a:extLst>
          </p:cNvPr>
          <p:cNvSpPr/>
          <p:nvPr/>
        </p:nvSpPr>
        <p:spPr>
          <a:xfrm>
            <a:off x="3173484" y="135277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2265CE6-8C2B-4289-85E8-95F1B3AEE60F}"/>
              </a:ext>
            </a:extLst>
          </p:cNvPr>
          <p:cNvSpPr/>
          <p:nvPr/>
        </p:nvSpPr>
        <p:spPr>
          <a:xfrm>
            <a:off x="7706275" y="393537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9577561" y="186172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5061679" y="240966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807B729A-C792-47A2-B93E-9E3563F49B30}"/>
              </a:ext>
            </a:extLst>
          </p:cNvPr>
          <p:cNvSpPr/>
          <p:nvPr/>
        </p:nvSpPr>
        <p:spPr>
          <a:xfrm>
            <a:off x="4471878" y="513945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97070D1-1171-28F8-665C-9209505F1055}"/>
              </a:ext>
            </a:extLst>
          </p:cNvPr>
          <p:cNvSpPr txBox="1"/>
          <p:nvPr/>
        </p:nvSpPr>
        <p:spPr>
          <a:xfrm>
            <a:off x="614218" y="1537855"/>
            <a:ext cx="15424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first </a:t>
            </a:r>
            <a:endParaRPr lang="en-US" sz="3600">
              <a:cs typeface="Calibri"/>
            </a:endParaRPr>
          </a:p>
        </p:txBody>
      </p:sp>
      <p:sp>
        <p:nvSpPr>
          <p:cNvPr id="7" name="TextBox 6">
            <a:extLst>
              <a:ext uri="{FF2B5EF4-FFF2-40B4-BE49-F238E27FC236}">
                <a16:creationId xmlns:a16="http://schemas.microsoft.com/office/drawing/2014/main" id="{0218372B-63F9-D615-BAE6-AEA50BAD974D}"/>
              </a:ext>
            </a:extLst>
          </p:cNvPr>
          <p:cNvSpPr txBox="1"/>
          <p:nvPr/>
        </p:nvSpPr>
        <p:spPr>
          <a:xfrm>
            <a:off x="1861127" y="2600036"/>
            <a:ext cx="15424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now</a:t>
            </a:r>
            <a:endParaRPr lang="en-US" sz="3600">
              <a:cs typeface="Calibri"/>
            </a:endParaRPr>
          </a:p>
        </p:txBody>
      </p:sp>
      <p:sp>
        <p:nvSpPr>
          <p:cNvPr id="12" name="TextBox 11">
            <a:extLst>
              <a:ext uri="{FF2B5EF4-FFF2-40B4-BE49-F238E27FC236}">
                <a16:creationId xmlns:a16="http://schemas.microsoft.com/office/drawing/2014/main" id="{749C5038-A756-22DF-795B-F43D26A7C564}"/>
              </a:ext>
            </a:extLst>
          </p:cNvPr>
          <p:cNvSpPr txBox="1"/>
          <p:nvPr/>
        </p:nvSpPr>
        <p:spPr>
          <a:xfrm>
            <a:off x="2576945" y="3846945"/>
            <a:ext cx="15424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then</a:t>
            </a:r>
            <a:endParaRPr lang="en-US" sz="3600">
              <a:cs typeface="Calibri"/>
            </a:endParaRPr>
          </a:p>
        </p:txBody>
      </p:sp>
      <p:sp>
        <p:nvSpPr>
          <p:cNvPr id="13" name="TextBox 12">
            <a:extLst>
              <a:ext uri="{FF2B5EF4-FFF2-40B4-BE49-F238E27FC236}">
                <a16:creationId xmlns:a16="http://schemas.microsoft.com/office/drawing/2014/main" id="{7A307CBD-7B9F-4274-F353-641B200F9BA4}"/>
              </a:ext>
            </a:extLst>
          </p:cNvPr>
          <p:cNvSpPr txBox="1"/>
          <p:nvPr/>
        </p:nvSpPr>
        <p:spPr>
          <a:xfrm>
            <a:off x="7968671" y="2669308"/>
            <a:ext cx="15424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more</a:t>
            </a:r>
            <a:endParaRPr lang="en-US" sz="3600">
              <a:cs typeface="Calibri"/>
            </a:endParaRPr>
          </a:p>
        </p:txBody>
      </p:sp>
      <p:sp>
        <p:nvSpPr>
          <p:cNvPr id="15" name="TextBox 14">
            <a:extLst>
              <a:ext uri="{FF2B5EF4-FFF2-40B4-BE49-F238E27FC236}">
                <a16:creationId xmlns:a16="http://schemas.microsoft.com/office/drawing/2014/main" id="{580355BD-DB25-DD6B-7895-76A602344534}"/>
              </a:ext>
            </a:extLst>
          </p:cNvPr>
          <p:cNvSpPr txBox="1"/>
          <p:nvPr/>
        </p:nvSpPr>
        <p:spPr>
          <a:xfrm>
            <a:off x="4528126" y="4043216"/>
            <a:ext cx="25815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represent</a:t>
            </a:r>
            <a:endParaRPr lang="en-US" sz="3600">
              <a:cs typeface="Calibri"/>
            </a:endParaRPr>
          </a:p>
        </p:txBody>
      </p:sp>
      <p:sp>
        <p:nvSpPr>
          <p:cNvPr id="16" name="TextBox 15">
            <a:extLst>
              <a:ext uri="{FF2B5EF4-FFF2-40B4-BE49-F238E27FC236}">
                <a16:creationId xmlns:a16="http://schemas.microsoft.com/office/drawing/2014/main" id="{D2C588E7-A59B-7DD7-EA70-F8321672A9EA}"/>
              </a:ext>
            </a:extLst>
          </p:cNvPr>
          <p:cNvSpPr txBox="1"/>
          <p:nvPr/>
        </p:nvSpPr>
        <p:spPr>
          <a:xfrm>
            <a:off x="568035" y="4955306"/>
            <a:ext cx="25815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equation</a:t>
            </a:r>
            <a:endParaRPr lang="en-US"/>
          </a:p>
        </p:txBody>
      </p:sp>
      <p:sp>
        <p:nvSpPr>
          <p:cNvPr id="17" name="TextBox 16">
            <a:extLst>
              <a:ext uri="{FF2B5EF4-FFF2-40B4-BE49-F238E27FC236}">
                <a16:creationId xmlns:a16="http://schemas.microsoft.com/office/drawing/2014/main" id="{932AB4F8-2525-80DB-ED08-17ECD6023CD3}"/>
              </a:ext>
            </a:extLst>
          </p:cNvPr>
          <p:cNvSpPr txBox="1"/>
          <p:nvPr/>
        </p:nvSpPr>
        <p:spPr>
          <a:xfrm>
            <a:off x="7356762" y="5601851"/>
            <a:ext cx="34705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number line</a:t>
            </a:r>
            <a:endParaRPr lang="en-US"/>
          </a:p>
        </p:txBody>
      </p:sp>
      <p:sp>
        <p:nvSpPr>
          <p:cNvPr id="18" name="TextBox 17">
            <a:extLst>
              <a:ext uri="{FF2B5EF4-FFF2-40B4-BE49-F238E27FC236}">
                <a16:creationId xmlns:a16="http://schemas.microsoft.com/office/drawing/2014/main" id="{CB067EE1-F93A-8AEC-C187-63FBB085414D}"/>
              </a:ext>
            </a:extLst>
          </p:cNvPr>
          <p:cNvSpPr txBox="1"/>
          <p:nvPr/>
        </p:nvSpPr>
        <p:spPr>
          <a:xfrm>
            <a:off x="5509489" y="1387760"/>
            <a:ext cx="34705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number track</a:t>
            </a:r>
            <a:endParaRPr lang="en-US"/>
          </a:p>
        </p:txBody>
      </p:sp>
      <p:sp>
        <p:nvSpPr>
          <p:cNvPr id="19" name="TextBox 18">
            <a:extLst>
              <a:ext uri="{FF2B5EF4-FFF2-40B4-BE49-F238E27FC236}">
                <a16:creationId xmlns:a16="http://schemas.microsoft.com/office/drawing/2014/main" id="{1BE9B49B-11BD-0C83-A1C9-F6097254CB93}"/>
              </a:ext>
            </a:extLst>
          </p:cNvPr>
          <p:cNvSpPr txBox="1"/>
          <p:nvPr/>
        </p:nvSpPr>
        <p:spPr>
          <a:xfrm>
            <a:off x="9319490" y="4043217"/>
            <a:ext cx="15424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rPr>
              <a:t>add</a:t>
            </a:r>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273C830-D536-C918-56DA-6CDBE1E9C4F6}"/>
                  </a:ext>
                </a:extLst>
              </p14:cNvPr>
              <p14:cNvContentPartPr/>
              <p14:nvPr/>
            </p14:nvContentPartPr>
            <p14:xfrm>
              <a:off x="968139" y="5698130"/>
              <a:ext cx="897843" cy="78001"/>
            </p14:xfrm>
          </p:contentPart>
        </mc:Choice>
        <mc:Fallback xmlns="">
          <p:pic>
            <p:nvPicPr>
              <p:cNvPr id="3" name="Ink 2">
                <a:extLst>
                  <a:ext uri="{FF2B5EF4-FFF2-40B4-BE49-F238E27FC236}">
                    <a16:creationId xmlns:a16="http://schemas.microsoft.com/office/drawing/2014/main" id="{1273C830-D536-C918-56DA-6CDBE1E9C4F6}"/>
                  </a:ext>
                </a:extLst>
              </p:cNvPr>
              <p:cNvPicPr/>
              <p:nvPr/>
            </p:nvPicPr>
            <p:blipFill>
              <a:blip r:embed="rId3"/>
              <a:stretch>
                <a:fillRect/>
              </a:stretch>
            </p:blipFill>
            <p:spPr>
              <a:xfrm>
                <a:off x="950146" y="5680157"/>
                <a:ext cx="933469" cy="113587"/>
              </a:xfrm>
              <a:prstGeom prst="rect">
                <a:avLst/>
              </a:prstGeom>
            </p:spPr>
          </p:pic>
        </mc:Fallback>
      </mc:AlternateContent>
    </p:spTree>
    <p:extLst>
      <p:ext uri="{BB962C8B-B14F-4D97-AF65-F5344CB8AC3E}">
        <p14:creationId xmlns:p14="http://schemas.microsoft.com/office/powerpoint/2010/main" val="260840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3BEAB611-6AF3-448A-ACCE-5E49A32E5A10}"/>
              </a:ext>
            </a:extLst>
          </p:cNvPr>
          <p:cNvGrpSpPr/>
          <p:nvPr/>
        </p:nvGrpSpPr>
        <p:grpSpPr>
          <a:xfrm rot="16200000">
            <a:off x="6013807" y="1881233"/>
            <a:ext cx="2634843" cy="2911839"/>
            <a:chOff x="6462139" y="1733798"/>
            <a:chExt cx="3401128" cy="3307627"/>
          </a:xfrm>
        </p:grpSpPr>
        <p:sp>
          <p:nvSpPr>
            <p:cNvPr id="58" name="Rounded Rectangle 7">
              <a:extLst>
                <a:ext uri="{FF2B5EF4-FFF2-40B4-BE49-F238E27FC236}">
                  <a16:creationId xmlns:a16="http://schemas.microsoft.com/office/drawing/2014/main" id="{C484BC14-8A81-402E-9395-207ABB9123A3}"/>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59" name="Rounded Rectangle 9">
              <a:extLst>
                <a:ext uri="{FF2B5EF4-FFF2-40B4-BE49-F238E27FC236}">
                  <a16:creationId xmlns:a16="http://schemas.microsoft.com/office/drawing/2014/main" id="{736005E7-891B-450C-B305-D530546F3506}"/>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0" name="Rounded Rectangle 10">
              <a:extLst>
                <a:ext uri="{FF2B5EF4-FFF2-40B4-BE49-F238E27FC236}">
                  <a16:creationId xmlns:a16="http://schemas.microsoft.com/office/drawing/2014/main" id="{65AEEB2E-FF38-48A4-B7B9-829B8C4F8E40}"/>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61" name="Straight Connector 60">
              <a:extLst>
                <a:ext uri="{FF2B5EF4-FFF2-40B4-BE49-F238E27FC236}">
                  <a16:creationId xmlns:a16="http://schemas.microsoft.com/office/drawing/2014/main" id="{DED2AD43-5C05-4E22-A079-0EF41F8BF607}"/>
                </a:ext>
              </a:extLst>
            </p:cNvPr>
            <p:cNvCxnSpPr>
              <a:cxnSpLocks/>
              <a:stCxn id="60" idx="3"/>
              <a:endCxn id="59"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C640371-0A6D-49C3-B609-9B79CD9C2158}"/>
                </a:ext>
              </a:extLst>
            </p:cNvPr>
            <p:cNvCxnSpPr>
              <a:cxnSpLocks/>
              <a:stCxn id="60" idx="3"/>
              <a:endCxn id="58"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F0E446A1-6A62-292F-3B58-5BC8912CAA10}"/>
              </a:ext>
            </a:extLst>
          </p:cNvPr>
          <p:cNvGrpSpPr/>
          <p:nvPr/>
        </p:nvGrpSpPr>
        <p:grpSpPr>
          <a:xfrm>
            <a:off x="3802409" y="5176129"/>
            <a:ext cx="6571754" cy="1450556"/>
            <a:chOff x="2198877" y="1762012"/>
            <a:chExt cx="6742700" cy="1668689"/>
          </a:xfrm>
        </p:grpSpPr>
        <p:sp>
          <p:nvSpPr>
            <p:cNvPr id="48" name="Oval 47">
              <a:extLst>
                <a:ext uri="{FF2B5EF4-FFF2-40B4-BE49-F238E27FC236}">
                  <a16:creationId xmlns:a16="http://schemas.microsoft.com/office/drawing/2014/main" id="{2B81B0E9-A01C-FD3B-D522-AF384C8C2253}"/>
                </a:ext>
              </a:extLst>
            </p:cNvPr>
            <p:cNvSpPr/>
            <p:nvPr/>
          </p:nvSpPr>
          <p:spPr>
            <a:xfrm>
              <a:off x="3745242"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ounded Rectangle 10">
              <a:extLst>
                <a:ext uri="{FF2B5EF4-FFF2-40B4-BE49-F238E27FC236}">
                  <a16:creationId xmlns:a16="http://schemas.microsoft.com/office/drawing/2014/main" id="{A58CE8C0-5B5E-6074-FA95-216A5B47072C}"/>
                </a:ext>
              </a:extLst>
            </p:cNvPr>
            <p:cNvSpPr/>
            <p:nvPr/>
          </p:nvSpPr>
          <p:spPr>
            <a:xfrm>
              <a:off x="2198877"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52" name="Rounded Rectangle 10">
              <a:extLst>
                <a:ext uri="{FF2B5EF4-FFF2-40B4-BE49-F238E27FC236}">
                  <a16:creationId xmlns:a16="http://schemas.microsoft.com/office/drawing/2014/main" id="{85807DB1-3AED-6C33-286F-22E46FFAEEDF}"/>
                </a:ext>
              </a:extLst>
            </p:cNvPr>
            <p:cNvSpPr/>
            <p:nvPr/>
          </p:nvSpPr>
          <p:spPr>
            <a:xfrm>
              <a:off x="5009708"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54" name="Rounded Rectangle 10">
              <a:extLst>
                <a:ext uri="{FF2B5EF4-FFF2-40B4-BE49-F238E27FC236}">
                  <a16:creationId xmlns:a16="http://schemas.microsoft.com/office/drawing/2014/main" id="{EEF901F0-7482-7C09-2739-C7D57EBE5AC7}"/>
                </a:ext>
              </a:extLst>
            </p:cNvPr>
            <p:cNvSpPr/>
            <p:nvPr/>
          </p:nvSpPr>
          <p:spPr>
            <a:xfrm>
              <a:off x="7720463" y="2362997"/>
              <a:ext cx="1134418" cy="1052435"/>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76" name="Oval 75">
              <a:extLst>
                <a:ext uri="{FF2B5EF4-FFF2-40B4-BE49-F238E27FC236}">
                  <a16:creationId xmlns:a16="http://schemas.microsoft.com/office/drawing/2014/main" id="{02C03E02-042E-7BBF-8601-3CA1DB8232A4}"/>
                </a:ext>
              </a:extLst>
            </p:cNvPr>
            <p:cNvSpPr/>
            <p:nvPr/>
          </p:nvSpPr>
          <p:spPr>
            <a:xfrm>
              <a:off x="6561669"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Content Placeholder 2">
              <a:extLst>
                <a:ext uri="{FF2B5EF4-FFF2-40B4-BE49-F238E27FC236}">
                  <a16:creationId xmlns:a16="http://schemas.microsoft.com/office/drawing/2014/main" id="{32109D15-0DAA-9A5B-08E9-B3BB817CCEF3}"/>
                </a:ext>
              </a:extLst>
            </p:cNvPr>
            <p:cNvSpPr txBox="1">
              <a:spLocks/>
            </p:cNvSpPr>
            <p:nvPr/>
          </p:nvSpPr>
          <p:spPr>
            <a:xfrm>
              <a:off x="2357314" y="1762012"/>
              <a:ext cx="6584263"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E50E46"/>
                  </a:solidFill>
                </a:rPr>
                <a:t>part	     </a:t>
              </a:r>
              <a:r>
                <a:rPr lang="en-US" sz="2000">
                  <a:solidFill>
                    <a:srgbClr val="E50E46"/>
                  </a:solidFill>
                </a:rPr>
                <a:t>  </a:t>
              </a:r>
              <a:r>
                <a:rPr lang="en-US" sz="2000"/>
                <a:t>plus</a:t>
              </a:r>
              <a:r>
                <a:rPr lang="en-US" sz="2400">
                  <a:solidFill>
                    <a:srgbClr val="E50E46"/>
                  </a:solidFill>
                </a:rPr>
                <a:t>	 part	  </a:t>
              </a:r>
              <a:r>
                <a:rPr lang="en-US" sz="2000"/>
                <a:t>is equal to   </a:t>
              </a:r>
              <a:r>
                <a:rPr lang="en-US" sz="2400">
                  <a:solidFill>
                    <a:srgbClr val="0070C0"/>
                  </a:solidFill>
                </a:rPr>
                <a:t>whole</a:t>
              </a:r>
            </a:p>
            <a:p>
              <a:endParaRPr lang="en-US"/>
            </a:p>
          </p:txBody>
        </p:sp>
        <p:sp>
          <p:nvSpPr>
            <p:cNvPr id="82" name="Content Placeholder 2">
              <a:extLst>
                <a:ext uri="{FF2B5EF4-FFF2-40B4-BE49-F238E27FC236}">
                  <a16:creationId xmlns:a16="http://schemas.microsoft.com/office/drawing/2014/main" id="{6FD30E1B-673D-21EB-712A-EF0B290E769B}"/>
                </a:ext>
              </a:extLst>
            </p:cNvPr>
            <p:cNvSpPr txBox="1">
              <a:spLocks/>
            </p:cNvSpPr>
            <p:nvPr/>
          </p:nvSpPr>
          <p:spPr>
            <a:xfrm>
              <a:off x="4055615"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sp>
          <p:nvSpPr>
            <p:cNvPr id="83" name="Content Placeholder 2">
              <a:extLst>
                <a:ext uri="{FF2B5EF4-FFF2-40B4-BE49-F238E27FC236}">
                  <a16:creationId xmlns:a16="http://schemas.microsoft.com/office/drawing/2014/main" id="{64E228BD-4676-3B11-63CA-E7FFEB665A75}"/>
                </a:ext>
              </a:extLst>
            </p:cNvPr>
            <p:cNvSpPr txBox="1">
              <a:spLocks/>
            </p:cNvSpPr>
            <p:nvPr/>
          </p:nvSpPr>
          <p:spPr>
            <a:xfrm>
              <a:off x="6881758"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grpSp>
      <p:sp>
        <p:nvSpPr>
          <p:cNvPr id="5" name="Title 4">
            <a:extLst>
              <a:ext uri="{FF2B5EF4-FFF2-40B4-BE49-F238E27FC236}">
                <a16:creationId xmlns:a16="http://schemas.microsoft.com/office/drawing/2014/main" id="{8CDD1B32-EB81-A0A2-D9F9-2254BEE056C0}"/>
              </a:ext>
            </a:extLst>
          </p:cNvPr>
          <p:cNvSpPr>
            <a:spLocks noGrp="1"/>
          </p:cNvSpPr>
          <p:nvPr>
            <p:ph type="title"/>
          </p:nvPr>
        </p:nvSpPr>
        <p:spPr>
          <a:xfrm>
            <a:off x="218768" y="311305"/>
            <a:ext cx="10606548" cy="608269"/>
          </a:xfrm>
        </p:spPr>
        <p:txBody>
          <a:bodyPr>
            <a:normAutofit fontScale="90000"/>
          </a:bodyPr>
          <a:lstStyle/>
          <a:p>
            <a:r>
              <a:rPr lang="en-GB" sz="3200"/>
              <a:t>Can you think of some addition stories for these images?</a:t>
            </a:r>
          </a:p>
        </p:txBody>
      </p:sp>
      <p:grpSp>
        <p:nvGrpSpPr>
          <p:cNvPr id="105" name="Group 104">
            <a:extLst>
              <a:ext uri="{FF2B5EF4-FFF2-40B4-BE49-F238E27FC236}">
                <a16:creationId xmlns:a16="http://schemas.microsoft.com/office/drawing/2014/main" id="{08AED407-8C12-186B-169E-AD701CFE0E16}"/>
              </a:ext>
            </a:extLst>
          </p:cNvPr>
          <p:cNvGrpSpPr/>
          <p:nvPr/>
        </p:nvGrpSpPr>
        <p:grpSpPr>
          <a:xfrm rot="20474904">
            <a:off x="473089" y="3615640"/>
            <a:ext cx="3008851" cy="2675912"/>
            <a:chOff x="1879851" y="3814996"/>
            <a:chExt cx="3008851" cy="2675912"/>
          </a:xfrm>
        </p:grpSpPr>
        <p:sp>
          <p:nvSpPr>
            <p:cNvPr id="106" name="Rectangle 105">
              <a:extLst>
                <a:ext uri="{FF2B5EF4-FFF2-40B4-BE49-F238E27FC236}">
                  <a16:creationId xmlns:a16="http://schemas.microsoft.com/office/drawing/2014/main" id="{A81E2BA8-FBC0-8D5C-5320-B0B84026EBBE}"/>
                </a:ext>
              </a:extLst>
            </p:cNvPr>
            <p:cNvSpPr/>
            <p:nvPr/>
          </p:nvSpPr>
          <p:spPr>
            <a:xfrm rot="1112825">
              <a:off x="2646664" y="4207220"/>
              <a:ext cx="2191635" cy="134871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pic>
          <p:nvPicPr>
            <p:cNvPr id="107" name="Graphic 106" descr="Fence">
              <a:extLst>
                <a:ext uri="{FF2B5EF4-FFF2-40B4-BE49-F238E27FC236}">
                  <a16:creationId xmlns:a16="http://schemas.microsoft.com/office/drawing/2014/main" id="{719A8044-D68D-5064-F579-133AFFC41C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27873">
              <a:off x="2419956" y="4687731"/>
              <a:ext cx="914400" cy="863156"/>
            </a:xfrm>
            <a:prstGeom prst="rect">
              <a:avLst/>
            </a:prstGeom>
          </p:spPr>
        </p:pic>
        <p:pic>
          <p:nvPicPr>
            <p:cNvPr id="108" name="Graphic 107" descr="Fence">
              <a:extLst>
                <a:ext uri="{FF2B5EF4-FFF2-40B4-BE49-F238E27FC236}">
                  <a16:creationId xmlns:a16="http://schemas.microsoft.com/office/drawing/2014/main" id="{041A7AE6-BBEF-7B3A-B560-0615EB030A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27873">
              <a:off x="3113918" y="4936803"/>
              <a:ext cx="914400" cy="863156"/>
            </a:xfrm>
            <a:prstGeom prst="rect">
              <a:avLst/>
            </a:prstGeom>
          </p:spPr>
        </p:pic>
        <p:pic>
          <p:nvPicPr>
            <p:cNvPr id="109" name="Graphic 108" descr="Fence">
              <a:extLst>
                <a:ext uri="{FF2B5EF4-FFF2-40B4-BE49-F238E27FC236}">
                  <a16:creationId xmlns:a16="http://schemas.microsoft.com/office/drawing/2014/main" id="{13FB3DE2-FB4D-F874-8F23-0DE119B18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27873">
              <a:off x="3826218" y="5187681"/>
              <a:ext cx="914400" cy="863156"/>
            </a:xfrm>
            <a:prstGeom prst="rect">
              <a:avLst/>
            </a:prstGeom>
          </p:spPr>
        </p:pic>
        <p:pic>
          <p:nvPicPr>
            <p:cNvPr id="110" name="Picture 109">
              <a:extLst>
                <a:ext uri="{FF2B5EF4-FFF2-40B4-BE49-F238E27FC236}">
                  <a16:creationId xmlns:a16="http://schemas.microsoft.com/office/drawing/2014/main" id="{B69FCADA-FA45-065C-19AE-0AC5100500B7}"/>
                </a:ext>
              </a:extLst>
            </p:cNvPr>
            <p:cNvPicPr>
              <a:picLocks noChangeAspect="1"/>
            </p:cNvPicPr>
            <p:nvPr/>
          </p:nvPicPr>
          <p:blipFill>
            <a:blip r:embed="rId5"/>
            <a:stretch>
              <a:fillRect/>
            </a:stretch>
          </p:blipFill>
          <p:spPr>
            <a:xfrm>
              <a:off x="1879851" y="5400959"/>
              <a:ext cx="815752" cy="673782"/>
            </a:xfrm>
            <a:prstGeom prst="rect">
              <a:avLst/>
            </a:prstGeom>
          </p:spPr>
        </p:pic>
        <p:pic>
          <p:nvPicPr>
            <p:cNvPr id="111" name="Picture 110">
              <a:extLst>
                <a:ext uri="{FF2B5EF4-FFF2-40B4-BE49-F238E27FC236}">
                  <a16:creationId xmlns:a16="http://schemas.microsoft.com/office/drawing/2014/main" id="{72529D4E-C161-6CB0-5DD7-EF0394BBC6F7}"/>
                </a:ext>
              </a:extLst>
            </p:cNvPr>
            <p:cNvPicPr>
              <a:picLocks noChangeAspect="1"/>
            </p:cNvPicPr>
            <p:nvPr/>
          </p:nvPicPr>
          <p:blipFill>
            <a:blip r:embed="rId5"/>
            <a:stretch>
              <a:fillRect/>
            </a:stretch>
          </p:blipFill>
          <p:spPr>
            <a:xfrm>
              <a:off x="2820776" y="5817126"/>
              <a:ext cx="815752" cy="673782"/>
            </a:xfrm>
            <a:prstGeom prst="rect">
              <a:avLst/>
            </a:prstGeom>
          </p:spPr>
        </p:pic>
        <p:pic>
          <p:nvPicPr>
            <p:cNvPr id="112" name="Picture 111">
              <a:extLst>
                <a:ext uri="{FF2B5EF4-FFF2-40B4-BE49-F238E27FC236}">
                  <a16:creationId xmlns:a16="http://schemas.microsoft.com/office/drawing/2014/main" id="{7DB5A076-3A20-6E4B-FA31-4FFCB4323F0A}"/>
                </a:ext>
              </a:extLst>
            </p:cNvPr>
            <p:cNvPicPr>
              <a:picLocks noChangeAspect="1"/>
            </p:cNvPicPr>
            <p:nvPr/>
          </p:nvPicPr>
          <p:blipFill>
            <a:blip r:embed="rId5"/>
            <a:stretch>
              <a:fillRect/>
            </a:stretch>
          </p:blipFill>
          <p:spPr>
            <a:xfrm>
              <a:off x="3334605" y="3814996"/>
              <a:ext cx="815752" cy="673782"/>
            </a:xfrm>
            <a:prstGeom prst="rect">
              <a:avLst/>
            </a:prstGeom>
          </p:spPr>
        </p:pic>
        <p:pic>
          <p:nvPicPr>
            <p:cNvPr id="113" name="Picture 112">
              <a:extLst>
                <a:ext uri="{FF2B5EF4-FFF2-40B4-BE49-F238E27FC236}">
                  <a16:creationId xmlns:a16="http://schemas.microsoft.com/office/drawing/2014/main" id="{A9C84619-9B1A-EF97-B1CB-5D44983D7382}"/>
                </a:ext>
              </a:extLst>
            </p:cNvPr>
            <p:cNvPicPr>
              <a:picLocks noChangeAspect="1"/>
            </p:cNvPicPr>
            <p:nvPr/>
          </p:nvPicPr>
          <p:blipFill>
            <a:blip r:embed="rId5"/>
            <a:stretch>
              <a:fillRect/>
            </a:stretch>
          </p:blipFill>
          <p:spPr>
            <a:xfrm>
              <a:off x="3080862" y="4446180"/>
              <a:ext cx="815752" cy="673782"/>
            </a:xfrm>
            <a:prstGeom prst="rect">
              <a:avLst/>
            </a:prstGeom>
          </p:spPr>
        </p:pic>
        <p:pic>
          <p:nvPicPr>
            <p:cNvPr id="114" name="Picture 113">
              <a:extLst>
                <a:ext uri="{FF2B5EF4-FFF2-40B4-BE49-F238E27FC236}">
                  <a16:creationId xmlns:a16="http://schemas.microsoft.com/office/drawing/2014/main" id="{BE5D4497-C870-E578-F7A1-8B949D98546D}"/>
                </a:ext>
              </a:extLst>
            </p:cNvPr>
            <p:cNvPicPr>
              <a:picLocks noChangeAspect="1"/>
            </p:cNvPicPr>
            <p:nvPr/>
          </p:nvPicPr>
          <p:blipFill>
            <a:blip r:embed="rId5"/>
            <a:stretch>
              <a:fillRect/>
            </a:stretch>
          </p:blipFill>
          <p:spPr>
            <a:xfrm>
              <a:off x="3961146" y="4727177"/>
              <a:ext cx="815752" cy="673782"/>
            </a:xfrm>
            <a:prstGeom prst="rect">
              <a:avLst/>
            </a:prstGeom>
          </p:spPr>
        </p:pic>
        <p:pic>
          <p:nvPicPr>
            <p:cNvPr id="115" name="Picture 114">
              <a:extLst>
                <a:ext uri="{FF2B5EF4-FFF2-40B4-BE49-F238E27FC236}">
                  <a16:creationId xmlns:a16="http://schemas.microsoft.com/office/drawing/2014/main" id="{7D983D89-CD85-E787-E34E-3F3123EC779E}"/>
                </a:ext>
              </a:extLst>
            </p:cNvPr>
            <p:cNvPicPr>
              <a:picLocks noChangeAspect="1"/>
            </p:cNvPicPr>
            <p:nvPr/>
          </p:nvPicPr>
          <p:blipFill>
            <a:blip r:embed="rId5"/>
            <a:stretch>
              <a:fillRect/>
            </a:stretch>
          </p:blipFill>
          <p:spPr>
            <a:xfrm>
              <a:off x="4072950" y="4076480"/>
              <a:ext cx="815752" cy="673782"/>
            </a:xfrm>
            <a:prstGeom prst="rect">
              <a:avLst/>
            </a:prstGeom>
          </p:spPr>
        </p:pic>
      </p:grpSp>
      <p:grpSp>
        <p:nvGrpSpPr>
          <p:cNvPr id="24" name="Group 23">
            <a:extLst>
              <a:ext uri="{FF2B5EF4-FFF2-40B4-BE49-F238E27FC236}">
                <a16:creationId xmlns:a16="http://schemas.microsoft.com/office/drawing/2014/main" id="{B52EFBF5-F1B4-BABB-FCE9-A63B1B5908B5}"/>
              </a:ext>
            </a:extLst>
          </p:cNvPr>
          <p:cNvGrpSpPr/>
          <p:nvPr/>
        </p:nvGrpSpPr>
        <p:grpSpPr>
          <a:xfrm>
            <a:off x="939274" y="1463001"/>
            <a:ext cx="2533722" cy="1532267"/>
            <a:chOff x="939274" y="1463001"/>
            <a:chExt cx="2533722" cy="1532267"/>
          </a:xfrm>
        </p:grpSpPr>
        <p:grpSp>
          <p:nvGrpSpPr>
            <p:cNvPr id="116" name="Group 115">
              <a:extLst>
                <a:ext uri="{FF2B5EF4-FFF2-40B4-BE49-F238E27FC236}">
                  <a16:creationId xmlns:a16="http://schemas.microsoft.com/office/drawing/2014/main" id="{59EDD494-343E-DD3A-9EBD-FAD53B1C24DC}"/>
                </a:ext>
              </a:extLst>
            </p:cNvPr>
            <p:cNvGrpSpPr/>
            <p:nvPr/>
          </p:nvGrpSpPr>
          <p:grpSpPr>
            <a:xfrm>
              <a:off x="939274" y="1463001"/>
              <a:ext cx="2533722" cy="1532267"/>
              <a:chOff x="6401541" y="1379908"/>
              <a:chExt cx="3990664" cy="2419392"/>
            </a:xfrm>
          </p:grpSpPr>
          <p:sp>
            <p:nvSpPr>
              <p:cNvPr id="117" name="Cube 116">
                <a:extLst>
                  <a:ext uri="{FF2B5EF4-FFF2-40B4-BE49-F238E27FC236}">
                    <a16:creationId xmlns:a16="http://schemas.microsoft.com/office/drawing/2014/main" id="{069BD9CB-3E36-D1A9-905A-DA4B650797D3}"/>
                  </a:ext>
                </a:extLst>
              </p:cNvPr>
              <p:cNvSpPr/>
              <p:nvPr/>
            </p:nvSpPr>
            <p:spPr>
              <a:xfrm>
                <a:off x="6401541" y="1379908"/>
                <a:ext cx="3990664" cy="2419392"/>
              </a:xfrm>
              <a:prstGeom prst="cub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8" name="Picture 2">
                <a:extLst>
                  <a:ext uri="{FF2B5EF4-FFF2-40B4-BE49-F238E27FC236}">
                    <a16:creationId xmlns:a16="http://schemas.microsoft.com/office/drawing/2014/main" id="{E8EE4B74-9478-192B-A70B-A345BE0D9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2280" y="2826030"/>
                <a:ext cx="610434" cy="510016"/>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a:extLst>
                  <a:ext uri="{FF2B5EF4-FFF2-40B4-BE49-F238E27FC236}">
                    <a16:creationId xmlns:a16="http://schemas.microsoft.com/office/drawing/2014/main" id="{BA6D3BE6-F86C-278F-7F3A-609BA33CFCEC}"/>
                  </a:ext>
                </a:extLst>
              </p:cNvPr>
              <p:cNvPicPr>
                <a:picLocks noChangeAspect="1" noChangeArrowheads="1"/>
              </p:cNvPicPr>
              <p:nvPr/>
            </p:nvPicPr>
            <p:blipFill>
              <a:blip r:embed="rId7">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8116940" y="2548118"/>
                <a:ext cx="610435" cy="51001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a:extLst>
                  <a:ext uri="{FF2B5EF4-FFF2-40B4-BE49-F238E27FC236}">
                    <a16:creationId xmlns:a16="http://schemas.microsoft.com/office/drawing/2014/main" id="{EDE8FFC5-6FA0-7156-81EC-3064930A2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300203" y="2143276"/>
                <a:ext cx="631132" cy="51001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a:extLst>
                  <a:ext uri="{FF2B5EF4-FFF2-40B4-BE49-F238E27FC236}">
                    <a16:creationId xmlns:a16="http://schemas.microsoft.com/office/drawing/2014/main" id="{CEA3F9A0-BC27-186F-2C36-AE87DED1BA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866005" y="2145735"/>
                <a:ext cx="631133" cy="51001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a:extLst>
                  <a:ext uri="{FF2B5EF4-FFF2-40B4-BE49-F238E27FC236}">
                    <a16:creationId xmlns:a16="http://schemas.microsoft.com/office/drawing/2014/main" id="{F2698D25-BACC-E320-2CD0-EC19B844B2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57026" y="2446183"/>
                <a:ext cx="631132" cy="51001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22">
                <a:extLst>
                  <a:ext uri="{FF2B5EF4-FFF2-40B4-BE49-F238E27FC236}">
                    <a16:creationId xmlns:a16="http://schemas.microsoft.com/office/drawing/2014/main" id="{CD1E3D7B-AA1D-8C20-35D7-4F5786A11246}"/>
                  </a:ext>
                </a:extLst>
              </p:cNvPr>
              <p:cNvPicPr>
                <a:picLocks noChangeAspect="1" noChangeArrowheads="1"/>
              </p:cNvPicPr>
              <p:nvPr/>
            </p:nvPicPr>
            <p:blipFill>
              <a:blip r:embed="rId7">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6807928" y="3173992"/>
                <a:ext cx="610434" cy="51001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a:extLst>
                  <a:ext uri="{FF2B5EF4-FFF2-40B4-BE49-F238E27FC236}">
                    <a16:creationId xmlns:a16="http://schemas.microsoft.com/office/drawing/2014/main" id="{7EBD1FAD-6A8D-D503-D2ED-EFEEFA786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143039">
                <a:off x="9913804" y="1989075"/>
                <a:ext cx="453312" cy="37874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24">
                <a:extLst>
                  <a:ext uri="{FF2B5EF4-FFF2-40B4-BE49-F238E27FC236}">
                    <a16:creationId xmlns:a16="http://schemas.microsoft.com/office/drawing/2014/main" id="{44136110-C159-35CE-69C3-D85C57EB46C1}"/>
                  </a:ext>
                </a:extLst>
              </p:cNvPr>
              <p:cNvPicPr>
                <a:picLocks noChangeAspect="1" noChangeArrowheads="1"/>
              </p:cNvPicPr>
              <p:nvPr/>
            </p:nvPicPr>
            <p:blipFill>
              <a:blip r:embed="rId7">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flipH="1">
                <a:off x="8961893" y="2792018"/>
                <a:ext cx="631131" cy="51001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25">
                <a:extLst>
                  <a:ext uri="{FF2B5EF4-FFF2-40B4-BE49-F238E27FC236}">
                    <a16:creationId xmlns:a16="http://schemas.microsoft.com/office/drawing/2014/main" id="{23A97E9B-E16C-7258-A2D1-EC71EDCD8DDB}"/>
                  </a:ext>
                </a:extLst>
              </p:cNvPr>
              <p:cNvPicPr>
                <a:picLocks noChangeAspect="1" noChangeArrowheads="1"/>
              </p:cNvPicPr>
              <p:nvPr/>
            </p:nvPicPr>
            <p:blipFill>
              <a:blip r:embed="rId7">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rot="1305075">
                <a:off x="9843567" y="2735477"/>
                <a:ext cx="528361" cy="441444"/>
              </a:xfrm>
              <a:prstGeom prst="rect">
                <a:avLst/>
              </a:prstGeom>
              <a:noFill/>
              <a:extLst>
                <a:ext uri="{909E8E84-426E-40DD-AFC4-6F175D3DCCD1}">
                  <a14:hiddenFill xmlns:a14="http://schemas.microsoft.com/office/drawing/2010/main">
                    <a:solidFill>
                      <a:srgbClr val="FFFFFF"/>
                    </a:solidFill>
                  </a14:hiddenFill>
                </a:ext>
              </a:extLst>
            </p:spPr>
          </p:pic>
        </p:grpSp>
        <p:pic>
          <p:nvPicPr>
            <p:cNvPr id="127" name="Picture 2">
              <a:extLst>
                <a:ext uri="{FF2B5EF4-FFF2-40B4-BE49-F238E27FC236}">
                  <a16:creationId xmlns:a16="http://schemas.microsoft.com/office/drawing/2014/main" id="{12AC25FF-52B2-3A3D-7949-E50ACE847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189474" y="2605089"/>
              <a:ext cx="400714" cy="3230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981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466" y="210796"/>
            <a:ext cx="10515600" cy="1325563"/>
          </a:xfrm>
        </p:spPr>
        <p:txBody>
          <a:bodyPr>
            <a:normAutofit/>
          </a:bodyPr>
          <a:lstStyle/>
          <a:p>
            <a:r>
              <a:rPr lang="en-US"/>
              <a:t>Counting on using a number track</a:t>
            </a:r>
          </a:p>
        </p:txBody>
      </p:sp>
      <p:sp>
        <p:nvSpPr>
          <p:cNvPr id="4" name="Text Placeholder 3"/>
          <p:cNvSpPr>
            <a:spLocks noGrp="1"/>
          </p:cNvSpPr>
          <p:nvPr>
            <p:ph type="body" sz="quarter" idx="10"/>
          </p:nvPr>
        </p:nvSpPr>
        <p:spPr>
          <a:xfrm>
            <a:off x="218768" y="1166400"/>
            <a:ext cx="10606088" cy="1692771"/>
          </a:xfrm>
        </p:spPr>
        <p:txBody>
          <a:bodyPr vert="horz" lIns="91440" tIns="45720" rIns="91440" bIns="45720" rtlCol="0" anchor="t">
            <a:spAutoFit/>
          </a:bodyPr>
          <a:lstStyle/>
          <a:p>
            <a:r>
              <a:rPr lang="en-GB">
                <a:latin typeface="Century Gothic"/>
              </a:rPr>
              <a:t>First, there were eleven children sitting on the carpet. </a:t>
            </a:r>
            <a:endParaRPr lang="en-US">
              <a:latin typeface="Century Gothic"/>
            </a:endParaRPr>
          </a:p>
          <a:p>
            <a:r>
              <a:rPr lang="en-GB">
                <a:latin typeface="Century Gothic"/>
              </a:rPr>
              <a:t>Then, two more children came and sat down. </a:t>
            </a:r>
            <a:endParaRPr lang="en-US">
              <a:latin typeface="Century Gothic"/>
            </a:endParaRPr>
          </a:p>
          <a:p>
            <a:r>
              <a:rPr lang="en-GB">
                <a:latin typeface="Century Gothic"/>
              </a:rPr>
              <a:t>Now, how many children are there?</a:t>
            </a:r>
            <a:endParaRPr lang="en-US"/>
          </a:p>
        </p:txBody>
      </p:sp>
      <p:pic>
        <p:nvPicPr>
          <p:cNvPr id="21" name="Picture 20">
            <a:extLst>
              <a:ext uri="{FF2B5EF4-FFF2-40B4-BE49-F238E27FC236}">
                <a16:creationId xmlns:a16="http://schemas.microsoft.com/office/drawing/2014/main" id="{9ED6C0FB-ECE5-4B38-9009-9A0B2D93F8C6}"/>
              </a:ext>
            </a:extLst>
          </p:cNvPr>
          <p:cNvPicPr>
            <a:picLocks noChangeAspect="1"/>
          </p:cNvPicPr>
          <p:nvPr/>
        </p:nvPicPr>
        <p:blipFill>
          <a:blip r:embed="rId3"/>
          <a:stretch>
            <a:fillRect/>
          </a:stretch>
        </p:blipFill>
        <p:spPr>
          <a:xfrm>
            <a:off x="9587470" y="1166400"/>
            <a:ext cx="1237386" cy="731460"/>
          </a:xfrm>
          <a:prstGeom prst="rect">
            <a:avLst/>
          </a:prstGeom>
        </p:spPr>
      </p:pic>
      <p:pic>
        <p:nvPicPr>
          <p:cNvPr id="23" name="Picture 22">
            <a:extLst>
              <a:ext uri="{FF2B5EF4-FFF2-40B4-BE49-F238E27FC236}">
                <a16:creationId xmlns:a16="http://schemas.microsoft.com/office/drawing/2014/main" id="{F8EBE5EA-CF35-4656-A21C-14881BF94706}"/>
              </a:ext>
            </a:extLst>
          </p:cNvPr>
          <p:cNvPicPr>
            <a:picLocks noChangeAspect="1"/>
          </p:cNvPicPr>
          <p:nvPr/>
        </p:nvPicPr>
        <p:blipFill>
          <a:blip r:embed="rId4"/>
          <a:stretch>
            <a:fillRect/>
          </a:stretch>
        </p:blipFill>
        <p:spPr>
          <a:xfrm>
            <a:off x="9581375" y="1976004"/>
            <a:ext cx="1243481" cy="737555"/>
          </a:xfrm>
          <a:prstGeom prst="rect">
            <a:avLst/>
          </a:prstGeom>
        </p:spPr>
      </p:pic>
      <p:graphicFrame>
        <p:nvGraphicFramePr>
          <p:cNvPr id="3" name="Table 5">
            <a:extLst>
              <a:ext uri="{FF2B5EF4-FFF2-40B4-BE49-F238E27FC236}">
                <a16:creationId xmlns:a16="http://schemas.microsoft.com/office/drawing/2014/main" id="{14FD5A39-11A7-3C7E-6D95-DA58A2944EF5}"/>
              </a:ext>
            </a:extLst>
          </p:cNvPr>
          <p:cNvGraphicFramePr>
            <a:graphicFrameLocks noGrp="1"/>
          </p:cNvGraphicFramePr>
          <p:nvPr/>
        </p:nvGraphicFramePr>
        <p:xfrm>
          <a:off x="631437" y="3824069"/>
          <a:ext cx="9540000" cy="468000"/>
        </p:xfrm>
        <a:graphic>
          <a:graphicData uri="http://schemas.openxmlformats.org/drawingml/2006/table">
            <a:tbl>
              <a:tblPr firstRow="1" bandRow="1">
                <a:tableStyleId>{2D5ABB26-0587-4C30-8999-92F81FD0307C}</a:tableStyleId>
              </a:tblPr>
              <a:tblGrid>
                <a:gridCol w="477000">
                  <a:extLst>
                    <a:ext uri="{9D8B030D-6E8A-4147-A177-3AD203B41FA5}">
                      <a16:colId xmlns:a16="http://schemas.microsoft.com/office/drawing/2014/main" val="3519724680"/>
                    </a:ext>
                  </a:extLst>
                </a:gridCol>
                <a:gridCol w="477000">
                  <a:extLst>
                    <a:ext uri="{9D8B030D-6E8A-4147-A177-3AD203B41FA5}">
                      <a16:colId xmlns:a16="http://schemas.microsoft.com/office/drawing/2014/main" val="4278034460"/>
                    </a:ext>
                  </a:extLst>
                </a:gridCol>
                <a:gridCol w="477000">
                  <a:extLst>
                    <a:ext uri="{9D8B030D-6E8A-4147-A177-3AD203B41FA5}">
                      <a16:colId xmlns:a16="http://schemas.microsoft.com/office/drawing/2014/main" val="91304291"/>
                    </a:ext>
                  </a:extLst>
                </a:gridCol>
                <a:gridCol w="477000">
                  <a:extLst>
                    <a:ext uri="{9D8B030D-6E8A-4147-A177-3AD203B41FA5}">
                      <a16:colId xmlns:a16="http://schemas.microsoft.com/office/drawing/2014/main" val="2481309943"/>
                    </a:ext>
                  </a:extLst>
                </a:gridCol>
                <a:gridCol w="477000">
                  <a:extLst>
                    <a:ext uri="{9D8B030D-6E8A-4147-A177-3AD203B41FA5}">
                      <a16:colId xmlns:a16="http://schemas.microsoft.com/office/drawing/2014/main" val="1310259035"/>
                    </a:ext>
                  </a:extLst>
                </a:gridCol>
                <a:gridCol w="477000">
                  <a:extLst>
                    <a:ext uri="{9D8B030D-6E8A-4147-A177-3AD203B41FA5}">
                      <a16:colId xmlns:a16="http://schemas.microsoft.com/office/drawing/2014/main" val="116034368"/>
                    </a:ext>
                  </a:extLst>
                </a:gridCol>
                <a:gridCol w="477000">
                  <a:extLst>
                    <a:ext uri="{9D8B030D-6E8A-4147-A177-3AD203B41FA5}">
                      <a16:colId xmlns:a16="http://schemas.microsoft.com/office/drawing/2014/main" val="3748864701"/>
                    </a:ext>
                  </a:extLst>
                </a:gridCol>
                <a:gridCol w="477000">
                  <a:extLst>
                    <a:ext uri="{9D8B030D-6E8A-4147-A177-3AD203B41FA5}">
                      <a16:colId xmlns:a16="http://schemas.microsoft.com/office/drawing/2014/main" val="1657278907"/>
                    </a:ext>
                  </a:extLst>
                </a:gridCol>
                <a:gridCol w="477000">
                  <a:extLst>
                    <a:ext uri="{9D8B030D-6E8A-4147-A177-3AD203B41FA5}">
                      <a16:colId xmlns:a16="http://schemas.microsoft.com/office/drawing/2014/main" val="1297099692"/>
                    </a:ext>
                  </a:extLst>
                </a:gridCol>
                <a:gridCol w="477000">
                  <a:extLst>
                    <a:ext uri="{9D8B030D-6E8A-4147-A177-3AD203B41FA5}">
                      <a16:colId xmlns:a16="http://schemas.microsoft.com/office/drawing/2014/main" val="2751144991"/>
                    </a:ext>
                  </a:extLst>
                </a:gridCol>
                <a:gridCol w="477000">
                  <a:extLst>
                    <a:ext uri="{9D8B030D-6E8A-4147-A177-3AD203B41FA5}">
                      <a16:colId xmlns:a16="http://schemas.microsoft.com/office/drawing/2014/main" val="1051209718"/>
                    </a:ext>
                  </a:extLst>
                </a:gridCol>
                <a:gridCol w="477000">
                  <a:extLst>
                    <a:ext uri="{9D8B030D-6E8A-4147-A177-3AD203B41FA5}">
                      <a16:colId xmlns:a16="http://schemas.microsoft.com/office/drawing/2014/main" val="3761737054"/>
                    </a:ext>
                  </a:extLst>
                </a:gridCol>
                <a:gridCol w="477000">
                  <a:extLst>
                    <a:ext uri="{9D8B030D-6E8A-4147-A177-3AD203B41FA5}">
                      <a16:colId xmlns:a16="http://schemas.microsoft.com/office/drawing/2014/main" val="3112306198"/>
                    </a:ext>
                  </a:extLst>
                </a:gridCol>
                <a:gridCol w="477000">
                  <a:extLst>
                    <a:ext uri="{9D8B030D-6E8A-4147-A177-3AD203B41FA5}">
                      <a16:colId xmlns:a16="http://schemas.microsoft.com/office/drawing/2014/main" val="1380795525"/>
                    </a:ext>
                  </a:extLst>
                </a:gridCol>
                <a:gridCol w="477000">
                  <a:extLst>
                    <a:ext uri="{9D8B030D-6E8A-4147-A177-3AD203B41FA5}">
                      <a16:colId xmlns:a16="http://schemas.microsoft.com/office/drawing/2014/main" val="1932075428"/>
                    </a:ext>
                  </a:extLst>
                </a:gridCol>
                <a:gridCol w="477000">
                  <a:extLst>
                    <a:ext uri="{9D8B030D-6E8A-4147-A177-3AD203B41FA5}">
                      <a16:colId xmlns:a16="http://schemas.microsoft.com/office/drawing/2014/main" val="3189449616"/>
                    </a:ext>
                  </a:extLst>
                </a:gridCol>
                <a:gridCol w="477000">
                  <a:extLst>
                    <a:ext uri="{9D8B030D-6E8A-4147-A177-3AD203B41FA5}">
                      <a16:colId xmlns:a16="http://schemas.microsoft.com/office/drawing/2014/main" val="4043914255"/>
                    </a:ext>
                  </a:extLst>
                </a:gridCol>
                <a:gridCol w="477000">
                  <a:extLst>
                    <a:ext uri="{9D8B030D-6E8A-4147-A177-3AD203B41FA5}">
                      <a16:colId xmlns:a16="http://schemas.microsoft.com/office/drawing/2014/main" val="97972509"/>
                    </a:ext>
                  </a:extLst>
                </a:gridCol>
                <a:gridCol w="477000">
                  <a:extLst>
                    <a:ext uri="{9D8B030D-6E8A-4147-A177-3AD203B41FA5}">
                      <a16:colId xmlns:a16="http://schemas.microsoft.com/office/drawing/2014/main" val="1978838296"/>
                    </a:ext>
                  </a:extLst>
                </a:gridCol>
                <a:gridCol w="477000">
                  <a:extLst>
                    <a:ext uri="{9D8B030D-6E8A-4147-A177-3AD203B41FA5}">
                      <a16:colId xmlns:a16="http://schemas.microsoft.com/office/drawing/2014/main" val="3925972128"/>
                    </a:ext>
                  </a:extLst>
                </a:gridCol>
              </a:tblGrid>
              <a:tr h="468000">
                <a:tc>
                  <a:txBody>
                    <a:bodyPr/>
                    <a:lstStyle/>
                    <a:p>
                      <a:pPr algn="ctr"/>
                      <a:r>
                        <a:rPr lang="en-GB">
                          <a:latin typeface="Cambria Math" panose="02040503050406030204" pitchFamily="18" charset="0"/>
                          <a:ea typeface="Cambria Math"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426312"/>
                  </a:ext>
                </a:extLst>
              </a:tr>
            </a:tbl>
          </a:graphicData>
        </a:graphic>
      </p:graphicFrame>
      <p:sp>
        <p:nvSpPr>
          <p:cNvPr id="26" name="Oval 25">
            <a:extLst>
              <a:ext uri="{FF2B5EF4-FFF2-40B4-BE49-F238E27FC236}">
                <a16:creationId xmlns:a16="http://schemas.microsoft.com/office/drawing/2014/main" id="{8C74984C-3B8C-CDCD-1648-56BD635D8568}"/>
              </a:ext>
            </a:extLst>
          </p:cNvPr>
          <p:cNvSpPr/>
          <p:nvPr/>
        </p:nvSpPr>
        <p:spPr>
          <a:xfrm>
            <a:off x="5316517" y="3753934"/>
            <a:ext cx="677576" cy="608270"/>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A59098E0-B044-8BAF-7979-33195A12A5CB}"/>
              </a:ext>
            </a:extLst>
          </p:cNvPr>
          <p:cNvGrpSpPr/>
          <p:nvPr/>
        </p:nvGrpSpPr>
        <p:grpSpPr>
          <a:xfrm>
            <a:off x="2235935" y="4986548"/>
            <a:ext cx="6571754" cy="1450556"/>
            <a:chOff x="2198877" y="1762012"/>
            <a:chExt cx="6742700" cy="1668689"/>
          </a:xfrm>
        </p:grpSpPr>
        <p:sp>
          <p:nvSpPr>
            <p:cNvPr id="27" name="Oval 26">
              <a:extLst>
                <a:ext uri="{FF2B5EF4-FFF2-40B4-BE49-F238E27FC236}">
                  <a16:creationId xmlns:a16="http://schemas.microsoft.com/office/drawing/2014/main" id="{C23806CF-83EF-DDCB-9AF8-A1D659EB68A6}"/>
                </a:ext>
              </a:extLst>
            </p:cNvPr>
            <p:cNvSpPr/>
            <p:nvPr/>
          </p:nvSpPr>
          <p:spPr>
            <a:xfrm>
              <a:off x="3745242"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10">
              <a:extLst>
                <a:ext uri="{FF2B5EF4-FFF2-40B4-BE49-F238E27FC236}">
                  <a16:creationId xmlns:a16="http://schemas.microsoft.com/office/drawing/2014/main" id="{D13E0EA6-806D-119F-49D8-CDC3FEF8AC98}"/>
                </a:ext>
              </a:extLst>
            </p:cNvPr>
            <p:cNvSpPr/>
            <p:nvPr/>
          </p:nvSpPr>
          <p:spPr>
            <a:xfrm>
              <a:off x="2198877"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9" name="Rounded Rectangle 10">
              <a:extLst>
                <a:ext uri="{FF2B5EF4-FFF2-40B4-BE49-F238E27FC236}">
                  <a16:creationId xmlns:a16="http://schemas.microsoft.com/office/drawing/2014/main" id="{3B028140-C28F-7B56-07FF-80F39FCC4D70}"/>
                </a:ext>
              </a:extLst>
            </p:cNvPr>
            <p:cNvSpPr/>
            <p:nvPr/>
          </p:nvSpPr>
          <p:spPr>
            <a:xfrm>
              <a:off x="5009708"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30" name="Rounded Rectangle 10">
              <a:extLst>
                <a:ext uri="{FF2B5EF4-FFF2-40B4-BE49-F238E27FC236}">
                  <a16:creationId xmlns:a16="http://schemas.microsoft.com/office/drawing/2014/main" id="{74FE14A6-916F-55FB-183D-BEF3D2F6BD1E}"/>
                </a:ext>
              </a:extLst>
            </p:cNvPr>
            <p:cNvSpPr/>
            <p:nvPr/>
          </p:nvSpPr>
          <p:spPr>
            <a:xfrm>
              <a:off x="7720463" y="2362997"/>
              <a:ext cx="1134418" cy="1052435"/>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31" name="Oval 30">
              <a:extLst>
                <a:ext uri="{FF2B5EF4-FFF2-40B4-BE49-F238E27FC236}">
                  <a16:creationId xmlns:a16="http://schemas.microsoft.com/office/drawing/2014/main" id="{1456A775-3689-224A-BFA6-44C30C551002}"/>
                </a:ext>
              </a:extLst>
            </p:cNvPr>
            <p:cNvSpPr/>
            <p:nvPr/>
          </p:nvSpPr>
          <p:spPr>
            <a:xfrm>
              <a:off x="6561669"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ntent Placeholder 2">
              <a:extLst>
                <a:ext uri="{FF2B5EF4-FFF2-40B4-BE49-F238E27FC236}">
                  <a16:creationId xmlns:a16="http://schemas.microsoft.com/office/drawing/2014/main" id="{70415ADE-68C4-7E5B-F11E-BF5FE5A4FF67}"/>
                </a:ext>
              </a:extLst>
            </p:cNvPr>
            <p:cNvSpPr txBox="1">
              <a:spLocks/>
            </p:cNvSpPr>
            <p:nvPr/>
          </p:nvSpPr>
          <p:spPr>
            <a:xfrm>
              <a:off x="2357314" y="1762012"/>
              <a:ext cx="6584263"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E50E46"/>
                  </a:solidFill>
                </a:rPr>
                <a:t>part	     </a:t>
              </a:r>
              <a:r>
                <a:rPr lang="en-US" sz="2000">
                  <a:solidFill>
                    <a:srgbClr val="E50E46"/>
                  </a:solidFill>
                </a:rPr>
                <a:t>  </a:t>
              </a:r>
              <a:r>
                <a:rPr lang="en-US" sz="2000"/>
                <a:t>plus</a:t>
              </a:r>
              <a:r>
                <a:rPr lang="en-US" sz="2400">
                  <a:solidFill>
                    <a:srgbClr val="E50E46"/>
                  </a:solidFill>
                </a:rPr>
                <a:t>	 part	  </a:t>
              </a:r>
              <a:r>
                <a:rPr lang="en-US" sz="2000"/>
                <a:t>is equal to   </a:t>
              </a:r>
              <a:r>
                <a:rPr lang="en-US" sz="2400">
                  <a:solidFill>
                    <a:srgbClr val="0070C0"/>
                  </a:solidFill>
                </a:rPr>
                <a:t>whole</a:t>
              </a:r>
            </a:p>
            <a:p>
              <a:endParaRPr lang="en-US"/>
            </a:p>
          </p:txBody>
        </p:sp>
        <p:sp>
          <p:nvSpPr>
            <p:cNvPr id="33" name="Content Placeholder 2">
              <a:extLst>
                <a:ext uri="{FF2B5EF4-FFF2-40B4-BE49-F238E27FC236}">
                  <a16:creationId xmlns:a16="http://schemas.microsoft.com/office/drawing/2014/main" id="{B0C9B62A-DE0B-C068-5E00-AF5475668CBE}"/>
                </a:ext>
              </a:extLst>
            </p:cNvPr>
            <p:cNvSpPr txBox="1">
              <a:spLocks/>
            </p:cNvSpPr>
            <p:nvPr/>
          </p:nvSpPr>
          <p:spPr>
            <a:xfrm>
              <a:off x="4055615"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sp>
          <p:nvSpPr>
            <p:cNvPr id="34" name="Content Placeholder 2">
              <a:extLst>
                <a:ext uri="{FF2B5EF4-FFF2-40B4-BE49-F238E27FC236}">
                  <a16:creationId xmlns:a16="http://schemas.microsoft.com/office/drawing/2014/main" id="{06429659-143B-C5A5-EFC4-1A4753C95BAB}"/>
                </a:ext>
              </a:extLst>
            </p:cNvPr>
            <p:cNvSpPr txBox="1">
              <a:spLocks/>
            </p:cNvSpPr>
            <p:nvPr/>
          </p:nvSpPr>
          <p:spPr>
            <a:xfrm>
              <a:off x="6881758"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grpSp>
    </p:spTree>
    <p:extLst>
      <p:ext uri="{BB962C8B-B14F-4D97-AF65-F5344CB8AC3E}">
        <p14:creationId xmlns:p14="http://schemas.microsoft.com/office/powerpoint/2010/main" val="137508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9075" y="1166400"/>
            <a:ext cx="10606088" cy="1692771"/>
          </a:xfrm>
        </p:spPr>
        <p:txBody>
          <a:bodyPr vert="horz" lIns="91440" tIns="45720" rIns="91440" bIns="45720" rtlCol="0" anchor="t">
            <a:spAutoFit/>
          </a:bodyPr>
          <a:lstStyle/>
          <a:p>
            <a:r>
              <a:rPr lang="en-GB">
                <a:latin typeface="Century Gothic"/>
              </a:rPr>
              <a:t>First, there were nine pencils in the pot.</a:t>
            </a:r>
            <a:endParaRPr lang="en-US">
              <a:latin typeface="Century Gothic"/>
            </a:endParaRPr>
          </a:p>
          <a:p>
            <a:r>
              <a:rPr lang="en-GB">
                <a:latin typeface="Century Gothic"/>
              </a:rPr>
              <a:t>Then, I put in three more.</a:t>
            </a:r>
            <a:endParaRPr lang="en-US">
              <a:latin typeface="Century Gothic"/>
            </a:endParaRPr>
          </a:p>
          <a:p>
            <a:r>
              <a:rPr lang="en-GB">
                <a:latin typeface="Century Gothic"/>
              </a:rPr>
              <a:t>Now, how many pencils are in the pot?</a:t>
            </a:r>
            <a:endParaRPr lang="en-US"/>
          </a:p>
        </p:txBody>
      </p:sp>
      <p:graphicFrame>
        <p:nvGraphicFramePr>
          <p:cNvPr id="19" name="Table 5">
            <a:extLst>
              <a:ext uri="{FF2B5EF4-FFF2-40B4-BE49-F238E27FC236}">
                <a16:creationId xmlns:a16="http://schemas.microsoft.com/office/drawing/2014/main" id="{2F81B4D7-FD49-C5B4-0E6D-856F26C93A78}"/>
              </a:ext>
            </a:extLst>
          </p:cNvPr>
          <p:cNvGraphicFramePr>
            <a:graphicFrameLocks noGrp="1"/>
          </p:cNvGraphicFramePr>
          <p:nvPr/>
        </p:nvGraphicFramePr>
        <p:xfrm>
          <a:off x="631437" y="3824069"/>
          <a:ext cx="9540000" cy="468000"/>
        </p:xfrm>
        <a:graphic>
          <a:graphicData uri="http://schemas.openxmlformats.org/drawingml/2006/table">
            <a:tbl>
              <a:tblPr firstRow="1" bandRow="1">
                <a:tableStyleId>{2D5ABB26-0587-4C30-8999-92F81FD0307C}</a:tableStyleId>
              </a:tblPr>
              <a:tblGrid>
                <a:gridCol w="477000">
                  <a:extLst>
                    <a:ext uri="{9D8B030D-6E8A-4147-A177-3AD203B41FA5}">
                      <a16:colId xmlns:a16="http://schemas.microsoft.com/office/drawing/2014/main" val="3519724680"/>
                    </a:ext>
                  </a:extLst>
                </a:gridCol>
                <a:gridCol w="477000">
                  <a:extLst>
                    <a:ext uri="{9D8B030D-6E8A-4147-A177-3AD203B41FA5}">
                      <a16:colId xmlns:a16="http://schemas.microsoft.com/office/drawing/2014/main" val="4278034460"/>
                    </a:ext>
                  </a:extLst>
                </a:gridCol>
                <a:gridCol w="477000">
                  <a:extLst>
                    <a:ext uri="{9D8B030D-6E8A-4147-A177-3AD203B41FA5}">
                      <a16:colId xmlns:a16="http://schemas.microsoft.com/office/drawing/2014/main" val="91304291"/>
                    </a:ext>
                  </a:extLst>
                </a:gridCol>
                <a:gridCol w="477000">
                  <a:extLst>
                    <a:ext uri="{9D8B030D-6E8A-4147-A177-3AD203B41FA5}">
                      <a16:colId xmlns:a16="http://schemas.microsoft.com/office/drawing/2014/main" val="2481309943"/>
                    </a:ext>
                  </a:extLst>
                </a:gridCol>
                <a:gridCol w="477000">
                  <a:extLst>
                    <a:ext uri="{9D8B030D-6E8A-4147-A177-3AD203B41FA5}">
                      <a16:colId xmlns:a16="http://schemas.microsoft.com/office/drawing/2014/main" val="1310259035"/>
                    </a:ext>
                  </a:extLst>
                </a:gridCol>
                <a:gridCol w="477000">
                  <a:extLst>
                    <a:ext uri="{9D8B030D-6E8A-4147-A177-3AD203B41FA5}">
                      <a16:colId xmlns:a16="http://schemas.microsoft.com/office/drawing/2014/main" val="116034368"/>
                    </a:ext>
                  </a:extLst>
                </a:gridCol>
                <a:gridCol w="477000">
                  <a:extLst>
                    <a:ext uri="{9D8B030D-6E8A-4147-A177-3AD203B41FA5}">
                      <a16:colId xmlns:a16="http://schemas.microsoft.com/office/drawing/2014/main" val="3748864701"/>
                    </a:ext>
                  </a:extLst>
                </a:gridCol>
                <a:gridCol w="477000">
                  <a:extLst>
                    <a:ext uri="{9D8B030D-6E8A-4147-A177-3AD203B41FA5}">
                      <a16:colId xmlns:a16="http://schemas.microsoft.com/office/drawing/2014/main" val="1657278907"/>
                    </a:ext>
                  </a:extLst>
                </a:gridCol>
                <a:gridCol w="477000">
                  <a:extLst>
                    <a:ext uri="{9D8B030D-6E8A-4147-A177-3AD203B41FA5}">
                      <a16:colId xmlns:a16="http://schemas.microsoft.com/office/drawing/2014/main" val="1297099692"/>
                    </a:ext>
                  </a:extLst>
                </a:gridCol>
                <a:gridCol w="477000">
                  <a:extLst>
                    <a:ext uri="{9D8B030D-6E8A-4147-A177-3AD203B41FA5}">
                      <a16:colId xmlns:a16="http://schemas.microsoft.com/office/drawing/2014/main" val="2751144991"/>
                    </a:ext>
                  </a:extLst>
                </a:gridCol>
                <a:gridCol w="477000">
                  <a:extLst>
                    <a:ext uri="{9D8B030D-6E8A-4147-A177-3AD203B41FA5}">
                      <a16:colId xmlns:a16="http://schemas.microsoft.com/office/drawing/2014/main" val="1051209718"/>
                    </a:ext>
                  </a:extLst>
                </a:gridCol>
                <a:gridCol w="477000">
                  <a:extLst>
                    <a:ext uri="{9D8B030D-6E8A-4147-A177-3AD203B41FA5}">
                      <a16:colId xmlns:a16="http://schemas.microsoft.com/office/drawing/2014/main" val="3761737054"/>
                    </a:ext>
                  </a:extLst>
                </a:gridCol>
                <a:gridCol w="477000">
                  <a:extLst>
                    <a:ext uri="{9D8B030D-6E8A-4147-A177-3AD203B41FA5}">
                      <a16:colId xmlns:a16="http://schemas.microsoft.com/office/drawing/2014/main" val="3112306198"/>
                    </a:ext>
                  </a:extLst>
                </a:gridCol>
                <a:gridCol w="477000">
                  <a:extLst>
                    <a:ext uri="{9D8B030D-6E8A-4147-A177-3AD203B41FA5}">
                      <a16:colId xmlns:a16="http://schemas.microsoft.com/office/drawing/2014/main" val="1380795525"/>
                    </a:ext>
                  </a:extLst>
                </a:gridCol>
                <a:gridCol w="477000">
                  <a:extLst>
                    <a:ext uri="{9D8B030D-6E8A-4147-A177-3AD203B41FA5}">
                      <a16:colId xmlns:a16="http://schemas.microsoft.com/office/drawing/2014/main" val="1932075428"/>
                    </a:ext>
                  </a:extLst>
                </a:gridCol>
                <a:gridCol w="477000">
                  <a:extLst>
                    <a:ext uri="{9D8B030D-6E8A-4147-A177-3AD203B41FA5}">
                      <a16:colId xmlns:a16="http://schemas.microsoft.com/office/drawing/2014/main" val="3189449616"/>
                    </a:ext>
                  </a:extLst>
                </a:gridCol>
                <a:gridCol w="477000">
                  <a:extLst>
                    <a:ext uri="{9D8B030D-6E8A-4147-A177-3AD203B41FA5}">
                      <a16:colId xmlns:a16="http://schemas.microsoft.com/office/drawing/2014/main" val="4043914255"/>
                    </a:ext>
                  </a:extLst>
                </a:gridCol>
                <a:gridCol w="477000">
                  <a:extLst>
                    <a:ext uri="{9D8B030D-6E8A-4147-A177-3AD203B41FA5}">
                      <a16:colId xmlns:a16="http://schemas.microsoft.com/office/drawing/2014/main" val="97972509"/>
                    </a:ext>
                  </a:extLst>
                </a:gridCol>
                <a:gridCol w="477000">
                  <a:extLst>
                    <a:ext uri="{9D8B030D-6E8A-4147-A177-3AD203B41FA5}">
                      <a16:colId xmlns:a16="http://schemas.microsoft.com/office/drawing/2014/main" val="1978838296"/>
                    </a:ext>
                  </a:extLst>
                </a:gridCol>
                <a:gridCol w="477000">
                  <a:extLst>
                    <a:ext uri="{9D8B030D-6E8A-4147-A177-3AD203B41FA5}">
                      <a16:colId xmlns:a16="http://schemas.microsoft.com/office/drawing/2014/main" val="3925972128"/>
                    </a:ext>
                  </a:extLst>
                </a:gridCol>
              </a:tblGrid>
              <a:tr h="468000">
                <a:tc>
                  <a:txBody>
                    <a:bodyPr/>
                    <a:lstStyle/>
                    <a:p>
                      <a:pPr algn="ctr"/>
                      <a:r>
                        <a:rPr lang="en-GB">
                          <a:latin typeface="Cambria Math" panose="02040503050406030204" pitchFamily="18" charset="0"/>
                          <a:ea typeface="Cambria Math"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426312"/>
                  </a:ext>
                </a:extLst>
              </a:tr>
            </a:tbl>
          </a:graphicData>
        </a:graphic>
      </p:graphicFrame>
      <p:sp>
        <p:nvSpPr>
          <p:cNvPr id="20" name="Oval 19">
            <a:extLst>
              <a:ext uri="{FF2B5EF4-FFF2-40B4-BE49-F238E27FC236}">
                <a16:creationId xmlns:a16="http://schemas.microsoft.com/office/drawing/2014/main" id="{A0845134-63E6-93D0-E576-B0453DC0AEB4}"/>
              </a:ext>
            </a:extLst>
          </p:cNvPr>
          <p:cNvSpPr/>
          <p:nvPr/>
        </p:nvSpPr>
        <p:spPr>
          <a:xfrm>
            <a:off x="4355460" y="3753934"/>
            <a:ext cx="677576" cy="608270"/>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0C5C2E80-2836-D6CE-915A-F19C52C002B0}"/>
              </a:ext>
            </a:extLst>
          </p:cNvPr>
          <p:cNvGrpSpPr/>
          <p:nvPr/>
        </p:nvGrpSpPr>
        <p:grpSpPr>
          <a:xfrm>
            <a:off x="2235935" y="4986548"/>
            <a:ext cx="6571754" cy="1450556"/>
            <a:chOff x="2198877" y="1762012"/>
            <a:chExt cx="6742700" cy="1668689"/>
          </a:xfrm>
        </p:grpSpPr>
        <p:sp>
          <p:nvSpPr>
            <p:cNvPr id="22" name="Oval 21">
              <a:extLst>
                <a:ext uri="{FF2B5EF4-FFF2-40B4-BE49-F238E27FC236}">
                  <a16:creationId xmlns:a16="http://schemas.microsoft.com/office/drawing/2014/main" id="{75314EC5-3479-39C1-C0EA-414AC6CD956B}"/>
                </a:ext>
              </a:extLst>
            </p:cNvPr>
            <p:cNvSpPr/>
            <p:nvPr/>
          </p:nvSpPr>
          <p:spPr>
            <a:xfrm>
              <a:off x="3745242"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10">
              <a:extLst>
                <a:ext uri="{FF2B5EF4-FFF2-40B4-BE49-F238E27FC236}">
                  <a16:creationId xmlns:a16="http://schemas.microsoft.com/office/drawing/2014/main" id="{7969D91E-7788-1471-E671-BBD76D793F22}"/>
                </a:ext>
              </a:extLst>
            </p:cNvPr>
            <p:cNvSpPr/>
            <p:nvPr/>
          </p:nvSpPr>
          <p:spPr>
            <a:xfrm>
              <a:off x="2198877"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4" name="Rounded Rectangle 10">
              <a:extLst>
                <a:ext uri="{FF2B5EF4-FFF2-40B4-BE49-F238E27FC236}">
                  <a16:creationId xmlns:a16="http://schemas.microsoft.com/office/drawing/2014/main" id="{28209AD0-32A8-6A80-E49B-D603837D360D}"/>
                </a:ext>
              </a:extLst>
            </p:cNvPr>
            <p:cNvSpPr/>
            <p:nvPr/>
          </p:nvSpPr>
          <p:spPr>
            <a:xfrm>
              <a:off x="5009708"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5" name="Rounded Rectangle 10">
              <a:extLst>
                <a:ext uri="{FF2B5EF4-FFF2-40B4-BE49-F238E27FC236}">
                  <a16:creationId xmlns:a16="http://schemas.microsoft.com/office/drawing/2014/main" id="{85AEDD61-9A1E-2661-C980-45048AC19F18}"/>
                </a:ext>
              </a:extLst>
            </p:cNvPr>
            <p:cNvSpPr/>
            <p:nvPr/>
          </p:nvSpPr>
          <p:spPr>
            <a:xfrm>
              <a:off x="7720463" y="2362997"/>
              <a:ext cx="1134418" cy="1052435"/>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6" name="Oval 25">
              <a:extLst>
                <a:ext uri="{FF2B5EF4-FFF2-40B4-BE49-F238E27FC236}">
                  <a16:creationId xmlns:a16="http://schemas.microsoft.com/office/drawing/2014/main" id="{88BDE723-A54A-582D-C317-DF01CABA59ED}"/>
                </a:ext>
              </a:extLst>
            </p:cNvPr>
            <p:cNvSpPr/>
            <p:nvPr/>
          </p:nvSpPr>
          <p:spPr>
            <a:xfrm>
              <a:off x="6561669"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ontent Placeholder 2">
              <a:extLst>
                <a:ext uri="{FF2B5EF4-FFF2-40B4-BE49-F238E27FC236}">
                  <a16:creationId xmlns:a16="http://schemas.microsoft.com/office/drawing/2014/main" id="{A62184E1-E2E2-79AC-82FB-71B33BAC6B25}"/>
                </a:ext>
              </a:extLst>
            </p:cNvPr>
            <p:cNvSpPr txBox="1">
              <a:spLocks/>
            </p:cNvSpPr>
            <p:nvPr/>
          </p:nvSpPr>
          <p:spPr>
            <a:xfrm>
              <a:off x="2357314" y="1762012"/>
              <a:ext cx="6584263"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E50E46"/>
                  </a:solidFill>
                </a:rPr>
                <a:t>part	     </a:t>
              </a:r>
              <a:r>
                <a:rPr lang="en-US" sz="2000">
                  <a:solidFill>
                    <a:srgbClr val="E50E46"/>
                  </a:solidFill>
                </a:rPr>
                <a:t>  </a:t>
              </a:r>
              <a:r>
                <a:rPr lang="en-US" sz="2000"/>
                <a:t>plus</a:t>
              </a:r>
              <a:r>
                <a:rPr lang="en-US" sz="2400">
                  <a:solidFill>
                    <a:srgbClr val="E50E46"/>
                  </a:solidFill>
                </a:rPr>
                <a:t>	 part	  </a:t>
              </a:r>
              <a:r>
                <a:rPr lang="en-US" sz="2000"/>
                <a:t>is equal to   </a:t>
              </a:r>
              <a:r>
                <a:rPr lang="en-US" sz="2400">
                  <a:solidFill>
                    <a:srgbClr val="0070C0"/>
                  </a:solidFill>
                </a:rPr>
                <a:t>whole</a:t>
              </a:r>
            </a:p>
            <a:p>
              <a:endParaRPr lang="en-US"/>
            </a:p>
          </p:txBody>
        </p:sp>
        <p:sp>
          <p:nvSpPr>
            <p:cNvPr id="28" name="Content Placeholder 2">
              <a:extLst>
                <a:ext uri="{FF2B5EF4-FFF2-40B4-BE49-F238E27FC236}">
                  <a16:creationId xmlns:a16="http://schemas.microsoft.com/office/drawing/2014/main" id="{7A3F9179-2028-69AD-B1B5-5873E346A6F9}"/>
                </a:ext>
              </a:extLst>
            </p:cNvPr>
            <p:cNvSpPr txBox="1">
              <a:spLocks/>
            </p:cNvSpPr>
            <p:nvPr/>
          </p:nvSpPr>
          <p:spPr>
            <a:xfrm>
              <a:off x="4055615"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sp>
          <p:nvSpPr>
            <p:cNvPr id="29" name="Content Placeholder 2">
              <a:extLst>
                <a:ext uri="{FF2B5EF4-FFF2-40B4-BE49-F238E27FC236}">
                  <a16:creationId xmlns:a16="http://schemas.microsoft.com/office/drawing/2014/main" id="{34FA692B-65A1-4F8E-2C4D-A08A3BB5FA9B}"/>
                </a:ext>
              </a:extLst>
            </p:cNvPr>
            <p:cNvSpPr txBox="1">
              <a:spLocks/>
            </p:cNvSpPr>
            <p:nvPr/>
          </p:nvSpPr>
          <p:spPr>
            <a:xfrm>
              <a:off x="6881758"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grpSp>
      <p:sp>
        <p:nvSpPr>
          <p:cNvPr id="33" name="Title 1">
            <a:extLst>
              <a:ext uri="{FF2B5EF4-FFF2-40B4-BE49-F238E27FC236}">
                <a16:creationId xmlns:a16="http://schemas.microsoft.com/office/drawing/2014/main" id="{E0A1BED7-94AD-2005-B1AF-2D082E00F4D3}"/>
              </a:ext>
            </a:extLst>
          </p:cNvPr>
          <p:cNvSpPr txBox="1">
            <a:spLocks/>
          </p:cNvSpPr>
          <p:nvPr/>
        </p:nvSpPr>
        <p:spPr>
          <a:xfrm>
            <a:off x="218615" y="281760"/>
            <a:ext cx="10606548" cy="6082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E50E46"/>
                </a:solidFill>
                <a:latin typeface="Century Gothic" panose="020B0502020202020204" pitchFamily="34" charset="0"/>
                <a:ea typeface="+mj-ea"/>
                <a:cs typeface="+mj-cs"/>
              </a:defRPr>
            </a:lvl1pPr>
          </a:lstStyle>
          <a:p>
            <a:r>
              <a:rPr lang="en-US"/>
              <a:t>Counting on using a number track</a:t>
            </a:r>
          </a:p>
        </p:txBody>
      </p:sp>
    </p:spTree>
    <p:extLst>
      <p:ext uri="{BB962C8B-B14F-4D97-AF65-F5344CB8AC3E}">
        <p14:creationId xmlns:p14="http://schemas.microsoft.com/office/powerpoint/2010/main" val="2882238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63" y="-97862"/>
            <a:ext cx="10515600" cy="1325563"/>
          </a:xfrm>
        </p:spPr>
        <p:txBody>
          <a:bodyPr/>
          <a:lstStyle/>
          <a:p>
            <a:r>
              <a:rPr lang="en-US"/>
              <a:t>Counting on using a number track</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189589" y="1859944"/>
            <a:ext cx="2158821" cy="297395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28589"/>
          <a:stretch/>
        </p:blipFill>
        <p:spPr>
          <a:xfrm>
            <a:off x="9291331" y="1712892"/>
            <a:ext cx="1495564" cy="2973954"/>
          </a:xfrm>
          <a:prstGeom prst="rect">
            <a:avLst/>
          </a:prstGeom>
        </p:spPr>
      </p:pic>
      <p:sp>
        <p:nvSpPr>
          <p:cNvPr id="15" name="Rectangular Callout 14"/>
          <p:cNvSpPr/>
          <p:nvPr/>
        </p:nvSpPr>
        <p:spPr>
          <a:xfrm>
            <a:off x="1599027" y="884818"/>
            <a:ext cx="7692304" cy="1295430"/>
          </a:xfrm>
          <a:prstGeom prst="wedgeRectCallout">
            <a:avLst>
              <a:gd name="adj1" fmla="val -45982"/>
              <a:gd name="adj2" fmla="val 7407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panose="020B0502020202020204" pitchFamily="34" charset="0"/>
              </a:rPr>
              <a:t>First, there were 14 children in the playground. </a:t>
            </a:r>
          </a:p>
          <a:p>
            <a:pPr algn="ctr"/>
            <a:r>
              <a:rPr lang="en-GB" sz="2200">
                <a:solidFill>
                  <a:schemeClr val="tx1"/>
                </a:solidFill>
                <a:latin typeface="Century Gothic" panose="020B0502020202020204" pitchFamily="34" charset="0"/>
              </a:rPr>
              <a:t>Then, two more children went out to play. </a:t>
            </a:r>
          </a:p>
          <a:p>
            <a:pPr algn="ctr"/>
            <a:r>
              <a:rPr lang="en-GB" sz="2200">
                <a:solidFill>
                  <a:schemeClr val="tx1"/>
                </a:solidFill>
                <a:latin typeface="Century Gothic" panose="020B0502020202020204" pitchFamily="34" charset="0"/>
              </a:rPr>
              <a:t>Now, how many children are in the playground?</a:t>
            </a:r>
          </a:p>
        </p:txBody>
      </p:sp>
      <p:sp>
        <p:nvSpPr>
          <p:cNvPr id="7" name="Rectangle: Rounded Corners 6">
            <a:extLst>
              <a:ext uri="{FF2B5EF4-FFF2-40B4-BE49-F238E27FC236}">
                <a16:creationId xmlns:a16="http://schemas.microsoft.com/office/drawing/2014/main" id="{8A88C6EB-AA32-4E3E-8D85-B4EDC885AD87}"/>
              </a:ext>
            </a:extLst>
          </p:cNvPr>
          <p:cNvSpPr/>
          <p:nvPr/>
        </p:nvSpPr>
        <p:spPr>
          <a:xfrm rot="20692880">
            <a:off x="1742514" y="2933929"/>
            <a:ext cx="1214651" cy="171311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C67B6B5-AAA7-4480-B346-7574385219A1}"/>
              </a:ext>
            </a:extLst>
          </p:cNvPr>
          <p:cNvSpPr txBox="1"/>
          <p:nvPr/>
        </p:nvSpPr>
        <p:spPr>
          <a:xfrm rot="20605483">
            <a:off x="1974594" y="3433477"/>
            <a:ext cx="805218" cy="646331"/>
          </a:xfrm>
          <a:prstGeom prst="rect">
            <a:avLst/>
          </a:prstGeom>
          <a:noFill/>
        </p:spPr>
        <p:txBody>
          <a:bodyPr wrap="square" lIns="91440" tIns="45720" rIns="91440" bIns="45720" rtlCol="0" anchor="t">
            <a:spAutoFit/>
          </a:bodyPr>
          <a:lstStyle/>
          <a:p>
            <a:r>
              <a:rPr lang="en-GB" sz="3600" b="1">
                <a:latin typeface="Cambria Math"/>
                <a:ea typeface="Cambria Math"/>
              </a:rPr>
              <a:t>14</a:t>
            </a:r>
          </a:p>
        </p:txBody>
      </p:sp>
      <p:sp>
        <p:nvSpPr>
          <p:cNvPr id="10" name="Rectangle: Rounded Corners 9">
            <a:extLst>
              <a:ext uri="{FF2B5EF4-FFF2-40B4-BE49-F238E27FC236}">
                <a16:creationId xmlns:a16="http://schemas.microsoft.com/office/drawing/2014/main" id="{CD9628A1-156C-4564-99BE-B9AFE9158467}"/>
              </a:ext>
            </a:extLst>
          </p:cNvPr>
          <p:cNvSpPr/>
          <p:nvPr/>
        </p:nvSpPr>
        <p:spPr>
          <a:xfrm rot="1272272">
            <a:off x="3534957" y="3024577"/>
            <a:ext cx="1214651" cy="171311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9A4638D-322C-4072-B393-6E2B3AE805BC}"/>
              </a:ext>
            </a:extLst>
          </p:cNvPr>
          <p:cNvSpPr txBox="1"/>
          <p:nvPr/>
        </p:nvSpPr>
        <p:spPr>
          <a:xfrm rot="1184875">
            <a:off x="3927997" y="3511081"/>
            <a:ext cx="805218" cy="646331"/>
          </a:xfrm>
          <a:prstGeom prst="rect">
            <a:avLst/>
          </a:prstGeom>
          <a:noFill/>
        </p:spPr>
        <p:txBody>
          <a:bodyPr wrap="square" lIns="91440" tIns="45720" rIns="91440" bIns="45720" rtlCol="0" anchor="t">
            <a:spAutoFit/>
          </a:bodyPr>
          <a:lstStyle/>
          <a:p>
            <a:r>
              <a:rPr lang="en-GB" sz="3600" b="1">
                <a:latin typeface="Cambria Math"/>
                <a:ea typeface="Cambria Math"/>
              </a:rPr>
              <a:t>2</a:t>
            </a:r>
          </a:p>
        </p:txBody>
      </p:sp>
      <p:sp>
        <p:nvSpPr>
          <p:cNvPr id="21" name="Text Placeholder 2">
            <a:extLst>
              <a:ext uri="{FF2B5EF4-FFF2-40B4-BE49-F238E27FC236}">
                <a16:creationId xmlns:a16="http://schemas.microsoft.com/office/drawing/2014/main" id="{5AFA7B6B-D850-6A00-AACA-A87F2AA3FCE2}"/>
              </a:ext>
            </a:extLst>
          </p:cNvPr>
          <p:cNvSpPr txBox="1">
            <a:spLocks/>
          </p:cNvSpPr>
          <p:nvPr/>
        </p:nvSpPr>
        <p:spPr>
          <a:xfrm>
            <a:off x="1110521" y="5632306"/>
            <a:ext cx="8761504" cy="935641"/>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300"/>
              </a:spcBef>
              <a:spcAft>
                <a:spcPts val="600"/>
              </a:spcAft>
              <a:buFontTx/>
              <a:buNone/>
              <a:defRPr sz="22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GB">
                <a:latin typeface="Century Gothic"/>
              </a:rPr>
              <a:t>first      now      then      represent      equation      more      add</a:t>
            </a:r>
          </a:p>
          <a:p>
            <a:pPr>
              <a:spcBef>
                <a:spcPts val="0"/>
              </a:spcBef>
              <a:spcAft>
                <a:spcPts val="0"/>
              </a:spcAft>
            </a:pPr>
            <a:r>
              <a:rPr lang="en-GB">
                <a:latin typeface="Century Gothic"/>
              </a:rPr>
              <a:t>number track      number line</a:t>
            </a:r>
            <a:endParaRPr lang="en-GB"/>
          </a:p>
        </p:txBody>
      </p:sp>
      <p:graphicFrame>
        <p:nvGraphicFramePr>
          <p:cNvPr id="33" name="Table 5">
            <a:extLst>
              <a:ext uri="{FF2B5EF4-FFF2-40B4-BE49-F238E27FC236}">
                <a16:creationId xmlns:a16="http://schemas.microsoft.com/office/drawing/2014/main" id="{15D57EEB-6E93-FE8B-591D-801994B61834}"/>
              </a:ext>
            </a:extLst>
          </p:cNvPr>
          <p:cNvGraphicFramePr>
            <a:graphicFrameLocks noGrp="1"/>
          </p:cNvGraphicFramePr>
          <p:nvPr/>
        </p:nvGraphicFramePr>
        <p:xfrm>
          <a:off x="721273" y="4985906"/>
          <a:ext cx="9540000" cy="468000"/>
        </p:xfrm>
        <a:graphic>
          <a:graphicData uri="http://schemas.openxmlformats.org/drawingml/2006/table">
            <a:tbl>
              <a:tblPr firstRow="1" bandRow="1">
                <a:tableStyleId>{2D5ABB26-0587-4C30-8999-92F81FD0307C}</a:tableStyleId>
              </a:tblPr>
              <a:tblGrid>
                <a:gridCol w="477000">
                  <a:extLst>
                    <a:ext uri="{9D8B030D-6E8A-4147-A177-3AD203B41FA5}">
                      <a16:colId xmlns:a16="http://schemas.microsoft.com/office/drawing/2014/main" val="3519724680"/>
                    </a:ext>
                  </a:extLst>
                </a:gridCol>
                <a:gridCol w="477000">
                  <a:extLst>
                    <a:ext uri="{9D8B030D-6E8A-4147-A177-3AD203B41FA5}">
                      <a16:colId xmlns:a16="http://schemas.microsoft.com/office/drawing/2014/main" val="4278034460"/>
                    </a:ext>
                  </a:extLst>
                </a:gridCol>
                <a:gridCol w="477000">
                  <a:extLst>
                    <a:ext uri="{9D8B030D-6E8A-4147-A177-3AD203B41FA5}">
                      <a16:colId xmlns:a16="http://schemas.microsoft.com/office/drawing/2014/main" val="91304291"/>
                    </a:ext>
                  </a:extLst>
                </a:gridCol>
                <a:gridCol w="477000">
                  <a:extLst>
                    <a:ext uri="{9D8B030D-6E8A-4147-A177-3AD203B41FA5}">
                      <a16:colId xmlns:a16="http://schemas.microsoft.com/office/drawing/2014/main" val="2481309943"/>
                    </a:ext>
                  </a:extLst>
                </a:gridCol>
                <a:gridCol w="477000">
                  <a:extLst>
                    <a:ext uri="{9D8B030D-6E8A-4147-A177-3AD203B41FA5}">
                      <a16:colId xmlns:a16="http://schemas.microsoft.com/office/drawing/2014/main" val="1310259035"/>
                    </a:ext>
                  </a:extLst>
                </a:gridCol>
                <a:gridCol w="477000">
                  <a:extLst>
                    <a:ext uri="{9D8B030D-6E8A-4147-A177-3AD203B41FA5}">
                      <a16:colId xmlns:a16="http://schemas.microsoft.com/office/drawing/2014/main" val="116034368"/>
                    </a:ext>
                  </a:extLst>
                </a:gridCol>
                <a:gridCol w="477000">
                  <a:extLst>
                    <a:ext uri="{9D8B030D-6E8A-4147-A177-3AD203B41FA5}">
                      <a16:colId xmlns:a16="http://schemas.microsoft.com/office/drawing/2014/main" val="3748864701"/>
                    </a:ext>
                  </a:extLst>
                </a:gridCol>
                <a:gridCol w="477000">
                  <a:extLst>
                    <a:ext uri="{9D8B030D-6E8A-4147-A177-3AD203B41FA5}">
                      <a16:colId xmlns:a16="http://schemas.microsoft.com/office/drawing/2014/main" val="1657278907"/>
                    </a:ext>
                  </a:extLst>
                </a:gridCol>
                <a:gridCol w="477000">
                  <a:extLst>
                    <a:ext uri="{9D8B030D-6E8A-4147-A177-3AD203B41FA5}">
                      <a16:colId xmlns:a16="http://schemas.microsoft.com/office/drawing/2014/main" val="1297099692"/>
                    </a:ext>
                  </a:extLst>
                </a:gridCol>
                <a:gridCol w="477000">
                  <a:extLst>
                    <a:ext uri="{9D8B030D-6E8A-4147-A177-3AD203B41FA5}">
                      <a16:colId xmlns:a16="http://schemas.microsoft.com/office/drawing/2014/main" val="2751144991"/>
                    </a:ext>
                  </a:extLst>
                </a:gridCol>
                <a:gridCol w="477000">
                  <a:extLst>
                    <a:ext uri="{9D8B030D-6E8A-4147-A177-3AD203B41FA5}">
                      <a16:colId xmlns:a16="http://schemas.microsoft.com/office/drawing/2014/main" val="1051209718"/>
                    </a:ext>
                  </a:extLst>
                </a:gridCol>
                <a:gridCol w="477000">
                  <a:extLst>
                    <a:ext uri="{9D8B030D-6E8A-4147-A177-3AD203B41FA5}">
                      <a16:colId xmlns:a16="http://schemas.microsoft.com/office/drawing/2014/main" val="3761737054"/>
                    </a:ext>
                  </a:extLst>
                </a:gridCol>
                <a:gridCol w="477000">
                  <a:extLst>
                    <a:ext uri="{9D8B030D-6E8A-4147-A177-3AD203B41FA5}">
                      <a16:colId xmlns:a16="http://schemas.microsoft.com/office/drawing/2014/main" val="3112306198"/>
                    </a:ext>
                  </a:extLst>
                </a:gridCol>
                <a:gridCol w="477000">
                  <a:extLst>
                    <a:ext uri="{9D8B030D-6E8A-4147-A177-3AD203B41FA5}">
                      <a16:colId xmlns:a16="http://schemas.microsoft.com/office/drawing/2014/main" val="1380795525"/>
                    </a:ext>
                  </a:extLst>
                </a:gridCol>
                <a:gridCol w="477000">
                  <a:extLst>
                    <a:ext uri="{9D8B030D-6E8A-4147-A177-3AD203B41FA5}">
                      <a16:colId xmlns:a16="http://schemas.microsoft.com/office/drawing/2014/main" val="1932075428"/>
                    </a:ext>
                  </a:extLst>
                </a:gridCol>
                <a:gridCol w="477000">
                  <a:extLst>
                    <a:ext uri="{9D8B030D-6E8A-4147-A177-3AD203B41FA5}">
                      <a16:colId xmlns:a16="http://schemas.microsoft.com/office/drawing/2014/main" val="3189449616"/>
                    </a:ext>
                  </a:extLst>
                </a:gridCol>
                <a:gridCol w="477000">
                  <a:extLst>
                    <a:ext uri="{9D8B030D-6E8A-4147-A177-3AD203B41FA5}">
                      <a16:colId xmlns:a16="http://schemas.microsoft.com/office/drawing/2014/main" val="4043914255"/>
                    </a:ext>
                  </a:extLst>
                </a:gridCol>
                <a:gridCol w="477000">
                  <a:extLst>
                    <a:ext uri="{9D8B030D-6E8A-4147-A177-3AD203B41FA5}">
                      <a16:colId xmlns:a16="http://schemas.microsoft.com/office/drawing/2014/main" val="97972509"/>
                    </a:ext>
                  </a:extLst>
                </a:gridCol>
                <a:gridCol w="477000">
                  <a:extLst>
                    <a:ext uri="{9D8B030D-6E8A-4147-A177-3AD203B41FA5}">
                      <a16:colId xmlns:a16="http://schemas.microsoft.com/office/drawing/2014/main" val="1978838296"/>
                    </a:ext>
                  </a:extLst>
                </a:gridCol>
                <a:gridCol w="477000">
                  <a:extLst>
                    <a:ext uri="{9D8B030D-6E8A-4147-A177-3AD203B41FA5}">
                      <a16:colId xmlns:a16="http://schemas.microsoft.com/office/drawing/2014/main" val="3925972128"/>
                    </a:ext>
                  </a:extLst>
                </a:gridCol>
              </a:tblGrid>
              <a:tr h="468000">
                <a:tc>
                  <a:txBody>
                    <a:bodyPr/>
                    <a:lstStyle/>
                    <a:p>
                      <a:pPr algn="ctr"/>
                      <a:r>
                        <a:rPr lang="en-GB">
                          <a:latin typeface="Cambria Math" panose="02040503050406030204" pitchFamily="18" charset="0"/>
                          <a:ea typeface="Cambria Math"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426312"/>
                  </a:ext>
                </a:extLst>
              </a:tr>
            </a:tbl>
          </a:graphicData>
        </a:graphic>
      </p:graphicFrame>
      <p:sp>
        <p:nvSpPr>
          <p:cNvPr id="16" name="Rectangular Callout 15">
            <a:extLst>
              <a:ext uri="{FF2B5EF4-FFF2-40B4-BE49-F238E27FC236}">
                <a16:creationId xmlns:a16="http://schemas.microsoft.com/office/drawing/2014/main" id="{BA2B832E-16C4-5AB5-6608-67BE2ACEDB95}"/>
              </a:ext>
            </a:extLst>
          </p:cNvPr>
          <p:cNvSpPr/>
          <p:nvPr/>
        </p:nvSpPr>
        <p:spPr>
          <a:xfrm flipH="1">
            <a:off x="5305689" y="2358648"/>
            <a:ext cx="3726762" cy="2417151"/>
          </a:xfrm>
          <a:prstGeom prst="wedgeRectCallout">
            <a:avLst>
              <a:gd name="adj1" fmla="val -59095"/>
              <a:gd name="adj2" fmla="val -4787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panose="020B0502020202020204" pitchFamily="34" charset="0"/>
              </a:rPr>
              <a:t>So, first there were 14 children. Then, two more children went out to play.</a:t>
            </a:r>
          </a:p>
          <a:p>
            <a:pPr algn="ctr"/>
            <a:r>
              <a:rPr lang="en-GB" sz="2200">
                <a:solidFill>
                  <a:schemeClr val="tx1"/>
                </a:solidFill>
                <a:latin typeface="Century Gothic" panose="020B0502020202020204" pitchFamily="34" charset="0"/>
              </a:rPr>
              <a:t>Now, there are 16 children on the playground.</a:t>
            </a:r>
            <a:r>
              <a:rPr lang="en-GB" sz="2200"/>
              <a:t>.</a:t>
            </a:r>
          </a:p>
        </p:txBody>
      </p:sp>
      <p:sp>
        <p:nvSpPr>
          <p:cNvPr id="17" name="Oval 16">
            <a:extLst>
              <a:ext uri="{FF2B5EF4-FFF2-40B4-BE49-F238E27FC236}">
                <a16:creationId xmlns:a16="http://schemas.microsoft.com/office/drawing/2014/main" id="{ED70CEF0-8EF2-AD51-E554-C54738F4FD33}"/>
              </a:ext>
            </a:extLst>
          </p:cNvPr>
          <p:cNvSpPr/>
          <p:nvPr/>
        </p:nvSpPr>
        <p:spPr>
          <a:xfrm>
            <a:off x="6825944" y="4915771"/>
            <a:ext cx="677576" cy="608270"/>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379FE11-08CF-96FA-1C00-470FE93D370D}"/>
              </a:ext>
            </a:extLst>
          </p:cNvPr>
          <p:cNvSpPr/>
          <p:nvPr/>
        </p:nvSpPr>
        <p:spPr>
          <a:xfrm>
            <a:off x="7793095" y="4915771"/>
            <a:ext cx="677576" cy="608270"/>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408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04034243-3C8D-EA6B-C0B2-3F015419193A}"/>
              </a:ext>
            </a:extLst>
          </p:cNvPr>
          <p:cNvSpPr>
            <a:spLocks noGrp="1"/>
          </p:cNvSpPr>
          <p:nvPr>
            <p:ph type="title"/>
          </p:nvPr>
        </p:nvSpPr>
        <p:spPr>
          <a:xfrm>
            <a:off x="204391" y="333400"/>
            <a:ext cx="10606548" cy="608269"/>
          </a:xfrm>
        </p:spPr>
        <p:txBody>
          <a:bodyPr>
            <a:normAutofit fontScale="90000"/>
          </a:bodyPr>
          <a:lstStyle/>
          <a:p>
            <a:r>
              <a:rPr lang="en-US"/>
              <a:t>Counting on using a number line</a:t>
            </a:r>
          </a:p>
        </p:txBody>
      </p:sp>
      <p:sp>
        <p:nvSpPr>
          <p:cNvPr id="30" name="Content Placeholder 2">
            <a:extLst>
              <a:ext uri="{FF2B5EF4-FFF2-40B4-BE49-F238E27FC236}">
                <a16:creationId xmlns:a16="http://schemas.microsoft.com/office/drawing/2014/main" id="{2ECEB918-417F-455C-9E6E-0A62A02130E4}"/>
              </a:ext>
            </a:extLst>
          </p:cNvPr>
          <p:cNvSpPr>
            <a:spLocks noGrp="1"/>
          </p:cNvSpPr>
          <p:nvPr>
            <p:ph type="body" sz="quarter" idx="10"/>
          </p:nvPr>
        </p:nvSpPr>
        <p:spPr>
          <a:xfrm>
            <a:off x="1598381" y="4074537"/>
            <a:ext cx="2484438" cy="1219200"/>
          </a:xfrm>
        </p:spPr>
        <p:txBody>
          <a:bodyPr vert="horz" lIns="91440" tIns="45720" rIns="91440" bIns="45720" rtlCol="0" anchor="t">
            <a:noAutofit/>
          </a:bodyPr>
          <a:lstStyle/>
          <a:p>
            <a:pPr algn="ctr"/>
            <a:r>
              <a:rPr lang="en-GB" sz="2400">
                <a:latin typeface="Century Gothic"/>
              </a:rPr>
              <a:t>First, there were 12 people at the bus stop.</a:t>
            </a:r>
            <a:endParaRPr lang="en-GB" sz="2400" b="1">
              <a:latin typeface="Century Gothic"/>
            </a:endParaRPr>
          </a:p>
          <a:p>
            <a:endParaRPr lang="en-US"/>
          </a:p>
        </p:txBody>
      </p:sp>
      <p:graphicFrame>
        <p:nvGraphicFramePr>
          <p:cNvPr id="3" name="Table 4">
            <a:extLst>
              <a:ext uri="{FF2B5EF4-FFF2-40B4-BE49-F238E27FC236}">
                <a16:creationId xmlns:a16="http://schemas.microsoft.com/office/drawing/2014/main" id="{32D83F39-33EA-4FCE-9AC4-A648455762D4}"/>
              </a:ext>
            </a:extLst>
          </p:cNvPr>
          <p:cNvGraphicFramePr>
            <a:graphicFrameLocks noGrp="1"/>
          </p:cNvGraphicFramePr>
          <p:nvPr/>
        </p:nvGraphicFramePr>
        <p:xfrm>
          <a:off x="1449075" y="1465197"/>
          <a:ext cx="8127999" cy="247900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282815"/>
                    </a:ext>
                  </a:extLst>
                </a:gridCol>
                <a:gridCol w="2709333">
                  <a:extLst>
                    <a:ext uri="{9D8B030D-6E8A-4147-A177-3AD203B41FA5}">
                      <a16:colId xmlns:a16="http://schemas.microsoft.com/office/drawing/2014/main" val="2367583374"/>
                    </a:ext>
                  </a:extLst>
                </a:gridCol>
                <a:gridCol w="2709333">
                  <a:extLst>
                    <a:ext uri="{9D8B030D-6E8A-4147-A177-3AD203B41FA5}">
                      <a16:colId xmlns:a16="http://schemas.microsoft.com/office/drawing/2014/main" val="2359141962"/>
                    </a:ext>
                  </a:extLst>
                </a:gridCol>
              </a:tblGrid>
              <a:tr h="504431">
                <a:tc>
                  <a:txBody>
                    <a:bodyPr/>
                    <a:lstStyle/>
                    <a:p>
                      <a:pPr algn="ctr"/>
                      <a:r>
                        <a:rPr lang="en-GB" sz="2400">
                          <a:solidFill>
                            <a:sysClr val="windowText" lastClr="000000"/>
                          </a:solidFill>
                          <a:latin typeface="Century Gothic" panose="020B0502020202020204" pitchFamily="34" charset="0"/>
                        </a:rPr>
                        <a:t>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a:solidFill>
                            <a:sysClr val="windowText" lastClr="000000"/>
                          </a:solidFill>
                          <a:latin typeface="Century Gothic" panose="020B0502020202020204" pitchFamily="34" charset="0"/>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a:solidFill>
                            <a:sysClr val="windowText" lastClr="000000"/>
                          </a:solidFill>
                          <a:latin typeface="Century Gothic" panose="020B0502020202020204" pitchFamily="34" charset="0"/>
                        </a:rPr>
                        <a:t>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675352"/>
                  </a:ext>
                </a:extLst>
              </a:tr>
              <a:tr h="1974575">
                <a:tc>
                  <a:txBody>
                    <a:bodyPr/>
                    <a:lstStyle/>
                    <a:p>
                      <a:pPr algn="ctr"/>
                      <a:endParaRPr lang="en-GB" sz="240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3200" b="1">
                          <a:solidFill>
                            <a:sysClr val="windowText" lastClr="000000"/>
                          </a:solidFill>
                          <a:latin typeface="Cambria Math" panose="02040503050406030204" pitchFamily="18" charset="0"/>
                          <a:ea typeface="Cambria Math"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3200" b="1">
                          <a:solidFill>
                            <a:sysClr val="windowText" lastClr="000000"/>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21021908"/>
                  </a:ext>
                </a:extLst>
              </a:tr>
            </a:tbl>
          </a:graphicData>
        </a:graphic>
      </p:graphicFrame>
      <p:sp>
        <p:nvSpPr>
          <p:cNvPr id="31" name="Content Placeholder 2">
            <a:extLst>
              <a:ext uri="{FF2B5EF4-FFF2-40B4-BE49-F238E27FC236}">
                <a16:creationId xmlns:a16="http://schemas.microsoft.com/office/drawing/2014/main" id="{20883782-04A5-4029-BB81-EAAC225FAEEB}"/>
              </a:ext>
            </a:extLst>
          </p:cNvPr>
          <p:cNvSpPr txBox="1">
            <a:spLocks/>
          </p:cNvSpPr>
          <p:nvPr/>
        </p:nvSpPr>
        <p:spPr>
          <a:xfrm>
            <a:off x="4270280" y="4204260"/>
            <a:ext cx="2485587" cy="121903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a:t>Then, two more people arrived.</a:t>
            </a:r>
            <a:endParaRPr lang="en-GB" sz="2400" b="1"/>
          </a:p>
          <a:p>
            <a:endParaRPr lang="en-US"/>
          </a:p>
        </p:txBody>
      </p:sp>
      <p:sp>
        <p:nvSpPr>
          <p:cNvPr id="5" name="Content Placeholder 2">
            <a:extLst>
              <a:ext uri="{FF2B5EF4-FFF2-40B4-BE49-F238E27FC236}">
                <a16:creationId xmlns:a16="http://schemas.microsoft.com/office/drawing/2014/main" id="{75AC3C59-92EF-4DCE-94CD-6004A9D42365}"/>
              </a:ext>
            </a:extLst>
          </p:cNvPr>
          <p:cNvSpPr txBox="1">
            <a:spLocks/>
          </p:cNvSpPr>
          <p:nvPr/>
        </p:nvSpPr>
        <p:spPr>
          <a:xfrm>
            <a:off x="7066194" y="4204260"/>
            <a:ext cx="2485587" cy="1219035"/>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a:t>Now, how many people are waiting at the bus stop?</a:t>
            </a:r>
            <a:endParaRPr lang="en-GB" sz="2400" b="1"/>
          </a:p>
          <a:p>
            <a:endParaRPr lang="en-US"/>
          </a:p>
        </p:txBody>
      </p:sp>
      <p:pic>
        <p:nvPicPr>
          <p:cNvPr id="1026" name="Picture 2">
            <a:extLst>
              <a:ext uri="{FF2B5EF4-FFF2-40B4-BE49-F238E27FC236}">
                <a16:creationId xmlns:a16="http://schemas.microsoft.com/office/drawing/2014/main" id="{D622CE42-4289-4272-899A-6B2324E34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997" y="2471604"/>
            <a:ext cx="2581275" cy="101917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88CFF45-F6AB-D4E1-A23C-160A1E2A0927}"/>
              </a:ext>
            </a:extLst>
          </p:cNvPr>
          <p:cNvGrpSpPr/>
          <p:nvPr/>
        </p:nvGrpSpPr>
        <p:grpSpPr>
          <a:xfrm>
            <a:off x="388678" y="5817245"/>
            <a:ext cx="10112421" cy="842169"/>
            <a:chOff x="388678" y="5817245"/>
            <a:chExt cx="10112421" cy="842169"/>
          </a:xfrm>
        </p:grpSpPr>
        <p:grpSp>
          <p:nvGrpSpPr>
            <p:cNvPr id="4" name="Group 3">
              <a:extLst>
                <a:ext uri="{FF2B5EF4-FFF2-40B4-BE49-F238E27FC236}">
                  <a16:creationId xmlns:a16="http://schemas.microsoft.com/office/drawing/2014/main" id="{75B12652-4AB8-A61E-6CE7-8FC17EFAC3D9}"/>
                </a:ext>
              </a:extLst>
            </p:cNvPr>
            <p:cNvGrpSpPr/>
            <p:nvPr/>
          </p:nvGrpSpPr>
          <p:grpSpPr>
            <a:xfrm>
              <a:off x="388678" y="5817245"/>
              <a:ext cx="10112421" cy="397043"/>
              <a:chOff x="388678" y="5817245"/>
              <a:chExt cx="10112421" cy="397043"/>
            </a:xfrm>
          </p:grpSpPr>
          <p:cxnSp>
            <p:nvCxnSpPr>
              <p:cNvPr id="14" name="Straight Connector 13">
                <a:extLst>
                  <a:ext uri="{FF2B5EF4-FFF2-40B4-BE49-F238E27FC236}">
                    <a16:creationId xmlns:a16="http://schemas.microsoft.com/office/drawing/2014/main" id="{78B99CE9-CDCC-62E2-6D61-6E380FC28670}"/>
                  </a:ext>
                </a:extLst>
              </p:cNvPr>
              <p:cNvCxnSpPr/>
              <p:nvPr/>
            </p:nvCxnSpPr>
            <p:spPr>
              <a:xfrm>
                <a:off x="388678" y="6017542"/>
                <a:ext cx="10112421" cy="0"/>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4B4726-1273-5F32-ABE3-F008A49D0C99}"/>
                  </a:ext>
                </a:extLst>
              </p:cNvPr>
              <p:cNvCxnSpPr>
                <a:cxnSpLocks/>
              </p:cNvCxnSpPr>
              <p:nvPr/>
            </p:nvCxnSpPr>
            <p:spPr>
              <a:xfrm>
                <a:off x="96191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A84821-46CA-25FC-7D23-84D2CF34AD44}"/>
                  </a:ext>
                </a:extLst>
              </p:cNvPr>
              <p:cNvCxnSpPr>
                <a:cxnSpLocks/>
              </p:cNvCxnSpPr>
              <p:nvPr/>
            </p:nvCxnSpPr>
            <p:spPr>
              <a:xfrm>
                <a:off x="185615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C36B1D-C44B-B4A7-B77F-C7D95293DC3C}"/>
                  </a:ext>
                </a:extLst>
              </p:cNvPr>
              <p:cNvCxnSpPr>
                <a:cxnSpLocks/>
              </p:cNvCxnSpPr>
              <p:nvPr/>
            </p:nvCxnSpPr>
            <p:spPr>
              <a:xfrm>
                <a:off x="275039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F8327C-1FC0-7197-3B71-238C0B33917C}"/>
                  </a:ext>
                </a:extLst>
              </p:cNvPr>
              <p:cNvCxnSpPr>
                <a:cxnSpLocks/>
              </p:cNvCxnSpPr>
              <p:nvPr/>
            </p:nvCxnSpPr>
            <p:spPr>
              <a:xfrm>
                <a:off x="364463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192ABFB-BC79-D5B2-C365-AAF7E067AA71}"/>
                  </a:ext>
                </a:extLst>
              </p:cNvPr>
              <p:cNvCxnSpPr>
                <a:cxnSpLocks/>
              </p:cNvCxnSpPr>
              <p:nvPr/>
            </p:nvCxnSpPr>
            <p:spPr>
              <a:xfrm>
                <a:off x="453887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54BBC0-B3A6-645C-B01F-65A03B441954}"/>
                  </a:ext>
                </a:extLst>
              </p:cNvPr>
              <p:cNvCxnSpPr>
                <a:cxnSpLocks/>
              </p:cNvCxnSpPr>
              <p:nvPr/>
            </p:nvCxnSpPr>
            <p:spPr>
              <a:xfrm>
                <a:off x="543311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0634FA-46ED-29B9-B4E3-ADCFF3896CA3}"/>
                  </a:ext>
                </a:extLst>
              </p:cNvPr>
              <p:cNvCxnSpPr>
                <a:cxnSpLocks/>
              </p:cNvCxnSpPr>
              <p:nvPr/>
            </p:nvCxnSpPr>
            <p:spPr>
              <a:xfrm>
                <a:off x="632735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34401D-0C69-AB19-C74B-5D651ADD72FE}"/>
                  </a:ext>
                </a:extLst>
              </p:cNvPr>
              <p:cNvCxnSpPr>
                <a:cxnSpLocks/>
              </p:cNvCxnSpPr>
              <p:nvPr/>
            </p:nvCxnSpPr>
            <p:spPr>
              <a:xfrm>
                <a:off x="722159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E066C9-0330-604C-05B5-03DD3361B870}"/>
                  </a:ext>
                </a:extLst>
              </p:cNvPr>
              <p:cNvCxnSpPr>
                <a:cxnSpLocks/>
              </p:cNvCxnSpPr>
              <p:nvPr/>
            </p:nvCxnSpPr>
            <p:spPr>
              <a:xfrm>
                <a:off x="811583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D95CB8-3B08-44DF-3927-D323A5DB715D}"/>
                  </a:ext>
                </a:extLst>
              </p:cNvPr>
              <p:cNvCxnSpPr>
                <a:cxnSpLocks/>
              </p:cNvCxnSpPr>
              <p:nvPr/>
            </p:nvCxnSpPr>
            <p:spPr>
              <a:xfrm>
                <a:off x="901007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4785A03-974C-831E-E7C0-714656FEE787}"/>
                  </a:ext>
                </a:extLst>
              </p:cNvPr>
              <p:cNvCxnSpPr>
                <a:cxnSpLocks/>
              </p:cNvCxnSpPr>
              <p:nvPr/>
            </p:nvCxnSpPr>
            <p:spPr>
              <a:xfrm>
                <a:off x="9904318"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C44687-CFAF-3C47-43AF-BE48EC8AB42B}"/>
                  </a:ext>
                </a:extLst>
              </p:cNvPr>
              <p:cNvCxnSpPr>
                <a:cxnSpLocks/>
              </p:cNvCxnSpPr>
              <p:nvPr/>
            </p:nvCxnSpPr>
            <p:spPr>
              <a:xfrm>
                <a:off x="140903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E32B7DB-AE69-F36B-AC0D-259C56F2900B}"/>
                  </a:ext>
                </a:extLst>
              </p:cNvPr>
              <p:cNvCxnSpPr>
                <a:cxnSpLocks/>
              </p:cNvCxnSpPr>
              <p:nvPr/>
            </p:nvCxnSpPr>
            <p:spPr>
              <a:xfrm>
                <a:off x="230327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5AA25D-858F-9EB9-6891-F05FA7D8FC10}"/>
                  </a:ext>
                </a:extLst>
              </p:cNvPr>
              <p:cNvCxnSpPr>
                <a:cxnSpLocks/>
              </p:cNvCxnSpPr>
              <p:nvPr/>
            </p:nvCxnSpPr>
            <p:spPr>
              <a:xfrm>
                <a:off x="319751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1912881-42E5-2CEB-54DC-5144028C1A73}"/>
                  </a:ext>
                </a:extLst>
              </p:cNvPr>
              <p:cNvCxnSpPr>
                <a:cxnSpLocks/>
              </p:cNvCxnSpPr>
              <p:nvPr/>
            </p:nvCxnSpPr>
            <p:spPr>
              <a:xfrm>
                <a:off x="409175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0F79844-CDA0-C66A-D7ED-F1A10F51BAD6}"/>
                  </a:ext>
                </a:extLst>
              </p:cNvPr>
              <p:cNvCxnSpPr>
                <a:cxnSpLocks/>
              </p:cNvCxnSpPr>
              <p:nvPr/>
            </p:nvCxnSpPr>
            <p:spPr>
              <a:xfrm>
                <a:off x="498599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3287F63-8F65-E4CC-DA02-B75449DE3121}"/>
                  </a:ext>
                </a:extLst>
              </p:cNvPr>
              <p:cNvCxnSpPr>
                <a:cxnSpLocks/>
              </p:cNvCxnSpPr>
              <p:nvPr/>
            </p:nvCxnSpPr>
            <p:spPr>
              <a:xfrm>
                <a:off x="588023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82C9D20-5938-1B3F-3290-3185F2384235}"/>
                  </a:ext>
                </a:extLst>
              </p:cNvPr>
              <p:cNvCxnSpPr>
                <a:cxnSpLocks/>
              </p:cNvCxnSpPr>
              <p:nvPr/>
            </p:nvCxnSpPr>
            <p:spPr>
              <a:xfrm>
                <a:off x="677447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C05FD85-1C90-C03B-FA55-7EDAB1BA121C}"/>
                  </a:ext>
                </a:extLst>
              </p:cNvPr>
              <p:cNvCxnSpPr>
                <a:cxnSpLocks/>
              </p:cNvCxnSpPr>
              <p:nvPr/>
            </p:nvCxnSpPr>
            <p:spPr>
              <a:xfrm>
                <a:off x="766871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C2B1779-8CC9-236F-98AC-DD0E2C78C43F}"/>
                  </a:ext>
                </a:extLst>
              </p:cNvPr>
              <p:cNvCxnSpPr>
                <a:cxnSpLocks/>
              </p:cNvCxnSpPr>
              <p:nvPr/>
            </p:nvCxnSpPr>
            <p:spPr>
              <a:xfrm>
                <a:off x="856295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51F180-FBF6-D6BF-7E5C-D76111354F27}"/>
                  </a:ext>
                </a:extLst>
              </p:cNvPr>
              <p:cNvCxnSpPr>
                <a:cxnSpLocks/>
              </p:cNvCxnSpPr>
              <p:nvPr/>
            </p:nvCxnSpPr>
            <p:spPr>
              <a:xfrm>
                <a:off x="9457196" y="5817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6DA8766D-FD05-16D8-7255-7672B859917A}"/>
                </a:ext>
              </a:extLst>
            </p:cNvPr>
            <p:cNvSpPr txBox="1"/>
            <p:nvPr/>
          </p:nvSpPr>
          <p:spPr>
            <a:xfrm>
              <a:off x="1142711"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a:t>
              </a:r>
              <a:endParaRPr lang="en-GB" sz="2000">
                <a:latin typeface="Cambria Math" panose="02040503050406030204" pitchFamily="18" charset="0"/>
                <a:ea typeface="Cambria Math" panose="02040503050406030204" pitchFamily="18" charset="0"/>
              </a:endParaRPr>
            </a:p>
          </p:txBody>
        </p:sp>
        <p:sp>
          <p:nvSpPr>
            <p:cNvPr id="62" name="TextBox 61">
              <a:extLst>
                <a:ext uri="{FF2B5EF4-FFF2-40B4-BE49-F238E27FC236}">
                  <a16:creationId xmlns:a16="http://schemas.microsoft.com/office/drawing/2014/main" id="{57C56DBB-46CE-98E0-CC6E-C9614669B4FF}"/>
                </a:ext>
              </a:extLst>
            </p:cNvPr>
            <p:cNvSpPr txBox="1"/>
            <p:nvPr/>
          </p:nvSpPr>
          <p:spPr>
            <a:xfrm>
              <a:off x="2482265"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4</a:t>
              </a:r>
              <a:endParaRPr lang="en-GB" sz="2000">
                <a:latin typeface="Cambria Math" panose="02040503050406030204" pitchFamily="18" charset="0"/>
                <a:ea typeface="Cambria Math" panose="02040503050406030204" pitchFamily="18" charset="0"/>
              </a:endParaRPr>
            </a:p>
          </p:txBody>
        </p:sp>
        <p:sp>
          <p:nvSpPr>
            <p:cNvPr id="1024" name="TextBox 1023">
              <a:extLst>
                <a:ext uri="{FF2B5EF4-FFF2-40B4-BE49-F238E27FC236}">
                  <a16:creationId xmlns:a16="http://schemas.microsoft.com/office/drawing/2014/main" id="{1D3FA342-E76D-E0CF-880C-41255C3569D4}"/>
                </a:ext>
              </a:extLst>
            </p:cNvPr>
            <p:cNvSpPr txBox="1"/>
            <p:nvPr/>
          </p:nvSpPr>
          <p:spPr>
            <a:xfrm>
              <a:off x="2928783"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5</a:t>
              </a:r>
              <a:endParaRPr lang="en-GB" sz="2000">
                <a:latin typeface="Cambria Math" panose="02040503050406030204" pitchFamily="18" charset="0"/>
                <a:ea typeface="Cambria Math" panose="02040503050406030204" pitchFamily="18" charset="0"/>
              </a:endParaRPr>
            </a:p>
          </p:txBody>
        </p:sp>
        <p:sp>
          <p:nvSpPr>
            <p:cNvPr id="1027" name="TextBox 1026">
              <a:extLst>
                <a:ext uri="{FF2B5EF4-FFF2-40B4-BE49-F238E27FC236}">
                  <a16:creationId xmlns:a16="http://schemas.microsoft.com/office/drawing/2014/main" id="{1A07AC36-2E06-23CF-3867-A5AF3F4D270F}"/>
                </a:ext>
              </a:extLst>
            </p:cNvPr>
            <p:cNvSpPr txBox="1"/>
            <p:nvPr/>
          </p:nvSpPr>
          <p:spPr>
            <a:xfrm>
              <a:off x="3375301"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6</a:t>
              </a:r>
              <a:endParaRPr lang="en-GB" sz="2000">
                <a:latin typeface="Cambria Math" panose="02040503050406030204" pitchFamily="18" charset="0"/>
                <a:ea typeface="Cambria Math" panose="02040503050406030204" pitchFamily="18" charset="0"/>
              </a:endParaRPr>
            </a:p>
          </p:txBody>
        </p:sp>
        <p:sp>
          <p:nvSpPr>
            <p:cNvPr id="1029" name="TextBox 1028">
              <a:extLst>
                <a:ext uri="{FF2B5EF4-FFF2-40B4-BE49-F238E27FC236}">
                  <a16:creationId xmlns:a16="http://schemas.microsoft.com/office/drawing/2014/main" id="{12DDF0A8-6A7E-09D3-ABDF-8BB249794AA7}"/>
                </a:ext>
              </a:extLst>
            </p:cNvPr>
            <p:cNvSpPr txBox="1"/>
            <p:nvPr/>
          </p:nvSpPr>
          <p:spPr>
            <a:xfrm>
              <a:off x="3821819"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7</a:t>
              </a:r>
              <a:endParaRPr lang="en-GB" sz="2000">
                <a:latin typeface="Cambria Math" panose="02040503050406030204" pitchFamily="18" charset="0"/>
                <a:ea typeface="Cambria Math" panose="02040503050406030204" pitchFamily="18" charset="0"/>
              </a:endParaRPr>
            </a:p>
          </p:txBody>
        </p:sp>
        <p:sp>
          <p:nvSpPr>
            <p:cNvPr id="1031" name="TextBox 1030">
              <a:extLst>
                <a:ext uri="{FF2B5EF4-FFF2-40B4-BE49-F238E27FC236}">
                  <a16:creationId xmlns:a16="http://schemas.microsoft.com/office/drawing/2014/main" id="{6268BD20-36FB-2733-57E1-9958CAB8D4AC}"/>
                </a:ext>
              </a:extLst>
            </p:cNvPr>
            <p:cNvSpPr txBox="1"/>
            <p:nvPr/>
          </p:nvSpPr>
          <p:spPr>
            <a:xfrm>
              <a:off x="4268337"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8</a:t>
              </a:r>
              <a:endParaRPr lang="en-GB" sz="2000">
                <a:latin typeface="Cambria Math" panose="02040503050406030204" pitchFamily="18" charset="0"/>
                <a:ea typeface="Cambria Math" panose="02040503050406030204" pitchFamily="18" charset="0"/>
              </a:endParaRPr>
            </a:p>
          </p:txBody>
        </p:sp>
        <p:sp>
          <p:nvSpPr>
            <p:cNvPr id="1033" name="TextBox 1032">
              <a:extLst>
                <a:ext uri="{FF2B5EF4-FFF2-40B4-BE49-F238E27FC236}">
                  <a16:creationId xmlns:a16="http://schemas.microsoft.com/office/drawing/2014/main" id="{4D7C5B3C-9198-BF78-B8C6-0E4E01F28794}"/>
                </a:ext>
              </a:extLst>
            </p:cNvPr>
            <p:cNvSpPr txBox="1"/>
            <p:nvPr/>
          </p:nvSpPr>
          <p:spPr>
            <a:xfrm>
              <a:off x="4697537"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9</a:t>
              </a:r>
              <a:endParaRPr lang="en-GB" sz="2000">
                <a:latin typeface="Cambria Math" panose="02040503050406030204" pitchFamily="18" charset="0"/>
                <a:ea typeface="Cambria Math" panose="02040503050406030204" pitchFamily="18" charset="0"/>
              </a:endParaRPr>
            </a:p>
          </p:txBody>
        </p:sp>
        <p:sp>
          <p:nvSpPr>
            <p:cNvPr id="1035" name="TextBox 1034">
              <a:extLst>
                <a:ext uri="{FF2B5EF4-FFF2-40B4-BE49-F238E27FC236}">
                  <a16:creationId xmlns:a16="http://schemas.microsoft.com/office/drawing/2014/main" id="{B06F7755-5B12-4574-781B-2DBA91CAC4C8}"/>
                </a:ext>
              </a:extLst>
            </p:cNvPr>
            <p:cNvSpPr txBox="1"/>
            <p:nvPr/>
          </p:nvSpPr>
          <p:spPr>
            <a:xfrm>
              <a:off x="5625891"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11</a:t>
              </a:r>
              <a:endParaRPr lang="en-GB" sz="2000">
                <a:latin typeface="Cambria Math" panose="02040503050406030204" pitchFamily="18" charset="0"/>
                <a:ea typeface="Cambria Math" panose="02040503050406030204" pitchFamily="18" charset="0"/>
              </a:endParaRPr>
            </a:p>
          </p:txBody>
        </p:sp>
        <p:sp>
          <p:nvSpPr>
            <p:cNvPr id="1037" name="TextBox 1036">
              <a:extLst>
                <a:ext uri="{FF2B5EF4-FFF2-40B4-BE49-F238E27FC236}">
                  <a16:creationId xmlns:a16="http://schemas.microsoft.com/office/drawing/2014/main" id="{8BA07C91-54B6-EF08-4393-94B6EA90F6CC}"/>
                </a:ext>
              </a:extLst>
            </p:cNvPr>
            <p:cNvSpPr txBox="1"/>
            <p:nvPr/>
          </p:nvSpPr>
          <p:spPr>
            <a:xfrm>
              <a:off x="5161373" y="6254013"/>
              <a:ext cx="540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10</a:t>
              </a:r>
              <a:endParaRPr lang="en-GB" sz="2000">
                <a:latin typeface="Cambria Math" panose="02040503050406030204" pitchFamily="18" charset="0"/>
                <a:ea typeface="Cambria Math" panose="02040503050406030204" pitchFamily="18" charset="0"/>
              </a:endParaRPr>
            </a:p>
          </p:txBody>
        </p:sp>
        <p:sp>
          <p:nvSpPr>
            <p:cNvPr id="1039" name="TextBox 1038">
              <a:extLst>
                <a:ext uri="{FF2B5EF4-FFF2-40B4-BE49-F238E27FC236}">
                  <a16:creationId xmlns:a16="http://schemas.microsoft.com/office/drawing/2014/main" id="{09774EDF-E069-3C12-9498-7F8EFF8B87DA}"/>
                </a:ext>
              </a:extLst>
            </p:cNvPr>
            <p:cNvSpPr txBox="1"/>
            <p:nvPr/>
          </p:nvSpPr>
          <p:spPr>
            <a:xfrm>
              <a:off x="1589229"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a:t>
              </a:r>
              <a:endParaRPr lang="en-GB" sz="2000">
                <a:latin typeface="Cambria Math" panose="02040503050406030204" pitchFamily="18" charset="0"/>
                <a:ea typeface="Cambria Math" panose="02040503050406030204" pitchFamily="18" charset="0"/>
              </a:endParaRPr>
            </a:p>
          </p:txBody>
        </p:sp>
        <p:sp>
          <p:nvSpPr>
            <p:cNvPr id="1041" name="TextBox 1040">
              <a:extLst>
                <a:ext uri="{FF2B5EF4-FFF2-40B4-BE49-F238E27FC236}">
                  <a16:creationId xmlns:a16="http://schemas.microsoft.com/office/drawing/2014/main" id="{68F3114C-8859-4D08-C69C-A050FD91C065}"/>
                </a:ext>
              </a:extLst>
            </p:cNvPr>
            <p:cNvSpPr txBox="1"/>
            <p:nvPr/>
          </p:nvSpPr>
          <p:spPr>
            <a:xfrm>
              <a:off x="2035747"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3</a:t>
              </a:r>
              <a:endParaRPr lang="en-GB" sz="2000">
                <a:latin typeface="Cambria Math" panose="02040503050406030204" pitchFamily="18" charset="0"/>
                <a:ea typeface="Cambria Math" panose="02040503050406030204" pitchFamily="18" charset="0"/>
              </a:endParaRPr>
            </a:p>
          </p:txBody>
        </p:sp>
        <p:sp>
          <p:nvSpPr>
            <p:cNvPr id="1043" name="TextBox 1042">
              <a:extLst>
                <a:ext uri="{FF2B5EF4-FFF2-40B4-BE49-F238E27FC236}">
                  <a16:creationId xmlns:a16="http://schemas.microsoft.com/office/drawing/2014/main" id="{BE3F8AE9-C257-A07A-59FD-5FB44D8D5FAB}"/>
                </a:ext>
              </a:extLst>
            </p:cNvPr>
            <p:cNvSpPr txBox="1"/>
            <p:nvPr/>
          </p:nvSpPr>
          <p:spPr>
            <a:xfrm>
              <a:off x="6072409"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12</a:t>
              </a:r>
              <a:endParaRPr lang="en-GB" sz="2000">
                <a:latin typeface="Cambria Math" panose="02040503050406030204" pitchFamily="18" charset="0"/>
                <a:ea typeface="Cambria Math" panose="02040503050406030204" pitchFamily="18" charset="0"/>
              </a:endParaRPr>
            </a:p>
          </p:txBody>
        </p:sp>
        <p:sp>
          <p:nvSpPr>
            <p:cNvPr id="1045" name="TextBox 1044">
              <a:extLst>
                <a:ext uri="{FF2B5EF4-FFF2-40B4-BE49-F238E27FC236}">
                  <a16:creationId xmlns:a16="http://schemas.microsoft.com/office/drawing/2014/main" id="{658B9643-C0F6-37CD-878D-068BBEAB1C11}"/>
                </a:ext>
              </a:extLst>
            </p:cNvPr>
            <p:cNvSpPr txBox="1"/>
            <p:nvPr/>
          </p:nvSpPr>
          <p:spPr>
            <a:xfrm>
              <a:off x="7411963"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15</a:t>
              </a:r>
              <a:endParaRPr lang="en-GB" sz="2000">
                <a:latin typeface="Cambria Math" panose="02040503050406030204" pitchFamily="18" charset="0"/>
                <a:ea typeface="Cambria Math" panose="02040503050406030204" pitchFamily="18" charset="0"/>
              </a:endParaRPr>
            </a:p>
          </p:txBody>
        </p:sp>
        <p:sp>
          <p:nvSpPr>
            <p:cNvPr id="1047" name="TextBox 1046">
              <a:extLst>
                <a:ext uri="{FF2B5EF4-FFF2-40B4-BE49-F238E27FC236}">
                  <a16:creationId xmlns:a16="http://schemas.microsoft.com/office/drawing/2014/main" id="{CE91263A-ABD7-5FDE-2FAB-69B1E452E6C0}"/>
                </a:ext>
              </a:extLst>
            </p:cNvPr>
            <p:cNvSpPr txBox="1"/>
            <p:nvPr/>
          </p:nvSpPr>
          <p:spPr>
            <a:xfrm>
              <a:off x="7858481"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16</a:t>
              </a:r>
              <a:endParaRPr lang="en-GB" sz="2000">
                <a:latin typeface="Cambria Math" panose="02040503050406030204" pitchFamily="18" charset="0"/>
                <a:ea typeface="Cambria Math" panose="02040503050406030204" pitchFamily="18" charset="0"/>
              </a:endParaRPr>
            </a:p>
          </p:txBody>
        </p:sp>
        <p:sp>
          <p:nvSpPr>
            <p:cNvPr id="1049" name="TextBox 1048">
              <a:extLst>
                <a:ext uri="{FF2B5EF4-FFF2-40B4-BE49-F238E27FC236}">
                  <a16:creationId xmlns:a16="http://schemas.microsoft.com/office/drawing/2014/main" id="{46E15BA4-85CB-C31C-DD11-A68B66BB84EF}"/>
                </a:ext>
              </a:extLst>
            </p:cNvPr>
            <p:cNvSpPr txBox="1"/>
            <p:nvPr/>
          </p:nvSpPr>
          <p:spPr>
            <a:xfrm>
              <a:off x="8304999"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17</a:t>
              </a:r>
              <a:endParaRPr lang="en-GB" sz="2000">
                <a:latin typeface="Cambria Math" panose="02040503050406030204" pitchFamily="18" charset="0"/>
                <a:ea typeface="Cambria Math" panose="02040503050406030204" pitchFamily="18" charset="0"/>
              </a:endParaRPr>
            </a:p>
          </p:txBody>
        </p:sp>
        <p:sp>
          <p:nvSpPr>
            <p:cNvPr id="1051" name="TextBox 1050">
              <a:extLst>
                <a:ext uri="{FF2B5EF4-FFF2-40B4-BE49-F238E27FC236}">
                  <a16:creationId xmlns:a16="http://schemas.microsoft.com/office/drawing/2014/main" id="{0C33A550-FE7D-746B-97BB-7A70A4638186}"/>
                </a:ext>
              </a:extLst>
            </p:cNvPr>
            <p:cNvSpPr txBox="1"/>
            <p:nvPr/>
          </p:nvSpPr>
          <p:spPr>
            <a:xfrm>
              <a:off x="8751517"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18</a:t>
              </a:r>
              <a:endParaRPr lang="en-GB" sz="2000">
                <a:latin typeface="Cambria Math" panose="02040503050406030204" pitchFamily="18" charset="0"/>
                <a:ea typeface="Cambria Math" panose="02040503050406030204" pitchFamily="18" charset="0"/>
              </a:endParaRPr>
            </a:p>
          </p:txBody>
        </p:sp>
        <p:sp>
          <p:nvSpPr>
            <p:cNvPr id="1053" name="TextBox 1052">
              <a:extLst>
                <a:ext uri="{FF2B5EF4-FFF2-40B4-BE49-F238E27FC236}">
                  <a16:creationId xmlns:a16="http://schemas.microsoft.com/office/drawing/2014/main" id="{17BA3E58-3AA9-9AC5-8993-DE3A5069EFA4}"/>
                </a:ext>
              </a:extLst>
            </p:cNvPr>
            <p:cNvSpPr txBox="1"/>
            <p:nvPr/>
          </p:nvSpPr>
          <p:spPr>
            <a:xfrm>
              <a:off x="9198035"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19</a:t>
              </a:r>
              <a:endParaRPr lang="en-GB" sz="2000">
                <a:latin typeface="Cambria Math" panose="02040503050406030204" pitchFamily="18" charset="0"/>
                <a:ea typeface="Cambria Math" panose="02040503050406030204" pitchFamily="18" charset="0"/>
              </a:endParaRPr>
            </a:p>
          </p:txBody>
        </p:sp>
        <p:sp>
          <p:nvSpPr>
            <p:cNvPr id="1055" name="TextBox 1054">
              <a:extLst>
                <a:ext uri="{FF2B5EF4-FFF2-40B4-BE49-F238E27FC236}">
                  <a16:creationId xmlns:a16="http://schemas.microsoft.com/office/drawing/2014/main" id="{D0E92FFA-CB06-6E63-075D-E3A22C87745F}"/>
                </a:ext>
              </a:extLst>
            </p:cNvPr>
            <p:cNvSpPr txBox="1"/>
            <p:nvPr/>
          </p:nvSpPr>
          <p:spPr>
            <a:xfrm>
              <a:off x="9644555"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20</a:t>
              </a:r>
              <a:endParaRPr lang="en-GB" sz="2000">
                <a:latin typeface="Cambria Math" panose="02040503050406030204" pitchFamily="18" charset="0"/>
                <a:ea typeface="Cambria Math" panose="02040503050406030204" pitchFamily="18" charset="0"/>
              </a:endParaRPr>
            </a:p>
          </p:txBody>
        </p:sp>
        <p:sp>
          <p:nvSpPr>
            <p:cNvPr id="1057" name="TextBox 1056">
              <a:extLst>
                <a:ext uri="{FF2B5EF4-FFF2-40B4-BE49-F238E27FC236}">
                  <a16:creationId xmlns:a16="http://schemas.microsoft.com/office/drawing/2014/main" id="{14EBC0A1-633D-276A-0378-12200B7D8056}"/>
                </a:ext>
              </a:extLst>
            </p:cNvPr>
            <p:cNvSpPr txBox="1"/>
            <p:nvPr/>
          </p:nvSpPr>
          <p:spPr>
            <a:xfrm>
              <a:off x="696193" y="6259304"/>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0</a:t>
              </a:r>
              <a:endParaRPr lang="en-GB" sz="2000">
                <a:latin typeface="Cambria Math" panose="02040503050406030204" pitchFamily="18" charset="0"/>
                <a:ea typeface="Cambria Math" panose="02040503050406030204" pitchFamily="18" charset="0"/>
              </a:endParaRPr>
            </a:p>
          </p:txBody>
        </p:sp>
        <p:sp>
          <p:nvSpPr>
            <p:cNvPr id="1059" name="TextBox 1058">
              <a:extLst>
                <a:ext uri="{FF2B5EF4-FFF2-40B4-BE49-F238E27FC236}">
                  <a16:creationId xmlns:a16="http://schemas.microsoft.com/office/drawing/2014/main" id="{434CB0BB-6F99-0243-AD5B-EE4E348FFDE3}"/>
                </a:ext>
              </a:extLst>
            </p:cNvPr>
            <p:cNvSpPr txBox="1"/>
            <p:nvPr/>
          </p:nvSpPr>
          <p:spPr>
            <a:xfrm>
              <a:off x="6518927"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13</a:t>
              </a:r>
              <a:endParaRPr lang="en-GB" sz="2000">
                <a:latin typeface="Cambria Math" panose="02040503050406030204" pitchFamily="18" charset="0"/>
                <a:ea typeface="Cambria Math" panose="02040503050406030204" pitchFamily="18" charset="0"/>
              </a:endParaRPr>
            </a:p>
          </p:txBody>
        </p:sp>
        <p:sp>
          <p:nvSpPr>
            <p:cNvPr id="1061" name="TextBox 1060">
              <a:extLst>
                <a:ext uri="{FF2B5EF4-FFF2-40B4-BE49-F238E27FC236}">
                  <a16:creationId xmlns:a16="http://schemas.microsoft.com/office/drawing/2014/main" id="{AC67D6D3-E0E4-C630-CF49-16481C818CB4}"/>
                </a:ext>
              </a:extLst>
            </p:cNvPr>
            <p:cNvSpPr txBox="1"/>
            <p:nvPr/>
          </p:nvSpPr>
          <p:spPr>
            <a:xfrm>
              <a:off x="6965445" y="6254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14</a:t>
              </a:r>
              <a:endParaRPr lang="en-GB" sz="2000">
                <a:latin typeface="Cambria Math" panose="02040503050406030204" pitchFamily="18" charset="0"/>
                <a:ea typeface="Cambria Math" panose="02040503050406030204" pitchFamily="18" charset="0"/>
              </a:endParaRPr>
            </a:p>
          </p:txBody>
        </p:sp>
      </p:grpSp>
      <p:graphicFrame>
        <p:nvGraphicFramePr>
          <p:cNvPr id="2" name="Object 1">
            <a:extLst>
              <a:ext uri="{FF2B5EF4-FFF2-40B4-BE49-F238E27FC236}">
                <a16:creationId xmlns:a16="http://schemas.microsoft.com/office/drawing/2014/main" id="{C2384C1E-CBDD-7D60-2F91-D9E6E2920DD9}"/>
              </a:ext>
            </a:extLst>
          </p:cNvPr>
          <p:cNvGraphicFramePr>
            <a:graphicFrameLocks noChangeAspect="1"/>
          </p:cNvGraphicFramePr>
          <p:nvPr/>
        </p:nvGraphicFramePr>
        <p:xfrm>
          <a:off x="5214278" y="2647703"/>
          <a:ext cx="632815" cy="781297"/>
        </p:xfrm>
        <a:graphic>
          <a:graphicData uri="http://schemas.openxmlformats.org/presentationml/2006/ole">
            <mc:AlternateContent xmlns:mc="http://schemas.openxmlformats.org/markup-compatibility/2006">
              <mc:Choice xmlns:v="urn:schemas-microsoft-com:vml" Requires="v">
                <p:oleObj name="Bitmap Image" r:id="rId4" imgW="1704960" imgH="2104920" progId="PBrush">
                  <p:embed/>
                </p:oleObj>
              </mc:Choice>
              <mc:Fallback>
                <p:oleObj name="Bitmap Image" r:id="rId4" imgW="1704960" imgH="2104920" progId="PBrush">
                  <p:embed/>
                  <p:pic>
                    <p:nvPicPr>
                      <p:cNvPr id="2" name="Object 1">
                        <a:extLst>
                          <a:ext uri="{FF2B5EF4-FFF2-40B4-BE49-F238E27FC236}">
                            <a16:creationId xmlns:a16="http://schemas.microsoft.com/office/drawing/2014/main" id="{C2384C1E-CBDD-7D60-2F91-D9E6E2920DD9}"/>
                          </a:ext>
                        </a:extLst>
                      </p:cNvPr>
                      <p:cNvPicPr/>
                      <p:nvPr/>
                    </p:nvPicPr>
                    <p:blipFill>
                      <a:blip r:embed="rId5"/>
                      <a:stretch>
                        <a:fillRect/>
                      </a:stretch>
                    </p:blipFill>
                    <p:spPr>
                      <a:xfrm>
                        <a:off x="5214278" y="2647703"/>
                        <a:ext cx="632815" cy="781297"/>
                      </a:xfrm>
                      <a:prstGeom prst="rect">
                        <a:avLst/>
                      </a:prstGeom>
                    </p:spPr>
                  </p:pic>
                </p:oleObj>
              </mc:Fallback>
            </mc:AlternateContent>
          </a:graphicData>
        </a:graphic>
      </p:graphicFrame>
    </p:spTree>
    <p:extLst>
      <p:ext uri="{BB962C8B-B14F-4D97-AF65-F5344CB8AC3E}">
        <p14:creationId xmlns:p14="http://schemas.microsoft.com/office/powerpoint/2010/main" val="280917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391" y="333400"/>
            <a:ext cx="10606548" cy="608269"/>
          </a:xfrm>
        </p:spPr>
        <p:txBody>
          <a:bodyPr>
            <a:normAutofit fontScale="90000"/>
          </a:bodyPr>
          <a:lstStyle/>
          <a:p>
            <a:r>
              <a:rPr lang="en-US"/>
              <a:t>Counting on using a number line</a:t>
            </a:r>
          </a:p>
        </p:txBody>
      </p:sp>
      <p:grpSp>
        <p:nvGrpSpPr>
          <p:cNvPr id="10" name="Group 9">
            <a:extLst>
              <a:ext uri="{FF2B5EF4-FFF2-40B4-BE49-F238E27FC236}">
                <a16:creationId xmlns:a16="http://schemas.microsoft.com/office/drawing/2014/main" id="{3A2FD8EB-D63A-4F28-A422-6979D68BD609}"/>
              </a:ext>
            </a:extLst>
          </p:cNvPr>
          <p:cNvGrpSpPr/>
          <p:nvPr/>
        </p:nvGrpSpPr>
        <p:grpSpPr>
          <a:xfrm rot="16200000">
            <a:off x="8167161" y="3186186"/>
            <a:ext cx="2110042" cy="2493027"/>
            <a:chOff x="6462138" y="1733798"/>
            <a:chExt cx="3401129" cy="3307628"/>
          </a:xfrm>
        </p:grpSpPr>
        <p:sp>
          <p:nvSpPr>
            <p:cNvPr id="11" name="Rounded Rectangle 7">
              <a:extLst>
                <a:ext uri="{FF2B5EF4-FFF2-40B4-BE49-F238E27FC236}">
                  <a16:creationId xmlns:a16="http://schemas.microsoft.com/office/drawing/2014/main" id="{F9B6C91C-06AF-480A-B255-9AD169917DC8}"/>
                </a:ext>
              </a:extLst>
            </p:cNvPr>
            <p:cNvSpPr/>
            <p:nvPr/>
          </p:nvSpPr>
          <p:spPr>
            <a:xfrm rot="5400000">
              <a:off x="6466948" y="3804073"/>
              <a:ext cx="1232543" cy="124216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a:latin typeface="Cambria Math" panose="02040503050406030204" pitchFamily="18" charset="0"/>
                  <a:ea typeface="Cambria Math" panose="02040503050406030204" pitchFamily="18" charset="0"/>
                  <a:cs typeface="Century Gothic"/>
                </a:rPr>
                <a:t>2</a:t>
              </a:r>
            </a:p>
          </p:txBody>
        </p:sp>
        <p:sp>
          <p:nvSpPr>
            <p:cNvPr id="12" name="Rounded Rectangle 9">
              <a:extLst>
                <a:ext uri="{FF2B5EF4-FFF2-40B4-BE49-F238E27FC236}">
                  <a16:creationId xmlns:a16="http://schemas.microsoft.com/office/drawing/2014/main" id="{72EDDB52-F75F-4D79-86FB-C6E3DF11FD46}"/>
                </a:ext>
              </a:extLst>
            </p:cNvPr>
            <p:cNvSpPr/>
            <p:nvPr/>
          </p:nvSpPr>
          <p:spPr>
            <a:xfrm rot="5400000">
              <a:off x="8558417" y="3736575"/>
              <a:ext cx="1232543" cy="137715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a:latin typeface="Cambria Math" panose="02040503050406030204" pitchFamily="18" charset="0"/>
                  <a:ea typeface="Cambria Math" panose="02040503050406030204" pitchFamily="18" charset="0"/>
                  <a:cs typeface="Century Gothic"/>
                </a:rPr>
                <a:t>12</a:t>
              </a:r>
            </a:p>
          </p:txBody>
        </p:sp>
        <p:sp>
          <p:nvSpPr>
            <p:cNvPr id="14" name="Rounded Rectangle 10">
              <a:extLst>
                <a:ext uri="{FF2B5EF4-FFF2-40B4-BE49-F238E27FC236}">
                  <a16:creationId xmlns:a16="http://schemas.microsoft.com/office/drawing/2014/main" id="{A6ACB037-050F-4D37-996B-ACC5938D2C54}"/>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a:latin typeface="Cambria Math" panose="02040503050406030204" pitchFamily="18" charset="0"/>
                  <a:ea typeface="Cambria Math" panose="02040503050406030204" pitchFamily="18" charset="0"/>
                  <a:cs typeface="Century Gothic"/>
                </a:rPr>
                <a:t>14</a:t>
              </a:r>
            </a:p>
          </p:txBody>
        </p:sp>
        <p:cxnSp>
          <p:nvCxnSpPr>
            <p:cNvPr id="15" name="Straight Connector 14">
              <a:extLst>
                <a:ext uri="{FF2B5EF4-FFF2-40B4-BE49-F238E27FC236}">
                  <a16:creationId xmlns:a16="http://schemas.microsoft.com/office/drawing/2014/main" id="{5D13965A-0A4D-475F-871B-A056D068D4CA}"/>
                </a:ext>
              </a:extLst>
            </p:cNvPr>
            <p:cNvCxnSpPr>
              <a:cxnSpLocks/>
              <a:stCxn id="14" idx="3"/>
              <a:endCxn id="12" idx="1"/>
            </p:cNvCxnSpPr>
            <p:nvPr/>
          </p:nvCxnSpPr>
          <p:spPr>
            <a:xfrm rot="5400000" flipV="1">
              <a:off x="8280288" y="2914480"/>
              <a:ext cx="842539" cy="946262"/>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E1B6AFD-B19E-4BB4-9E32-14A2B208600F}"/>
                </a:ext>
              </a:extLst>
            </p:cNvPr>
            <p:cNvCxnSpPr>
              <a:cxnSpLocks/>
              <a:stCxn id="14" idx="3"/>
              <a:endCxn id="11" idx="1"/>
            </p:cNvCxnSpPr>
            <p:nvPr/>
          </p:nvCxnSpPr>
          <p:spPr>
            <a:xfrm rot="5400000">
              <a:off x="7234552" y="2815009"/>
              <a:ext cx="842542" cy="1145207"/>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37F0BBEE-21D3-4D2D-4D77-C2585EEF872E}"/>
              </a:ext>
            </a:extLst>
          </p:cNvPr>
          <p:cNvGrpSpPr/>
          <p:nvPr/>
        </p:nvGrpSpPr>
        <p:grpSpPr>
          <a:xfrm>
            <a:off x="412824" y="1588423"/>
            <a:ext cx="10112421" cy="842169"/>
            <a:chOff x="541078" y="3763919"/>
            <a:chExt cx="10112421" cy="842169"/>
          </a:xfrm>
        </p:grpSpPr>
        <p:grpSp>
          <p:nvGrpSpPr>
            <p:cNvPr id="3" name="Group 2">
              <a:extLst>
                <a:ext uri="{FF2B5EF4-FFF2-40B4-BE49-F238E27FC236}">
                  <a16:creationId xmlns:a16="http://schemas.microsoft.com/office/drawing/2014/main" id="{FEB4C5A2-251A-E543-A6B4-FB4F4F254F88}"/>
                </a:ext>
              </a:extLst>
            </p:cNvPr>
            <p:cNvGrpSpPr/>
            <p:nvPr/>
          </p:nvGrpSpPr>
          <p:grpSpPr>
            <a:xfrm>
              <a:off x="541078" y="3763919"/>
              <a:ext cx="10112421" cy="397043"/>
              <a:chOff x="541078" y="3763919"/>
              <a:chExt cx="10112421" cy="397043"/>
            </a:xfrm>
          </p:grpSpPr>
          <p:cxnSp>
            <p:nvCxnSpPr>
              <p:cNvPr id="31" name="Straight Connector 30">
                <a:extLst>
                  <a:ext uri="{FF2B5EF4-FFF2-40B4-BE49-F238E27FC236}">
                    <a16:creationId xmlns:a16="http://schemas.microsoft.com/office/drawing/2014/main" id="{A3FCF679-4392-AB3C-FDD6-60F2DC87EE07}"/>
                  </a:ext>
                </a:extLst>
              </p:cNvPr>
              <p:cNvCxnSpPr/>
              <p:nvPr/>
            </p:nvCxnSpPr>
            <p:spPr>
              <a:xfrm>
                <a:off x="541078" y="3964216"/>
                <a:ext cx="10112421" cy="0"/>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16C9F4-6B9C-DCA2-C3A3-49163F698206}"/>
                  </a:ext>
                </a:extLst>
              </p:cNvPr>
              <p:cNvCxnSpPr>
                <a:cxnSpLocks/>
              </p:cNvCxnSpPr>
              <p:nvPr/>
            </p:nvCxnSpPr>
            <p:spPr>
              <a:xfrm>
                <a:off x="111431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75218B-34AB-6023-68E5-861CBDFA968C}"/>
                  </a:ext>
                </a:extLst>
              </p:cNvPr>
              <p:cNvCxnSpPr>
                <a:cxnSpLocks/>
              </p:cNvCxnSpPr>
              <p:nvPr/>
            </p:nvCxnSpPr>
            <p:spPr>
              <a:xfrm>
                <a:off x="200855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AC5504-7081-6A7F-157F-44A85224D94D}"/>
                  </a:ext>
                </a:extLst>
              </p:cNvPr>
              <p:cNvCxnSpPr>
                <a:cxnSpLocks/>
              </p:cNvCxnSpPr>
              <p:nvPr/>
            </p:nvCxnSpPr>
            <p:spPr>
              <a:xfrm>
                <a:off x="290279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A668401-5C4D-9086-FDC1-A32FB7D29E29}"/>
                  </a:ext>
                </a:extLst>
              </p:cNvPr>
              <p:cNvCxnSpPr>
                <a:cxnSpLocks/>
              </p:cNvCxnSpPr>
              <p:nvPr/>
            </p:nvCxnSpPr>
            <p:spPr>
              <a:xfrm>
                <a:off x="379703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8E52DC-682C-4010-A578-D9CFF52AE5AD}"/>
                  </a:ext>
                </a:extLst>
              </p:cNvPr>
              <p:cNvCxnSpPr>
                <a:cxnSpLocks/>
              </p:cNvCxnSpPr>
              <p:nvPr/>
            </p:nvCxnSpPr>
            <p:spPr>
              <a:xfrm>
                <a:off x="469127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F1FA9FE-CFE2-50A3-FCEB-DC42099B5822}"/>
                  </a:ext>
                </a:extLst>
              </p:cNvPr>
              <p:cNvCxnSpPr>
                <a:cxnSpLocks/>
              </p:cNvCxnSpPr>
              <p:nvPr/>
            </p:nvCxnSpPr>
            <p:spPr>
              <a:xfrm>
                <a:off x="558551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ACFDF2-B880-66F1-90E1-81F853834676}"/>
                  </a:ext>
                </a:extLst>
              </p:cNvPr>
              <p:cNvCxnSpPr>
                <a:cxnSpLocks/>
              </p:cNvCxnSpPr>
              <p:nvPr/>
            </p:nvCxnSpPr>
            <p:spPr>
              <a:xfrm>
                <a:off x="647975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4499E74-7BD4-D870-4E37-EA8DE1BD4117}"/>
                  </a:ext>
                </a:extLst>
              </p:cNvPr>
              <p:cNvCxnSpPr>
                <a:cxnSpLocks/>
              </p:cNvCxnSpPr>
              <p:nvPr/>
            </p:nvCxnSpPr>
            <p:spPr>
              <a:xfrm>
                <a:off x="737399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60FDB6-9A1D-96A1-A8CD-1E62E8E0BAF0}"/>
                  </a:ext>
                </a:extLst>
              </p:cNvPr>
              <p:cNvCxnSpPr>
                <a:cxnSpLocks/>
              </p:cNvCxnSpPr>
              <p:nvPr/>
            </p:nvCxnSpPr>
            <p:spPr>
              <a:xfrm>
                <a:off x="826823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9FD8764-3C37-9D08-943D-D435FEE81F7A}"/>
                  </a:ext>
                </a:extLst>
              </p:cNvPr>
              <p:cNvCxnSpPr>
                <a:cxnSpLocks/>
              </p:cNvCxnSpPr>
              <p:nvPr/>
            </p:nvCxnSpPr>
            <p:spPr>
              <a:xfrm>
                <a:off x="916247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3FAC95-7FFA-733B-5F27-00C04D1FF225}"/>
                  </a:ext>
                </a:extLst>
              </p:cNvPr>
              <p:cNvCxnSpPr>
                <a:cxnSpLocks/>
              </p:cNvCxnSpPr>
              <p:nvPr/>
            </p:nvCxnSpPr>
            <p:spPr>
              <a:xfrm>
                <a:off x="10056718"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7180C41-333B-0481-D467-3898310AF4F2}"/>
                  </a:ext>
                </a:extLst>
              </p:cNvPr>
              <p:cNvCxnSpPr>
                <a:cxnSpLocks/>
              </p:cNvCxnSpPr>
              <p:nvPr/>
            </p:nvCxnSpPr>
            <p:spPr>
              <a:xfrm>
                <a:off x="156143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E667B2-41CD-5BA9-D53D-87C95A928203}"/>
                  </a:ext>
                </a:extLst>
              </p:cNvPr>
              <p:cNvCxnSpPr>
                <a:cxnSpLocks/>
              </p:cNvCxnSpPr>
              <p:nvPr/>
            </p:nvCxnSpPr>
            <p:spPr>
              <a:xfrm>
                <a:off x="245567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6BEB1-A8B9-C22E-CDDB-92D76ABBE827}"/>
                  </a:ext>
                </a:extLst>
              </p:cNvPr>
              <p:cNvCxnSpPr>
                <a:cxnSpLocks/>
              </p:cNvCxnSpPr>
              <p:nvPr/>
            </p:nvCxnSpPr>
            <p:spPr>
              <a:xfrm>
                <a:off x="334991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90990BD-B369-6583-8A07-2686082440B9}"/>
                  </a:ext>
                </a:extLst>
              </p:cNvPr>
              <p:cNvCxnSpPr>
                <a:cxnSpLocks/>
              </p:cNvCxnSpPr>
              <p:nvPr/>
            </p:nvCxnSpPr>
            <p:spPr>
              <a:xfrm>
                <a:off x="424415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4BE4D7B-8ED8-91DA-5DFF-F761F796ABEB}"/>
                  </a:ext>
                </a:extLst>
              </p:cNvPr>
              <p:cNvCxnSpPr>
                <a:cxnSpLocks/>
              </p:cNvCxnSpPr>
              <p:nvPr/>
            </p:nvCxnSpPr>
            <p:spPr>
              <a:xfrm>
                <a:off x="513839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8B09CE4-7A09-FE1B-7D13-F60AEC68A030}"/>
                  </a:ext>
                </a:extLst>
              </p:cNvPr>
              <p:cNvCxnSpPr>
                <a:cxnSpLocks/>
              </p:cNvCxnSpPr>
              <p:nvPr/>
            </p:nvCxnSpPr>
            <p:spPr>
              <a:xfrm>
                <a:off x="603263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E5C71A9-F4E8-0BBC-ED00-54663C05072A}"/>
                  </a:ext>
                </a:extLst>
              </p:cNvPr>
              <p:cNvCxnSpPr>
                <a:cxnSpLocks/>
              </p:cNvCxnSpPr>
              <p:nvPr/>
            </p:nvCxnSpPr>
            <p:spPr>
              <a:xfrm>
                <a:off x="692687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0DD9A80-F802-4787-7F4B-EBE570A1E187}"/>
                  </a:ext>
                </a:extLst>
              </p:cNvPr>
              <p:cNvCxnSpPr>
                <a:cxnSpLocks/>
              </p:cNvCxnSpPr>
              <p:nvPr/>
            </p:nvCxnSpPr>
            <p:spPr>
              <a:xfrm>
                <a:off x="782111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961616A-C5A2-284F-A381-101A2D244DD1}"/>
                  </a:ext>
                </a:extLst>
              </p:cNvPr>
              <p:cNvCxnSpPr>
                <a:cxnSpLocks/>
              </p:cNvCxnSpPr>
              <p:nvPr/>
            </p:nvCxnSpPr>
            <p:spPr>
              <a:xfrm>
                <a:off x="871535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DA22F1-14FE-0EDB-77AD-B1EE28ECA4BA}"/>
                  </a:ext>
                </a:extLst>
              </p:cNvPr>
              <p:cNvCxnSpPr>
                <a:cxnSpLocks/>
              </p:cNvCxnSpPr>
              <p:nvPr/>
            </p:nvCxnSpPr>
            <p:spPr>
              <a:xfrm>
                <a:off x="9609596" y="3763919"/>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4D166AE-581B-2401-237E-C098CF5AFAF2}"/>
                </a:ext>
              </a:extLst>
            </p:cNvPr>
            <p:cNvSpPr txBox="1"/>
            <p:nvPr/>
          </p:nvSpPr>
          <p:spPr>
            <a:xfrm>
              <a:off x="1295111"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a:t>
              </a:r>
              <a:endParaRPr lang="en-GB" sz="2000">
                <a:latin typeface="Cambria Math" panose="02040503050406030204" pitchFamily="18" charset="0"/>
                <a:ea typeface="Cambria Math" panose="02040503050406030204" pitchFamily="18" charset="0"/>
              </a:endParaRPr>
            </a:p>
          </p:txBody>
        </p:sp>
        <p:sp>
          <p:nvSpPr>
            <p:cNvPr id="54" name="TextBox 53">
              <a:extLst>
                <a:ext uri="{FF2B5EF4-FFF2-40B4-BE49-F238E27FC236}">
                  <a16:creationId xmlns:a16="http://schemas.microsoft.com/office/drawing/2014/main" id="{2ABF4F96-9D39-F99E-7B68-BFFD212B455A}"/>
                </a:ext>
              </a:extLst>
            </p:cNvPr>
            <p:cNvSpPr txBox="1"/>
            <p:nvPr/>
          </p:nvSpPr>
          <p:spPr>
            <a:xfrm>
              <a:off x="2634665"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4</a:t>
              </a:r>
              <a:endParaRPr lang="en-GB" sz="2000">
                <a:latin typeface="Cambria Math" panose="02040503050406030204" pitchFamily="18" charset="0"/>
                <a:ea typeface="Cambria Math" panose="02040503050406030204" pitchFamily="18" charset="0"/>
              </a:endParaRPr>
            </a:p>
          </p:txBody>
        </p:sp>
        <p:sp>
          <p:nvSpPr>
            <p:cNvPr id="55" name="TextBox 54">
              <a:extLst>
                <a:ext uri="{FF2B5EF4-FFF2-40B4-BE49-F238E27FC236}">
                  <a16:creationId xmlns:a16="http://schemas.microsoft.com/office/drawing/2014/main" id="{4C0B038E-EB03-2957-3EF9-5D8F2B31EF23}"/>
                </a:ext>
              </a:extLst>
            </p:cNvPr>
            <p:cNvSpPr txBox="1"/>
            <p:nvPr/>
          </p:nvSpPr>
          <p:spPr>
            <a:xfrm>
              <a:off x="3081183"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5</a:t>
              </a:r>
              <a:endParaRPr lang="en-GB" sz="2000">
                <a:latin typeface="Cambria Math" panose="02040503050406030204" pitchFamily="18" charset="0"/>
                <a:ea typeface="Cambria Math" panose="02040503050406030204" pitchFamily="18" charset="0"/>
              </a:endParaRPr>
            </a:p>
          </p:txBody>
        </p:sp>
        <p:sp>
          <p:nvSpPr>
            <p:cNvPr id="56" name="TextBox 55">
              <a:extLst>
                <a:ext uri="{FF2B5EF4-FFF2-40B4-BE49-F238E27FC236}">
                  <a16:creationId xmlns:a16="http://schemas.microsoft.com/office/drawing/2014/main" id="{3F09E882-3DAB-4E30-496F-26853593BD7C}"/>
                </a:ext>
              </a:extLst>
            </p:cNvPr>
            <p:cNvSpPr txBox="1"/>
            <p:nvPr/>
          </p:nvSpPr>
          <p:spPr>
            <a:xfrm>
              <a:off x="3527701"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6</a:t>
              </a:r>
              <a:endParaRPr lang="en-GB" sz="2000">
                <a:latin typeface="Cambria Math" panose="02040503050406030204" pitchFamily="18" charset="0"/>
                <a:ea typeface="Cambria Math" panose="02040503050406030204" pitchFamily="18" charset="0"/>
              </a:endParaRPr>
            </a:p>
          </p:txBody>
        </p:sp>
        <p:sp>
          <p:nvSpPr>
            <p:cNvPr id="57" name="TextBox 56">
              <a:extLst>
                <a:ext uri="{FF2B5EF4-FFF2-40B4-BE49-F238E27FC236}">
                  <a16:creationId xmlns:a16="http://schemas.microsoft.com/office/drawing/2014/main" id="{462FC41F-8365-2C07-F081-6FFD38088263}"/>
                </a:ext>
              </a:extLst>
            </p:cNvPr>
            <p:cNvSpPr txBox="1"/>
            <p:nvPr/>
          </p:nvSpPr>
          <p:spPr>
            <a:xfrm>
              <a:off x="3974219"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7</a:t>
              </a:r>
              <a:endParaRPr lang="en-GB" sz="2000">
                <a:latin typeface="Cambria Math" panose="02040503050406030204" pitchFamily="18" charset="0"/>
                <a:ea typeface="Cambria Math" panose="02040503050406030204" pitchFamily="18" charset="0"/>
              </a:endParaRPr>
            </a:p>
          </p:txBody>
        </p:sp>
        <p:sp>
          <p:nvSpPr>
            <p:cNvPr id="58" name="TextBox 57">
              <a:extLst>
                <a:ext uri="{FF2B5EF4-FFF2-40B4-BE49-F238E27FC236}">
                  <a16:creationId xmlns:a16="http://schemas.microsoft.com/office/drawing/2014/main" id="{01776760-49EE-DB62-8C6A-5C24B00F795E}"/>
                </a:ext>
              </a:extLst>
            </p:cNvPr>
            <p:cNvSpPr txBox="1"/>
            <p:nvPr/>
          </p:nvSpPr>
          <p:spPr>
            <a:xfrm>
              <a:off x="4420737"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8</a:t>
              </a:r>
              <a:endParaRPr lang="en-GB" sz="2000">
                <a:latin typeface="Cambria Math" panose="02040503050406030204" pitchFamily="18" charset="0"/>
                <a:ea typeface="Cambria Math" panose="02040503050406030204" pitchFamily="18" charset="0"/>
              </a:endParaRPr>
            </a:p>
          </p:txBody>
        </p:sp>
        <p:sp>
          <p:nvSpPr>
            <p:cNvPr id="59" name="TextBox 58">
              <a:extLst>
                <a:ext uri="{FF2B5EF4-FFF2-40B4-BE49-F238E27FC236}">
                  <a16:creationId xmlns:a16="http://schemas.microsoft.com/office/drawing/2014/main" id="{1DBA13F1-AA9B-0B48-67A8-676582E17C94}"/>
                </a:ext>
              </a:extLst>
            </p:cNvPr>
            <p:cNvSpPr txBox="1"/>
            <p:nvPr/>
          </p:nvSpPr>
          <p:spPr>
            <a:xfrm>
              <a:off x="4849937"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9</a:t>
              </a:r>
              <a:endParaRPr lang="en-GB" sz="2000">
                <a:latin typeface="Cambria Math" panose="02040503050406030204" pitchFamily="18" charset="0"/>
                <a:ea typeface="Cambria Math" panose="02040503050406030204" pitchFamily="18" charset="0"/>
              </a:endParaRPr>
            </a:p>
          </p:txBody>
        </p:sp>
        <p:sp>
          <p:nvSpPr>
            <p:cNvPr id="60" name="TextBox 59">
              <a:extLst>
                <a:ext uri="{FF2B5EF4-FFF2-40B4-BE49-F238E27FC236}">
                  <a16:creationId xmlns:a16="http://schemas.microsoft.com/office/drawing/2014/main" id="{360B54C7-2E0E-02A4-D480-FA9D3C4FFB01}"/>
                </a:ext>
              </a:extLst>
            </p:cNvPr>
            <p:cNvSpPr txBox="1"/>
            <p:nvPr/>
          </p:nvSpPr>
          <p:spPr>
            <a:xfrm>
              <a:off x="5778291"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11</a:t>
              </a:r>
              <a:endParaRPr lang="en-GB" sz="2000">
                <a:latin typeface="Cambria Math" panose="02040503050406030204" pitchFamily="18" charset="0"/>
                <a:ea typeface="Cambria Math" panose="02040503050406030204" pitchFamily="18" charset="0"/>
              </a:endParaRPr>
            </a:p>
          </p:txBody>
        </p:sp>
        <p:sp>
          <p:nvSpPr>
            <p:cNvPr id="61" name="TextBox 60">
              <a:extLst>
                <a:ext uri="{FF2B5EF4-FFF2-40B4-BE49-F238E27FC236}">
                  <a16:creationId xmlns:a16="http://schemas.microsoft.com/office/drawing/2014/main" id="{18DE8AED-7990-E094-BF72-071CD49706D6}"/>
                </a:ext>
              </a:extLst>
            </p:cNvPr>
            <p:cNvSpPr txBox="1"/>
            <p:nvPr/>
          </p:nvSpPr>
          <p:spPr>
            <a:xfrm>
              <a:off x="5313773" y="4200687"/>
              <a:ext cx="540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10</a:t>
              </a:r>
              <a:endParaRPr lang="en-GB" sz="2000">
                <a:latin typeface="Cambria Math" panose="02040503050406030204" pitchFamily="18" charset="0"/>
                <a:ea typeface="Cambria Math" panose="02040503050406030204" pitchFamily="18" charset="0"/>
              </a:endParaRPr>
            </a:p>
          </p:txBody>
        </p:sp>
        <p:sp>
          <p:nvSpPr>
            <p:cNvPr id="62" name="TextBox 61">
              <a:extLst>
                <a:ext uri="{FF2B5EF4-FFF2-40B4-BE49-F238E27FC236}">
                  <a16:creationId xmlns:a16="http://schemas.microsoft.com/office/drawing/2014/main" id="{2024E066-B0A7-3D87-69B5-276635187A44}"/>
                </a:ext>
              </a:extLst>
            </p:cNvPr>
            <p:cNvSpPr txBox="1"/>
            <p:nvPr/>
          </p:nvSpPr>
          <p:spPr>
            <a:xfrm>
              <a:off x="1741629"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a:t>
              </a:r>
              <a:endParaRPr lang="en-GB" sz="2000">
                <a:latin typeface="Cambria Math" panose="02040503050406030204" pitchFamily="18" charset="0"/>
                <a:ea typeface="Cambria Math" panose="02040503050406030204" pitchFamily="18" charset="0"/>
              </a:endParaRPr>
            </a:p>
          </p:txBody>
        </p:sp>
        <p:sp>
          <p:nvSpPr>
            <p:cNvPr id="63" name="TextBox 62">
              <a:extLst>
                <a:ext uri="{FF2B5EF4-FFF2-40B4-BE49-F238E27FC236}">
                  <a16:creationId xmlns:a16="http://schemas.microsoft.com/office/drawing/2014/main" id="{0DC796DF-9218-5506-310D-A717772AF5D7}"/>
                </a:ext>
              </a:extLst>
            </p:cNvPr>
            <p:cNvSpPr txBox="1"/>
            <p:nvPr/>
          </p:nvSpPr>
          <p:spPr>
            <a:xfrm>
              <a:off x="2188147"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3</a:t>
              </a:r>
              <a:endParaRPr lang="en-GB" sz="2000">
                <a:latin typeface="Cambria Math" panose="02040503050406030204" pitchFamily="18" charset="0"/>
                <a:ea typeface="Cambria Math" panose="02040503050406030204" pitchFamily="18" charset="0"/>
              </a:endParaRPr>
            </a:p>
          </p:txBody>
        </p:sp>
        <p:sp>
          <p:nvSpPr>
            <p:cNvPr id="64" name="TextBox 63">
              <a:extLst>
                <a:ext uri="{FF2B5EF4-FFF2-40B4-BE49-F238E27FC236}">
                  <a16:creationId xmlns:a16="http://schemas.microsoft.com/office/drawing/2014/main" id="{DAE7453F-28B5-4238-E10C-A707FDE11646}"/>
                </a:ext>
              </a:extLst>
            </p:cNvPr>
            <p:cNvSpPr txBox="1"/>
            <p:nvPr/>
          </p:nvSpPr>
          <p:spPr>
            <a:xfrm>
              <a:off x="6224809"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12</a:t>
              </a:r>
              <a:endParaRPr lang="en-GB" sz="2000">
                <a:latin typeface="Cambria Math" panose="02040503050406030204" pitchFamily="18" charset="0"/>
                <a:ea typeface="Cambria Math" panose="02040503050406030204" pitchFamily="18" charset="0"/>
              </a:endParaRPr>
            </a:p>
          </p:txBody>
        </p:sp>
        <p:sp>
          <p:nvSpPr>
            <p:cNvPr id="65" name="TextBox 64">
              <a:extLst>
                <a:ext uri="{FF2B5EF4-FFF2-40B4-BE49-F238E27FC236}">
                  <a16:creationId xmlns:a16="http://schemas.microsoft.com/office/drawing/2014/main" id="{20DB7B4D-17E7-0871-C2DB-2335A9A5937A}"/>
                </a:ext>
              </a:extLst>
            </p:cNvPr>
            <p:cNvSpPr txBox="1"/>
            <p:nvPr/>
          </p:nvSpPr>
          <p:spPr>
            <a:xfrm>
              <a:off x="7564363"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15</a:t>
              </a:r>
              <a:endParaRPr lang="en-GB" sz="2000">
                <a:latin typeface="Cambria Math" panose="02040503050406030204" pitchFamily="18" charset="0"/>
                <a:ea typeface="Cambria Math" panose="02040503050406030204" pitchFamily="18" charset="0"/>
              </a:endParaRPr>
            </a:p>
          </p:txBody>
        </p:sp>
        <p:sp>
          <p:nvSpPr>
            <p:cNvPr id="66" name="TextBox 65">
              <a:extLst>
                <a:ext uri="{FF2B5EF4-FFF2-40B4-BE49-F238E27FC236}">
                  <a16:creationId xmlns:a16="http://schemas.microsoft.com/office/drawing/2014/main" id="{514EC233-7A3B-F031-9033-0160B87A1E4D}"/>
                </a:ext>
              </a:extLst>
            </p:cNvPr>
            <p:cNvSpPr txBox="1"/>
            <p:nvPr/>
          </p:nvSpPr>
          <p:spPr>
            <a:xfrm>
              <a:off x="8010881"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16</a:t>
              </a:r>
              <a:endParaRPr lang="en-GB" sz="2000">
                <a:latin typeface="Cambria Math" panose="02040503050406030204" pitchFamily="18" charset="0"/>
                <a:ea typeface="Cambria Math" panose="02040503050406030204" pitchFamily="18" charset="0"/>
              </a:endParaRPr>
            </a:p>
          </p:txBody>
        </p:sp>
        <p:sp>
          <p:nvSpPr>
            <p:cNvPr id="67" name="TextBox 66">
              <a:extLst>
                <a:ext uri="{FF2B5EF4-FFF2-40B4-BE49-F238E27FC236}">
                  <a16:creationId xmlns:a16="http://schemas.microsoft.com/office/drawing/2014/main" id="{B8CE0FF1-F20D-6F42-5496-2AC52EFDBC64}"/>
                </a:ext>
              </a:extLst>
            </p:cNvPr>
            <p:cNvSpPr txBox="1"/>
            <p:nvPr/>
          </p:nvSpPr>
          <p:spPr>
            <a:xfrm>
              <a:off x="8457399"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17</a:t>
              </a:r>
              <a:endParaRPr lang="en-GB" sz="2000">
                <a:latin typeface="Cambria Math" panose="02040503050406030204" pitchFamily="18" charset="0"/>
                <a:ea typeface="Cambria Math" panose="02040503050406030204" pitchFamily="18" charset="0"/>
              </a:endParaRPr>
            </a:p>
          </p:txBody>
        </p:sp>
        <p:sp>
          <p:nvSpPr>
            <p:cNvPr id="68" name="TextBox 67">
              <a:extLst>
                <a:ext uri="{FF2B5EF4-FFF2-40B4-BE49-F238E27FC236}">
                  <a16:creationId xmlns:a16="http://schemas.microsoft.com/office/drawing/2014/main" id="{F2595B74-079A-4D23-CEF4-D5EF5FC40267}"/>
                </a:ext>
              </a:extLst>
            </p:cNvPr>
            <p:cNvSpPr txBox="1"/>
            <p:nvPr/>
          </p:nvSpPr>
          <p:spPr>
            <a:xfrm>
              <a:off x="8903917"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18</a:t>
              </a:r>
              <a:endParaRPr lang="en-GB" sz="2000">
                <a:latin typeface="Cambria Math" panose="02040503050406030204" pitchFamily="18" charset="0"/>
                <a:ea typeface="Cambria Math" panose="02040503050406030204" pitchFamily="18" charset="0"/>
              </a:endParaRPr>
            </a:p>
          </p:txBody>
        </p:sp>
        <p:sp>
          <p:nvSpPr>
            <p:cNvPr id="69" name="TextBox 68">
              <a:extLst>
                <a:ext uri="{FF2B5EF4-FFF2-40B4-BE49-F238E27FC236}">
                  <a16:creationId xmlns:a16="http://schemas.microsoft.com/office/drawing/2014/main" id="{7EA069CC-4400-5CAF-DAB1-8E7C63A8F176}"/>
                </a:ext>
              </a:extLst>
            </p:cNvPr>
            <p:cNvSpPr txBox="1"/>
            <p:nvPr/>
          </p:nvSpPr>
          <p:spPr>
            <a:xfrm>
              <a:off x="9350435"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19</a:t>
              </a:r>
              <a:endParaRPr lang="en-GB" sz="2000">
                <a:latin typeface="Cambria Math" panose="02040503050406030204" pitchFamily="18" charset="0"/>
                <a:ea typeface="Cambria Math" panose="02040503050406030204" pitchFamily="18" charset="0"/>
              </a:endParaRPr>
            </a:p>
          </p:txBody>
        </p:sp>
        <p:sp>
          <p:nvSpPr>
            <p:cNvPr id="70" name="TextBox 69">
              <a:extLst>
                <a:ext uri="{FF2B5EF4-FFF2-40B4-BE49-F238E27FC236}">
                  <a16:creationId xmlns:a16="http://schemas.microsoft.com/office/drawing/2014/main" id="{EB204A8E-A292-F4AC-2C0D-A814FC25A628}"/>
                </a:ext>
              </a:extLst>
            </p:cNvPr>
            <p:cNvSpPr txBox="1"/>
            <p:nvPr/>
          </p:nvSpPr>
          <p:spPr>
            <a:xfrm>
              <a:off x="9796955"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20</a:t>
              </a:r>
              <a:endParaRPr lang="en-GB" sz="2000">
                <a:latin typeface="Cambria Math" panose="02040503050406030204" pitchFamily="18" charset="0"/>
                <a:ea typeface="Cambria Math" panose="02040503050406030204" pitchFamily="18" charset="0"/>
              </a:endParaRPr>
            </a:p>
          </p:txBody>
        </p:sp>
        <p:sp>
          <p:nvSpPr>
            <p:cNvPr id="72" name="TextBox 71">
              <a:extLst>
                <a:ext uri="{FF2B5EF4-FFF2-40B4-BE49-F238E27FC236}">
                  <a16:creationId xmlns:a16="http://schemas.microsoft.com/office/drawing/2014/main" id="{3EB47456-6FA7-010B-11AF-E67B3F661F3F}"/>
                </a:ext>
              </a:extLst>
            </p:cNvPr>
            <p:cNvSpPr txBox="1"/>
            <p:nvPr/>
          </p:nvSpPr>
          <p:spPr>
            <a:xfrm>
              <a:off x="848593" y="4205978"/>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0</a:t>
              </a:r>
              <a:endParaRPr lang="en-GB" sz="2000">
                <a:latin typeface="Cambria Math" panose="02040503050406030204" pitchFamily="18" charset="0"/>
                <a:ea typeface="Cambria Math" panose="02040503050406030204" pitchFamily="18" charset="0"/>
              </a:endParaRPr>
            </a:p>
          </p:txBody>
        </p:sp>
        <p:sp>
          <p:nvSpPr>
            <p:cNvPr id="73" name="TextBox 72">
              <a:extLst>
                <a:ext uri="{FF2B5EF4-FFF2-40B4-BE49-F238E27FC236}">
                  <a16:creationId xmlns:a16="http://schemas.microsoft.com/office/drawing/2014/main" id="{0F225F08-68A3-F336-97EB-8134CE5C815F}"/>
                </a:ext>
              </a:extLst>
            </p:cNvPr>
            <p:cNvSpPr txBox="1"/>
            <p:nvPr/>
          </p:nvSpPr>
          <p:spPr>
            <a:xfrm>
              <a:off x="6671327"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13</a:t>
              </a:r>
              <a:endParaRPr lang="en-GB" sz="2000">
                <a:latin typeface="Cambria Math" panose="02040503050406030204" pitchFamily="18" charset="0"/>
                <a:ea typeface="Cambria Math" panose="02040503050406030204" pitchFamily="18" charset="0"/>
              </a:endParaRPr>
            </a:p>
          </p:txBody>
        </p:sp>
        <p:sp>
          <p:nvSpPr>
            <p:cNvPr id="74" name="TextBox 73">
              <a:extLst>
                <a:ext uri="{FF2B5EF4-FFF2-40B4-BE49-F238E27FC236}">
                  <a16:creationId xmlns:a16="http://schemas.microsoft.com/office/drawing/2014/main" id="{6E3BD2D3-7AF4-AE2F-60B1-40080F07BD41}"/>
                </a:ext>
              </a:extLst>
            </p:cNvPr>
            <p:cNvSpPr txBox="1"/>
            <p:nvPr/>
          </p:nvSpPr>
          <p:spPr>
            <a:xfrm>
              <a:off x="7117845" y="4200687"/>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14</a:t>
              </a:r>
              <a:endParaRPr lang="en-GB" sz="2000">
                <a:latin typeface="Cambria Math" panose="02040503050406030204" pitchFamily="18" charset="0"/>
                <a:ea typeface="Cambria Math" panose="02040503050406030204" pitchFamily="18" charset="0"/>
              </a:endParaRPr>
            </a:p>
          </p:txBody>
        </p:sp>
      </p:grpSp>
      <p:grpSp>
        <p:nvGrpSpPr>
          <p:cNvPr id="85" name="Group 84">
            <a:extLst>
              <a:ext uri="{FF2B5EF4-FFF2-40B4-BE49-F238E27FC236}">
                <a16:creationId xmlns:a16="http://schemas.microsoft.com/office/drawing/2014/main" id="{47A2C590-1482-EC1A-6C2D-2C6E62DE87C8}"/>
              </a:ext>
            </a:extLst>
          </p:cNvPr>
          <p:cNvGrpSpPr/>
          <p:nvPr/>
        </p:nvGrpSpPr>
        <p:grpSpPr>
          <a:xfrm>
            <a:off x="349550" y="3819021"/>
            <a:ext cx="6571754" cy="1450556"/>
            <a:chOff x="2198877" y="1762012"/>
            <a:chExt cx="6742700" cy="1668689"/>
          </a:xfrm>
        </p:grpSpPr>
        <p:sp>
          <p:nvSpPr>
            <p:cNvPr id="86" name="Oval 85">
              <a:extLst>
                <a:ext uri="{FF2B5EF4-FFF2-40B4-BE49-F238E27FC236}">
                  <a16:creationId xmlns:a16="http://schemas.microsoft.com/office/drawing/2014/main" id="{16FF7B70-E60F-3B5F-836E-9B2F9E889160}"/>
                </a:ext>
              </a:extLst>
            </p:cNvPr>
            <p:cNvSpPr/>
            <p:nvPr/>
          </p:nvSpPr>
          <p:spPr>
            <a:xfrm>
              <a:off x="3745242"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ounded Rectangle 10">
              <a:extLst>
                <a:ext uri="{FF2B5EF4-FFF2-40B4-BE49-F238E27FC236}">
                  <a16:creationId xmlns:a16="http://schemas.microsoft.com/office/drawing/2014/main" id="{CF612CFF-D9F8-DA0C-8661-040F9E0A3A9E}"/>
                </a:ext>
              </a:extLst>
            </p:cNvPr>
            <p:cNvSpPr/>
            <p:nvPr/>
          </p:nvSpPr>
          <p:spPr>
            <a:xfrm>
              <a:off x="2198877"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a:latin typeface="Cambria Math" panose="02040503050406030204" pitchFamily="18" charset="0"/>
                  <a:ea typeface="Cambria Math" panose="02040503050406030204" pitchFamily="18" charset="0"/>
                  <a:cs typeface="Century Gothic"/>
                </a:rPr>
                <a:t>12</a:t>
              </a:r>
            </a:p>
          </p:txBody>
        </p:sp>
        <p:sp>
          <p:nvSpPr>
            <p:cNvPr id="88" name="Rounded Rectangle 10">
              <a:extLst>
                <a:ext uri="{FF2B5EF4-FFF2-40B4-BE49-F238E27FC236}">
                  <a16:creationId xmlns:a16="http://schemas.microsoft.com/office/drawing/2014/main" id="{6D0CFD09-DC8F-C536-AFD9-BE1FEB967B10}"/>
                </a:ext>
              </a:extLst>
            </p:cNvPr>
            <p:cNvSpPr/>
            <p:nvPr/>
          </p:nvSpPr>
          <p:spPr>
            <a:xfrm>
              <a:off x="5009708"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a:latin typeface="Cambria Math" panose="02040503050406030204" pitchFamily="18" charset="0"/>
                  <a:ea typeface="Cambria Math" panose="02040503050406030204" pitchFamily="18" charset="0"/>
                  <a:cs typeface="Century Gothic"/>
                </a:rPr>
                <a:t>2</a:t>
              </a:r>
            </a:p>
          </p:txBody>
        </p:sp>
        <p:sp>
          <p:nvSpPr>
            <p:cNvPr id="89" name="Rounded Rectangle 10">
              <a:extLst>
                <a:ext uri="{FF2B5EF4-FFF2-40B4-BE49-F238E27FC236}">
                  <a16:creationId xmlns:a16="http://schemas.microsoft.com/office/drawing/2014/main" id="{AE91C0BE-DED2-2968-CD43-B5758D212A95}"/>
                </a:ext>
              </a:extLst>
            </p:cNvPr>
            <p:cNvSpPr/>
            <p:nvPr/>
          </p:nvSpPr>
          <p:spPr>
            <a:xfrm>
              <a:off x="7720463" y="2362997"/>
              <a:ext cx="1134418" cy="1052435"/>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a:latin typeface="Cambria Math" panose="02040503050406030204" pitchFamily="18" charset="0"/>
                  <a:ea typeface="Cambria Math" panose="02040503050406030204" pitchFamily="18" charset="0"/>
                  <a:cs typeface="Century Gothic"/>
                </a:rPr>
                <a:t>14</a:t>
              </a:r>
            </a:p>
          </p:txBody>
        </p:sp>
        <p:sp>
          <p:nvSpPr>
            <p:cNvPr id="90" name="Oval 89">
              <a:extLst>
                <a:ext uri="{FF2B5EF4-FFF2-40B4-BE49-F238E27FC236}">
                  <a16:creationId xmlns:a16="http://schemas.microsoft.com/office/drawing/2014/main" id="{F05B2F4D-09A9-D4B4-A4F2-9410F1B94D7A}"/>
                </a:ext>
              </a:extLst>
            </p:cNvPr>
            <p:cNvSpPr/>
            <p:nvPr/>
          </p:nvSpPr>
          <p:spPr>
            <a:xfrm>
              <a:off x="6561669"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Content Placeholder 2">
              <a:extLst>
                <a:ext uri="{FF2B5EF4-FFF2-40B4-BE49-F238E27FC236}">
                  <a16:creationId xmlns:a16="http://schemas.microsoft.com/office/drawing/2014/main" id="{1B1E95DC-F36F-DFBA-2F23-96CC5748916F}"/>
                </a:ext>
              </a:extLst>
            </p:cNvPr>
            <p:cNvSpPr txBox="1">
              <a:spLocks/>
            </p:cNvSpPr>
            <p:nvPr/>
          </p:nvSpPr>
          <p:spPr>
            <a:xfrm>
              <a:off x="2357314" y="1762012"/>
              <a:ext cx="6584263"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E50E46"/>
                  </a:solidFill>
                </a:rPr>
                <a:t>part	     </a:t>
              </a:r>
              <a:r>
                <a:rPr lang="en-US" sz="2000">
                  <a:solidFill>
                    <a:srgbClr val="E50E46"/>
                  </a:solidFill>
                </a:rPr>
                <a:t>  </a:t>
              </a:r>
              <a:r>
                <a:rPr lang="en-US" sz="2000"/>
                <a:t>plus</a:t>
              </a:r>
              <a:r>
                <a:rPr lang="en-US" sz="2400">
                  <a:solidFill>
                    <a:srgbClr val="E50E46"/>
                  </a:solidFill>
                </a:rPr>
                <a:t>	 part	  </a:t>
              </a:r>
              <a:r>
                <a:rPr lang="en-US" sz="2000"/>
                <a:t>is equal to   </a:t>
              </a:r>
              <a:r>
                <a:rPr lang="en-US" sz="2400">
                  <a:solidFill>
                    <a:srgbClr val="0070C0"/>
                  </a:solidFill>
                </a:rPr>
                <a:t>whole</a:t>
              </a:r>
            </a:p>
            <a:p>
              <a:endParaRPr lang="en-US"/>
            </a:p>
          </p:txBody>
        </p:sp>
        <p:sp>
          <p:nvSpPr>
            <p:cNvPr id="92" name="Content Placeholder 2">
              <a:extLst>
                <a:ext uri="{FF2B5EF4-FFF2-40B4-BE49-F238E27FC236}">
                  <a16:creationId xmlns:a16="http://schemas.microsoft.com/office/drawing/2014/main" id="{57DDDF3F-8E7A-9407-13A2-C157B5B9E85D}"/>
                </a:ext>
              </a:extLst>
            </p:cNvPr>
            <p:cNvSpPr txBox="1">
              <a:spLocks/>
            </p:cNvSpPr>
            <p:nvPr/>
          </p:nvSpPr>
          <p:spPr>
            <a:xfrm>
              <a:off x="4055615"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sp>
          <p:nvSpPr>
            <p:cNvPr id="93" name="Content Placeholder 2">
              <a:extLst>
                <a:ext uri="{FF2B5EF4-FFF2-40B4-BE49-F238E27FC236}">
                  <a16:creationId xmlns:a16="http://schemas.microsoft.com/office/drawing/2014/main" id="{AA3D03A2-EF40-7664-D793-94ACF41B9313}"/>
                </a:ext>
              </a:extLst>
            </p:cNvPr>
            <p:cNvSpPr txBox="1">
              <a:spLocks/>
            </p:cNvSpPr>
            <p:nvPr/>
          </p:nvSpPr>
          <p:spPr>
            <a:xfrm>
              <a:off x="6881758"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grpSp>
      <p:sp>
        <p:nvSpPr>
          <p:cNvPr id="94" name="Oval 93">
            <a:extLst>
              <a:ext uri="{FF2B5EF4-FFF2-40B4-BE49-F238E27FC236}">
                <a16:creationId xmlns:a16="http://schemas.microsoft.com/office/drawing/2014/main" id="{2CAB0EE6-3517-8227-1AD1-7E75FF55BA09}"/>
              </a:ext>
            </a:extLst>
          </p:cNvPr>
          <p:cNvSpPr/>
          <p:nvPr/>
        </p:nvSpPr>
        <p:spPr>
          <a:xfrm>
            <a:off x="6089247" y="1967982"/>
            <a:ext cx="540000" cy="510736"/>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Curved Down 4">
            <a:extLst>
              <a:ext uri="{FF2B5EF4-FFF2-40B4-BE49-F238E27FC236}">
                <a16:creationId xmlns:a16="http://schemas.microsoft.com/office/drawing/2014/main" id="{BD0258B2-1FAD-DF4F-F18F-1BEFEE271E9A}"/>
              </a:ext>
            </a:extLst>
          </p:cNvPr>
          <p:cNvSpPr/>
          <p:nvPr/>
        </p:nvSpPr>
        <p:spPr>
          <a:xfrm>
            <a:off x="6351502" y="1353450"/>
            <a:ext cx="447118" cy="2349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Arrow: Curved Down 94">
            <a:extLst>
              <a:ext uri="{FF2B5EF4-FFF2-40B4-BE49-F238E27FC236}">
                <a16:creationId xmlns:a16="http://schemas.microsoft.com/office/drawing/2014/main" id="{24F3658E-E412-2424-38A7-7E4047B8FD65}"/>
              </a:ext>
            </a:extLst>
          </p:cNvPr>
          <p:cNvSpPr/>
          <p:nvPr/>
        </p:nvSpPr>
        <p:spPr>
          <a:xfrm>
            <a:off x="6818334" y="1346170"/>
            <a:ext cx="447118" cy="2349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Oval 95">
            <a:extLst>
              <a:ext uri="{FF2B5EF4-FFF2-40B4-BE49-F238E27FC236}">
                <a16:creationId xmlns:a16="http://schemas.microsoft.com/office/drawing/2014/main" id="{1625A2FA-D43F-33D4-9D44-85FA1C02E60E}"/>
              </a:ext>
            </a:extLst>
          </p:cNvPr>
          <p:cNvSpPr/>
          <p:nvPr/>
        </p:nvSpPr>
        <p:spPr>
          <a:xfrm>
            <a:off x="6979561" y="1966180"/>
            <a:ext cx="540000" cy="510736"/>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2919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2200">
                <a:solidFill>
                  <a:srgbClr val="000000"/>
                </a:solidFill>
                <a:latin typeface="Century Gothic"/>
              </a:rPr>
              <a:t>TBAT:</a:t>
            </a:r>
            <a:r>
              <a:rPr lang="en-US" sz="2200">
                <a:solidFill>
                  <a:srgbClr val="000000"/>
                </a:solidFill>
                <a:latin typeface="Century Gothic"/>
                <a:ea typeface="+mj-ea"/>
              </a:rPr>
              <a:t> add by counting on using a number line or number track</a:t>
            </a:r>
            <a:endParaRPr lang="en-US"/>
          </a:p>
        </p:txBody>
      </p:sp>
      <p:sp>
        <p:nvSpPr>
          <p:cNvPr id="2" name="Text Placeholder 1">
            <a:extLst>
              <a:ext uri="{FF2B5EF4-FFF2-40B4-BE49-F238E27FC236}">
                <a16:creationId xmlns:a16="http://schemas.microsoft.com/office/drawing/2014/main" id="{1B68D477-1C8B-E5A5-4ABE-AAFFFD4E3F1E}"/>
              </a:ext>
            </a:extLst>
          </p:cNvPr>
          <p:cNvSpPr>
            <a:spLocks noGrp="1"/>
          </p:cNvSpPr>
          <p:nvPr>
            <p:ph type="body" sz="quarter" idx="10"/>
          </p:nvPr>
        </p:nvSpPr>
        <p:spPr>
          <a:xfrm>
            <a:off x="247793" y="1249219"/>
            <a:ext cx="10606088" cy="619483"/>
          </a:xfrm>
        </p:spPr>
        <p:txBody>
          <a:bodyPr/>
          <a:lstStyle/>
          <a:p>
            <a:r>
              <a:rPr lang="en-GB"/>
              <a:t>Recording ‘first, then, now’ stories</a:t>
            </a:r>
          </a:p>
        </p:txBody>
      </p:sp>
      <p:graphicFrame>
        <p:nvGraphicFramePr>
          <p:cNvPr id="7" name="Table 4">
            <a:extLst>
              <a:ext uri="{FF2B5EF4-FFF2-40B4-BE49-F238E27FC236}">
                <a16:creationId xmlns:a16="http://schemas.microsoft.com/office/drawing/2014/main" id="{A43298CA-AF0D-43B6-9AD5-255E75D9EC69}"/>
              </a:ext>
            </a:extLst>
          </p:cNvPr>
          <p:cNvGraphicFramePr>
            <a:graphicFrameLocks noGrp="1"/>
          </p:cNvGraphicFramePr>
          <p:nvPr/>
        </p:nvGraphicFramePr>
        <p:xfrm>
          <a:off x="1449075" y="1863647"/>
          <a:ext cx="8127999" cy="211440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282815"/>
                    </a:ext>
                  </a:extLst>
                </a:gridCol>
                <a:gridCol w="2709333">
                  <a:extLst>
                    <a:ext uri="{9D8B030D-6E8A-4147-A177-3AD203B41FA5}">
                      <a16:colId xmlns:a16="http://schemas.microsoft.com/office/drawing/2014/main" val="2367583374"/>
                    </a:ext>
                  </a:extLst>
                </a:gridCol>
                <a:gridCol w="2709333">
                  <a:extLst>
                    <a:ext uri="{9D8B030D-6E8A-4147-A177-3AD203B41FA5}">
                      <a16:colId xmlns:a16="http://schemas.microsoft.com/office/drawing/2014/main" val="2359141962"/>
                    </a:ext>
                  </a:extLst>
                </a:gridCol>
              </a:tblGrid>
              <a:tr h="423354">
                <a:tc>
                  <a:txBody>
                    <a:bodyPr/>
                    <a:lstStyle/>
                    <a:p>
                      <a:pPr algn="ctr"/>
                      <a:r>
                        <a:rPr lang="en-GB" sz="2400">
                          <a:solidFill>
                            <a:sysClr val="windowText" lastClr="000000"/>
                          </a:solidFill>
                          <a:latin typeface="Century Gothic" panose="020B0502020202020204" pitchFamily="34" charset="0"/>
                        </a:rPr>
                        <a:t>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a:solidFill>
                            <a:sysClr val="windowText" lastClr="000000"/>
                          </a:solidFill>
                          <a:latin typeface="Century Gothic" panose="020B0502020202020204" pitchFamily="34" charset="0"/>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a:solidFill>
                            <a:sysClr val="windowText" lastClr="000000"/>
                          </a:solidFill>
                          <a:latin typeface="Century Gothic" panose="020B0502020202020204" pitchFamily="34" charset="0"/>
                        </a:rPr>
                        <a:t>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675352"/>
                  </a:ext>
                </a:extLst>
              </a:tr>
              <a:tr h="1657202">
                <a:tc>
                  <a:txBody>
                    <a:bodyPr/>
                    <a:lstStyle/>
                    <a:p>
                      <a:pPr algn="ctr"/>
                      <a:endParaRPr lang="en-GB" sz="240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3200" b="1">
                          <a:solidFill>
                            <a:sysClr val="windowText" lastClr="000000"/>
                          </a:solidFill>
                          <a:latin typeface="Cambria Math" panose="02040503050406030204" pitchFamily="18" charset="0"/>
                          <a:ea typeface="Cambria Math"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3200" b="1">
                          <a:solidFill>
                            <a:sysClr val="windowText" lastClr="000000"/>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21021908"/>
                  </a:ext>
                </a:extLst>
              </a:tr>
            </a:tbl>
          </a:graphicData>
        </a:graphic>
      </p:graphicFrame>
      <p:pic>
        <p:nvPicPr>
          <p:cNvPr id="2050" name="Picture 2">
            <a:extLst>
              <a:ext uri="{FF2B5EF4-FFF2-40B4-BE49-F238E27FC236}">
                <a16:creationId xmlns:a16="http://schemas.microsoft.com/office/drawing/2014/main" id="{6ADA425C-6DB9-495B-9F92-D5D44FDD5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911" y="2980720"/>
            <a:ext cx="806833" cy="6924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6F9A81E-E1B9-4ABF-8102-4A436F8BF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944" y="2980720"/>
            <a:ext cx="806833" cy="6924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C5821BF-D124-7565-1716-F9F7120F1F1C}"/>
              </a:ext>
            </a:extLst>
          </p:cNvPr>
          <p:cNvGrpSpPr/>
          <p:nvPr/>
        </p:nvGrpSpPr>
        <p:grpSpPr>
          <a:xfrm>
            <a:off x="490278" y="4166245"/>
            <a:ext cx="10112421" cy="842169"/>
            <a:chOff x="490278" y="4166245"/>
            <a:chExt cx="10112421" cy="842169"/>
          </a:xfrm>
        </p:grpSpPr>
        <p:grpSp>
          <p:nvGrpSpPr>
            <p:cNvPr id="3" name="Group 2">
              <a:extLst>
                <a:ext uri="{FF2B5EF4-FFF2-40B4-BE49-F238E27FC236}">
                  <a16:creationId xmlns:a16="http://schemas.microsoft.com/office/drawing/2014/main" id="{6A234253-E12B-4F63-9AB3-4F04805A4002}"/>
                </a:ext>
              </a:extLst>
            </p:cNvPr>
            <p:cNvGrpSpPr/>
            <p:nvPr/>
          </p:nvGrpSpPr>
          <p:grpSpPr>
            <a:xfrm>
              <a:off x="490278" y="4166245"/>
              <a:ext cx="10112421" cy="397043"/>
              <a:chOff x="490278" y="4166245"/>
              <a:chExt cx="10112421" cy="397043"/>
            </a:xfrm>
          </p:grpSpPr>
          <p:cxnSp>
            <p:nvCxnSpPr>
              <p:cNvPr id="4" name="Straight Connector 3">
                <a:extLst>
                  <a:ext uri="{FF2B5EF4-FFF2-40B4-BE49-F238E27FC236}">
                    <a16:creationId xmlns:a16="http://schemas.microsoft.com/office/drawing/2014/main" id="{1735B980-8956-F3D0-28FF-6A21264E275A}"/>
                  </a:ext>
                </a:extLst>
              </p:cNvPr>
              <p:cNvCxnSpPr/>
              <p:nvPr/>
            </p:nvCxnSpPr>
            <p:spPr>
              <a:xfrm>
                <a:off x="490278" y="4366542"/>
                <a:ext cx="10112421" cy="0"/>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F880E1-996F-2105-C26D-CD17F777C2A2}"/>
                  </a:ext>
                </a:extLst>
              </p:cNvPr>
              <p:cNvCxnSpPr>
                <a:cxnSpLocks/>
              </p:cNvCxnSpPr>
              <p:nvPr/>
            </p:nvCxnSpPr>
            <p:spPr>
              <a:xfrm>
                <a:off x="106351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790736-ECC5-730C-4281-6168F7A4D1BE}"/>
                  </a:ext>
                </a:extLst>
              </p:cNvPr>
              <p:cNvCxnSpPr>
                <a:cxnSpLocks/>
              </p:cNvCxnSpPr>
              <p:nvPr/>
            </p:nvCxnSpPr>
            <p:spPr>
              <a:xfrm>
                <a:off x="195775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8A2CFE-1CFB-5D2D-C348-ED08A5A4BF44}"/>
                  </a:ext>
                </a:extLst>
              </p:cNvPr>
              <p:cNvCxnSpPr>
                <a:cxnSpLocks/>
              </p:cNvCxnSpPr>
              <p:nvPr/>
            </p:nvCxnSpPr>
            <p:spPr>
              <a:xfrm>
                <a:off x="285199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6F9F91-E7AD-B924-CBC4-074F9ECE137E}"/>
                  </a:ext>
                </a:extLst>
              </p:cNvPr>
              <p:cNvCxnSpPr>
                <a:cxnSpLocks/>
              </p:cNvCxnSpPr>
              <p:nvPr/>
            </p:nvCxnSpPr>
            <p:spPr>
              <a:xfrm>
                <a:off x="374623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2DA1E56-F936-82A6-D720-926DFB43611B}"/>
                  </a:ext>
                </a:extLst>
              </p:cNvPr>
              <p:cNvCxnSpPr>
                <a:cxnSpLocks/>
              </p:cNvCxnSpPr>
              <p:nvPr/>
            </p:nvCxnSpPr>
            <p:spPr>
              <a:xfrm>
                <a:off x="464047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80701D-1093-7B7C-A450-F2E827183474}"/>
                  </a:ext>
                </a:extLst>
              </p:cNvPr>
              <p:cNvCxnSpPr>
                <a:cxnSpLocks/>
              </p:cNvCxnSpPr>
              <p:nvPr/>
            </p:nvCxnSpPr>
            <p:spPr>
              <a:xfrm>
                <a:off x="553471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EA06C0D-EDE3-8965-FFA5-842FEE8A2264}"/>
                  </a:ext>
                </a:extLst>
              </p:cNvPr>
              <p:cNvCxnSpPr>
                <a:cxnSpLocks/>
              </p:cNvCxnSpPr>
              <p:nvPr/>
            </p:nvCxnSpPr>
            <p:spPr>
              <a:xfrm>
                <a:off x="642895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0B3C0-445F-A07A-D4C6-9B80FB86B828}"/>
                  </a:ext>
                </a:extLst>
              </p:cNvPr>
              <p:cNvCxnSpPr>
                <a:cxnSpLocks/>
              </p:cNvCxnSpPr>
              <p:nvPr/>
            </p:nvCxnSpPr>
            <p:spPr>
              <a:xfrm>
                <a:off x="732319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4E223F-575B-B41D-9FF4-58E2CD70A828}"/>
                  </a:ext>
                </a:extLst>
              </p:cNvPr>
              <p:cNvCxnSpPr>
                <a:cxnSpLocks/>
              </p:cNvCxnSpPr>
              <p:nvPr/>
            </p:nvCxnSpPr>
            <p:spPr>
              <a:xfrm>
                <a:off x="821743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9141CC6-D6CA-8E22-FAB3-8525044CFA5E}"/>
                  </a:ext>
                </a:extLst>
              </p:cNvPr>
              <p:cNvCxnSpPr>
                <a:cxnSpLocks/>
              </p:cNvCxnSpPr>
              <p:nvPr/>
            </p:nvCxnSpPr>
            <p:spPr>
              <a:xfrm>
                <a:off x="911167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99A639-302E-2850-DEB1-1A52CDE525DA}"/>
                  </a:ext>
                </a:extLst>
              </p:cNvPr>
              <p:cNvCxnSpPr>
                <a:cxnSpLocks/>
              </p:cNvCxnSpPr>
              <p:nvPr/>
            </p:nvCxnSpPr>
            <p:spPr>
              <a:xfrm>
                <a:off x="10005918"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DB21068-CE65-4799-4F17-A6B4ECB93039}"/>
                  </a:ext>
                </a:extLst>
              </p:cNvPr>
              <p:cNvCxnSpPr>
                <a:cxnSpLocks/>
              </p:cNvCxnSpPr>
              <p:nvPr/>
            </p:nvCxnSpPr>
            <p:spPr>
              <a:xfrm>
                <a:off x="151063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2BB2F2-BC8A-1BED-C161-EFAFAADE750A}"/>
                  </a:ext>
                </a:extLst>
              </p:cNvPr>
              <p:cNvCxnSpPr>
                <a:cxnSpLocks/>
              </p:cNvCxnSpPr>
              <p:nvPr/>
            </p:nvCxnSpPr>
            <p:spPr>
              <a:xfrm>
                <a:off x="240487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5E8C34F-781D-F0AC-40E4-671F27C6FB55}"/>
                  </a:ext>
                </a:extLst>
              </p:cNvPr>
              <p:cNvCxnSpPr>
                <a:cxnSpLocks/>
              </p:cNvCxnSpPr>
              <p:nvPr/>
            </p:nvCxnSpPr>
            <p:spPr>
              <a:xfrm>
                <a:off x="329911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828ACF-F9D2-93AE-29D8-4A23D5FF4FE0}"/>
                  </a:ext>
                </a:extLst>
              </p:cNvPr>
              <p:cNvCxnSpPr>
                <a:cxnSpLocks/>
              </p:cNvCxnSpPr>
              <p:nvPr/>
            </p:nvCxnSpPr>
            <p:spPr>
              <a:xfrm>
                <a:off x="419335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B96B083-E0B1-AB74-2281-0FF927CA67B4}"/>
                  </a:ext>
                </a:extLst>
              </p:cNvPr>
              <p:cNvCxnSpPr>
                <a:cxnSpLocks/>
              </p:cNvCxnSpPr>
              <p:nvPr/>
            </p:nvCxnSpPr>
            <p:spPr>
              <a:xfrm>
                <a:off x="508759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0C8F5C-14B0-9B34-BAF1-B23B00E753F0}"/>
                  </a:ext>
                </a:extLst>
              </p:cNvPr>
              <p:cNvCxnSpPr>
                <a:cxnSpLocks/>
              </p:cNvCxnSpPr>
              <p:nvPr/>
            </p:nvCxnSpPr>
            <p:spPr>
              <a:xfrm>
                <a:off x="598183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CD93633-FB22-131B-5E1E-F8AC189F7C66}"/>
                  </a:ext>
                </a:extLst>
              </p:cNvPr>
              <p:cNvCxnSpPr>
                <a:cxnSpLocks/>
              </p:cNvCxnSpPr>
              <p:nvPr/>
            </p:nvCxnSpPr>
            <p:spPr>
              <a:xfrm>
                <a:off x="687607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9768E1E-34B7-048E-582C-5CBE55B2FB70}"/>
                  </a:ext>
                </a:extLst>
              </p:cNvPr>
              <p:cNvCxnSpPr>
                <a:cxnSpLocks/>
              </p:cNvCxnSpPr>
              <p:nvPr/>
            </p:nvCxnSpPr>
            <p:spPr>
              <a:xfrm>
                <a:off x="777031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a:extLst>
                  <a:ext uri="{FF2B5EF4-FFF2-40B4-BE49-F238E27FC236}">
                    <a16:creationId xmlns:a16="http://schemas.microsoft.com/office/drawing/2014/main" id="{82576339-1049-5729-8DAF-3605F0FAE312}"/>
                  </a:ext>
                </a:extLst>
              </p:cNvPr>
              <p:cNvCxnSpPr>
                <a:cxnSpLocks/>
              </p:cNvCxnSpPr>
              <p:nvPr/>
            </p:nvCxnSpPr>
            <p:spPr>
              <a:xfrm>
                <a:off x="866455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a:extLst>
                  <a:ext uri="{FF2B5EF4-FFF2-40B4-BE49-F238E27FC236}">
                    <a16:creationId xmlns:a16="http://schemas.microsoft.com/office/drawing/2014/main" id="{36BEFE41-8DF7-D668-9CA5-BDD22CEB0665}"/>
                  </a:ext>
                </a:extLst>
              </p:cNvPr>
              <p:cNvCxnSpPr>
                <a:cxnSpLocks/>
              </p:cNvCxnSpPr>
              <p:nvPr/>
            </p:nvCxnSpPr>
            <p:spPr>
              <a:xfrm>
                <a:off x="9558796" y="4166245"/>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4" name="TextBox 2053">
              <a:extLst>
                <a:ext uri="{FF2B5EF4-FFF2-40B4-BE49-F238E27FC236}">
                  <a16:creationId xmlns:a16="http://schemas.microsoft.com/office/drawing/2014/main" id="{E7906C51-4D76-12D1-4841-6FA8E634E7AF}"/>
                </a:ext>
              </a:extLst>
            </p:cNvPr>
            <p:cNvSpPr txBox="1"/>
            <p:nvPr/>
          </p:nvSpPr>
          <p:spPr>
            <a:xfrm>
              <a:off x="1244311"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a:t>
              </a:r>
              <a:endParaRPr lang="en-GB" sz="2000">
                <a:latin typeface="Cambria Math" panose="02040503050406030204" pitchFamily="18" charset="0"/>
                <a:ea typeface="Cambria Math" panose="02040503050406030204" pitchFamily="18" charset="0"/>
              </a:endParaRPr>
            </a:p>
          </p:txBody>
        </p:sp>
        <p:sp>
          <p:nvSpPr>
            <p:cNvPr id="2056" name="TextBox 2055">
              <a:extLst>
                <a:ext uri="{FF2B5EF4-FFF2-40B4-BE49-F238E27FC236}">
                  <a16:creationId xmlns:a16="http://schemas.microsoft.com/office/drawing/2014/main" id="{7340B672-C51B-37D4-C0E4-EDDC55E7A792}"/>
                </a:ext>
              </a:extLst>
            </p:cNvPr>
            <p:cNvSpPr txBox="1"/>
            <p:nvPr/>
          </p:nvSpPr>
          <p:spPr>
            <a:xfrm>
              <a:off x="2583865"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4</a:t>
              </a:r>
              <a:endParaRPr lang="en-GB" sz="2000">
                <a:latin typeface="Cambria Math" panose="02040503050406030204" pitchFamily="18" charset="0"/>
                <a:ea typeface="Cambria Math" panose="02040503050406030204" pitchFamily="18" charset="0"/>
              </a:endParaRPr>
            </a:p>
          </p:txBody>
        </p:sp>
        <p:sp>
          <p:nvSpPr>
            <p:cNvPr id="2058" name="TextBox 2057">
              <a:extLst>
                <a:ext uri="{FF2B5EF4-FFF2-40B4-BE49-F238E27FC236}">
                  <a16:creationId xmlns:a16="http://schemas.microsoft.com/office/drawing/2014/main" id="{579FE662-A38A-3ECA-DE75-8A2AF6C75423}"/>
                </a:ext>
              </a:extLst>
            </p:cNvPr>
            <p:cNvSpPr txBox="1"/>
            <p:nvPr/>
          </p:nvSpPr>
          <p:spPr>
            <a:xfrm>
              <a:off x="3030383"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5</a:t>
              </a:r>
              <a:endParaRPr lang="en-GB" sz="2000">
                <a:latin typeface="Cambria Math" panose="02040503050406030204" pitchFamily="18" charset="0"/>
                <a:ea typeface="Cambria Math" panose="02040503050406030204" pitchFamily="18" charset="0"/>
              </a:endParaRPr>
            </a:p>
          </p:txBody>
        </p:sp>
        <p:sp>
          <p:nvSpPr>
            <p:cNvPr id="2060" name="TextBox 2059">
              <a:extLst>
                <a:ext uri="{FF2B5EF4-FFF2-40B4-BE49-F238E27FC236}">
                  <a16:creationId xmlns:a16="http://schemas.microsoft.com/office/drawing/2014/main" id="{3C699665-3D3C-FBAF-B989-D7D966C5EBC4}"/>
                </a:ext>
              </a:extLst>
            </p:cNvPr>
            <p:cNvSpPr txBox="1"/>
            <p:nvPr/>
          </p:nvSpPr>
          <p:spPr>
            <a:xfrm>
              <a:off x="3476901"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6</a:t>
              </a:r>
              <a:endParaRPr lang="en-GB" sz="2000">
                <a:latin typeface="Cambria Math" panose="02040503050406030204" pitchFamily="18" charset="0"/>
                <a:ea typeface="Cambria Math" panose="02040503050406030204" pitchFamily="18" charset="0"/>
              </a:endParaRPr>
            </a:p>
          </p:txBody>
        </p:sp>
        <p:sp>
          <p:nvSpPr>
            <p:cNvPr id="2062" name="TextBox 2061">
              <a:extLst>
                <a:ext uri="{FF2B5EF4-FFF2-40B4-BE49-F238E27FC236}">
                  <a16:creationId xmlns:a16="http://schemas.microsoft.com/office/drawing/2014/main" id="{8F217309-5E2E-A784-D3FD-D284DAF632EB}"/>
                </a:ext>
              </a:extLst>
            </p:cNvPr>
            <p:cNvSpPr txBox="1"/>
            <p:nvPr/>
          </p:nvSpPr>
          <p:spPr>
            <a:xfrm>
              <a:off x="3923419"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7</a:t>
              </a:r>
              <a:endParaRPr lang="en-GB" sz="2000">
                <a:latin typeface="Cambria Math" panose="02040503050406030204" pitchFamily="18" charset="0"/>
                <a:ea typeface="Cambria Math" panose="02040503050406030204" pitchFamily="18" charset="0"/>
              </a:endParaRPr>
            </a:p>
          </p:txBody>
        </p:sp>
        <p:sp>
          <p:nvSpPr>
            <p:cNvPr id="2064" name="TextBox 2063">
              <a:extLst>
                <a:ext uri="{FF2B5EF4-FFF2-40B4-BE49-F238E27FC236}">
                  <a16:creationId xmlns:a16="http://schemas.microsoft.com/office/drawing/2014/main" id="{6CDC41C1-CF72-41E9-707C-BA81362F541C}"/>
                </a:ext>
              </a:extLst>
            </p:cNvPr>
            <p:cNvSpPr txBox="1"/>
            <p:nvPr/>
          </p:nvSpPr>
          <p:spPr>
            <a:xfrm>
              <a:off x="4369937"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8</a:t>
              </a:r>
              <a:endParaRPr lang="en-GB" sz="2000">
                <a:latin typeface="Cambria Math" panose="02040503050406030204" pitchFamily="18" charset="0"/>
                <a:ea typeface="Cambria Math" panose="02040503050406030204" pitchFamily="18" charset="0"/>
              </a:endParaRPr>
            </a:p>
          </p:txBody>
        </p:sp>
        <p:sp>
          <p:nvSpPr>
            <p:cNvPr id="2066" name="TextBox 2065">
              <a:extLst>
                <a:ext uri="{FF2B5EF4-FFF2-40B4-BE49-F238E27FC236}">
                  <a16:creationId xmlns:a16="http://schemas.microsoft.com/office/drawing/2014/main" id="{2681D91D-D5A4-384A-23FD-C0743E9916EB}"/>
                </a:ext>
              </a:extLst>
            </p:cNvPr>
            <p:cNvSpPr txBox="1"/>
            <p:nvPr/>
          </p:nvSpPr>
          <p:spPr>
            <a:xfrm>
              <a:off x="4799137"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9</a:t>
              </a:r>
              <a:endParaRPr lang="en-GB" sz="2000">
                <a:latin typeface="Cambria Math" panose="02040503050406030204" pitchFamily="18" charset="0"/>
                <a:ea typeface="Cambria Math" panose="02040503050406030204" pitchFamily="18" charset="0"/>
              </a:endParaRPr>
            </a:p>
          </p:txBody>
        </p:sp>
        <p:sp>
          <p:nvSpPr>
            <p:cNvPr id="2068" name="TextBox 2067">
              <a:extLst>
                <a:ext uri="{FF2B5EF4-FFF2-40B4-BE49-F238E27FC236}">
                  <a16:creationId xmlns:a16="http://schemas.microsoft.com/office/drawing/2014/main" id="{51AE1AE1-7887-67D9-51F2-E337CACE0B6A}"/>
                </a:ext>
              </a:extLst>
            </p:cNvPr>
            <p:cNvSpPr txBox="1"/>
            <p:nvPr/>
          </p:nvSpPr>
          <p:spPr>
            <a:xfrm>
              <a:off x="5727491"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11</a:t>
              </a:r>
              <a:endParaRPr lang="en-GB" sz="2000">
                <a:latin typeface="Cambria Math" panose="02040503050406030204" pitchFamily="18" charset="0"/>
                <a:ea typeface="Cambria Math" panose="02040503050406030204" pitchFamily="18" charset="0"/>
              </a:endParaRPr>
            </a:p>
          </p:txBody>
        </p:sp>
        <p:sp>
          <p:nvSpPr>
            <p:cNvPr id="2070" name="TextBox 2069">
              <a:extLst>
                <a:ext uri="{FF2B5EF4-FFF2-40B4-BE49-F238E27FC236}">
                  <a16:creationId xmlns:a16="http://schemas.microsoft.com/office/drawing/2014/main" id="{40DB3F80-D03A-96BB-F915-60CA5E6E139E}"/>
                </a:ext>
              </a:extLst>
            </p:cNvPr>
            <p:cNvSpPr txBox="1"/>
            <p:nvPr/>
          </p:nvSpPr>
          <p:spPr>
            <a:xfrm>
              <a:off x="5262973" y="4603013"/>
              <a:ext cx="540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10</a:t>
              </a:r>
              <a:endParaRPr lang="en-GB" sz="2000">
                <a:latin typeface="Cambria Math" panose="02040503050406030204" pitchFamily="18" charset="0"/>
                <a:ea typeface="Cambria Math" panose="02040503050406030204" pitchFamily="18" charset="0"/>
              </a:endParaRPr>
            </a:p>
          </p:txBody>
        </p:sp>
        <p:sp>
          <p:nvSpPr>
            <p:cNvPr id="2072" name="TextBox 2071">
              <a:extLst>
                <a:ext uri="{FF2B5EF4-FFF2-40B4-BE49-F238E27FC236}">
                  <a16:creationId xmlns:a16="http://schemas.microsoft.com/office/drawing/2014/main" id="{0801D4C5-54AC-EDCB-CD1A-D6C5178C0015}"/>
                </a:ext>
              </a:extLst>
            </p:cNvPr>
            <p:cNvSpPr txBox="1"/>
            <p:nvPr/>
          </p:nvSpPr>
          <p:spPr>
            <a:xfrm>
              <a:off x="1690829"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a:t>
              </a:r>
              <a:endParaRPr lang="en-GB" sz="2000">
                <a:latin typeface="Cambria Math" panose="02040503050406030204" pitchFamily="18" charset="0"/>
                <a:ea typeface="Cambria Math" panose="02040503050406030204" pitchFamily="18" charset="0"/>
              </a:endParaRPr>
            </a:p>
          </p:txBody>
        </p:sp>
        <p:sp>
          <p:nvSpPr>
            <p:cNvPr id="2074" name="TextBox 2073">
              <a:extLst>
                <a:ext uri="{FF2B5EF4-FFF2-40B4-BE49-F238E27FC236}">
                  <a16:creationId xmlns:a16="http://schemas.microsoft.com/office/drawing/2014/main" id="{044BEC9D-7350-8ECC-3EAC-96D978914A9D}"/>
                </a:ext>
              </a:extLst>
            </p:cNvPr>
            <p:cNvSpPr txBox="1"/>
            <p:nvPr/>
          </p:nvSpPr>
          <p:spPr>
            <a:xfrm>
              <a:off x="2137347"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3</a:t>
              </a:r>
              <a:endParaRPr lang="en-GB" sz="2000">
                <a:latin typeface="Cambria Math" panose="02040503050406030204" pitchFamily="18" charset="0"/>
                <a:ea typeface="Cambria Math" panose="02040503050406030204" pitchFamily="18" charset="0"/>
              </a:endParaRPr>
            </a:p>
          </p:txBody>
        </p:sp>
        <p:sp>
          <p:nvSpPr>
            <p:cNvPr id="2076" name="TextBox 2075">
              <a:extLst>
                <a:ext uri="{FF2B5EF4-FFF2-40B4-BE49-F238E27FC236}">
                  <a16:creationId xmlns:a16="http://schemas.microsoft.com/office/drawing/2014/main" id="{5D3A1CB8-06E6-3550-E51F-C649DD7B3653}"/>
                </a:ext>
              </a:extLst>
            </p:cNvPr>
            <p:cNvSpPr txBox="1"/>
            <p:nvPr/>
          </p:nvSpPr>
          <p:spPr>
            <a:xfrm>
              <a:off x="6174009"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12</a:t>
              </a:r>
              <a:endParaRPr lang="en-GB" sz="2000">
                <a:latin typeface="Cambria Math" panose="02040503050406030204" pitchFamily="18" charset="0"/>
                <a:ea typeface="Cambria Math" panose="02040503050406030204" pitchFamily="18" charset="0"/>
              </a:endParaRPr>
            </a:p>
          </p:txBody>
        </p:sp>
        <p:sp>
          <p:nvSpPr>
            <p:cNvPr id="2078" name="TextBox 2077">
              <a:extLst>
                <a:ext uri="{FF2B5EF4-FFF2-40B4-BE49-F238E27FC236}">
                  <a16:creationId xmlns:a16="http://schemas.microsoft.com/office/drawing/2014/main" id="{5383B819-72F7-5075-6055-FF844824A77F}"/>
                </a:ext>
              </a:extLst>
            </p:cNvPr>
            <p:cNvSpPr txBox="1"/>
            <p:nvPr/>
          </p:nvSpPr>
          <p:spPr>
            <a:xfrm>
              <a:off x="7513563"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15</a:t>
              </a:r>
              <a:endParaRPr lang="en-GB" sz="2000">
                <a:latin typeface="Cambria Math" panose="02040503050406030204" pitchFamily="18" charset="0"/>
                <a:ea typeface="Cambria Math" panose="02040503050406030204" pitchFamily="18" charset="0"/>
              </a:endParaRPr>
            </a:p>
          </p:txBody>
        </p:sp>
        <p:sp>
          <p:nvSpPr>
            <p:cNvPr id="2080" name="TextBox 2079">
              <a:extLst>
                <a:ext uri="{FF2B5EF4-FFF2-40B4-BE49-F238E27FC236}">
                  <a16:creationId xmlns:a16="http://schemas.microsoft.com/office/drawing/2014/main" id="{CCE1BFB2-C2A3-6CC9-4422-D7C7A4F61706}"/>
                </a:ext>
              </a:extLst>
            </p:cNvPr>
            <p:cNvSpPr txBox="1"/>
            <p:nvPr/>
          </p:nvSpPr>
          <p:spPr>
            <a:xfrm>
              <a:off x="7960081"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16</a:t>
              </a:r>
              <a:endParaRPr lang="en-GB" sz="2000">
                <a:latin typeface="Cambria Math" panose="02040503050406030204" pitchFamily="18" charset="0"/>
                <a:ea typeface="Cambria Math" panose="02040503050406030204" pitchFamily="18" charset="0"/>
              </a:endParaRPr>
            </a:p>
          </p:txBody>
        </p:sp>
        <p:sp>
          <p:nvSpPr>
            <p:cNvPr id="2082" name="TextBox 2081">
              <a:extLst>
                <a:ext uri="{FF2B5EF4-FFF2-40B4-BE49-F238E27FC236}">
                  <a16:creationId xmlns:a16="http://schemas.microsoft.com/office/drawing/2014/main" id="{47DABD04-9686-B838-3193-56F3E3BFE982}"/>
                </a:ext>
              </a:extLst>
            </p:cNvPr>
            <p:cNvSpPr txBox="1"/>
            <p:nvPr/>
          </p:nvSpPr>
          <p:spPr>
            <a:xfrm>
              <a:off x="8406599"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17</a:t>
              </a:r>
              <a:endParaRPr lang="en-GB" sz="2000">
                <a:latin typeface="Cambria Math" panose="02040503050406030204" pitchFamily="18" charset="0"/>
                <a:ea typeface="Cambria Math" panose="02040503050406030204" pitchFamily="18" charset="0"/>
              </a:endParaRPr>
            </a:p>
          </p:txBody>
        </p:sp>
        <p:sp>
          <p:nvSpPr>
            <p:cNvPr id="2084" name="TextBox 2083">
              <a:extLst>
                <a:ext uri="{FF2B5EF4-FFF2-40B4-BE49-F238E27FC236}">
                  <a16:creationId xmlns:a16="http://schemas.microsoft.com/office/drawing/2014/main" id="{239470B9-50E7-AE3C-3A99-E99CBB84882B}"/>
                </a:ext>
              </a:extLst>
            </p:cNvPr>
            <p:cNvSpPr txBox="1"/>
            <p:nvPr/>
          </p:nvSpPr>
          <p:spPr>
            <a:xfrm>
              <a:off x="8853117"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18</a:t>
              </a:r>
              <a:endParaRPr lang="en-GB" sz="2000">
                <a:latin typeface="Cambria Math" panose="02040503050406030204" pitchFamily="18" charset="0"/>
                <a:ea typeface="Cambria Math" panose="02040503050406030204" pitchFamily="18" charset="0"/>
              </a:endParaRPr>
            </a:p>
          </p:txBody>
        </p:sp>
        <p:sp>
          <p:nvSpPr>
            <p:cNvPr id="2086" name="TextBox 2085">
              <a:extLst>
                <a:ext uri="{FF2B5EF4-FFF2-40B4-BE49-F238E27FC236}">
                  <a16:creationId xmlns:a16="http://schemas.microsoft.com/office/drawing/2014/main" id="{BF4539F7-F4AE-ADEF-9752-3583536A32C7}"/>
                </a:ext>
              </a:extLst>
            </p:cNvPr>
            <p:cNvSpPr txBox="1"/>
            <p:nvPr/>
          </p:nvSpPr>
          <p:spPr>
            <a:xfrm>
              <a:off x="9299635"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19</a:t>
              </a:r>
              <a:endParaRPr lang="en-GB" sz="2000">
                <a:latin typeface="Cambria Math" panose="02040503050406030204" pitchFamily="18" charset="0"/>
                <a:ea typeface="Cambria Math" panose="02040503050406030204" pitchFamily="18" charset="0"/>
              </a:endParaRPr>
            </a:p>
          </p:txBody>
        </p:sp>
        <p:sp>
          <p:nvSpPr>
            <p:cNvPr id="2088" name="TextBox 2087">
              <a:extLst>
                <a:ext uri="{FF2B5EF4-FFF2-40B4-BE49-F238E27FC236}">
                  <a16:creationId xmlns:a16="http://schemas.microsoft.com/office/drawing/2014/main" id="{C201FF12-1826-2F32-7BBC-609A017C47DB}"/>
                </a:ext>
              </a:extLst>
            </p:cNvPr>
            <p:cNvSpPr txBox="1"/>
            <p:nvPr/>
          </p:nvSpPr>
          <p:spPr>
            <a:xfrm>
              <a:off x="9746155"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20</a:t>
              </a:r>
              <a:endParaRPr lang="en-GB" sz="2000">
                <a:latin typeface="Cambria Math" panose="02040503050406030204" pitchFamily="18" charset="0"/>
                <a:ea typeface="Cambria Math" panose="02040503050406030204" pitchFamily="18" charset="0"/>
              </a:endParaRPr>
            </a:p>
          </p:txBody>
        </p:sp>
        <p:sp>
          <p:nvSpPr>
            <p:cNvPr id="2090" name="TextBox 2089">
              <a:extLst>
                <a:ext uri="{FF2B5EF4-FFF2-40B4-BE49-F238E27FC236}">
                  <a16:creationId xmlns:a16="http://schemas.microsoft.com/office/drawing/2014/main" id="{EA91D62B-91AE-0EEF-AC10-EC350D1502AC}"/>
                </a:ext>
              </a:extLst>
            </p:cNvPr>
            <p:cNvSpPr txBox="1"/>
            <p:nvPr/>
          </p:nvSpPr>
          <p:spPr>
            <a:xfrm>
              <a:off x="797793" y="4608304"/>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0</a:t>
              </a:r>
              <a:endParaRPr lang="en-GB" sz="2000">
                <a:latin typeface="Cambria Math" panose="02040503050406030204" pitchFamily="18" charset="0"/>
                <a:ea typeface="Cambria Math" panose="02040503050406030204" pitchFamily="18" charset="0"/>
              </a:endParaRPr>
            </a:p>
          </p:txBody>
        </p:sp>
        <p:sp>
          <p:nvSpPr>
            <p:cNvPr id="2092" name="TextBox 2091">
              <a:extLst>
                <a:ext uri="{FF2B5EF4-FFF2-40B4-BE49-F238E27FC236}">
                  <a16:creationId xmlns:a16="http://schemas.microsoft.com/office/drawing/2014/main" id="{71422C47-4E9D-D1A6-D978-4B8AD5541BD2}"/>
                </a:ext>
              </a:extLst>
            </p:cNvPr>
            <p:cNvSpPr txBox="1"/>
            <p:nvPr/>
          </p:nvSpPr>
          <p:spPr>
            <a:xfrm>
              <a:off x="6620527"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13</a:t>
              </a:r>
              <a:endParaRPr lang="en-GB" sz="2000">
                <a:latin typeface="Cambria Math" panose="02040503050406030204" pitchFamily="18" charset="0"/>
                <a:ea typeface="Cambria Math" panose="02040503050406030204" pitchFamily="18" charset="0"/>
              </a:endParaRPr>
            </a:p>
          </p:txBody>
        </p:sp>
        <p:sp>
          <p:nvSpPr>
            <p:cNvPr id="2094" name="TextBox 2093">
              <a:extLst>
                <a:ext uri="{FF2B5EF4-FFF2-40B4-BE49-F238E27FC236}">
                  <a16:creationId xmlns:a16="http://schemas.microsoft.com/office/drawing/2014/main" id="{302FC02B-462A-C45C-65B1-1F6AD84F21B5}"/>
                </a:ext>
              </a:extLst>
            </p:cNvPr>
            <p:cNvSpPr txBox="1"/>
            <p:nvPr/>
          </p:nvSpPr>
          <p:spPr>
            <a:xfrm>
              <a:off x="7067045" y="4603013"/>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14</a:t>
              </a:r>
              <a:endParaRPr lang="en-GB" sz="2000">
                <a:latin typeface="Cambria Math" panose="02040503050406030204" pitchFamily="18" charset="0"/>
                <a:ea typeface="Cambria Math" panose="02040503050406030204" pitchFamily="18" charset="0"/>
              </a:endParaRPr>
            </a:p>
          </p:txBody>
        </p:sp>
      </p:grpSp>
      <p:grpSp>
        <p:nvGrpSpPr>
          <p:cNvPr id="68" name="Group 67">
            <a:extLst>
              <a:ext uri="{FF2B5EF4-FFF2-40B4-BE49-F238E27FC236}">
                <a16:creationId xmlns:a16="http://schemas.microsoft.com/office/drawing/2014/main" id="{93B7125A-4712-0CCD-B310-A607158784EC}"/>
              </a:ext>
            </a:extLst>
          </p:cNvPr>
          <p:cNvGrpSpPr/>
          <p:nvPr/>
        </p:nvGrpSpPr>
        <p:grpSpPr>
          <a:xfrm>
            <a:off x="2329242" y="5201153"/>
            <a:ext cx="6571754" cy="1450556"/>
            <a:chOff x="2198877" y="1762012"/>
            <a:chExt cx="6742700" cy="1668689"/>
          </a:xfrm>
        </p:grpSpPr>
        <p:sp>
          <p:nvSpPr>
            <p:cNvPr id="69" name="Oval 68">
              <a:extLst>
                <a:ext uri="{FF2B5EF4-FFF2-40B4-BE49-F238E27FC236}">
                  <a16:creationId xmlns:a16="http://schemas.microsoft.com/office/drawing/2014/main" id="{6447894A-7028-F39D-16A7-534BDE5E72A5}"/>
                </a:ext>
              </a:extLst>
            </p:cNvPr>
            <p:cNvSpPr/>
            <p:nvPr/>
          </p:nvSpPr>
          <p:spPr>
            <a:xfrm>
              <a:off x="3745242"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ounded Rectangle 10">
              <a:extLst>
                <a:ext uri="{FF2B5EF4-FFF2-40B4-BE49-F238E27FC236}">
                  <a16:creationId xmlns:a16="http://schemas.microsoft.com/office/drawing/2014/main" id="{A8637E07-D0DE-EC79-FDAD-4784D1DB2A5B}"/>
                </a:ext>
              </a:extLst>
            </p:cNvPr>
            <p:cNvSpPr/>
            <p:nvPr/>
          </p:nvSpPr>
          <p:spPr>
            <a:xfrm>
              <a:off x="2198877"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71" name="Rounded Rectangle 10">
              <a:extLst>
                <a:ext uri="{FF2B5EF4-FFF2-40B4-BE49-F238E27FC236}">
                  <a16:creationId xmlns:a16="http://schemas.microsoft.com/office/drawing/2014/main" id="{74DDAF0B-6611-EAA9-B8AA-A2193A4E6E18}"/>
                </a:ext>
              </a:extLst>
            </p:cNvPr>
            <p:cNvSpPr/>
            <p:nvPr/>
          </p:nvSpPr>
          <p:spPr>
            <a:xfrm>
              <a:off x="5009708" y="2378266"/>
              <a:ext cx="1134418" cy="1052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72" name="Rounded Rectangle 10">
              <a:extLst>
                <a:ext uri="{FF2B5EF4-FFF2-40B4-BE49-F238E27FC236}">
                  <a16:creationId xmlns:a16="http://schemas.microsoft.com/office/drawing/2014/main" id="{288EC9F5-F10F-7CE5-2157-5F1FC6EA268C}"/>
                </a:ext>
              </a:extLst>
            </p:cNvPr>
            <p:cNvSpPr/>
            <p:nvPr/>
          </p:nvSpPr>
          <p:spPr>
            <a:xfrm>
              <a:off x="7720463" y="2362997"/>
              <a:ext cx="1134418" cy="1052435"/>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73" name="Oval 72">
              <a:extLst>
                <a:ext uri="{FF2B5EF4-FFF2-40B4-BE49-F238E27FC236}">
                  <a16:creationId xmlns:a16="http://schemas.microsoft.com/office/drawing/2014/main" id="{3BD83ABF-396E-0686-3AD9-C2EDD3466065}"/>
                </a:ext>
              </a:extLst>
            </p:cNvPr>
            <p:cNvSpPr/>
            <p:nvPr/>
          </p:nvSpPr>
          <p:spPr>
            <a:xfrm>
              <a:off x="6561669" y="2496750"/>
              <a:ext cx="810344" cy="7849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Content Placeholder 2">
              <a:extLst>
                <a:ext uri="{FF2B5EF4-FFF2-40B4-BE49-F238E27FC236}">
                  <a16:creationId xmlns:a16="http://schemas.microsoft.com/office/drawing/2014/main" id="{37B3CB79-2569-FF6E-C53B-E16D90EDC6B6}"/>
                </a:ext>
              </a:extLst>
            </p:cNvPr>
            <p:cNvSpPr txBox="1">
              <a:spLocks/>
            </p:cNvSpPr>
            <p:nvPr/>
          </p:nvSpPr>
          <p:spPr>
            <a:xfrm>
              <a:off x="2357314" y="1762012"/>
              <a:ext cx="6584263"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E50E46"/>
                  </a:solidFill>
                </a:rPr>
                <a:t>part	     </a:t>
              </a:r>
              <a:r>
                <a:rPr lang="en-US" sz="2000">
                  <a:solidFill>
                    <a:srgbClr val="E50E46"/>
                  </a:solidFill>
                </a:rPr>
                <a:t>  </a:t>
              </a:r>
              <a:r>
                <a:rPr lang="en-US" sz="2000"/>
                <a:t>plus</a:t>
              </a:r>
              <a:r>
                <a:rPr lang="en-US" sz="2400">
                  <a:solidFill>
                    <a:srgbClr val="E50E46"/>
                  </a:solidFill>
                </a:rPr>
                <a:t>	 part	  </a:t>
              </a:r>
              <a:r>
                <a:rPr lang="en-US" sz="2000"/>
                <a:t>is equal to   </a:t>
              </a:r>
              <a:r>
                <a:rPr lang="en-US" sz="2400">
                  <a:solidFill>
                    <a:srgbClr val="0070C0"/>
                  </a:solidFill>
                </a:rPr>
                <a:t>whole</a:t>
              </a:r>
            </a:p>
            <a:p>
              <a:endParaRPr lang="en-US"/>
            </a:p>
          </p:txBody>
        </p:sp>
        <p:sp>
          <p:nvSpPr>
            <p:cNvPr id="75" name="Content Placeholder 2">
              <a:extLst>
                <a:ext uri="{FF2B5EF4-FFF2-40B4-BE49-F238E27FC236}">
                  <a16:creationId xmlns:a16="http://schemas.microsoft.com/office/drawing/2014/main" id="{5D15B97B-F1D5-FEEB-CEBA-840F4D656DBD}"/>
                </a:ext>
              </a:extLst>
            </p:cNvPr>
            <p:cNvSpPr txBox="1">
              <a:spLocks/>
            </p:cNvSpPr>
            <p:nvPr/>
          </p:nvSpPr>
          <p:spPr>
            <a:xfrm>
              <a:off x="4055615"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sp>
          <p:nvSpPr>
            <p:cNvPr id="76" name="Content Placeholder 2">
              <a:extLst>
                <a:ext uri="{FF2B5EF4-FFF2-40B4-BE49-F238E27FC236}">
                  <a16:creationId xmlns:a16="http://schemas.microsoft.com/office/drawing/2014/main" id="{FF4CD8AA-EAD2-46DB-FF36-9CFB4E73A48C}"/>
                </a:ext>
              </a:extLst>
            </p:cNvPr>
            <p:cNvSpPr txBox="1">
              <a:spLocks/>
            </p:cNvSpPr>
            <p:nvPr/>
          </p:nvSpPr>
          <p:spPr>
            <a:xfrm>
              <a:off x="6881758" y="2701273"/>
              <a:ext cx="643827" cy="4385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t>
              </a:r>
            </a:p>
            <a:p>
              <a:endParaRPr lang="en-US"/>
            </a:p>
          </p:txBody>
        </p:sp>
      </p:grpSp>
      <p:pic>
        <p:nvPicPr>
          <p:cNvPr id="63" name="Picture 2">
            <a:extLst>
              <a:ext uri="{FF2B5EF4-FFF2-40B4-BE49-F238E27FC236}">
                <a16:creationId xmlns:a16="http://schemas.microsoft.com/office/drawing/2014/main" id="{263F5B6F-FF6E-13DB-5193-0C1B761A54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84" t="19948" r="68635" b="4909"/>
          <a:stretch/>
        </p:blipFill>
        <p:spPr bwMode="auto">
          <a:xfrm>
            <a:off x="2137347" y="2464552"/>
            <a:ext cx="1415036" cy="1428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225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E073-7B09-5613-309B-6F047832586C}"/>
              </a:ext>
            </a:extLst>
          </p:cNvPr>
          <p:cNvSpPr>
            <a:spLocks noGrp="1"/>
          </p:cNvSpPr>
          <p:nvPr>
            <p:ph type="title"/>
          </p:nvPr>
        </p:nvSpPr>
        <p:spPr/>
        <p:txBody>
          <a:bodyPr/>
          <a:lstStyle/>
          <a:p>
            <a:r>
              <a:rPr lang="en-GB"/>
              <a:t>TBAT: read </a:t>
            </a:r>
            <a:r>
              <a:rPr lang="en-GB" err="1"/>
              <a:t>i</a:t>
            </a:r>
            <a:r>
              <a:rPr lang="en-GB"/>
              <a:t>-e /</a:t>
            </a:r>
            <a:r>
              <a:rPr lang="en-GB" err="1"/>
              <a:t>igh</a:t>
            </a:r>
            <a:r>
              <a:rPr lang="en-GB"/>
              <a:t>/ words</a:t>
            </a:r>
          </a:p>
        </p:txBody>
      </p:sp>
      <p:sp>
        <p:nvSpPr>
          <p:cNvPr id="3" name="Content Placeholder 2">
            <a:extLst>
              <a:ext uri="{FF2B5EF4-FFF2-40B4-BE49-F238E27FC236}">
                <a16:creationId xmlns:a16="http://schemas.microsoft.com/office/drawing/2014/main" id="{E5F91E6D-3C01-D1CF-A104-516C39A24F8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87322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90959" y="-1407"/>
            <a:ext cx="10515600" cy="1325563"/>
          </a:xfrm>
        </p:spPr>
        <p:txBody>
          <a:bodyPr>
            <a:normAutofit/>
          </a:bodyPr>
          <a:lstStyle/>
          <a:p>
            <a:r>
              <a:rPr lang="en-US" sz="2200">
                <a:solidFill>
                  <a:srgbClr val="000000"/>
                </a:solidFill>
                <a:latin typeface="Century Gothic"/>
                <a:ea typeface="+mj-ea"/>
              </a:rPr>
              <a:t>To add by counting on using a number line or number track</a:t>
            </a:r>
            <a:endParaRPr lang="en-US"/>
          </a:p>
        </p:txBody>
      </p:sp>
      <p:sp>
        <p:nvSpPr>
          <p:cNvPr id="2" name="Text Placeholder 1">
            <a:extLst>
              <a:ext uri="{FF2B5EF4-FFF2-40B4-BE49-F238E27FC236}">
                <a16:creationId xmlns:a16="http://schemas.microsoft.com/office/drawing/2014/main" id="{1B68D477-1C8B-E5A5-4ABE-AAFFFD4E3F1E}"/>
              </a:ext>
            </a:extLst>
          </p:cNvPr>
          <p:cNvSpPr>
            <a:spLocks noGrp="1"/>
          </p:cNvSpPr>
          <p:nvPr>
            <p:ph type="body" sz="quarter" idx="10"/>
          </p:nvPr>
        </p:nvSpPr>
        <p:spPr>
          <a:xfrm>
            <a:off x="247793" y="1220283"/>
            <a:ext cx="10606088" cy="619483"/>
          </a:xfrm>
        </p:spPr>
        <p:txBody>
          <a:bodyPr vert="horz" lIns="91440" tIns="45720" rIns="91440" bIns="45720" rtlCol="0" anchor="t">
            <a:normAutofit/>
          </a:bodyPr>
          <a:lstStyle/>
          <a:p>
            <a:pPr marL="0" indent="0">
              <a:buNone/>
            </a:pPr>
            <a:r>
              <a:rPr lang="en-GB"/>
              <a:t>Challenge:</a:t>
            </a:r>
            <a:endParaRPr lang="en-US"/>
          </a:p>
        </p:txBody>
      </p:sp>
      <p:pic>
        <p:nvPicPr>
          <p:cNvPr id="6" name="Picture 5">
            <a:extLst>
              <a:ext uri="{FF2B5EF4-FFF2-40B4-BE49-F238E27FC236}">
                <a16:creationId xmlns:a16="http://schemas.microsoft.com/office/drawing/2014/main" id="{0AC3D79E-3A94-5F18-B2D9-FEEE4238CB45}"/>
              </a:ext>
            </a:extLst>
          </p:cNvPr>
          <p:cNvPicPr>
            <a:picLocks noChangeAspect="1"/>
          </p:cNvPicPr>
          <p:nvPr/>
        </p:nvPicPr>
        <p:blipFill>
          <a:blip r:embed="rId3"/>
          <a:stretch>
            <a:fillRect/>
          </a:stretch>
        </p:blipFill>
        <p:spPr>
          <a:xfrm>
            <a:off x="1999948" y="2541667"/>
            <a:ext cx="5857875" cy="2295525"/>
          </a:xfrm>
          <a:prstGeom prst="rect">
            <a:avLst/>
          </a:prstGeom>
        </p:spPr>
      </p:pic>
    </p:spTree>
    <p:extLst>
      <p:ext uri="{BB962C8B-B14F-4D97-AF65-F5344CB8AC3E}">
        <p14:creationId xmlns:p14="http://schemas.microsoft.com/office/powerpoint/2010/main" val="846504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90959" y="-1407"/>
            <a:ext cx="10515600" cy="1325563"/>
          </a:xfrm>
        </p:spPr>
        <p:txBody>
          <a:bodyPr>
            <a:normAutofit/>
          </a:bodyPr>
          <a:lstStyle/>
          <a:p>
            <a:r>
              <a:rPr lang="en-US" sz="2200">
                <a:solidFill>
                  <a:srgbClr val="000000"/>
                </a:solidFill>
                <a:latin typeface="Century Gothic"/>
                <a:ea typeface="+mj-ea"/>
              </a:rPr>
              <a:t>To add by counting on using a number line or number track</a:t>
            </a:r>
            <a:endParaRPr lang="en-US"/>
          </a:p>
        </p:txBody>
      </p:sp>
      <p:sp>
        <p:nvSpPr>
          <p:cNvPr id="2" name="Text Placeholder 1">
            <a:extLst>
              <a:ext uri="{FF2B5EF4-FFF2-40B4-BE49-F238E27FC236}">
                <a16:creationId xmlns:a16="http://schemas.microsoft.com/office/drawing/2014/main" id="{1B68D477-1C8B-E5A5-4ABE-AAFFFD4E3F1E}"/>
              </a:ext>
            </a:extLst>
          </p:cNvPr>
          <p:cNvSpPr>
            <a:spLocks noGrp="1"/>
          </p:cNvSpPr>
          <p:nvPr>
            <p:ph type="body" sz="quarter" idx="10"/>
          </p:nvPr>
        </p:nvSpPr>
        <p:spPr>
          <a:xfrm>
            <a:off x="247793" y="1220283"/>
            <a:ext cx="10606088" cy="619483"/>
          </a:xfrm>
        </p:spPr>
        <p:txBody>
          <a:bodyPr vert="horz" lIns="91440" tIns="45720" rIns="91440" bIns="45720" rtlCol="0" anchor="t">
            <a:normAutofit/>
          </a:bodyPr>
          <a:lstStyle/>
          <a:p>
            <a:pPr marL="0" indent="0">
              <a:buNone/>
            </a:pPr>
            <a:r>
              <a:rPr lang="en-GB"/>
              <a:t>Mastery:</a:t>
            </a:r>
          </a:p>
        </p:txBody>
      </p:sp>
      <p:pic>
        <p:nvPicPr>
          <p:cNvPr id="3" name="Picture 2" descr="A math activity page with a person holding a pitchfork and a dog&#10;&#10;Description automatically generated">
            <a:extLst>
              <a:ext uri="{FF2B5EF4-FFF2-40B4-BE49-F238E27FC236}">
                <a16:creationId xmlns:a16="http://schemas.microsoft.com/office/drawing/2014/main" id="{FD0C2E91-5509-EB0B-2845-D46195BDAAEC}"/>
              </a:ext>
            </a:extLst>
          </p:cNvPr>
          <p:cNvPicPr>
            <a:picLocks noChangeAspect="1"/>
          </p:cNvPicPr>
          <p:nvPr/>
        </p:nvPicPr>
        <p:blipFill>
          <a:blip r:embed="rId3"/>
          <a:stretch>
            <a:fillRect/>
          </a:stretch>
        </p:blipFill>
        <p:spPr>
          <a:xfrm>
            <a:off x="6097024" y="1962692"/>
            <a:ext cx="3471863" cy="4424363"/>
          </a:xfrm>
          <a:prstGeom prst="rect">
            <a:avLst/>
          </a:prstGeom>
        </p:spPr>
      </p:pic>
    </p:spTree>
    <p:extLst>
      <p:ext uri="{BB962C8B-B14F-4D97-AF65-F5344CB8AC3E}">
        <p14:creationId xmlns:p14="http://schemas.microsoft.com/office/powerpoint/2010/main" val="54105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90959" y="-1407"/>
            <a:ext cx="10515600" cy="1325563"/>
          </a:xfrm>
        </p:spPr>
        <p:txBody>
          <a:bodyPr>
            <a:normAutofit/>
          </a:bodyPr>
          <a:lstStyle/>
          <a:p>
            <a:r>
              <a:rPr lang="en-US" sz="2200">
                <a:solidFill>
                  <a:srgbClr val="000000"/>
                </a:solidFill>
                <a:latin typeface="Century Gothic"/>
                <a:ea typeface="+mj-ea"/>
              </a:rPr>
              <a:t>To add by counting on using a number line or number track</a:t>
            </a:r>
            <a:endParaRPr lang="en-US"/>
          </a:p>
        </p:txBody>
      </p:sp>
      <p:sp>
        <p:nvSpPr>
          <p:cNvPr id="2" name="Text Placeholder 1">
            <a:extLst>
              <a:ext uri="{FF2B5EF4-FFF2-40B4-BE49-F238E27FC236}">
                <a16:creationId xmlns:a16="http://schemas.microsoft.com/office/drawing/2014/main" id="{1B68D477-1C8B-E5A5-4ABE-AAFFFD4E3F1E}"/>
              </a:ext>
            </a:extLst>
          </p:cNvPr>
          <p:cNvSpPr>
            <a:spLocks noGrp="1"/>
          </p:cNvSpPr>
          <p:nvPr>
            <p:ph type="body" sz="quarter" idx="10"/>
          </p:nvPr>
        </p:nvSpPr>
        <p:spPr>
          <a:xfrm>
            <a:off x="247793" y="1220283"/>
            <a:ext cx="10606088" cy="619483"/>
          </a:xfrm>
        </p:spPr>
        <p:txBody>
          <a:bodyPr vert="horz" lIns="91440" tIns="45720" rIns="91440" bIns="45720" rtlCol="0" anchor="t">
            <a:normAutofit/>
          </a:bodyPr>
          <a:lstStyle/>
          <a:p>
            <a:pPr marL="0" indent="0">
              <a:buNone/>
            </a:pPr>
            <a:r>
              <a:rPr lang="en-GB"/>
              <a:t>Mastery with greater depth:</a:t>
            </a:r>
          </a:p>
        </p:txBody>
      </p:sp>
      <p:pic>
        <p:nvPicPr>
          <p:cNvPr id="4" name="Picture 3">
            <a:extLst>
              <a:ext uri="{FF2B5EF4-FFF2-40B4-BE49-F238E27FC236}">
                <a16:creationId xmlns:a16="http://schemas.microsoft.com/office/drawing/2014/main" id="{86E5B052-0E95-9CF2-2F20-B4C1555A3B68}"/>
              </a:ext>
            </a:extLst>
          </p:cNvPr>
          <p:cNvPicPr>
            <a:picLocks noChangeAspect="1"/>
          </p:cNvPicPr>
          <p:nvPr/>
        </p:nvPicPr>
        <p:blipFill>
          <a:blip r:embed="rId3"/>
          <a:stretch>
            <a:fillRect/>
          </a:stretch>
        </p:blipFill>
        <p:spPr>
          <a:xfrm>
            <a:off x="3671887" y="1881187"/>
            <a:ext cx="3669507" cy="4405313"/>
          </a:xfrm>
          <a:prstGeom prst="rect">
            <a:avLst/>
          </a:prstGeom>
        </p:spPr>
      </p:pic>
    </p:spTree>
    <p:extLst>
      <p:ext uri="{BB962C8B-B14F-4D97-AF65-F5344CB8AC3E}">
        <p14:creationId xmlns:p14="http://schemas.microsoft.com/office/powerpoint/2010/main" val="1572127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13795" y="114340"/>
            <a:ext cx="10515600" cy="1325563"/>
          </a:xfrm>
        </p:spPr>
        <p:txBody>
          <a:bodyPr/>
          <a:lstStyle/>
          <a:p>
            <a:r>
              <a:rPr lang="en-US"/>
              <a:t>Unexpected unknown</a:t>
            </a:r>
          </a:p>
        </p:txBody>
      </p:sp>
      <p:pic>
        <p:nvPicPr>
          <p:cNvPr id="2" name="Picture 1">
            <a:extLst>
              <a:ext uri="{FF2B5EF4-FFF2-40B4-BE49-F238E27FC236}">
                <a16:creationId xmlns:a16="http://schemas.microsoft.com/office/drawing/2014/main" id="{CAFCD2AB-3529-4690-A8F1-2A95D71DECB2}"/>
              </a:ext>
            </a:extLst>
          </p:cNvPr>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0" y="3884045"/>
            <a:ext cx="2158821" cy="2973953"/>
          </a:xfrm>
          <a:prstGeom prst="rect">
            <a:avLst/>
          </a:prstGeom>
        </p:spPr>
      </p:pic>
      <p:sp>
        <p:nvSpPr>
          <p:cNvPr id="3" name="Rectangular Callout 14">
            <a:extLst>
              <a:ext uri="{FF2B5EF4-FFF2-40B4-BE49-F238E27FC236}">
                <a16:creationId xmlns:a16="http://schemas.microsoft.com/office/drawing/2014/main" id="{07FBD614-18DE-4B96-923F-E6283EB4C168}"/>
              </a:ext>
            </a:extLst>
          </p:cNvPr>
          <p:cNvSpPr/>
          <p:nvPr/>
        </p:nvSpPr>
        <p:spPr>
          <a:xfrm>
            <a:off x="1684421" y="1148868"/>
            <a:ext cx="8173302" cy="2973953"/>
          </a:xfrm>
          <a:prstGeom prst="wedgeRectCallout">
            <a:avLst>
              <a:gd name="adj1" fmla="val -45982"/>
              <a:gd name="adj2" fmla="val 7407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ysClr val="windowText" lastClr="000000"/>
                </a:solidFill>
                <a:latin typeface="Century Gothic" panose="020B0502020202020204" pitchFamily="34" charset="0"/>
              </a:rPr>
              <a:t>First, there were 11 people standing at the </a:t>
            </a:r>
            <a:br>
              <a:rPr lang="en-GB" sz="2400">
                <a:solidFill>
                  <a:sysClr val="windowText" lastClr="000000"/>
                </a:solidFill>
                <a:latin typeface="Century Gothic" panose="020B0502020202020204" pitchFamily="34" charset="0"/>
              </a:rPr>
            </a:br>
            <a:r>
              <a:rPr lang="en-GB" sz="2400">
                <a:solidFill>
                  <a:sysClr val="windowText" lastClr="000000"/>
                </a:solidFill>
                <a:latin typeface="Century Gothic" panose="020B0502020202020204" pitchFamily="34" charset="0"/>
              </a:rPr>
              <a:t>bus stop. </a:t>
            </a:r>
          </a:p>
          <a:p>
            <a:pPr algn="ctr"/>
            <a:r>
              <a:rPr lang="en-GB" sz="2400">
                <a:solidFill>
                  <a:sysClr val="windowText" lastClr="000000"/>
                </a:solidFill>
                <a:latin typeface="Century Gothic" panose="020B0502020202020204" pitchFamily="34" charset="0"/>
              </a:rPr>
              <a:t>Then, some more people came along. </a:t>
            </a:r>
          </a:p>
          <a:p>
            <a:pPr algn="ctr"/>
            <a:r>
              <a:rPr lang="en-GB" sz="2400">
                <a:solidFill>
                  <a:sysClr val="windowText" lastClr="000000"/>
                </a:solidFill>
                <a:latin typeface="Century Gothic" panose="020B0502020202020204" pitchFamily="34" charset="0"/>
              </a:rPr>
              <a:t>Now, there are 13 people at the bus stop. </a:t>
            </a:r>
          </a:p>
          <a:p>
            <a:pPr algn="ctr"/>
            <a:endParaRPr lang="en-GB" sz="2400">
              <a:solidFill>
                <a:sysClr val="windowText" lastClr="000000"/>
              </a:solidFill>
              <a:latin typeface="Century Gothic" panose="020B0502020202020204" pitchFamily="34" charset="0"/>
            </a:endParaRPr>
          </a:p>
          <a:p>
            <a:pPr algn="ctr"/>
            <a:r>
              <a:rPr lang="en-GB" sz="2400">
                <a:solidFill>
                  <a:sysClr val="windowText" lastClr="000000"/>
                </a:solidFill>
                <a:latin typeface="Century Gothic" panose="020B0502020202020204" pitchFamily="34" charset="0"/>
              </a:rPr>
              <a:t>How many people came along? </a:t>
            </a:r>
          </a:p>
        </p:txBody>
      </p:sp>
    </p:spTree>
    <p:extLst>
      <p:ext uri="{BB962C8B-B14F-4D97-AF65-F5344CB8AC3E}">
        <p14:creationId xmlns:p14="http://schemas.microsoft.com/office/powerpoint/2010/main" val="312280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7CF1BC27-D98C-7B8E-DFE7-4BBC818F8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A252D-405E-112B-A8EF-7194432D0407}"/>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85DE8711-FEE2-11A5-4105-B5C4BFF4D75F}"/>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4689ABE-B143-EE9B-8DF8-F9614C470E50}"/>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8A0C566-11FE-D558-9AC8-BC22920C186F}"/>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8622CEE-F25C-305E-9CB4-66DF6A6AB4D4}"/>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83AED54C-F55C-84DF-016A-A5B2CE90405F}"/>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F3A732FA-9EB4-8333-3C71-2FD30E6B06FC}"/>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CF37F0C8-78C0-FFA9-D109-A0D9865019A5}"/>
              </a:ext>
            </a:extLst>
          </p:cNvPr>
          <p:cNvSpPr txBox="1"/>
          <p:nvPr/>
        </p:nvSpPr>
        <p:spPr>
          <a:xfrm>
            <a:off x="6585828"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p:txBody>
      </p:sp>
      <p:pic>
        <p:nvPicPr>
          <p:cNvPr id="3" name="Picture 2">
            <a:extLst>
              <a:ext uri="{FF2B5EF4-FFF2-40B4-BE49-F238E27FC236}">
                <a16:creationId xmlns:a16="http://schemas.microsoft.com/office/drawing/2014/main" id="{411A37DC-16B2-B17C-CF07-F22E9F552BA2}"/>
              </a:ext>
            </a:extLst>
          </p:cNvPr>
          <p:cNvPicPr>
            <a:picLocks noChangeAspect="1"/>
          </p:cNvPicPr>
          <p:nvPr/>
        </p:nvPicPr>
        <p:blipFill>
          <a:blip r:embed="rId3"/>
          <a:stretch>
            <a:fillRect/>
          </a:stretch>
        </p:blipFill>
        <p:spPr>
          <a:xfrm>
            <a:off x="5802012" y="2053667"/>
            <a:ext cx="2400300" cy="1762125"/>
          </a:xfrm>
          <a:prstGeom prst="rect">
            <a:avLst/>
          </a:prstGeom>
        </p:spPr>
      </p:pic>
      <p:sp>
        <p:nvSpPr>
          <p:cNvPr id="11" name="TextBox 12">
            <a:extLst>
              <a:ext uri="{FF2B5EF4-FFF2-40B4-BE49-F238E27FC236}">
                <a16:creationId xmlns:a16="http://schemas.microsoft.com/office/drawing/2014/main" id="{80FB9717-174D-95C3-BA7A-A085671F088B}"/>
              </a:ext>
            </a:extLst>
          </p:cNvPr>
          <p:cNvSpPr txBox="1"/>
          <p:nvPr/>
        </p:nvSpPr>
        <p:spPr>
          <a:xfrm>
            <a:off x="8459181" y="2151758"/>
            <a:ext cx="291197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Use the part whole model to practise addition and subtraction to 20.</a:t>
            </a:r>
          </a:p>
        </p:txBody>
      </p:sp>
      <p:pic>
        <p:nvPicPr>
          <p:cNvPr id="12" name="Picture 11">
            <a:extLst>
              <a:ext uri="{FF2B5EF4-FFF2-40B4-BE49-F238E27FC236}">
                <a16:creationId xmlns:a16="http://schemas.microsoft.com/office/drawing/2014/main" id="{4C40079A-5C5B-F5BA-A84E-2345A6304FF4}"/>
              </a:ext>
            </a:extLst>
          </p:cNvPr>
          <p:cNvPicPr>
            <a:picLocks noChangeAspect="1"/>
          </p:cNvPicPr>
          <p:nvPr/>
        </p:nvPicPr>
        <p:blipFill>
          <a:blip r:embed="rId3"/>
          <a:stretch>
            <a:fillRect/>
          </a:stretch>
        </p:blipFill>
        <p:spPr>
          <a:xfrm>
            <a:off x="5802012" y="2053667"/>
            <a:ext cx="2400300" cy="1762125"/>
          </a:xfrm>
          <a:prstGeom prst="rect">
            <a:avLst/>
          </a:prstGeom>
        </p:spPr>
      </p:pic>
      <p:sp>
        <p:nvSpPr>
          <p:cNvPr id="13" name="TextBox 12">
            <a:extLst>
              <a:ext uri="{FF2B5EF4-FFF2-40B4-BE49-F238E27FC236}">
                <a16:creationId xmlns:a16="http://schemas.microsoft.com/office/drawing/2014/main" id="{14641A28-A117-10B0-709D-A1430E37A473}"/>
              </a:ext>
            </a:extLst>
          </p:cNvPr>
          <p:cNvSpPr txBox="1"/>
          <p:nvPr/>
        </p:nvSpPr>
        <p:spPr>
          <a:xfrm>
            <a:off x="8459181" y="2151758"/>
            <a:ext cx="291197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Use the part whole model to practise addition and subtraction to 20.</a:t>
            </a:r>
          </a:p>
        </p:txBody>
      </p:sp>
      <p:pic>
        <p:nvPicPr>
          <p:cNvPr id="14" name="Picture 13">
            <a:extLst>
              <a:ext uri="{FF2B5EF4-FFF2-40B4-BE49-F238E27FC236}">
                <a16:creationId xmlns:a16="http://schemas.microsoft.com/office/drawing/2014/main" id="{411A37DC-16B2-B17C-CF07-F22E9F552BA2}"/>
              </a:ext>
            </a:extLst>
          </p:cNvPr>
          <p:cNvPicPr>
            <a:picLocks noChangeAspect="1"/>
          </p:cNvPicPr>
          <p:nvPr/>
        </p:nvPicPr>
        <p:blipFill>
          <a:blip r:embed="rId3"/>
          <a:stretch>
            <a:fillRect/>
          </a:stretch>
        </p:blipFill>
        <p:spPr>
          <a:xfrm>
            <a:off x="5802012" y="2053667"/>
            <a:ext cx="2400300" cy="1762125"/>
          </a:xfrm>
          <a:prstGeom prst="rect">
            <a:avLst/>
          </a:prstGeom>
        </p:spPr>
      </p:pic>
      <p:sp>
        <p:nvSpPr>
          <p:cNvPr id="15" name="TextBox 12">
            <a:extLst>
              <a:ext uri="{FF2B5EF4-FFF2-40B4-BE49-F238E27FC236}">
                <a16:creationId xmlns:a16="http://schemas.microsoft.com/office/drawing/2014/main" id="{80FB9717-174D-95C3-BA7A-A085671F088B}"/>
              </a:ext>
            </a:extLst>
          </p:cNvPr>
          <p:cNvSpPr txBox="1"/>
          <p:nvPr/>
        </p:nvSpPr>
        <p:spPr>
          <a:xfrm>
            <a:off x="8459181" y="2151758"/>
            <a:ext cx="291197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Use the part whole model to practise addition and subtraction to 20.</a:t>
            </a:r>
          </a:p>
        </p:txBody>
      </p:sp>
      <p:sp>
        <p:nvSpPr>
          <p:cNvPr id="16" name="TextBox 12">
            <a:extLst>
              <a:ext uri="{FF2B5EF4-FFF2-40B4-BE49-F238E27FC236}">
                <a16:creationId xmlns:a16="http://schemas.microsoft.com/office/drawing/2014/main" id="{80FB9717-174D-95C3-BA7A-A085671F088B}"/>
              </a:ext>
            </a:extLst>
          </p:cNvPr>
          <p:cNvSpPr txBox="1"/>
          <p:nvPr/>
        </p:nvSpPr>
        <p:spPr>
          <a:xfrm>
            <a:off x="8459181" y="2151758"/>
            <a:ext cx="291197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Use the part whole model to practise addition and subtraction to 20.</a:t>
            </a:r>
          </a:p>
        </p:txBody>
      </p:sp>
      <p:sp>
        <p:nvSpPr>
          <p:cNvPr id="17" name="TextBox 12">
            <a:extLst>
              <a:ext uri="{FF2B5EF4-FFF2-40B4-BE49-F238E27FC236}">
                <a16:creationId xmlns:a16="http://schemas.microsoft.com/office/drawing/2014/main" id="{050CC01D-9B53-938C-8850-96F9993D2E8B}"/>
              </a:ext>
            </a:extLst>
          </p:cNvPr>
          <p:cNvSpPr txBox="1"/>
          <p:nvPr/>
        </p:nvSpPr>
        <p:spPr>
          <a:xfrm>
            <a:off x="8459181" y="2151758"/>
            <a:ext cx="291197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Use the part whole model to practise addition and subtraction to 20.</a:t>
            </a:r>
          </a:p>
        </p:txBody>
      </p:sp>
      <p:sp>
        <p:nvSpPr>
          <p:cNvPr id="18" name="TextBox 12">
            <a:extLst>
              <a:ext uri="{FF2B5EF4-FFF2-40B4-BE49-F238E27FC236}">
                <a16:creationId xmlns:a16="http://schemas.microsoft.com/office/drawing/2014/main" id="{80FB9717-174D-95C3-BA7A-A085671F088B}"/>
              </a:ext>
            </a:extLst>
          </p:cNvPr>
          <p:cNvSpPr txBox="1"/>
          <p:nvPr/>
        </p:nvSpPr>
        <p:spPr>
          <a:xfrm>
            <a:off x="8459181" y="2151758"/>
            <a:ext cx="291197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Use the part whole model to practise addition and subtraction to 20.</a:t>
            </a:r>
          </a:p>
        </p:txBody>
      </p:sp>
      <p:sp>
        <p:nvSpPr>
          <p:cNvPr id="20" name="TextBox 12">
            <a:extLst>
              <a:ext uri="{FF2B5EF4-FFF2-40B4-BE49-F238E27FC236}">
                <a16:creationId xmlns:a16="http://schemas.microsoft.com/office/drawing/2014/main" id="{80FB9717-174D-95C3-BA7A-A085671F088B}"/>
              </a:ext>
            </a:extLst>
          </p:cNvPr>
          <p:cNvSpPr txBox="1"/>
          <p:nvPr/>
        </p:nvSpPr>
        <p:spPr>
          <a:xfrm>
            <a:off x="8459181" y="2151758"/>
            <a:ext cx="291197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Use the part whole model to practise addition and subtraction to 20.</a:t>
            </a:r>
          </a:p>
        </p:txBody>
      </p:sp>
      <p:sp>
        <p:nvSpPr>
          <p:cNvPr id="19" name="TextBox 18">
            <a:extLst>
              <a:ext uri="{FF2B5EF4-FFF2-40B4-BE49-F238E27FC236}">
                <a16:creationId xmlns:a16="http://schemas.microsoft.com/office/drawing/2014/main" id="{1C7FEAA2-05B6-926B-3313-3BBF1662D646}"/>
              </a:ext>
            </a:extLst>
          </p:cNvPr>
          <p:cNvSpPr txBox="1"/>
          <p:nvPr/>
        </p:nvSpPr>
        <p:spPr>
          <a:xfrm>
            <a:off x="618226" y="2078355"/>
            <a:ext cx="2427514"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Sassoon Primary"/>
                <a:ea typeface="Calibri" panose="020F0502020204030204" pitchFamily="34" charset="0"/>
                <a:cs typeface="Calibri"/>
              </a:rPr>
              <a:t>Where would you go if you had a free train ticket and why?</a:t>
            </a:r>
          </a:p>
        </p:txBody>
      </p:sp>
      <p:pic>
        <p:nvPicPr>
          <p:cNvPr id="21" name="Picture 20">
            <a:extLst>
              <a:ext uri="{FF2B5EF4-FFF2-40B4-BE49-F238E27FC236}">
                <a16:creationId xmlns:a16="http://schemas.microsoft.com/office/drawing/2014/main" id="{6BC2E030-EEE0-9BEE-92F0-27FD87406601}"/>
              </a:ext>
            </a:extLst>
          </p:cNvPr>
          <p:cNvPicPr>
            <a:picLocks noChangeAspect="1"/>
          </p:cNvPicPr>
          <p:nvPr/>
        </p:nvPicPr>
        <p:blipFill>
          <a:blip r:embed="rId4"/>
          <a:stretch>
            <a:fillRect/>
          </a:stretch>
        </p:blipFill>
        <p:spPr>
          <a:xfrm>
            <a:off x="3148922" y="2216289"/>
            <a:ext cx="2313215" cy="1641833"/>
          </a:xfrm>
          <a:prstGeom prst="rect">
            <a:avLst/>
          </a:prstGeom>
        </p:spPr>
      </p:pic>
      <p:sp>
        <p:nvSpPr>
          <p:cNvPr id="22" name="TextBox 21">
            <a:extLst>
              <a:ext uri="{FF2B5EF4-FFF2-40B4-BE49-F238E27FC236}">
                <a16:creationId xmlns:a16="http://schemas.microsoft.com/office/drawing/2014/main" id="{45CE1664-3EC1-687D-205E-7B23704016A3}"/>
              </a:ext>
            </a:extLst>
          </p:cNvPr>
          <p:cNvSpPr txBox="1"/>
          <p:nvPr/>
        </p:nvSpPr>
        <p:spPr>
          <a:xfrm>
            <a:off x="5802012" y="4989522"/>
            <a:ext cx="3233057" cy="1200329"/>
          </a:xfrm>
          <a:prstGeom prst="rect">
            <a:avLst/>
          </a:prstGeom>
          <a:noFill/>
        </p:spPr>
        <p:txBody>
          <a:bodyPr wrap="square" rtlCol="0">
            <a:spAutoFit/>
          </a:bodyPr>
          <a:lstStyle/>
          <a:p>
            <a:r>
              <a:rPr lang="en-GB" sz="2400" dirty="0"/>
              <a:t>Use the correct colours to create a picture of Autumn</a:t>
            </a:r>
            <a:r>
              <a:rPr lang="en-GB" dirty="0"/>
              <a:t>.</a:t>
            </a:r>
          </a:p>
        </p:txBody>
      </p:sp>
      <p:pic>
        <p:nvPicPr>
          <p:cNvPr id="1026" name="Picture 2" descr="Wallpaper Trend Autumn Colours">
            <a:extLst>
              <a:ext uri="{FF2B5EF4-FFF2-40B4-BE49-F238E27FC236}">
                <a16:creationId xmlns:a16="http://schemas.microsoft.com/office/drawing/2014/main" id="{66EE1A37-4FC9-CEA1-E8C5-0C7503CE5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4756706"/>
            <a:ext cx="2905125" cy="15716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C824A43-C410-C131-BD75-B6FDF8DD9A4C}"/>
              </a:ext>
            </a:extLst>
          </p:cNvPr>
          <p:cNvSpPr txBox="1"/>
          <p:nvPr/>
        </p:nvSpPr>
        <p:spPr>
          <a:xfrm>
            <a:off x="718347" y="4864191"/>
            <a:ext cx="2765082" cy="19389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Sassoon Primary"/>
                <a:ea typeface="Calibri" panose="020F0502020204030204" pitchFamily="34" charset="0"/>
                <a:cs typeface="Calibri"/>
              </a:rPr>
              <a:t>What are the differences between the vintage bus and a modern bus?</a:t>
            </a:r>
          </a:p>
        </p:txBody>
      </p:sp>
      <p:pic>
        <p:nvPicPr>
          <p:cNvPr id="25" name="Picture 24">
            <a:extLst>
              <a:ext uri="{FF2B5EF4-FFF2-40B4-BE49-F238E27FC236}">
                <a16:creationId xmlns:a16="http://schemas.microsoft.com/office/drawing/2014/main" id="{44FD1B4E-155F-695B-E6AB-3FA6CCE10E5B}"/>
              </a:ext>
            </a:extLst>
          </p:cNvPr>
          <p:cNvPicPr>
            <a:picLocks noChangeAspect="1"/>
          </p:cNvPicPr>
          <p:nvPr/>
        </p:nvPicPr>
        <p:blipFill>
          <a:blip r:embed="rId6"/>
          <a:stretch>
            <a:fillRect/>
          </a:stretch>
        </p:blipFill>
        <p:spPr>
          <a:xfrm>
            <a:off x="3412912" y="4756706"/>
            <a:ext cx="2141255" cy="1660180"/>
          </a:xfrm>
          <a:prstGeom prst="rect">
            <a:avLst/>
          </a:prstGeom>
        </p:spPr>
      </p:pic>
    </p:spTree>
    <p:extLst>
      <p:ext uri="{BB962C8B-B14F-4D97-AF65-F5344CB8AC3E}">
        <p14:creationId xmlns:p14="http://schemas.microsoft.com/office/powerpoint/2010/main" val="1166182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256358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A38711-402C-1517-5837-DC3251816A42}"/>
              </a:ext>
            </a:extLst>
          </p:cNvPr>
          <p:cNvSpPr>
            <a:spLocks noGrp="1"/>
          </p:cNvSpPr>
          <p:nvPr>
            <p:ph idx="1"/>
          </p:nvPr>
        </p:nvSpPr>
        <p:spPr>
          <a:xfrm>
            <a:off x="734953" y="1265382"/>
            <a:ext cx="10005372" cy="5079999"/>
          </a:xfrm>
        </p:spPr>
        <p:txBody>
          <a:bodyPr/>
          <a:lstStyle/>
          <a:p>
            <a:pPr marL="342900" lvl="0" indent="-342900" algn="l" rtl="0">
              <a:lnSpc>
                <a:spcPct val="100000"/>
              </a:lnSpc>
              <a:spcBef>
                <a:spcPts val="0"/>
              </a:spcBef>
              <a:spcAft>
                <a:spcPts val="0"/>
              </a:spcAft>
              <a:buClr>
                <a:schemeClr val="dk1"/>
              </a:buClr>
              <a:buSzPct val="100000"/>
              <a:buFont typeface="Calibri"/>
              <a:buAutoNum type="arabicPeriod"/>
            </a:pPr>
            <a:r>
              <a:rPr lang="en-US" sz="2800">
                <a:latin typeface="Century Gothic"/>
                <a:ea typeface="Century Gothic"/>
                <a:cs typeface="Century Gothic"/>
                <a:sym typeface="Century Gothic"/>
              </a:rPr>
              <a:t>The first trains were called ____________.</a:t>
            </a:r>
            <a:endParaRPr lang="en-US" sz="2800"/>
          </a:p>
          <a:p>
            <a:pPr marL="504000" lvl="0" indent="0" algn="l" rtl="0">
              <a:lnSpc>
                <a:spcPct val="100000"/>
              </a:lnSpc>
              <a:spcBef>
                <a:spcPts val="1200"/>
              </a:spcBef>
              <a:spcAft>
                <a:spcPts val="1200"/>
              </a:spcAft>
              <a:buClr>
                <a:schemeClr val="dk1"/>
              </a:buClr>
              <a:buSzPts val="2200"/>
              <a:buNone/>
            </a:pPr>
            <a:r>
              <a:rPr lang="en-US" sz="2800" b="1">
                <a:solidFill>
                  <a:srgbClr val="8E71A5"/>
                </a:solidFill>
                <a:latin typeface="Century Gothic"/>
                <a:ea typeface="Century Gothic"/>
                <a:cs typeface="Century Gothic"/>
                <a:sym typeface="Century Gothic"/>
              </a:rPr>
              <a:t>locomotives		goods</a:t>
            </a:r>
            <a:endParaRPr lang="en-US" sz="2800"/>
          </a:p>
          <a:p>
            <a:pPr marL="457200" lvl="0" indent="-457200" algn="l" rtl="0">
              <a:lnSpc>
                <a:spcPct val="100000"/>
              </a:lnSpc>
              <a:spcBef>
                <a:spcPts val="1200"/>
              </a:spcBef>
              <a:spcAft>
                <a:spcPts val="0"/>
              </a:spcAft>
              <a:buClr>
                <a:schemeClr val="dk1"/>
              </a:buClr>
              <a:buSzPct val="100000"/>
              <a:buFont typeface="Calibri"/>
              <a:buAutoNum type="arabicPeriod" startAt="2"/>
            </a:pPr>
            <a:r>
              <a:rPr lang="en-US" sz="2800">
                <a:latin typeface="Century Gothic"/>
                <a:ea typeface="Century Gothic"/>
                <a:cs typeface="Century Gothic"/>
                <a:sym typeface="Century Gothic"/>
              </a:rPr>
              <a:t>The first trains were powered by ___________.</a:t>
            </a:r>
            <a:endParaRPr lang="en-US" sz="2800"/>
          </a:p>
          <a:p>
            <a:pPr marL="504000" lvl="0" indent="0" algn="l" rtl="0">
              <a:lnSpc>
                <a:spcPct val="100000"/>
              </a:lnSpc>
              <a:spcBef>
                <a:spcPts val="1200"/>
              </a:spcBef>
              <a:spcAft>
                <a:spcPts val="1200"/>
              </a:spcAft>
              <a:buClr>
                <a:schemeClr val="dk1"/>
              </a:buClr>
              <a:buSzPts val="2200"/>
              <a:buNone/>
            </a:pPr>
            <a:r>
              <a:rPr lang="en-US" sz="2800" b="1">
                <a:solidFill>
                  <a:srgbClr val="8E71A5"/>
                </a:solidFill>
                <a:latin typeface="Century Gothic"/>
                <a:ea typeface="Century Gothic"/>
                <a:cs typeface="Century Gothic"/>
                <a:sym typeface="Century Gothic"/>
              </a:rPr>
              <a:t>electricity</a:t>
            </a:r>
            <a:r>
              <a:rPr lang="en-US" sz="2800" b="1">
                <a:solidFill>
                  <a:srgbClr val="8E71A5"/>
                </a:solidFill>
              </a:rPr>
              <a:t>	     </a:t>
            </a:r>
            <a:r>
              <a:rPr lang="en-US" sz="2800" b="1">
                <a:solidFill>
                  <a:srgbClr val="8E71A5"/>
                </a:solidFill>
                <a:latin typeface="Century Gothic"/>
                <a:ea typeface="Century Gothic"/>
                <a:cs typeface="Century Gothic"/>
                <a:sym typeface="Century Gothic"/>
              </a:rPr>
              <a:t>diesel</a:t>
            </a:r>
            <a:r>
              <a:rPr lang="en-US" sz="2800" b="1">
                <a:solidFill>
                  <a:srgbClr val="8E71A5"/>
                </a:solidFill>
              </a:rPr>
              <a:t>	       </a:t>
            </a:r>
            <a:r>
              <a:rPr lang="en-US" sz="2800" b="1">
                <a:solidFill>
                  <a:srgbClr val="8E71A5"/>
                </a:solidFill>
                <a:latin typeface="Century Gothic"/>
                <a:ea typeface="Century Gothic"/>
                <a:cs typeface="Century Gothic"/>
                <a:sym typeface="Century Gothic"/>
              </a:rPr>
              <a:t>steam</a:t>
            </a:r>
            <a:endParaRPr lang="en-US" sz="2800"/>
          </a:p>
          <a:p>
            <a:pPr marL="457200" lvl="0" indent="-457200" algn="l" rtl="0">
              <a:lnSpc>
                <a:spcPct val="100000"/>
              </a:lnSpc>
              <a:spcBef>
                <a:spcPts val="1200"/>
              </a:spcBef>
              <a:spcAft>
                <a:spcPts val="0"/>
              </a:spcAft>
              <a:buClr>
                <a:schemeClr val="dk1"/>
              </a:buClr>
              <a:buSzPct val="100000"/>
              <a:buFont typeface="Calibri"/>
              <a:buAutoNum type="arabicPeriod" startAt="3"/>
            </a:pPr>
            <a:r>
              <a:rPr lang="en-US" sz="2800">
                <a:latin typeface="Century Gothic"/>
                <a:ea typeface="Century Gothic"/>
                <a:cs typeface="Century Gothic"/>
                <a:sym typeface="Century Gothic"/>
              </a:rPr>
              <a:t>Who drove the first passenger locomotive?</a:t>
            </a:r>
            <a:endParaRPr lang="en-US" sz="2800"/>
          </a:p>
          <a:p>
            <a:pPr marL="0" lvl="0" indent="0" algn="l" rtl="0">
              <a:lnSpc>
                <a:spcPct val="100000"/>
              </a:lnSpc>
              <a:spcBef>
                <a:spcPts val="1200"/>
              </a:spcBef>
              <a:spcAft>
                <a:spcPts val="1200"/>
              </a:spcAft>
              <a:buClr>
                <a:schemeClr val="dk1"/>
              </a:buClr>
              <a:buSzPts val="2200"/>
              <a:buNone/>
            </a:pPr>
            <a:r>
              <a:rPr lang="en-US" sz="2800" b="1">
                <a:solidFill>
                  <a:srgbClr val="8E71A5"/>
                </a:solidFill>
                <a:latin typeface="Century Gothic"/>
                <a:ea typeface="Century Gothic"/>
                <a:cs typeface="Century Gothic"/>
                <a:sym typeface="Century Gothic"/>
              </a:rPr>
              <a:t>Richard Trevithick     Queen Victoria	 George Stephenson</a:t>
            </a:r>
            <a:endParaRPr lang="en-US" sz="2800"/>
          </a:p>
          <a:p>
            <a:pPr marL="457200" lvl="0" indent="-457200" algn="l" rtl="0">
              <a:lnSpc>
                <a:spcPct val="100000"/>
              </a:lnSpc>
              <a:spcBef>
                <a:spcPts val="1200"/>
              </a:spcBef>
              <a:spcAft>
                <a:spcPts val="0"/>
              </a:spcAft>
              <a:buClr>
                <a:schemeClr val="dk1"/>
              </a:buClr>
              <a:buSzPct val="100000"/>
              <a:buFont typeface="Calibri"/>
              <a:buAutoNum type="arabicPeriod" startAt="4"/>
            </a:pPr>
            <a:r>
              <a:rPr lang="en-US" sz="2800">
                <a:latin typeface="Century Gothic"/>
                <a:ea typeface="Century Gothic"/>
                <a:cs typeface="Century Gothic"/>
                <a:sym typeface="Century Gothic"/>
              </a:rPr>
              <a:t>Modern trains are powered by steam. True or false?</a:t>
            </a:r>
            <a:endParaRPr lang="en-US" sz="2800"/>
          </a:p>
          <a:p>
            <a:pPr marL="504000" lvl="0" indent="0" algn="l" rtl="0">
              <a:lnSpc>
                <a:spcPct val="100000"/>
              </a:lnSpc>
              <a:spcBef>
                <a:spcPts val="1200"/>
              </a:spcBef>
              <a:spcAft>
                <a:spcPts val="0"/>
              </a:spcAft>
              <a:buClr>
                <a:schemeClr val="dk1"/>
              </a:buClr>
              <a:buSzPts val="2200"/>
              <a:buNone/>
            </a:pPr>
            <a:r>
              <a:rPr lang="en-US" sz="2800" b="1">
                <a:solidFill>
                  <a:srgbClr val="8E71A5"/>
                </a:solidFill>
                <a:latin typeface="Century Gothic"/>
                <a:ea typeface="Century Gothic"/>
                <a:cs typeface="Century Gothic"/>
                <a:sym typeface="Century Gothic"/>
              </a:rPr>
              <a:t>true</a:t>
            </a:r>
            <a:r>
              <a:rPr lang="en-US" sz="2800" b="1">
                <a:solidFill>
                  <a:srgbClr val="8E71A5"/>
                </a:solidFill>
              </a:rPr>
              <a:t>		</a:t>
            </a:r>
            <a:r>
              <a:rPr lang="en-US" sz="2800" b="1">
                <a:solidFill>
                  <a:srgbClr val="8E71A5"/>
                </a:solidFill>
                <a:latin typeface="Century Gothic"/>
                <a:ea typeface="Century Gothic"/>
                <a:cs typeface="Century Gothic"/>
                <a:sym typeface="Century Gothic"/>
              </a:rPr>
              <a:t>false</a:t>
            </a:r>
            <a:endParaRPr lang="en-US" sz="2800"/>
          </a:p>
          <a:p>
            <a:endParaRPr lang="en-GB"/>
          </a:p>
        </p:txBody>
      </p:sp>
      <p:sp>
        <p:nvSpPr>
          <p:cNvPr id="3" name="Text Placeholder 2">
            <a:extLst>
              <a:ext uri="{FF2B5EF4-FFF2-40B4-BE49-F238E27FC236}">
                <a16:creationId xmlns:a16="http://schemas.microsoft.com/office/drawing/2014/main" id="{F43F4A25-310B-BA93-8A2B-6FC17E3CF6BA}"/>
              </a:ext>
            </a:extLst>
          </p:cNvPr>
          <p:cNvSpPr>
            <a:spLocks noGrp="1"/>
          </p:cNvSpPr>
          <p:nvPr>
            <p:ph type="body" sz="quarter" idx="10"/>
          </p:nvPr>
        </p:nvSpPr>
        <p:spPr/>
        <p:txBody>
          <a:bodyPr>
            <a:normAutofit lnSpcReduction="10000"/>
          </a:bodyPr>
          <a:lstStyle/>
          <a:p>
            <a:r>
              <a:rPr lang="en-US">
                <a:latin typeface="Century Gothic"/>
              </a:rPr>
              <a:t>4 in 4</a:t>
            </a:r>
            <a:endParaRPr lang="en-GB"/>
          </a:p>
        </p:txBody>
      </p:sp>
      <p:sp>
        <p:nvSpPr>
          <p:cNvPr id="4" name="Text Placeholder 3">
            <a:extLst>
              <a:ext uri="{FF2B5EF4-FFF2-40B4-BE49-F238E27FC236}">
                <a16:creationId xmlns:a16="http://schemas.microsoft.com/office/drawing/2014/main" id="{E974F897-8304-8CD2-84D8-3544B0F2648F}"/>
              </a:ext>
            </a:extLst>
          </p:cNvPr>
          <p:cNvSpPr>
            <a:spLocks noGrp="1"/>
          </p:cNvSpPr>
          <p:nvPr>
            <p:ph type="body" sz="quarter" idx="12"/>
          </p:nvPr>
        </p:nvSpPr>
        <p:spPr/>
        <p:txBody>
          <a:bodyPr/>
          <a:lstStyle/>
          <a:p>
            <a:r>
              <a:rPr lang="en-US"/>
              <a:t>Lesson 5:</a:t>
            </a:r>
            <a:endParaRPr lang="en-GB"/>
          </a:p>
        </p:txBody>
      </p:sp>
      <p:sp>
        <p:nvSpPr>
          <p:cNvPr id="6" name="TextBox 5">
            <a:extLst>
              <a:ext uri="{FF2B5EF4-FFF2-40B4-BE49-F238E27FC236}">
                <a16:creationId xmlns:a16="http://schemas.microsoft.com/office/drawing/2014/main" id="{B771EDC8-A3DF-531F-CB5D-20EB8C0DED2A}"/>
              </a:ext>
            </a:extLst>
          </p:cNvPr>
          <p:cNvSpPr txBox="1"/>
          <p:nvPr/>
        </p:nvSpPr>
        <p:spPr>
          <a:xfrm>
            <a:off x="297385" y="95952"/>
            <a:ext cx="6096000" cy="400110"/>
          </a:xfrm>
          <a:prstGeom prst="rect">
            <a:avLst/>
          </a:prstGeom>
          <a:noFill/>
        </p:spPr>
        <p:txBody>
          <a:bodyPr wrap="square">
            <a:spAutoFit/>
          </a:bodyPr>
          <a:lstStyle/>
          <a:p>
            <a:r>
              <a:rPr lang="en-US" sz="2000" dirty="0"/>
              <a:t>KQ: How did trains change people's lives?</a:t>
            </a:r>
          </a:p>
        </p:txBody>
      </p:sp>
    </p:spTree>
    <p:extLst>
      <p:ext uri="{BB962C8B-B14F-4D97-AF65-F5344CB8AC3E}">
        <p14:creationId xmlns:p14="http://schemas.microsoft.com/office/powerpoint/2010/main" val="400584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C0EBD-0B39-30E0-5C34-F728EC9AC3ED}"/>
              </a:ext>
            </a:extLst>
          </p:cNvPr>
          <p:cNvSpPr>
            <a:spLocks noGrp="1"/>
          </p:cNvSpPr>
          <p:nvPr>
            <p:ph type="body" sz="quarter" idx="10"/>
          </p:nvPr>
        </p:nvSpPr>
        <p:spPr>
          <a:xfrm>
            <a:off x="4313381" y="1710025"/>
            <a:ext cx="5961995" cy="2677248"/>
          </a:xfrm>
        </p:spPr>
        <p:txBody>
          <a:bodyPr/>
          <a:lstStyle/>
          <a:p>
            <a:r>
              <a:rPr lang="en-US"/>
              <a:t>How has transport changed over time?</a:t>
            </a:r>
            <a:endParaRPr lang="en-GB"/>
          </a:p>
        </p:txBody>
      </p:sp>
      <p:pic>
        <p:nvPicPr>
          <p:cNvPr id="4" name="Picture 3" descr="A cartoon of a child reading a book&#10;&#10;Description automatically generated">
            <a:extLst>
              <a:ext uri="{FF2B5EF4-FFF2-40B4-BE49-F238E27FC236}">
                <a16:creationId xmlns:a16="http://schemas.microsoft.com/office/drawing/2014/main" id="{D47777A3-40B3-684C-D557-D32F7AA13C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241" y="1269000"/>
            <a:ext cx="2769513" cy="4320000"/>
          </a:xfrm>
          <a:prstGeom prst="rect">
            <a:avLst/>
          </a:prstGeom>
        </p:spPr>
      </p:pic>
      <p:sp>
        <p:nvSpPr>
          <p:cNvPr id="5" name="TextBox 4">
            <a:extLst>
              <a:ext uri="{FF2B5EF4-FFF2-40B4-BE49-F238E27FC236}">
                <a16:creationId xmlns:a16="http://schemas.microsoft.com/office/drawing/2014/main" id="{DCBF072D-3F1F-EE88-A73B-FB4FE180DCB3}"/>
              </a:ext>
            </a:extLst>
          </p:cNvPr>
          <p:cNvSpPr txBox="1"/>
          <p:nvPr/>
        </p:nvSpPr>
        <p:spPr>
          <a:xfrm>
            <a:off x="141514" y="98363"/>
            <a:ext cx="6096000" cy="369332"/>
          </a:xfrm>
          <a:prstGeom prst="rect">
            <a:avLst/>
          </a:prstGeom>
          <a:noFill/>
        </p:spPr>
        <p:txBody>
          <a:bodyPr wrap="square">
            <a:spAutoFit/>
          </a:bodyPr>
          <a:lstStyle/>
          <a:p>
            <a:r>
              <a:rPr lang="en-US" sz="1800" dirty="0"/>
              <a:t>KQ: How did trains change people's lives?</a:t>
            </a:r>
          </a:p>
        </p:txBody>
      </p:sp>
    </p:spTree>
    <p:extLst>
      <p:ext uri="{BB962C8B-B14F-4D97-AF65-F5344CB8AC3E}">
        <p14:creationId xmlns:p14="http://schemas.microsoft.com/office/powerpoint/2010/main" val="1733964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84BD9-1C70-6DDE-1D73-47D476AF89C1}"/>
              </a:ext>
            </a:extLst>
          </p:cNvPr>
          <p:cNvSpPr>
            <a:spLocks noGrp="1"/>
          </p:cNvSpPr>
          <p:nvPr>
            <p:ph type="body" sz="quarter" idx="10"/>
          </p:nvPr>
        </p:nvSpPr>
        <p:spPr/>
        <p:txBody>
          <a:bodyPr/>
          <a:lstStyle/>
          <a:p>
            <a:r>
              <a:rPr lang="en-US"/>
              <a:t>In this lesson, we are finding out about the ways that trains changed people’s lives.</a:t>
            </a:r>
            <a:endParaRPr lang="en-GB"/>
          </a:p>
        </p:txBody>
      </p:sp>
      <p:sp>
        <p:nvSpPr>
          <p:cNvPr id="3" name="Text Placeholder 2">
            <a:extLst>
              <a:ext uri="{FF2B5EF4-FFF2-40B4-BE49-F238E27FC236}">
                <a16:creationId xmlns:a16="http://schemas.microsoft.com/office/drawing/2014/main" id="{268B008A-9FC5-5A1C-5AB0-8821D688D907}"/>
              </a:ext>
            </a:extLst>
          </p:cNvPr>
          <p:cNvSpPr>
            <a:spLocks noGrp="1"/>
          </p:cNvSpPr>
          <p:nvPr>
            <p:ph type="body" sz="quarter" idx="12"/>
          </p:nvPr>
        </p:nvSpPr>
        <p:spPr/>
        <p:txBody>
          <a:bodyPr/>
          <a:lstStyle/>
          <a:p>
            <a:r>
              <a:rPr lang="en-US"/>
              <a:t>Lesson 5:</a:t>
            </a:r>
            <a:endParaRPr lang="en-GB"/>
          </a:p>
        </p:txBody>
      </p:sp>
      <p:pic>
        <p:nvPicPr>
          <p:cNvPr id="5" name="Picture 4" descr="A cartoon of a child with a walker&#10;&#10;Description automatically generated with low confidence">
            <a:extLst>
              <a:ext uri="{FF2B5EF4-FFF2-40B4-BE49-F238E27FC236}">
                <a16:creationId xmlns:a16="http://schemas.microsoft.com/office/drawing/2014/main" id="{3F8A5B00-BC6F-CCA7-05B1-1A0801F48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018" y="1078995"/>
            <a:ext cx="2769511" cy="4320000"/>
          </a:xfrm>
          <a:prstGeom prst="rect">
            <a:avLst/>
          </a:prstGeom>
        </p:spPr>
      </p:pic>
      <p:sp>
        <p:nvSpPr>
          <p:cNvPr id="4" name="TextBox 3">
            <a:extLst>
              <a:ext uri="{FF2B5EF4-FFF2-40B4-BE49-F238E27FC236}">
                <a16:creationId xmlns:a16="http://schemas.microsoft.com/office/drawing/2014/main" id="{7E870227-9AAC-F347-01E6-1FA4716C541E}"/>
              </a:ext>
            </a:extLst>
          </p:cNvPr>
          <p:cNvSpPr txBox="1"/>
          <p:nvPr/>
        </p:nvSpPr>
        <p:spPr>
          <a:xfrm>
            <a:off x="141514" y="98363"/>
            <a:ext cx="6096000" cy="369332"/>
          </a:xfrm>
          <a:prstGeom prst="rect">
            <a:avLst/>
          </a:prstGeom>
          <a:noFill/>
        </p:spPr>
        <p:txBody>
          <a:bodyPr wrap="square">
            <a:spAutoFit/>
          </a:bodyPr>
          <a:lstStyle/>
          <a:p>
            <a:r>
              <a:rPr lang="en-US" sz="1800" dirty="0"/>
              <a:t>KQ: How did trains change people's lives?</a:t>
            </a:r>
          </a:p>
        </p:txBody>
      </p:sp>
    </p:spTree>
    <p:extLst>
      <p:ext uri="{BB962C8B-B14F-4D97-AF65-F5344CB8AC3E}">
        <p14:creationId xmlns:p14="http://schemas.microsoft.com/office/powerpoint/2010/main" val="68042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3FCA0-869D-3DF8-F3E4-0FDEC61E92A3}"/>
              </a:ext>
            </a:extLst>
          </p:cNvPr>
          <p:cNvPicPr>
            <a:picLocks noChangeAspect="1"/>
          </p:cNvPicPr>
          <p:nvPr/>
        </p:nvPicPr>
        <p:blipFill>
          <a:blip r:embed="rId2"/>
          <a:stretch>
            <a:fillRect/>
          </a:stretch>
        </p:blipFill>
        <p:spPr>
          <a:xfrm>
            <a:off x="2423276" y="3255283"/>
            <a:ext cx="2317058" cy="3728089"/>
          </a:xfrm>
          <a:prstGeom prst="rect">
            <a:avLst/>
          </a:prstGeom>
        </p:spPr>
      </p:pic>
      <p:sp>
        <p:nvSpPr>
          <p:cNvPr id="2" name="Title 1">
            <a:extLst>
              <a:ext uri="{FF2B5EF4-FFF2-40B4-BE49-F238E27FC236}">
                <a16:creationId xmlns:a16="http://schemas.microsoft.com/office/drawing/2014/main" id="{9DA4FAF3-EE6F-8BAD-9560-49472AFD939F}"/>
              </a:ext>
            </a:extLst>
          </p:cNvPr>
          <p:cNvSpPr>
            <a:spLocks noGrp="1"/>
          </p:cNvSpPr>
          <p:nvPr>
            <p:ph type="title"/>
          </p:nvPr>
        </p:nvSpPr>
        <p:spPr/>
        <p:txBody>
          <a:bodyPr/>
          <a:lstStyle/>
          <a:p>
            <a:endParaRPr lang="en-GB"/>
          </a:p>
        </p:txBody>
      </p:sp>
      <p:pic>
        <p:nvPicPr>
          <p:cNvPr id="10" name="Picture 9">
            <a:extLst>
              <a:ext uri="{FF2B5EF4-FFF2-40B4-BE49-F238E27FC236}">
                <a16:creationId xmlns:a16="http://schemas.microsoft.com/office/drawing/2014/main" id="{1F99B81F-93D9-D92B-6ACE-112552515762}"/>
              </a:ext>
            </a:extLst>
          </p:cNvPr>
          <p:cNvPicPr>
            <a:picLocks noChangeAspect="1"/>
          </p:cNvPicPr>
          <p:nvPr/>
        </p:nvPicPr>
        <p:blipFill>
          <a:blip r:embed="rId3"/>
          <a:stretch>
            <a:fillRect/>
          </a:stretch>
        </p:blipFill>
        <p:spPr>
          <a:xfrm>
            <a:off x="76200" y="-24222"/>
            <a:ext cx="2347076" cy="3429000"/>
          </a:xfrm>
          <a:prstGeom prst="rect">
            <a:avLst/>
          </a:prstGeom>
        </p:spPr>
      </p:pic>
      <p:pic>
        <p:nvPicPr>
          <p:cNvPr id="8" name="Picture 7">
            <a:extLst>
              <a:ext uri="{FF2B5EF4-FFF2-40B4-BE49-F238E27FC236}">
                <a16:creationId xmlns:a16="http://schemas.microsoft.com/office/drawing/2014/main" id="{5BAA627B-F8C4-6E27-2CB1-BD3D2F38BEE9}"/>
              </a:ext>
            </a:extLst>
          </p:cNvPr>
          <p:cNvPicPr>
            <a:picLocks noChangeAspect="1"/>
          </p:cNvPicPr>
          <p:nvPr/>
        </p:nvPicPr>
        <p:blipFill>
          <a:blip r:embed="rId4"/>
          <a:stretch>
            <a:fillRect/>
          </a:stretch>
        </p:blipFill>
        <p:spPr>
          <a:xfrm>
            <a:off x="2402748" y="21494"/>
            <a:ext cx="2439826" cy="3383284"/>
          </a:xfrm>
          <a:prstGeom prst="rect">
            <a:avLst/>
          </a:prstGeom>
        </p:spPr>
      </p:pic>
      <p:pic>
        <p:nvPicPr>
          <p:cNvPr id="3" name="Picture 2">
            <a:extLst>
              <a:ext uri="{FF2B5EF4-FFF2-40B4-BE49-F238E27FC236}">
                <a16:creationId xmlns:a16="http://schemas.microsoft.com/office/drawing/2014/main" id="{6CB5D9B2-7910-FEA1-8F6D-F6DCE87B5881}"/>
              </a:ext>
            </a:extLst>
          </p:cNvPr>
          <p:cNvPicPr>
            <a:picLocks noChangeAspect="1"/>
          </p:cNvPicPr>
          <p:nvPr/>
        </p:nvPicPr>
        <p:blipFill>
          <a:blip r:embed="rId5"/>
          <a:stretch>
            <a:fillRect/>
          </a:stretch>
        </p:blipFill>
        <p:spPr>
          <a:xfrm>
            <a:off x="4842574" y="-24222"/>
            <a:ext cx="2427296" cy="3453222"/>
          </a:xfrm>
          <a:prstGeom prst="rect">
            <a:avLst/>
          </a:prstGeom>
        </p:spPr>
      </p:pic>
      <p:pic>
        <p:nvPicPr>
          <p:cNvPr id="4" name="Picture 3">
            <a:extLst>
              <a:ext uri="{FF2B5EF4-FFF2-40B4-BE49-F238E27FC236}">
                <a16:creationId xmlns:a16="http://schemas.microsoft.com/office/drawing/2014/main" id="{8DF91C9C-BF0D-FA42-646C-927343557B9A}"/>
              </a:ext>
            </a:extLst>
          </p:cNvPr>
          <p:cNvPicPr>
            <a:picLocks noChangeAspect="1"/>
          </p:cNvPicPr>
          <p:nvPr/>
        </p:nvPicPr>
        <p:blipFill>
          <a:blip r:embed="rId6"/>
          <a:stretch>
            <a:fillRect/>
          </a:stretch>
        </p:blipFill>
        <p:spPr>
          <a:xfrm>
            <a:off x="7282400" y="-11164"/>
            <a:ext cx="2406768" cy="3481349"/>
          </a:xfrm>
          <a:prstGeom prst="rect">
            <a:avLst/>
          </a:prstGeom>
        </p:spPr>
      </p:pic>
      <p:pic>
        <p:nvPicPr>
          <p:cNvPr id="6" name="Picture 5" descr="A calendar with a purple border&#10;&#10;Description automatically generated">
            <a:extLst>
              <a:ext uri="{FF2B5EF4-FFF2-40B4-BE49-F238E27FC236}">
                <a16:creationId xmlns:a16="http://schemas.microsoft.com/office/drawing/2014/main" id="{4509E3DC-30CD-2A37-AC45-40A1E9C294B4}"/>
              </a:ext>
            </a:extLst>
          </p:cNvPr>
          <p:cNvPicPr>
            <a:picLocks noChangeAspect="1"/>
          </p:cNvPicPr>
          <p:nvPr/>
        </p:nvPicPr>
        <p:blipFill>
          <a:blip r:embed="rId7"/>
          <a:stretch>
            <a:fillRect/>
          </a:stretch>
        </p:blipFill>
        <p:spPr>
          <a:xfrm>
            <a:off x="63670" y="3404828"/>
            <a:ext cx="2482611" cy="3429000"/>
          </a:xfrm>
          <a:prstGeom prst="rect">
            <a:avLst/>
          </a:prstGeom>
        </p:spPr>
      </p:pic>
    </p:spTree>
    <p:extLst>
      <p:ext uri="{BB962C8B-B14F-4D97-AF65-F5344CB8AC3E}">
        <p14:creationId xmlns:p14="http://schemas.microsoft.com/office/powerpoint/2010/main" val="3808169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1E1E4-BA4E-F75B-785E-687A966C14AD}"/>
              </a:ext>
            </a:extLst>
          </p:cNvPr>
          <p:cNvSpPr>
            <a:spLocks noGrp="1"/>
          </p:cNvSpPr>
          <p:nvPr>
            <p:ph type="body" sz="quarter" idx="10"/>
          </p:nvPr>
        </p:nvSpPr>
        <p:spPr/>
        <p:txBody>
          <a:bodyPr/>
          <a:lstStyle/>
          <a:p>
            <a:r>
              <a:rPr lang="en-US"/>
              <a:t>The key term for this lesson is </a:t>
            </a:r>
          </a:p>
          <a:p>
            <a:r>
              <a:rPr lang="en-US" sz="4000" b="1"/>
              <a:t>station</a:t>
            </a:r>
            <a:r>
              <a:rPr lang="en-US"/>
              <a:t>. </a:t>
            </a:r>
          </a:p>
          <a:p>
            <a:r>
              <a:rPr lang="en-US"/>
              <a:t>A station is a building where trains or buses stop.</a:t>
            </a:r>
            <a:endParaRPr lang="en-GB"/>
          </a:p>
        </p:txBody>
      </p:sp>
      <p:sp>
        <p:nvSpPr>
          <p:cNvPr id="3" name="Text Placeholder 2">
            <a:extLst>
              <a:ext uri="{FF2B5EF4-FFF2-40B4-BE49-F238E27FC236}">
                <a16:creationId xmlns:a16="http://schemas.microsoft.com/office/drawing/2014/main" id="{E14E8274-0329-69BB-34C8-2BA13DE86D7D}"/>
              </a:ext>
            </a:extLst>
          </p:cNvPr>
          <p:cNvSpPr>
            <a:spLocks noGrp="1"/>
          </p:cNvSpPr>
          <p:nvPr>
            <p:ph type="body" sz="quarter" idx="12"/>
          </p:nvPr>
        </p:nvSpPr>
        <p:spPr/>
        <p:txBody>
          <a:bodyPr/>
          <a:lstStyle/>
          <a:p>
            <a:r>
              <a:rPr lang="en-US"/>
              <a:t>Lesson 5:</a:t>
            </a:r>
            <a:endParaRPr lang="en-GB"/>
          </a:p>
        </p:txBody>
      </p:sp>
      <p:pic>
        <p:nvPicPr>
          <p:cNvPr id="5" name="Picture 4" descr="A cartoon of a person raising his hand&#10;&#10;Description automatically generated with medium confidence">
            <a:extLst>
              <a:ext uri="{FF2B5EF4-FFF2-40B4-BE49-F238E27FC236}">
                <a16:creationId xmlns:a16="http://schemas.microsoft.com/office/drawing/2014/main" id="{66569F01-32CF-210B-8ED5-CA028806B9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8020" y="972321"/>
            <a:ext cx="2769511" cy="4320000"/>
          </a:xfrm>
          <a:prstGeom prst="rect">
            <a:avLst/>
          </a:prstGeom>
        </p:spPr>
      </p:pic>
      <p:sp>
        <p:nvSpPr>
          <p:cNvPr id="4" name="TextBox 3">
            <a:extLst>
              <a:ext uri="{FF2B5EF4-FFF2-40B4-BE49-F238E27FC236}">
                <a16:creationId xmlns:a16="http://schemas.microsoft.com/office/drawing/2014/main" id="{C5AD4A54-EFD7-57BF-8E44-74627D7EA330}"/>
              </a:ext>
            </a:extLst>
          </p:cNvPr>
          <p:cNvSpPr txBox="1"/>
          <p:nvPr/>
        </p:nvSpPr>
        <p:spPr>
          <a:xfrm>
            <a:off x="141514" y="98363"/>
            <a:ext cx="6096000" cy="369332"/>
          </a:xfrm>
          <a:prstGeom prst="rect">
            <a:avLst/>
          </a:prstGeom>
          <a:noFill/>
        </p:spPr>
        <p:txBody>
          <a:bodyPr wrap="square">
            <a:spAutoFit/>
          </a:bodyPr>
          <a:lstStyle/>
          <a:p>
            <a:r>
              <a:rPr lang="en-US" sz="1800" dirty="0"/>
              <a:t>KQ: How did trains change people's lives?</a:t>
            </a:r>
          </a:p>
        </p:txBody>
      </p:sp>
    </p:spTree>
    <p:extLst>
      <p:ext uri="{BB962C8B-B14F-4D97-AF65-F5344CB8AC3E}">
        <p14:creationId xmlns:p14="http://schemas.microsoft.com/office/powerpoint/2010/main" val="972331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0F3AF7-9A1A-24F2-FF8C-E22E9F0C5182}"/>
              </a:ext>
            </a:extLst>
          </p:cNvPr>
          <p:cNvSpPr>
            <a:spLocks noGrp="1"/>
          </p:cNvSpPr>
          <p:nvPr>
            <p:ph type="body" sz="quarter" idx="11"/>
          </p:nvPr>
        </p:nvSpPr>
        <p:spPr/>
        <p:txBody>
          <a:bodyPr/>
          <a:lstStyle/>
          <a:p>
            <a:r>
              <a:rPr lang="en-US"/>
              <a:t>cheaply</a:t>
            </a:r>
          </a:p>
          <a:p>
            <a:r>
              <a:rPr lang="en-US" b="1"/>
              <a:t>station</a:t>
            </a:r>
          </a:p>
        </p:txBody>
      </p:sp>
      <p:sp>
        <p:nvSpPr>
          <p:cNvPr id="3" name="Title 2">
            <a:extLst>
              <a:ext uri="{FF2B5EF4-FFF2-40B4-BE49-F238E27FC236}">
                <a16:creationId xmlns:a16="http://schemas.microsoft.com/office/drawing/2014/main" id="{10877C18-5D72-ADA5-91E6-0BE9B30F0523}"/>
              </a:ext>
            </a:extLst>
          </p:cNvPr>
          <p:cNvSpPr>
            <a:spLocks noGrp="1"/>
          </p:cNvSpPr>
          <p:nvPr>
            <p:ph type="title"/>
          </p:nvPr>
        </p:nvSpPr>
        <p:spPr/>
        <p:txBody>
          <a:bodyPr/>
          <a:lstStyle/>
          <a:p>
            <a:r>
              <a:rPr lang="en-US"/>
              <a:t>How did trains change people's lives?</a:t>
            </a:r>
            <a:endParaRPr lang="en-GB"/>
          </a:p>
        </p:txBody>
      </p:sp>
      <p:sp>
        <p:nvSpPr>
          <p:cNvPr id="4" name="Text Placeholder 3">
            <a:extLst>
              <a:ext uri="{FF2B5EF4-FFF2-40B4-BE49-F238E27FC236}">
                <a16:creationId xmlns:a16="http://schemas.microsoft.com/office/drawing/2014/main" id="{1143FD5B-71B8-72B0-022D-A3BEACCA03F9}"/>
              </a:ext>
            </a:extLst>
          </p:cNvPr>
          <p:cNvSpPr>
            <a:spLocks noGrp="1"/>
          </p:cNvSpPr>
          <p:nvPr>
            <p:ph type="body" sz="quarter" idx="10"/>
          </p:nvPr>
        </p:nvSpPr>
        <p:spPr/>
        <p:txBody>
          <a:bodyPr/>
          <a:lstStyle/>
          <a:p>
            <a:r>
              <a:rPr lang="en-US"/>
              <a:t>Trains could transport people and goods faster and further away.</a:t>
            </a:r>
          </a:p>
          <a:p>
            <a:r>
              <a:rPr lang="en-US"/>
              <a:t>People could go on holiday to the seaside.</a:t>
            </a:r>
          </a:p>
          <a:p>
            <a:r>
              <a:rPr lang="en-US"/>
              <a:t>Towns grew up around train stations.</a:t>
            </a:r>
            <a:endParaRPr lang="en-GB"/>
          </a:p>
        </p:txBody>
      </p:sp>
      <p:sp>
        <p:nvSpPr>
          <p:cNvPr id="5" name="Text Placeholder 4">
            <a:extLst>
              <a:ext uri="{FF2B5EF4-FFF2-40B4-BE49-F238E27FC236}">
                <a16:creationId xmlns:a16="http://schemas.microsoft.com/office/drawing/2014/main" id="{B38A92A0-7A81-1322-6D73-AA84EF23D6CB}"/>
              </a:ext>
            </a:extLst>
          </p:cNvPr>
          <p:cNvSpPr>
            <a:spLocks noGrp="1"/>
          </p:cNvSpPr>
          <p:nvPr>
            <p:ph type="body" sz="quarter" idx="12"/>
          </p:nvPr>
        </p:nvSpPr>
        <p:spPr/>
        <p:txBody>
          <a:bodyPr/>
          <a:lstStyle/>
          <a:p>
            <a:r>
              <a:rPr lang="en-US"/>
              <a:t>Lesson 5:</a:t>
            </a:r>
            <a:endParaRPr lang="en-GB"/>
          </a:p>
        </p:txBody>
      </p:sp>
      <p:pic>
        <p:nvPicPr>
          <p:cNvPr id="7" name="Picture 6" descr="A cartoon of a child with a backpack&#10;&#10;Description automatically generated with medium confidence">
            <a:extLst>
              <a:ext uri="{FF2B5EF4-FFF2-40B4-BE49-F238E27FC236}">
                <a16:creationId xmlns:a16="http://schemas.microsoft.com/office/drawing/2014/main" id="{633C8530-E17E-4FC9-C9DE-529AA150DC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9035" y="2763976"/>
            <a:ext cx="2769511" cy="4320000"/>
          </a:xfrm>
          <a:prstGeom prst="rect">
            <a:avLst/>
          </a:prstGeom>
        </p:spPr>
      </p:pic>
    </p:spTree>
    <p:extLst>
      <p:ext uri="{BB962C8B-B14F-4D97-AF65-F5344CB8AC3E}">
        <p14:creationId xmlns:p14="http://schemas.microsoft.com/office/powerpoint/2010/main" val="708973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E117AC-F1FE-A4C7-DF23-396DC38D91B8}"/>
              </a:ext>
            </a:extLst>
          </p:cNvPr>
          <p:cNvSpPr>
            <a:spLocks noGrp="1"/>
          </p:cNvSpPr>
          <p:nvPr>
            <p:ph type="body" sz="quarter" idx="10"/>
          </p:nvPr>
        </p:nvSpPr>
        <p:spPr>
          <a:xfrm>
            <a:off x="1025978" y="1188552"/>
            <a:ext cx="4511386" cy="1123817"/>
          </a:xfrm>
          <a:prstGeom prst="wedgeRoundRectCallout">
            <a:avLst>
              <a:gd name="adj1" fmla="val -29078"/>
              <a:gd name="adj2" fmla="val 152140"/>
              <a:gd name="adj3" fmla="val 16667"/>
            </a:avLst>
          </a:prstGeom>
        </p:spPr>
        <p:txBody>
          <a:bodyPr/>
          <a:lstStyle/>
          <a:p>
            <a:r>
              <a:rPr lang="en-GB" dirty="0"/>
              <a:t>Have you ever been on a train?</a:t>
            </a:r>
          </a:p>
        </p:txBody>
      </p:sp>
      <p:sp>
        <p:nvSpPr>
          <p:cNvPr id="7" name="Text Placeholder 6">
            <a:extLst>
              <a:ext uri="{FF2B5EF4-FFF2-40B4-BE49-F238E27FC236}">
                <a16:creationId xmlns:a16="http://schemas.microsoft.com/office/drawing/2014/main" id="{09EF92A8-F8AC-8962-4F3F-DB9B57D287D7}"/>
              </a:ext>
            </a:extLst>
          </p:cNvPr>
          <p:cNvSpPr>
            <a:spLocks noGrp="1"/>
          </p:cNvSpPr>
          <p:nvPr>
            <p:ph type="body" sz="quarter" idx="11"/>
          </p:nvPr>
        </p:nvSpPr>
        <p:spPr>
          <a:xfrm>
            <a:off x="6096000" y="465272"/>
            <a:ext cx="4511386" cy="2205357"/>
          </a:xfrm>
          <a:prstGeom prst="wedgeRoundRectCallout">
            <a:avLst>
              <a:gd name="adj1" fmla="val 24170"/>
              <a:gd name="adj2" fmla="val 60392"/>
              <a:gd name="adj3" fmla="val 16667"/>
            </a:avLst>
          </a:prstGeom>
        </p:spPr>
        <p:txBody>
          <a:bodyPr/>
          <a:lstStyle/>
          <a:p>
            <a:r>
              <a:rPr lang="en-GB" dirty="0"/>
              <a:t>Do you think travelling by train is better or worse than travelling by car?</a:t>
            </a:r>
          </a:p>
        </p:txBody>
      </p:sp>
      <p:sp>
        <p:nvSpPr>
          <p:cNvPr id="8" name="Text Placeholder 7">
            <a:extLst>
              <a:ext uri="{FF2B5EF4-FFF2-40B4-BE49-F238E27FC236}">
                <a16:creationId xmlns:a16="http://schemas.microsoft.com/office/drawing/2014/main" id="{552F0317-F9A5-44E3-D67B-45C128C223B8}"/>
              </a:ext>
            </a:extLst>
          </p:cNvPr>
          <p:cNvSpPr>
            <a:spLocks noGrp="1"/>
          </p:cNvSpPr>
          <p:nvPr>
            <p:ph type="body" sz="quarter" idx="12"/>
          </p:nvPr>
        </p:nvSpPr>
        <p:spPr/>
        <p:txBody>
          <a:bodyPr/>
          <a:lstStyle/>
          <a:p>
            <a:r>
              <a:rPr lang="en-GB"/>
              <a:t>Lesson 5:</a:t>
            </a:r>
          </a:p>
        </p:txBody>
      </p:sp>
      <p:pic>
        <p:nvPicPr>
          <p:cNvPr id="9" name="Picture 8">
            <a:extLst>
              <a:ext uri="{FF2B5EF4-FFF2-40B4-BE49-F238E27FC236}">
                <a16:creationId xmlns:a16="http://schemas.microsoft.com/office/drawing/2014/main" id="{7BED1F69-6DBC-BCA1-1372-03460DAD2F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813710" y="2878870"/>
            <a:ext cx="5174396" cy="3445379"/>
          </a:xfrm>
          <a:prstGeom prst="rect">
            <a:avLst/>
          </a:prstGeom>
          <a:noFill/>
          <a:ln>
            <a:noFill/>
          </a:ln>
        </p:spPr>
      </p:pic>
      <p:pic>
        <p:nvPicPr>
          <p:cNvPr id="4" name="Picture 3" descr="A cartoon of a child holding a pen&#10;&#10;Description automatically generated with medium confidence">
            <a:extLst>
              <a:ext uri="{FF2B5EF4-FFF2-40B4-BE49-F238E27FC236}">
                <a16:creationId xmlns:a16="http://schemas.microsoft.com/office/drawing/2014/main" id="{915AAE7A-6FD8-6324-F4C1-C98BFC2051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97" y="2312369"/>
            <a:ext cx="2769513" cy="4320000"/>
          </a:xfrm>
          <a:prstGeom prst="rect">
            <a:avLst/>
          </a:prstGeom>
        </p:spPr>
      </p:pic>
      <p:pic>
        <p:nvPicPr>
          <p:cNvPr id="5" name="Picture 4" descr="Cartoon a cartoon of a person&#10;&#10;Description automatically generated with low confidence">
            <a:extLst>
              <a:ext uri="{FF2B5EF4-FFF2-40B4-BE49-F238E27FC236}">
                <a16:creationId xmlns:a16="http://schemas.microsoft.com/office/drawing/2014/main" id="{3FF2B01A-DC00-B46F-AF72-1505CDA786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1027" y="2441560"/>
            <a:ext cx="2769514" cy="4320000"/>
          </a:xfrm>
          <a:prstGeom prst="rect">
            <a:avLst/>
          </a:prstGeom>
        </p:spPr>
      </p:pic>
      <p:sp>
        <p:nvSpPr>
          <p:cNvPr id="2" name="TextBox 1">
            <a:extLst>
              <a:ext uri="{FF2B5EF4-FFF2-40B4-BE49-F238E27FC236}">
                <a16:creationId xmlns:a16="http://schemas.microsoft.com/office/drawing/2014/main" id="{6D89A202-8859-66C3-3813-3A7C5C721081}"/>
              </a:ext>
            </a:extLst>
          </p:cNvPr>
          <p:cNvSpPr txBox="1"/>
          <p:nvPr/>
        </p:nvSpPr>
        <p:spPr>
          <a:xfrm>
            <a:off x="141514" y="98363"/>
            <a:ext cx="6096000" cy="369332"/>
          </a:xfrm>
          <a:prstGeom prst="rect">
            <a:avLst/>
          </a:prstGeom>
          <a:noFill/>
        </p:spPr>
        <p:txBody>
          <a:bodyPr wrap="square">
            <a:spAutoFit/>
          </a:bodyPr>
          <a:lstStyle/>
          <a:p>
            <a:r>
              <a:rPr lang="en-US" sz="1800" dirty="0"/>
              <a:t>KQ: How did trains change people's lives?</a:t>
            </a:r>
          </a:p>
        </p:txBody>
      </p:sp>
      <p:sp>
        <p:nvSpPr>
          <p:cNvPr id="3" name="TextBox 2">
            <a:extLst>
              <a:ext uri="{FF2B5EF4-FFF2-40B4-BE49-F238E27FC236}">
                <a16:creationId xmlns:a16="http://schemas.microsoft.com/office/drawing/2014/main" id="{7D057A70-E478-7809-2113-461EE9BFCFC7}"/>
              </a:ext>
            </a:extLst>
          </p:cNvPr>
          <p:cNvSpPr txBox="1"/>
          <p:nvPr/>
        </p:nvSpPr>
        <p:spPr>
          <a:xfrm>
            <a:off x="457199" y="555171"/>
            <a:ext cx="3102429" cy="584775"/>
          </a:xfrm>
          <a:prstGeom prst="rect">
            <a:avLst/>
          </a:prstGeom>
          <a:noFill/>
        </p:spPr>
        <p:txBody>
          <a:bodyPr wrap="square" rtlCol="0">
            <a:spAutoFit/>
          </a:bodyPr>
          <a:lstStyle/>
          <a:p>
            <a:r>
              <a:rPr lang="en-GB" sz="3200" dirty="0">
                <a:solidFill>
                  <a:schemeClr val="tx2">
                    <a:lumMod val="75000"/>
                    <a:lumOff val="25000"/>
                  </a:schemeClr>
                </a:solidFill>
              </a:rPr>
              <a:t>Blue</a:t>
            </a:r>
            <a:r>
              <a:rPr lang="en-GB" sz="3200" dirty="0"/>
              <a:t> / </a:t>
            </a:r>
            <a:r>
              <a:rPr lang="en-GB" sz="3200" dirty="0">
                <a:solidFill>
                  <a:srgbClr val="00B050"/>
                </a:solidFill>
              </a:rPr>
              <a:t>Green</a:t>
            </a:r>
          </a:p>
        </p:txBody>
      </p:sp>
    </p:spTree>
    <p:extLst>
      <p:ext uri="{BB962C8B-B14F-4D97-AF65-F5344CB8AC3E}">
        <p14:creationId xmlns:p14="http://schemas.microsoft.com/office/powerpoint/2010/main" val="4189378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3B3E4-51D1-BBED-2434-EF49CBFD7F64}"/>
              </a:ext>
            </a:extLst>
          </p:cNvPr>
          <p:cNvSpPr>
            <a:spLocks noGrp="1"/>
          </p:cNvSpPr>
          <p:nvPr>
            <p:ph idx="1"/>
          </p:nvPr>
        </p:nvSpPr>
        <p:spPr>
          <a:xfrm>
            <a:off x="473075" y="1139725"/>
            <a:ext cx="4300403" cy="5299813"/>
          </a:xfrm>
        </p:spPr>
        <p:txBody>
          <a:bodyPr/>
          <a:lstStyle/>
          <a:p>
            <a:r>
              <a:rPr lang="en-US"/>
              <a:t>People could travel quickly and </a:t>
            </a:r>
            <a:r>
              <a:rPr lang="en-US" b="1"/>
              <a:t>cheaply</a:t>
            </a:r>
            <a:r>
              <a:rPr lang="en-US"/>
              <a:t> for the first time by train. People could now travel to lots more places. </a:t>
            </a:r>
          </a:p>
          <a:p>
            <a:endParaRPr lang="en-GB"/>
          </a:p>
        </p:txBody>
      </p:sp>
      <p:sp>
        <p:nvSpPr>
          <p:cNvPr id="3" name="Title 2">
            <a:extLst>
              <a:ext uri="{FF2B5EF4-FFF2-40B4-BE49-F238E27FC236}">
                <a16:creationId xmlns:a16="http://schemas.microsoft.com/office/drawing/2014/main" id="{498811FF-59B1-0ACA-EAE1-A41A1CDB2429}"/>
              </a:ext>
            </a:extLst>
          </p:cNvPr>
          <p:cNvSpPr>
            <a:spLocks noGrp="1"/>
          </p:cNvSpPr>
          <p:nvPr>
            <p:ph type="title"/>
          </p:nvPr>
        </p:nvSpPr>
        <p:spPr/>
        <p:txBody>
          <a:bodyPr/>
          <a:lstStyle/>
          <a:p>
            <a:r>
              <a:rPr lang="en-GB"/>
              <a:t>The history of trains</a:t>
            </a:r>
          </a:p>
        </p:txBody>
      </p:sp>
      <p:sp>
        <p:nvSpPr>
          <p:cNvPr id="4" name="Text Placeholder 3">
            <a:extLst>
              <a:ext uri="{FF2B5EF4-FFF2-40B4-BE49-F238E27FC236}">
                <a16:creationId xmlns:a16="http://schemas.microsoft.com/office/drawing/2014/main" id="{39C3EE11-B17D-D715-947B-0C5E9EFCA91B}"/>
              </a:ext>
            </a:extLst>
          </p:cNvPr>
          <p:cNvSpPr>
            <a:spLocks noGrp="1"/>
          </p:cNvSpPr>
          <p:nvPr>
            <p:ph type="body" sz="quarter" idx="10"/>
          </p:nvPr>
        </p:nvSpPr>
        <p:spPr/>
        <p:txBody>
          <a:bodyPr/>
          <a:lstStyle/>
          <a:p>
            <a:r>
              <a:rPr lang="en-US"/>
              <a:t>Lesson 5:</a:t>
            </a:r>
            <a:endParaRPr lang="en-GB"/>
          </a:p>
        </p:txBody>
      </p:sp>
      <p:pic>
        <p:nvPicPr>
          <p:cNvPr id="6" name="Picture 5">
            <a:extLst>
              <a:ext uri="{FF2B5EF4-FFF2-40B4-BE49-F238E27FC236}">
                <a16:creationId xmlns:a16="http://schemas.microsoft.com/office/drawing/2014/main" id="{AEFBED5A-A83C-2CE4-5BB5-DC6C6CBB86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8942" y="1396554"/>
            <a:ext cx="5707603" cy="4431043"/>
          </a:xfrm>
          <a:prstGeom prst="rect">
            <a:avLst/>
          </a:prstGeom>
        </p:spPr>
      </p:pic>
      <p:sp>
        <p:nvSpPr>
          <p:cNvPr id="5" name="TextBox 4">
            <a:extLst>
              <a:ext uri="{FF2B5EF4-FFF2-40B4-BE49-F238E27FC236}">
                <a16:creationId xmlns:a16="http://schemas.microsoft.com/office/drawing/2014/main" id="{F6212820-5905-2140-FE23-E133DE7D4451}"/>
              </a:ext>
            </a:extLst>
          </p:cNvPr>
          <p:cNvSpPr txBox="1"/>
          <p:nvPr/>
        </p:nvSpPr>
        <p:spPr>
          <a:xfrm>
            <a:off x="141514" y="98363"/>
            <a:ext cx="6096000" cy="369332"/>
          </a:xfrm>
          <a:prstGeom prst="rect">
            <a:avLst/>
          </a:prstGeom>
          <a:noFill/>
        </p:spPr>
        <p:txBody>
          <a:bodyPr wrap="square">
            <a:spAutoFit/>
          </a:bodyPr>
          <a:lstStyle/>
          <a:p>
            <a:r>
              <a:rPr lang="en-US" sz="1800" dirty="0"/>
              <a:t>KQ: How did trains change people's lives?</a:t>
            </a:r>
          </a:p>
        </p:txBody>
      </p:sp>
    </p:spTree>
    <p:extLst>
      <p:ext uri="{BB962C8B-B14F-4D97-AF65-F5344CB8AC3E}">
        <p14:creationId xmlns:p14="http://schemas.microsoft.com/office/powerpoint/2010/main" val="3076740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3B3E4-51D1-BBED-2434-EF49CBFD7F64}"/>
              </a:ext>
            </a:extLst>
          </p:cNvPr>
          <p:cNvSpPr>
            <a:spLocks noGrp="1"/>
          </p:cNvSpPr>
          <p:nvPr>
            <p:ph idx="1"/>
          </p:nvPr>
        </p:nvSpPr>
        <p:spPr>
          <a:xfrm>
            <a:off x="473075" y="1139726"/>
            <a:ext cx="10333470" cy="924932"/>
          </a:xfrm>
        </p:spPr>
        <p:txBody>
          <a:bodyPr>
            <a:normAutofit lnSpcReduction="10000"/>
          </a:bodyPr>
          <a:lstStyle/>
          <a:p>
            <a:r>
              <a:rPr lang="en-US"/>
              <a:t>People who had never been on holiday before could visit the seaside.</a:t>
            </a:r>
          </a:p>
          <a:p>
            <a:endParaRPr lang="en-GB"/>
          </a:p>
        </p:txBody>
      </p:sp>
      <p:sp>
        <p:nvSpPr>
          <p:cNvPr id="3" name="Title 2">
            <a:extLst>
              <a:ext uri="{FF2B5EF4-FFF2-40B4-BE49-F238E27FC236}">
                <a16:creationId xmlns:a16="http://schemas.microsoft.com/office/drawing/2014/main" id="{498811FF-59B1-0ACA-EAE1-A41A1CDB2429}"/>
              </a:ext>
            </a:extLst>
          </p:cNvPr>
          <p:cNvSpPr>
            <a:spLocks noGrp="1"/>
          </p:cNvSpPr>
          <p:nvPr>
            <p:ph type="title"/>
          </p:nvPr>
        </p:nvSpPr>
        <p:spPr/>
        <p:txBody>
          <a:bodyPr/>
          <a:lstStyle/>
          <a:p>
            <a:r>
              <a:rPr lang="en-GB"/>
              <a:t>The history of trains</a:t>
            </a:r>
          </a:p>
        </p:txBody>
      </p:sp>
      <p:sp>
        <p:nvSpPr>
          <p:cNvPr id="4" name="Text Placeholder 3">
            <a:extLst>
              <a:ext uri="{FF2B5EF4-FFF2-40B4-BE49-F238E27FC236}">
                <a16:creationId xmlns:a16="http://schemas.microsoft.com/office/drawing/2014/main" id="{39C3EE11-B17D-D715-947B-0C5E9EFCA91B}"/>
              </a:ext>
            </a:extLst>
          </p:cNvPr>
          <p:cNvSpPr>
            <a:spLocks noGrp="1"/>
          </p:cNvSpPr>
          <p:nvPr>
            <p:ph type="body" sz="quarter" idx="10"/>
          </p:nvPr>
        </p:nvSpPr>
        <p:spPr/>
        <p:txBody>
          <a:bodyPr/>
          <a:lstStyle/>
          <a:p>
            <a:r>
              <a:rPr lang="en-US"/>
              <a:t>Lesson 5:</a:t>
            </a:r>
            <a:endParaRPr lang="en-GB"/>
          </a:p>
        </p:txBody>
      </p:sp>
      <p:pic>
        <p:nvPicPr>
          <p:cNvPr id="7" name="Picture 6">
            <a:extLst>
              <a:ext uri="{FF2B5EF4-FFF2-40B4-BE49-F238E27FC236}">
                <a16:creationId xmlns:a16="http://schemas.microsoft.com/office/drawing/2014/main" id="{91339F3F-8839-7E4D-D29E-8506A91863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6122" y="2020465"/>
            <a:ext cx="6470424" cy="4352745"/>
          </a:xfrm>
          <a:prstGeom prst="rect">
            <a:avLst/>
          </a:prstGeom>
        </p:spPr>
      </p:pic>
      <p:sp>
        <p:nvSpPr>
          <p:cNvPr id="8" name="TextBox 7">
            <a:extLst>
              <a:ext uri="{FF2B5EF4-FFF2-40B4-BE49-F238E27FC236}">
                <a16:creationId xmlns:a16="http://schemas.microsoft.com/office/drawing/2014/main" id="{FB67F3C9-A2FB-34B0-4A1C-C4CF2102CA6E}"/>
              </a:ext>
            </a:extLst>
          </p:cNvPr>
          <p:cNvSpPr txBox="1"/>
          <p:nvPr/>
        </p:nvSpPr>
        <p:spPr>
          <a:xfrm>
            <a:off x="297385" y="2044005"/>
            <a:ext cx="3912945" cy="1384995"/>
          </a:xfrm>
          <a:prstGeom prst="rect">
            <a:avLst/>
          </a:prstGeom>
          <a:noFill/>
        </p:spPr>
        <p:txBody>
          <a:bodyPr wrap="square" rtlCol="0">
            <a:spAutoFit/>
          </a:bodyPr>
          <a:lstStyle/>
          <a:p>
            <a:r>
              <a:rPr lang="en-US" sz="2800">
                <a:latin typeface="Century Gothic"/>
              </a:rPr>
              <a:t>Seaside towns became very busy and popular.</a:t>
            </a:r>
          </a:p>
        </p:txBody>
      </p:sp>
      <p:sp>
        <p:nvSpPr>
          <p:cNvPr id="5" name="TextBox 4">
            <a:extLst>
              <a:ext uri="{FF2B5EF4-FFF2-40B4-BE49-F238E27FC236}">
                <a16:creationId xmlns:a16="http://schemas.microsoft.com/office/drawing/2014/main" id="{ABEC4D12-1C82-F985-05FC-DD981971ACDF}"/>
              </a:ext>
            </a:extLst>
          </p:cNvPr>
          <p:cNvSpPr txBox="1"/>
          <p:nvPr/>
        </p:nvSpPr>
        <p:spPr>
          <a:xfrm>
            <a:off x="141514" y="98363"/>
            <a:ext cx="6096000" cy="369332"/>
          </a:xfrm>
          <a:prstGeom prst="rect">
            <a:avLst/>
          </a:prstGeom>
          <a:noFill/>
        </p:spPr>
        <p:txBody>
          <a:bodyPr wrap="square">
            <a:spAutoFit/>
          </a:bodyPr>
          <a:lstStyle/>
          <a:p>
            <a:r>
              <a:rPr lang="en-US" sz="1800" dirty="0"/>
              <a:t>KQ: How did trains change people's lives?</a:t>
            </a:r>
          </a:p>
        </p:txBody>
      </p:sp>
    </p:spTree>
    <p:extLst>
      <p:ext uri="{BB962C8B-B14F-4D97-AF65-F5344CB8AC3E}">
        <p14:creationId xmlns:p14="http://schemas.microsoft.com/office/powerpoint/2010/main" val="735442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3B3E4-51D1-BBED-2434-EF49CBFD7F64}"/>
              </a:ext>
            </a:extLst>
          </p:cNvPr>
          <p:cNvSpPr>
            <a:spLocks noGrp="1"/>
          </p:cNvSpPr>
          <p:nvPr>
            <p:ph idx="1"/>
          </p:nvPr>
        </p:nvSpPr>
        <p:spPr>
          <a:xfrm>
            <a:off x="473075" y="1139725"/>
            <a:ext cx="5622925" cy="5299813"/>
          </a:xfrm>
        </p:spPr>
        <p:txBody>
          <a:bodyPr/>
          <a:lstStyle/>
          <a:p>
            <a:r>
              <a:rPr lang="en-US"/>
              <a:t>Railway </a:t>
            </a:r>
            <a:r>
              <a:rPr lang="en-US" b="1"/>
              <a:t>stations</a:t>
            </a:r>
            <a:r>
              <a:rPr lang="en-US"/>
              <a:t> were built all over the country. </a:t>
            </a:r>
          </a:p>
          <a:p>
            <a:r>
              <a:rPr lang="en-US"/>
              <a:t>Towns often became much bigger after a railway station was built, for example Crewe and Swindon.</a:t>
            </a:r>
          </a:p>
          <a:p>
            <a:r>
              <a:rPr lang="en-US"/>
              <a:t>Middlesbrough is a town that was built because a railway station was built there.</a:t>
            </a:r>
          </a:p>
          <a:p>
            <a:endParaRPr lang="en-GB"/>
          </a:p>
        </p:txBody>
      </p:sp>
      <p:sp>
        <p:nvSpPr>
          <p:cNvPr id="3" name="Title 2">
            <a:extLst>
              <a:ext uri="{FF2B5EF4-FFF2-40B4-BE49-F238E27FC236}">
                <a16:creationId xmlns:a16="http://schemas.microsoft.com/office/drawing/2014/main" id="{498811FF-59B1-0ACA-EAE1-A41A1CDB2429}"/>
              </a:ext>
            </a:extLst>
          </p:cNvPr>
          <p:cNvSpPr>
            <a:spLocks noGrp="1"/>
          </p:cNvSpPr>
          <p:nvPr>
            <p:ph type="title"/>
          </p:nvPr>
        </p:nvSpPr>
        <p:spPr/>
        <p:txBody>
          <a:bodyPr/>
          <a:lstStyle/>
          <a:p>
            <a:r>
              <a:rPr lang="en-GB"/>
              <a:t>The history of trains</a:t>
            </a:r>
          </a:p>
        </p:txBody>
      </p:sp>
      <p:sp>
        <p:nvSpPr>
          <p:cNvPr id="4" name="Text Placeholder 3">
            <a:extLst>
              <a:ext uri="{FF2B5EF4-FFF2-40B4-BE49-F238E27FC236}">
                <a16:creationId xmlns:a16="http://schemas.microsoft.com/office/drawing/2014/main" id="{39C3EE11-B17D-D715-947B-0C5E9EFCA91B}"/>
              </a:ext>
            </a:extLst>
          </p:cNvPr>
          <p:cNvSpPr>
            <a:spLocks noGrp="1"/>
          </p:cNvSpPr>
          <p:nvPr>
            <p:ph type="body" sz="quarter" idx="10"/>
          </p:nvPr>
        </p:nvSpPr>
        <p:spPr/>
        <p:txBody>
          <a:bodyPr/>
          <a:lstStyle/>
          <a:p>
            <a:r>
              <a:rPr lang="en-US"/>
              <a:t>Lesson 5:</a:t>
            </a:r>
            <a:endParaRPr lang="en-GB"/>
          </a:p>
        </p:txBody>
      </p:sp>
      <p:pic>
        <p:nvPicPr>
          <p:cNvPr id="5" name="Picture 4">
            <a:extLst>
              <a:ext uri="{FF2B5EF4-FFF2-40B4-BE49-F238E27FC236}">
                <a16:creationId xmlns:a16="http://schemas.microsoft.com/office/drawing/2014/main" id="{D55D2FC8-59CE-46B2-094A-C6E6BDBD4C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5833620" y="2216484"/>
            <a:ext cx="4972925" cy="2900171"/>
          </a:xfrm>
          <a:prstGeom prst="rect">
            <a:avLst/>
          </a:prstGeom>
          <a:noFill/>
          <a:ln>
            <a:noFill/>
          </a:ln>
        </p:spPr>
      </p:pic>
      <p:sp>
        <p:nvSpPr>
          <p:cNvPr id="6" name="TextBox 5">
            <a:extLst>
              <a:ext uri="{FF2B5EF4-FFF2-40B4-BE49-F238E27FC236}">
                <a16:creationId xmlns:a16="http://schemas.microsoft.com/office/drawing/2014/main" id="{FC18E13B-59D4-4D3F-F331-0D3D7FB44866}"/>
              </a:ext>
            </a:extLst>
          </p:cNvPr>
          <p:cNvSpPr txBox="1"/>
          <p:nvPr/>
        </p:nvSpPr>
        <p:spPr>
          <a:xfrm>
            <a:off x="141514" y="98363"/>
            <a:ext cx="6096000" cy="369332"/>
          </a:xfrm>
          <a:prstGeom prst="rect">
            <a:avLst/>
          </a:prstGeom>
          <a:noFill/>
        </p:spPr>
        <p:txBody>
          <a:bodyPr wrap="square">
            <a:spAutoFit/>
          </a:bodyPr>
          <a:lstStyle/>
          <a:p>
            <a:r>
              <a:rPr lang="en-US" sz="1800" dirty="0"/>
              <a:t>KQ: How did trains change people's lives?</a:t>
            </a:r>
          </a:p>
        </p:txBody>
      </p:sp>
    </p:spTree>
    <p:extLst>
      <p:ext uri="{BB962C8B-B14F-4D97-AF65-F5344CB8AC3E}">
        <p14:creationId xmlns:p14="http://schemas.microsoft.com/office/powerpoint/2010/main" val="4179483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3B3E4-51D1-BBED-2434-EF49CBFD7F64}"/>
              </a:ext>
            </a:extLst>
          </p:cNvPr>
          <p:cNvSpPr>
            <a:spLocks noGrp="1"/>
          </p:cNvSpPr>
          <p:nvPr>
            <p:ph idx="1"/>
          </p:nvPr>
        </p:nvSpPr>
        <p:spPr>
          <a:xfrm>
            <a:off x="473075" y="1139725"/>
            <a:ext cx="10333470" cy="5299813"/>
          </a:xfrm>
        </p:spPr>
        <p:txBody>
          <a:bodyPr/>
          <a:lstStyle/>
          <a:p>
            <a:r>
              <a:rPr lang="en-US"/>
              <a:t>Trains meant goods as well as people could travel faster and further than before.</a:t>
            </a:r>
            <a:endParaRPr lang="en-GB"/>
          </a:p>
        </p:txBody>
      </p:sp>
      <p:sp>
        <p:nvSpPr>
          <p:cNvPr id="3" name="Title 2">
            <a:extLst>
              <a:ext uri="{FF2B5EF4-FFF2-40B4-BE49-F238E27FC236}">
                <a16:creationId xmlns:a16="http://schemas.microsoft.com/office/drawing/2014/main" id="{498811FF-59B1-0ACA-EAE1-A41A1CDB2429}"/>
              </a:ext>
            </a:extLst>
          </p:cNvPr>
          <p:cNvSpPr>
            <a:spLocks noGrp="1"/>
          </p:cNvSpPr>
          <p:nvPr>
            <p:ph type="title"/>
          </p:nvPr>
        </p:nvSpPr>
        <p:spPr/>
        <p:txBody>
          <a:bodyPr/>
          <a:lstStyle/>
          <a:p>
            <a:r>
              <a:rPr lang="en-GB"/>
              <a:t>The history of trains</a:t>
            </a:r>
          </a:p>
        </p:txBody>
      </p:sp>
      <p:sp>
        <p:nvSpPr>
          <p:cNvPr id="4" name="Text Placeholder 3">
            <a:extLst>
              <a:ext uri="{FF2B5EF4-FFF2-40B4-BE49-F238E27FC236}">
                <a16:creationId xmlns:a16="http://schemas.microsoft.com/office/drawing/2014/main" id="{39C3EE11-B17D-D715-947B-0C5E9EFCA91B}"/>
              </a:ext>
            </a:extLst>
          </p:cNvPr>
          <p:cNvSpPr>
            <a:spLocks noGrp="1"/>
          </p:cNvSpPr>
          <p:nvPr>
            <p:ph type="body" sz="quarter" idx="10"/>
          </p:nvPr>
        </p:nvSpPr>
        <p:spPr/>
        <p:txBody>
          <a:bodyPr/>
          <a:lstStyle/>
          <a:p>
            <a:r>
              <a:rPr lang="en-US"/>
              <a:t>Lesson 5:</a:t>
            </a:r>
            <a:endParaRPr lang="en-GB"/>
          </a:p>
        </p:txBody>
      </p:sp>
      <p:pic>
        <p:nvPicPr>
          <p:cNvPr id="6" name="Picture 5">
            <a:extLst>
              <a:ext uri="{FF2B5EF4-FFF2-40B4-BE49-F238E27FC236}">
                <a16:creationId xmlns:a16="http://schemas.microsoft.com/office/drawing/2014/main" id="{02E949E1-5E03-4698-AD56-AF51F501D2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663406" y="2241137"/>
            <a:ext cx="5952808" cy="3997539"/>
          </a:xfrm>
          <a:prstGeom prst="rect">
            <a:avLst/>
          </a:prstGeom>
          <a:noFill/>
          <a:ln>
            <a:noFill/>
          </a:ln>
        </p:spPr>
      </p:pic>
      <p:sp>
        <p:nvSpPr>
          <p:cNvPr id="5" name="TextBox 4">
            <a:extLst>
              <a:ext uri="{FF2B5EF4-FFF2-40B4-BE49-F238E27FC236}">
                <a16:creationId xmlns:a16="http://schemas.microsoft.com/office/drawing/2014/main" id="{E3B5EC55-49BD-56F2-1B5A-BA85199DB312}"/>
              </a:ext>
            </a:extLst>
          </p:cNvPr>
          <p:cNvSpPr txBox="1"/>
          <p:nvPr/>
        </p:nvSpPr>
        <p:spPr>
          <a:xfrm>
            <a:off x="141514" y="98363"/>
            <a:ext cx="6096000" cy="369332"/>
          </a:xfrm>
          <a:prstGeom prst="rect">
            <a:avLst/>
          </a:prstGeom>
          <a:noFill/>
        </p:spPr>
        <p:txBody>
          <a:bodyPr wrap="square">
            <a:spAutoFit/>
          </a:bodyPr>
          <a:lstStyle/>
          <a:p>
            <a:r>
              <a:rPr lang="en-US" sz="1800" dirty="0"/>
              <a:t>KQ: How did trains change people's lives?</a:t>
            </a:r>
          </a:p>
        </p:txBody>
      </p:sp>
    </p:spTree>
    <p:extLst>
      <p:ext uri="{BB962C8B-B14F-4D97-AF65-F5344CB8AC3E}">
        <p14:creationId xmlns:p14="http://schemas.microsoft.com/office/powerpoint/2010/main" val="1998824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6401-662F-6B3F-C8A3-A58913E17E5F}"/>
              </a:ext>
            </a:extLst>
          </p:cNvPr>
          <p:cNvSpPr>
            <a:spLocks noGrp="1"/>
          </p:cNvSpPr>
          <p:nvPr>
            <p:ph type="title"/>
          </p:nvPr>
        </p:nvSpPr>
        <p:spPr/>
        <p:txBody>
          <a:bodyPr/>
          <a:lstStyle/>
          <a:p>
            <a:r>
              <a:rPr lang="en-US"/>
              <a:t>How did trains change people's lives?</a:t>
            </a:r>
            <a:endParaRPr lang="en-GB"/>
          </a:p>
        </p:txBody>
      </p:sp>
      <p:sp>
        <p:nvSpPr>
          <p:cNvPr id="3" name="Text Placeholder 2">
            <a:extLst>
              <a:ext uri="{FF2B5EF4-FFF2-40B4-BE49-F238E27FC236}">
                <a16:creationId xmlns:a16="http://schemas.microsoft.com/office/drawing/2014/main" id="{ED49216F-9F33-A5DE-3C0A-E57992B31AC8}"/>
              </a:ext>
            </a:extLst>
          </p:cNvPr>
          <p:cNvSpPr>
            <a:spLocks noGrp="1"/>
          </p:cNvSpPr>
          <p:nvPr>
            <p:ph type="body" sz="quarter" idx="10"/>
          </p:nvPr>
        </p:nvSpPr>
        <p:spPr/>
        <p:txBody>
          <a:bodyPr/>
          <a:lstStyle/>
          <a:p>
            <a:r>
              <a:rPr lang="en-US"/>
              <a:t>Lesson 5:</a:t>
            </a:r>
            <a:endParaRPr lang="en-GB"/>
          </a:p>
        </p:txBody>
      </p:sp>
      <p:sp>
        <p:nvSpPr>
          <p:cNvPr id="4" name="Text Placeholder 3">
            <a:extLst>
              <a:ext uri="{FF2B5EF4-FFF2-40B4-BE49-F238E27FC236}">
                <a16:creationId xmlns:a16="http://schemas.microsoft.com/office/drawing/2014/main" id="{3D2FD623-B22E-41F7-6927-149E611E2BC1}"/>
              </a:ext>
            </a:extLst>
          </p:cNvPr>
          <p:cNvSpPr>
            <a:spLocks noGrp="1"/>
          </p:cNvSpPr>
          <p:nvPr>
            <p:ph type="body" sz="quarter" idx="11"/>
          </p:nvPr>
        </p:nvSpPr>
        <p:spPr>
          <a:xfrm>
            <a:off x="5772150" y="1659687"/>
            <a:ext cx="4511386" cy="1924341"/>
          </a:xfrm>
          <a:prstGeom prst="wedgeRoundRectCallout">
            <a:avLst>
              <a:gd name="adj1" fmla="val -48954"/>
              <a:gd name="adj2" fmla="val 78330"/>
              <a:gd name="adj3" fmla="val 16667"/>
            </a:avLst>
          </a:prstGeom>
        </p:spPr>
        <p:txBody>
          <a:bodyPr>
            <a:normAutofit lnSpcReduction="10000"/>
          </a:bodyPr>
          <a:lstStyle/>
          <a:p>
            <a:r>
              <a:rPr lang="en-US"/>
              <a:t>How do you think life would be different today if trains had not been invented? </a:t>
            </a:r>
            <a:endParaRPr lang="en-GB"/>
          </a:p>
        </p:txBody>
      </p:sp>
      <p:pic>
        <p:nvPicPr>
          <p:cNvPr id="6" name="Picture 5" descr="A cartoon of a person holding a book&#10;&#10;Description automatically generated">
            <a:extLst>
              <a:ext uri="{FF2B5EF4-FFF2-40B4-BE49-F238E27FC236}">
                <a16:creationId xmlns:a16="http://schemas.microsoft.com/office/drawing/2014/main" id="{7BC5CE1B-02A6-D317-848A-9DCD38B420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6293" y="2044557"/>
            <a:ext cx="2769512" cy="4320000"/>
          </a:xfrm>
          <a:prstGeom prst="rect">
            <a:avLst/>
          </a:prstGeom>
        </p:spPr>
      </p:pic>
    </p:spTree>
    <p:extLst>
      <p:ext uri="{BB962C8B-B14F-4D97-AF65-F5344CB8AC3E}">
        <p14:creationId xmlns:p14="http://schemas.microsoft.com/office/powerpoint/2010/main" val="4175391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0F3AF7-9A1A-24F2-FF8C-E22E9F0C5182}"/>
              </a:ext>
            </a:extLst>
          </p:cNvPr>
          <p:cNvSpPr>
            <a:spLocks noGrp="1"/>
          </p:cNvSpPr>
          <p:nvPr>
            <p:ph type="body" sz="quarter" idx="11"/>
          </p:nvPr>
        </p:nvSpPr>
        <p:spPr/>
        <p:txBody>
          <a:bodyPr/>
          <a:lstStyle/>
          <a:p>
            <a:r>
              <a:rPr lang="en-US"/>
              <a:t>cheaply</a:t>
            </a:r>
          </a:p>
          <a:p>
            <a:r>
              <a:rPr lang="en-US" b="1"/>
              <a:t>station</a:t>
            </a:r>
          </a:p>
        </p:txBody>
      </p:sp>
      <p:sp>
        <p:nvSpPr>
          <p:cNvPr id="3" name="Title 2">
            <a:extLst>
              <a:ext uri="{FF2B5EF4-FFF2-40B4-BE49-F238E27FC236}">
                <a16:creationId xmlns:a16="http://schemas.microsoft.com/office/drawing/2014/main" id="{10877C18-5D72-ADA5-91E6-0BE9B30F0523}"/>
              </a:ext>
            </a:extLst>
          </p:cNvPr>
          <p:cNvSpPr>
            <a:spLocks noGrp="1"/>
          </p:cNvSpPr>
          <p:nvPr>
            <p:ph type="title"/>
          </p:nvPr>
        </p:nvSpPr>
        <p:spPr/>
        <p:txBody>
          <a:bodyPr/>
          <a:lstStyle/>
          <a:p>
            <a:r>
              <a:rPr lang="en-US"/>
              <a:t>How did trains change people's lives?</a:t>
            </a:r>
            <a:endParaRPr lang="en-GB"/>
          </a:p>
        </p:txBody>
      </p:sp>
      <p:sp>
        <p:nvSpPr>
          <p:cNvPr id="4" name="Text Placeholder 3">
            <a:extLst>
              <a:ext uri="{FF2B5EF4-FFF2-40B4-BE49-F238E27FC236}">
                <a16:creationId xmlns:a16="http://schemas.microsoft.com/office/drawing/2014/main" id="{1143FD5B-71B8-72B0-022D-A3BEACCA03F9}"/>
              </a:ext>
            </a:extLst>
          </p:cNvPr>
          <p:cNvSpPr>
            <a:spLocks noGrp="1"/>
          </p:cNvSpPr>
          <p:nvPr>
            <p:ph type="body" sz="quarter" idx="10"/>
          </p:nvPr>
        </p:nvSpPr>
        <p:spPr/>
        <p:txBody>
          <a:bodyPr/>
          <a:lstStyle/>
          <a:p>
            <a:r>
              <a:rPr lang="en-US"/>
              <a:t>Trains could transport people and goods faster and further away.</a:t>
            </a:r>
          </a:p>
          <a:p>
            <a:r>
              <a:rPr lang="en-US"/>
              <a:t>People could go on holiday to the seaside.</a:t>
            </a:r>
          </a:p>
          <a:p>
            <a:r>
              <a:rPr lang="en-US"/>
              <a:t>Towns grew up around train stations.</a:t>
            </a:r>
            <a:endParaRPr lang="en-GB"/>
          </a:p>
        </p:txBody>
      </p:sp>
      <p:sp>
        <p:nvSpPr>
          <p:cNvPr id="5" name="Text Placeholder 4">
            <a:extLst>
              <a:ext uri="{FF2B5EF4-FFF2-40B4-BE49-F238E27FC236}">
                <a16:creationId xmlns:a16="http://schemas.microsoft.com/office/drawing/2014/main" id="{B38A92A0-7A81-1322-6D73-AA84EF23D6CB}"/>
              </a:ext>
            </a:extLst>
          </p:cNvPr>
          <p:cNvSpPr>
            <a:spLocks noGrp="1"/>
          </p:cNvSpPr>
          <p:nvPr>
            <p:ph type="body" sz="quarter" idx="12"/>
          </p:nvPr>
        </p:nvSpPr>
        <p:spPr/>
        <p:txBody>
          <a:bodyPr/>
          <a:lstStyle/>
          <a:p>
            <a:r>
              <a:rPr lang="en-US"/>
              <a:t>Lesson 5:</a:t>
            </a:r>
            <a:endParaRPr lang="en-GB"/>
          </a:p>
        </p:txBody>
      </p:sp>
      <p:pic>
        <p:nvPicPr>
          <p:cNvPr id="7" name="Picture 6" descr="A cartoon of a child with a backpack&#10;&#10;Description automatically generated with medium confidence">
            <a:extLst>
              <a:ext uri="{FF2B5EF4-FFF2-40B4-BE49-F238E27FC236}">
                <a16:creationId xmlns:a16="http://schemas.microsoft.com/office/drawing/2014/main" id="{6B2BC054-9B82-0B3B-8F7D-179EA5AB21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9035" y="2743879"/>
            <a:ext cx="2769511" cy="4320000"/>
          </a:xfrm>
          <a:prstGeom prst="rect">
            <a:avLst/>
          </a:prstGeom>
        </p:spPr>
      </p:pic>
    </p:spTree>
    <p:extLst>
      <p:ext uri="{BB962C8B-B14F-4D97-AF65-F5344CB8AC3E}">
        <p14:creationId xmlns:p14="http://schemas.microsoft.com/office/powerpoint/2010/main" val="120426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BF83D7-2D93-CF58-876A-7DB53829E41C}"/>
              </a:ext>
            </a:extLst>
          </p:cNvPr>
          <p:cNvSpPr txBox="1">
            <a:spLocks/>
          </p:cNvSpPr>
          <p:nvPr/>
        </p:nvSpPr>
        <p:spPr>
          <a:xfrm>
            <a:off x="3266688" y="2268909"/>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600" b="0" i="0" u="none" strike="noStrike" kern="1200" cap="none" spc="0" normalizeH="0" baseline="0" noProof="0">
                <a:ln>
                  <a:noFill/>
                </a:ln>
                <a:solidFill>
                  <a:prstClr val="black"/>
                </a:solidFill>
                <a:effectLst/>
                <a:uLnTx/>
                <a:uFillTx/>
                <a:latin typeface="+mj-lt"/>
                <a:ea typeface="Microsoft Sans Serif" panose="020B0604020202020204" pitchFamily="34" charset="0"/>
                <a:cs typeface="Microsoft Sans Serif" panose="020B0604020202020204" pitchFamily="34" charset="0"/>
              </a:rPr>
              <a:t>fright</a:t>
            </a:r>
          </a:p>
        </p:txBody>
      </p:sp>
      <p:sp>
        <p:nvSpPr>
          <p:cNvPr id="3" name="TextBox 2">
            <a:extLst>
              <a:ext uri="{FF2B5EF4-FFF2-40B4-BE49-F238E27FC236}">
                <a16:creationId xmlns:a16="http://schemas.microsoft.com/office/drawing/2014/main" id="{8BFCDE9F-0155-A4C3-A015-01CA48678D8D}"/>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320506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53297-2FF5-7BC6-6903-A848B4318124}"/>
              </a:ext>
            </a:extLst>
          </p:cNvPr>
          <p:cNvSpPr txBox="1">
            <a:spLocks/>
          </p:cNvSpPr>
          <p:nvPr/>
        </p:nvSpPr>
        <p:spPr>
          <a:xfrm>
            <a:off x="3418840" y="214153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600" b="0" i="0" u="none" strike="noStrike" kern="1200" cap="none" spc="0" normalizeH="0" baseline="0" noProof="0">
                <a:ln>
                  <a:noFill/>
                </a:ln>
                <a:solidFill>
                  <a:prstClr val="black"/>
                </a:solidFill>
                <a:effectLst/>
                <a:uLnTx/>
                <a:uFillTx/>
                <a:latin typeface="+mj-lt"/>
                <a:ea typeface="Microsoft Sans Serif"/>
                <a:cs typeface="Microsoft Sans Serif"/>
              </a:rPr>
              <a:t>child</a:t>
            </a:r>
            <a:endParaRPr kumimoji="0" lang="en-GB" sz="16600" b="0" i="0" u="none" strike="noStrike" kern="1200" cap="none" spc="0" normalizeH="0" baseline="0" noProof="0">
              <a:ln>
                <a:noFill/>
              </a:ln>
              <a:solidFill>
                <a:prstClr val="black"/>
              </a:solidFill>
              <a:effectLst/>
              <a:uLnTx/>
              <a:uFillTx/>
              <a:latin typeface="+mj-lt"/>
              <a:ea typeface="Microsoft Sans Serif" panose="020B0604020202020204" pitchFamily="34" charset="0"/>
              <a:cs typeface="Microsoft Sans Serif" panose="020B0604020202020204" pitchFamily="34" charset="0"/>
            </a:endParaRPr>
          </a:p>
        </p:txBody>
      </p:sp>
      <p:sp>
        <p:nvSpPr>
          <p:cNvPr id="2" name="TextBox 1">
            <a:extLst>
              <a:ext uri="{FF2B5EF4-FFF2-40B4-BE49-F238E27FC236}">
                <a16:creationId xmlns:a16="http://schemas.microsoft.com/office/drawing/2014/main" id="{4598733D-18A4-7919-8119-B4A99822CBF3}"/>
              </a:ext>
            </a:extLst>
          </p:cNvPr>
          <p:cNvSpPr txBox="1"/>
          <p:nvPr/>
        </p:nvSpPr>
        <p:spPr>
          <a:xfrm>
            <a:off x="205740" y="24791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107034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485B6A-545A-E9E8-0249-86DA2DA4D3C6}"/>
              </a:ext>
            </a:extLst>
          </p:cNvPr>
          <p:cNvSpPr txBox="1">
            <a:spLocks/>
          </p:cNvSpPr>
          <p:nvPr/>
        </p:nvSpPr>
        <p:spPr>
          <a:xfrm>
            <a:off x="4404360" y="227216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600" b="0" i="0" u="none" strike="noStrike" kern="1200" cap="none" spc="0" normalizeH="0" baseline="0" noProof="0">
                <a:ln>
                  <a:noFill/>
                </a:ln>
                <a:solidFill>
                  <a:prstClr val="black"/>
                </a:solidFill>
                <a:effectLst/>
                <a:uLnTx/>
                <a:uFillTx/>
                <a:latin typeface="+mj-lt"/>
                <a:ea typeface="Microsoft Sans Serif"/>
                <a:cs typeface="Microsoft Sans Serif"/>
              </a:rPr>
              <a:t>tie</a:t>
            </a:r>
            <a:endParaRPr kumimoji="0" lang="en-GB" sz="16600" b="0" i="0" u="none" strike="noStrike" kern="1200" cap="none" spc="0" normalizeH="0" baseline="0" noProof="0">
              <a:ln>
                <a:noFill/>
              </a:ln>
              <a:solidFill>
                <a:prstClr val="black"/>
              </a:solidFill>
              <a:effectLst/>
              <a:uLnTx/>
              <a:uFillTx/>
              <a:latin typeface="+mj-lt"/>
              <a:ea typeface="Microsoft Sans Serif" panose="020B0604020202020204" pitchFamily="34" charset="0"/>
              <a:cs typeface="Microsoft Sans Serif" panose="020B0604020202020204" pitchFamily="34" charset="0"/>
            </a:endParaRPr>
          </a:p>
        </p:txBody>
      </p:sp>
      <p:sp>
        <p:nvSpPr>
          <p:cNvPr id="2" name="TextBox 1">
            <a:extLst>
              <a:ext uri="{FF2B5EF4-FFF2-40B4-BE49-F238E27FC236}">
                <a16:creationId xmlns:a16="http://schemas.microsoft.com/office/drawing/2014/main" id="{373BABEA-EB8B-AA55-EB97-0499927AEC9F}"/>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389624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1920966" y="2185080"/>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600">
                <a:latin typeface="+mj-lt"/>
                <a:ea typeface="Microsoft Sans Serif"/>
                <a:cs typeface="Microsoft Sans Serif"/>
              </a:rPr>
              <a:t>powder</a:t>
            </a:r>
          </a:p>
        </p:txBody>
      </p:sp>
      <p:sp>
        <p:nvSpPr>
          <p:cNvPr id="2" name="TextBox 1">
            <a:extLst>
              <a:ext uri="{FF2B5EF4-FFF2-40B4-BE49-F238E27FC236}">
                <a16:creationId xmlns:a16="http://schemas.microsoft.com/office/drawing/2014/main" id="{C5A7369F-E2F0-11CA-8C40-8B6656FF3456}"/>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393329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3542937" y="214153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600">
                <a:latin typeface="+mj-lt"/>
                <a:ea typeface="Microsoft Sans Serif"/>
                <a:cs typeface="Microsoft Sans Serif"/>
              </a:rPr>
              <a:t>milk</a:t>
            </a:r>
          </a:p>
        </p:txBody>
      </p:sp>
      <p:sp>
        <p:nvSpPr>
          <p:cNvPr id="2" name="TextBox 1">
            <a:extLst>
              <a:ext uri="{FF2B5EF4-FFF2-40B4-BE49-F238E27FC236}">
                <a16:creationId xmlns:a16="http://schemas.microsoft.com/office/drawing/2014/main" id="{C6AFA781-56DA-0B24-F779-C0F2C9E61C9B}"/>
              </a:ext>
            </a:extLst>
          </p:cNvPr>
          <p:cNvSpPr txBox="1"/>
          <p:nvPr/>
        </p:nvSpPr>
        <p:spPr>
          <a:xfrm>
            <a:off x="205740" y="237753"/>
            <a:ext cx="6893560" cy="369332"/>
          </a:xfrm>
          <a:prstGeom prst="rect">
            <a:avLst/>
          </a:prstGeom>
          <a:noFill/>
        </p:spPr>
        <p:txBody>
          <a:bodyPr wrap="square">
            <a:spAutoFit/>
          </a:bodyPr>
          <a:lstStyle/>
          <a:p>
            <a:r>
              <a:rPr lang="en-GB"/>
              <a:t>TBAT: read </a:t>
            </a:r>
            <a:r>
              <a:rPr lang="en-GB" err="1"/>
              <a:t>i</a:t>
            </a:r>
            <a:r>
              <a:rPr lang="en-GB"/>
              <a:t>-e /</a:t>
            </a:r>
            <a:r>
              <a:rPr lang="en-GB" err="1"/>
              <a:t>igh</a:t>
            </a:r>
            <a:r>
              <a:rPr lang="en-GB"/>
              <a:t>/ words</a:t>
            </a:r>
          </a:p>
        </p:txBody>
      </p:sp>
    </p:spTree>
    <p:extLst>
      <p:ext uri="{BB962C8B-B14F-4D97-AF65-F5344CB8AC3E}">
        <p14:creationId xmlns:p14="http://schemas.microsoft.com/office/powerpoint/2010/main" val="1000958110"/>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090be19c1e80befd8370101baf0201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34a1bb04fa5b3cec6b98ae2b5f656f2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Props1.xml><?xml version="1.0" encoding="utf-8"?>
<ds:datastoreItem xmlns:ds="http://schemas.openxmlformats.org/officeDocument/2006/customXml" ds:itemID="{C3ADB59C-0E25-4A37-B1BB-784702F56523}"/>
</file>

<file path=customXml/itemProps2.xml><?xml version="1.0" encoding="utf-8"?>
<ds:datastoreItem xmlns:ds="http://schemas.openxmlformats.org/officeDocument/2006/customXml" ds:itemID="{53CA1305-88D6-44AE-98FD-082F863829F7}">
  <ds:schemaRefs>
    <ds:schemaRef ds:uri="http://schemas.microsoft.com/sharepoint/v3/contenttype/forms"/>
  </ds:schemaRefs>
</ds:datastoreItem>
</file>

<file path=customXml/itemProps3.xml><?xml version="1.0" encoding="utf-8"?>
<ds:datastoreItem xmlns:ds="http://schemas.openxmlformats.org/officeDocument/2006/customXml" ds:itemID="{B4F2E53D-8B22-4679-A2A8-75BCB77A4E90}">
  <ds:schemaRefs>
    <ds:schemaRef ds:uri="http://purl.org/dc/dcmitype/"/>
    <ds:schemaRef ds:uri="http://schemas.microsoft.com/office/infopath/2007/PartnerControls"/>
    <ds:schemaRef ds:uri="http://schemas.openxmlformats.org/package/2006/metadata/core-properties"/>
    <ds:schemaRef ds:uri="e255f982-5f1f-41c7-871f-7a91432a5484"/>
    <ds:schemaRef ds:uri="http://schemas.microsoft.com/office/2006/documentManagement/types"/>
    <ds:schemaRef ds:uri="5519ec2d-3025-400a-aa14-bba49a7e18f3"/>
    <ds:schemaRef ds:uri="http://schemas.microsoft.com/office/2006/metadata/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TotalTime>
  <Words>3481</Words>
  <Application>Microsoft Office PowerPoint</Application>
  <PresentationFormat>Widescreen</PresentationFormat>
  <Paragraphs>420</Paragraphs>
  <Slides>48</Slides>
  <Notes>23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0" baseType="lpstr">
      <vt:lpstr>Aptos</vt:lpstr>
      <vt:lpstr>Arial</vt:lpstr>
      <vt:lpstr>Calibri</vt:lpstr>
      <vt:lpstr>Cambria Math</vt:lpstr>
      <vt:lpstr>Century Gothic</vt:lpstr>
      <vt:lpstr>Microsoft Sans Serif</vt:lpstr>
      <vt:lpstr>Sassoon Primary</vt:lpstr>
      <vt:lpstr>Segoe UI</vt:lpstr>
      <vt:lpstr>Symbol</vt:lpstr>
      <vt:lpstr>Wingdings</vt:lpstr>
      <vt:lpstr>Classroom</vt:lpstr>
      <vt:lpstr>Bitmap Image</vt:lpstr>
      <vt:lpstr>Tuesday 18th November 2025</vt:lpstr>
      <vt:lpstr>Morning Challenges:</vt:lpstr>
      <vt:lpstr>TBAT: read i-e /igh/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a sentence using these words</vt:lpstr>
      <vt:lpstr>Number bonds to 7</vt:lpstr>
      <vt:lpstr>TBAT:  add by counting on using a number line or number track</vt:lpstr>
      <vt:lpstr>Can you think of some addition stories for these images?</vt:lpstr>
      <vt:lpstr>Counting on using a number track</vt:lpstr>
      <vt:lpstr>PowerPoint Presentation</vt:lpstr>
      <vt:lpstr>Counting on using a number track</vt:lpstr>
      <vt:lpstr>Counting on using a number line</vt:lpstr>
      <vt:lpstr>Counting on using a number line</vt:lpstr>
      <vt:lpstr>TBAT: add by counting on using a number line or number track</vt:lpstr>
      <vt:lpstr>To add by counting on using a number line or number track</vt:lpstr>
      <vt:lpstr>To add by counting on using a number line or number track</vt:lpstr>
      <vt:lpstr>To add by counting on using a number line or number track</vt:lpstr>
      <vt:lpstr>Unexpected unknown</vt:lpstr>
      <vt:lpstr>Break</vt:lpstr>
      <vt:lpstr>Independent Challenges:</vt:lpstr>
      <vt:lpstr>Lunch</vt:lpstr>
      <vt:lpstr>PowerPoint Presentation</vt:lpstr>
      <vt:lpstr>PowerPoint Presentation</vt:lpstr>
      <vt:lpstr>PowerPoint Presentation</vt:lpstr>
      <vt:lpstr>PowerPoint Presentation</vt:lpstr>
      <vt:lpstr>How did trains change people's lives?</vt:lpstr>
      <vt:lpstr>PowerPoint Presentation</vt:lpstr>
      <vt:lpstr>The history of trains</vt:lpstr>
      <vt:lpstr>The history of trains</vt:lpstr>
      <vt:lpstr>The history of trains</vt:lpstr>
      <vt:lpstr>The history of trains</vt:lpstr>
      <vt:lpstr>How did trains change people's lives?</vt:lpstr>
      <vt:lpstr>How did trains change people's lives?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cp:revision>
  <dcterms:created xsi:type="dcterms:W3CDTF">2025-11-08T08:41:44Z</dcterms:created>
  <dcterms:modified xsi:type="dcterms:W3CDTF">2025-11-16T21:47:34Z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309900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