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88"/>
  </p:notesMasterIdLst>
  <p:sldIdLst>
    <p:sldId id="256" r:id="rId5"/>
    <p:sldId id="281" r:id="rId6"/>
    <p:sldId id="585" r:id="rId7"/>
    <p:sldId id="453" r:id="rId8"/>
    <p:sldId id="457" r:id="rId9"/>
    <p:sldId id="458" r:id="rId10"/>
    <p:sldId id="459" r:id="rId11"/>
    <p:sldId id="460" r:id="rId12"/>
    <p:sldId id="473" r:id="rId13"/>
    <p:sldId id="584" r:id="rId14"/>
    <p:sldId id="454" r:id="rId15"/>
    <p:sldId id="455" r:id="rId16"/>
    <p:sldId id="461" r:id="rId17"/>
    <p:sldId id="462" r:id="rId18"/>
    <p:sldId id="463" r:id="rId19"/>
    <p:sldId id="464" r:id="rId20"/>
    <p:sldId id="465" r:id="rId21"/>
    <p:sldId id="474" r:id="rId22"/>
    <p:sldId id="476" r:id="rId23"/>
    <p:sldId id="471" r:id="rId24"/>
    <p:sldId id="282" r:id="rId25"/>
    <p:sldId id="481" r:id="rId26"/>
    <p:sldId id="291" r:id="rId27"/>
    <p:sldId id="292" r:id="rId28"/>
    <p:sldId id="293" r:id="rId29"/>
    <p:sldId id="294" r:id="rId30"/>
    <p:sldId id="295" r:id="rId31"/>
    <p:sldId id="586" r:id="rId32"/>
    <p:sldId id="587" r:id="rId33"/>
    <p:sldId id="482" r:id="rId34"/>
    <p:sldId id="300" r:id="rId35"/>
    <p:sldId id="299" r:id="rId36"/>
    <p:sldId id="301" r:id="rId37"/>
    <p:sldId id="588" r:id="rId38"/>
    <p:sldId id="589" r:id="rId39"/>
    <p:sldId id="590" r:id="rId40"/>
    <p:sldId id="307" r:id="rId41"/>
    <p:sldId id="591" r:id="rId42"/>
    <p:sldId id="592" r:id="rId43"/>
    <p:sldId id="593" r:id="rId44"/>
    <p:sldId id="594" r:id="rId45"/>
    <p:sldId id="312" r:id="rId46"/>
    <p:sldId id="310" r:id="rId47"/>
    <p:sldId id="311" r:id="rId48"/>
    <p:sldId id="313" r:id="rId49"/>
    <p:sldId id="314" r:id="rId50"/>
    <p:sldId id="315" r:id="rId51"/>
    <p:sldId id="316" r:id="rId52"/>
    <p:sldId id="317" r:id="rId53"/>
    <p:sldId id="318" r:id="rId54"/>
    <p:sldId id="483" r:id="rId55"/>
    <p:sldId id="478" r:id="rId56"/>
    <p:sldId id="487" r:id="rId57"/>
    <p:sldId id="1959" r:id="rId58"/>
    <p:sldId id="486" r:id="rId59"/>
    <p:sldId id="484" r:id="rId60"/>
    <p:sldId id="485" r:id="rId61"/>
    <p:sldId id="1960" r:id="rId62"/>
    <p:sldId id="284" r:id="rId63"/>
    <p:sldId id="269" r:id="rId64"/>
    <p:sldId id="479" r:id="rId65"/>
    <p:sldId id="271" r:id="rId66"/>
    <p:sldId id="270" r:id="rId67"/>
    <p:sldId id="272" r:id="rId68"/>
    <p:sldId id="273" r:id="rId69"/>
    <p:sldId id="583" r:id="rId70"/>
    <p:sldId id="582" r:id="rId71"/>
    <p:sldId id="257" r:id="rId72"/>
    <p:sldId id="258" r:id="rId73"/>
    <p:sldId id="259" r:id="rId74"/>
    <p:sldId id="260" r:id="rId75"/>
    <p:sldId id="263" r:id="rId76"/>
    <p:sldId id="581" r:id="rId77"/>
    <p:sldId id="306" r:id="rId78"/>
    <p:sldId id="309" r:id="rId79"/>
    <p:sldId id="305" r:id="rId80"/>
    <p:sldId id="304" r:id="rId81"/>
    <p:sldId id="303" r:id="rId82"/>
    <p:sldId id="308" r:id="rId83"/>
    <p:sldId id="302" r:id="rId84"/>
    <p:sldId id="298" r:id="rId85"/>
    <p:sldId id="297" r:id="rId86"/>
    <p:sldId id="296" r:id="rId87"/>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8E6B43-0A27-A3C5-01AC-B30502ABDB97}" v="469" dt="2025-11-14T14:10:36.834"/>
    <p1510:client id="{A56279F6-5548-4F0B-8087-7DA791F4C26E}" v="128" dt="2025-11-14T15:48:08.6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63" d="100"/>
          <a:sy n="63" d="100"/>
        </p:scale>
        <p:origin x="61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ED2D943E-4912-4050-8967-AAC5A354CF3C}"/>
    <pc:docChg chg="modSld">
      <pc:chgData name="" userId="" providerId="" clId="Web-{ED2D943E-4912-4050-8967-AAC5A354CF3C}" dt="2025-11-08T08:41:16.305" v="0" actId="20577"/>
      <pc:docMkLst>
        <pc:docMk/>
      </pc:docMkLst>
      <pc:sldChg chg="modSp">
        <pc:chgData name="" userId="" providerId="" clId="Web-{ED2D943E-4912-4050-8967-AAC5A354CF3C}" dt="2025-11-08T08:41:16.305" v="0" actId="20577"/>
        <pc:sldMkLst>
          <pc:docMk/>
          <pc:sldMk cId="109857222" sldId="256"/>
        </pc:sldMkLst>
        <pc:spChg chg="mod">
          <ac:chgData name="" userId="" providerId="" clId="Web-{ED2D943E-4912-4050-8967-AAC5A354CF3C}" dt="2025-11-08T08:41:16.305" v="0" actId="20577"/>
          <ac:spMkLst>
            <pc:docMk/>
            <pc:sldMk cId="109857222" sldId="256"/>
            <ac:spMk id="2" creationId="{00000000-0000-0000-0000-000000000000}"/>
          </ac:spMkLst>
        </pc:spChg>
      </pc:sldChg>
    </pc:docChg>
  </pc:docChgLst>
  <pc:docChgLst>
    <pc:chgData name="A Freel" userId="S::afreel@ohacademy.co.uk::f6dead3d-cc44-4b49-aee1-60fe86f08dbd" providerId="AD" clId="Web-{BF293FC5-4760-A391-17EB-5518B94DE9DB}"/>
    <pc:docChg chg="addSld modSld">
      <pc:chgData name="A Freel" userId="S::afreel@ohacademy.co.uk::f6dead3d-cc44-4b49-aee1-60fe86f08dbd" providerId="AD" clId="Web-{BF293FC5-4760-A391-17EB-5518B94DE9DB}" dt="2025-11-08T09:34:32.247" v="141"/>
      <pc:docMkLst>
        <pc:docMk/>
      </pc:docMkLst>
      <pc:sldChg chg="delSp mod setBg">
        <pc:chgData name="A Freel" userId="S::afreel@ohacademy.co.uk::f6dead3d-cc44-4b49-aee1-60fe86f08dbd" providerId="AD" clId="Web-{BF293FC5-4760-A391-17EB-5518B94DE9DB}" dt="2025-11-08T09:01:26.531" v="1"/>
        <pc:sldMkLst>
          <pc:docMk/>
          <pc:sldMk cId="109857222" sldId="256"/>
        </pc:sldMkLst>
      </pc:sldChg>
      <pc:sldChg chg="modSp add mod setBg">
        <pc:chgData name="A Freel" userId="S::afreel@ohacademy.co.uk::f6dead3d-cc44-4b49-aee1-60fe86f08dbd" providerId="AD" clId="Web-{BF293FC5-4760-A391-17EB-5518B94DE9DB}" dt="2025-11-08T09:34:32.247" v="141"/>
        <pc:sldMkLst>
          <pc:docMk/>
          <pc:sldMk cId="2800895073" sldId="257"/>
        </pc:sldMkLst>
        <pc:spChg chg="mod">
          <ac:chgData name="A Freel" userId="S::afreel@ohacademy.co.uk::f6dead3d-cc44-4b49-aee1-60fe86f08dbd" providerId="AD" clId="Web-{BF293FC5-4760-A391-17EB-5518B94DE9DB}" dt="2025-11-08T09:34:29.590" v="140" actId="20577"/>
          <ac:spMkLst>
            <pc:docMk/>
            <pc:sldMk cId="2800895073" sldId="257"/>
            <ac:spMk id="4" creationId="{81614A1F-7A4F-D9FF-8451-E0D183B915C6}"/>
          </ac:spMkLst>
        </pc:spChg>
        <pc:spChg chg="mod">
          <ac:chgData name="A Freel" userId="S::afreel@ohacademy.co.uk::f6dead3d-cc44-4b49-aee1-60fe86f08dbd" providerId="AD" clId="Web-{BF293FC5-4760-A391-17EB-5518B94DE9DB}" dt="2025-11-08T09:33:25.603" v="124" actId="20577"/>
          <ac:spMkLst>
            <pc:docMk/>
            <pc:sldMk cId="2800895073" sldId="257"/>
            <ac:spMk id="5" creationId="{33B18D58-9628-1EBE-BEEA-A92FCA4D168A}"/>
          </ac:spMkLst>
        </pc:spChg>
      </pc:sldChg>
      <pc:sldChg chg="modSp add mod setBg">
        <pc:chgData name="A Freel" userId="S::afreel@ohacademy.co.uk::f6dead3d-cc44-4b49-aee1-60fe86f08dbd" providerId="AD" clId="Web-{BF293FC5-4760-A391-17EB-5518B94DE9DB}" dt="2025-11-08T09:34:23.746" v="139"/>
        <pc:sldMkLst>
          <pc:docMk/>
          <pc:sldMk cId="2345686498" sldId="258"/>
        </pc:sldMkLst>
        <pc:spChg chg="mod">
          <ac:chgData name="A Freel" userId="S::afreel@ohacademy.co.uk::f6dead3d-cc44-4b49-aee1-60fe86f08dbd" providerId="AD" clId="Web-{BF293FC5-4760-A391-17EB-5518B94DE9DB}" dt="2025-11-08T09:34:19.668" v="138" actId="20577"/>
          <ac:spMkLst>
            <pc:docMk/>
            <pc:sldMk cId="2345686498" sldId="258"/>
            <ac:spMk id="4" creationId="{81614A1F-7A4F-D9FF-8451-E0D183B915C6}"/>
          </ac:spMkLst>
        </pc:spChg>
        <pc:spChg chg="mod">
          <ac:chgData name="A Freel" userId="S::afreel@ohacademy.co.uk::f6dead3d-cc44-4b49-aee1-60fe86f08dbd" providerId="AD" clId="Web-{BF293FC5-4760-A391-17EB-5518B94DE9DB}" dt="2025-11-08T09:33:34.385" v="127" actId="20577"/>
          <ac:spMkLst>
            <pc:docMk/>
            <pc:sldMk cId="2345686498" sldId="258"/>
            <ac:spMk id="5" creationId="{33B18D58-9628-1EBE-BEEA-A92FCA4D168A}"/>
          </ac:spMkLst>
        </pc:spChg>
      </pc:sldChg>
      <pc:sldChg chg="modSp add mod setBg">
        <pc:chgData name="A Freel" userId="S::afreel@ohacademy.co.uk::f6dead3d-cc44-4b49-aee1-60fe86f08dbd" providerId="AD" clId="Web-{BF293FC5-4760-A391-17EB-5518B94DE9DB}" dt="2025-11-08T09:34:14.652" v="137"/>
        <pc:sldMkLst>
          <pc:docMk/>
          <pc:sldMk cId="1932730090" sldId="259"/>
        </pc:sldMkLst>
        <pc:spChg chg="mod">
          <ac:chgData name="A Freel" userId="S::afreel@ohacademy.co.uk::f6dead3d-cc44-4b49-aee1-60fe86f08dbd" providerId="AD" clId="Web-{BF293FC5-4760-A391-17EB-5518B94DE9DB}" dt="2025-11-08T09:34:11.090" v="136" actId="20577"/>
          <ac:spMkLst>
            <pc:docMk/>
            <pc:sldMk cId="1932730090" sldId="259"/>
            <ac:spMk id="4" creationId="{81614A1F-7A4F-D9FF-8451-E0D183B915C6}"/>
          </ac:spMkLst>
        </pc:spChg>
        <pc:spChg chg="mod">
          <ac:chgData name="A Freel" userId="S::afreel@ohacademy.co.uk::f6dead3d-cc44-4b49-aee1-60fe86f08dbd" providerId="AD" clId="Web-{BF293FC5-4760-A391-17EB-5518B94DE9DB}" dt="2025-11-08T09:33:39.963" v="130" actId="20577"/>
          <ac:spMkLst>
            <pc:docMk/>
            <pc:sldMk cId="1932730090" sldId="259"/>
            <ac:spMk id="5" creationId="{33B18D58-9628-1EBE-BEEA-A92FCA4D168A}"/>
          </ac:spMkLst>
        </pc:spChg>
      </pc:sldChg>
      <pc:sldChg chg="modSp add mod setBg">
        <pc:chgData name="A Freel" userId="S::afreel@ohacademy.co.uk::f6dead3d-cc44-4b49-aee1-60fe86f08dbd" providerId="AD" clId="Web-{BF293FC5-4760-A391-17EB-5518B94DE9DB}" dt="2025-11-08T09:34:02.652" v="135" actId="20577"/>
        <pc:sldMkLst>
          <pc:docMk/>
          <pc:sldMk cId="4293015330" sldId="260"/>
        </pc:sldMkLst>
        <pc:spChg chg="mod">
          <ac:chgData name="A Freel" userId="S::afreel@ohacademy.co.uk::f6dead3d-cc44-4b49-aee1-60fe86f08dbd" providerId="AD" clId="Web-{BF293FC5-4760-A391-17EB-5518B94DE9DB}" dt="2025-11-08T09:34:02.652" v="135" actId="20577"/>
          <ac:spMkLst>
            <pc:docMk/>
            <pc:sldMk cId="4293015330" sldId="260"/>
            <ac:spMk id="4" creationId="{81614A1F-7A4F-D9FF-8451-E0D183B915C6}"/>
          </ac:spMkLst>
        </pc:spChg>
        <pc:spChg chg="mod">
          <ac:chgData name="A Freel" userId="S::afreel@ohacademy.co.uk::f6dead3d-cc44-4b49-aee1-60fe86f08dbd" providerId="AD" clId="Web-{BF293FC5-4760-A391-17EB-5518B94DE9DB}" dt="2025-11-08T09:33:44.432" v="133" actId="20577"/>
          <ac:spMkLst>
            <pc:docMk/>
            <pc:sldMk cId="4293015330" sldId="260"/>
            <ac:spMk id="5" creationId="{33B18D58-9628-1EBE-BEEA-A92FCA4D168A}"/>
          </ac:spMkLst>
        </pc:spChg>
      </pc:sldChg>
      <pc:sldChg chg="add mod setBg">
        <pc:chgData name="A Freel" userId="S::afreel@ohacademy.co.uk::f6dead3d-cc44-4b49-aee1-60fe86f08dbd" providerId="AD" clId="Web-{BF293FC5-4760-A391-17EB-5518B94DE9DB}" dt="2025-11-08T09:18:56.443" v="103"/>
        <pc:sldMkLst>
          <pc:docMk/>
          <pc:sldMk cId="2505431011" sldId="269"/>
        </pc:sldMkLst>
      </pc:sldChg>
      <pc:sldChg chg="add mod setBg">
        <pc:chgData name="A Freel" userId="S::afreel@ohacademy.co.uk::f6dead3d-cc44-4b49-aee1-60fe86f08dbd" providerId="AD" clId="Web-{BF293FC5-4760-A391-17EB-5518B94DE9DB}" dt="2025-11-08T09:18:56.537" v="106"/>
        <pc:sldMkLst>
          <pc:docMk/>
          <pc:sldMk cId="2294158482" sldId="270"/>
        </pc:sldMkLst>
      </pc:sldChg>
      <pc:sldChg chg="add mod setBg">
        <pc:chgData name="A Freel" userId="S::afreel@ohacademy.co.uk::f6dead3d-cc44-4b49-aee1-60fe86f08dbd" providerId="AD" clId="Web-{BF293FC5-4760-A391-17EB-5518B94DE9DB}" dt="2025-11-08T09:18:56.505" v="105"/>
        <pc:sldMkLst>
          <pc:docMk/>
          <pc:sldMk cId="1235211840" sldId="271"/>
        </pc:sldMkLst>
      </pc:sldChg>
      <pc:sldChg chg="add mod setBg">
        <pc:chgData name="A Freel" userId="S::afreel@ohacademy.co.uk::f6dead3d-cc44-4b49-aee1-60fe86f08dbd" providerId="AD" clId="Web-{BF293FC5-4760-A391-17EB-5518B94DE9DB}" dt="2025-11-08T09:18:56.568" v="107"/>
        <pc:sldMkLst>
          <pc:docMk/>
          <pc:sldMk cId="3521340105" sldId="272"/>
        </pc:sldMkLst>
      </pc:sldChg>
      <pc:sldChg chg="add mod setBg">
        <pc:chgData name="A Freel" userId="S::afreel@ohacademy.co.uk::f6dead3d-cc44-4b49-aee1-60fe86f08dbd" providerId="AD" clId="Web-{BF293FC5-4760-A391-17EB-5518B94DE9DB}" dt="2025-11-08T09:18:56.599" v="108"/>
        <pc:sldMkLst>
          <pc:docMk/>
          <pc:sldMk cId="2564669461" sldId="273"/>
        </pc:sldMkLst>
      </pc:sldChg>
      <pc:sldChg chg="add mod setBg">
        <pc:chgData name="A Freel" userId="S::afreel@ohacademy.co.uk::f6dead3d-cc44-4b49-aee1-60fe86f08dbd" providerId="AD" clId="Web-{BF293FC5-4760-A391-17EB-5518B94DE9DB}" dt="2025-11-08T09:18:56.396" v="102"/>
        <pc:sldMkLst>
          <pc:docMk/>
          <pc:sldMk cId="3335323644" sldId="284"/>
        </pc:sldMkLst>
      </pc:sldChg>
      <pc:sldChg chg="addSp modSp add mod setBg">
        <pc:chgData name="A Freel" userId="S::afreel@ohacademy.co.uk::f6dead3d-cc44-4b49-aee1-60fe86f08dbd" providerId="AD" clId="Web-{BF293FC5-4760-A391-17EB-5518B94DE9DB}" dt="2025-11-08T09:08:55.949" v="94" actId="20577"/>
        <pc:sldMkLst>
          <pc:docMk/>
          <pc:sldMk cId="2984345456" sldId="296"/>
        </pc:sldMkLst>
        <pc:spChg chg="mod">
          <ac:chgData name="A Freel" userId="S::afreel@ohacademy.co.uk::f6dead3d-cc44-4b49-aee1-60fe86f08dbd" providerId="AD" clId="Web-{BF293FC5-4760-A391-17EB-5518B94DE9DB}" dt="2025-11-08T09:08:55.949" v="94" actId="20577"/>
          <ac:spMkLst>
            <pc:docMk/>
            <pc:sldMk cId="2984345456" sldId="296"/>
            <ac:spMk id="4" creationId="{07ACEFFE-8221-D2A4-B74B-9ECC853B4CF5}"/>
          </ac:spMkLst>
        </pc:spChg>
        <pc:spChg chg="mod">
          <ac:chgData name="A Freel" userId="S::afreel@ohacademy.co.uk::f6dead3d-cc44-4b49-aee1-60fe86f08dbd" providerId="AD" clId="Web-{BF293FC5-4760-A391-17EB-5518B94DE9DB}" dt="2025-11-08T09:06:15.337" v="55" actId="20577"/>
          <ac:spMkLst>
            <pc:docMk/>
            <pc:sldMk cId="2984345456" sldId="296"/>
            <ac:spMk id="5" creationId="{321B3BE3-B567-4C41-A5B5-1DD239A2D128}"/>
          </ac:spMkLst>
        </pc:spChg>
        <pc:spChg chg="mod">
          <ac:chgData name="A Freel" userId="S::afreel@ohacademy.co.uk::f6dead3d-cc44-4b49-aee1-60fe86f08dbd" providerId="AD" clId="Web-{BF293FC5-4760-A391-17EB-5518B94DE9DB}" dt="2025-11-08T09:08:47.684" v="91" actId="20577"/>
          <ac:spMkLst>
            <pc:docMk/>
            <pc:sldMk cId="2984345456" sldId="296"/>
            <ac:spMk id="6" creationId="{71CA5E7B-576A-455A-B9C8-FB2E260FD061}"/>
          </ac:spMkLst>
        </pc:spChg>
        <pc:spChg chg="add">
          <ac:chgData name="A Freel" userId="S::afreel@ohacademy.co.uk::f6dead3d-cc44-4b49-aee1-60fe86f08dbd" providerId="AD" clId="Web-{BF293FC5-4760-A391-17EB-5518B94DE9DB}" dt="2025-11-08T09:08:42.137" v="90"/>
          <ac:spMkLst>
            <pc:docMk/>
            <pc:sldMk cId="2984345456" sldId="296"/>
            <ac:spMk id="8" creationId="{A25DED5B-349E-E086-E241-9D47E1AEC456}"/>
          </ac:spMkLst>
        </pc:spChg>
        <pc:picChg chg="mod">
          <ac:chgData name="A Freel" userId="S::afreel@ohacademy.co.uk::f6dead3d-cc44-4b49-aee1-60fe86f08dbd" providerId="AD" clId="Web-{BF293FC5-4760-A391-17EB-5518B94DE9DB}" dt="2025-11-08T09:08:48.949" v="92" actId="1076"/>
          <ac:picMkLst>
            <pc:docMk/>
            <pc:sldMk cId="2984345456" sldId="296"/>
            <ac:picMk id="7" creationId="{FB275853-B180-BAF7-8DB3-1DC8F57C07A5}"/>
          </ac:picMkLst>
        </pc:picChg>
      </pc:sldChg>
      <pc:sldChg chg="addSp delSp modSp add mod setBg">
        <pc:chgData name="A Freel" userId="S::afreel@ohacademy.co.uk::f6dead3d-cc44-4b49-aee1-60fe86f08dbd" providerId="AD" clId="Web-{BF293FC5-4760-A391-17EB-5518B94DE9DB}" dt="2025-11-08T09:08:38.324" v="89" actId="20577"/>
        <pc:sldMkLst>
          <pc:docMk/>
          <pc:sldMk cId="2916679707" sldId="297"/>
        </pc:sldMkLst>
        <pc:spChg chg="mod">
          <ac:chgData name="A Freel" userId="S::afreel@ohacademy.co.uk::f6dead3d-cc44-4b49-aee1-60fe86f08dbd" providerId="AD" clId="Web-{BF293FC5-4760-A391-17EB-5518B94DE9DB}" dt="2025-11-08T09:08:22.308" v="88" actId="20577"/>
          <ac:spMkLst>
            <pc:docMk/>
            <pc:sldMk cId="2916679707" sldId="297"/>
            <ac:spMk id="2" creationId="{9CD60864-64FD-2835-F405-443DD8B748CF}"/>
          </ac:spMkLst>
        </pc:spChg>
        <pc:spChg chg="mod">
          <ac:chgData name="A Freel" userId="S::afreel@ohacademy.co.uk::f6dead3d-cc44-4b49-aee1-60fe86f08dbd" providerId="AD" clId="Web-{BF293FC5-4760-A391-17EB-5518B94DE9DB}" dt="2025-11-08T09:06:00.883" v="53" actId="20577"/>
          <ac:spMkLst>
            <pc:docMk/>
            <pc:sldMk cId="2916679707" sldId="297"/>
            <ac:spMk id="7" creationId="{58175EC0-BE24-0D61-6CDA-246FAD4A7B5B}"/>
          </ac:spMkLst>
        </pc:spChg>
        <pc:spChg chg="add">
          <ac:chgData name="A Freel" userId="S::afreel@ohacademy.co.uk::f6dead3d-cc44-4b49-aee1-60fe86f08dbd" providerId="AD" clId="Web-{BF293FC5-4760-A391-17EB-5518B94DE9DB}" dt="2025-11-08T09:08:16.996" v="87"/>
          <ac:spMkLst>
            <pc:docMk/>
            <pc:sldMk cId="2916679707" sldId="297"/>
            <ac:spMk id="8" creationId="{5B60CE6D-08B0-9D20-1A43-F72B200B52E1}"/>
          </ac:spMkLst>
        </pc:spChg>
        <pc:spChg chg="mod">
          <ac:chgData name="A Freel" userId="S::afreel@ohacademy.co.uk::f6dead3d-cc44-4b49-aee1-60fe86f08dbd" providerId="AD" clId="Web-{BF293FC5-4760-A391-17EB-5518B94DE9DB}" dt="2025-11-08T09:08:38.324" v="89" actId="20577"/>
          <ac:spMkLst>
            <pc:docMk/>
            <pc:sldMk cId="2916679707" sldId="297"/>
            <ac:spMk id="9" creationId="{B61B7FBB-8541-9926-BAA0-59FAC5ABE460}"/>
          </ac:spMkLst>
        </pc:spChg>
      </pc:sldChg>
      <pc:sldChg chg="addSp modSp add mod setBg">
        <pc:chgData name="A Freel" userId="S::afreel@ohacademy.co.uk::f6dead3d-cc44-4b49-aee1-60fe86f08dbd" providerId="AD" clId="Web-{BF293FC5-4760-A391-17EB-5518B94DE9DB}" dt="2025-11-08T09:08:11.886" v="85" actId="1076"/>
        <pc:sldMkLst>
          <pc:docMk/>
          <pc:sldMk cId="3276847967" sldId="298"/>
        </pc:sldMkLst>
        <pc:spChg chg="add mod">
          <ac:chgData name="A Freel" userId="S::afreel@ohacademy.co.uk::f6dead3d-cc44-4b49-aee1-60fe86f08dbd" providerId="AD" clId="Web-{BF293FC5-4760-A391-17EB-5518B94DE9DB}" dt="2025-11-08T09:05:52.430" v="51" actId="1076"/>
          <ac:spMkLst>
            <pc:docMk/>
            <pc:sldMk cId="3276847967" sldId="298"/>
            <ac:spMk id="3" creationId="{6D6D8E9A-8486-7B16-064F-E078B339C3EC}"/>
          </ac:spMkLst>
        </pc:spChg>
        <pc:spChg chg="mod">
          <ac:chgData name="A Freel" userId="S::afreel@ohacademy.co.uk::f6dead3d-cc44-4b49-aee1-60fe86f08dbd" providerId="AD" clId="Web-{BF293FC5-4760-A391-17EB-5518B94DE9DB}" dt="2025-11-08T09:07:49.355" v="79" actId="20577"/>
          <ac:spMkLst>
            <pc:docMk/>
            <pc:sldMk cId="3276847967" sldId="298"/>
            <ac:spMk id="4" creationId="{07ACEFFE-8221-D2A4-B74B-9ECC853B4CF5}"/>
          </ac:spMkLst>
        </pc:spChg>
        <pc:spChg chg="add">
          <ac:chgData name="A Freel" userId="S::afreel@ohacademy.co.uk::f6dead3d-cc44-4b49-aee1-60fe86f08dbd" providerId="AD" clId="Web-{BF293FC5-4760-A391-17EB-5518B94DE9DB}" dt="2025-11-08T09:08:03.480" v="83"/>
          <ac:spMkLst>
            <pc:docMk/>
            <pc:sldMk cId="3276847967" sldId="298"/>
            <ac:spMk id="6" creationId="{EF3FFD13-D347-B9EF-6A17-D66A641E6EB3}"/>
          </ac:spMkLst>
        </pc:spChg>
        <pc:spChg chg="mod">
          <ac:chgData name="A Freel" userId="S::afreel@ohacademy.co.uk::f6dead3d-cc44-4b49-aee1-60fe86f08dbd" providerId="AD" clId="Web-{BF293FC5-4760-A391-17EB-5518B94DE9DB}" dt="2025-11-08T09:07:55.277" v="80" actId="20577"/>
          <ac:spMkLst>
            <pc:docMk/>
            <pc:sldMk cId="3276847967" sldId="298"/>
            <ac:spMk id="9" creationId="{B61B7FBB-8541-9926-BAA0-59FAC5ABE460}"/>
          </ac:spMkLst>
        </pc:spChg>
        <pc:spChg chg="mod">
          <ac:chgData name="A Freel" userId="S::afreel@ohacademy.co.uk::f6dead3d-cc44-4b49-aee1-60fe86f08dbd" providerId="AD" clId="Web-{BF293FC5-4760-A391-17EB-5518B94DE9DB}" dt="2025-11-08T09:07:59.777" v="81" actId="20577"/>
          <ac:spMkLst>
            <pc:docMk/>
            <pc:sldMk cId="3276847967" sldId="298"/>
            <ac:spMk id="11" creationId="{75A39745-14D4-95E3-9B0D-7BA88FC0D161}"/>
          </ac:spMkLst>
        </pc:spChg>
        <pc:picChg chg="mod">
          <ac:chgData name="A Freel" userId="S::afreel@ohacademy.co.uk::f6dead3d-cc44-4b49-aee1-60fe86f08dbd" providerId="AD" clId="Web-{BF293FC5-4760-A391-17EB-5518B94DE9DB}" dt="2025-11-08T09:08:11.886" v="85" actId="1076"/>
          <ac:picMkLst>
            <pc:docMk/>
            <pc:sldMk cId="3276847967" sldId="298"/>
            <ac:picMk id="2" creationId="{11BD4903-6AFF-9591-7A1E-03D892AAC1C4}"/>
          </ac:picMkLst>
        </pc:picChg>
        <pc:picChg chg="mod">
          <ac:chgData name="A Freel" userId="S::afreel@ohacademy.co.uk::f6dead3d-cc44-4b49-aee1-60fe86f08dbd" providerId="AD" clId="Web-{BF293FC5-4760-A391-17EB-5518B94DE9DB}" dt="2025-11-08T09:05:44.039" v="47" actId="14100"/>
          <ac:picMkLst>
            <pc:docMk/>
            <pc:sldMk cId="3276847967" sldId="298"/>
            <ac:picMk id="10" creationId="{5FD9B703-CC56-062F-EFC9-B9CFA071ADDC}"/>
          </ac:picMkLst>
        </pc:picChg>
      </pc:sldChg>
      <pc:sldChg chg="addSp modSp add mod setBg">
        <pc:chgData name="A Freel" userId="S::afreel@ohacademy.co.uk::f6dead3d-cc44-4b49-aee1-60fe86f08dbd" providerId="AD" clId="Web-{BF293FC5-4760-A391-17EB-5518B94DE9DB}" dt="2025-11-08T09:07:41.370" v="78" actId="20577"/>
        <pc:sldMkLst>
          <pc:docMk/>
          <pc:sldMk cId="3550555048" sldId="302"/>
        </pc:sldMkLst>
        <pc:spChg chg="mod">
          <ac:chgData name="A Freel" userId="S::afreel@ohacademy.co.uk::f6dead3d-cc44-4b49-aee1-60fe86f08dbd" providerId="AD" clId="Web-{BF293FC5-4760-A391-17EB-5518B94DE9DB}" dt="2025-11-08T09:05:27.320" v="44" actId="20577"/>
          <ac:spMkLst>
            <pc:docMk/>
            <pc:sldMk cId="3550555048" sldId="302"/>
            <ac:spMk id="3" creationId="{42AEA82A-CCD9-0760-4364-0B9E11BB4CE6}"/>
          </ac:spMkLst>
        </pc:spChg>
        <pc:spChg chg="mod">
          <ac:chgData name="A Freel" userId="S::afreel@ohacademy.co.uk::f6dead3d-cc44-4b49-aee1-60fe86f08dbd" providerId="AD" clId="Web-{BF293FC5-4760-A391-17EB-5518B94DE9DB}" dt="2025-11-08T09:07:41.370" v="78" actId="20577"/>
          <ac:spMkLst>
            <pc:docMk/>
            <pc:sldMk cId="3550555048" sldId="302"/>
            <ac:spMk id="4" creationId="{07ACEFFE-8221-D2A4-B74B-9ECC853B4CF5}"/>
          </ac:spMkLst>
        </pc:spChg>
        <pc:spChg chg="add">
          <ac:chgData name="A Freel" userId="S::afreel@ohacademy.co.uk::f6dead3d-cc44-4b49-aee1-60fe86f08dbd" providerId="AD" clId="Web-{BF293FC5-4760-A391-17EB-5518B94DE9DB}" dt="2025-11-08T09:07:35.948" v="77"/>
          <ac:spMkLst>
            <pc:docMk/>
            <pc:sldMk cId="3550555048" sldId="302"/>
            <ac:spMk id="5" creationId="{5FCF0E15-D207-F44E-64E1-EF7C0592DC5B}"/>
          </ac:spMkLst>
        </pc:spChg>
        <pc:picChg chg="mod">
          <ac:chgData name="A Freel" userId="S::afreel@ohacademy.co.uk::f6dead3d-cc44-4b49-aee1-60fe86f08dbd" providerId="AD" clId="Web-{BF293FC5-4760-A391-17EB-5518B94DE9DB}" dt="2025-11-08T09:05:31.195" v="46" actId="1076"/>
          <ac:picMkLst>
            <pc:docMk/>
            <pc:sldMk cId="3550555048" sldId="302"/>
            <ac:picMk id="6" creationId="{76024DA3-CF18-2E0E-BC08-691B33094004}"/>
          </ac:picMkLst>
        </pc:picChg>
      </pc:sldChg>
      <pc:sldChg chg="addSp modSp add mod setBg">
        <pc:chgData name="A Freel" userId="S::afreel@ohacademy.co.uk::f6dead3d-cc44-4b49-aee1-60fe86f08dbd" providerId="AD" clId="Web-{BF293FC5-4760-A391-17EB-5518B94DE9DB}" dt="2025-11-08T09:07:20.729" v="72"/>
        <pc:sldMkLst>
          <pc:docMk/>
          <pc:sldMk cId="3177264005" sldId="303"/>
        </pc:sldMkLst>
        <pc:spChg chg="mod">
          <ac:chgData name="A Freel" userId="S::afreel@ohacademy.co.uk::f6dead3d-cc44-4b49-aee1-60fe86f08dbd" providerId="AD" clId="Web-{BF293FC5-4760-A391-17EB-5518B94DE9DB}" dt="2025-11-08T09:05:18.849" v="40" actId="20577"/>
          <ac:spMkLst>
            <pc:docMk/>
            <pc:sldMk cId="3177264005" sldId="303"/>
            <ac:spMk id="3" creationId="{0CD436FE-A133-0085-E488-E1DD0B610742}"/>
          </ac:spMkLst>
        </pc:spChg>
        <pc:spChg chg="add">
          <ac:chgData name="A Freel" userId="S::afreel@ohacademy.co.uk::f6dead3d-cc44-4b49-aee1-60fe86f08dbd" providerId="AD" clId="Web-{BF293FC5-4760-A391-17EB-5518B94DE9DB}" dt="2025-11-08T09:07:20.729" v="72"/>
          <ac:spMkLst>
            <pc:docMk/>
            <pc:sldMk cId="3177264005" sldId="303"/>
            <ac:spMk id="5" creationId="{B77BB780-07AC-5817-62C2-98917C444A71}"/>
          </ac:spMkLst>
        </pc:spChg>
        <pc:spChg chg="mod">
          <ac:chgData name="A Freel" userId="S::afreel@ohacademy.co.uk::f6dead3d-cc44-4b49-aee1-60fe86f08dbd" providerId="AD" clId="Web-{BF293FC5-4760-A391-17EB-5518B94DE9DB}" dt="2025-11-08T09:07:11.339" v="68" actId="20577"/>
          <ac:spMkLst>
            <pc:docMk/>
            <pc:sldMk cId="3177264005" sldId="303"/>
            <ac:spMk id="8" creationId="{A174B651-C996-4DFA-1357-C5F885B0594F}"/>
          </ac:spMkLst>
        </pc:spChg>
        <pc:spChg chg="mod">
          <ac:chgData name="A Freel" userId="S::afreel@ohacademy.co.uk::f6dead3d-cc44-4b49-aee1-60fe86f08dbd" providerId="AD" clId="Web-{BF293FC5-4760-A391-17EB-5518B94DE9DB}" dt="2025-11-08T09:07:19.058" v="71" actId="20577"/>
          <ac:spMkLst>
            <pc:docMk/>
            <pc:sldMk cId="3177264005" sldId="303"/>
            <ac:spMk id="10" creationId="{90485DB1-8CA6-CDE3-BA0F-7E31ACC913EC}"/>
          </ac:spMkLst>
        </pc:spChg>
        <pc:picChg chg="mod">
          <ac:chgData name="A Freel" userId="S::afreel@ohacademy.co.uk::f6dead3d-cc44-4b49-aee1-60fe86f08dbd" providerId="AD" clId="Web-{BF293FC5-4760-A391-17EB-5518B94DE9DB}" dt="2025-11-08T09:07:12.917" v="69" actId="1076"/>
          <ac:picMkLst>
            <pc:docMk/>
            <pc:sldMk cId="3177264005" sldId="303"/>
            <ac:picMk id="9" creationId="{C3030307-14AA-604E-ED17-A151B8BAF98D}"/>
          </ac:picMkLst>
        </pc:picChg>
      </pc:sldChg>
      <pc:sldChg chg="addSp modSp add mod setBg">
        <pc:chgData name="A Freel" userId="S::afreel@ohacademy.co.uk::f6dead3d-cc44-4b49-aee1-60fe86f08dbd" providerId="AD" clId="Web-{BF293FC5-4760-A391-17EB-5518B94DE9DB}" dt="2025-11-08T09:07:03.448" v="66" actId="20577"/>
        <pc:sldMkLst>
          <pc:docMk/>
          <pc:sldMk cId="3636429861" sldId="304"/>
        </pc:sldMkLst>
        <pc:spChg chg="mod">
          <ac:chgData name="A Freel" userId="S::afreel@ohacademy.co.uk::f6dead3d-cc44-4b49-aee1-60fe86f08dbd" providerId="AD" clId="Web-{BF293FC5-4760-A391-17EB-5518B94DE9DB}" dt="2025-11-08T09:07:03.448" v="66" actId="20577"/>
          <ac:spMkLst>
            <pc:docMk/>
            <pc:sldMk cId="3636429861" sldId="304"/>
            <ac:spMk id="4" creationId="{07ACEFFE-8221-D2A4-B74B-9ECC853B4CF5}"/>
          </ac:spMkLst>
        </pc:spChg>
        <pc:spChg chg="mod">
          <ac:chgData name="A Freel" userId="S::afreel@ohacademy.co.uk::f6dead3d-cc44-4b49-aee1-60fe86f08dbd" providerId="AD" clId="Web-{BF293FC5-4760-A391-17EB-5518B94DE9DB}" dt="2025-11-08T09:05:15.333" v="38" actId="20577"/>
          <ac:spMkLst>
            <pc:docMk/>
            <pc:sldMk cId="3636429861" sldId="304"/>
            <ac:spMk id="6" creationId="{B4F22D8C-47A6-D9E2-91B7-5A7DD6815722}"/>
          </ac:spMkLst>
        </pc:spChg>
        <pc:spChg chg="add">
          <ac:chgData name="A Freel" userId="S::afreel@ohacademy.co.uk::f6dead3d-cc44-4b49-aee1-60fe86f08dbd" providerId="AD" clId="Web-{BF293FC5-4760-A391-17EB-5518B94DE9DB}" dt="2025-11-08T09:06:50.870" v="62"/>
          <ac:spMkLst>
            <pc:docMk/>
            <pc:sldMk cId="3636429861" sldId="304"/>
            <ac:spMk id="7" creationId="{11ED5BCB-9207-5E81-E8E4-AFF4FAD8274C}"/>
          </ac:spMkLst>
        </pc:spChg>
        <pc:picChg chg="mod">
          <ac:chgData name="A Freel" userId="S::afreel@ohacademy.co.uk::f6dead3d-cc44-4b49-aee1-60fe86f08dbd" providerId="AD" clId="Web-{BF293FC5-4760-A391-17EB-5518B94DE9DB}" dt="2025-11-08T09:06:55.370" v="64" actId="1076"/>
          <ac:picMkLst>
            <pc:docMk/>
            <pc:sldMk cId="3636429861" sldId="304"/>
            <ac:picMk id="2" creationId="{D4A736FF-BD26-276B-1FB8-3EE3B09E1FE4}"/>
          </ac:picMkLst>
        </pc:picChg>
      </pc:sldChg>
      <pc:sldChg chg="modSp add mod setBg">
        <pc:chgData name="A Freel" userId="S::afreel@ohacademy.co.uk::f6dead3d-cc44-4b49-aee1-60fe86f08dbd" providerId="AD" clId="Web-{BF293FC5-4760-A391-17EB-5518B94DE9DB}" dt="2025-11-08T09:06:46.448" v="61" actId="20577"/>
        <pc:sldMkLst>
          <pc:docMk/>
          <pc:sldMk cId="3861061800" sldId="305"/>
        </pc:sldMkLst>
        <pc:spChg chg="mod">
          <ac:chgData name="A Freel" userId="S::afreel@ohacademy.co.uk::f6dead3d-cc44-4b49-aee1-60fe86f08dbd" providerId="AD" clId="Web-{BF293FC5-4760-A391-17EB-5518B94DE9DB}" dt="2025-11-08T09:06:39.978" v="60" actId="20577"/>
          <ac:spMkLst>
            <pc:docMk/>
            <pc:sldMk cId="3861061800" sldId="305"/>
            <ac:spMk id="3" creationId="{4F2D4F40-E764-56D4-F972-4704D628E5AD}"/>
          </ac:spMkLst>
        </pc:spChg>
        <pc:spChg chg="mod">
          <ac:chgData name="A Freel" userId="S::afreel@ohacademy.co.uk::f6dead3d-cc44-4b49-aee1-60fe86f08dbd" providerId="AD" clId="Web-{BF293FC5-4760-A391-17EB-5518B94DE9DB}" dt="2025-11-08T09:06:46.448" v="61" actId="20577"/>
          <ac:spMkLst>
            <pc:docMk/>
            <pc:sldMk cId="3861061800" sldId="305"/>
            <ac:spMk id="4" creationId="{07ACEFFE-8221-D2A4-B74B-9ECC853B4CF5}"/>
          </ac:spMkLst>
        </pc:spChg>
        <pc:spChg chg="mod">
          <ac:chgData name="A Freel" userId="S::afreel@ohacademy.co.uk::f6dead3d-cc44-4b49-aee1-60fe86f08dbd" providerId="AD" clId="Web-{BF293FC5-4760-A391-17EB-5518B94DE9DB}" dt="2025-11-08T09:05:10.802" v="36" actId="20577"/>
          <ac:spMkLst>
            <pc:docMk/>
            <pc:sldMk cId="3861061800" sldId="305"/>
            <ac:spMk id="9" creationId="{A5D569DB-8238-4E70-93EA-32CC93DC62AA}"/>
          </ac:spMkLst>
        </pc:spChg>
      </pc:sldChg>
      <pc:sldChg chg="modSp add mod setBg">
        <pc:chgData name="A Freel" userId="S::afreel@ohacademy.co.uk::f6dead3d-cc44-4b49-aee1-60fe86f08dbd" providerId="AD" clId="Web-{BF293FC5-4760-A391-17EB-5518B94DE9DB}" dt="2025-11-08T09:06:19.415" v="56" actId="20577"/>
        <pc:sldMkLst>
          <pc:docMk/>
          <pc:sldMk cId="3207115580" sldId="306"/>
        </pc:sldMkLst>
        <pc:spChg chg="mod">
          <ac:chgData name="A Freel" userId="S::afreel@ohacademy.co.uk::f6dead3d-cc44-4b49-aee1-60fe86f08dbd" providerId="AD" clId="Web-{BF293FC5-4760-A391-17EB-5518B94DE9DB}" dt="2025-11-08T09:06:19.415" v="56" actId="20577"/>
          <ac:spMkLst>
            <pc:docMk/>
            <pc:sldMk cId="3207115580" sldId="306"/>
            <ac:spMk id="3" creationId="{4F2D4F40-E764-56D4-F972-4704D628E5AD}"/>
          </ac:spMkLst>
        </pc:spChg>
        <pc:spChg chg="mod">
          <ac:chgData name="A Freel" userId="S::afreel@ohacademy.co.uk::f6dead3d-cc44-4b49-aee1-60fe86f08dbd" providerId="AD" clId="Web-{BF293FC5-4760-A391-17EB-5518B94DE9DB}" dt="2025-11-08T09:04:59.364" v="32" actId="20577"/>
          <ac:spMkLst>
            <pc:docMk/>
            <pc:sldMk cId="3207115580" sldId="306"/>
            <ac:spMk id="6" creationId="{2F6A9282-CF74-08E7-2C49-0BEE0B044064}"/>
          </ac:spMkLst>
        </pc:spChg>
      </pc:sldChg>
      <pc:sldChg chg="addSp modSp add mod setBg">
        <pc:chgData name="A Freel" userId="S::afreel@ohacademy.co.uk::f6dead3d-cc44-4b49-aee1-60fe86f08dbd" providerId="AD" clId="Web-{BF293FC5-4760-A391-17EB-5518B94DE9DB}" dt="2025-11-08T09:07:33.026" v="76"/>
        <pc:sldMkLst>
          <pc:docMk/>
          <pc:sldMk cId="952531615" sldId="308"/>
        </pc:sldMkLst>
        <pc:spChg chg="mod">
          <ac:chgData name="A Freel" userId="S::afreel@ohacademy.co.uk::f6dead3d-cc44-4b49-aee1-60fe86f08dbd" providerId="AD" clId="Web-{BF293FC5-4760-A391-17EB-5518B94DE9DB}" dt="2025-11-08T09:05:23.789" v="42" actId="20577"/>
          <ac:spMkLst>
            <pc:docMk/>
            <pc:sldMk cId="952531615" sldId="308"/>
            <ac:spMk id="6" creationId="{789E4E9C-18CB-BB24-287F-62D6A87917BF}"/>
          </ac:spMkLst>
        </pc:spChg>
        <pc:spChg chg="add">
          <ac:chgData name="A Freel" userId="S::afreel@ohacademy.co.uk::f6dead3d-cc44-4b49-aee1-60fe86f08dbd" providerId="AD" clId="Web-{BF293FC5-4760-A391-17EB-5518B94DE9DB}" dt="2025-11-08T09:07:33.026" v="76"/>
          <ac:spMkLst>
            <pc:docMk/>
            <pc:sldMk cId="952531615" sldId="308"/>
            <ac:spMk id="7" creationId="{5FB83698-2EB0-380E-E81A-2D563B357E9F}"/>
          </ac:spMkLst>
        </pc:spChg>
        <pc:spChg chg="mod">
          <ac:chgData name="A Freel" userId="S::afreel@ohacademy.co.uk::f6dead3d-cc44-4b49-aee1-60fe86f08dbd" providerId="AD" clId="Web-{BF293FC5-4760-A391-17EB-5518B94DE9DB}" dt="2025-11-08T09:07:30.433" v="74" actId="20577"/>
          <ac:spMkLst>
            <pc:docMk/>
            <pc:sldMk cId="952531615" sldId="308"/>
            <ac:spMk id="8" creationId="{A174B651-C996-4DFA-1357-C5F885B0594F}"/>
          </ac:spMkLst>
        </pc:spChg>
        <pc:picChg chg="mod">
          <ac:chgData name="A Freel" userId="S::afreel@ohacademy.co.uk::f6dead3d-cc44-4b49-aee1-60fe86f08dbd" providerId="AD" clId="Web-{BF293FC5-4760-A391-17EB-5518B94DE9DB}" dt="2025-11-08T09:07:31.730" v="75" actId="1076"/>
          <ac:picMkLst>
            <pc:docMk/>
            <pc:sldMk cId="952531615" sldId="308"/>
            <ac:picMk id="5" creationId="{F7C4BD93-1992-4948-9216-296D9622F3D2}"/>
          </ac:picMkLst>
        </pc:picChg>
      </pc:sldChg>
      <pc:sldChg chg="addSp modSp add mod setBg">
        <pc:chgData name="A Freel" userId="S::afreel@ohacademy.co.uk::f6dead3d-cc44-4b49-aee1-60fe86f08dbd" providerId="AD" clId="Web-{BF293FC5-4760-A391-17EB-5518B94DE9DB}" dt="2025-11-08T09:06:30.103" v="59" actId="20577"/>
        <pc:sldMkLst>
          <pc:docMk/>
          <pc:sldMk cId="2490377462" sldId="309"/>
        </pc:sldMkLst>
        <pc:spChg chg="mod">
          <ac:chgData name="A Freel" userId="S::afreel@ohacademy.co.uk::f6dead3d-cc44-4b49-aee1-60fe86f08dbd" providerId="AD" clId="Web-{BF293FC5-4760-A391-17EB-5518B94DE9DB}" dt="2025-11-08T09:06:30.103" v="59" actId="20577"/>
          <ac:spMkLst>
            <pc:docMk/>
            <pc:sldMk cId="2490377462" sldId="309"/>
            <ac:spMk id="4" creationId="{07ACEFFE-8221-D2A4-B74B-9ECC853B4CF5}"/>
          </ac:spMkLst>
        </pc:spChg>
        <pc:spChg chg="mod">
          <ac:chgData name="A Freel" userId="S::afreel@ohacademy.co.uk::f6dead3d-cc44-4b49-aee1-60fe86f08dbd" providerId="AD" clId="Web-{BF293FC5-4760-A391-17EB-5518B94DE9DB}" dt="2025-11-08T09:05:06.380" v="34" actId="20577"/>
          <ac:spMkLst>
            <pc:docMk/>
            <pc:sldMk cId="2490377462" sldId="309"/>
            <ac:spMk id="5" creationId="{65AE85A2-5AAC-43F7-6390-F9F714D0C74F}"/>
          </ac:spMkLst>
        </pc:spChg>
        <pc:spChg chg="add">
          <ac:chgData name="A Freel" userId="S::afreel@ohacademy.co.uk::f6dead3d-cc44-4b49-aee1-60fe86f08dbd" providerId="AD" clId="Web-{BF293FC5-4760-A391-17EB-5518B94DE9DB}" dt="2025-11-08T09:06:22.993" v="57"/>
          <ac:spMkLst>
            <pc:docMk/>
            <pc:sldMk cId="2490377462" sldId="309"/>
            <ac:spMk id="6" creationId="{76B63494-7B92-9C10-B70B-8A0F83AE64A7}"/>
          </ac:spMkLst>
        </pc:spChg>
      </pc:sldChg>
      <pc:sldChg chg="add mod setBg">
        <pc:chgData name="A Freel" userId="S::afreel@ohacademy.co.uk::f6dead3d-cc44-4b49-aee1-60fe86f08dbd" providerId="AD" clId="Web-{BF293FC5-4760-A391-17EB-5518B94DE9DB}" dt="2025-11-08T09:18:56.474" v="104"/>
        <pc:sldMkLst>
          <pc:docMk/>
          <pc:sldMk cId="245127097" sldId="479"/>
        </pc:sldMkLst>
      </pc:sldChg>
      <pc:sldMasterChg chg="addSldLayout">
        <pc:chgData name="A Freel" userId="S::afreel@ohacademy.co.uk::f6dead3d-cc44-4b49-aee1-60fe86f08dbd" providerId="AD" clId="Web-{BF293FC5-4760-A391-17EB-5518B94DE9DB}" dt="2025-11-08T09:18:46.661" v="96"/>
        <pc:sldMasterMkLst>
          <pc:docMk/>
          <pc:sldMasterMk cId="2460954070" sldId="2147483660"/>
        </pc:sldMasterMkLst>
        <pc:sldLayoutChg chg="add">
          <pc:chgData name="A Freel" userId="S::afreel@ohacademy.co.uk::f6dead3d-cc44-4b49-aee1-60fe86f08dbd" providerId="AD" clId="Web-{BF293FC5-4760-A391-17EB-5518B94DE9DB}" dt="2025-11-08T09:18:46.521" v="95"/>
          <pc:sldLayoutMkLst>
            <pc:docMk/>
            <pc:sldMasterMk cId="2460954070" sldId="2147483660"/>
            <pc:sldLayoutMk cId="4171945370" sldId="2147483672"/>
          </pc:sldLayoutMkLst>
        </pc:sldLayoutChg>
        <pc:sldLayoutChg chg="add">
          <pc:chgData name="A Freel" userId="S::afreel@ohacademy.co.uk::f6dead3d-cc44-4b49-aee1-60fe86f08dbd" providerId="AD" clId="Web-{BF293FC5-4760-A391-17EB-5518B94DE9DB}" dt="2025-11-08T09:18:46.661" v="96"/>
          <pc:sldLayoutMkLst>
            <pc:docMk/>
            <pc:sldMasterMk cId="2460954070" sldId="2147483660"/>
            <pc:sldLayoutMk cId="1646036434" sldId="2147483673"/>
          </pc:sldLayoutMkLst>
        </pc:sldLayoutChg>
      </pc:sldMasterChg>
    </pc:docChg>
  </pc:docChgLst>
  <pc:docChgLst>
    <pc:chgData name="A Freel" userId="S::afreel@ohacademy.co.uk::f6dead3d-cc44-4b49-aee1-60fe86f08dbd" providerId="AD" clId="Web-{1B8E6B43-0A27-A3C5-01AC-B30502ABDB97}"/>
    <pc:docChg chg="addSld delSld modSld">
      <pc:chgData name="A Freel" userId="S::afreel@ohacademy.co.uk::f6dead3d-cc44-4b49-aee1-60fe86f08dbd" providerId="AD" clId="Web-{1B8E6B43-0A27-A3C5-01AC-B30502ABDB97}" dt="2025-11-14T14:10:36.834" v="319" actId="1076"/>
      <pc:docMkLst>
        <pc:docMk/>
      </pc:docMkLst>
      <pc:sldChg chg="modSp">
        <pc:chgData name="A Freel" userId="S::afreel@ohacademy.co.uk::f6dead3d-cc44-4b49-aee1-60fe86f08dbd" providerId="AD" clId="Web-{1B8E6B43-0A27-A3C5-01AC-B30502ABDB97}" dt="2025-11-13T10:14:09.281" v="7" actId="20577"/>
        <pc:sldMkLst>
          <pc:docMk/>
          <pc:sldMk cId="109857222" sldId="256"/>
        </pc:sldMkLst>
        <pc:spChg chg="mod">
          <ac:chgData name="A Freel" userId="S::afreel@ohacademy.co.uk::f6dead3d-cc44-4b49-aee1-60fe86f08dbd" providerId="AD" clId="Web-{1B8E6B43-0A27-A3C5-01AC-B30502ABDB97}" dt="2025-11-13T10:14:09.281" v="7" actId="20577"/>
          <ac:spMkLst>
            <pc:docMk/>
            <pc:sldMk cId="109857222" sldId="256"/>
            <ac:spMk id="2" creationId="{00000000-0000-0000-0000-000000000000}"/>
          </ac:spMkLst>
        </pc:spChg>
      </pc:sldChg>
      <pc:sldChg chg="add del">
        <pc:chgData name="A Freel" userId="S::afreel@ohacademy.co.uk::f6dead3d-cc44-4b49-aee1-60fe86f08dbd" providerId="AD" clId="Web-{1B8E6B43-0A27-A3C5-01AC-B30502ABDB97}" dt="2025-11-13T10:16:22.767" v="51"/>
        <pc:sldMkLst>
          <pc:docMk/>
          <pc:sldMk cId="2800895073" sldId="257"/>
        </pc:sldMkLst>
      </pc:sldChg>
      <pc:sldChg chg="add del">
        <pc:chgData name="A Freel" userId="S::afreel@ohacademy.co.uk::f6dead3d-cc44-4b49-aee1-60fe86f08dbd" providerId="AD" clId="Web-{1B8E6B43-0A27-A3C5-01AC-B30502ABDB97}" dt="2025-11-13T10:16:22.845" v="52"/>
        <pc:sldMkLst>
          <pc:docMk/>
          <pc:sldMk cId="2345686498" sldId="258"/>
        </pc:sldMkLst>
      </pc:sldChg>
      <pc:sldChg chg="add del">
        <pc:chgData name="A Freel" userId="S::afreel@ohacademy.co.uk::f6dead3d-cc44-4b49-aee1-60fe86f08dbd" providerId="AD" clId="Web-{1B8E6B43-0A27-A3C5-01AC-B30502ABDB97}" dt="2025-11-13T10:16:22.939" v="53"/>
        <pc:sldMkLst>
          <pc:docMk/>
          <pc:sldMk cId="1932730090" sldId="259"/>
        </pc:sldMkLst>
      </pc:sldChg>
      <pc:sldChg chg="add del">
        <pc:chgData name="A Freel" userId="S::afreel@ohacademy.co.uk::f6dead3d-cc44-4b49-aee1-60fe86f08dbd" providerId="AD" clId="Web-{1B8E6B43-0A27-A3C5-01AC-B30502ABDB97}" dt="2025-11-13T10:16:22.986" v="54"/>
        <pc:sldMkLst>
          <pc:docMk/>
          <pc:sldMk cId="4293015330" sldId="260"/>
        </pc:sldMkLst>
      </pc:sldChg>
      <pc:sldChg chg="add">
        <pc:chgData name="A Freel" userId="S::afreel@ohacademy.co.uk::f6dead3d-cc44-4b49-aee1-60fe86f08dbd" providerId="AD" clId="Web-{1B8E6B43-0A27-A3C5-01AC-B30502ABDB97}" dt="2025-11-13T10:14:18.031" v="9"/>
        <pc:sldMkLst>
          <pc:docMk/>
          <pc:sldMk cId="2256358434" sldId="263"/>
        </pc:sldMkLst>
      </pc:sldChg>
      <pc:sldChg chg="addSp modSp add del">
        <pc:chgData name="A Freel" userId="S::afreel@ohacademy.co.uk::f6dead3d-cc44-4b49-aee1-60fe86f08dbd" providerId="AD" clId="Web-{1B8E6B43-0A27-A3C5-01AC-B30502ABDB97}" dt="2025-11-14T13:34:51.706" v="210" actId="14100"/>
        <pc:sldMkLst>
          <pc:docMk/>
          <pc:sldMk cId="2505431011" sldId="269"/>
        </pc:sldMkLst>
        <pc:spChg chg="mod">
          <ac:chgData name="A Freel" userId="S::afreel@ohacademy.co.uk::f6dead3d-cc44-4b49-aee1-60fe86f08dbd" providerId="AD" clId="Web-{1B8E6B43-0A27-A3C5-01AC-B30502ABDB97}" dt="2025-11-13T10:19:07.660" v="101" actId="1076"/>
          <ac:spMkLst>
            <pc:docMk/>
            <pc:sldMk cId="2505431011" sldId="269"/>
            <ac:spMk id="7" creationId="{5E39A35E-9ECE-CB21-F251-66E75B5DDB1F}"/>
          </ac:spMkLst>
        </pc:spChg>
        <pc:spChg chg="add">
          <ac:chgData name="A Freel" userId="S::afreel@ohacademy.co.uk::f6dead3d-cc44-4b49-aee1-60fe86f08dbd" providerId="AD" clId="Web-{1B8E6B43-0A27-A3C5-01AC-B30502ABDB97}" dt="2025-11-13T10:18:47.879" v="94"/>
          <ac:spMkLst>
            <pc:docMk/>
            <pc:sldMk cId="2505431011" sldId="269"/>
            <ac:spMk id="9" creationId="{5F80A5A9-2705-BC23-3B48-EDC926CFE5FE}"/>
          </ac:spMkLst>
        </pc:spChg>
        <pc:spChg chg="mod">
          <ac:chgData name="A Freel" userId="S::afreel@ohacademy.co.uk::f6dead3d-cc44-4b49-aee1-60fe86f08dbd" providerId="AD" clId="Web-{1B8E6B43-0A27-A3C5-01AC-B30502ABDB97}" dt="2025-11-13T10:19:04.379" v="100" actId="1076"/>
          <ac:spMkLst>
            <pc:docMk/>
            <pc:sldMk cId="2505431011" sldId="269"/>
            <ac:spMk id="10" creationId="{F0E4F485-3FE9-4F4F-A42C-ACFD9AC86DE8}"/>
          </ac:spMkLst>
        </pc:spChg>
        <pc:spChg chg="add">
          <ac:chgData name="A Freel" userId="S::afreel@ohacademy.co.uk::f6dead3d-cc44-4b49-aee1-60fe86f08dbd" providerId="AD" clId="Web-{1B8E6B43-0A27-A3C5-01AC-B30502ABDB97}" dt="2025-11-14T13:31:08.769" v="161"/>
          <ac:spMkLst>
            <pc:docMk/>
            <pc:sldMk cId="2505431011" sldId="269"/>
            <ac:spMk id="11" creationId="{A87B2298-B8C9-6FD0-21A7-FB5E92E9A112}"/>
          </ac:spMkLst>
        </pc:spChg>
        <pc:spChg chg="add mod">
          <ac:chgData name="A Freel" userId="S::afreel@ohacademy.co.uk::f6dead3d-cc44-4b49-aee1-60fe86f08dbd" providerId="AD" clId="Web-{1B8E6B43-0A27-A3C5-01AC-B30502ABDB97}" dt="2025-11-14T13:34:51.706" v="210" actId="14100"/>
          <ac:spMkLst>
            <pc:docMk/>
            <pc:sldMk cId="2505431011" sldId="269"/>
            <ac:spMk id="12" creationId="{02EC68A5-A72B-0235-4D0D-A0790A40E4A4}"/>
          </ac:spMkLst>
        </pc:spChg>
        <pc:picChg chg="mod">
          <ac:chgData name="A Freel" userId="S::afreel@ohacademy.co.uk::f6dead3d-cc44-4b49-aee1-60fe86f08dbd" providerId="AD" clId="Web-{1B8E6B43-0A27-A3C5-01AC-B30502ABDB97}" dt="2025-11-14T13:34:01.159" v="172" actId="1076"/>
          <ac:picMkLst>
            <pc:docMk/>
            <pc:sldMk cId="2505431011" sldId="269"/>
            <ac:picMk id="2" creationId="{00000000-0000-0000-0000-000000000000}"/>
          </ac:picMkLst>
        </pc:picChg>
        <pc:picChg chg="mod">
          <ac:chgData name="A Freel" userId="S::afreel@ohacademy.co.uk::f6dead3d-cc44-4b49-aee1-60fe86f08dbd" providerId="AD" clId="Web-{1B8E6B43-0A27-A3C5-01AC-B30502ABDB97}" dt="2025-11-14T13:34:05.159" v="174" actId="1076"/>
          <ac:picMkLst>
            <pc:docMk/>
            <pc:sldMk cId="2505431011" sldId="269"/>
            <ac:picMk id="3" creationId="{00000000-0000-0000-0000-000000000000}"/>
          </ac:picMkLst>
        </pc:picChg>
        <pc:picChg chg="mod">
          <ac:chgData name="A Freel" userId="S::afreel@ohacademy.co.uk::f6dead3d-cc44-4b49-aee1-60fe86f08dbd" providerId="AD" clId="Web-{1B8E6B43-0A27-A3C5-01AC-B30502ABDB97}" dt="2025-11-14T13:33:59.174" v="171" actId="1076"/>
          <ac:picMkLst>
            <pc:docMk/>
            <pc:sldMk cId="2505431011" sldId="269"/>
            <ac:picMk id="4" creationId="{00000000-0000-0000-0000-000000000000}"/>
          </ac:picMkLst>
        </pc:picChg>
        <pc:picChg chg="mod">
          <ac:chgData name="A Freel" userId="S::afreel@ohacademy.co.uk::f6dead3d-cc44-4b49-aee1-60fe86f08dbd" providerId="AD" clId="Web-{1B8E6B43-0A27-A3C5-01AC-B30502ABDB97}" dt="2025-11-14T13:34:02.784" v="173" actId="1076"/>
          <ac:picMkLst>
            <pc:docMk/>
            <pc:sldMk cId="2505431011" sldId="269"/>
            <ac:picMk id="5" creationId="{00000000-0000-0000-0000-000000000000}"/>
          </ac:picMkLst>
        </pc:picChg>
        <pc:picChg chg="mod">
          <ac:chgData name="A Freel" userId="S::afreel@ohacademy.co.uk::f6dead3d-cc44-4b49-aee1-60fe86f08dbd" providerId="AD" clId="Web-{1B8E6B43-0A27-A3C5-01AC-B30502ABDB97}" dt="2025-11-14T13:34:07.393" v="175" actId="1076"/>
          <ac:picMkLst>
            <pc:docMk/>
            <pc:sldMk cId="2505431011" sldId="269"/>
            <ac:picMk id="6" creationId="{00000000-0000-0000-0000-000000000000}"/>
          </ac:picMkLst>
        </pc:picChg>
      </pc:sldChg>
      <pc:sldChg chg="addSp modSp add del">
        <pc:chgData name="A Freel" userId="S::afreel@ohacademy.co.uk::f6dead3d-cc44-4b49-aee1-60fe86f08dbd" providerId="AD" clId="Web-{1B8E6B43-0A27-A3C5-01AC-B30502ABDB97}" dt="2025-11-14T13:31:25.738" v="164"/>
        <pc:sldMkLst>
          <pc:docMk/>
          <pc:sldMk cId="2294158482" sldId="270"/>
        </pc:sldMkLst>
        <pc:spChg chg="add">
          <ac:chgData name="A Freel" userId="S::afreel@ohacademy.co.uk::f6dead3d-cc44-4b49-aee1-60fe86f08dbd" providerId="AD" clId="Web-{1B8E6B43-0A27-A3C5-01AC-B30502ABDB97}" dt="2025-11-13T10:19:22.426" v="104"/>
          <ac:spMkLst>
            <pc:docMk/>
            <pc:sldMk cId="2294158482" sldId="270"/>
            <ac:spMk id="3" creationId="{4016EB11-C654-A9D2-3205-D86F8D02DB03}"/>
          </ac:spMkLst>
        </pc:spChg>
        <pc:spChg chg="add">
          <ac:chgData name="A Freel" userId="S::afreel@ohacademy.co.uk::f6dead3d-cc44-4b49-aee1-60fe86f08dbd" providerId="AD" clId="Web-{1B8E6B43-0A27-A3C5-01AC-B30502ABDB97}" dt="2025-11-14T13:31:25.738" v="164"/>
          <ac:spMkLst>
            <pc:docMk/>
            <pc:sldMk cId="2294158482" sldId="270"/>
            <ac:spMk id="4" creationId="{31A1E02E-1F8A-CBE8-082F-1FAD17453E32}"/>
          </ac:spMkLst>
        </pc:spChg>
        <pc:spChg chg="mod">
          <ac:chgData name="A Freel" userId="S::afreel@ohacademy.co.uk::f6dead3d-cc44-4b49-aee1-60fe86f08dbd" providerId="AD" clId="Web-{1B8E6B43-0A27-A3C5-01AC-B30502ABDB97}" dt="2025-11-13T10:20:22.989" v="119" actId="20577"/>
          <ac:spMkLst>
            <pc:docMk/>
            <pc:sldMk cId="2294158482" sldId="270"/>
            <ac:spMk id="6" creationId="{F0E4F485-3FE9-4F4F-A42C-ACFD9AC86DE8}"/>
          </ac:spMkLst>
        </pc:spChg>
        <pc:picChg chg="mod">
          <ac:chgData name="A Freel" userId="S::afreel@ohacademy.co.uk::f6dead3d-cc44-4b49-aee1-60fe86f08dbd" providerId="AD" clId="Web-{1B8E6B43-0A27-A3C5-01AC-B30502ABDB97}" dt="2025-11-13T10:20:16.067" v="117" actId="1076"/>
          <ac:picMkLst>
            <pc:docMk/>
            <pc:sldMk cId="2294158482" sldId="270"/>
            <ac:picMk id="7" creationId="{00000000-0000-0000-0000-000000000000}"/>
          </ac:picMkLst>
        </pc:picChg>
      </pc:sldChg>
      <pc:sldChg chg="addSp modSp add del">
        <pc:chgData name="A Freel" userId="S::afreel@ohacademy.co.uk::f6dead3d-cc44-4b49-aee1-60fe86f08dbd" providerId="AD" clId="Web-{1B8E6B43-0A27-A3C5-01AC-B30502ABDB97}" dt="2025-11-14T13:31:22.628" v="163"/>
        <pc:sldMkLst>
          <pc:docMk/>
          <pc:sldMk cId="1235211840" sldId="271"/>
        </pc:sldMkLst>
        <pc:spChg chg="add">
          <ac:chgData name="A Freel" userId="S::afreel@ohacademy.co.uk::f6dead3d-cc44-4b49-aee1-60fe86f08dbd" providerId="AD" clId="Web-{1B8E6B43-0A27-A3C5-01AC-B30502ABDB97}" dt="2025-11-13T10:19:19.676" v="103"/>
          <ac:spMkLst>
            <pc:docMk/>
            <pc:sldMk cId="1235211840" sldId="271"/>
            <ac:spMk id="3" creationId="{C70B5A91-825D-7245-140B-574BBF5A453A}"/>
          </ac:spMkLst>
        </pc:spChg>
        <pc:spChg chg="add">
          <ac:chgData name="A Freel" userId="S::afreel@ohacademy.co.uk::f6dead3d-cc44-4b49-aee1-60fe86f08dbd" providerId="AD" clId="Web-{1B8E6B43-0A27-A3C5-01AC-B30502ABDB97}" dt="2025-11-14T13:31:22.628" v="163"/>
          <ac:spMkLst>
            <pc:docMk/>
            <pc:sldMk cId="1235211840" sldId="271"/>
            <ac:spMk id="4" creationId="{6644A9F2-E02F-6BD6-876D-00A8E1AB6123}"/>
          </ac:spMkLst>
        </pc:spChg>
        <pc:spChg chg="mod">
          <ac:chgData name="A Freel" userId="S::afreel@ohacademy.co.uk::f6dead3d-cc44-4b49-aee1-60fe86f08dbd" providerId="AD" clId="Web-{1B8E6B43-0A27-A3C5-01AC-B30502ABDB97}" dt="2025-11-13T10:20:51.301" v="122" actId="20577"/>
          <ac:spMkLst>
            <pc:docMk/>
            <pc:sldMk cId="1235211840" sldId="271"/>
            <ac:spMk id="6" creationId="{67682FE1-7ED1-4F49-9B06-8B28B71CBA21}"/>
          </ac:spMkLst>
        </pc:spChg>
        <pc:spChg chg="mod">
          <ac:chgData name="A Freel" userId="S::afreel@ohacademy.co.uk::f6dead3d-cc44-4b49-aee1-60fe86f08dbd" providerId="AD" clId="Web-{1B8E6B43-0A27-A3C5-01AC-B30502ABDB97}" dt="2025-11-13T10:20:57.005" v="124" actId="20577"/>
          <ac:spMkLst>
            <pc:docMk/>
            <pc:sldMk cId="1235211840" sldId="271"/>
            <ac:spMk id="7" creationId="{F0E4F485-3FE9-4F4F-A42C-ACFD9AC86DE8}"/>
          </ac:spMkLst>
        </pc:spChg>
        <pc:picChg chg="mod">
          <ac:chgData name="A Freel" userId="S::afreel@ohacademy.co.uk::f6dead3d-cc44-4b49-aee1-60fe86f08dbd" providerId="AD" clId="Web-{1B8E6B43-0A27-A3C5-01AC-B30502ABDB97}" dt="2025-11-13T10:20:44.270" v="120" actId="1076"/>
          <ac:picMkLst>
            <pc:docMk/>
            <pc:sldMk cId="1235211840" sldId="271"/>
            <ac:picMk id="8" creationId="{00000000-0000-0000-0000-000000000000}"/>
          </ac:picMkLst>
        </pc:picChg>
      </pc:sldChg>
      <pc:sldChg chg="addSp modSp add del">
        <pc:chgData name="A Freel" userId="S::afreel@ohacademy.co.uk::f6dead3d-cc44-4b49-aee1-60fe86f08dbd" providerId="AD" clId="Web-{1B8E6B43-0A27-A3C5-01AC-B30502ABDB97}" dt="2025-11-14T13:31:28.691" v="165"/>
        <pc:sldMkLst>
          <pc:docMk/>
          <pc:sldMk cId="3521340105" sldId="272"/>
        </pc:sldMkLst>
        <pc:spChg chg="add">
          <ac:chgData name="A Freel" userId="S::afreel@ohacademy.co.uk::f6dead3d-cc44-4b49-aee1-60fe86f08dbd" providerId="AD" clId="Web-{1B8E6B43-0A27-A3C5-01AC-B30502ABDB97}" dt="2025-11-13T10:19:31.441" v="105"/>
          <ac:spMkLst>
            <pc:docMk/>
            <pc:sldMk cId="3521340105" sldId="272"/>
            <ac:spMk id="3" creationId="{57BB2D60-7595-930D-4C2E-C2E75F1CE583}"/>
          </ac:spMkLst>
        </pc:spChg>
        <pc:spChg chg="add">
          <ac:chgData name="A Freel" userId="S::afreel@ohacademy.co.uk::f6dead3d-cc44-4b49-aee1-60fe86f08dbd" providerId="AD" clId="Web-{1B8E6B43-0A27-A3C5-01AC-B30502ABDB97}" dt="2025-11-14T13:31:28.691" v="165"/>
          <ac:spMkLst>
            <pc:docMk/>
            <pc:sldMk cId="3521340105" sldId="272"/>
            <ac:spMk id="4" creationId="{729E0DAF-6DE1-3118-F20E-DF875C6DFF53}"/>
          </ac:spMkLst>
        </pc:spChg>
        <pc:spChg chg="mod">
          <ac:chgData name="A Freel" userId="S::afreel@ohacademy.co.uk::f6dead3d-cc44-4b49-aee1-60fe86f08dbd" providerId="AD" clId="Web-{1B8E6B43-0A27-A3C5-01AC-B30502ABDB97}" dt="2025-11-13T10:20:05.442" v="114" actId="20577"/>
          <ac:spMkLst>
            <pc:docMk/>
            <pc:sldMk cId="3521340105" sldId="272"/>
            <ac:spMk id="7" creationId="{67682FE1-7ED1-4F49-9B06-8B28B71CBA21}"/>
          </ac:spMkLst>
        </pc:spChg>
        <pc:spChg chg="mod">
          <ac:chgData name="A Freel" userId="S::afreel@ohacademy.co.uk::f6dead3d-cc44-4b49-aee1-60fe86f08dbd" providerId="AD" clId="Web-{1B8E6B43-0A27-A3C5-01AC-B30502ABDB97}" dt="2025-11-13T10:20:12.957" v="116" actId="1076"/>
          <ac:spMkLst>
            <pc:docMk/>
            <pc:sldMk cId="3521340105" sldId="272"/>
            <ac:spMk id="8" creationId="{F0E4F485-3FE9-4F4F-A42C-ACFD9AC86DE8}"/>
          </ac:spMkLst>
        </pc:spChg>
        <pc:picChg chg="mod">
          <ac:chgData name="A Freel" userId="S::afreel@ohacademy.co.uk::f6dead3d-cc44-4b49-aee1-60fe86f08dbd" providerId="AD" clId="Web-{1B8E6B43-0A27-A3C5-01AC-B30502ABDB97}" dt="2025-11-13T10:20:01.192" v="112" actId="1076"/>
          <ac:picMkLst>
            <pc:docMk/>
            <pc:sldMk cId="3521340105" sldId="272"/>
            <ac:picMk id="9" creationId="{00000000-0000-0000-0000-000000000000}"/>
          </ac:picMkLst>
        </pc:picChg>
      </pc:sldChg>
      <pc:sldChg chg="addSp modSp add del">
        <pc:chgData name="A Freel" userId="S::afreel@ohacademy.co.uk::f6dead3d-cc44-4b49-aee1-60fe86f08dbd" providerId="AD" clId="Web-{1B8E6B43-0A27-A3C5-01AC-B30502ABDB97}" dt="2025-11-14T13:31:30.706" v="166"/>
        <pc:sldMkLst>
          <pc:docMk/>
          <pc:sldMk cId="2564669461" sldId="273"/>
        </pc:sldMkLst>
        <pc:spChg chg="add">
          <ac:chgData name="A Freel" userId="S::afreel@ohacademy.co.uk::f6dead3d-cc44-4b49-aee1-60fe86f08dbd" providerId="AD" clId="Web-{1B8E6B43-0A27-A3C5-01AC-B30502ABDB97}" dt="2025-11-13T10:19:35.519" v="106"/>
          <ac:spMkLst>
            <pc:docMk/>
            <pc:sldMk cId="2564669461" sldId="273"/>
            <ac:spMk id="4" creationId="{30919851-7432-3D5A-766E-3F1193365CF2}"/>
          </ac:spMkLst>
        </pc:spChg>
        <pc:spChg chg="add">
          <ac:chgData name="A Freel" userId="S::afreel@ohacademy.co.uk::f6dead3d-cc44-4b49-aee1-60fe86f08dbd" providerId="AD" clId="Web-{1B8E6B43-0A27-A3C5-01AC-B30502ABDB97}" dt="2025-11-14T13:31:30.706" v="166"/>
          <ac:spMkLst>
            <pc:docMk/>
            <pc:sldMk cId="2564669461" sldId="273"/>
            <ac:spMk id="5" creationId="{68BB29EF-7114-F3CF-EC4B-3E93FCAF73A9}"/>
          </ac:spMkLst>
        </pc:spChg>
        <pc:spChg chg="mod">
          <ac:chgData name="A Freel" userId="S::afreel@ohacademy.co.uk::f6dead3d-cc44-4b49-aee1-60fe86f08dbd" providerId="AD" clId="Web-{1B8E6B43-0A27-A3C5-01AC-B30502ABDB97}" dt="2025-11-13T10:19:52.098" v="109" actId="1076"/>
          <ac:spMkLst>
            <pc:docMk/>
            <pc:sldMk cId="2564669461" sldId="273"/>
            <ac:spMk id="7" creationId="{67682FE1-7ED1-4F49-9B06-8B28B71CBA21}"/>
          </ac:spMkLst>
        </pc:spChg>
        <pc:spChg chg="mod">
          <ac:chgData name="A Freel" userId="S::afreel@ohacademy.co.uk::f6dead3d-cc44-4b49-aee1-60fe86f08dbd" providerId="AD" clId="Web-{1B8E6B43-0A27-A3C5-01AC-B30502ABDB97}" dt="2025-11-13T10:19:57.676" v="111" actId="20577"/>
          <ac:spMkLst>
            <pc:docMk/>
            <pc:sldMk cId="2564669461" sldId="273"/>
            <ac:spMk id="8" creationId="{F0E4F485-3FE9-4F4F-A42C-ACFD9AC86DE8}"/>
          </ac:spMkLst>
        </pc:spChg>
        <pc:picChg chg="mod">
          <ac:chgData name="A Freel" userId="S::afreel@ohacademy.co.uk::f6dead3d-cc44-4b49-aee1-60fe86f08dbd" providerId="AD" clId="Web-{1B8E6B43-0A27-A3C5-01AC-B30502ABDB97}" dt="2025-11-13T10:19:48.816" v="108" actId="1076"/>
          <ac:picMkLst>
            <pc:docMk/>
            <pc:sldMk cId="2564669461" sldId="273"/>
            <ac:picMk id="3" creationId="{00000000-0000-0000-0000-000000000000}"/>
          </ac:picMkLst>
        </pc:picChg>
      </pc:sldChg>
      <pc:sldChg chg="addSp delSp modSp add mod setBg">
        <pc:chgData name="A Freel" userId="S::afreel@ohacademy.co.uk::f6dead3d-cc44-4b49-aee1-60fe86f08dbd" providerId="AD" clId="Web-{1B8E6B43-0A27-A3C5-01AC-B30502ABDB97}" dt="2025-11-14T14:10:36.834" v="319" actId="1076"/>
        <pc:sldMkLst>
          <pc:docMk/>
          <pc:sldMk cId="869726090" sldId="281"/>
        </pc:sldMkLst>
        <pc:picChg chg="del">
          <ac:chgData name="A Freel" userId="S::afreel@ohacademy.co.uk::f6dead3d-cc44-4b49-aee1-60fe86f08dbd" providerId="AD" clId="Web-{1B8E6B43-0A27-A3C5-01AC-B30502ABDB97}" dt="2025-11-13T10:17:08.065" v="57"/>
          <ac:picMkLst>
            <pc:docMk/>
            <pc:sldMk cId="869726090" sldId="281"/>
            <ac:picMk id="3" creationId="{426C601D-2228-3BA1-AC41-71A394AA05BE}"/>
          </ac:picMkLst>
        </pc:picChg>
        <pc:picChg chg="add mod">
          <ac:chgData name="A Freel" userId="S::afreel@ohacademy.co.uk::f6dead3d-cc44-4b49-aee1-60fe86f08dbd" providerId="AD" clId="Web-{1B8E6B43-0A27-A3C5-01AC-B30502ABDB97}" dt="2025-11-14T14:10:36.834" v="319" actId="1076"/>
          <ac:picMkLst>
            <pc:docMk/>
            <pc:sldMk cId="869726090" sldId="281"/>
            <ac:picMk id="3" creationId="{ABAB5FF1-E793-3F6A-FB65-AD7B4BBA960E}"/>
          </ac:picMkLst>
        </pc:picChg>
        <pc:picChg chg="del">
          <ac:chgData name="A Freel" userId="S::afreel@ohacademy.co.uk::f6dead3d-cc44-4b49-aee1-60fe86f08dbd" providerId="AD" clId="Web-{1B8E6B43-0A27-A3C5-01AC-B30502ABDB97}" dt="2025-11-13T10:17:11.049" v="59"/>
          <ac:picMkLst>
            <pc:docMk/>
            <pc:sldMk cId="869726090" sldId="281"/>
            <ac:picMk id="6" creationId="{33C147AF-31B1-9512-6067-C3095E15870D}"/>
          </ac:picMkLst>
        </pc:picChg>
        <pc:picChg chg="add mod">
          <ac:chgData name="A Freel" userId="S::afreel@ohacademy.co.uk::f6dead3d-cc44-4b49-aee1-60fe86f08dbd" providerId="AD" clId="Web-{1B8E6B43-0A27-A3C5-01AC-B30502ABDB97}" dt="2025-11-14T14:10:12.630" v="315" actId="14100"/>
          <ac:picMkLst>
            <pc:docMk/>
            <pc:sldMk cId="869726090" sldId="281"/>
            <ac:picMk id="6" creationId="{3917FD6E-FD1F-66AD-CEBA-E719E63C445C}"/>
          </ac:picMkLst>
        </pc:picChg>
        <pc:picChg chg="del">
          <ac:chgData name="A Freel" userId="S::afreel@ohacademy.co.uk::f6dead3d-cc44-4b49-aee1-60fe86f08dbd" providerId="AD" clId="Web-{1B8E6B43-0A27-A3C5-01AC-B30502ABDB97}" dt="2025-11-13T10:17:12.284" v="60"/>
          <ac:picMkLst>
            <pc:docMk/>
            <pc:sldMk cId="869726090" sldId="281"/>
            <ac:picMk id="7" creationId="{8DBBAFD6-5213-A736-0A0F-AC37CB667056}"/>
          </ac:picMkLst>
        </pc:picChg>
        <pc:picChg chg="add mod">
          <ac:chgData name="A Freel" userId="S::afreel@ohacademy.co.uk::f6dead3d-cc44-4b49-aee1-60fe86f08dbd" providerId="AD" clId="Web-{1B8E6B43-0A27-A3C5-01AC-B30502ABDB97}" dt="2025-11-14T14:10:34.146" v="318" actId="14100"/>
          <ac:picMkLst>
            <pc:docMk/>
            <pc:sldMk cId="869726090" sldId="281"/>
            <ac:picMk id="7" creationId="{B73E3592-4F41-FE6D-F0EE-C1D546B461DB}"/>
          </ac:picMkLst>
        </pc:picChg>
        <pc:picChg chg="del">
          <ac:chgData name="A Freel" userId="S::afreel@ohacademy.co.uk::f6dead3d-cc44-4b49-aee1-60fe86f08dbd" providerId="AD" clId="Web-{1B8E6B43-0A27-A3C5-01AC-B30502ABDB97}" dt="2025-11-13T10:17:09.596" v="58"/>
          <ac:picMkLst>
            <pc:docMk/>
            <pc:sldMk cId="869726090" sldId="281"/>
            <ac:picMk id="8" creationId="{4777BF4E-BD2C-EA07-61AE-6B2B7C90747C}"/>
          </ac:picMkLst>
        </pc:picChg>
      </pc:sldChg>
      <pc:sldChg chg="addSp modSp add del">
        <pc:chgData name="A Freel" userId="S::afreel@ohacademy.co.uk::f6dead3d-cc44-4b49-aee1-60fe86f08dbd" providerId="AD" clId="Web-{1B8E6B43-0A27-A3C5-01AC-B30502ABDB97}" dt="2025-11-14T13:33:30.706" v="170" actId="1076"/>
        <pc:sldMkLst>
          <pc:docMk/>
          <pc:sldMk cId="3335323644" sldId="284"/>
        </pc:sldMkLst>
        <pc:spChg chg="mod">
          <ac:chgData name="A Freel" userId="S::afreel@ohacademy.co.uk::f6dead3d-cc44-4b49-aee1-60fe86f08dbd" providerId="AD" clId="Web-{1B8E6B43-0A27-A3C5-01AC-B30502ABDB97}" dt="2025-11-14T13:33:28.706" v="169" actId="20577"/>
          <ac:spMkLst>
            <pc:docMk/>
            <pc:sldMk cId="3335323644" sldId="284"/>
            <ac:spMk id="3" creationId="{A4F8AA78-0FFB-F94A-849E-DE57B1392C71}"/>
          </ac:spMkLst>
        </pc:spChg>
        <pc:spChg chg="add mod">
          <ac:chgData name="A Freel" userId="S::afreel@ohacademy.co.uk::f6dead3d-cc44-4b49-aee1-60fe86f08dbd" providerId="AD" clId="Web-{1B8E6B43-0A27-A3C5-01AC-B30502ABDB97}" dt="2025-11-13T10:18:42.035" v="93" actId="20577"/>
          <ac:spMkLst>
            <pc:docMk/>
            <pc:sldMk cId="3335323644" sldId="284"/>
            <ac:spMk id="4" creationId="{AB595412-346F-4BF5-AF5E-6B2ED1A19F42}"/>
          </ac:spMkLst>
        </pc:spChg>
        <pc:spChg chg="add mod">
          <ac:chgData name="A Freel" userId="S::afreel@ohacademy.co.uk::f6dead3d-cc44-4b49-aee1-60fe86f08dbd" providerId="AD" clId="Web-{1B8E6B43-0A27-A3C5-01AC-B30502ABDB97}" dt="2025-11-14T13:30:56.503" v="160" actId="20577"/>
          <ac:spMkLst>
            <pc:docMk/>
            <pc:sldMk cId="3335323644" sldId="284"/>
            <ac:spMk id="6" creationId="{3867574C-0472-6134-6CA5-C959B8495752}"/>
          </ac:spMkLst>
        </pc:spChg>
        <pc:picChg chg="mod">
          <ac:chgData name="A Freel" userId="S::afreel@ohacademy.co.uk::f6dead3d-cc44-4b49-aee1-60fe86f08dbd" providerId="AD" clId="Web-{1B8E6B43-0A27-A3C5-01AC-B30502ABDB97}" dt="2025-11-14T13:33:30.706" v="170" actId="1076"/>
          <ac:picMkLst>
            <pc:docMk/>
            <pc:sldMk cId="3335323644" sldId="284"/>
            <ac:picMk id="5" creationId="{D8D4DDCE-84D0-D3DB-5E9D-015131993AD2}"/>
          </ac:picMkLst>
        </pc:picChg>
      </pc:sldChg>
      <pc:sldChg chg="addSp modSp add del">
        <pc:chgData name="A Freel" userId="S::afreel@ohacademy.co.uk::f6dead3d-cc44-4b49-aee1-60fe86f08dbd" providerId="AD" clId="Web-{1B8E6B43-0A27-A3C5-01AC-B30502ABDB97}" dt="2025-11-14T13:31:19.847" v="162"/>
        <pc:sldMkLst>
          <pc:docMk/>
          <pc:sldMk cId="245127097" sldId="479"/>
        </pc:sldMkLst>
        <pc:spChg chg="add">
          <ac:chgData name="A Freel" userId="S::afreel@ohacademy.co.uk::f6dead3d-cc44-4b49-aee1-60fe86f08dbd" providerId="AD" clId="Web-{1B8E6B43-0A27-A3C5-01AC-B30502ABDB97}" dt="2025-11-13T10:19:16.566" v="102"/>
          <ac:spMkLst>
            <pc:docMk/>
            <pc:sldMk cId="245127097" sldId="479"/>
            <ac:spMk id="3" creationId="{B54BD4A3-E7AF-5DC0-E016-201A561A2262}"/>
          </ac:spMkLst>
        </pc:spChg>
        <pc:spChg chg="add">
          <ac:chgData name="A Freel" userId="S::afreel@ohacademy.co.uk::f6dead3d-cc44-4b49-aee1-60fe86f08dbd" providerId="AD" clId="Web-{1B8E6B43-0A27-A3C5-01AC-B30502ABDB97}" dt="2025-11-14T13:31:19.847" v="162"/>
          <ac:spMkLst>
            <pc:docMk/>
            <pc:sldMk cId="245127097" sldId="479"/>
            <ac:spMk id="5" creationId="{D30CB663-18A0-2798-3D84-904897F0715F}"/>
          </ac:spMkLst>
        </pc:spChg>
        <pc:spChg chg="mod">
          <ac:chgData name="A Freel" userId="S::afreel@ohacademy.co.uk::f6dead3d-cc44-4b49-aee1-60fe86f08dbd" providerId="AD" clId="Web-{1B8E6B43-0A27-A3C5-01AC-B30502ABDB97}" dt="2025-11-13T10:21:07.895" v="127" actId="20577"/>
          <ac:spMkLst>
            <pc:docMk/>
            <pc:sldMk cId="245127097" sldId="479"/>
            <ac:spMk id="6" creationId="{67682FE1-7ED1-4F49-9B06-8B28B71CBA21}"/>
          </ac:spMkLst>
        </pc:spChg>
        <pc:spChg chg="mod">
          <ac:chgData name="A Freel" userId="S::afreel@ohacademy.co.uk::f6dead3d-cc44-4b49-aee1-60fe86f08dbd" providerId="AD" clId="Web-{1B8E6B43-0A27-A3C5-01AC-B30502ABDB97}" dt="2025-11-13T10:21:16.552" v="130" actId="20577"/>
          <ac:spMkLst>
            <pc:docMk/>
            <pc:sldMk cId="245127097" sldId="479"/>
            <ac:spMk id="7" creationId="{F0E4F485-3FE9-4F4F-A42C-ACFD9AC86DE8}"/>
          </ac:spMkLst>
        </pc:spChg>
        <pc:picChg chg="mod">
          <ac:chgData name="A Freel" userId="S::afreel@ohacademy.co.uk::f6dead3d-cc44-4b49-aee1-60fe86f08dbd" providerId="AD" clId="Web-{1B8E6B43-0A27-A3C5-01AC-B30502ABDB97}" dt="2025-11-13T10:20:59.817" v="125" actId="1076"/>
          <ac:picMkLst>
            <pc:docMk/>
            <pc:sldMk cId="245127097" sldId="479"/>
            <ac:picMk id="4" creationId="{00000000-0000-0000-0000-000000000000}"/>
          </ac:picMkLst>
        </pc:picChg>
      </pc:sldChg>
      <pc:sldChg chg="addSp delSp modSp add mod setBg">
        <pc:chgData name="A Freel" userId="S::afreel@ohacademy.co.uk::f6dead3d-cc44-4b49-aee1-60fe86f08dbd" providerId="AD" clId="Web-{1B8E6B43-0A27-A3C5-01AC-B30502ABDB97}" dt="2025-11-14T13:56:41.299" v="305" actId="14100"/>
        <pc:sldMkLst>
          <pc:docMk/>
          <pc:sldMk cId="1166182221" sldId="581"/>
        </pc:sldMkLst>
        <pc:spChg chg="add mod">
          <ac:chgData name="A Freel" userId="S::afreel@ohacademy.co.uk::f6dead3d-cc44-4b49-aee1-60fe86f08dbd" providerId="AD" clId="Web-{1B8E6B43-0A27-A3C5-01AC-B30502ABDB97}" dt="2025-11-14T13:53:44.248" v="231" actId="20577"/>
          <ac:spMkLst>
            <pc:docMk/>
            <pc:sldMk cId="1166182221" sldId="581"/>
            <ac:spMk id="3" creationId="{593F9B26-F9E3-77AE-E697-AA4168B26CB7}"/>
          </ac:spMkLst>
        </pc:spChg>
        <pc:spChg chg="del">
          <ac:chgData name="A Freel" userId="S::afreel@ohacademy.co.uk::f6dead3d-cc44-4b49-aee1-60fe86f08dbd" providerId="AD" clId="Web-{1B8E6B43-0A27-A3C5-01AC-B30502ABDB97}" dt="2025-11-13T10:13:33.702" v="1"/>
          <ac:spMkLst>
            <pc:docMk/>
            <pc:sldMk cId="1166182221" sldId="581"/>
            <ac:spMk id="3" creationId="{7385DB99-AE1D-DEE3-0598-047FA0E064BC}"/>
          </ac:spMkLst>
        </pc:spChg>
        <pc:spChg chg="add mod">
          <ac:chgData name="A Freel" userId="S::afreel@ohacademy.co.uk::f6dead3d-cc44-4b49-aee1-60fe86f08dbd" providerId="AD" clId="Web-{1B8E6B43-0A27-A3C5-01AC-B30502ABDB97}" dt="2025-11-14T13:56:41.299" v="305" actId="14100"/>
          <ac:spMkLst>
            <pc:docMk/>
            <pc:sldMk cId="1166182221" sldId="581"/>
            <ac:spMk id="13" creationId="{80FB9717-174D-95C3-BA7A-A085671F088B}"/>
          </ac:spMkLst>
        </pc:spChg>
        <pc:spChg chg="del mod">
          <ac:chgData name="A Freel" userId="S::afreel@ohacademy.co.uk::f6dead3d-cc44-4b49-aee1-60fe86f08dbd" providerId="AD" clId="Web-{1B8E6B43-0A27-A3C5-01AC-B30502ABDB97}" dt="2025-11-13T10:13:45.984" v="5"/>
          <ac:spMkLst>
            <pc:docMk/>
            <pc:sldMk cId="1166182221" sldId="581"/>
            <ac:spMk id="14" creationId="{E275953B-0E16-EE7E-1169-1953A00875DE}"/>
          </ac:spMkLst>
        </pc:spChg>
        <pc:picChg chg="del">
          <ac:chgData name="A Freel" userId="S::afreel@ohacademy.co.uk::f6dead3d-cc44-4b49-aee1-60fe86f08dbd" providerId="AD" clId="Web-{1B8E6B43-0A27-A3C5-01AC-B30502ABDB97}" dt="2025-11-13T10:13:42.405" v="4"/>
          <ac:picMkLst>
            <pc:docMk/>
            <pc:sldMk cId="1166182221" sldId="581"/>
            <ac:picMk id="11" creationId="{A54DC2A7-B633-E510-070E-0AAC23B6FFA3}"/>
          </ac:picMkLst>
        </pc:picChg>
        <pc:picChg chg="add mod">
          <ac:chgData name="A Freel" userId="S::afreel@ohacademy.co.uk::f6dead3d-cc44-4b49-aee1-60fe86f08dbd" providerId="AD" clId="Web-{1B8E6B43-0A27-A3C5-01AC-B30502ABDB97}" dt="2025-11-14T13:53:57.358" v="236" actId="1076"/>
          <ac:picMkLst>
            <pc:docMk/>
            <pc:sldMk cId="1166182221" sldId="581"/>
            <ac:picMk id="11" creationId="{E5AA387A-A0CB-D406-CFDB-F197213FCDC5}"/>
          </ac:picMkLst>
        </pc:picChg>
        <pc:picChg chg="add mod">
          <ac:chgData name="A Freel" userId="S::afreel@ohacademy.co.uk::f6dead3d-cc44-4b49-aee1-60fe86f08dbd" providerId="AD" clId="Web-{1B8E6B43-0A27-A3C5-01AC-B30502ABDB97}" dt="2025-11-14T13:56:00.783" v="238" actId="1076"/>
          <ac:picMkLst>
            <pc:docMk/>
            <pc:sldMk cId="1166182221" sldId="581"/>
            <ac:picMk id="12" creationId="{411A37DC-16B2-B17C-CF07-F22E9F552BA2}"/>
          </ac:picMkLst>
        </pc:picChg>
        <pc:picChg chg="del">
          <ac:chgData name="A Freel" userId="S::afreel@ohacademy.co.uk::f6dead3d-cc44-4b49-aee1-60fe86f08dbd" providerId="AD" clId="Web-{1B8E6B43-0A27-A3C5-01AC-B30502ABDB97}" dt="2025-11-13T10:13:35.577" v="2"/>
          <ac:picMkLst>
            <pc:docMk/>
            <pc:sldMk cId="1166182221" sldId="581"/>
            <ac:picMk id="12" creationId="{44D32A22-7500-E217-BCB4-063B915702C6}"/>
          </ac:picMkLst>
        </pc:picChg>
      </pc:sldChg>
      <pc:sldChg chg="add mod setBg">
        <pc:chgData name="A Freel" userId="S::afreel@ohacademy.co.uk::f6dead3d-cc44-4b49-aee1-60fe86f08dbd" providerId="AD" clId="Web-{1B8E6B43-0A27-A3C5-01AC-B30502ABDB97}" dt="2025-11-13T10:14:24.984" v="10"/>
        <pc:sldMkLst>
          <pc:docMk/>
          <pc:sldMk cId="4110216635" sldId="582"/>
        </pc:sldMkLst>
      </pc:sldChg>
      <pc:sldChg chg="addSp delSp modSp new mod setBg">
        <pc:chgData name="A Freel" userId="S::afreel@ohacademy.co.uk::f6dead3d-cc44-4b49-aee1-60fe86f08dbd" providerId="AD" clId="Web-{1B8E6B43-0A27-A3C5-01AC-B30502ABDB97}" dt="2025-11-13T10:16:06.970" v="46"/>
        <pc:sldMkLst>
          <pc:docMk/>
          <pc:sldMk cId="265451402" sldId="583"/>
        </pc:sldMkLst>
        <pc:spChg chg="mod">
          <ac:chgData name="A Freel" userId="S::afreel@ohacademy.co.uk::f6dead3d-cc44-4b49-aee1-60fe86f08dbd" providerId="AD" clId="Web-{1B8E6B43-0A27-A3C5-01AC-B30502ABDB97}" dt="2025-11-13T10:14:57.516" v="40" actId="20577"/>
          <ac:spMkLst>
            <pc:docMk/>
            <pc:sldMk cId="265451402" sldId="583"/>
            <ac:spMk id="2" creationId="{F74854F7-EC20-279A-F4F4-E91120056B39}"/>
          </ac:spMkLst>
        </pc:spChg>
        <pc:spChg chg="del">
          <ac:chgData name="A Freel" userId="S::afreel@ohacademy.co.uk::f6dead3d-cc44-4b49-aee1-60fe86f08dbd" providerId="AD" clId="Web-{1B8E6B43-0A27-A3C5-01AC-B30502ABDB97}" dt="2025-11-13T10:14:59.829" v="41"/>
          <ac:spMkLst>
            <pc:docMk/>
            <pc:sldMk cId="265451402" sldId="583"/>
            <ac:spMk id="3" creationId="{295F2D6D-5EED-A0FC-0500-8A4566A7F2BA}"/>
          </ac:spMkLst>
        </pc:spChg>
        <pc:picChg chg="add mod">
          <ac:chgData name="A Freel" userId="S::afreel@ohacademy.co.uk::f6dead3d-cc44-4b49-aee1-60fe86f08dbd" providerId="AD" clId="Web-{1B8E6B43-0A27-A3C5-01AC-B30502ABDB97}" dt="2025-11-13T10:16:04.908" v="45" actId="1076"/>
          <ac:picMkLst>
            <pc:docMk/>
            <pc:sldMk cId="265451402" sldId="583"/>
            <ac:picMk id="4" creationId="{9A63708D-3CA4-3DCA-2CDA-0979E9011D00}"/>
          </ac:picMkLst>
        </pc:picChg>
      </pc:sldChg>
    </pc:docChg>
  </pc:docChgLst>
  <pc:docChgLst>
    <pc:chgData name="A Freel" userId="S::afreel@ohacademy.co.uk::f6dead3d-cc44-4b49-aee1-60fe86f08dbd" providerId="AD" clId="Web-{ED2D943E-4912-4050-8967-AAC5A354CF3C}"/>
    <pc:docChg chg="modSld">
      <pc:chgData name="A Freel" userId="S::afreel@ohacademy.co.uk::f6dead3d-cc44-4b49-aee1-60fe86f08dbd" providerId="AD" clId="Web-{ED2D943E-4912-4050-8967-AAC5A354CF3C}" dt="2025-11-08T08:41:37.009" v="5" actId="20577"/>
      <pc:docMkLst>
        <pc:docMk/>
      </pc:docMkLst>
      <pc:sldChg chg="modSp">
        <pc:chgData name="A Freel" userId="S::afreel@ohacademy.co.uk::f6dead3d-cc44-4b49-aee1-60fe86f08dbd" providerId="AD" clId="Web-{ED2D943E-4912-4050-8967-AAC5A354CF3C}" dt="2025-11-08T08:41:37.009" v="5" actId="20577"/>
        <pc:sldMkLst>
          <pc:docMk/>
          <pc:sldMk cId="109857222" sldId="256"/>
        </pc:sldMkLst>
        <pc:spChg chg="mod">
          <ac:chgData name="A Freel" userId="S::afreel@ohacademy.co.uk::f6dead3d-cc44-4b49-aee1-60fe86f08dbd" providerId="AD" clId="Web-{ED2D943E-4912-4050-8967-AAC5A354CF3C}" dt="2025-11-08T08:41:37.009" v="5" actId="20577"/>
          <ac:spMkLst>
            <pc:docMk/>
            <pc:sldMk cId="109857222" sldId="256"/>
            <ac:spMk id="2" creationId="{00000000-0000-0000-0000-000000000000}"/>
          </ac:spMkLst>
        </pc:spChg>
      </pc:sldChg>
    </pc:docChg>
  </pc:docChgLst>
  <pc:docChgLst>
    <pc:chgData name="P McKenzie-Cook" userId="6605cc89-aaff-4d80-9ee6-20e4afa4ef0c" providerId="ADAL" clId="{C1EED9DC-9EC8-4349-96AA-3A3934B357C5}"/>
    <pc:docChg chg="custSel addSld delSld modSld sldOrd">
      <pc:chgData name="P McKenzie-Cook" userId="6605cc89-aaff-4d80-9ee6-20e4afa4ef0c" providerId="ADAL" clId="{C1EED9DC-9EC8-4349-96AA-3A3934B357C5}" dt="2025-11-14T15:52:38.700" v="312" actId="20577"/>
      <pc:docMkLst>
        <pc:docMk/>
      </pc:docMkLst>
      <pc:sldChg chg="modSp">
        <pc:chgData name="P McKenzie-Cook" userId="6605cc89-aaff-4d80-9ee6-20e4afa4ef0c" providerId="ADAL" clId="{C1EED9DC-9EC8-4349-96AA-3A3934B357C5}" dt="2025-11-14T14:11:23.536" v="45"/>
        <pc:sldMkLst>
          <pc:docMk/>
          <pc:sldMk cId="109857222" sldId="256"/>
        </pc:sldMkLst>
        <pc:spChg chg="mod">
          <ac:chgData name="P McKenzie-Cook" userId="6605cc89-aaff-4d80-9ee6-20e4afa4ef0c" providerId="ADAL" clId="{C1EED9DC-9EC8-4349-96AA-3A3934B357C5}" dt="2025-11-14T14:11:23.536" v="45"/>
          <ac:spMkLst>
            <pc:docMk/>
            <pc:sldMk cId="109857222" sldId="256"/>
            <ac:spMk id="2" creationId="{00000000-0000-0000-0000-000000000000}"/>
          </ac:spMkLst>
        </pc:spChg>
      </pc:sldChg>
      <pc:sldChg chg="modSp">
        <pc:chgData name="P McKenzie-Cook" userId="6605cc89-aaff-4d80-9ee6-20e4afa4ef0c" providerId="ADAL" clId="{C1EED9DC-9EC8-4349-96AA-3A3934B357C5}" dt="2025-11-14T14:11:23.536" v="45"/>
        <pc:sldMkLst>
          <pc:docMk/>
          <pc:sldMk cId="2256358434" sldId="263"/>
        </pc:sldMkLst>
        <pc:spChg chg="mod">
          <ac:chgData name="P McKenzie-Cook" userId="6605cc89-aaff-4d80-9ee6-20e4afa4ef0c" providerId="ADAL" clId="{C1EED9DC-9EC8-4349-96AA-3A3934B357C5}" dt="2025-11-14T14:11:23.536" v="45"/>
          <ac:spMkLst>
            <pc:docMk/>
            <pc:sldMk cId="2256358434" sldId="263"/>
            <ac:spMk id="239" creationId="{00000000-0000-0000-0000-000000000000}"/>
          </ac:spMkLst>
        </pc:spChg>
      </pc:sldChg>
      <pc:sldChg chg="modSp">
        <pc:chgData name="P McKenzie-Cook" userId="6605cc89-aaff-4d80-9ee6-20e4afa4ef0c" providerId="ADAL" clId="{C1EED9DC-9EC8-4349-96AA-3A3934B357C5}" dt="2025-11-14T14:11:23.536" v="45"/>
        <pc:sldMkLst>
          <pc:docMk/>
          <pc:sldMk cId="869726090" sldId="281"/>
        </pc:sldMkLst>
        <pc:spChg chg="mod">
          <ac:chgData name="P McKenzie-Cook" userId="6605cc89-aaff-4d80-9ee6-20e4afa4ef0c" providerId="ADAL" clId="{C1EED9DC-9EC8-4349-96AA-3A3934B357C5}" dt="2025-11-14T14:11:23.536" v="45"/>
          <ac:spMkLst>
            <pc:docMk/>
            <pc:sldMk cId="869726090" sldId="281"/>
            <ac:spMk id="2" creationId="{D3E55996-49C3-341C-9E60-08338473CDB3}"/>
          </ac:spMkLst>
        </pc:spChg>
      </pc:sldChg>
      <pc:sldChg chg="modSp add mod">
        <pc:chgData name="P McKenzie-Cook" userId="6605cc89-aaff-4d80-9ee6-20e4afa4ef0c" providerId="ADAL" clId="{C1EED9DC-9EC8-4349-96AA-3A3934B357C5}" dt="2025-11-14T14:39:51.285" v="99" actId="2711"/>
        <pc:sldMkLst>
          <pc:docMk/>
          <pc:sldMk cId="692780555" sldId="282"/>
        </pc:sldMkLst>
        <pc:spChg chg="mod">
          <ac:chgData name="P McKenzie-Cook" userId="6605cc89-aaff-4d80-9ee6-20e4afa4ef0c" providerId="ADAL" clId="{C1EED9DC-9EC8-4349-96AA-3A3934B357C5}" dt="2025-11-14T14:39:51.285" v="99" actId="2711"/>
          <ac:spMkLst>
            <pc:docMk/>
            <pc:sldMk cId="692780555" sldId="282"/>
            <ac:spMk id="2" creationId="{0C280795-D4C0-AE93-9838-D4DE6E84D416}"/>
          </ac:spMkLst>
        </pc:spChg>
      </pc:sldChg>
      <pc:sldChg chg="modSp">
        <pc:chgData name="P McKenzie-Cook" userId="6605cc89-aaff-4d80-9ee6-20e4afa4ef0c" providerId="ADAL" clId="{C1EED9DC-9EC8-4349-96AA-3A3934B357C5}" dt="2025-11-14T14:11:23.536" v="45"/>
        <pc:sldMkLst>
          <pc:docMk/>
          <pc:sldMk cId="3335323644" sldId="284"/>
        </pc:sldMkLst>
        <pc:spChg chg="mod">
          <ac:chgData name="P McKenzie-Cook" userId="6605cc89-aaff-4d80-9ee6-20e4afa4ef0c" providerId="ADAL" clId="{C1EED9DC-9EC8-4349-96AA-3A3934B357C5}" dt="2025-11-14T14:11:23.536" v="45"/>
          <ac:spMkLst>
            <pc:docMk/>
            <pc:sldMk cId="3335323644" sldId="284"/>
            <ac:spMk id="2" creationId="{DEAEC8EA-A3E8-31A3-19EC-1443555207E2}"/>
          </ac:spMkLst>
        </pc:spChg>
        <pc:spChg chg="mod">
          <ac:chgData name="P McKenzie-Cook" userId="6605cc89-aaff-4d80-9ee6-20e4afa4ef0c" providerId="ADAL" clId="{C1EED9DC-9EC8-4349-96AA-3A3934B357C5}" dt="2025-11-14T14:11:23.536" v="45"/>
          <ac:spMkLst>
            <pc:docMk/>
            <pc:sldMk cId="3335323644" sldId="284"/>
            <ac:spMk id="3" creationId="{A4F8AA78-0FFB-F94A-849E-DE57B1392C71}"/>
          </ac:spMkLst>
        </pc:spChg>
      </pc:sldChg>
      <pc:sldChg chg="addSp delSp modSp add mod">
        <pc:chgData name="P McKenzie-Cook" userId="6605cc89-aaff-4d80-9ee6-20e4afa4ef0c" providerId="ADAL" clId="{C1EED9DC-9EC8-4349-96AA-3A3934B357C5}" dt="2025-11-14T14:41:14.763" v="116" actId="478"/>
        <pc:sldMkLst>
          <pc:docMk/>
          <pc:sldMk cId="183689620" sldId="291"/>
        </pc:sldMkLst>
        <pc:spChg chg="del">
          <ac:chgData name="P McKenzie-Cook" userId="6605cc89-aaff-4d80-9ee6-20e4afa4ef0c" providerId="ADAL" clId="{C1EED9DC-9EC8-4349-96AA-3A3934B357C5}" dt="2025-11-14T14:41:14.763" v="116" actId="478"/>
          <ac:spMkLst>
            <pc:docMk/>
            <pc:sldMk cId="183689620" sldId="291"/>
            <ac:spMk id="2" creationId="{AB013EE0-E000-54ED-7BB2-E04E091628FB}"/>
          </ac:spMkLst>
        </pc:spChg>
        <pc:spChg chg="add mod">
          <ac:chgData name="P McKenzie-Cook" userId="6605cc89-aaff-4d80-9ee6-20e4afa4ef0c" providerId="ADAL" clId="{C1EED9DC-9EC8-4349-96AA-3A3934B357C5}" dt="2025-11-14T14:40:07.314" v="102"/>
          <ac:spMkLst>
            <pc:docMk/>
            <pc:sldMk cId="183689620" sldId="291"/>
            <ac:spMk id="3" creationId="{68F6DE1D-BD5C-B754-40A8-85EB053D67FC}"/>
          </ac:spMkLst>
        </pc:spChg>
        <pc:picChg chg="mod">
          <ac:chgData name="P McKenzie-Cook" userId="6605cc89-aaff-4d80-9ee6-20e4afa4ef0c" providerId="ADAL" clId="{C1EED9DC-9EC8-4349-96AA-3A3934B357C5}" dt="2025-11-14T14:41:13.053" v="115" actId="14100"/>
          <ac:picMkLst>
            <pc:docMk/>
            <pc:sldMk cId="183689620" sldId="291"/>
            <ac:picMk id="4" creationId="{630DB7B5-8C87-104C-4947-CDC54C722B8F}"/>
          </ac:picMkLst>
        </pc:picChg>
      </pc:sldChg>
      <pc:sldChg chg="addSp modSp add mod">
        <pc:chgData name="P McKenzie-Cook" userId="6605cc89-aaff-4d80-9ee6-20e4afa4ef0c" providerId="ADAL" clId="{C1EED9DC-9EC8-4349-96AA-3A3934B357C5}" dt="2025-11-14T14:41:21.101" v="117" actId="14100"/>
        <pc:sldMkLst>
          <pc:docMk/>
          <pc:sldMk cId="593813987" sldId="292"/>
        </pc:sldMkLst>
        <pc:spChg chg="add mod">
          <ac:chgData name="P McKenzie-Cook" userId="6605cc89-aaff-4d80-9ee6-20e4afa4ef0c" providerId="ADAL" clId="{C1EED9DC-9EC8-4349-96AA-3A3934B357C5}" dt="2025-11-14T14:40:19.488" v="104"/>
          <ac:spMkLst>
            <pc:docMk/>
            <pc:sldMk cId="593813987" sldId="292"/>
            <ac:spMk id="3" creationId="{124D066A-339C-5D5E-C4CF-3F15EE425191}"/>
          </ac:spMkLst>
        </pc:spChg>
        <pc:picChg chg="mod">
          <ac:chgData name="P McKenzie-Cook" userId="6605cc89-aaff-4d80-9ee6-20e4afa4ef0c" providerId="ADAL" clId="{C1EED9DC-9EC8-4349-96AA-3A3934B357C5}" dt="2025-11-14T14:41:21.101" v="117" actId="14100"/>
          <ac:picMkLst>
            <pc:docMk/>
            <pc:sldMk cId="593813987" sldId="292"/>
            <ac:picMk id="4" creationId="{1E49E4B6-BE46-ABC1-77F6-24F04593ABC9}"/>
          </ac:picMkLst>
        </pc:picChg>
      </pc:sldChg>
      <pc:sldChg chg="addSp modSp add mod">
        <pc:chgData name="P McKenzie-Cook" userId="6605cc89-aaff-4d80-9ee6-20e4afa4ef0c" providerId="ADAL" clId="{C1EED9DC-9EC8-4349-96AA-3A3934B357C5}" dt="2025-11-14T14:41:25.483" v="118" actId="14100"/>
        <pc:sldMkLst>
          <pc:docMk/>
          <pc:sldMk cId="22159959" sldId="293"/>
        </pc:sldMkLst>
        <pc:spChg chg="add mod">
          <ac:chgData name="P McKenzie-Cook" userId="6605cc89-aaff-4d80-9ee6-20e4afa4ef0c" providerId="ADAL" clId="{C1EED9DC-9EC8-4349-96AA-3A3934B357C5}" dt="2025-11-14T14:40:28.122" v="105"/>
          <ac:spMkLst>
            <pc:docMk/>
            <pc:sldMk cId="22159959" sldId="293"/>
            <ac:spMk id="3" creationId="{49CCA053-94F3-008F-D546-62F54B195168}"/>
          </ac:spMkLst>
        </pc:spChg>
        <pc:picChg chg="mod">
          <ac:chgData name="P McKenzie-Cook" userId="6605cc89-aaff-4d80-9ee6-20e4afa4ef0c" providerId="ADAL" clId="{C1EED9DC-9EC8-4349-96AA-3A3934B357C5}" dt="2025-11-14T14:41:25.483" v="118" actId="14100"/>
          <ac:picMkLst>
            <pc:docMk/>
            <pc:sldMk cId="22159959" sldId="293"/>
            <ac:picMk id="4" creationId="{2D5993EE-A71E-6A11-AA6E-753B37D27A0E}"/>
          </ac:picMkLst>
        </pc:picChg>
      </pc:sldChg>
      <pc:sldChg chg="addSp modSp add">
        <pc:chgData name="P McKenzie-Cook" userId="6605cc89-aaff-4d80-9ee6-20e4afa4ef0c" providerId="ADAL" clId="{C1EED9DC-9EC8-4349-96AA-3A3934B357C5}" dt="2025-11-14T14:40:29.708" v="106"/>
        <pc:sldMkLst>
          <pc:docMk/>
          <pc:sldMk cId="512678700" sldId="294"/>
        </pc:sldMkLst>
        <pc:spChg chg="add mod">
          <ac:chgData name="P McKenzie-Cook" userId="6605cc89-aaff-4d80-9ee6-20e4afa4ef0c" providerId="ADAL" clId="{C1EED9DC-9EC8-4349-96AA-3A3934B357C5}" dt="2025-11-14T14:40:29.708" v="106"/>
          <ac:spMkLst>
            <pc:docMk/>
            <pc:sldMk cId="512678700" sldId="294"/>
            <ac:spMk id="3" creationId="{CB054D06-7491-F53A-6F6A-0EAFE77BF212}"/>
          </ac:spMkLst>
        </pc:spChg>
      </pc:sldChg>
      <pc:sldChg chg="addSp modSp add mod">
        <pc:chgData name="P McKenzie-Cook" userId="6605cc89-aaff-4d80-9ee6-20e4afa4ef0c" providerId="ADAL" clId="{C1EED9DC-9EC8-4349-96AA-3A3934B357C5}" dt="2025-11-14T14:41:42.288" v="119" actId="14100"/>
        <pc:sldMkLst>
          <pc:docMk/>
          <pc:sldMk cId="2848761847" sldId="295"/>
        </pc:sldMkLst>
        <pc:spChg chg="add mod">
          <ac:chgData name="P McKenzie-Cook" userId="6605cc89-aaff-4d80-9ee6-20e4afa4ef0c" providerId="ADAL" clId="{C1EED9DC-9EC8-4349-96AA-3A3934B357C5}" dt="2025-11-14T14:40:31.311" v="107"/>
          <ac:spMkLst>
            <pc:docMk/>
            <pc:sldMk cId="2848761847" sldId="295"/>
            <ac:spMk id="3" creationId="{14F38571-75E8-0EF3-246B-928CC1E5AD01}"/>
          </ac:spMkLst>
        </pc:spChg>
        <pc:picChg chg="mod">
          <ac:chgData name="P McKenzie-Cook" userId="6605cc89-aaff-4d80-9ee6-20e4afa4ef0c" providerId="ADAL" clId="{C1EED9DC-9EC8-4349-96AA-3A3934B357C5}" dt="2025-11-14T14:41:42.288" v="119" actId="14100"/>
          <ac:picMkLst>
            <pc:docMk/>
            <pc:sldMk cId="2848761847" sldId="295"/>
            <ac:picMk id="4" creationId="{CB3B7F91-FCBA-2A11-002F-2384FD894C86}"/>
          </ac:picMkLst>
        </pc:picChg>
      </pc:sldChg>
      <pc:sldChg chg="addSp modSp add mod">
        <pc:chgData name="P McKenzie-Cook" userId="6605cc89-aaff-4d80-9ee6-20e4afa4ef0c" providerId="ADAL" clId="{C1EED9DC-9EC8-4349-96AA-3A3934B357C5}" dt="2025-11-14T14:42:01.311" v="123"/>
        <pc:sldMkLst>
          <pc:docMk/>
          <pc:sldMk cId="3078049085" sldId="299"/>
        </pc:sldMkLst>
        <pc:spChg chg="add mod">
          <ac:chgData name="P McKenzie-Cook" userId="6605cc89-aaff-4d80-9ee6-20e4afa4ef0c" providerId="ADAL" clId="{C1EED9DC-9EC8-4349-96AA-3A3934B357C5}" dt="2025-11-14T14:42:01.311" v="123"/>
          <ac:spMkLst>
            <pc:docMk/>
            <pc:sldMk cId="3078049085" sldId="299"/>
            <ac:spMk id="3" creationId="{B406D4E2-779A-5FFB-8103-192F65D2CEC3}"/>
          </ac:spMkLst>
        </pc:spChg>
        <pc:picChg chg="mod">
          <ac:chgData name="P McKenzie-Cook" userId="6605cc89-aaff-4d80-9ee6-20e4afa4ef0c" providerId="ADAL" clId="{C1EED9DC-9EC8-4349-96AA-3A3934B357C5}" dt="2025-11-14T14:41:53.532" v="121" actId="14100"/>
          <ac:picMkLst>
            <pc:docMk/>
            <pc:sldMk cId="3078049085" sldId="299"/>
            <ac:picMk id="4" creationId="{F6711F9B-036A-4F88-3151-CDBDE94FAD32}"/>
          </ac:picMkLst>
        </pc:picChg>
      </pc:sldChg>
      <pc:sldChg chg="addSp modSp add mod">
        <pc:chgData name="P McKenzie-Cook" userId="6605cc89-aaff-4d80-9ee6-20e4afa4ef0c" providerId="ADAL" clId="{C1EED9DC-9EC8-4349-96AA-3A3934B357C5}" dt="2025-11-14T14:41:59.806" v="122"/>
        <pc:sldMkLst>
          <pc:docMk/>
          <pc:sldMk cId="1512165861" sldId="300"/>
        </pc:sldMkLst>
        <pc:spChg chg="add mod">
          <ac:chgData name="P McKenzie-Cook" userId="6605cc89-aaff-4d80-9ee6-20e4afa4ef0c" providerId="ADAL" clId="{C1EED9DC-9EC8-4349-96AA-3A3934B357C5}" dt="2025-11-14T14:41:59.806" v="122"/>
          <ac:spMkLst>
            <pc:docMk/>
            <pc:sldMk cId="1512165861" sldId="300"/>
            <ac:spMk id="3" creationId="{D1BEB068-49D6-2A51-30B0-E24B174570A1}"/>
          </ac:spMkLst>
        </pc:spChg>
        <pc:picChg chg="mod">
          <ac:chgData name="P McKenzie-Cook" userId="6605cc89-aaff-4d80-9ee6-20e4afa4ef0c" providerId="ADAL" clId="{C1EED9DC-9EC8-4349-96AA-3A3934B357C5}" dt="2025-11-14T14:41:50.395" v="120" actId="14100"/>
          <ac:picMkLst>
            <pc:docMk/>
            <pc:sldMk cId="1512165861" sldId="300"/>
            <ac:picMk id="4" creationId="{302B7AED-1C8E-A594-A28D-59163FEB0298}"/>
          </ac:picMkLst>
        </pc:picChg>
      </pc:sldChg>
      <pc:sldChg chg="addSp delSp modSp add mod">
        <pc:chgData name="P McKenzie-Cook" userId="6605cc89-aaff-4d80-9ee6-20e4afa4ef0c" providerId="ADAL" clId="{C1EED9DC-9EC8-4349-96AA-3A3934B357C5}" dt="2025-11-14T14:42:07.874" v="126" actId="478"/>
        <pc:sldMkLst>
          <pc:docMk/>
          <pc:sldMk cId="853493793" sldId="301"/>
        </pc:sldMkLst>
        <pc:spChg chg="del">
          <ac:chgData name="P McKenzie-Cook" userId="6605cc89-aaff-4d80-9ee6-20e4afa4ef0c" providerId="ADAL" clId="{C1EED9DC-9EC8-4349-96AA-3A3934B357C5}" dt="2025-11-14T14:42:07.874" v="126" actId="478"/>
          <ac:spMkLst>
            <pc:docMk/>
            <pc:sldMk cId="853493793" sldId="301"/>
            <ac:spMk id="2" creationId="{726DE6A8-406B-A433-6C75-0B3716B68953}"/>
          </ac:spMkLst>
        </pc:spChg>
        <pc:spChg chg="add mod">
          <ac:chgData name="P McKenzie-Cook" userId="6605cc89-aaff-4d80-9ee6-20e4afa4ef0c" providerId="ADAL" clId="{C1EED9DC-9EC8-4349-96AA-3A3934B357C5}" dt="2025-11-14T14:42:02.911" v="124"/>
          <ac:spMkLst>
            <pc:docMk/>
            <pc:sldMk cId="853493793" sldId="301"/>
            <ac:spMk id="3" creationId="{2E4C100F-FDB9-A0E1-4090-314736AB0890}"/>
          </ac:spMkLst>
        </pc:spChg>
      </pc:sldChg>
      <pc:sldChg chg="addSp delSp modSp add mod">
        <pc:chgData name="P McKenzie-Cook" userId="6605cc89-aaff-4d80-9ee6-20e4afa4ef0c" providerId="ADAL" clId="{C1EED9DC-9EC8-4349-96AA-3A3934B357C5}" dt="2025-11-14T14:42:26.603" v="133" actId="478"/>
        <pc:sldMkLst>
          <pc:docMk/>
          <pc:sldMk cId="1083691686" sldId="307"/>
        </pc:sldMkLst>
        <pc:spChg chg="del">
          <ac:chgData name="P McKenzie-Cook" userId="6605cc89-aaff-4d80-9ee6-20e4afa4ef0c" providerId="ADAL" clId="{C1EED9DC-9EC8-4349-96AA-3A3934B357C5}" dt="2025-11-14T14:42:26.603" v="133" actId="478"/>
          <ac:spMkLst>
            <pc:docMk/>
            <pc:sldMk cId="1083691686" sldId="307"/>
            <ac:spMk id="2" creationId="{7BF87319-175F-3321-A5E7-BDEDEABA97FA}"/>
          </ac:spMkLst>
        </pc:spChg>
        <pc:spChg chg="add mod">
          <ac:chgData name="P McKenzie-Cook" userId="6605cc89-aaff-4d80-9ee6-20e4afa4ef0c" providerId="ADAL" clId="{C1EED9DC-9EC8-4349-96AA-3A3934B357C5}" dt="2025-11-14T14:42:24.584" v="132"/>
          <ac:spMkLst>
            <pc:docMk/>
            <pc:sldMk cId="1083691686" sldId="307"/>
            <ac:spMk id="3" creationId="{7E60B268-E242-23B0-8F5F-BFC7B76B5404}"/>
          </ac:spMkLst>
        </pc:spChg>
      </pc:sldChg>
      <pc:sldChg chg="addSp delSp modSp add mod">
        <pc:chgData name="P McKenzie-Cook" userId="6605cc89-aaff-4d80-9ee6-20e4afa4ef0c" providerId="ADAL" clId="{C1EED9DC-9EC8-4349-96AA-3A3934B357C5}" dt="2025-11-14T14:42:47.510" v="145"/>
        <pc:sldMkLst>
          <pc:docMk/>
          <pc:sldMk cId="2004277287" sldId="310"/>
        </pc:sldMkLst>
        <pc:spChg chg="del">
          <ac:chgData name="P McKenzie-Cook" userId="6605cc89-aaff-4d80-9ee6-20e4afa4ef0c" providerId="ADAL" clId="{C1EED9DC-9EC8-4349-96AA-3A3934B357C5}" dt="2025-11-14T14:42:47.346" v="144" actId="478"/>
          <ac:spMkLst>
            <pc:docMk/>
            <pc:sldMk cId="2004277287" sldId="310"/>
            <ac:spMk id="2" creationId="{6E183895-7B52-E2C9-3AE1-8D377587E62B}"/>
          </ac:spMkLst>
        </pc:spChg>
        <pc:spChg chg="add mod">
          <ac:chgData name="P McKenzie-Cook" userId="6605cc89-aaff-4d80-9ee6-20e4afa4ef0c" providerId="ADAL" clId="{C1EED9DC-9EC8-4349-96AA-3A3934B357C5}" dt="2025-11-14T14:42:47.510" v="145"/>
          <ac:spMkLst>
            <pc:docMk/>
            <pc:sldMk cId="2004277287" sldId="310"/>
            <ac:spMk id="3" creationId="{3D9884A8-6E0F-15E3-A3FD-916A7CCFD2AE}"/>
          </ac:spMkLst>
        </pc:spChg>
      </pc:sldChg>
      <pc:sldChg chg="addSp delSp modSp add mod">
        <pc:chgData name="P McKenzie-Cook" userId="6605cc89-aaff-4d80-9ee6-20e4afa4ef0c" providerId="ADAL" clId="{C1EED9DC-9EC8-4349-96AA-3A3934B357C5}" dt="2025-11-14T14:42:50.633" v="147"/>
        <pc:sldMkLst>
          <pc:docMk/>
          <pc:sldMk cId="2286565437" sldId="311"/>
        </pc:sldMkLst>
        <pc:spChg chg="del">
          <ac:chgData name="P McKenzie-Cook" userId="6605cc89-aaff-4d80-9ee6-20e4afa4ef0c" providerId="ADAL" clId="{C1EED9DC-9EC8-4349-96AA-3A3934B357C5}" dt="2025-11-14T14:42:50.387" v="146" actId="478"/>
          <ac:spMkLst>
            <pc:docMk/>
            <pc:sldMk cId="2286565437" sldId="311"/>
            <ac:spMk id="2" creationId="{BCF84575-D49A-AAA7-6197-68F64DE605D1}"/>
          </ac:spMkLst>
        </pc:spChg>
        <pc:spChg chg="add mod">
          <ac:chgData name="P McKenzie-Cook" userId="6605cc89-aaff-4d80-9ee6-20e4afa4ef0c" providerId="ADAL" clId="{C1EED9DC-9EC8-4349-96AA-3A3934B357C5}" dt="2025-11-14T14:42:50.633" v="147"/>
          <ac:spMkLst>
            <pc:docMk/>
            <pc:sldMk cId="2286565437" sldId="311"/>
            <ac:spMk id="3" creationId="{9647ABBD-BBD3-1BD7-AD3B-FB7A1BF2784E}"/>
          </ac:spMkLst>
        </pc:spChg>
      </pc:sldChg>
      <pc:sldChg chg="addSp delSp modSp add mod">
        <pc:chgData name="P McKenzie-Cook" userId="6605cc89-aaff-4d80-9ee6-20e4afa4ef0c" providerId="ADAL" clId="{C1EED9DC-9EC8-4349-96AA-3A3934B357C5}" dt="2025-11-14T14:42:44.449" v="143"/>
        <pc:sldMkLst>
          <pc:docMk/>
          <pc:sldMk cId="496066579" sldId="312"/>
        </pc:sldMkLst>
        <pc:spChg chg="del">
          <ac:chgData name="P McKenzie-Cook" userId="6605cc89-aaff-4d80-9ee6-20e4afa4ef0c" providerId="ADAL" clId="{C1EED9DC-9EC8-4349-96AA-3A3934B357C5}" dt="2025-11-14T14:42:44.169" v="142" actId="478"/>
          <ac:spMkLst>
            <pc:docMk/>
            <pc:sldMk cId="496066579" sldId="312"/>
            <ac:spMk id="2" creationId="{6E183895-7B52-E2C9-3AE1-8D377587E62B}"/>
          </ac:spMkLst>
        </pc:spChg>
        <pc:spChg chg="add mod">
          <ac:chgData name="P McKenzie-Cook" userId="6605cc89-aaff-4d80-9ee6-20e4afa4ef0c" providerId="ADAL" clId="{C1EED9DC-9EC8-4349-96AA-3A3934B357C5}" dt="2025-11-14T14:42:44.449" v="143"/>
          <ac:spMkLst>
            <pc:docMk/>
            <pc:sldMk cId="496066579" sldId="312"/>
            <ac:spMk id="3" creationId="{7138CD7D-28BB-6802-04A2-30DD3816973C}"/>
          </ac:spMkLst>
        </pc:spChg>
      </pc:sldChg>
      <pc:sldChg chg="addSp delSp modSp add mod">
        <pc:chgData name="P McKenzie-Cook" userId="6605cc89-aaff-4d80-9ee6-20e4afa4ef0c" providerId="ADAL" clId="{C1EED9DC-9EC8-4349-96AA-3A3934B357C5}" dt="2025-11-14T14:42:53.935" v="149"/>
        <pc:sldMkLst>
          <pc:docMk/>
          <pc:sldMk cId="310376616" sldId="313"/>
        </pc:sldMkLst>
        <pc:spChg chg="del">
          <ac:chgData name="P McKenzie-Cook" userId="6605cc89-aaff-4d80-9ee6-20e4afa4ef0c" providerId="ADAL" clId="{C1EED9DC-9EC8-4349-96AA-3A3934B357C5}" dt="2025-11-14T14:42:53.667" v="148" actId="478"/>
          <ac:spMkLst>
            <pc:docMk/>
            <pc:sldMk cId="310376616" sldId="313"/>
            <ac:spMk id="2" creationId="{71581681-1D7D-846D-414A-A1902080F63E}"/>
          </ac:spMkLst>
        </pc:spChg>
        <pc:spChg chg="add mod">
          <ac:chgData name="P McKenzie-Cook" userId="6605cc89-aaff-4d80-9ee6-20e4afa4ef0c" providerId="ADAL" clId="{C1EED9DC-9EC8-4349-96AA-3A3934B357C5}" dt="2025-11-14T14:42:53.935" v="149"/>
          <ac:spMkLst>
            <pc:docMk/>
            <pc:sldMk cId="310376616" sldId="313"/>
            <ac:spMk id="3" creationId="{C840557F-CC7A-9100-51BB-EC6614DB8270}"/>
          </ac:spMkLst>
        </pc:spChg>
      </pc:sldChg>
      <pc:sldChg chg="addSp delSp modSp add mod">
        <pc:chgData name="P McKenzie-Cook" userId="6605cc89-aaff-4d80-9ee6-20e4afa4ef0c" providerId="ADAL" clId="{C1EED9DC-9EC8-4349-96AA-3A3934B357C5}" dt="2025-11-14T14:42:57.759" v="151"/>
        <pc:sldMkLst>
          <pc:docMk/>
          <pc:sldMk cId="981360960" sldId="314"/>
        </pc:sldMkLst>
        <pc:spChg chg="del">
          <ac:chgData name="P McKenzie-Cook" userId="6605cc89-aaff-4d80-9ee6-20e4afa4ef0c" providerId="ADAL" clId="{C1EED9DC-9EC8-4349-96AA-3A3934B357C5}" dt="2025-11-14T14:42:57.538" v="150" actId="478"/>
          <ac:spMkLst>
            <pc:docMk/>
            <pc:sldMk cId="981360960" sldId="314"/>
            <ac:spMk id="2" creationId="{96271034-0BEF-382C-B180-95FF1003CD3A}"/>
          </ac:spMkLst>
        </pc:spChg>
        <pc:spChg chg="add mod">
          <ac:chgData name="P McKenzie-Cook" userId="6605cc89-aaff-4d80-9ee6-20e4afa4ef0c" providerId="ADAL" clId="{C1EED9DC-9EC8-4349-96AA-3A3934B357C5}" dt="2025-11-14T14:42:57.759" v="151"/>
          <ac:spMkLst>
            <pc:docMk/>
            <pc:sldMk cId="981360960" sldId="314"/>
            <ac:spMk id="3" creationId="{7BC7223A-8810-4593-4416-B762EC826085}"/>
          </ac:spMkLst>
        </pc:spChg>
      </pc:sldChg>
      <pc:sldChg chg="addSp delSp modSp add mod">
        <pc:chgData name="P McKenzie-Cook" userId="6605cc89-aaff-4d80-9ee6-20e4afa4ef0c" providerId="ADAL" clId="{C1EED9DC-9EC8-4349-96AA-3A3934B357C5}" dt="2025-11-14T14:43:00.798" v="153"/>
        <pc:sldMkLst>
          <pc:docMk/>
          <pc:sldMk cId="3429190904" sldId="315"/>
        </pc:sldMkLst>
        <pc:spChg chg="del">
          <ac:chgData name="P McKenzie-Cook" userId="6605cc89-aaff-4d80-9ee6-20e4afa4ef0c" providerId="ADAL" clId="{C1EED9DC-9EC8-4349-96AA-3A3934B357C5}" dt="2025-11-14T14:43:00.622" v="152" actId="478"/>
          <ac:spMkLst>
            <pc:docMk/>
            <pc:sldMk cId="3429190904" sldId="315"/>
            <ac:spMk id="2" creationId="{480F78AF-1D20-FE52-975A-F3DD5FC54ED5}"/>
          </ac:spMkLst>
        </pc:spChg>
        <pc:spChg chg="add mod">
          <ac:chgData name="P McKenzie-Cook" userId="6605cc89-aaff-4d80-9ee6-20e4afa4ef0c" providerId="ADAL" clId="{C1EED9DC-9EC8-4349-96AA-3A3934B357C5}" dt="2025-11-14T14:43:00.798" v="153"/>
          <ac:spMkLst>
            <pc:docMk/>
            <pc:sldMk cId="3429190904" sldId="315"/>
            <ac:spMk id="3" creationId="{7E4CA71E-2017-86DB-B262-CD129588CB44}"/>
          </ac:spMkLst>
        </pc:spChg>
      </pc:sldChg>
      <pc:sldChg chg="add">
        <pc:chgData name="P McKenzie-Cook" userId="6605cc89-aaff-4d80-9ee6-20e4afa4ef0c" providerId="ADAL" clId="{C1EED9DC-9EC8-4349-96AA-3A3934B357C5}" dt="2025-11-14T14:39:32.006" v="87"/>
        <pc:sldMkLst>
          <pc:docMk/>
          <pc:sldMk cId="425195859" sldId="316"/>
        </pc:sldMkLst>
      </pc:sldChg>
      <pc:sldChg chg="add">
        <pc:chgData name="P McKenzie-Cook" userId="6605cc89-aaff-4d80-9ee6-20e4afa4ef0c" providerId="ADAL" clId="{C1EED9DC-9EC8-4349-96AA-3A3934B357C5}" dt="2025-11-14T14:39:32.006" v="87"/>
        <pc:sldMkLst>
          <pc:docMk/>
          <pc:sldMk cId="1086385776" sldId="317"/>
        </pc:sldMkLst>
      </pc:sldChg>
      <pc:sldChg chg="addSp delSp modSp add mod">
        <pc:chgData name="P McKenzie-Cook" userId="6605cc89-aaff-4d80-9ee6-20e4afa4ef0c" providerId="ADAL" clId="{C1EED9DC-9EC8-4349-96AA-3A3934B357C5}" dt="2025-11-14T14:43:13.814" v="156" actId="478"/>
        <pc:sldMkLst>
          <pc:docMk/>
          <pc:sldMk cId="3286737639" sldId="318"/>
        </pc:sldMkLst>
        <pc:spChg chg="del">
          <ac:chgData name="P McKenzie-Cook" userId="6605cc89-aaff-4d80-9ee6-20e4afa4ef0c" providerId="ADAL" clId="{C1EED9DC-9EC8-4349-96AA-3A3934B357C5}" dt="2025-11-14T14:43:13.814" v="156" actId="478"/>
          <ac:spMkLst>
            <pc:docMk/>
            <pc:sldMk cId="3286737639" sldId="318"/>
            <ac:spMk id="2" creationId="{E307963D-CBE8-39EF-6ABE-463C7FCB1883}"/>
          </ac:spMkLst>
        </pc:spChg>
        <pc:spChg chg="add mod">
          <ac:chgData name="P McKenzie-Cook" userId="6605cc89-aaff-4d80-9ee6-20e4afa4ef0c" providerId="ADAL" clId="{C1EED9DC-9EC8-4349-96AA-3A3934B357C5}" dt="2025-11-14T14:43:08.697" v="154"/>
          <ac:spMkLst>
            <pc:docMk/>
            <pc:sldMk cId="3286737639" sldId="318"/>
            <ac:spMk id="3" creationId="{1DA55F8B-465C-1D4D-9C87-BF9DC42D2A5E}"/>
          </ac:spMkLst>
        </pc:spChg>
        <pc:picChg chg="mod">
          <ac:chgData name="P McKenzie-Cook" userId="6605cc89-aaff-4d80-9ee6-20e4afa4ef0c" providerId="ADAL" clId="{C1EED9DC-9EC8-4349-96AA-3A3934B357C5}" dt="2025-11-14T14:43:11.623" v="155" actId="14100"/>
          <ac:picMkLst>
            <pc:docMk/>
            <pc:sldMk cId="3286737639" sldId="318"/>
            <ac:picMk id="4" creationId="{3D2CE954-F9FB-5C0F-8BE5-EA2E45958287}"/>
          </ac:picMkLst>
        </pc:picChg>
      </pc:sldChg>
      <pc:sldChg chg="add del">
        <pc:chgData name="P McKenzie-Cook" userId="6605cc89-aaff-4d80-9ee6-20e4afa4ef0c" providerId="ADAL" clId="{C1EED9DC-9EC8-4349-96AA-3A3934B357C5}" dt="2025-11-14T15:28:02.106" v="182" actId="47"/>
        <pc:sldMkLst>
          <pc:docMk/>
          <pc:sldMk cId="1955849671" sldId="448"/>
        </pc:sldMkLst>
      </pc:sldChg>
      <pc:sldChg chg="modSp add">
        <pc:chgData name="P McKenzie-Cook" userId="6605cc89-aaff-4d80-9ee6-20e4afa4ef0c" providerId="ADAL" clId="{C1EED9DC-9EC8-4349-96AA-3A3934B357C5}" dt="2025-11-14T13:47:42.585" v="1"/>
        <pc:sldMkLst>
          <pc:docMk/>
          <pc:sldMk cId="3808169800" sldId="453"/>
        </pc:sldMkLst>
        <pc:spChg chg="mod">
          <ac:chgData name="P McKenzie-Cook" userId="6605cc89-aaff-4d80-9ee6-20e4afa4ef0c" providerId="ADAL" clId="{C1EED9DC-9EC8-4349-96AA-3A3934B357C5}" dt="2025-11-14T13:47:42.585" v="1"/>
          <ac:spMkLst>
            <pc:docMk/>
            <pc:sldMk cId="3808169800" sldId="453"/>
            <ac:spMk id="2" creationId="{9DA4FAF3-EE6F-8BAD-9560-49472AFD939F}"/>
          </ac:spMkLst>
        </pc:spChg>
      </pc:sldChg>
      <pc:sldChg chg="add">
        <pc:chgData name="P McKenzie-Cook" userId="6605cc89-aaff-4d80-9ee6-20e4afa4ef0c" providerId="ADAL" clId="{C1EED9DC-9EC8-4349-96AA-3A3934B357C5}" dt="2025-11-14T13:47:39.222" v="0"/>
        <pc:sldMkLst>
          <pc:docMk/>
          <pc:sldMk cId="1409323882" sldId="454"/>
        </pc:sldMkLst>
      </pc:sldChg>
      <pc:sldChg chg="addSp modSp add mod">
        <pc:chgData name="P McKenzie-Cook" userId="6605cc89-aaff-4d80-9ee6-20e4afa4ef0c" providerId="ADAL" clId="{C1EED9DC-9EC8-4349-96AA-3A3934B357C5}" dt="2025-11-14T14:12:14.479" v="78"/>
        <pc:sldMkLst>
          <pc:docMk/>
          <pc:sldMk cId="2235932205" sldId="455"/>
        </pc:sldMkLst>
        <pc:spChg chg="mod">
          <ac:chgData name="P McKenzie-Cook" userId="6605cc89-aaff-4d80-9ee6-20e4afa4ef0c" providerId="ADAL" clId="{C1EED9DC-9EC8-4349-96AA-3A3934B357C5}" dt="2025-11-14T13:53:23.627" v="17" actId="20577"/>
          <ac:spMkLst>
            <pc:docMk/>
            <pc:sldMk cId="2235932205" sldId="455"/>
            <ac:spMk id="4" creationId="{07AFEAE1-95A8-EBA4-5321-C77BE56494CB}"/>
          </ac:spMkLst>
        </pc:spChg>
        <pc:spChg chg="add mod">
          <ac:chgData name="P McKenzie-Cook" userId="6605cc89-aaff-4d80-9ee6-20e4afa4ef0c" providerId="ADAL" clId="{C1EED9DC-9EC8-4349-96AA-3A3934B357C5}" dt="2025-11-14T14:12:14.479" v="78"/>
          <ac:spMkLst>
            <pc:docMk/>
            <pc:sldMk cId="2235932205" sldId="455"/>
            <ac:spMk id="5" creationId="{A4315B82-4AE7-3760-89AD-4AAA92329B4A}"/>
          </ac:spMkLst>
        </pc:spChg>
      </pc:sldChg>
      <pc:sldChg chg="addSp modSp add mod">
        <pc:chgData name="P McKenzie-Cook" userId="6605cc89-aaff-4d80-9ee6-20e4afa4ef0c" providerId="ADAL" clId="{C1EED9DC-9EC8-4349-96AA-3A3934B357C5}" dt="2025-11-14T14:11:56.668" v="71" actId="1076"/>
        <pc:sldMkLst>
          <pc:docMk/>
          <pc:sldMk cId="3205062579" sldId="457"/>
        </pc:sldMkLst>
        <pc:spChg chg="add mod">
          <ac:chgData name="P McKenzie-Cook" userId="6605cc89-aaff-4d80-9ee6-20e4afa4ef0c" providerId="ADAL" clId="{C1EED9DC-9EC8-4349-96AA-3A3934B357C5}" dt="2025-11-14T14:11:56.668" v="71" actId="1076"/>
          <ac:spMkLst>
            <pc:docMk/>
            <pc:sldMk cId="3205062579" sldId="457"/>
            <ac:spMk id="2" creationId="{E6C6EE84-A6F9-CF88-4340-BC8DE2F90F65}"/>
          </ac:spMkLst>
        </pc:spChg>
        <pc:spChg chg="mod">
          <ac:chgData name="P McKenzie-Cook" userId="6605cc89-aaff-4d80-9ee6-20e4afa4ef0c" providerId="ADAL" clId="{C1EED9DC-9EC8-4349-96AA-3A3934B357C5}" dt="2025-11-14T13:54:04.389" v="23" actId="2711"/>
          <ac:spMkLst>
            <pc:docMk/>
            <pc:sldMk cId="3205062579" sldId="457"/>
            <ac:spMk id="4" creationId="{4BBF83D7-2D93-CF58-876A-7DB53829E41C}"/>
          </ac:spMkLst>
        </pc:spChg>
      </pc:sldChg>
      <pc:sldChg chg="addSp modSp add mod">
        <pc:chgData name="P McKenzie-Cook" userId="6605cc89-aaff-4d80-9ee6-20e4afa4ef0c" providerId="ADAL" clId="{C1EED9DC-9EC8-4349-96AA-3A3934B357C5}" dt="2025-11-14T14:12:06.665" v="73" actId="1076"/>
        <pc:sldMkLst>
          <pc:docMk/>
          <pc:sldMk cId="1070342352" sldId="458"/>
        </pc:sldMkLst>
        <pc:spChg chg="add mod">
          <ac:chgData name="P McKenzie-Cook" userId="6605cc89-aaff-4d80-9ee6-20e4afa4ef0c" providerId="ADAL" clId="{C1EED9DC-9EC8-4349-96AA-3A3934B357C5}" dt="2025-11-14T14:12:06.665" v="73" actId="1076"/>
          <ac:spMkLst>
            <pc:docMk/>
            <pc:sldMk cId="1070342352" sldId="458"/>
            <ac:spMk id="3" creationId="{A224F4C3-6593-25EA-DE12-DECDD2D0D9CF}"/>
          </ac:spMkLst>
        </pc:spChg>
        <pc:spChg chg="mod">
          <ac:chgData name="P McKenzie-Cook" userId="6605cc89-aaff-4d80-9ee6-20e4afa4ef0c" providerId="ADAL" clId="{C1EED9DC-9EC8-4349-96AA-3A3934B357C5}" dt="2025-11-14T13:53:58.355" v="22" actId="2711"/>
          <ac:spMkLst>
            <pc:docMk/>
            <pc:sldMk cId="1070342352" sldId="458"/>
            <ac:spMk id="4" creationId="{6E853297-2FF5-7BC6-6903-A848B4318124}"/>
          </ac:spMkLst>
        </pc:spChg>
      </pc:sldChg>
      <pc:sldChg chg="addSp modSp add mod">
        <pc:chgData name="P McKenzie-Cook" userId="6605cc89-aaff-4d80-9ee6-20e4afa4ef0c" providerId="ADAL" clId="{C1EED9DC-9EC8-4349-96AA-3A3934B357C5}" dt="2025-11-14T14:12:08.818" v="74"/>
        <pc:sldMkLst>
          <pc:docMk/>
          <pc:sldMk cId="3896241152" sldId="459"/>
        </pc:sldMkLst>
        <pc:spChg chg="add mod">
          <ac:chgData name="P McKenzie-Cook" userId="6605cc89-aaff-4d80-9ee6-20e4afa4ef0c" providerId="ADAL" clId="{C1EED9DC-9EC8-4349-96AA-3A3934B357C5}" dt="2025-11-14T14:12:08.818" v="74"/>
          <ac:spMkLst>
            <pc:docMk/>
            <pc:sldMk cId="3896241152" sldId="459"/>
            <ac:spMk id="2" creationId="{8BBA0AFE-0849-F8C3-C778-80C80DFA8BFD}"/>
          </ac:spMkLst>
        </pc:spChg>
        <pc:spChg chg="mod">
          <ac:chgData name="P McKenzie-Cook" userId="6605cc89-aaff-4d80-9ee6-20e4afa4ef0c" providerId="ADAL" clId="{C1EED9DC-9EC8-4349-96AA-3A3934B357C5}" dt="2025-11-14T13:53:52.267" v="21" actId="2711"/>
          <ac:spMkLst>
            <pc:docMk/>
            <pc:sldMk cId="3896241152" sldId="459"/>
            <ac:spMk id="4" creationId="{EC485B6A-545A-E9E8-0249-86DA2DA4D3C6}"/>
          </ac:spMkLst>
        </pc:spChg>
      </pc:sldChg>
      <pc:sldChg chg="addSp modSp add mod">
        <pc:chgData name="P McKenzie-Cook" userId="6605cc89-aaff-4d80-9ee6-20e4afa4ef0c" providerId="ADAL" clId="{C1EED9DC-9EC8-4349-96AA-3A3934B357C5}" dt="2025-11-14T14:12:10.050" v="75"/>
        <pc:sldMkLst>
          <pc:docMk/>
          <pc:sldMk cId="3933290488" sldId="460"/>
        </pc:sldMkLst>
        <pc:spChg chg="add mod">
          <ac:chgData name="P McKenzie-Cook" userId="6605cc89-aaff-4d80-9ee6-20e4afa4ef0c" providerId="ADAL" clId="{C1EED9DC-9EC8-4349-96AA-3A3934B357C5}" dt="2025-11-14T14:12:10.050" v="75"/>
          <ac:spMkLst>
            <pc:docMk/>
            <pc:sldMk cId="3933290488" sldId="460"/>
            <ac:spMk id="2" creationId="{E767A677-9D44-07D5-AA36-AA9DB4ED7134}"/>
          </ac:spMkLst>
        </pc:spChg>
        <pc:spChg chg="mod">
          <ac:chgData name="P McKenzie-Cook" userId="6605cc89-aaff-4d80-9ee6-20e4afa4ef0c" providerId="ADAL" clId="{C1EED9DC-9EC8-4349-96AA-3A3934B357C5}" dt="2025-11-14T13:53:46.390" v="20" actId="2711"/>
          <ac:spMkLst>
            <pc:docMk/>
            <pc:sldMk cId="3933290488" sldId="460"/>
            <ac:spMk id="4" creationId="{D7EF0E1C-3E00-669E-2FE0-AD9A9A502DF9}"/>
          </ac:spMkLst>
        </pc:spChg>
      </pc:sldChg>
      <pc:sldChg chg="addSp modSp add mod">
        <pc:chgData name="P McKenzie-Cook" userId="6605cc89-aaff-4d80-9ee6-20e4afa4ef0c" providerId="ADAL" clId="{C1EED9DC-9EC8-4349-96AA-3A3934B357C5}" dt="2025-11-14T14:12:15.678" v="79"/>
        <pc:sldMkLst>
          <pc:docMk/>
          <pc:sldMk cId="1713304748" sldId="461"/>
        </pc:sldMkLst>
        <pc:spChg chg="add mod">
          <ac:chgData name="P McKenzie-Cook" userId="6605cc89-aaff-4d80-9ee6-20e4afa4ef0c" providerId="ADAL" clId="{C1EED9DC-9EC8-4349-96AA-3A3934B357C5}" dt="2025-11-14T14:12:15.678" v="79"/>
          <ac:spMkLst>
            <pc:docMk/>
            <pc:sldMk cId="1713304748" sldId="461"/>
            <ac:spMk id="3" creationId="{74A67271-3A73-25ED-CF47-B51CA7163C03}"/>
          </ac:spMkLst>
        </pc:spChg>
        <pc:spChg chg="mod">
          <ac:chgData name="P McKenzie-Cook" userId="6605cc89-aaff-4d80-9ee6-20e4afa4ef0c" providerId="ADAL" clId="{C1EED9DC-9EC8-4349-96AA-3A3934B357C5}" dt="2025-11-14T13:53:15.110" v="14" actId="2711"/>
          <ac:spMkLst>
            <pc:docMk/>
            <pc:sldMk cId="1713304748" sldId="461"/>
            <ac:spMk id="5" creationId="{98BBA114-528C-20F8-E0F3-305F93606C93}"/>
          </ac:spMkLst>
        </pc:spChg>
      </pc:sldChg>
      <pc:sldChg chg="addSp modSp add mod">
        <pc:chgData name="P McKenzie-Cook" userId="6605cc89-aaff-4d80-9ee6-20e4afa4ef0c" providerId="ADAL" clId="{C1EED9DC-9EC8-4349-96AA-3A3934B357C5}" dt="2025-11-14T14:12:16.689" v="80"/>
        <pc:sldMkLst>
          <pc:docMk/>
          <pc:sldMk cId="3439104865" sldId="462"/>
        </pc:sldMkLst>
        <pc:spChg chg="mod">
          <ac:chgData name="P McKenzie-Cook" userId="6605cc89-aaff-4d80-9ee6-20e4afa4ef0c" providerId="ADAL" clId="{C1EED9DC-9EC8-4349-96AA-3A3934B357C5}" dt="2025-11-14T13:53:08.229" v="13" actId="14100"/>
          <ac:spMkLst>
            <pc:docMk/>
            <pc:sldMk cId="3439104865" sldId="462"/>
            <ac:spMk id="2" creationId="{26A89329-2A10-6068-4A0A-2500AAD5D3BB}"/>
          </ac:spMkLst>
        </pc:spChg>
        <pc:spChg chg="add mod">
          <ac:chgData name="P McKenzie-Cook" userId="6605cc89-aaff-4d80-9ee6-20e4afa4ef0c" providerId="ADAL" clId="{C1EED9DC-9EC8-4349-96AA-3A3934B357C5}" dt="2025-11-14T14:12:16.689" v="80"/>
          <ac:spMkLst>
            <pc:docMk/>
            <pc:sldMk cId="3439104865" sldId="462"/>
            <ac:spMk id="3" creationId="{1182E644-C7BE-1821-5523-34C258246296}"/>
          </ac:spMkLst>
        </pc:spChg>
        <pc:spChg chg="mod">
          <ac:chgData name="P McKenzie-Cook" userId="6605cc89-aaff-4d80-9ee6-20e4afa4ef0c" providerId="ADAL" clId="{C1EED9DC-9EC8-4349-96AA-3A3934B357C5}" dt="2025-11-14T13:53:03.657" v="12" actId="2711"/>
          <ac:spMkLst>
            <pc:docMk/>
            <pc:sldMk cId="3439104865" sldId="462"/>
            <ac:spMk id="5" creationId="{55D1B749-79B6-6EFD-843B-39F6A830DBAC}"/>
          </ac:spMkLst>
        </pc:spChg>
      </pc:sldChg>
      <pc:sldChg chg="addSp modSp add mod">
        <pc:chgData name="P McKenzie-Cook" userId="6605cc89-aaff-4d80-9ee6-20e4afa4ef0c" providerId="ADAL" clId="{C1EED9DC-9EC8-4349-96AA-3A3934B357C5}" dt="2025-11-14T14:12:18.279" v="81"/>
        <pc:sldMkLst>
          <pc:docMk/>
          <pc:sldMk cId="1871505232" sldId="463"/>
        </pc:sldMkLst>
        <pc:spChg chg="mod">
          <ac:chgData name="P McKenzie-Cook" userId="6605cc89-aaff-4d80-9ee6-20e4afa4ef0c" providerId="ADAL" clId="{C1EED9DC-9EC8-4349-96AA-3A3934B357C5}" dt="2025-11-14T13:52:57.775" v="11" actId="2711"/>
          <ac:spMkLst>
            <pc:docMk/>
            <pc:sldMk cId="1871505232" sldId="463"/>
            <ac:spMk id="5" creationId="{A3D22C99-B2EA-F1B4-3F95-DC4477634DFB}"/>
          </ac:spMkLst>
        </pc:spChg>
        <pc:spChg chg="add mod">
          <ac:chgData name="P McKenzie-Cook" userId="6605cc89-aaff-4d80-9ee6-20e4afa4ef0c" providerId="ADAL" clId="{C1EED9DC-9EC8-4349-96AA-3A3934B357C5}" dt="2025-11-14T14:12:18.279" v="81"/>
          <ac:spMkLst>
            <pc:docMk/>
            <pc:sldMk cId="1871505232" sldId="463"/>
            <ac:spMk id="7" creationId="{027A43B7-F242-E571-7C1A-FE165235F476}"/>
          </ac:spMkLst>
        </pc:spChg>
      </pc:sldChg>
      <pc:sldChg chg="addSp modSp add mod">
        <pc:chgData name="P McKenzie-Cook" userId="6605cc89-aaff-4d80-9ee6-20e4afa4ef0c" providerId="ADAL" clId="{C1EED9DC-9EC8-4349-96AA-3A3934B357C5}" dt="2025-11-14T14:12:19.210" v="82"/>
        <pc:sldMkLst>
          <pc:docMk/>
          <pc:sldMk cId="685568970" sldId="464"/>
        </pc:sldMkLst>
        <pc:spChg chg="mod">
          <ac:chgData name="P McKenzie-Cook" userId="6605cc89-aaff-4d80-9ee6-20e4afa4ef0c" providerId="ADAL" clId="{C1EED9DC-9EC8-4349-96AA-3A3934B357C5}" dt="2025-11-14T13:52:48.349" v="10" actId="14100"/>
          <ac:spMkLst>
            <pc:docMk/>
            <pc:sldMk cId="685568970" sldId="464"/>
            <ac:spMk id="2" creationId="{F5AC6216-C11B-A8C8-76BD-03B8D07388AF}"/>
          </ac:spMkLst>
        </pc:spChg>
        <pc:spChg chg="add mod">
          <ac:chgData name="P McKenzie-Cook" userId="6605cc89-aaff-4d80-9ee6-20e4afa4ef0c" providerId="ADAL" clId="{C1EED9DC-9EC8-4349-96AA-3A3934B357C5}" dt="2025-11-14T14:12:19.210" v="82"/>
          <ac:spMkLst>
            <pc:docMk/>
            <pc:sldMk cId="685568970" sldId="464"/>
            <ac:spMk id="3" creationId="{9E12FD3D-357B-7F6F-54B7-70AAD319ED0D}"/>
          </ac:spMkLst>
        </pc:spChg>
        <pc:spChg chg="mod">
          <ac:chgData name="P McKenzie-Cook" userId="6605cc89-aaff-4d80-9ee6-20e4afa4ef0c" providerId="ADAL" clId="{C1EED9DC-9EC8-4349-96AA-3A3934B357C5}" dt="2025-11-14T13:52:40.095" v="9" actId="2711"/>
          <ac:spMkLst>
            <pc:docMk/>
            <pc:sldMk cId="685568970" sldId="464"/>
            <ac:spMk id="5" creationId="{92426F6C-0A00-D7D1-B6F3-3B76820D8CF0}"/>
          </ac:spMkLst>
        </pc:spChg>
      </pc:sldChg>
      <pc:sldChg chg="addSp modSp add mod">
        <pc:chgData name="P McKenzie-Cook" userId="6605cc89-aaff-4d80-9ee6-20e4afa4ef0c" providerId="ADAL" clId="{C1EED9DC-9EC8-4349-96AA-3A3934B357C5}" dt="2025-11-14T14:12:20.086" v="83"/>
        <pc:sldMkLst>
          <pc:docMk/>
          <pc:sldMk cId="1016467155" sldId="465"/>
        </pc:sldMkLst>
        <pc:spChg chg="mod">
          <ac:chgData name="P McKenzie-Cook" userId="6605cc89-aaff-4d80-9ee6-20e4afa4ef0c" providerId="ADAL" clId="{C1EED9DC-9EC8-4349-96AA-3A3934B357C5}" dt="2025-11-14T13:52:27.383" v="8" actId="14100"/>
          <ac:spMkLst>
            <pc:docMk/>
            <pc:sldMk cId="1016467155" sldId="465"/>
            <ac:spMk id="2" creationId="{A55AE23E-2613-F2DC-8A0D-0C8C2B02FCEE}"/>
          </ac:spMkLst>
        </pc:spChg>
        <pc:spChg chg="mod">
          <ac:chgData name="P McKenzie-Cook" userId="6605cc89-aaff-4d80-9ee6-20e4afa4ef0c" providerId="ADAL" clId="{C1EED9DC-9EC8-4349-96AA-3A3934B357C5}" dt="2025-11-14T13:51:57.975" v="7" actId="2711"/>
          <ac:spMkLst>
            <pc:docMk/>
            <pc:sldMk cId="1016467155" sldId="465"/>
            <ac:spMk id="3" creationId="{2CF8974F-1439-79FC-E435-6BB4BA3A0D2A}"/>
          </ac:spMkLst>
        </pc:spChg>
        <pc:spChg chg="add mod">
          <ac:chgData name="P McKenzie-Cook" userId="6605cc89-aaff-4d80-9ee6-20e4afa4ef0c" providerId="ADAL" clId="{C1EED9DC-9EC8-4349-96AA-3A3934B357C5}" dt="2025-11-14T14:12:20.086" v="83"/>
          <ac:spMkLst>
            <pc:docMk/>
            <pc:sldMk cId="1016467155" sldId="465"/>
            <ac:spMk id="4" creationId="{6627FEE1-2273-0B3A-9CE5-561ADDEE19FC}"/>
          </ac:spMkLst>
        </pc:spChg>
      </pc:sldChg>
      <pc:sldChg chg="addSp modSp add mod">
        <pc:chgData name="P McKenzie-Cook" userId="6605cc89-aaff-4d80-9ee6-20e4afa4ef0c" providerId="ADAL" clId="{C1EED9DC-9EC8-4349-96AA-3A3934B357C5}" dt="2025-11-14T14:24:09.835" v="86"/>
        <pc:sldMkLst>
          <pc:docMk/>
          <pc:sldMk cId="1380618801" sldId="471"/>
        </pc:sldMkLst>
        <pc:spChg chg="mod">
          <ac:chgData name="P McKenzie-Cook" userId="6605cc89-aaff-4d80-9ee6-20e4afa4ef0c" providerId="ADAL" clId="{C1EED9DC-9EC8-4349-96AA-3A3934B357C5}" dt="2025-11-14T13:55:16.729" v="24" actId="2711"/>
          <ac:spMkLst>
            <pc:docMk/>
            <pc:sldMk cId="1380618801" sldId="471"/>
            <ac:spMk id="2" creationId="{3094EA8B-6ADE-45B6-8ABB-D249A36570EF}"/>
          </ac:spMkLst>
        </pc:spChg>
        <pc:spChg chg="mod">
          <ac:chgData name="P McKenzie-Cook" userId="6605cc89-aaff-4d80-9ee6-20e4afa4ef0c" providerId="ADAL" clId="{C1EED9DC-9EC8-4349-96AA-3A3934B357C5}" dt="2025-11-14T13:51:49.730" v="6" actId="2711"/>
          <ac:spMkLst>
            <pc:docMk/>
            <pc:sldMk cId="1380618801" sldId="471"/>
            <ac:spMk id="3" creationId="{AEF3FE9E-15E1-4D0C-F8C4-CC002D801C4B}"/>
          </ac:spMkLst>
        </pc:spChg>
        <pc:spChg chg="mod">
          <ac:chgData name="P McKenzie-Cook" userId="6605cc89-aaff-4d80-9ee6-20e4afa4ef0c" providerId="ADAL" clId="{C1EED9DC-9EC8-4349-96AA-3A3934B357C5}" dt="2025-11-14T13:51:43.463" v="5" actId="2711"/>
          <ac:spMkLst>
            <pc:docMk/>
            <pc:sldMk cId="1380618801" sldId="471"/>
            <ac:spMk id="5" creationId="{B55B5047-6908-2EC8-08C6-BD6FD2885893}"/>
          </ac:spMkLst>
        </pc:spChg>
        <pc:spChg chg="add mod">
          <ac:chgData name="P McKenzie-Cook" userId="6605cc89-aaff-4d80-9ee6-20e4afa4ef0c" providerId="ADAL" clId="{C1EED9DC-9EC8-4349-96AA-3A3934B357C5}" dt="2025-11-14T14:12:23.932" v="85"/>
          <ac:spMkLst>
            <pc:docMk/>
            <pc:sldMk cId="1380618801" sldId="471"/>
            <ac:spMk id="6" creationId="{82B0FB02-AA68-00A7-6B7F-A7F41CAB9BA2}"/>
          </ac:spMkLst>
        </pc:spChg>
        <pc:spChg chg="add mod">
          <ac:chgData name="P McKenzie-Cook" userId="6605cc89-aaff-4d80-9ee6-20e4afa4ef0c" providerId="ADAL" clId="{C1EED9DC-9EC8-4349-96AA-3A3934B357C5}" dt="2025-11-14T14:24:09.835" v="86"/>
          <ac:spMkLst>
            <pc:docMk/>
            <pc:sldMk cId="1380618801" sldId="471"/>
            <ac:spMk id="7" creationId="{D18F9C28-4ACA-B786-CE17-17168D902234}"/>
          </ac:spMkLst>
        </pc:spChg>
      </pc:sldChg>
      <pc:sldChg chg="addSp modSp add mod">
        <pc:chgData name="P McKenzie-Cook" userId="6605cc89-aaff-4d80-9ee6-20e4afa4ef0c" providerId="ADAL" clId="{C1EED9DC-9EC8-4349-96AA-3A3934B357C5}" dt="2025-11-14T14:12:11.157" v="76"/>
        <pc:sldMkLst>
          <pc:docMk/>
          <pc:sldMk cId="1000958110" sldId="473"/>
        </pc:sldMkLst>
        <pc:spChg chg="add mod">
          <ac:chgData name="P McKenzie-Cook" userId="6605cc89-aaff-4d80-9ee6-20e4afa4ef0c" providerId="ADAL" clId="{C1EED9DC-9EC8-4349-96AA-3A3934B357C5}" dt="2025-11-14T14:12:11.157" v="76"/>
          <ac:spMkLst>
            <pc:docMk/>
            <pc:sldMk cId="1000958110" sldId="473"/>
            <ac:spMk id="2" creationId="{568B1288-0233-6E77-4793-648B52A47D01}"/>
          </ac:spMkLst>
        </pc:spChg>
        <pc:spChg chg="mod">
          <ac:chgData name="P McKenzie-Cook" userId="6605cc89-aaff-4d80-9ee6-20e4afa4ef0c" providerId="ADAL" clId="{C1EED9DC-9EC8-4349-96AA-3A3934B357C5}" dt="2025-11-14T13:53:36.538" v="19" actId="2711"/>
          <ac:spMkLst>
            <pc:docMk/>
            <pc:sldMk cId="1000958110" sldId="473"/>
            <ac:spMk id="4" creationId="{D7EF0E1C-3E00-669E-2FE0-AD9A9A502DF9}"/>
          </ac:spMkLst>
        </pc:spChg>
      </pc:sldChg>
      <pc:sldChg chg="add ord">
        <pc:chgData name="P McKenzie-Cook" userId="6605cc89-aaff-4d80-9ee6-20e4afa4ef0c" providerId="ADAL" clId="{C1EED9DC-9EC8-4349-96AA-3A3934B357C5}" dt="2025-11-14T13:50:48.859" v="3"/>
        <pc:sldMkLst>
          <pc:docMk/>
          <pc:sldMk cId="272666154" sldId="474"/>
        </pc:sldMkLst>
      </pc:sldChg>
      <pc:sldChg chg="addSp modSp add">
        <pc:chgData name="P McKenzie-Cook" userId="6605cc89-aaff-4d80-9ee6-20e4afa4ef0c" providerId="ADAL" clId="{C1EED9DC-9EC8-4349-96AA-3A3934B357C5}" dt="2025-11-14T14:12:22.964" v="84"/>
        <pc:sldMkLst>
          <pc:docMk/>
          <pc:sldMk cId="2488548666" sldId="476"/>
        </pc:sldMkLst>
        <pc:spChg chg="add mod">
          <ac:chgData name="P McKenzie-Cook" userId="6605cc89-aaff-4d80-9ee6-20e4afa4ef0c" providerId="ADAL" clId="{C1EED9DC-9EC8-4349-96AA-3A3934B357C5}" dt="2025-11-14T14:12:22.964" v="84"/>
          <ac:spMkLst>
            <pc:docMk/>
            <pc:sldMk cId="2488548666" sldId="476"/>
            <ac:spMk id="2" creationId="{7139774B-18D7-1A3C-8945-F41FC9375B24}"/>
          </ac:spMkLst>
        </pc:spChg>
      </pc:sldChg>
      <pc:sldChg chg="addSp modSp add mod">
        <pc:chgData name="P McKenzie-Cook" userId="6605cc89-aaff-4d80-9ee6-20e4afa4ef0c" providerId="ADAL" clId="{C1EED9DC-9EC8-4349-96AA-3A3934B357C5}" dt="2025-11-14T15:48:08.644" v="198"/>
        <pc:sldMkLst>
          <pc:docMk/>
          <pc:sldMk cId="3869643487" sldId="478"/>
        </pc:sldMkLst>
        <pc:spChg chg="mod">
          <ac:chgData name="P McKenzie-Cook" userId="6605cc89-aaff-4d80-9ee6-20e4afa4ef0c" providerId="ADAL" clId="{C1EED9DC-9EC8-4349-96AA-3A3934B357C5}" dt="2025-11-14T14:43:42.617" v="160" actId="1076"/>
          <ac:spMkLst>
            <pc:docMk/>
            <pc:sldMk cId="3869643487" sldId="478"/>
            <ac:spMk id="2" creationId="{1DBC103A-55A9-920D-78FF-CE019E206BBA}"/>
          </ac:spMkLst>
        </pc:spChg>
        <pc:spChg chg="add mod">
          <ac:chgData name="P McKenzie-Cook" userId="6605cc89-aaff-4d80-9ee6-20e4afa4ef0c" providerId="ADAL" clId="{C1EED9DC-9EC8-4349-96AA-3A3934B357C5}" dt="2025-11-14T14:43:43.638" v="161"/>
          <ac:spMkLst>
            <pc:docMk/>
            <pc:sldMk cId="3869643487" sldId="478"/>
            <ac:spMk id="3" creationId="{985BBAF3-2257-0547-6887-506A67DC7C7D}"/>
          </ac:spMkLst>
        </pc:spChg>
        <pc:spChg chg="add mod">
          <ac:chgData name="P McKenzie-Cook" userId="6605cc89-aaff-4d80-9ee6-20e4afa4ef0c" providerId="ADAL" clId="{C1EED9DC-9EC8-4349-96AA-3A3934B357C5}" dt="2025-11-14T15:48:08.644" v="198"/>
          <ac:spMkLst>
            <pc:docMk/>
            <pc:sldMk cId="3869643487" sldId="478"/>
            <ac:spMk id="4" creationId="{9E9700CB-92D0-7F99-0F88-79657CD7A545}"/>
          </ac:spMkLst>
        </pc:spChg>
        <pc:spChg chg="mod">
          <ac:chgData name="P McKenzie-Cook" userId="6605cc89-aaff-4d80-9ee6-20e4afa4ef0c" providerId="ADAL" clId="{C1EED9DC-9EC8-4349-96AA-3A3934B357C5}" dt="2025-11-14T14:43:39.687" v="159" actId="2711"/>
          <ac:spMkLst>
            <pc:docMk/>
            <pc:sldMk cId="3869643487" sldId="478"/>
            <ac:spMk id="9" creationId="{776CE5EC-8EEA-87F2-9B62-AA47422B69E3}"/>
          </ac:spMkLst>
        </pc:spChg>
      </pc:sldChg>
      <pc:sldChg chg="addSp delSp modSp add mod">
        <pc:chgData name="P McKenzie-Cook" userId="6605cc89-aaff-4d80-9ee6-20e4afa4ef0c" providerId="ADAL" clId="{C1EED9DC-9EC8-4349-96AA-3A3934B357C5}" dt="2025-11-14T14:41:07.924" v="114" actId="478"/>
        <pc:sldMkLst>
          <pc:docMk/>
          <pc:sldMk cId="2069437200" sldId="481"/>
        </pc:sldMkLst>
        <pc:spChg chg="del">
          <ac:chgData name="P McKenzie-Cook" userId="6605cc89-aaff-4d80-9ee6-20e4afa4ef0c" providerId="ADAL" clId="{C1EED9DC-9EC8-4349-96AA-3A3934B357C5}" dt="2025-11-14T14:41:07.924" v="114" actId="478"/>
          <ac:spMkLst>
            <pc:docMk/>
            <pc:sldMk cId="2069437200" sldId="481"/>
            <ac:spMk id="3" creationId="{2E37BC8F-08C3-FD61-D933-3289149BEA5E}"/>
          </ac:spMkLst>
        </pc:spChg>
        <pc:spChg chg="add mod">
          <ac:chgData name="P McKenzie-Cook" userId="6605cc89-aaff-4d80-9ee6-20e4afa4ef0c" providerId="ADAL" clId="{C1EED9DC-9EC8-4349-96AA-3A3934B357C5}" dt="2025-11-14T14:40:03.759" v="101" actId="1076"/>
          <ac:spMkLst>
            <pc:docMk/>
            <pc:sldMk cId="2069437200" sldId="481"/>
            <ac:spMk id="5" creationId="{E09A3408-87FB-369E-5A1E-BCDBF33963C2}"/>
          </ac:spMkLst>
        </pc:spChg>
      </pc:sldChg>
      <pc:sldChg chg="add">
        <pc:chgData name="P McKenzie-Cook" userId="6605cc89-aaff-4d80-9ee6-20e4afa4ef0c" providerId="ADAL" clId="{C1EED9DC-9EC8-4349-96AA-3A3934B357C5}" dt="2025-11-14T14:39:32.006" v="87"/>
        <pc:sldMkLst>
          <pc:docMk/>
          <pc:sldMk cId="1397664382" sldId="482"/>
        </pc:sldMkLst>
      </pc:sldChg>
      <pc:sldChg chg="addSp modSp add">
        <pc:chgData name="P McKenzie-Cook" userId="6605cc89-aaff-4d80-9ee6-20e4afa4ef0c" providerId="ADAL" clId="{C1EED9DC-9EC8-4349-96AA-3A3934B357C5}" dt="2025-11-14T14:43:18.828" v="157"/>
        <pc:sldMkLst>
          <pc:docMk/>
          <pc:sldMk cId="3662658963" sldId="483"/>
        </pc:sldMkLst>
        <pc:spChg chg="add mod">
          <ac:chgData name="P McKenzie-Cook" userId="6605cc89-aaff-4d80-9ee6-20e4afa4ef0c" providerId="ADAL" clId="{C1EED9DC-9EC8-4349-96AA-3A3934B357C5}" dt="2025-11-14T14:43:18.828" v="157"/>
          <ac:spMkLst>
            <pc:docMk/>
            <pc:sldMk cId="3662658963" sldId="483"/>
            <ac:spMk id="4" creationId="{424C75D1-1BFA-E54A-FC0F-0017CE528833}"/>
          </ac:spMkLst>
        </pc:spChg>
      </pc:sldChg>
      <pc:sldChg chg="addSp delSp modSp add mod">
        <pc:chgData name="P McKenzie-Cook" userId="6605cc89-aaff-4d80-9ee6-20e4afa4ef0c" providerId="ADAL" clId="{C1EED9DC-9EC8-4349-96AA-3A3934B357C5}" dt="2025-11-14T15:47:41.168" v="196"/>
        <pc:sldMkLst>
          <pc:docMk/>
          <pc:sldMk cId="2569693818" sldId="484"/>
        </pc:sldMkLst>
        <pc:spChg chg="del">
          <ac:chgData name="P McKenzie-Cook" userId="6605cc89-aaff-4d80-9ee6-20e4afa4ef0c" providerId="ADAL" clId="{C1EED9DC-9EC8-4349-96AA-3A3934B357C5}" dt="2025-11-14T14:44:04.650" v="167" actId="478"/>
          <ac:spMkLst>
            <pc:docMk/>
            <pc:sldMk cId="2569693818" sldId="484"/>
            <ac:spMk id="2" creationId="{1D28C6E1-2570-F2EB-4690-328716B92B90}"/>
          </ac:spMkLst>
        </pc:spChg>
        <pc:spChg chg="add mod">
          <ac:chgData name="P McKenzie-Cook" userId="6605cc89-aaff-4d80-9ee6-20e4afa4ef0c" providerId="ADAL" clId="{C1EED9DC-9EC8-4349-96AA-3A3934B357C5}" dt="2025-11-14T14:44:02.282" v="166"/>
          <ac:spMkLst>
            <pc:docMk/>
            <pc:sldMk cId="2569693818" sldId="484"/>
            <ac:spMk id="8" creationId="{E6AA243F-7057-0D42-5A53-A21E18333605}"/>
          </ac:spMkLst>
        </pc:spChg>
        <pc:spChg chg="add mod">
          <ac:chgData name="P McKenzie-Cook" userId="6605cc89-aaff-4d80-9ee6-20e4afa4ef0c" providerId="ADAL" clId="{C1EED9DC-9EC8-4349-96AA-3A3934B357C5}" dt="2025-11-14T15:47:41.168" v="196"/>
          <ac:spMkLst>
            <pc:docMk/>
            <pc:sldMk cId="2569693818" sldId="484"/>
            <ac:spMk id="9" creationId="{0208365F-72F4-3A07-A742-04405ED13C42}"/>
          </ac:spMkLst>
        </pc:spChg>
      </pc:sldChg>
      <pc:sldChg chg="addSp modSp add mod">
        <pc:chgData name="P McKenzie-Cook" userId="6605cc89-aaff-4d80-9ee6-20e4afa4ef0c" providerId="ADAL" clId="{C1EED9DC-9EC8-4349-96AA-3A3934B357C5}" dt="2025-11-14T15:47:11.933" v="189" actId="404"/>
        <pc:sldMkLst>
          <pc:docMk/>
          <pc:sldMk cId="2943457402" sldId="485"/>
        </pc:sldMkLst>
        <pc:spChg chg="mod">
          <ac:chgData name="P McKenzie-Cook" userId="6605cc89-aaff-4d80-9ee6-20e4afa4ef0c" providerId="ADAL" clId="{C1EED9DC-9EC8-4349-96AA-3A3934B357C5}" dt="2025-11-14T14:44:23.736" v="175" actId="1076"/>
          <ac:spMkLst>
            <pc:docMk/>
            <pc:sldMk cId="2943457402" sldId="485"/>
            <ac:spMk id="2" creationId="{FE4CA7EA-A88F-17E2-C6E8-A646C7605D21}"/>
          </ac:spMkLst>
        </pc:spChg>
        <pc:spChg chg="mod">
          <ac:chgData name="P McKenzie-Cook" userId="6605cc89-aaff-4d80-9ee6-20e4afa4ef0c" providerId="ADAL" clId="{C1EED9DC-9EC8-4349-96AA-3A3934B357C5}" dt="2025-11-14T14:44:19.463" v="174" actId="1076"/>
          <ac:spMkLst>
            <pc:docMk/>
            <pc:sldMk cId="2943457402" sldId="485"/>
            <ac:spMk id="3" creationId="{64D8B830-346D-6E41-9085-632957F7FF5F}"/>
          </ac:spMkLst>
        </pc:spChg>
        <pc:spChg chg="add mod">
          <ac:chgData name="P McKenzie-Cook" userId="6605cc89-aaff-4d80-9ee6-20e4afa4ef0c" providerId="ADAL" clId="{C1EED9DC-9EC8-4349-96AA-3A3934B357C5}" dt="2025-11-14T14:44:24.891" v="176"/>
          <ac:spMkLst>
            <pc:docMk/>
            <pc:sldMk cId="2943457402" sldId="485"/>
            <ac:spMk id="10" creationId="{C62C9121-CB1A-A824-0269-6C34B0054D1A}"/>
          </ac:spMkLst>
        </pc:spChg>
        <pc:spChg chg="add mod">
          <ac:chgData name="P McKenzie-Cook" userId="6605cc89-aaff-4d80-9ee6-20e4afa4ef0c" providerId="ADAL" clId="{C1EED9DC-9EC8-4349-96AA-3A3934B357C5}" dt="2025-11-14T15:47:11.933" v="189" actId="404"/>
          <ac:spMkLst>
            <pc:docMk/>
            <pc:sldMk cId="2943457402" sldId="485"/>
            <ac:spMk id="11" creationId="{3649AFC7-F099-C1A7-98DB-54614D5E9832}"/>
          </ac:spMkLst>
        </pc:spChg>
      </pc:sldChg>
      <pc:sldChg chg="addSp modSp add mod">
        <pc:chgData name="P McKenzie-Cook" userId="6605cc89-aaff-4d80-9ee6-20e4afa4ef0c" providerId="ADAL" clId="{C1EED9DC-9EC8-4349-96AA-3A3934B357C5}" dt="2025-11-14T15:47:25.102" v="193" actId="14100"/>
        <pc:sldMkLst>
          <pc:docMk/>
          <pc:sldMk cId="661661602" sldId="486"/>
        </pc:sldMkLst>
        <pc:spChg chg="add mod">
          <ac:chgData name="P McKenzie-Cook" userId="6605cc89-aaff-4d80-9ee6-20e4afa4ef0c" providerId="ADAL" clId="{C1EED9DC-9EC8-4349-96AA-3A3934B357C5}" dt="2025-11-14T14:43:48.759" v="164"/>
          <ac:spMkLst>
            <pc:docMk/>
            <pc:sldMk cId="661661602" sldId="486"/>
            <ac:spMk id="2" creationId="{36A3FC6F-5FB2-385A-B71F-6A4403BEB594}"/>
          </ac:spMkLst>
        </pc:spChg>
        <pc:spChg chg="mod">
          <ac:chgData name="P McKenzie-Cook" userId="6605cc89-aaff-4d80-9ee6-20e4afa4ef0c" providerId="ADAL" clId="{C1EED9DC-9EC8-4349-96AA-3A3934B357C5}" dt="2025-11-14T14:43:59.471" v="165" actId="2711"/>
          <ac:spMkLst>
            <pc:docMk/>
            <pc:sldMk cId="661661602" sldId="486"/>
            <ac:spMk id="4" creationId="{8C11CC7E-89B0-91CE-8A1A-EB507A60EACD}"/>
          </ac:spMkLst>
        </pc:spChg>
        <pc:spChg chg="add mod">
          <ac:chgData name="P McKenzie-Cook" userId="6605cc89-aaff-4d80-9ee6-20e4afa4ef0c" providerId="ADAL" clId="{C1EED9DC-9EC8-4349-96AA-3A3934B357C5}" dt="2025-11-14T15:47:25.102" v="193" actId="14100"/>
          <ac:spMkLst>
            <pc:docMk/>
            <pc:sldMk cId="661661602" sldId="486"/>
            <ac:spMk id="6" creationId="{02C1D464-6829-E15A-D478-B1FAC63F7158}"/>
          </ac:spMkLst>
        </pc:spChg>
      </pc:sldChg>
      <pc:sldChg chg="addSp delSp modSp add mod">
        <pc:chgData name="P McKenzie-Cook" userId="6605cc89-aaff-4d80-9ee6-20e4afa4ef0c" providerId="ADAL" clId="{C1EED9DC-9EC8-4349-96AA-3A3934B357C5}" dt="2025-11-14T15:52:38.700" v="312" actId="20577"/>
        <pc:sldMkLst>
          <pc:docMk/>
          <pc:sldMk cId="649790782" sldId="487"/>
        </pc:sldMkLst>
        <pc:spChg chg="mod">
          <ac:chgData name="P McKenzie-Cook" userId="6605cc89-aaff-4d80-9ee6-20e4afa4ef0c" providerId="ADAL" clId="{C1EED9DC-9EC8-4349-96AA-3A3934B357C5}" dt="2025-11-14T15:52:38.700" v="312" actId="20577"/>
          <ac:spMkLst>
            <pc:docMk/>
            <pc:sldMk cId="649790782" sldId="487"/>
            <ac:spMk id="2" creationId="{C1DBCFA5-81D4-3B2D-AB18-0AA1706C6A47}"/>
          </ac:spMkLst>
        </pc:spChg>
        <pc:spChg chg="mod">
          <ac:chgData name="P McKenzie-Cook" userId="6605cc89-aaff-4d80-9ee6-20e4afa4ef0c" providerId="ADAL" clId="{C1EED9DC-9EC8-4349-96AA-3A3934B357C5}" dt="2025-11-14T15:52:27.590" v="303" actId="20577"/>
          <ac:spMkLst>
            <pc:docMk/>
            <pc:sldMk cId="649790782" sldId="487"/>
            <ac:spMk id="3" creationId="{B52DDB2A-35B0-E0CC-188B-088CDD232F37}"/>
          </ac:spMkLst>
        </pc:spChg>
        <pc:spChg chg="add mod">
          <ac:chgData name="P McKenzie-Cook" userId="6605cc89-aaff-4d80-9ee6-20e4afa4ef0c" providerId="ADAL" clId="{C1EED9DC-9EC8-4349-96AA-3A3934B357C5}" dt="2025-11-14T14:43:45.819" v="162"/>
          <ac:spMkLst>
            <pc:docMk/>
            <pc:sldMk cId="649790782" sldId="487"/>
            <ac:spMk id="4" creationId="{D2D2AD2A-1076-F5F9-9C2A-067E29AE92F0}"/>
          </ac:spMkLst>
        </pc:spChg>
        <pc:spChg chg="add mod">
          <ac:chgData name="P McKenzie-Cook" userId="6605cc89-aaff-4d80-9ee6-20e4afa4ef0c" providerId="ADAL" clId="{C1EED9DC-9EC8-4349-96AA-3A3934B357C5}" dt="2025-11-14T15:47:45.419" v="197"/>
          <ac:spMkLst>
            <pc:docMk/>
            <pc:sldMk cId="649790782" sldId="487"/>
            <ac:spMk id="6" creationId="{017A9638-9A09-4109-7D98-408591B43F1B}"/>
          </ac:spMkLst>
        </pc:spChg>
        <pc:picChg chg="del">
          <ac:chgData name="P McKenzie-Cook" userId="6605cc89-aaff-4d80-9ee6-20e4afa4ef0c" providerId="ADAL" clId="{C1EED9DC-9EC8-4349-96AA-3A3934B357C5}" dt="2025-11-14T15:50:14.926" v="199" actId="478"/>
          <ac:picMkLst>
            <pc:docMk/>
            <pc:sldMk cId="649790782" sldId="487"/>
            <ac:picMk id="5" creationId="{9FF65FE7-EF89-5089-577E-AA4F34F9D67B}"/>
          </ac:picMkLst>
        </pc:picChg>
        <pc:picChg chg="add mod">
          <ac:chgData name="P McKenzie-Cook" userId="6605cc89-aaff-4d80-9ee6-20e4afa4ef0c" providerId="ADAL" clId="{C1EED9DC-9EC8-4349-96AA-3A3934B357C5}" dt="2025-11-14T15:52:35.197" v="306" actId="14100"/>
          <ac:picMkLst>
            <pc:docMk/>
            <pc:sldMk cId="649790782" sldId="487"/>
            <ac:picMk id="8" creationId="{4CB5E382-EE6C-2637-4896-275889EB173B}"/>
          </ac:picMkLst>
        </pc:picChg>
      </pc:sldChg>
      <pc:sldChg chg="addSp modSp mod">
        <pc:chgData name="P McKenzie-Cook" userId="6605cc89-aaff-4d80-9ee6-20e4afa4ef0c" providerId="ADAL" clId="{C1EED9DC-9EC8-4349-96AA-3A3934B357C5}" dt="2025-11-14T14:46:52.643" v="181" actId="1076"/>
        <pc:sldMkLst>
          <pc:docMk/>
          <pc:sldMk cId="1166182221" sldId="581"/>
        </pc:sldMkLst>
        <pc:spChg chg="mod">
          <ac:chgData name="P McKenzie-Cook" userId="6605cc89-aaff-4d80-9ee6-20e4afa4ef0c" providerId="ADAL" clId="{C1EED9DC-9EC8-4349-96AA-3A3934B357C5}" dt="2025-11-14T14:11:23.536" v="45"/>
          <ac:spMkLst>
            <pc:docMk/>
            <pc:sldMk cId="1166182221" sldId="581"/>
            <ac:spMk id="2" creationId="{45DA252D-405E-112B-A8EF-7194432D0407}"/>
          </ac:spMkLst>
        </pc:spChg>
        <pc:spChg chg="add mod">
          <ac:chgData name="P McKenzie-Cook" userId="6605cc89-aaff-4d80-9ee6-20e4afa4ef0c" providerId="ADAL" clId="{C1EED9DC-9EC8-4349-96AA-3A3934B357C5}" dt="2025-11-14T14:45:04.561" v="177"/>
          <ac:spMkLst>
            <pc:docMk/>
            <pc:sldMk cId="1166182221" sldId="581"/>
            <ac:spMk id="14" creationId="{8A3B0FEB-2AB9-B530-4E5C-1D15FC8199CD}"/>
          </ac:spMkLst>
        </pc:spChg>
        <pc:spChg chg="add mod">
          <ac:chgData name="P McKenzie-Cook" userId="6605cc89-aaff-4d80-9ee6-20e4afa4ef0c" providerId="ADAL" clId="{C1EED9DC-9EC8-4349-96AA-3A3934B357C5}" dt="2025-11-14T14:45:08.774" v="178" actId="1076"/>
          <ac:spMkLst>
            <pc:docMk/>
            <pc:sldMk cId="1166182221" sldId="581"/>
            <ac:spMk id="16" creationId="{97EDD049-71CB-E1D5-8D74-3D153AD542DC}"/>
          </ac:spMkLst>
        </pc:spChg>
        <pc:picChg chg="add mod">
          <ac:chgData name="P McKenzie-Cook" userId="6605cc89-aaff-4d80-9ee6-20e4afa4ef0c" providerId="ADAL" clId="{C1EED9DC-9EC8-4349-96AA-3A3934B357C5}" dt="2025-11-14T14:45:04.561" v="177"/>
          <ac:picMkLst>
            <pc:docMk/>
            <pc:sldMk cId="1166182221" sldId="581"/>
            <ac:picMk id="15" creationId="{75455F2E-699D-0B03-D24F-B81A619DA8A4}"/>
          </ac:picMkLst>
        </pc:picChg>
        <pc:picChg chg="add mod">
          <ac:chgData name="P McKenzie-Cook" userId="6605cc89-aaff-4d80-9ee6-20e4afa4ef0c" providerId="ADAL" clId="{C1EED9DC-9EC8-4349-96AA-3A3934B357C5}" dt="2025-11-14T14:46:52.643" v="181" actId="1076"/>
          <ac:picMkLst>
            <pc:docMk/>
            <pc:sldMk cId="1166182221" sldId="581"/>
            <ac:picMk id="18" creationId="{710A4150-4502-BAD6-80C1-A9896ED386BB}"/>
          </ac:picMkLst>
        </pc:picChg>
      </pc:sldChg>
      <pc:sldChg chg="modSp">
        <pc:chgData name="P McKenzie-Cook" userId="6605cc89-aaff-4d80-9ee6-20e4afa4ef0c" providerId="ADAL" clId="{C1EED9DC-9EC8-4349-96AA-3A3934B357C5}" dt="2025-11-14T14:11:23.536" v="45"/>
        <pc:sldMkLst>
          <pc:docMk/>
          <pc:sldMk cId="4110216635" sldId="582"/>
        </pc:sldMkLst>
        <pc:spChg chg="mod">
          <ac:chgData name="P McKenzie-Cook" userId="6605cc89-aaff-4d80-9ee6-20e4afa4ef0c" providerId="ADAL" clId="{C1EED9DC-9EC8-4349-96AA-3A3934B357C5}" dt="2025-11-14T14:11:23.536" v="45"/>
          <ac:spMkLst>
            <pc:docMk/>
            <pc:sldMk cId="4110216635" sldId="582"/>
            <ac:spMk id="2" creationId="{DCABFAAF-9774-BA95-F307-4FC014E78631}"/>
          </ac:spMkLst>
        </pc:spChg>
      </pc:sldChg>
      <pc:sldChg chg="modSp">
        <pc:chgData name="P McKenzie-Cook" userId="6605cc89-aaff-4d80-9ee6-20e4afa4ef0c" providerId="ADAL" clId="{C1EED9DC-9EC8-4349-96AA-3A3934B357C5}" dt="2025-11-14T14:11:23.536" v="45"/>
        <pc:sldMkLst>
          <pc:docMk/>
          <pc:sldMk cId="265451402" sldId="583"/>
        </pc:sldMkLst>
        <pc:spChg chg="mod">
          <ac:chgData name="P McKenzie-Cook" userId="6605cc89-aaff-4d80-9ee6-20e4afa4ef0c" providerId="ADAL" clId="{C1EED9DC-9EC8-4349-96AA-3A3934B357C5}" dt="2025-11-14T14:11:23.536" v="45"/>
          <ac:spMkLst>
            <pc:docMk/>
            <pc:sldMk cId="265451402" sldId="583"/>
            <ac:spMk id="2" creationId="{F74854F7-EC20-279A-F4F4-E91120056B39}"/>
          </ac:spMkLst>
        </pc:spChg>
      </pc:sldChg>
      <pc:sldChg chg="addSp modSp add mod">
        <pc:chgData name="P McKenzie-Cook" userId="6605cc89-aaff-4d80-9ee6-20e4afa4ef0c" providerId="ADAL" clId="{C1EED9DC-9EC8-4349-96AA-3A3934B357C5}" dt="2025-11-14T14:12:12.330" v="77"/>
        <pc:sldMkLst>
          <pc:docMk/>
          <pc:sldMk cId="338976014" sldId="584"/>
        </pc:sldMkLst>
        <pc:spChg chg="add mod">
          <ac:chgData name="P McKenzie-Cook" userId="6605cc89-aaff-4d80-9ee6-20e4afa4ef0c" providerId="ADAL" clId="{C1EED9DC-9EC8-4349-96AA-3A3934B357C5}" dt="2025-11-14T14:12:12.330" v="77"/>
          <ac:spMkLst>
            <pc:docMk/>
            <pc:sldMk cId="338976014" sldId="584"/>
            <ac:spMk id="2" creationId="{AE09AB48-A764-BA65-BD83-0AB9943D3642}"/>
          </ac:spMkLst>
        </pc:spChg>
        <pc:spChg chg="mod">
          <ac:chgData name="P McKenzie-Cook" userId="6605cc89-aaff-4d80-9ee6-20e4afa4ef0c" providerId="ADAL" clId="{C1EED9DC-9EC8-4349-96AA-3A3934B357C5}" dt="2025-11-14T13:53:31.886" v="18" actId="2711"/>
          <ac:spMkLst>
            <pc:docMk/>
            <pc:sldMk cId="338976014" sldId="584"/>
            <ac:spMk id="4" creationId="{D7EF0E1C-3E00-669E-2FE0-AD9A9A502DF9}"/>
          </ac:spMkLst>
        </pc:spChg>
      </pc:sldChg>
      <pc:sldChg chg="modSp new mod">
        <pc:chgData name="P McKenzie-Cook" userId="6605cc89-aaff-4d80-9ee6-20e4afa4ef0c" providerId="ADAL" clId="{C1EED9DC-9EC8-4349-96AA-3A3934B357C5}" dt="2025-11-14T14:11:41.078" v="63" actId="20577"/>
        <pc:sldMkLst>
          <pc:docMk/>
          <pc:sldMk cId="2823265509" sldId="585"/>
        </pc:sldMkLst>
        <pc:spChg chg="mod">
          <ac:chgData name="P McKenzie-Cook" userId="6605cc89-aaff-4d80-9ee6-20e4afa4ef0c" providerId="ADAL" clId="{C1EED9DC-9EC8-4349-96AA-3A3934B357C5}" dt="2025-11-14T14:11:41.078" v="63" actId="20577"/>
          <ac:spMkLst>
            <pc:docMk/>
            <pc:sldMk cId="2823265509" sldId="585"/>
            <ac:spMk id="2" creationId="{B60B7D14-7EA1-C828-A127-7E2F3957B092}"/>
          </ac:spMkLst>
        </pc:spChg>
        <pc:spChg chg="mod">
          <ac:chgData name="P McKenzie-Cook" userId="6605cc89-aaff-4d80-9ee6-20e4afa4ef0c" providerId="ADAL" clId="{C1EED9DC-9EC8-4349-96AA-3A3934B357C5}" dt="2025-11-14T14:11:23.536" v="45"/>
          <ac:spMkLst>
            <pc:docMk/>
            <pc:sldMk cId="2823265509" sldId="585"/>
            <ac:spMk id="3" creationId="{A1400161-DEBE-0D8B-598B-FCAF6D9B616A}"/>
          </ac:spMkLst>
        </pc:spChg>
      </pc:sldChg>
      <pc:sldChg chg="addSp modSp add mod">
        <pc:chgData name="P McKenzie-Cook" userId="6605cc89-aaff-4d80-9ee6-20e4afa4ef0c" providerId="ADAL" clId="{C1EED9DC-9EC8-4349-96AA-3A3934B357C5}" dt="2025-11-14T14:40:50.615" v="113" actId="14100"/>
        <pc:sldMkLst>
          <pc:docMk/>
          <pc:sldMk cId="3758039698" sldId="586"/>
        </pc:sldMkLst>
        <pc:spChg chg="add mod">
          <ac:chgData name="P McKenzie-Cook" userId="6605cc89-aaff-4d80-9ee6-20e4afa4ef0c" providerId="ADAL" clId="{C1EED9DC-9EC8-4349-96AA-3A3934B357C5}" dt="2025-11-14T14:40:34.170" v="108"/>
          <ac:spMkLst>
            <pc:docMk/>
            <pc:sldMk cId="3758039698" sldId="586"/>
            <ac:spMk id="3" creationId="{5D1661DA-5280-40FB-31A4-A4EE74CA50A3}"/>
          </ac:spMkLst>
        </pc:spChg>
        <pc:picChg chg="mod">
          <ac:chgData name="P McKenzie-Cook" userId="6605cc89-aaff-4d80-9ee6-20e4afa4ef0c" providerId="ADAL" clId="{C1EED9DC-9EC8-4349-96AA-3A3934B357C5}" dt="2025-11-14T14:40:50.615" v="113" actId="14100"/>
          <ac:picMkLst>
            <pc:docMk/>
            <pc:sldMk cId="3758039698" sldId="586"/>
            <ac:picMk id="4" creationId="{314DD1AF-3744-1022-72E4-1B57F87B37A3}"/>
          </ac:picMkLst>
        </pc:picChg>
      </pc:sldChg>
      <pc:sldChg chg="addSp delSp modSp add mod">
        <pc:chgData name="P McKenzie-Cook" userId="6605cc89-aaff-4d80-9ee6-20e4afa4ef0c" providerId="ADAL" clId="{C1EED9DC-9EC8-4349-96AA-3A3934B357C5}" dt="2025-11-14T14:40:46.571" v="112" actId="478"/>
        <pc:sldMkLst>
          <pc:docMk/>
          <pc:sldMk cId="4286982477" sldId="587"/>
        </pc:sldMkLst>
        <pc:spChg chg="del">
          <ac:chgData name="P McKenzie-Cook" userId="6605cc89-aaff-4d80-9ee6-20e4afa4ef0c" providerId="ADAL" clId="{C1EED9DC-9EC8-4349-96AA-3A3934B357C5}" dt="2025-11-14T14:40:46.571" v="112" actId="478"/>
          <ac:spMkLst>
            <pc:docMk/>
            <pc:sldMk cId="4286982477" sldId="587"/>
            <ac:spMk id="2" creationId="{C26E6CF7-D516-06EC-6A48-5BA53F98DA2F}"/>
          </ac:spMkLst>
        </pc:spChg>
        <pc:spChg chg="add mod">
          <ac:chgData name="P McKenzie-Cook" userId="6605cc89-aaff-4d80-9ee6-20e4afa4ef0c" providerId="ADAL" clId="{C1EED9DC-9EC8-4349-96AA-3A3934B357C5}" dt="2025-11-14T14:40:38.515" v="109"/>
          <ac:spMkLst>
            <pc:docMk/>
            <pc:sldMk cId="4286982477" sldId="587"/>
            <ac:spMk id="3" creationId="{0213144E-89A4-CE77-88C1-8A0C0E14777C}"/>
          </ac:spMkLst>
        </pc:spChg>
        <pc:picChg chg="mod">
          <ac:chgData name="P McKenzie-Cook" userId="6605cc89-aaff-4d80-9ee6-20e4afa4ef0c" providerId="ADAL" clId="{C1EED9DC-9EC8-4349-96AA-3A3934B357C5}" dt="2025-11-14T14:40:43.790" v="111" actId="14100"/>
          <ac:picMkLst>
            <pc:docMk/>
            <pc:sldMk cId="4286982477" sldId="587"/>
            <ac:picMk id="4" creationId="{182CB771-18E8-CE41-8EE4-EB9652AF3E58}"/>
          </ac:picMkLst>
        </pc:picChg>
      </pc:sldChg>
      <pc:sldChg chg="addSp delSp modSp add mod">
        <pc:chgData name="P McKenzie-Cook" userId="6605cc89-aaff-4d80-9ee6-20e4afa4ef0c" providerId="ADAL" clId="{C1EED9DC-9EC8-4349-96AA-3A3934B357C5}" dt="2025-11-14T14:42:12.403" v="127" actId="478"/>
        <pc:sldMkLst>
          <pc:docMk/>
          <pc:sldMk cId="3366217307" sldId="588"/>
        </pc:sldMkLst>
        <pc:spChg chg="del">
          <ac:chgData name="P McKenzie-Cook" userId="6605cc89-aaff-4d80-9ee6-20e4afa4ef0c" providerId="ADAL" clId="{C1EED9DC-9EC8-4349-96AA-3A3934B357C5}" dt="2025-11-14T14:42:12.403" v="127" actId="478"/>
          <ac:spMkLst>
            <pc:docMk/>
            <pc:sldMk cId="3366217307" sldId="588"/>
            <ac:spMk id="2" creationId="{674DC015-1645-6382-FC45-AFFA748F0187}"/>
          </ac:spMkLst>
        </pc:spChg>
        <pc:spChg chg="add mod">
          <ac:chgData name="P McKenzie-Cook" userId="6605cc89-aaff-4d80-9ee6-20e4afa4ef0c" providerId="ADAL" clId="{C1EED9DC-9EC8-4349-96AA-3A3934B357C5}" dt="2025-11-14T14:42:05.141" v="125"/>
          <ac:spMkLst>
            <pc:docMk/>
            <pc:sldMk cId="3366217307" sldId="588"/>
            <ac:spMk id="3" creationId="{79F3C71A-D187-9684-2331-755C381321F5}"/>
          </ac:spMkLst>
        </pc:spChg>
      </pc:sldChg>
      <pc:sldChg chg="addSp delSp modSp add mod">
        <pc:chgData name="P McKenzie-Cook" userId="6605cc89-aaff-4d80-9ee6-20e4afa4ef0c" providerId="ADAL" clId="{C1EED9DC-9EC8-4349-96AA-3A3934B357C5}" dt="2025-11-14T14:42:16.955" v="129" actId="478"/>
        <pc:sldMkLst>
          <pc:docMk/>
          <pc:sldMk cId="1302717759" sldId="589"/>
        </pc:sldMkLst>
        <pc:spChg chg="del">
          <ac:chgData name="P McKenzie-Cook" userId="6605cc89-aaff-4d80-9ee6-20e4afa4ef0c" providerId="ADAL" clId="{C1EED9DC-9EC8-4349-96AA-3A3934B357C5}" dt="2025-11-14T14:42:16.955" v="129" actId="478"/>
          <ac:spMkLst>
            <pc:docMk/>
            <pc:sldMk cId="1302717759" sldId="589"/>
            <ac:spMk id="2" creationId="{FABB0DC1-35B5-1792-04B0-CCAADC4C85F4}"/>
          </ac:spMkLst>
        </pc:spChg>
        <pc:spChg chg="add mod">
          <ac:chgData name="P McKenzie-Cook" userId="6605cc89-aaff-4d80-9ee6-20e4afa4ef0c" providerId="ADAL" clId="{C1EED9DC-9EC8-4349-96AA-3A3934B357C5}" dt="2025-11-14T14:42:14.093" v="128"/>
          <ac:spMkLst>
            <pc:docMk/>
            <pc:sldMk cId="1302717759" sldId="589"/>
            <ac:spMk id="3" creationId="{8FAA6C92-0694-7A75-103F-3E13683156F9}"/>
          </ac:spMkLst>
        </pc:spChg>
      </pc:sldChg>
      <pc:sldChg chg="addSp delSp modSp add mod">
        <pc:chgData name="P McKenzie-Cook" userId="6605cc89-aaff-4d80-9ee6-20e4afa4ef0c" providerId="ADAL" clId="{C1EED9DC-9EC8-4349-96AA-3A3934B357C5}" dt="2025-11-14T14:42:22.288" v="131" actId="478"/>
        <pc:sldMkLst>
          <pc:docMk/>
          <pc:sldMk cId="358054347" sldId="590"/>
        </pc:sldMkLst>
        <pc:spChg chg="del">
          <ac:chgData name="P McKenzie-Cook" userId="6605cc89-aaff-4d80-9ee6-20e4afa4ef0c" providerId="ADAL" clId="{C1EED9DC-9EC8-4349-96AA-3A3934B357C5}" dt="2025-11-14T14:42:22.288" v="131" actId="478"/>
          <ac:spMkLst>
            <pc:docMk/>
            <pc:sldMk cId="358054347" sldId="590"/>
            <ac:spMk id="2" creationId="{F22DC775-D34A-A6B5-9BA6-84F13E2E9605}"/>
          </ac:spMkLst>
        </pc:spChg>
        <pc:spChg chg="add mod">
          <ac:chgData name="P McKenzie-Cook" userId="6605cc89-aaff-4d80-9ee6-20e4afa4ef0c" providerId="ADAL" clId="{C1EED9DC-9EC8-4349-96AA-3A3934B357C5}" dt="2025-11-14T14:42:18.611" v="130"/>
          <ac:spMkLst>
            <pc:docMk/>
            <pc:sldMk cId="358054347" sldId="590"/>
            <ac:spMk id="3" creationId="{B95CBCD4-B9F6-360B-BA64-54B3197A16A7}"/>
          </ac:spMkLst>
        </pc:spChg>
      </pc:sldChg>
      <pc:sldChg chg="addSp delSp modSp add mod">
        <pc:chgData name="P McKenzie-Cook" userId="6605cc89-aaff-4d80-9ee6-20e4afa4ef0c" providerId="ADAL" clId="{C1EED9DC-9EC8-4349-96AA-3A3934B357C5}" dt="2025-11-14T14:42:30.428" v="135" actId="478"/>
        <pc:sldMkLst>
          <pc:docMk/>
          <pc:sldMk cId="2171074360" sldId="591"/>
        </pc:sldMkLst>
        <pc:spChg chg="del">
          <ac:chgData name="P McKenzie-Cook" userId="6605cc89-aaff-4d80-9ee6-20e4afa4ef0c" providerId="ADAL" clId="{C1EED9DC-9EC8-4349-96AA-3A3934B357C5}" dt="2025-11-14T14:42:30.428" v="135" actId="478"/>
          <ac:spMkLst>
            <pc:docMk/>
            <pc:sldMk cId="2171074360" sldId="591"/>
            <ac:spMk id="2" creationId="{AFF54563-39CD-3376-24C0-06B3D25356FA}"/>
          </ac:spMkLst>
        </pc:spChg>
        <pc:spChg chg="add mod">
          <ac:chgData name="P McKenzie-Cook" userId="6605cc89-aaff-4d80-9ee6-20e4afa4ef0c" providerId="ADAL" clId="{C1EED9DC-9EC8-4349-96AA-3A3934B357C5}" dt="2025-11-14T14:42:28.324" v="134"/>
          <ac:spMkLst>
            <pc:docMk/>
            <pc:sldMk cId="2171074360" sldId="591"/>
            <ac:spMk id="3" creationId="{82D9D7A7-FACA-D1DE-F57A-B19E60163602}"/>
          </ac:spMkLst>
        </pc:spChg>
      </pc:sldChg>
      <pc:sldChg chg="addSp delSp modSp add mod">
        <pc:chgData name="P McKenzie-Cook" userId="6605cc89-aaff-4d80-9ee6-20e4afa4ef0c" providerId="ADAL" clId="{C1EED9DC-9EC8-4349-96AA-3A3934B357C5}" dt="2025-11-14T14:42:34.292" v="137" actId="478"/>
        <pc:sldMkLst>
          <pc:docMk/>
          <pc:sldMk cId="3190765479" sldId="592"/>
        </pc:sldMkLst>
        <pc:spChg chg="del">
          <ac:chgData name="P McKenzie-Cook" userId="6605cc89-aaff-4d80-9ee6-20e4afa4ef0c" providerId="ADAL" clId="{C1EED9DC-9EC8-4349-96AA-3A3934B357C5}" dt="2025-11-14T14:42:34.292" v="137" actId="478"/>
          <ac:spMkLst>
            <pc:docMk/>
            <pc:sldMk cId="3190765479" sldId="592"/>
            <ac:spMk id="2" creationId="{3418DE15-3C54-9F21-54C8-0440AC8D0159}"/>
          </ac:spMkLst>
        </pc:spChg>
        <pc:spChg chg="add mod">
          <ac:chgData name="P McKenzie-Cook" userId="6605cc89-aaff-4d80-9ee6-20e4afa4ef0c" providerId="ADAL" clId="{C1EED9DC-9EC8-4349-96AA-3A3934B357C5}" dt="2025-11-14T14:42:32.235" v="136"/>
          <ac:spMkLst>
            <pc:docMk/>
            <pc:sldMk cId="3190765479" sldId="592"/>
            <ac:spMk id="3" creationId="{8F4290DB-52DC-A854-3417-70EF78E1B9FF}"/>
          </ac:spMkLst>
        </pc:spChg>
      </pc:sldChg>
      <pc:sldChg chg="addSp delSp modSp add mod">
        <pc:chgData name="P McKenzie-Cook" userId="6605cc89-aaff-4d80-9ee6-20e4afa4ef0c" providerId="ADAL" clId="{C1EED9DC-9EC8-4349-96AA-3A3934B357C5}" dt="2025-11-14T14:42:37.625" v="139"/>
        <pc:sldMkLst>
          <pc:docMk/>
          <pc:sldMk cId="105039727" sldId="593"/>
        </pc:sldMkLst>
        <pc:spChg chg="del">
          <ac:chgData name="P McKenzie-Cook" userId="6605cc89-aaff-4d80-9ee6-20e4afa4ef0c" providerId="ADAL" clId="{C1EED9DC-9EC8-4349-96AA-3A3934B357C5}" dt="2025-11-14T14:42:37.402" v="138" actId="478"/>
          <ac:spMkLst>
            <pc:docMk/>
            <pc:sldMk cId="105039727" sldId="593"/>
            <ac:spMk id="2" creationId="{F7374CDC-096D-4769-6D54-91AC5EF76EA2}"/>
          </ac:spMkLst>
        </pc:spChg>
        <pc:spChg chg="add mod">
          <ac:chgData name="P McKenzie-Cook" userId="6605cc89-aaff-4d80-9ee6-20e4afa4ef0c" providerId="ADAL" clId="{C1EED9DC-9EC8-4349-96AA-3A3934B357C5}" dt="2025-11-14T14:42:37.625" v="139"/>
          <ac:spMkLst>
            <pc:docMk/>
            <pc:sldMk cId="105039727" sldId="593"/>
            <ac:spMk id="3" creationId="{A65A071F-F97D-00DA-F229-5C271ED73091}"/>
          </ac:spMkLst>
        </pc:spChg>
      </pc:sldChg>
      <pc:sldChg chg="addSp delSp modSp add mod">
        <pc:chgData name="P McKenzie-Cook" userId="6605cc89-aaff-4d80-9ee6-20e4afa4ef0c" providerId="ADAL" clId="{C1EED9DC-9EC8-4349-96AA-3A3934B357C5}" dt="2025-11-14T14:42:41.189" v="141"/>
        <pc:sldMkLst>
          <pc:docMk/>
          <pc:sldMk cId="1103822531" sldId="594"/>
        </pc:sldMkLst>
        <pc:spChg chg="del">
          <ac:chgData name="P McKenzie-Cook" userId="6605cc89-aaff-4d80-9ee6-20e4afa4ef0c" providerId="ADAL" clId="{C1EED9DC-9EC8-4349-96AA-3A3934B357C5}" dt="2025-11-14T14:42:40.928" v="140" actId="478"/>
          <ac:spMkLst>
            <pc:docMk/>
            <pc:sldMk cId="1103822531" sldId="594"/>
            <ac:spMk id="2" creationId="{5891FD90-7C7A-A330-D5A6-ECCB983A349A}"/>
          </ac:spMkLst>
        </pc:spChg>
        <pc:spChg chg="add mod">
          <ac:chgData name="P McKenzie-Cook" userId="6605cc89-aaff-4d80-9ee6-20e4afa4ef0c" providerId="ADAL" clId="{C1EED9DC-9EC8-4349-96AA-3A3934B357C5}" dt="2025-11-14T14:42:41.189" v="141"/>
          <ac:spMkLst>
            <pc:docMk/>
            <pc:sldMk cId="1103822531" sldId="594"/>
            <ac:spMk id="3" creationId="{330F1B16-6884-E93F-41CD-71FB21846A2D}"/>
          </ac:spMkLst>
        </pc:spChg>
      </pc:sldChg>
      <pc:sldChg chg="addSp delSp modSp add mod">
        <pc:chgData name="P McKenzie-Cook" userId="6605cc89-aaff-4d80-9ee6-20e4afa4ef0c" providerId="ADAL" clId="{C1EED9DC-9EC8-4349-96AA-3A3934B357C5}" dt="2025-11-14T15:47:37.314" v="195"/>
        <pc:sldMkLst>
          <pc:docMk/>
          <pc:sldMk cId="2487411399" sldId="1959"/>
        </pc:sldMkLst>
        <pc:spChg chg="add mod">
          <ac:chgData name="P McKenzie-Cook" userId="6605cc89-aaff-4d80-9ee6-20e4afa4ef0c" providerId="ADAL" clId="{C1EED9DC-9EC8-4349-96AA-3A3934B357C5}" dt="2025-11-14T14:43:47.349" v="163"/>
          <ac:spMkLst>
            <pc:docMk/>
            <pc:sldMk cId="2487411399" sldId="1959"/>
            <ac:spMk id="3" creationId="{7D889127-6DB0-A098-D3ED-A1E79844F761}"/>
          </ac:spMkLst>
        </pc:spChg>
        <pc:spChg chg="add del">
          <ac:chgData name="P McKenzie-Cook" userId="6605cc89-aaff-4d80-9ee6-20e4afa4ef0c" providerId="ADAL" clId="{C1EED9DC-9EC8-4349-96AA-3A3934B357C5}" dt="2025-11-14T15:47:36.120" v="194" actId="478"/>
          <ac:spMkLst>
            <pc:docMk/>
            <pc:sldMk cId="2487411399" sldId="1959"/>
            <ac:spMk id="7" creationId="{0684C87A-CDA9-2AD8-A02E-CD8E6E9B15D3}"/>
          </ac:spMkLst>
        </pc:spChg>
        <pc:spChg chg="add mod">
          <ac:chgData name="P McKenzie-Cook" userId="6605cc89-aaff-4d80-9ee6-20e4afa4ef0c" providerId="ADAL" clId="{C1EED9DC-9EC8-4349-96AA-3A3934B357C5}" dt="2025-11-14T15:47:37.314" v="195"/>
          <ac:spMkLst>
            <pc:docMk/>
            <pc:sldMk cId="2487411399" sldId="1959"/>
            <ac:spMk id="8" creationId="{93323F48-E25E-1335-6A24-DB0E10DB0901}"/>
          </ac:spMkLst>
        </pc:spChg>
      </pc:sldChg>
      <pc:sldChg chg="addSp modSp add setBg">
        <pc:chgData name="P McKenzie-Cook" userId="6605cc89-aaff-4d80-9ee6-20e4afa4ef0c" providerId="ADAL" clId="{C1EED9DC-9EC8-4349-96AA-3A3934B357C5}" dt="2025-11-14T15:47:03.687" v="186"/>
        <pc:sldMkLst>
          <pc:docMk/>
          <pc:sldMk cId="9483609" sldId="1960"/>
        </pc:sldMkLst>
        <pc:spChg chg="add mod">
          <ac:chgData name="P McKenzie-Cook" userId="6605cc89-aaff-4d80-9ee6-20e4afa4ef0c" providerId="ADAL" clId="{C1EED9DC-9EC8-4349-96AA-3A3934B357C5}" dt="2025-11-14T15:28:56.660" v="185" actId="571"/>
          <ac:spMkLst>
            <pc:docMk/>
            <pc:sldMk cId="9483609" sldId="1960"/>
            <ac:spMk id="17" creationId="{54CEC32D-9C1D-B682-FADB-1C42A6CB64B1}"/>
          </ac:spMkLst>
        </pc:spChg>
        <pc:spChg chg="add mod">
          <ac:chgData name="P McKenzie-Cook" userId="6605cc89-aaff-4d80-9ee6-20e4afa4ef0c" providerId="ADAL" clId="{C1EED9DC-9EC8-4349-96AA-3A3934B357C5}" dt="2025-11-14T15:47:03.687" v="186"/>
          <ac:spMkLst>
            <pc:docMk/>
            <pc:sldMk cId="9483609" sldId="1960"/>
            <ac:spMk id="20" creationId="{7DD493E0-766A-B136-6288-14A1949F7005}"/>
          </ac:spMkLst>
        </pc:spChg>
        <pc:picChg chg="add mod">
          <ac:chgData name="P McKenzie-Cook" userId="6605cc89-aaff-4d80-9ee6-20e4afa4ef0c" providerId="ADAL" clId="{C1EED9DC-9EC8-4349-96AA-3A3934B357C5}" dt="2025-11-14T15:28:56.660" v="185" actId="571"/>
          <ac:picMkLst>
            <pc:docMk/>
            <pc:sldMk cId="9483609" sldId="1960"/>
            <ac:picMk id="19" creationId="{DAC65D58-4D06-1CB2-CE5C-5947D7D7CDD0}"/>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8T09:40:48.120"/>
    </inkml:context>
    <inkml:brush xml:id="br0">
      <inkml:brushProperty name="width" value="0.1" units="cm"/>
      <inkml:brushProperty name="height" value="0.1" units="cm"/>
    </inkml:brush>
  </inkml:definitions>
  <inkml:trace contextRef="#ctx0" brushRef="#br0">23664 13537 16383 0 0,'-5'5'0'0'0,"-7"8"0"0"0,-2 6 0 0 0,-4 1 0 0 0,1 1 0 0 0,-1-2 0 0 0,-4-4 0 0 0,-3 0 0 0 0,3 3 0 0 0,-1 4 0 0 0,-1-2 0 0 0,-3-9 0 0 0,4-2 0 0 0,1-2 0 0 0,-2 3 0 0 0,-2 0 0 0 0,3 4 0 0 0,6 4 0 0 0,6 5 0 0 0,4-7 0 0 0,4-1 0 0 0,2 3 0 0 0,7-8 0 0 0,2 1 0 0 0,6-2 0 0 0,-1 2 0 0 0,4 0 0 0 0,-1 4 0 0 0,1-2 0 0 0,-1-7 0 0 0,1 5 0 0 0,-1 7 0 0 0,-5-11 0 0 0,3-7 0 0 0,-8-2 0 0 0,7 3 0 0 0,6 8 0 0 0,5 1 0 0 0,4 11 0 0 0,8-4 0 0 0,3-5 0 0 0,6-4 0 0 0,1-4 0 0 0,3 3 0 0 0,-2 5 0 0 0,3 1 0 0 0,-3-1 0 0 0,2 2 0 0 0,-2-2 0 0 0,2-2 0 0 0,-2-8 0 0 0,1 1 0 0 0,-2-6 0 0 0,-3 3 0 0 0,-9 2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8T09:40:48.136"/>
    </inkml:context>
    <inkml:brush xml:id="br0">
      <inkml:brushProperty name="width" value="0.1" units="cm"/>
      <inkml:brushProperty name="height" value="0.1" units="cm"/>
    </inkml:brush>
  </inkml:definitions>
  <inkml:trace contextRef="#ctx0" brushRef="#br0">20243 11074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8T09:40:48.137"/>
    </inkml:context>
    <inkml:brush xml:id="br0">
      <inkml:brushProperty name="width" value="0.1" units="cm"/>
      <inkml:brushProperty name="height" value="0.1" units="cm"/>
    </inkml:brush>
  </inkml:definitions>
  <inkml:trace contextRef="#ctx0" brushRef="#br0">13720 4551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EDBA-CE90-45D8-A13A-32475DE705F7}" type="datetimeFigureOut">
              <a:t>11/14/2025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FF908-E609-4051-ACB8-EDD8EE456A52}" type="slidenum">
              <a:t>‹#›</a:t>
            </a:fld>
            <a:endParaRPr lang="en-GB"/>
          </a:p>
        </p:txBody>
      </p:sp>
    </p:spTree>
    <p:extLst>
      <p:ext uri="{BB962C8B-B14F-4D97-AF65-F5344CB8AC3E}">
        <p14:creationId xmlns:p14="http://schemas.microsoft.com/office/powerpoint/2010/main" val="3316241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7D1AC-A3DE-7C81-ECE5-F74DDA362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1FABBB-FC78-018B-C37C-92E528EE7A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AAC157-ADD8-E0C3-D34B-00DF41210B8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6E09D70-FB0A-FF8E-310E-DCC51A0A1A86}"/>
              </a:ext>
            </a:extLst>
          </p:cNvPr>
          <p:cNvSpPr>
            <a:spLocks noGrp="1"/>
          </p:cNvSpPr>
          <p:nvPr>
            <p:ph type="sldNum" sz="quarter" idx="5"/>
          </p:nvPr>
        </p:nvSpPr>
        <p:spPr/>
        <p:txBody>
          <a:bodyPr/>
          <a:lstStyle/>
          <a:p>
            <a:fld id="{60A35B1F-B4AB-4FF4-9BF2-84BDA0926024}" type="slidenum">
              <a:rPr lang="en-GB" smtClean="0"/>
              <a:t>58</a:t>
            </a:fld>
            <a:endParaRPr lang="en-GB"/>
          </a:p>
        </p:txBody>
      </p:sp>
    </p:spTree>
    <p:extLst>
      <p:ext uri="{BB962C8B-B14F-4D97-AF65-F5344CB8AC3E}">
        <p14:creationId xmlns:p14="http://schemas.microsoft.com/office/powerpoint/2010/main" val="886004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0A35B1F-B4AB-4FF4-9BF2-84BDA0926024}" type="slidenum">
              <a:rPr lang="en-GB" smtClean="0"/>
              <a:t>73</a:t>
            </a:fld>
            <a:endParaRPr lang="en-GB"/>
          </a:p>
        </p:txBody>
      </p:sp>
    </p:spTree>
    <p:extLst>
      <p:ext uri="{BB962C8B-B14F-4D97-AF65-F5344CB8AC3E}">
        <p14:creationId xmlns:p14="http://schemas.microsoft.com/office/powerpoint/2010/main" val="3126801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pupils to choose one word which fits every picture and guide them if necessary to come up with ‘safe’. Ask them how the word ‘safe’ fits each picture. Discuss each picture with pupils. </a:t>
            </a:r>
          </a:p>
          <a:p>
            <a:endParaRPr lang="en-GB"/>
          </a:p>
          <a:p>
            <a:r>
              <a:rPr lang="en-GB"/>
              <a:t>In the first picture, an adult is supporting a child. Ask pupils how the child must be feeling and talk about the child being made to feel loved and protected. </a:t>
            </a:r>
          </a:p>
          <a:p>
            <a:endParaRPr lang="en-GB"/>
          </a:p>
          <a:p>
            <a:r>
              <a:rPr lang="en-GB"/>
              <a:t>The young boy on the bicycle has a helmet and stabilisers to keep him safe. </a:t>
            </a:r>
          </a:p>
          <a:p>
            <a:endParaRPr lang="en-GB"/>
          </a:p>
          <a:p>
            <a:r>
              <a:rPr lang="en-GB"/>
              <a:t>Many pupils will report that their teddy or soft toy helps them to feel safe. Ask pupils why they think that is. It’s probably because the toy smells or feels familiar and comforting, and gives them happy memories. </a:t>
            </a:r>
          </a:p>
          <a:p>
            <a:endParaRPr lang="en-GB"/>
          </a:p>
          <a:p>
            <a:r>
              <a:rPr lang="en-GB"/>
              <a:t>Ask pupils to give reasons as to how the children are keeping themselves safe in the last two pictures. (Walking on the zebra crossing, holding hands with a buddy, walking with an adult, wearing a high-visibility jacket, etc.) Help pupils to identify rules of crossing the road safely and the measures put in place to keep children safe on the road in the last picture.</a:t>
            </a:r>
          </a:p>
        </p:txBody>
      </p:sp>
      <p:sp>
        <p:nvSpPr>
          <p:cNvPr id="4" name="Slide Number Placeholder 3"/>
          <p:cNvSpPr>
            <a:spLocks noGrp="1"/>
          </p:cNvSpPr>
          <p:nvPr>
            <p:ph type="sldNum" sz="quarter" idx="5"/>
          </p:nvPr>
        </p:nvSpPr>
        <p:spPr/>
        <p:txBody>
          <a:bodyPr/>
          <a:lstStyle/>
          <a:p>
            <a:fld id="{85101ED8-CB57-7848-91E9-17A9BBB3BCD6}" type="slidenum">
              <a:rPr lang="en-GB" smtClean="0"/>
              <a:pPr/>
              <a:t>60</a:t>
            </a:fld>
            <a:endParaRPr lang="en-GB"/>
          </a:p>
        </p:txBody>
      </p:sp>
    </p:spTree>
    <p:extLst>
      <p:ext uri="{BB962C8B-B14F-4D97-AF65-F5344CB8AC3E}">
        <p14:creationId xmlns:p14="http://schemas.microsoft.com/office/powerpoint/2010/main" val="2422758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Pupils work in groups to consider this. Adults in the room can facilitate pupils’ thinking. Help them to think about feeling unsafe because of people as well as things,</a:t>
            </a:r>
            <a:r>
              <a:rPr lang="en-GB" baseline="0"/>
              <a:t> f</a:t>
            </a:r>
            <a:r>
              <a:rPr lang="en-GB"/>
              <a:t>or example people leaving others out of games, playing too rough or being unkind, as well as things like holes in the fence or footballs flying around at lunchtime. </a:t>
            </a:r>
          </a:p>
        </p:txBody>
      </p:sp>
      <p:sp>
        <p:nvSpPr>
          <p:cNvPr id="4" name="Slide Number Placeholder 3"/>
          <p:cNvSpPr>
            <a:spLocks noGrp="1"/>
          </p:cNvSpPr>
          <p:nvPr>
            <p:ph type="sldNum" sz="quarter" idx="5"/>
          </p:nvPr>
        </p:nvSpPr>
        <p:spPr/>
        <p:txBody>
          <a:bodyPr/>
          <a:lstStyle/>
          <a:p>
            <a:fld id="{85101ED8-CB57-7848-91E9-17A9BBB3BCD6}" type="slidenum">
              <a:rPr lang="en-GB" smtClean="0"/>
              <a:pPr/>
              <a:t>61</a:t>
            </a:fld>
            <a:endParaRPr lang="en-GB"/>
          </a:p>
        </p:txBody>
      </p:sp>
    </p:spTree>
    <p:extLst>
      <p:ext uri="{BB962C8B-B14F-4D97-AF65-F5344CB8AC3E}">
        <p14:creationId xmlns:p14="http://schemas.microsoft.com/office/powerpoint/2010/main" val="2178031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Pupils will probably suggest that various people keep us safe in school. Help them to name the adults they come into contact with at school, and who are there to help them. As it is still early in the term, this may be helpful for children on several levels. They may mention older children, too, especially if they have particular monitor roles. They may mention their own siblings. They could refer to things like fire alarms, school security and gates. Acknowledge all of this, but move the conversation on to rules if it doesn’t end up there naturally. Explain that school rules are in place to keep everyone safe.</a:t>
            </a:r>
          </a:p>
        </p:txBody>
      </p:sp>
      <p:sp>
        <p:nvSpPr>
          <p:cNvPr id="4" name="Slide Number Placeholder 3"/>
          <p:cNvSpPr>
            <a:spLocks noGrp="1"/>
          </p:cNvSpPr>
          <p:nvPr>
            <p:ph type="sldNum" sz="quarter" idx="5"/>
          </p:nvPr>
        </p:nvSpPr>
        <p:spPr/>
        <p:txBody>
          <a:bodyPr/>
          <a:lstStyle/>
          <a:p>
            <a:fld id="{85101ED8-CB57-7848-91E9-17A9BBB3BCD6}" type="slidenum">
              <a:rPr lang="en-GB" smtClean="0"/>
              <a:pPr/>
              <a:t>62</a:t>
            </a:fld>
            <a:endParaRPr lang="en-GB"/>
          </a:p>
        </p:txBody>
      </p:sp>
    </p:spTree>
    <p:extLst>
      <p:ext uri="{BB962C8B-B14F-4D97-AF65-F5344CB8AC3E}">
        <p14:creationId xmlns:p14="http://schemas.microsoft.com/office/powerpoint/2010/main" val="2116858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pupils to tell you some school rules and then ask the class why we have each rule. Establish that in every case, the rule is in place in school to keep everyone safe. For example, the rule ‘Don’t run in the corridor’ is there to make sure people don’t get knocked over or hurt. </a:t>
            </a:r>
          </a:p>
        </p:txBody>
      </p:sp>
      <p:sp>
        <p:nvSpPr>
          <p:cNvPr id="4" name="Slide Number Placeholder 3"/>
          <p:cNvSpPr>
            <a:spLocks noGrp="1"/>
          </p:cNvSpPr>
          <p:nvPr>
            <p:ph type="sldNum" sz="quarter" idx="5"/>
          </p:nvPr>
        </p:nvSpPr>
        <p:spPr/>
        <p:txBody>
          <a:bodyPr/>
          <a:lstStyle/>
          <a:p>
            <a:fld id="{85101ED8-CB57-7848-91E9-17A9BBB3BCD6}" type="slidenum">
              <a:rPr lang="en-GB" smtClean="0"/>
              <a:pPr/>
              <a:t>63</a:t>
            </a:fld>
            <a:endParaRPr lang="en-GB"/>
          </a:p>
        </p:txBody>
      </p:sp>
    </p:spTree>
    <p:extLst>
      <p:ext uri="{BB962C8B-B14F-4D97-AF65-F5344CB8AC3E}">
        <p14:creationId xmlns:p14="http://schemas.microsoft.com/office/powerpoint/2010/main" val="1501373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Pupils will quickly recognise the rules which are not good! Help them to focus on why they disagree. Emphasise the rule about telling a teacher if you are worried about anything and signpost pupils to people they can speak to – probably their class teacher and particular TAs, although pupils may have relationships with other adults in the school who they would choose to talk to. </a:t>
            </a:r>
          </a:p>
        </p:txBody>
      </p:sp>
      <p:sp>
        <p:nvSpPr>
          <p:cNvPr id="4" name="Slide Number Placeholder 3"/>
          <p:cNvSpPr>
            <a:spLocks noGrp="1"/>
          </p:cNvSpPr>
          <p:nvPr>
            <p:ph type="sldNum" sz="quarter" idx="5"/>
          </p:nvPr>
        </p:nvSpPr>
        <p:spPr/>
        <p:txBody>
          <a:bodyPr/>
          <a:lstStyle/>
          <a:p>
            <a:fld id="{85101ED8-CB57-7848-91E9-17A9BBB3BCD6}" type="slidenum">
              <a:rPr lang="en-GB" smtClean="0"/>
              <a:pPr/>
              <a:t>64</a:t>
            </a:fld>
            <a:endParaRPr lang="en-GB"/>
          </a:p>
        </p:txBody>
      </p:sp>
    </p:spTree>
    <p:extLst>
      <p:ext uri="{BB962C8B-B14F-4D97-AF65-F5344CB8AC3E}">
        <p14:creationId xmlns:p14="http://schemas.microsoft.com/office/powerpoint/2010/main" val="1051558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the previous list with the bad rules taken out.</a:t>
            </a:r>
          </a:p>
        </p:txBody>
      </p:sp>
      <p:sp>
        <p:nvSpPr>
          <p:cNvPr id="4" name="Slide Number Placeholder 3"/>
          <p:cNvSpPr>
            <a:spLocks noGrp="1"/>
          </p:cNvSpPr>
          <p:nvPr>
            <p:ph type="sldNum" sz="quarter" idx="5"/>
          </p:nvPr>
        </p:nvSpPr>
        <p:spPr/>
        <p:txBody>
          <a:bodyPr/>
          <a:lstStyle/>
          <a:p>
            <a:fld id="{85101ED8-CB57-7848-91E9-17A9BBB3BCD6}" type="slidenum">
              <a:rPr lang="en-GB" smtClean="0"/>
              <a:pPr/>
              <a:t>65</a:t>
            </a:fld>
            <a:endParaRPr lang="en-GB"/>
          </a:p>
        </p:txBody>
      </p:sp>
    </p:spTree>
    <p:extLst>
      <p:ext uri="{BB962C8B-B14F-4D97-AF65-F5344CB8AC3E}">
        <p14:creationId xmlns:p14="http://schemas.microsoft.com/office/powerpoint/2010/main" val="3000335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67</a:t>
            </a:fld>
            <a:endParaRPr lang="en-GB"/>
          </a:p>
        </p:txBody>
      </p:sp>
    </p:spTree>
    <p:extLst>
      <p:ext uri="{BB962C8B-B14F-4D97-AF65-F5344CB8AC3E}">
        <p14:creationId xmlns:p14="http://schemas.microsoft.com/office/powerpoint/2010/main" val="3946642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4A5F-1714-DECB-689C-DE994BC4F5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A498885-7AFC-68E5-F1A9-CE44A433B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1C70354-844B-92E6-5E9A-9D1C6D23F930}"/>
              </a:ext>
            </a:extLst>
          </p:cNvPr>
          <p:cNvSpPr>
            <a:spLocks noGrp="1"/>
          </p:cNvSpPr>
          <p:nvPr>
            <p:ph type="dt" sz="half" idx="10"/>
          </p:nvPr>
        </p:nvSpPr>
        <p:spPr/>
        <p:txBody>
          <a:bodyPr/>
          <a:lstStyle/>
          <a:p>
            <a:fld id="{846CE7D5-CF57-46EF-B807-FDD0502418D4}" type="datetimeFigureOut">
              <a:rPr lang="en-GB" smtClean="0"/>
              <a:t>14/11/2025</a:t>
            </a:fld>
            <a:endParaRPr lang="en-GB"/>
          </a:p>
        </p:txBody>
      </p:sp>
      <p:sp>
        <p:nvSpPr>
          <p:cNvPr id="5" name="Footer Placeholder 4">
            <a:extLst>
              <a:ext uri="{FF2B5EF4-FFF2-40B4-BE49-F238E27FC236}">
                <a16:creationId xmlns:a16="http://schemas.microsoft.com/office/drawing/2014/main" id="{EDECD90B-0649-7600-AB5A-C3B1F630D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86C8AF-81E9-94FF-1C63-87548C781AC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42994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D996-BA6D-4A0E-9EAB-8B9335E40F9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ADCB7D4-3315-50E8-A478-8378A947688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D2F7BAD-1202-2A75-0100-2B0852455DF9}"/>
              </a:ext>
            </a:extLst>
          </p:cNvPr>
          <p:cNvSpPr>
            <a:spLocks noGrp="1"/>
          </p:cNvSpPr>
          <p:nvPr>
            <p:ph type="dt" sz="half" idx="10"/>
          </p:nvPr>
        </p:nvSpPr>
        <p:spPr/>
        <p:txBody>
          <a:bodyPr/>
          <a:lstStyle/>
          <a:p>
            <a:fld id="{846CE7D5-CF57-46EF-B807-FDD0502418D4}" type="datetimeFigureOut">
              <a:rPr lang="en-GB" smtClean="0"/>
              <a:t>14/11/2025</a:t>
            </a:fld>
            <a:endParaRPr lang="en-GB"/>
          </a:p>
        </p:txBody>
      </p:sp>
      <p:sp>
        <p:nvSpPr>
          <p:cNvPr id="5" name="Footer Placeholder 4">
            <a:extLst>
              <a:ext uri="{FF2B5EF4-FFF2-40B4-BE49-F238E27FC236}">
                <a16:creationId xmlns:a16="http://schemas.microsoft.com/office/drawing/2014/main" id="{0EE14E05-82A5-A430-9719-33C7848EC2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06565-49A8-B614-059D-7C41C00EB284}"/>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73349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AA645-31EC-D69D-7395-29D7674ED75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A15480F-CDA7-D9D6-E337-A3E405968C4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8FF0CF6-C8F4-627D-8F9B-6CCDEF460EA8}"/>
              </a:ext>
            </a:extLst>
          </p:cNvPr>
          <p:cNvSpPr>
            <a:spLocks noGrp="1"/>
          </p:cNvSpPr>
          <p:nvPr>
            <p:ph type="dt" sz="half" idx="10"/>
          </p:nvPr>
        </p:nvSpPr>
        <p:spPr/>
        <p:txBody>
          <a:bodyPr/>
          <a:lstStyle/>
          <a:p>
            <a:fld id="{846CE7D5-CF57-46EF-B807-FDD0502418D4}" type="datetimeFigureOut">
              <a:rPr lang="en-GB" smtClean="0"/>
              <a:t>14/11/2025</a:t>
            </a:fld>
            <a:endParaRPr lang="en-GB"/>
          </a:p>
        </p:txBody>
      </p:sp>
      <p:sp>
        <p:nvSpPr>
          <p:cNvPr id="5" name="Footer Placeholder 4">
            <a:extLst>
              <a:ext uri="{FF2B5EF4-FFF2-40B4-BE49-F238E27FC236}">
                <a16:creationId xmlns:a16="http://schemas.microsoft.com/office/drawing/2014/main" id="{35055995-F408-B127-FB8F-82682AB86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B95313-A9E7-1A8E-AA33-D4C8190AE35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8899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3305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942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2926-2C38-41BF-8893-B1F6D17EF3B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EDCDED1-04C0-A166-5442-26BA1A4850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072904E-1626-69D2-C643-1E9F133DBC8A}"/>
              </a:ext>
            </a:extLst>
          </p:cNvPr>
          <p:cNvSpPr>
            <a:spLocks noGrp="1"/>
          </p:cNvSpPr>
          <p:nvPr>
            <p:ph type="dt" sz="half" idx="10"/>
          </p:nvPr>
        </p:nvSpPr>
        <p:spPr/>
        <p:txBody>
          <a:bodyPr/>
          <a:lstStyle/>
          <a:p>
            <a:fld id="{846CE7D5-CF57-46EF-B807-FDD0502418D4}" type="datetimeFigureOut">
              <a:rPr lang="en-GB" smtClean="0"/>
              <a:t>14/11/2025</a:t>
            </a:fld>
            <a:endParaRPr lang="en-GB"/>
          </a:p>
        </p:txBody>
      </p:sp>
      <p:sp>
        <p:nvSpPr>
          <p:cNvPr id="5" name="Footer Placeholder 4">
            <a:extLst>
              <a:ext uri="{FF2B5EF4-FFF2-40B4-BE49-F238E27FC236}">
                <a16:creationId xmlns:a16="http://schemas.microsoft.com/office/drawing/2014/main" id="{1F2EB4DC-F607-56E7-B601-0D70C007FA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302C69-FE25-40B9-FF94-F72393684A59}"/>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090163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8814-5E73-84F4-96E4-92ED7EB0AA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FB4E3C4-1FC8-2CAA-E83D-A0A33D0213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A4E918A-7F8F-37A6-9A59-EDA0597AB01A}"/>
              </a:ext>
            </a:extLst>
          </p:cNvPr>
          <p:cNvSpPr>
            <a:spLocks noGrp="1"/>
          </p:cNvSpPr>
          <p:nvPr>
            <p:ph type="dt" sz="half" idx="10"/>
          </p:nvPr>
        </p:nvSpPr>
        <p:spPr/>
        <p:txBody>
          <a:bodyPr/>
          <a:lstStyle/>
          <a:p>
            <a:fld id="{846CE7D5-CF57-46EF-B807-FDD0502418D4}" type="datetimeFigureOut">
              <a:rPr lang="en-GB" smtClean="0"/>
              <a:t>14/11/2025</a:t>
            </a:fld>
            <a:endParaRPr lang="en-GB"/>
          </a:p>
        </p:txBody>
      </p:sp>
      <p:sp>
        <p:nvSpPr>
          <p:cNvPr id="5" name="Footer Placeholder 4">
            <a:extLst>
              <a:ext uri="{FF2B5EF4-FFF2-40B4-BE49-F238E27FC236}">
                <a16:creationId xmlns:a16="http://schemas.microsoft.com/office/drawing/2014/main" id="{7D7FD913-AEC2-B7C0-6CEE-EB7F519DD6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CF9F38-AA79-1064-1ADB-47744E8FC793}"/>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38782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A012-67C6-E17C-6C32-960A0370946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D449A34-0B40-4025-D9A2-8D8F42974D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9D9E805-39F6-F7BF-20B4-4EF0EF6E378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B8A509-9999-D07A-0E90-A93435FE2E9C}"/>
              </a:ext>
            </a:extLst>
          </p:cNvPr>
          <p:cNvSpPr>
            <a:spLocks noGrp="1"/>
          </p:cNvSpPr>
          <p:nvPr>
            <p:ph type="dt" sz="half" idx="10"/>
          </p:nvPr>
        </p:nvSpPr>
        <p:spPr/>
        <p:txBody>
          <a:bodyPr/>
          <a:lstStyle/>
          <a:p>
            <a:fld id="{846CE7D5-CF57-46EF-B807-FDD0502418D4}" type="datetimeFigureOut">
              <a:rPr lang="en-GB" smtClean="0"/>
              <a:t>14/11/2025</a:t>
            </a:fld>
            <a:endParaRPr lang="en-GB"/>
          </a:p>
        </p:txBody>
      </p:sp>
      <p:sp>
        <p:nvSpPr>
          <p:cNvPr id="6" name="Footer Placeholder 5">
            <a:extLst>
              <a:ext uri="{FF2B5EF4-FFF2-40B4-BE49-F238E27FC236}">
                <a16:creationId xmlns:a16="http://schemas.microsoft.com/office/drawing/2014/main" id="{F6ACCDD9-E7E9-D12B-7F17-53DF99C65D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7DF17E-6CF1-053C-1EFB-8B492A9D999F}"/>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006511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8603D-AFCB-0677-7379-95F394D5A88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994EADF-4D13-A6DF-9D0A-743150D15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5BD97A-9A5B-EB0C-E670-E253057C4AF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E068297-8BC3-E759-D821-551504690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D35F66-F14F-BDC5-79FC-711E4E1F330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09BFE09-A1B5-975F-6FFD-9F4F97985D7E}"/>
              </a:ext>
            </a:extLst>
          </p:cNvPr>
          <p:cNvSpPr>
            <a:spLocks noGrp="1"/>
          </p:cNvSpPr>
          <p:nvPr>
            <p:ph type="dt" sz="half" idx="10"/>
          </p:nvPr>
        </p:nvSpPr>
        <p:spPr/>
        <p:txBody>
          <a:bodyPr/>
          <a:lstStyle/>
          <a:p>
            <a:fld id="{846CE7D5-CF57-46EF-B807-FDD0502418D4}" type="datetimeFigureOut">
              <a:rPr lang="en-GB" smtClean="0"/>
              <a:t>14/11/2025</a:t>
            </a:fld>
            <a:endParaRPr lang="en-GB"/>
          </a:p>
        </p:txBody>
      </p:sp>
      <p:sp>
        <p:nvSpPr>
          <p:cNvPr id="8" name="Footer Placeholder 7">
            <a:extLst>
              <a:ext uri="{FF2B5EF4-FFF2-40B4-BE49-F238E27FC236}">
                <a16:creationId xmlns:a16="http://schemas.microsoft.com/office/drawing/2014/main" id="{AF32CD17-E8DD-E0D7-FF1B-838FF3FAFB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662C68-532B-B541-069E-B10017C596EE}"/>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643831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CDBF-4852-5698-27FD-5E6C8635FC5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CF04CCF-A174-8EC9-701C-CC1ECC60BA74}"/>
              </a:ext>
            </a:extLst>
          </p:cNvPr>
          <p:cNvSpPr>
            <a:spLocks noGrp="1"/>
          </p:cNvSpPr>
          <p:nvPr>
            <p:ph type="dt" sz="half" idx="10"/>
          </p:nvPr>
        </p:nvSpPr>
        <p:spPr/>
        <p:txBody>
          <a:bodyPr/>
          <a:lstStyle/>
          <a:p>
            <a:fld id="{846CE7D5-CF57-46EF-B807-FDD0502418D4}" type="datetimeFigureOut">
              <a:rPr lang="en-GB" smtClean="0"/>
              <a:t>14/11/2025</a:t>
            </a:fld>
            <a:endParaRPr lang="en-GB"/>
          </a:p>
        </p:txBody>
      </p:sp>
      <p:sp>
        <p:nvSpPr>
          <p:cNvPr id="4" name="Footer Placeholder 3">
            <a:extLst>
              <a:ext uri="{FF2B5EF4-FFF2-40B4-BE49-F238E27FC236}">
                <a16:creationId xmlns:a16="http://schemas.microsoft.com/office/drawing/2014/main" id="{EBAB09EC-BB1E-5A82-BDF4-4CDA4DF05B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CB764A-723A-9C4F-3EB0-01A1DCA882E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36271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80A46-317B-1872-4028-B67FABFB5AFB}"/>
              </a:ext>
            </a:extLst>
          </p:cNvPr>
          <p:cNvSpPr>
            <a:spLocks noGrp="1"/>
          </p:cNvSpPr>
          <p:nvPr>
            <p:ph type="dt" sz="half" idx="10"/>
          </p:nvPr>
        </p:nvSpPr>
        <p:spPr/>
        <p:txBody>
          <a:bodyPr/>
          <a:lstStyle/>
          <a:p>
            <a:fld id="{846CE7D5-CF57-46EF-B807-FDD0502418D4}" type="datetimeFigureOut">
              <a:rPr lang="en-GB" smtClean="0"/>
              <a:t>14/11/2025</a:t>
            </a:fld>
            <a:endParaRPr lang="en-GB"/>
          </a:p>
        </p:txBody>
      </p:sp>
      <p:sp>
        <p:nvSpPr>
          <p:cNvPr id="3" name="Footer Placeholder 2">
            <a:extLst>
              <a:ext uri="{FF2B5EF4-FFF2-40B4-BE49-F238E27FC236}">
                <a16:creationId xmlns:a16="http://schemas.microsoft.com/office/drawing/2014/main" id="{15F46AC5-9213-3497-B9C4-726272E925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5D679CC-5F1D-B25B-27AA-0621717BA875}"/>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079385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091B-00B1-2C4E-AF3D-C50AB65297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EB7A60A-AD7F-3952-F5DC-2D2148B4D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1628496-F423-17FC-670A-00C71D98E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AD8042-F406-2EA4-6A7F-82FD837C27FC}"/>
              </a:ext>
            </a:extLst>
          </p:cNvPr>
          <p:cNvSpPr>
            <a:spLocks noGrp="1"/>
          </p:cNvSpPr>
          <p:nvPr>
            <p:ph type="dt" sz="half" idx="10"/>
          </p:nvPr>
        </p:nvSpPr>
        <p:spPr/>
        <p:txBody>
          <a:bodyPr/>
          <a:lstStyle/>
          <a:p>
            <a:fld id="{846CE7D5-CF57-46EF-B807-FDD0502418D4}" type="datetimeFigureOut">
              <a:rPr lang="en-GB" smtClean="0"/>
              <a:t>14/11/2025</a:t>
            </a:fld>
            <a:endParaRPr lang="en-GB"/>
          </a:p>
        </p:txBody>
      </p:sp>
      <p:sp>
        <p:nvSpPr>
          <p:cNvPr id="6" name="Footer Placeholder 5">
            <a:extLst>
              <a:ext uri="{FF2B5EF4-FFF2-40B4-BE49-F238E27FC236}">
                <a16:creationId xmlns:a16="http://schemas.microsoft.com/office/drawing/2014/main" id="{DCB9972E-C86E-52B3-29C9-519D38AA5E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795B6-2038-8F6D-9F6F-C15DD13856CD}"/>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206645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98B9-0B2A-5BE8-BDD9-26C2C8FFBE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73574F3-CA12-21B9-2004-3357F89FE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1E841F3-B5E0-C842-E8C4-D74006D5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00EC39-57BB-71C5-DA3E-412A6F307A63}"/>
              </a:ext>
            </a:extLst>
          </p:cNvPr>
          <p:cNvSpPr>
            <a:spLocks noGrp="1"/>
          </p:cNvSpPr>
          <p:nvPr>
            <p:ph type="dt" sz="half" idx="10"/>
          </p:nvPr>
        </p:nvSpPr>
        <p:spPr/>
        <p:txBody>
          <a:bodyPr/>
          <a:lstStyle/>
          <a:p>
            <a:fld id="{846CE7D5-CF57-46EF-B807-FDD0502418D4}" type="datetimeFigureOut">
              <a:rPr lang="en-GB" smtClean="0"/>
              <a:t>14/11/2025</a:t>
            </a:fld>
            <a:endParaRPr lang="en-GB"/>
          </a:p>
        </p:txBody>
      </p:sp>
      <p:sp>
        <p:nvSpPr>
          <p:cNvPr id="6" name="Footer Placeholder 5">
            <a:extLst>
              <a:ext uri="{FF2B5EF4-FFF2-40B4-BE49-F238E27FC236}">
                <a16:creationId xmlns:a16="http://schemas.microsoft.com/office/drawing/2014/main" id="{6C25524A-DC86-2975-06FE-D647A8FD19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923B31-6ACB-A536-FEED-4DCA4D3F79C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98510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6B0727-6BEF-24BA-2867-35B9C1652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40BF9F6-48E8-51DF-E8B3-C53425275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07261C5-ED1B-BA9B-9C9F-F052CF9562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14/11/2025</a:t>
            </a:fld>
            <a:endParaRPr lang="en-GB"/>
          </a:p>
        </p:txBody>
      </p:sp>
      <p:sp>
        <p:nvSpPr>
          <p:cNvPr id="5" name="Footer Placeholder 4">
            <a:extLst>
              <a:ext uri="{FF2B5EF4-FFF2-40B4-BE49-F238E27FC236}">
                <a16:creationId xmlns:a16="http://schemas.microsoft.com/office/drawing/2014/main" id="{079927F4-EA52-8297-F984-AB40E07AC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10CC13C-D18C-FF38-0136-EB1205C66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09666493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ustomXml" Target="../ink/ink2.xml"/><Relationship Id="rId1" Type="http://schemas.openxmlformats.org/officeDocument/2006/relationships/slideLayout" Target="../slideLayouts/slideLayout2.xml"/><Relationship Id="rId4" Type="http://schemas.openxmlformats.org/officeDocument/2006/relationships/customXml" Target="../ink/ink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56.png"/><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6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3" Type="http://schemas.openxmlformats.org/officeDocument/2006/relationships/hyperlink" Target="https://www.kapowprimary.com/subjects/design-technology/key-stage-1/year-1/new-structures-constructing-a-windmill/lesson-2-making-the-sails/" TargetMode="External"/><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hyperlink" Target="https://www.kapowprimary.com/subjects/design-technology/key-stage-1/year-1/new-structures-constructing-a-windmill/lesson-2-making-the-sails/" TargetMode="External"/><Relationship Id="rId4" Type="http://schemas.openxmlformats.org/officeDocument/2006/relationships/image" Target="../media/image95.png"/></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kapowprimary.com/subjects/design-technology/key-stage-1/year-1/new-structures-constructing-a-windmill/lesson-1-windmills/"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video.link/w/j2Qtb"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kapowprimary.com/subjects/design-technology/key-stage-1/year-1/new-structures-constructing-a-windmill/lesson-2-making-the-sails/" TargetMode="External"/><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Sassoon Primary"/>
              </a:rPr>
              <a:t>Monday 17th November 2025</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7EF0E1C-3E00-669E-2FE0-AD9A9A502DF9}"/>
              </a:ext>
            </a:extLst>
          </p:cNvPr>
          <p:cNvSpPr txBox="1">
            <a:spLocks noGrp="1"/>
          </p:cNvSpPr>
          <p:nvPr>
            <p:ph idx="1"/>
          </p:nvPr>
        </p:nvSpPr>
        <p:spPr>
          <a:xfrm>
            <a:off x="1790337" y="2119766"/>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600" dirty="0">
                <a:latin typeface="+mj-lt"/>
                <a:ea typeface="Microsoft Sans Serif"/>
                <a:cs typeface="Microsoft Sans Serif"/>
              </a:rPr>
              <a:t>cartoon</a:t>
            </a:r>
          </a:p>
        </p:txBody>
      </p:sp>
      <p:sp>
        <p:nvSpPr>
          <p:cNvPr id="2" name="TextBox 1">
            <a:extLst>
              <a:ext uri="{FF2B5EF4-FFF2-40B4-BE49-F238E27FC236}">
                <a16:creationId xmlns:a16="http://schemas.microsoft.com/office/drawing/2014/main" id="{AE09AB48-A764-BA65-BD83-0AB9943D3642}"/>
              </a:ext>
            </a:extLst>
          </p:cNvPr>
          <p:cNvSpPr txBox="1"/>
          <p:nvPr/>
        </p:nvSpPr>
        <p:spPr>
          <a:xfrm>
            <a:off x="140653" y="180459"/>
            <a:ext cx="6966584" cy="369332"/>
          </a:xfrm>
          <a:prstGeom prst="rect">
            <a:avLst/>
          </a:prstGeom>
          <a:noFill/>
        </p:spPr>
        <p:txBody>
          <a:bodyPr wrap="square">
            <a:spAutoFit/>
          </a:bodyPr>
          <a:lstStyle/>
          <a:p>
            <a:r>
              <a:rPr lang="en-GB" sz="1800" dirty="0"/>
              <a:t>TBAT: read a-e /ai/ words</a:t>
            </a:r>
            <a:endParaRPr lang="en-GB" dirty="0"/>
          </a:p>
        </p:txBody>
      </p:sp>
    </p:spTree>
    <p:extLst>
      <p:ext uri="{BB962C8B-B14F-4D97-AF65-F5344CB8AC3E}">
        <p14:creationId xmlns:p14="http://schemas.microsoft.com/office/powerpoint/2010/main" val="338976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9A0A-1600-4BE6-23BE-DE563A2E31A4}"/>
              </a:ext>
            </a:extLst>
          </p:cNvPr>
          <p:cNvSpPr>
            <a:spLocks noGrp="1"/>
          </p:cNvSpPr>
          <p:nvPr>
            <p:ph type="title"/>
          </p:nvPr>
        </p:nvSpPr>
        <p:spPr>
          <a:xfrm>
            <a:off x="167536" y="2607582"/>
            <a:ext cx="2096693" cy="1325563"/>
          </a:xfrm>
        </p:spPr>
        <p:txBody>
          <a:bodyPr>
            <a:normAutofit/>
          </a:bodyPr>
          <a:lstStyle/>
          <a:p>
            <a:br>
              <a:rPr lang="en-GB"/>
            </a:br>
            <a:endParaRPr lang="en-GB"/>
          </a:p>
        </p:txBody>
      </p:sp>
      <p:pic>
        <p:nvPicPr>
          <p:cNvPr id="5" name="Picture 4">
            <a:extLst>
              <a:ext uri="{FF2B5EF4-FFF2-40B4-BE49-F238E27FC236}">
                <a16:creationId xmlns:a16="http://schemas.microsoft.com/office/drawing/2014/main" id="{D8160699-9D6C-E7CE-45F6-5AED75B227C1}"/>
              </a:ext>
            </a:extLst>
          </p:cNvPr>
          <p:cNvPicPr>
            <a:picLocks noChangeAspect="1"/>
          </p:cNvPicPr>
          <p:nvPr/>
        </p:nvPicPr>
        <p:blipFill>
          <a:blip r:embed="rId2"/>
          <a:stretch>
            <a:fillRect/>
          </a:stretch>
        </p:blipFill>
        <p:spPr>
          <a:xfrm>
            <a:off x="926812" y="60052"/>
            <a:ext cx="2197388" cy="3210311"/>
          </a:xfrm>
          <a:prstGeom prst="rect">
            <a:avLst/>
          </a:prstGeom>
        </p:spPr>
      </p:pic>
      <p:pic>
        <p:nvPicPr>
          <p:cNvPr id="7" name="Picture 6">
            <a:extLst>
              <a:ext uri="{FF2B5EF4-FFF2-40B4-BE49-F238E27FC236}">
                <a16:creationId xmlns:a16="http://schemas.microsoft.com/office/drawing/2014/main" id="{BD1B5A2E-A7F4-A797-003D-04CCA7CCB694}"/>
              </a:ext>
            </a:extLst>
          </p:cNvPr>
          <p:cNvPicPr>
            <a:picLocks noChangeAspect="1"/>
          </p:cNvPicPr>
          <p:nvPr/>
        </p:nvPicPr>
        <p:blipFill>
          <a:blip r:embed="rId3"/>
          <a:stretch>
            <a:fillRect/>
          </a:stretch>
        </p:blipFill>
        <p:spPr>
          <a:xfrm>
            <a:off x="926813" y="3429000"/>
            <a:ext cx="2197388" cy="3116863"/>
          </a:xfrm>
          <a:prstGeom prst="rect">
            <a:avLst/>
          </a:prstGeom>
        </p:spPr>
      </p:pic>
      <p:pic>
        <p:nvPicPr>
          <p:cNvPr id="10" name="Picture 9">
            <a:extLst>
              <a:ext uri="{FF2B5EF4-FFF2-40B4-BE49-F238E27FC236}">
                <a16:creationId xmlns:a16="http://schemas.microsoft.com/office/drawing/2014/main" id="{1BE4F89E-ABB1-9130-DE3D-C4C7C80B9638}"/>
              </a:ext>
            </a:extLst>
          </p:cNvPr>
          <p:cNvPicPr>
            <a:picLocks noChangeAspect="1"/>
          </p:cNvPicPr>
          <p:nvPr/>
        </p:nvPicPr>
        <p:blipFill>
          <a:blip r:embed="rId4"/>
          <a:stretch>
            <a:fillRect/>
          </a:stretch>
        </p:blipFill>
        <p:spPr>
          <a:xfrm>
            <a:off x="3373780" y="1823844"/>
            <a:ext cx="2069970" cy="3210312"/>
          </a:xfrm>
          <a:prstGeom prst="rect">
            <a:avLst/>
          </a:prstGeom>
        </p:spPr>
      </p:pic>
      <p:pic>
        <p:nvPicPr>
          <p:cNvPr id="6" name="Picture 5">
            <a:extLst>
              <a:ext uri="{FF2B5EF4-FFF2-40B4-BE49-F238E27FC236}">
                <a16:creationId xmlns:a16="http://schemas.microsoft.com/office/drawing/2014/main" id="{862BB7AE-47AF-5D94-3107-ED3C6246C5B3}"/>
              </a:ext>
            </a:extLst>
          </p:cNvPr>
          <p:cNvPicPr>
            <a:picLocks noChangeAspect="1"/>
          </p:cNvPicPr>
          <p:nvPr/>
        </p:nvPicPr>
        <p:blipFill>
          <a:blip r:embed="rId5"/>
          <a:stretch>
            <a:fillRect/>
          </a:stretch>
        </p:blipFill>
        <p:spPr>
          <a:xfrm>
            <a:off x="6477303" y="0"/>
            <a:ext cx="4820541" cy="6858000"/>
          </a:xfrm>
          <a:prstGeom prst="rect">
            <a:avLst/>
          </a:prstGeom>
        </p:spPr>
      </p:pic>
    </p:spTree>
    <p:extLst>
      <p:ext uri="{BB962C8B-B14F-4D97-AF65-F5344CB8AC3E}">
        <p14:creationId xmlns:p14="http://schemas.microsoft.com/office/powerpoint/2010/main" val="1409323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7AFEAE1-95A8-EBA4-5321-C77BE56494CB}"/>
              </a:ext>
            </a:extLst>
          </p:cNvPr>
          <p:cNvSpPr txBox="1">
            <a:spLocks/>
          </p:cNvSpPr>
          <p:nvPr/>
        </p:nvSpPr>
        <p:spPr>
          <a:xfrm>
            <a:off x="1970314" y="1796144"/>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9900" dirty="0">
                <a:solidFill>
                  <a:prstClr val="black"/>
                </a:solidFill>
                <a:latin typeface="+mj-lt"/>
                <a:ea typeface="HP Simplified Jpan"/>
                <a:cs typeface="Latha"/>
              </a:rPr>
              <a:t>m</a:t>
            </a:r>
            <a:r>
              <a:rPr kumimoji="0" lang="en-GB" sz="19900" b="0" i="0" u="none" strike="noStrike" kern="1200" cap="none" spc="0" normalizeH="0" baseline="0" noProof="0" dirty="0" err="1">
                <a:ln>
                  <a:noFill/>
                </a:ln>
                <a:solidFill>
                  <a:prstClr val="black"/>
                </a:solidFill>
                <a:effectLst/>
                <a:uLnTx/>
                <a:uFillTx/>
                <a:latin typeface="+mj-lt"/>
                <a:ea typeface="HP Simplified Jpan"/>
                <a:cs typeface="Latha"/>
              </a:rPr>
              <a:t>ade</a:t>
            </a:r>
            <a:endParaRPr kumimoji="0" lang="en-GB" sz="19900" b="0" i="0" u="none" strike="noStrike" kern="1200" cap="none" spc="0" normalizeH="0" baseline="0" noProof="0" dirty="0">
              <a:ln>
                <a:noFill/>
              </a:ln>
              <a:solidFill>
                <a:prstClr val="black"/>
              </a:solidFill>
              <a:effectLst/>
              <a:uLnTx/>
              <a:uFillTx/>
              <a:latin typeface="+mj-lt"/>
              <a:ea typeface="HP Simplified Jpan" panose="020B0500000000000000" pitchFamily="34" charset="-128"/>
              <a:cs typeface="Latha" panose="020B0502040204020203" pitchFamily="34" charset="0"/>
            </a:endParaRPr>
          </a:p>
        </p:txBody>
      </p:sp>
      <p:sp>
        <p:nvSpPr>
          <p:cNvPr id="2" name="Arc 1">
            <a:extLst>
              <a:ext uri="{FF2B5EF4-FFF2-40B4-BE49-F238E27FC236}">
                <a16:creationId xmlns:a16="http://schemas.microsoft.com/office/drawing/2014/main" id="{CBF54255-71A0-909C-9D6F-F50EB1E63420}"/>
              </a:ext>
            </a:extLst>
          </p:cNvPr>
          <p:cNvSpPr/>
          <p:nvPr/>
        </p:nvSpPr>
        <p:spPr>
          <a:xfrm>
            <a:off x="4974771" y="1796144"/>
            <a:ext cx="3407229" cy="827314"/>
          </a:xfrm>
          <a:prstGeom prst="arc">
            <a:avLst>
              <a:gd name="adj1" fmla="val 10755606"/>
              <a:gd name="adj2" fmla="val 0"/>
            </a:avLst>
          </a:prstGeom>
          <a:ln w="762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53A52076-AE7E-7611-563D-3A9EDF7A022D}"/>
                  </a:ext>
                </a:extLst>
              </p14:cNvPr>
              <p14:cNvContentPartPr/>
              <p14:nvPr/>
            </p14:nvContentPartPr>
            <p14:xfrm>
              <a:off x="9036952" y="7391116"/>
              <a:ext cx="351694" cy="224804"/>
            </p14:xfrm>
          </p:contentPart>
        </mc:Choice>
        <mc:Fallback xmlns="">
          <p:pic>
            <p:nvPicPr>
              <p:cNvPr id="3" name="Ink 2">
                <a:extLst>
                  <a:ext uri="{FF2B5EF4-FFF2-40B4-BE49-F238E27FC236}">
                    <a16:creationId xmlns:a16="http://schemas.microsoft.com/office/drawing/2014/main" id="{53A52076-AE7E-7611-563D-3A9EDF7A022D}"/>
                  </a:ext>
                </a:extLst>
              </p:cNvPr>
              <p:cNvPicPr/>
              <p:nvPr/>
            </p:nvPicPr>
            <p:blipFill>
              <a:blip r:embed="rId3"/>
              <a:stretch>
                <a:fillRect/>
              </a:stretch>
            </p:blipFill>
            <p:spPr>
              <a:xfrm>
                <a:off x="9018972" y="7373160"/>
                <a:ext cx="387295" cy="260356"/>
              </a:xfrm>
              <a:prstGeom prst="rect">
                <a:avLst/>
              </a:prstGeom>
            </p:spPr>
          </p:pic>
        </mc:Fallback>
      </mc:AlternateContent>
      <p:sp>
        <p:nvSpPr>
          <p:cNvPr id="5" name="TextBox 4">
            <a:extLst>
              <a:ext uri="{FF2B5EF4-FFF2-40B4-BE49-F238E27FC236}">
                <a16:creationId xmlns:a16="http://schemas.microsoft.com/office/drawing/2014/main" id="{A4315B82-4AE7-3760-89AD-4AAA92329B4A}"/>
              </a:ext>
            </a:extLst>
          </p:cNvPr>
          <p:cNvSpPr txBox="1"/>
          <p:nvPr/>
        </p:nvSpPr>
        <p:spPr>
          <a:xfrm>
            <a:off x="140653" y="180459"/>
            <a:ext cx="6966584" cy="369332"/>
          </a:xfrm>
          <a:prstGeom prst="rect">
            <a:avLst/>
          </a:prstGeom>
          <a:noFill/>
        </p:spPr>
        <p:txBody>
          <a:bodyPr wrap="square">
            <a:spAutoFit/>
          </a:bodyPr>
          <a:lstStyle/>
          <a:p>
            <a:r>
              <a:rPr lang="en-GB" sz="1800" dirty="0"/>
              <a:t>TBAT: read a-e /ai/ words</a:t>
            </a:r>
            <a:endParaRPr lang="en-GB" dirty="0"/>
          </a:p>
        </p:txBody>
      </p:sp>
    </p:spTree>
    <p:extLst>
      <p:ext uri="{BB962C8B-B14F-4D97-AF65-F5344CB8AC3E}">
        <p14:creationId xmlns:p14="http://schemas.microsoft.com/office/powerpoint/2010/main" val="2235932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6FC140C-0A8C-6311-CAAC-474402EBB1B2}"/>
              </a:ext>
            </a:extLst>
          </p:cNvPr>
          <p:cNvSpPr txBox="1">
            <a:spLocks/>
          </p:cNvSpPr>
          <p:nvPr/>
        </p:nvSpPr>
        <p:spPr>
          <a:xfrm>
            <a:off x="2727960" y="214153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3800" b="0" i="0" u="none" strike="noStrike" kern="1200" cap="none" spc="0" normalizeH="0" baseline="0" noProof="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ontent Placeholder 2">
            <a:extLst>
              <a:ext uri="{FF2B5EF4-FFF2-40B4-BE49-F238E27FC236}">
                <a16:creationId xmlns:a16="http://schemas.microsoft.com/office/drawing/2014/main" id="{98BBA114-528C-20F8-E0F3-305F93606C93}"/>
              </a:ext>
            </a:extLst>
          </p:cNvPr>
          <p:cNvSpPr txBox="1">
            <a:spLocks/>
          </p:cNvSpPr>
          <p:nvPr/>
        </p:nvSpPr>
        <p:spPr>
          <a:xfrm>
            <a:off x="2199640" y="1825786"/>
            <a:ext cx="1104392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9900" b="0" i="0" u="none" strike="noStrike" kern="1200" cap="none" spc="0" normalizeH="0" baseline="0" noProof="0" dirty="0">
                <a:ln>
                  <a:noFill/>
                </a:ln>
                <a:solidFill>
                  <a:prstClr val="black"/>
                </a:solidFill>
                <a:effectLst/>
                <a:uLnTx/>
                <a:uFillTx/>
                <a:latin typeface="+mj-lt"/>
                <a:ea typeface="HP Simplified Jpan" panose="020B0500000000000000" pitchFamily="34" charset="-128"/>
                <a:cs typeface="Latha" panose="020B0502040204020203" pitchFamily="34" charset="0"/>
              </a:rPr>
              <a:t>same</a:t>
            </a:r>
          </a:p>
        </p:txBody>
      </p:sp>
      <p:sp>
        <p:nvSpPr>
          <p:cNvPr id="2" name="Arc 1">
            <a:extLst>
              <a:ext uri="{FF2B5EF4-FFF2-40B4-BE49-F238E27FC236}">
                <a16:creationId xmlns:a16="http://schemas.microsoft.com/office/drawing/2014/main" id="{AF8A8EA8-353F-D923-03CA-0D55D38548C0}"/>
              </a:ext>
            </a:extLst>
          </p:cNvPr>
          <p:cNvSpPr/>
          <p:nvPr/>
        </p:nvSpPr>
        <p:spPr>
          <a:xfrm>
            <a:off x="4103915" y="1825786"/>
            <a:ext cx="3799114" cy="856957"/>
          </a:xfrm>
          <a:prstGeom prst="arc">
            <a:avLst>
              <a:gd name="adj1" fmla="val 10702714"/>
              <a:gd name="adj2" fmla="val 0"/>
            </a:avLst>
          </a:prstGeom>
          <a:ln w="762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3" name="TextBox 2">
            <a:extLst>
              <a:ext uri="{FF2B5EF4-FFF2-40B4-BE49-F238E27FC236}">
                <a16:creationId xmlns:a16="http://schemas.microsoft.com/office/drawing/2014/main" id="{74A67271-3A73-25ED-CF47-B51CA7163C03}"/>
              </a:ext>
            </a:extLst>
          </p:cNvPr>
          <p:cNvSpPr txBox="1"/>
          <p:nvPr/>
        </p:nvSpPr>
        <p:spPr>
          <a:xfrm>
            <a:off x="140653" y="180459"/>
            <a:ext cx="6966584" cy="369332"/>
          </a:xfrm>
          <a:prstGeom prst="rect">
            <a:avLst/>
          </a:prstGeom>
          <a:noFill/>
        </p:spPr>
        <p:txBody>
          <a:bodyPr wrap="square">
            <a:spAutoFit/>
          </a:bodyPr>
          <a:lstStyle/>
          <a:p>
            <a:r>
              <a:rPr lang="en-GB" sz="1800" dirty="0"/>
              <a:t>TBAT: read a-e /ai/ words</a:t>
            </a:r>
            <a:endParaRPr lang="en-GB" dirty="0"/>
          </a:p>
        </p:txBody>
      </p:sp>
    </p:spTree>
    <p:extLst>
      <p:ext uri="{BB962C8B-B14F-4D97-AF65-F5344CB8AC3E}">
        <p14:creationId xmlns:p14="http://schemas.microsoft.com/office/powerpoint/2010/main" val="1713304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DD50229-43EA-7A6D-F997-1CA1E00BB46B}"/>
              </a:ext>
            </a:extLst>
          </p:cNvPr>
          <p:cNvSpPr txBox="1">
            <a:spLocks/>
          </p:cNvSpPr>
          <p:nvPr/>
        </p:nvSpPr>
        <p:spPr>
          <a:xfrm>
            <a:off x="2727960" y="214153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3800" b="0" i="0" u="none" strike="noStrike" kern="1200" cap="none" spc="0" normalizeH="0" baseline="0" noProof="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ontent Placeholder 2">
            <a:extLst>
              <a:ext uri="{FF2B5EF4-FFF2-40B4-BE49-F238E27FC236}">
                <a16:creationId xmlns:a16="http://schemas.microsoft.com/office/drawing/2014/main" id="{55D1B749-79B6-6EFD-843B-39F6A830DBAC}"/>
              </a:ext>
            </a:extLst>
          </p:cNvPr>
          <p:cNvSpPr txBox="1">
            <a:spLocks/>
          </p:cNvSpPr>
          <p:nvPr/>
        </p:nvSpPr>
        <p:spPr>
          <a:xfrm>
            <a:off x="2031275" y="1820923"/>
            <a:ext cx="1168386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400" b="0" i="0" u="none" strike="noStrike" kern="1200" cap="none" spc="0" normalizeH="0" baseline="0" noProof="0" dirty="0">
                <a:ln>
                  <a:noFill/>
                </a:ln>
                <a:solidFill>
                  <a:prstClr val="black"/>
                </a:solidFill>
                <a:effectLst/>
                <a:uLnTx/>
                <a:uFillTx/>
                <a:latin typeface="+mj-lt"/>
                <a:ea typeface="HP Simplified Jpan" panose="020B0500000000000000" pitchFamily="34" charset="-128"/>
                <a:cs typeface="Latha" panose="020B0502040204020203" pitchFamily="34" charset="0"/>
              </a:rPr>
              <a:t>game</a:t>
            </a:r>
          </a:p>
        </p:txBody>
      </p:sp>
      <p:sp>
        <p:nvSpPr>
          <p:cNvPr id="2" name="Arc 1">
            <a:extLst>
              <a:ext uri="{FF2B5EF4-FFF2-40B4-BE49-F238E27FC236}">
                <a16:creationId xmlns:a16="http://schemas.microsoft.com/office/drawing/2014/main" id="{26A89329-2A10-6068-4A0A-2500AAD5D3BB}"/>
              </a:ext>
            </a:extLst>
          </p:cNvPr>
          <p:cNvSpPr/>
          <p:nvPr/>
        </p:nvSpPr>
        <p:spPr>
          <a:xfrm>
            <a:off x="4288973" y="1820922"/>
            <a:ext cx="3310708" cy="790197"/>
          </a:xfrm>
          <a:prstGeom prst="arc">
            <a:avLst>
              <a:gd name="adj1" fmla="val 10755606"/>
              <a:gd name="adj2" fmla="val 0"/>
            </a:avLst>
          </a:prstGeom>
          <a:ln w="762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3" name="TextBox 2">
            <a:extLst>
              <a:ext uri="{FF2B5EF4-FFF2-40B4-BE49-F238E27FC236}">
                <a16:creationId xmlns:a16="http://schemas.microsoft.com/office/drawing/2014/main" id="{1182E644-C7BE-1821-5523-34C258246296}"/>
              </a:ext>
            </a:extLst>
          </p:cNvPr>
          <p:cNvSpPr txBox="1"/>
          <p:nvPr/>
        </p:nvSpPr>
        <p:spPr>
          <a:xfrm>
            <a:off x="140653" y="180459"/>
            <a:ext cx="6966584" cy="369332"/>
          </a:xfrm>
          <a:prstGeom prst="rect">
            <a:avLst/>
          </a:prstGeom>
          <a:noFill/>
        </p:spPr>
        <p:txBody>
          <a:bodyPr wrap="square">
            <a:spAutoFit/>
          </a:bodyPr>
          <a:lstStyle/>
          <a:p>
            <a:r>
              <a:rPr lang="en-GB" sz="1800" dirty="0"/>
              <a:t>TBAT: read a-e /ai/ words</a:t>
            </a:r>
            <a:endParaRPr lang="en-GB" dirty="0"/>
          </a:p>
        </p:txBody>
      </p:sp>
    </p:spTree>
    <p:extLst>
      <p:ext uri="{BB962C8B-B14F-4D97-AF65-F5344CB8AC3E}">
        <p14:creationId xmlns:p14="http://schemas.microsoft.com/office/powerpoint/2010/main" val="3439104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413D1E2-6AA4-CC02-8527-D0268EB5C123}"/>
              </a:ext>
            </a:extLst>
          </p:cNvPr>
          <p:cNvSpPr txBox="1">
            <a:spLocks/>
          </p:cNvSpPr>
          <p:nvPr/>
        </p:nvSpPr>
        <p:spPr>
          <a:xfrm>
            <a:off x="4099560" y="214153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3800" b="0" i="0" u="none" strike="noStrike" kern="1200" cap="none" spc="0" normalizeH="0" baseline="0" noProof="0">
              <a:ln>
                <a:noFill/>
              </a:ln>
              <a:solidFill>
                <a:prstClr val="black"/>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5" name="Content Placeholder 2">
            <a:extLst>
              <a:ext uri="{FF2B5EF4-FFF2-40B4-BE49-F238E27FC236}">
                <a16:creationId xmlns:a16="http://schemas.microsoft.com/office/drawing/2014/main" id="{A3D22C99-B2EA-F1B4-3F95-DC4477634DFB}"/>
              </a:ext>
            </a:extLst>
          </p:cNvPr>
          <p:cNvSpPr txBox="1">
            <a:spLocks/>
          </p:cNvSpPr>
          <p:nvPr/>
        </p:nvSpPr>
        <p:spPr>
          <a:xfrm>
            <a:off x="2592977" y="1688418"/>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9900" b="0" i="0" u="none" strike="noStrike" kern="1200" cap="none" spc="0" normalizeH="0" baseline="0" noProof="0" dirty="0">
                <a:ln>
                  <a:noFill/>
                </a:ln>
                <a:solidFill>
                  <a:prstClr val="black"/>
                </a:solidFill>
                <a:effectLst/>
                <a:uLnTx/>
                <a:uFillTx/>
                <a:latin typeface="+mj-lt"/>
                <a:ea typeface="HP Simplified Jpan"/>
                <a:cs typeface="Latha"/>
              </a:rPr>
              <a:t>snake</a:t>
            </a:r>
            <a:endParaRPr kumimoji="0" lang="en-GB" sz="19900" b="0" i="0" u="none" strike="noStrike" kern="1200" cap="none" spc="0" normalizeH="0" baseline="0" noProof="0" dirty="0">
              <a:ln>
                <a:noFill/>
              </a:ln>
              <a:solidFill>
                <a:prstClr val="black"/>
              </a:solidFill>
              <a:effectLst/>
              <a:uLnTx/>
              <a:uFillTx/>
              <a:latin typeface="+mj-lt"/>
              <a:ea typeface="HP Simplified Jpan" panose="020B0500000000000000" pitchFamily="34" charset="-128"/>
              <a:cs typeface="Latha" panose="020B0502040204020203" pitchFamily="34" charset="0"/>
            </a:endParaRPr>
          </a:p>
        </p:txBody>
      </p:sp>
      <p:sp>
        <p:nvSpPr>
          <p:cNvPr id="2" name="Arc 1">
            <a:extLst>
              <a:ext uri="{FF2B5EF4-FFF2-40B4-BE49-F238E27FC236}">
                <a16:creationId xmlns:a16="http://schemas.microsoft.com/office/drawing/2014/main" id="{0347138D-B5C2-B1CC-E69C-9FE121EF8952}"/>
              </a:ext>
            </a:extLst>
          </p:cNvPr>
          <p:cNvSpPr/>
          <p:nvPr/>
        </p:nvSpPr>
        <p:spPr>
          <a:xfrm>
            <a:off x="5682344" y="1828800"/>
            <a:ext cx="3483428" cy="859971"/>
          </a:xfrm>
          <a:prstGeom prst="arc">
            <a:avLst>
              <a:gd name="adj1" fmla="val 10755606"/>
              <a:gd name="adj2" fmla="val 0"/>
            </a:avLst>
          </a:prstGeom>
          <a:ln w="762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5582538D-A9CB-E5BA-4730-86CCA5BB49D3}"/>
                  </a:ext>
                </a:extLst>
              </p14:cNvPr>
              <p14:cNvContentPartPr/>
              <p14:nvPr/>
            </p14:nvContentPartPr>
            <p14:xfrm>
              <a:off x="7241843" y="5935354"/>
              <a:ext cx="15638" cy="15638"/>
            </p14:xfrm>
          </p:contentPart>
        </mc:Choice>
        <mc:Fallback xmlns="">
          <p:pic>
            <p:nvPicPr>
              <p:cNvPr id="3" name="Ink 2">
                <a:extLst>
                  <a:ext uri="{FF2B5EF4-FFF2-40B4-BE49-F238E27FC236}">
                    <a16:creationId xmlns:a16="http://schemas.microsoft.com/office/drawing/2014/main" id="{5582538D-A9CB-E5BA-4730-86CCA5BB49D3}"/>
                  </a:ext>
                </a:extLst>
              </p:cNvPr>
              <p:cNvPicPr/>
              <p:nvPr/>
            </p:nvPicPr>
            <p:blipFill>
              <a:blip r:embed="rId3"/>
              <a:stretch>
                <a:fillRect/>
              </a:stretch>
            </p:blipFill>
            <p:spPr>
              <a:xfrm>
                <a:off x="6459943" y="5153454"/>
                <a:ext cx="1563800" cy="15638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698AE125-D736-1975-4264-F6FC7E4FBCED}"/>
                  </a:ext>
                </a:extLst>
              </p14:cNvPr>
              <p14:cNvContentPartPr/>
              <p14:nvPr/>
            </p14:nvContentPartPr>
            <p14:xfrm>
              <a:off x="3386351" y="2079861"/>
              <a:ext cx="15638" cy="15638"/>
            </p14:xfrm>
          </p:contentPart>
        </mc:Choice>
        <mc:Fallback xmlns="">
          <p:pic>
            <p:nvPicPr>
              <p:cNvPr id="6" name="Ink 5">
                <a:extLst>
                  <a:ext uri="{FF2B5EF4-FFF2-40B4-BE49-F238E27FC236}">
                    <a16:creationId xmlns:a16="http://schemas.microsoft.com/office/drawing/2014/main" id="{698AE125-D736-1975-4264-F6FC7E4FBCED}"/>
                  </a:ext>
                </a:extLst>
              </p:cNvPr>
              <p:cNvPicPr/>
              <p:nvPr/>
            </p:nvPicPr>
            <p:blipFill>
              <a:blip r:embed="rId3"/>
              <a:stretch>
                <a:fillRect/>
              </a:stretch>
            </p:blipFill>
            <p:spPr>
              <a:xfrm>
                <a:off x="2604451" y="1297961"/>
                <a:ext cx="1563800" cy="1563800"/>
              </a:xfrm>
              <a:prstGeom prst="rect">
                <a:avLst/>
              </a:prstGeom>
            </p:spPr>
          </p:pic>
        </mc:Fallback>
      </mc:AlternateContent>
      <p:sp>
        <p:nvSpPr>
          <p:cNvPr id="7" name="TextBox 6">
            <a:extLst>
              <a:ext uri="{FF2B5EF4-FFF2-40B4-BE49-F238E27FC236}">
                <a16:creationId xmlns:a16="http://schemas.microsoft.com/office/drawing/2014/main" id="{027A43B7-F242-E571-7C1A-FE165235F476}"/>
              </a:ext>
            </a:extLst>
          </p:cNvPr>
          <p:cNvSpPr txBox="1"/>
          <p:nvPr/>
        </p:nvSpPr>
        <p:spPr>
          <a:xfrm>
            <a:off x="140653" y="180459"/>
            <a:ext cx="6966584" cy="369332"/>
          </a:xfrm>
          <a:prstGeom prst="rect">
            <a:avLst/>
          </a:prstGeom>
          <a:noFill/>
        </p:spPr>
        <p:txBody>
          <a:bodyPr wrap="square">
            <a:spAutoFit/>
          </a:bodyPr>
          <a:lstStyle/>
          <a:p>
            <a:r>
              <a:rPr lang="en-GB" sz="1800" dirty="0"/>
              <a:t>TBAT: read a-e /ai/ words</a:t>
            </a:r>
            <a:endParaRPr lang="en-GB" dirty="0"/>
          </a:p>
        </p:txBody>
      </p:sp>
    </p:spTree>
    <p:extLst>
      <p:ext uri="{BB962C8B-B14F-4D97-AF65-F5344CB8AC3E}">
        <p14:creationId xmlns:p14="http://schemas.microsoft.com/office/powerpoint/2010/main" val="1871505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2426F6C-0A00-D7D1-B6F3-3B76820D8CF0}"/>
              </a:ext>
            </a:extLst>
          </p:cNvPr>
          <p:cNvSpPr txBox="1">
            <a:spLocks/>
          </p:cNvSpPr>
          <p:nvPr/>
        </p:nvSpPr>
        <p:spPr>
          <a:xfrm>
            <a:off x="2272211" y="1771922"/>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9900" b="0" i="0" u="none" strike="noStrike" kern="1200" cap="none" spc="0" normalizeH="0" baseline="0" noProof="0" dirty="0">
                <a:ln>
                  <a:noFill/>
                </a:ln>
                <a:solidFill>
                  <a:prstClr val="black"/>
                </a:solidFill>
                <a:effectLst/>
                <a:uLnTx/>
                <a:uFillTx/>
                <a:latin typeface="+mj-lt"/>
                <a:ea typeface="HP Simplified Jpan" panose="020B0500000000000000" pitchFamily="34" charset="-128"/>
                <a:cs typeface="Latha" panose="020B0502040204020203" pitchFamily="34" charset="0"/>
              </a:rPr>
              <a:t>amaze</a:t>
            </a:r>
          </a:p>
        </p:txBody>
      </p:sp>
      <p:sp>
        <p:nvSpPr>
          <p:cNvPr id="2" name="Arc 1">
            <a:extLst>
              <a:ext uri="{FF2B5EF4-FFF2-40B4-BE49-F238E27FC236}">
                <a16:creationId xmlns:a16="http://schemas.microsoft.com/office/drawing/2014/main" id="{F5AC6216-C11B-A8C8-76BD-03B8D07388AF}"/>
              </a:ext>
            </a:extLst>
          </p:cNvPr>
          <p:cNvSpPr/>
          <p:nvPr/>
        </p:nvSpPr>
        <p:spPr>
          <a:xfrm>
            <a:off x="6901543" y="1861459"/>
            <a:ext cx="2730137" cy="719181"/>
          </a:xfrm>
          <a:prstGeom prst="arc">
            <a:avLst>
              <a:gd name="adj1" fmla="val 10755606"/>
              <a:gd name="adj2" fmla="val 0"/>
            </a:avLst>
          </a:prstGeom>
          <a:ln w="762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3" name="TextBox 2">
            <a:extLst>
              <a:ext uri="{FF2B5EF4-FFF2-40B4-BE49-F238E27FC236}">
                <a16:creationId xmlns:a16="http://schemas.microsoft.com/office/drawing/2014/main" id="{9E12FD3D-357B-7F6F-54B7-70AAD319ED0D}"/>
              </a:ext>
            </a:extLst>
          </p:cNvPr>
          <p:cNvSpPr txBox="1"/>
          <p:nvPr/>
        </p:nvSpPr>
        <p:spPr>
          <a:xfrm>
            <a:off x="140653" y="180459"/>
            <a:ext cx="6966584" cy="369332"/>
          </a:xfrm>
          <a:prstGeom prst="rect">
            <a:avLst/>
          </a:prstGeom>
          <a:noFill/>
        </p:spPr>
        <p:txBody>
          <a:bodyPr wrap="square">
            <a:spAutoFit/>
          </a:bodyPr>
          <a:lstStyle/>
          <a:p>
            <a:r>
              <a:rPr lang="en-GB" sz="1800" dirty="0"/>
              <a:t>TBAT: read a-e /ai/ words</a:t>
            </a:r>
            <a:endParaRPr lang="en-GB" dirty="0"/>
          </a:p>
        </p:txBody>
      </p:sp>
    </p:spTree>
    <p:extLst>
      <p:ext uri="{BB962C8B-B14F-4D97-AF65-F5344CB8AC3E}">
        <p14:creationId xmlns:p14="http://schemas.microsoft.com/office/powerpoint/2010/main" val="685568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F8974F-1439-79FC-E435-6BB4BA3A0D2A}"/>
              </a:ext>
            </a:extLst>
          </p:cNvPr>
          <p:cNvSpPr txBox="1">
            <a:spLocks noGrp="1"/>
          </p:cNvSpPr>
          <p:nvPr>
            <p:ph idx="1"/>
          </p:nvPr>
        </p:nvSpPr>
        <p:spPr>
          <a:xfrm>
            <a:off x="3147015" y="194051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9900" b="0" i="0" u="none" strike="noStrike" kern="1200" cap="none" spc="0" normalizeH="0" baseline="0" noProof="0" dirty="0">
                <a:ln>
                  <a:noFill/>
                </a:ln>
                <a:solidFill>
                  <a:prstClr val="black"/>
                </a:solidFill>
                <a:effectLst/>
                <a:uLnTx/>
                <a:uFillTx/>
                <a:latin typeface="+mj-lt"/>
                <a:ea typeface="HP Simplified Jpan"/>
                <a:cs typeface="Latha"/>
              </a:rPr>
              <a:t>take</a:t>
            </a:r>
            <a:endParaRPr kumimoji="0" lang="en-GB" sz="19900" b="0" i="0" u="none" strike="noStrike" kern="1200" cap="none" spc="0" normalizeH="0" baseline="0" noProof="0" dirty="0">
              <a:ln>
                <a:noFill/>
              </a:ln>
              <a:solidFill>
                <a:prstClr val="black"/>
              </a:solidFill>
              <a:effectLst/>
              <a:uLnTx/>
              <a:uFillTx/>
              <a:latin typeface="+mj-lt"/>
              <a:ea typeface="HP Simplified Jpan" panose="020B0500000000000000" pitchFamily="34" charset="-128"/>
              <a:cs typeface="Latha" panose="020B0502040204020203" pitchFamily="34" charset="0"/>
            </a:endParaRPr>
          </a:p>
        </p:txBody>
      </p:sp>
      <p:sp>
        <p:nvSpPr>
          <p:cNvPr id="2" name="Arc 1">
            <a:extLst>
              <a:ext uri="{FF2B5EF4-FFF2-40B4-BE49-F238E27FC236}">
                <a16:creationId xmlns:a16="http://schemas.microsoft.com/office/drawing/2014/main" id="{A55AE23E-2613-F2DC-8A0D-0C8C2B02FCEE}"/>
              </a:ext>
            </a:extLst>
          </p:cNvPr>
          <p:cNvSpPr/>
          <p:nvPr/>
        </p:nvSpPr>
        <p:spPr>
          <a:xfrm>
            <a:off x="4974771" y="1796143"/>
            <a:ext cx="3102429" cy="849085"/>
          </a:xfrm>
          <a:prstGeom prst="arc">
            <a:avLst>
              <a:gd name="adj1" fmla="val 10755606"/>
              <a:gd name="adj2" fmla="val 21102624"/>
            </a:avLst>
          </a:prstGeom>
          <a:ln w="762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 name="TextBox 3">
            <a:extLst>
              <a:ext uri="{FF2B5EF4-FFF2-40B4-BE49-F238E27FC236}">
                <a16:creationId xmlns:a16="http://schemas.microsoft.com/office/drawing/2014/main" id="{6627FEE1-2273-0B3A-9CE5-561ADDEE19FC}"/>
              </a:ext>
            </a:extLst>
          </p:cNvPr>
          <p:cNvSpPr txBox="1"/>
          <p:nvPr/>
        </p:nvSpPr>
        <p:spPr>
          <a:xfrm>
            <a:off x="140653" y="180459"/>
            <a:ext cx="6966584" cy="369332"/>
          </a:xfrm>
          <a:prstGeom prst="rect">
            <a:avLst/>
          </a:prstGeom>
          <a:noFill/>
        </p:spPr>
        <p:txBody>
          <a:bodyPr wrap="square">
            <a:spAutoFit/>
          </a:bodyPr>
          <a:lstStyle/>
          <a:p>
            <a:r>
              <a:rPr lang="en-GB" sz="1800" dirty="0"/>
              <a:t>TBAT: read a-e /ai/ words</a:t>
            </a:r>
            <a:endParaRPr lang="en-GB" dirty="0"/>
          </a:p>
        </p:txBody>
      </p:sp>
    </p:spTree>
    <p:extLst>
      <p:ext uri="{BB962C8B-B14F-4D97-AF65-F5344CB8AC3E}">
        <p14:creationId xmlns:p14="http://schemas.microsoft.com/office/powerpoint/2010/main" val="1016467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C9B8F-D3BB-B5EA-CBC8-61D76E1232D9}"/>
              </a:ext>
            </a:extLst>
          </p:cNvPr>
          <p:cNvSpPr>
            <a:spLocks noGrp="1"/>
          </p:cNvSpPr>
          <p:nvPr>
            <p:ph type="title"/>
          </p:nvPr>
        </p:nvSpPr>
        <p:spPr>
          <a:xfrm>
            <a:off x="838200" y="-297657"/>
            <a:ext cx="10515600" cy="1325563"/>
          </a:xfrm>
        </p:spPr>
        <p:txBody>
          <a:bodyPr/>
          <a:lstStyle/>
          <a:p>
            <a:endParaRPr lang="en-GB"/>
          </a:p>
        </p:txBody>
      </p:sp>
      <p:pic>
        <p:nvPicPr>
          <p:cNvPr id="9" name="Content Placeholder 8">
            <a:extLst>
              <a:ext uri="{FF2B5EF4-FFF2-40B4-BE49-F238E27FC236}">
                <a16:creationId xmlns:a16="http://schemas.microsoft.com/office/drawing/2014/main" id="{77739096-8374-5792-BDCA-11C356A222BC}"/>
              </a:ext>
            </a:extLst>
          </p:cNvPr>
          <p:cNvPicPr>
            <a:picLocks noGrp="1" noChangeAspect="1"/>
          </p:cNvPicPr>
          <p:nvPr>
            <p:ph idx="1"/>
          </p:nvPr>
        </p:nvPicPr>
        <p:blipFill>
          <a:blip r:embed="rId2"/>
          <a:stretch>
            <a:fillRect/>
          </a:stretch>
        </p:blipFill>
        <p:spPr>
          <a:xfrm>
            <a:off x="0" y="3450983"/>
            <a:ext cx="3813227" cy="2673223"/>
          </a:xfrm>
          <a:prstGeom prst="rect">
            <a:avLst/>
          </a:prstGeom>
        </p:spPr>
      </p:pic>
      <p:pic>
        <p:nvPicPr>
          <p:cNvPr id="10" name="Picture 9" descr="A pink and white tag with black letters&#10;&#10;Description automatically generated">
            <a:extLst>
              <a:ext uri="{FF2B5EF4-FFF2-40B4-BE49-F238E27FC236}">
                <a16:creationId xmlns:a16="http://schemas.microsoft.com/office/drawing/2014/main" id="{9E148FD9-2476-EB72-E419-4107A2AE1826}"/>
              </a:ext>
            </a:extLst>
          </p:cNvPr>
          <p:cNvPicPr>
            <a:picLocks noChangeAspect="1"/>
          </p:cNvPicPr>
          <p:nvPr/>
        </p:nvPicPr>
        <p:blipFill>
          <a:blip r:embed="rId3"/>
          <a:stretch>
            <a:fillRect/>
          </a:stretch>
        </p:blipFill>
        <p:spPr>
          <a:xfrm>
            <a:off x="35883" y="365124"/>
            <a:ext cx="3733800" cy="2700634"/>
          </a:xfrm>
          <a:prstGeom prst="rect">
            <a:avLst/>
          </a:prstGeom>
        </p:spPr>
      </p:pic>
      <p:pic>
        <p:nvPicPr>
          <p:cNvPr id="5" name="Picture 4">
            <a:extLst>
              <a:ext uri="{FF2B5EF4-FFF2-40B4-BE49-F238E27FC236}">
                <a16:creationId xmlns:a16="http://schemas.microsoft.com/office/drawing/2014/main" id="{A039F652-738B-5073-46B6-B6282B590312}"/>
              </a:ext>
            </a:extLst>
          </p:cNvPr>
          <p:cNvPicPr>
            <a:picLocks noChangeAspect="1"/>
          </p:cNvPicPr>
          <p:nvPr/>
        </p:nvPicPr>
        <p:blipFill>
          <a:blip r:embed="rId4"/>
          <a:stretch>
            <a:fillRect/>
          </a:stretch>
        </p:blipFill>
        <p:spPr>
          <a:xfrm>
            <a:off x="3867656" y="385609"/>
            <a:ext cx="4025434" cy="2659663"/>
          </a:xfrm>
          <a:prstGeom prst="rect">
            <a:avLst/>
          </a:prstGeom>
        </p:spPr>
      </p:pic>
      <p:pic>
        <p:nvPicPr>
          <p:cNvPr id="3" name="Picture 2">
            <a:extLst>
              <a:ext uri="{FF2B5EF4-FFF2-40B4-BE49-F238E27FC236}">
                <a16:creationId xmlns:a16="http://schemas.microsoft.com/office/drawing/2014/main" id="{16D27587-F4A2-570E-DBA4-552FC5811526}"/>
              </a:ext>
            </a:extLst>
          </p:cNvPr>
          <p:cNvPicPr>
            <a:picLocks noChangeAspect="1"/>
          </p:cNvPicPr>
          <p:nvPr/>
        </p:nvPicPr>
        <p:blipFill>
          <a:blip r:embed="rId4"/>
          <a:stretch>
            <a:fillRect/>
          </a:stretch>
        </p:blipFill>
        <p:spPr>
          <a:xfrm>
            <a:off x="3930879" y="3479540"/>
            <a:ext cx="4025434" cy="2659663"/>
          </a:xfrm>
          <a:prstGeom prst="rect">
            <a:avLst/>
          </a:prstGeom>
        </p:spPr>
      </p:pic>
      <p:pic>
        <p:nvPicPr>
          <p:cNvPr id="6" name="Picture 5">
            <a:extLst>
              <a:ext uri="{FF2B5EF4-FFF2-40B4-BE49-F238E27FC236}">
                <a16:creationId xmlns:a16="http://schemas.microsoft.com/office/drawing/2014/main" id="{35FE6FBA-BEA0-D016-CBC9-DE80B2FAC48C}"/>
              </a:ext>
            </a:extLst>
          </p:cNvPr>
          <p:cNvPicPr>
            <a:picLocks noChangeAspect="1"/>
          </p:cNvPicPr>
          <p:nvPr/>
        </p:nvPicPr>
        <p:blipFill>
          <a:blip r:embed="rId4"/>
          <a:srcRect l="61350" t="49716" r="16311" b="19294"/>
          <a:stretch/>
        </p:blipFill>
        <p:spPr>
          <a:xfrm>
            <a:off x="5943596" y="4776713"/>
            <a:ext cx="955663" cy="849086"/>
          </a:xfrm>
          <a:prstGeom prst="rect">
            <a:avLst/>
          </a:prstGeom>
        </p:spPr>
      </p:pic>
      <p:pic>
        <p:nvPicPr>
          <p:cNvPr id="4" name="Picture 3">
            <a:extLst>
              <a:ext uri="{FF2B5EF4-FFF2-40B4-BE49-F238E27FC236}">
                <a16:creationId xmlns:a16="http://schemas.microsoft.com/office/drawing/2014/main" id="{7E5E5EF0-6ABE-84D9-AE50-DF51F6641CEB}"/>
              </a:ext>
            </a:extLst>
          </p:cNvPr>
          <p:cNvPicPr>
            <a:picLocks noChangeAspect="1"/>
          </p:cNvPicPr>
          <p:nvPr/>
        </p:nvPicPr>
        <p:blipFill>
          <a:blip r:embed="rId5"/>
          <a:stretch>
            <a:fillRect/>
          </a:stretch>
        </p:blipFill>
        <p:spPr>
          <a:xfrm>
            <a:off x="7956313" y="82576"/>
            <a:ext cx="4229580" cy="2983182"/>
          </a:xfrm>
          <a:prstGeom prst="rect">
            <a:avLst/>
          </a:prstGeom>
        </p:spPr>
      </p:pic>
      <p:pic>
        <p:nvPicPr>
          <p:cNvPr id="7" name="Picture 6">
            <a:extLst>
              <a:ext uri="{FF2B5EF4-FFF2-40B4-BE49-F238E27FC236}">
                <a16:creationId xmlns:a16="http://schemas.microsoft.com/office/drawing/2014/main" id="{32C184A8-1661-BD02-82E3-80A70104F347}"/>
              </a:ext>
            </a:extLst>
          </p:cNvPr>
          <p:cNvPicPr>
            <a:picLocks noChangeAspect="1"/>
          </p:cNvPicPr>
          <p:nvPr/>
        </p:nvPicPr>
        <p:blipFill>
          <a:blip r:embed="rId6"/>
          <a:stretch>
            <a:fillRect/>
          </a:stretch>
        </p:blipFill>
        <p:spPr>
          <a:xfrm>
            <a:off x="8058385" y="3356318"/>
            <a:ext cx="4025435" cy="2798430"/>
          </a:xfrm>
          <a:prstGeom prst="rect">
            <a:avLst/>
          </a:prstGeom>
        </p:spPr>
      </p:pic>
    </p:spTree>
    <p:extLst>
      <p:ext uri="{BB962C8B-B14F-4D97-AF65-F5344CB8AC3E}">
        <p14:creationId xmlns:p14="http://schemas.microsoft.com/office/powerpoint/2010/main" val="272666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D3681E-51C2-93C0-7037-5A6190C045D2}"/>
              </a:ext>
            </a:extLst>
          </p:cNvPr>
          <p:cNvPicPr>
            <a:picLocks noChangeAspect="1"/>
          </p:cNvPicPr>
          <p:nvPr/>
        </p:nvPicPr>
        <p:blipFill>
          <a:blip r:embed="rId2"/>
          <a:stretch>
            <a:fillRect/>
          </a:stretch>
        </p:blipFill>
        <p:spPr>
          <a:xfrm>
            <a:off x="0" y="2109820"/>
            <a:ext cx="12192000" cy="2638360"/>
          </a:xfrm>
          <a:prstGeom prst="rect">
            <a:avLst/>
          </a:prstGeom>
        </p:spPr>
      </p:pic>
      <p:sp>
        <p:nvSpPr>
          <p:cNvPr id="2" name="TextBox 1">
            <a:extLst>
              <a:ext uri="{FF2B5EF4-FFF2-40B4-BE49-F238E27FC236}">
                <a16:creationId xmlns:a16="http://schemas.microsoft.com/office/drawing/2014/main" id="{7139774B-18D7-1A3C-8945-F41FC9375B24}"/>
              </a:ext>
            </a:extLst>
          </p:cNvPr>
          <p:cNvSpPr txBox="1"/>
          <p:nvPr/>
        </p:nvSpPr>
        <p:spPr>
          <a:xfrm>
            <a:off x="140653" y="180459"/>
            <a:ext cx="6966584" cy="369332"/>
          </a:xfrm>
          <a:prstGeom prst="rect">
            <a:avLst/>
          </a:prstGeom>
          <a:noFill/>
        </p:spPr>
        <p:txBody>
          <a:bodyPr wrap="square">
            <a:spAutoFit/>
          </a:bodyPr>
          <a:lstStyle/>
          <a:p>
            <a:r>
              <a:rPr lang="en-GB" sz="1800" dirty="0"/>
              <a:t>TBAT: read a-e /ai/ words</a:t>
            </a:r>
            <a:endParaRPr lang="en-GB" dirty="0"/>
          </a:p>
        </p:txBody>
      </p:sp>
    </p:spTree>
    <p:extLst>
      <p:ext uri="{BB962C8B-B14F-4D97-AF65-F5344CB8AC3E}">
        <p14:creationId xmlns:p14="http://schemas.microsoft.com/office/powerpoint/2010/main" val="2488548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5996-49C3-341C-9E60-08338473CDB3}"/>
              </a:ext>
            </a:extLst>
          </p:cNvPr>
          <p:cNvSpPr>
            <a:spLocks noGrp="1"/>
          </p:cNvSpPr>
          <p:nvPr>
            <p:ph type="title"/>
          </p:nvPr>
        </p:nvSpPr>
        <p:spPr/>
        <p:txBody>
          <a:bodyPr/>
          <a:lstStyle/>
          <a:p>
            <a:r>
              <a:rPr lang="en-US">
                <a:latin typeface="Sassoon Primary"/>
              </a:rPr>
              <a:t>Morning Challenges:</a:t>
            </a:r>
          </a:p>
        </p:txBody>
      </p:sp>
      <p:pic>
        <p:nvPicPr>
          <p:cNvPr id="4" name="Picture 3" descr="A line of blue and grey lines&#10;&#10;Description automatically generated">
            <a:extLst>
              <a:ext uri="{FF2B5EF4-FFF2-40B4-BE49-F238E27FC236}">
                <a16:creationId xmlns:a16="http://schemas.microsoft.com/office/drawing/2014/main" id="{D1A6BD3F-4A2E-D71E-03F1-243A86C2F718}"/>
              </a:ext>
            </a:extLst>
          </p:cNvPr>
          <p:cNvPicPr>
            <a:picLocks noChangeAspect="1"/>
          </p:cNvPicPr>
          <p:nvPr/>
        </p:nvPicPr>
        <p:blipFill>
          <a:blip r:embed="rId2"/>
          <a:stretch>
            <a:fillRect/>
          </a:stretch>
        </p:blipFill>
        <p:spPr>
          <a:xfrm>
            <a:off x="617755" y="1439047"/>
            <a:ext cx="7953375" cy="1714500"/>
          </a:xfrm>
          <a:prstGeom prst="rect">
            <a:avLst/>
          </a:prstGeom>
        </p:spPr>
      </p:pic>
      <p:sp>
        <p:nvSpPr>
          <p:cNvPr id="5" name="TextBox 7">
            <a:extLst>
              <a:ext uri="{FF2B5EF4-FFF2-40B4-BE49-F238E27FC236}">
                <a16:creationId xmlns:a16="http://schemas.microsoft.com/office/drawing/2014/main" id="{60F0FEAA-2BFF-4C53-0ADC-FB0FE3336592}"/>
              </a:ext>
            </a:extLst>
          </p:cNvPr>
          <p:cNvSpPr txBox="1"/>
          <p:nvPr/>
        </p:nvSpPr>
        <p:spPr>
          <a:xfrm>
            <a:off x="9107090" y="1437972"/>
            <a:ext cx="3188082"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latin typeface="Sassoon Primary"/>
              </a:rPr>
              <a:t>Name writing</a:t>
            </a:r>
          </a:p>
        </p:txBody>
      </p:sp>
      <p:pic>
        <p:nvPicPr>
          <p:cNvPr id="3" name="Picture 2" descr="A black letter o&#10;&#10;AI-generated content may be incorrect.">
            <a:extLst>
              <a:ext uri="{FF2B5EF4-FFF2-40B4-BE49-F238E27FC236}">
                <a16:creationId xmlns:a16="http://schemas.microsoft.com/office/drawing/2014/main" id="{ABAB5FF1-E793-3F6A-FB65-AD7B4BBA960E}"/>
              </a:ext>
            </a:extLst>
          </p:cNvPr>
          <p:cNvPicPr>
            <a:picLocks noChangeAspect="1"/>
          </p:cNvPicPr>
          <p:nvPr/>
        </p:nvPicPr>
        <p:blipFill>
          <a:blip r:embed="rId3"/>
          <a:stretch>
            <a:fillRect/>
          </a:stretch>
        </p:blipFill>
        <p:spPr>
          <a:xfrm>
            <a:off x="2220225" y="3516848"/>
            <a:ext cx="2183606" cy="2797969"/>
          </a:xfrm>
          <a:prstGeom prst="rect">
            <a:avLst/>
          </a:prstGeom>
        </p:spPr>
      </p:pic>
      <p:pic>
        <p:nvPicPr>
          <p:cNvPr id="6" name="Picture 5" descr="A black number with a white background&#10;&#10;AI-generated content may be incorrect.">
            <a:extLst>
              <a:ext uri="{FF2B5EF4-FFF2-40B4-BE49-F238E27FC236}">
                <a16:creationId xmlns:a16="http://schemas.microsoft.com/office/drawing/2014/main" id="{3917FD6E-FD1F-66AD-CEBA-E719E63C445C}"/>
              </a:ext>
            </a:extLst>
          </p:cNvPr>
          <p:cNvPicPr>
            <a:picLocks noChangeAspect="1"/>
          </p:cNvPicPr>
          <p:nvPr/>
        </p:nvPicPr>
        <p:blipFill>
          <a:blip r:embed="rId4"/>
          <a:stretch>
            <a:fillRect/>
          </a:stretch>
        </p:blipFill>
        <p:spPr>
          <a:xfrm>
            <a:off x="5491162" y="3450431"/>
            <a:ext cx="3852862" cy="1469231"/>
          </a:xfrm>
          <a:prstGeom prst="rect">
            <a:avLst/>
          </a:prstGeom>
        </p:spPr>
      </p:pic>
      <p:pic>
        <p:nvPicPr>
          <p:cNvPr id="7" name="Picture 6" descr="A black text with letters&#10;&#10;AI-generated content may be incorrect.">
            <a:extLst>
              <a:ext uri="{FF2B5EF4-FFF2-40B4-BE49-F238E27FC236}">
                <a16:creationId xmlns:a16="http://schemas.microsoft.com/office/drawing/2014/main" id="{B73E3592-4F41-FE6D-F0EE-C1D546B461DB}"/>
              </a:ext>
            </a:extLst>
          </p:cNvPr>
          <p:cNvPicPr>
            <a:picLocks noChangeAspect="1"/>
          </p:cNvPicPr>
          <p:nvPr/>
        </p:nvPicPr>
        <p:blipFill>
          <a:blip r:embed="rId5"/>
          <a:stretch>
            <a:fillRect/>
          </a:stretch>
        </p:blipFill>
        <p:spPr>
          <a:xfrm>
            <a:off x="5491163" y="5336381"/>
            <a:ext cx="3852862" cy="1352550"/>
          </a:xfrm>
          <a:prstGeom prst="rect">
            <a:avLst/>
          </a:prstGeom>
        </p:spPr>
      </p:pic>
    </p:spTree>
    <p:extLst>
      <p:ext uri="{BB962C8B-B14F-4D97-AF65-F5344CB8AC3E}">
        <p14:creationId xmlns:p14="http://schemas.microsoft.com/office/powerpoint/2010/main" val="869726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EA8B-6ADE-45B6-8ABB-D249A36570EF}"/>
              </a:ext>
            </a:extLst>
          </p:cNvPr>
          <p:cNvSpPr>
            <a:spLocks noGrp="1"/>
          </p:cNvSpPr>
          <p:nvPr>
            <p:ph type="title"/>
          </p:nvPr>
        </p:nvSpPr>
        <p:spPr/>
        <p:txBody>
          <a:bodyPr/>
          <a:lstStyle/>
          <a:p>
            <a:r>
              <a:rPr lang="en-GB" dirty="0"/>
              <a:t>Write a sentence using these words</a:t>
            </a:r>
          </a:p>
        </p:txBody>
      </p:sp>
      <p:sp>
        <p:nvSpPr>
          <p:cNvPr id="3" name="Content Placeholder 2">
            <a:extLst>
              <a:ext uri="{FF2B5EF4-FFF2-40B4-BE49-F238E27FC236}">
                <a16:creationId xmlns:a16="http://schemas.microsoft.com/office/drawing/2014/main" id="{AEF3FE9E-15E1-4D0C-F8C4-CC002D801C4B}"/>
              </a:ext>
            </a:extLst>
          </p:cNvPr>
          <p:cNvSpPr>
            <a:spLocks noGrp="1"/>
          </p:cNvSpPr>
          <p:nvPr>
            <p:ph idx="1"/>
          </p:nvPr>
        </p:nvSpPr>
        <p:spPr>
          <a:xfrm>
            <a:off x="838200" y="5018313"/>
            <a:ext cx="10515600" cy="1158649"/>
          </a:xfrm>
        </p:spPr>
        <p:txBody>
          <a:bodyPr vert="horz" lIns="91440" tIns="45720" rIns="91440" bIns="45720" rtlCol="0" anchor="t">
            <a:normAutofit/>
          </a:bodyPr>
          <a:lstStyle/>
          <a:p>
            <a:pPr marL="0" indent="0">
              <a:buNone/>
            </a:pPr>
            <a:r>
              <a:rPr lang="en-GB" sz="6600" dirty="0">
                <a:latin typeface="+mj-lt"/>
              </a:rPr>
              <a:t>same</a:t>
            </a:r>
            <a:r>
              <a:rPr lang="en-GB" sz="6600" dirty="0">
                <a:latin typeface="Century Gothic"/>
              </a:rPr>
              <a:t>					</a:t>
            </a:r>
            <a:r>
              <a:rPr lang="en-GB" sz="6600" dirty="0">
                <a:latin typeface="+mj-lt"/>
              </a:rPr>
              <a:t>  take</a:t>
            </a:r>
          </a:p>
        </p:txBody>
      </p:sp>
      <p:sp>
        <p:nvSpPr>
          <p:cNvPr id="4" name="Content Placeholder 2">
            <a:extLst>
              <a:ext uri="{FF2B5EF4-FFF2-40B4-BE49-F238E27FC236}">
                <a16:creationId xmlns:a16="http://schemas.microsoft.com/office/drawing/2014/main" id="{40A46AF5-18BF-B494-AFD6-3D241F7CEC0A}"/>
              </a:ext>
            </a:extLst>
          </p:cNvPr>
          <p:cNvSpPr txBox="1">
            <a:spLocks/>
          </p:cNvSpPr>
          <p:nvPr/>
        </p:nvSpPr>
        <p:spPr>
          <a:xfrm>
            <a:off x="7761515" y="4920341"/>
            <a:ext cx="10515600" cy="115864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6600" b="0" i="0" u="none" strike="noStrike" kern="1200" cap="none" spc="0" normalizeH="0" baseline="0" noProof="0">
              <a:ln>
                <a:noFill/>
              </a:ln>
              <a:solidFill>
                <a:prstClr val="black"/>
              </a:solidFill>
              <a:effectLst/>
              <a:uLnTx/>
              <a:uFillTx/>
              <a:latin typeface="Century Gothic"/>
              <a:ea typeface="+mn-ea"/>
              <a:cs typeface="+mn-cs"/>
            </a:endParaRPr>
          </a:p>
        </p:txBody>
      </p:sp>
      <p:sp>
        <p:nvSpPr>
          <p:cNvPr id="5" name="Content Placeholder 2">
            <a:extLst>
              <a:ext uri="{FF2B5EF4-FFF2-40B4-BE49-F238E27FC236}">
                <a16:creationId xmlns:a16="http://schemas.microsoft.com/office/drawing/2014/main" id="{B55B5047-6908-2EC8-08C6-BD6FD2885893}"/>
              </a:ext>
            </a:extLst>
          </p:cNvPr>
          <p:cNvSpPr txBox="1">
            <a:spLocks/>
          </p:cNvSpPr>
          <p:nvPr/>
        </p:nvSpPr>
        <p:spPr>
          <a:xfrm>
            <a:off x="7683061" y="2270351"/>
            <a:ext cx="10496081" cy="115864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6600" b="0" i="0" u="none" strike="noStrike" kern="1200" cap="none" spc="0" normalizeH="0" baseline="0" noProof="0" dirty="0">
                <a:ln>
                  <a:noFill/>
                </a:ln>
                <a:solidFill>
                  <a:prstClr val="black"/>
                </a:solidFill>
                <a:effectLst/>
                <a:uLnTx/>
                <a:uFillTx/>
                <a:latin typeface="+mj-lt"/>
                <a:ea typeface="+mn-ea"/>
                <a:cs typeface="+mn-cs"/>
              </a:rPr>
              <a:t>could</a:t>
            </a:r>
          </a:p>
        </p:txBody>
      </p:sp>
      <p:sp>
        <p:nvSpPr>
          <p:cNvPr id="6" name="TextBox 5">
            <a:extLst>
              <a:ext uri="{FF2B5EF4-FFF2-40B4-BE49-F238E27FC236}">
                <a16:creationId xmlns:a16="http://schemas.microsoft.com/office/drawing/2014/main" id="{82B0FB02-AA68-00A7-6B7F-A7F41CAB9BA2}"/>
              </a:ext>
            </a:extLst>
          </p:cNvPr>
          <p:cNvSpPr txBox="1"/>
          <p:nvPr/>
        </p:nvSpPr>
        <p:spPr>
          <a:xfrm>
            <a:off x="140653" y="180459"/>
            <a:ext cx="6966584" cy="369332"/>
          </a:xfrm>
          <a:prstGeom prst="rect">
            <a:avLst/>
          </a:prstGeom>
          <a:noFill/>
        </p:spPr>
        <p:txBody>
          <a:bodyPr wrap="square">
            <a:spAutoFit/>
          </a:bodyPr>
          <a:lstStyle/>
          <a:p>
            <a:r>
              <a:rPr lang="en-GB" sz="1800" dirty="0"/>
              <a:t>TBAT: read a-e /ai/ words</a:t>
            </a:r>
            <a:endParaRPr lang="en-GB" dirty="0"/>
          </a:p>
        </p:txBody>
      </p:sp>
      <p:sp>
        <p:nvSpPr>
          <p:cNvPr id="7" name="TextBox 6">
            <a:extLst>
              <a:ext uri="{FF2B5EF4-FFF2-40B4-BE49-F238E27FC236}">
                <a16:creationId xmlns:a16="http://schemas.microsoft.com/office/drawing/2014/main" id="{D18F9C28-4ACA-B786-CE17-17168D902234}"/>
              </a:ext>
            </a:extLst>
          </p:cNvPr>
          <p:cNvSpPr txBox="1"/>
          <p:nvPr/>
        </p:nvSpPr>
        <p:spPr>
          <a:xfrm>
            <a:off x="609600" y="2606566"/>
            <a:ext cx="2286319" cy="1200329"/>
          </a:xfrm>
          <a:prstGeom prst="rect">
            <a:avLst/>
          </a:prstGeom>
          <a:noFill/>
        </p:spPr>
        <p:txBody>
          <a:bodyPr wrap="square" rtlCol="0">
            <a:spAutoFit/>
          </a:bodyPr>
          <a:lstStyle/>
          <a:p>
            <a:r>
              <a:rPr lang="en-GB" b="1">
                <a:solidFill>
                  <a:srgbClr val="FF0000"/>
                </a:solidFill>
              </a:rPr>
              <a:t>Challenge:</a:t>
            </a:r>
          </a:p>
          <a:p>
            <a:r>
              <a:rPr lang="en-GB" b="1">
                <a:solidFill>
                  <a:srgbClr val="FF0000"/>
                </a:solidFill>
              </a:rPr>
              <a:t>Use more than one word in your sentence.</a:t>
            </a:r>
          </a:p>
        </p:txBody>
      </p:sp>
    </p:spTree>
    <p:extLst>
      <p:ext uri="{BB962C8B-B14F-4D97-AF65-F5344CB8AC3E}">
        <p14:creationId xmlns:p14="http://schemas.microsoft.com/office/powerpoint/2010/main" val="1380618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0795-D4C0-AE93-9838-D4DE6E84D416}"/>
              </a:ext>
            </a:extLst>
          </p:cNvPr>
          <p:cNvSpPr>
            <a:spLocks noGrp="1"/>
          </p:cNvSpPr>
          <p:nvPr>
            <p:ph type="title"/>
          </p:nvPr>
        </p:nvSpPr>
        <p:spPr>
          <a:xfrm>
            <a:off x="4119" y="4721"/>
            <a:ext cx="10515600" cy="684728"/>
          </a:xfrm>
        </p:spPr>
        <p:txBody>
          <a:bodyPr/>
          <a:lstStyle/>
          <a:p>
            <a:r>
              <a:rPr lang="en-US" sz="4000" dirty="0"/>
              <a:t>TBAT: </a:t>
            </a:r>
            <a:r>
              <a:rPr lang="en-US" sz="4000" dirty="0" err="1"/>
              <a:t>recognise</a:t>
            </a:r>
            <a:r>
              <a:rPr lang="en-US" sz="4000" dirty="0"/>
              <a:t> the structure of a story</a:t>
            </a:r>
          </a:p>
        </p:txBody>
      </p:sp>
      <p:sp>
        <p:nvSpPr>
          <p:cNvPr id="3" name="Content Placeholder 2">
            <a:extLst>
              <a:ext uri="{FF2B5EF4-FFF2-40B4-BE49-F238E27FC236}">
                <a16:creationId xmlns:a16="http://schemas.microsoft.com/office/drawing/2014/main" id="{B9DF0240-6C66-EB3E-A77D-8AB4364D68A8}"/>
              </a:ext>
            </a:extLst>
          </p:cNvPr>
          <p:cNvSpPr>
            <a:spLocks noGrp="1"/>
          </p:cNvSpPr>
          <p:nvPr>
            <p:ph idx="1"/>
          </p:nvPr>
        </p:nvSpPr>
        <p:spPr>
          <a:xfrm>
            <a:off x="457201" y="1362247"/>
            <a:ext cx="10896599" cy="4814716"/>
          </a:xfrm>
        </p:spPr>
        <p:txBody>
          <a:bodyPr vert="horz" lIns="91440" tIns="45720" rIns="91440" bIns="45720" rtlCol="0" anchor="t">
            <a:normAutofit/>
          </a:bodyPr>
          <a:lstStyle/>
          <a:p>
            <a:pPr marL="0" indent="0">
              <a:buNone/>
            </a:pPr>
            <a:r>
              <a:rPr lang="en-US" sz="4000"/>
              <a:t>3 in 3</a:t>
            </a:r>
          </a:p>
          <a:p>
            <a:pPr marL="0" indent="0">
              <a:buNone/>
            </a:pPr>
            <a:endParaRPr lang="en-US" sz="4000"/>
          </a:p>
        </p:txBody>
      </p:sp>
      <p:pic>
        <p:nvPicPr>
          <p:cNvPr id="4" name="Picture 3" descr="A book with pictures and text&#10;&#10;Description automatically generated">
            <a:extLst>
              <a:ext uri="{FF2B5EF4-FFF2-40B4-BE49-F238E27FC236}">
                <a16:creationId xmlns:a16="http://schemas.microsoft.com/office/drawing/2014/main" id="{39C43F8F-BAD3-D7A6-139A-C36B688B2653}"/>
              </a:ext>
            </a:extLst>
          </p:cNvPr>
          <p:cNvPicPr>
            <a:picLocks noChangeAspect="1"/>
          </p:cNvPicPr>
          <p:nvPr/>
        </p:nvPicPr>
        <p:blipFill>
          <a:blip r:embed="rId2"/>
          <a:stretch>
            <a:fillRect/>
          </a:stretch>
        </p:blipFill>
        <p:spPr>
          <a:xfrm>
            <a:off x="1929842" y="667264"/>
            <a:ext cx="9815127" cy="6182498"/>
          </a:xfrm>
          <a:prstGeom prst="rect">
            <a:avLst/>
          </a:prstGeom>
        </p:spPr>
      </p:pic>
    </p:spTree>
    <p:extLst>
      <p:ext uri="{BB962C8B-B14F-4D97-AF65-F5344CB8AC3E}">
        <p14:creationId xmlns:p14="http://schemas.microsoft.com/office/powerpoint/2010/main" val="692780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D269A-7AB8-252B-D5E1-D432801C307A}"/>
              </a:ext>
            </a:extLst>
          </p:cNvPr>
          <p:cNvSpPr>
            <a:spLocks noGrp="1"/>
          </p:cNvSpPr>
          <p:nvPr>
            <p:ph type="title"/>
          </p:nvPr>
        </p:nvSpPr>
        <p:spPr/>
        <p:txBody>
          <a:bodyPr/>
          <a:lstStyle/>
          <a:p>
            <a:r>
              <a:rPr lang="en-US">
                <a:latin typeface="Sassoon Primary"/>
              </a:rPr>
              <a:t>Let's look at how the story is structured</a:t>
            </a:r>
          </a:p>
        </p:txBody>
      </p:sp>
      <p:sp>
        <p:nvSpPr>
          <p:cNvPr id="5" name="TextBox 4">
            <a:extLst>
              <a:ext uri="{FF2B5EF4-FFF2-40B4-BE49-F238E27FC236}">
                <a16:creationId xmlns:a16="http://schemas.microsoft.com/office/drawing/2014/main" id="{E09A3408-87FB-369E-5A1E-BCDBF33963C2}"/>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2069437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hild sitting on a bed and a person pointing at it&#10;&#10;Description automatically generated">
            <a:extLst>
              <a:ext uri="{FF2B5EF4-FFF2-40B4-BE49-F238E27FC236}">
                <a16:creationId xmlns:a16="http://schemas.microsoft.com/office/drawing/2014/main" id="{630DB7B5-8C87-104C-4947-CDC54C722B8F}"/>
              </a:ext>
            </a:extLst>
          </p:cNvPr>
          <p:cNvPicPr>
            <a:picLocks noGrp="1" noChangeAspect="1"/>
          </p:cNvPicPr>
          <p:nvPr>
            <p:ph idx="1"/>
          </p:nvPr>
        </p:nvPicPr>
        <p:blipFill>
          <a:blip r:embed="rId2"/>
          <a:stretch>
            <a:fillRect/>
          </a:stretch>
        </p:blipFill>
        <p:spPr>
          <a:xfrm>
            <a:off x="2103120" y="456022"/>
            <a:ext cx="8666646" cy="6571776"/>
          </a:xfrm>
        </p:spPr>
      </p:pic>
      <p:sp>
        <p:nvSpPr>
          <p:cNvPr id="3" name="TextBox 2">
            <a:extLst>
              <a:ext uri="{FF2B5EF4-FFF2-40B4-BE49-F238E27FC236}">
                <a16:creationId xmlns:a16="http://schemas.microsoft.com/office/drawing/2014/main" id="{68F6DE1D-BD5C-B754-40A8-85EB053D67FC}"/>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183689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23ED7-028C-FA6A-BCF8-E690C23A6F44}"/>
              </a:ext>
            </a:extLst>
          </p:cNvPr>
          <p:cNvSpPr>
            <a:spLocks noGrp="1"/>
          </p:cNvSpPr>
          <p:nvPr>
            <p:ph type="title"/>
          </p:nvPr>
        </p:nvSpPr>
        <p:spPr/>
        <p:txBody>
          <a:bodyPr/>
          <a:lstStyle/>
          <a:p>
            <a:endParaRPr lang="en-US"/>
          </a:p>
        </p:txBody>
      </p:sp>
      <p:pic>
        <p:nvPicPr>
          <p:cNvPr id="4" name="Content Placeholder 3" descr="A child in bed with a person in the background&#10;&#10;Description automatically generated">
            <a:extLst>
              <a:ext uri="{FF2B5EF4-FFF2-40B4-BE49-F238E27FC236}">
                <a16:creationId xmlns:a16="http://schemas.microsoft.com/office/drawing/2014/main" id="{1E49E4B6-BE46-ABC1-77F6-24F04593ABC9}"/>
              </a:ext>
            </a:extLst>
          </p:cNvPr>
          <p:cNvPicPr>
            <a:picLocks noGrp="1" noChangeAspect="1"/>
          </p:cNvPicPr>
          <p:nvPr>
            <p:ph idx="1"/>
          </p:nvPr>
        </p:nvPicPr>
        <p:blipFill>
          <a:blip r:embed="rId2"/>
          <a:stretch>
            <a:fillRect/>
          </a:stretch>
        </p:blipFill>
        <p:spPr>
          <a:xfrm>
            <a:off x="1788159" y="403158"/>
            <a:ext cx="8733169" cy="6723374"/>
          </a:xfrm>
        </p:spPr>
      </p:pic>
      <p:sp>
        <p:nvSpPr>
          <p:cNvPr id="3" name="TextBox 2">
            <a:extLst>
              <a:ext uri="{FF2B5EF4-FFF2-40B4-BE49-F238E27FC236}">
                <a16:creationId xmlns:a16="http://schemas.microsoft.com/office/drawing/2014/main" id="{124D066A-339C-5D5E-C4CF-3F15EE425191}"/>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593813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9340D-EF46-D207-38A8-5D43ACE3E25E}"/>
              </a:ext>
            </a:extLst>
          </p:cNvPr>
          <p:cNvSpPr>
            <a:spLocks noGrp="1"/>
          </p:cNvSpPr>
          <p:nvPr>
            <p:ph type="title"/>
          </p:nvPr>
        </p:nvSpPr>
        <p:spPr/>
        <p:txBody>
          <a:bodyPr/>
          <a:lstStyle/>
          <a:p>
            <a:endParaRPr lang="en-US"/>
          </a:p>
        </p:txBody>
      </p:sp>
      <p:pic>
        <p:nvPicPr>
          <p:cNvPr id="4" name="Content Placeholder 3" descr="A child sleeping in a bed&#10;&#10;Description automatically generated">
            <a:extLst>
              <a:ext uri="{FF2B5EF4-FFF2-40B4-BE49-F238E27FC236}">
                <a16:creationId xmlns:a16="http://schemas.microsoft.com/office/drawing/2014/main" id="{2D5993EE-A71E-6A11-AA6E-753B37D27A0E}"/>
              </a:ext>
            </a:extLst>
          </p:cNvPr>
          <p:cNvPicPr>
            <a:picLocks noGrp="1" noChangeAspect="1"/>
          </p:cNvPicPr>
          <p:nvPr>
            <p:ph idx="1"/>
          </p:nvPr>
        </p:nvPicPr>
        <p:blipFill>
          <a:blip r:embed="rId2"/>
          <a:stretch>
            <a:fillRect/>
          </a:stretch>
        </p:blipFill>
        <p:spPr>
          <a:xfrm>
            <a:off x="2011680" y="401857"/>
            <a:ext cx="8685452" cy="6459614"/>
          </a:xfrm>
        </p:spPr>
      </p:pic>
      <p:sp>
        <p:nvSpPr>
          <p:cNvPr id="3" name="TextBox 2">
            <a:extLst>
              <a:ext uri="{FF2B5EF4-FFF2-40B4-BE49-F238E27FC236}">
                <a16:creationId xmlns:a16="http://schemas.microsoft.com/office/drawing/2014/main" id="{49CCA053-94F3-008F-D546-62F54B195168}"/>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22159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51926-63C9-A7C2-471D-B0E0AD0C8DD1}"/>
              </a:ext>
            </a:extLst>
          </p:cNvPr>
          <p:cNvSpPr>
            <a:spLocks noGrp="1"/>
          </p:cNvSpPr>
          <p:nvPr>
            <p:ph type="title"/>
          </p:nvPr>
        </p:nvSpPr>
        <p:spPr/>
        <p:txBody>
          <a:bodyPr/>
          <a:lstStyle/>
          <a:p>
            <a:endParaRPr lang="en-US"/>
          </a:p>
        </p:txBody>
      </p:sp>
      <p:pic>
        <p:nvPicPr>
          <p:cNvPr id="4" name="Content Placeholder 3" descr="A drawing of a train with a train and umbrellas&#10;&#10;Description automatically generated">
            <a:extLst>
              <a:ext uri="{FF2B5EF4-FFF2-40B4-BE49-F238E27FC236}">
                <a16:creationId xmlns:a16="http://schemas.microsoft.com/office/drawing/2014/main" id="{C4BAFF37-DF6C-664A-5367-740C2E4EE8C2}"/>
              </a:ext>
            </a:extLst>
          </p:cNvPr>
          <p:cNvPicPr>
            <a:picLocks noGrp="1" noChangeAspect="1"/>
          </p:cNvPicPr>
          <p:nvPr>
            <p:ph idx="1"/>
          </p:nvPr>
        </p:nvPicPr>
        <p:blipFill>
          <a:blip r:embed="rId2"/>
          <a:stretch>
            <a:fillRect/>
          </a:stretch>
        </p:blipFill>
        <p:spPr>
          <a:xfrm>
            <a:off x="-39559" y="981564"/>
            <a:ext cx="6186840" cy="4538907"/>
          </a:xfrm>
        </p:spPr>
      </p:pic>
      <p:pic>
        <p:nvPicPr>
          <p:cNvPr id="5" name="Picture 4" descr="A drawing of a train&#10;&#10;Description automatically generated">
            <a:extLst>
              <a:ext uri="{FF2B5EF4-FFF2-40B4-BE49-F238E27FC236}">
                <a16:creationId xmlns:a16="http://schemas.microsoft.com/office/drawing/2014/main" id="{A0CC4A98-8744-56CD-3666-AF58E5A7CD99}"/>
              </a:ext>
            </a:extLst>
          </p:cNvPr>
          <p:cNvPicPr>
            <a:picLocks noChangeAspect="1"/>
          </p:cNvPicPr>
          <p:nvPr/>
        </p:nvPicPr>
        <p:blipFill>
          <a:blip r:embed="rId3"/>
          <a:stretch>
            <a:fillRect/>
          </a:stretch>
        </p:blipFill>
        <p:spPr>
          <a:xfrm>
            <a:off x="5750902" y="627918"/>
            <a:ext cx="6094535" cy="4312627"/>
          </a:xfrm>
          <a:prstGeom prst="rect">
            <a:avLst/>
          </a:prstGeom>
        </p:spPr>
      </p:pic>
      <p:sp>
        <p:nvSpPr>
          <p:cNvPr id="3" name="TextBox 2">
            <a:extLst>
              <a:ext uri="{FF2B5EF4-FFF2-40B4-BE49-F238E27FC236}">
                <a16:creationId xmlns:a16="http://schemas.microsoft.com/office/drawing/2014/main" id="{CB054D06-7491-F53A-6F6A-0EAFE77BF212}"/>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512678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42A0D-8DC7-24EF-5C7A-9CB77383B0CA}"/>
              </a:ext>
            </a:extLst>
          </p:cNvPr>
          <p:cNvSpPr>
            <a:spLocks noGrp="1"/>
          </p:cNvSpPr>
          <p:nvPr>
            <p:ph type="title"/>
          </p:nvPr>
        </p:nvSpPr>
        <p:spPr/>
        <p:txBody>
          <a:bodyPr/>
          <a:lstStyle/>
          <a:p>
            <a:endParaRPr lang="en-US"/>
          </a:p>
        </p:txBody>
      </p:sp>
      <p:pic>
        <p:nvPicPr>
          <p:cNvPr id="4" name="Content Placeholder 3" descr="A cartoon of a person and a dog on a bus&#10;&#10;Description automatically generated">
            <a:extLst>
              <a:ext uri="{FF2B5EF4-FFF2-40B4-BE49-F238E27FC236}">
                <a16:creationId xmlns:a16="http://schemas.microsoft.com/office/drawing/2014/main" id="{CB3B7F91-FCBA-2A11-002F-2384FD894C86}"/>
              </a:ext>
            </a:extLst>
          </p:cNvPr>
          <p:cNvPicPr>
            <a:picLocks noGrp="1" noChangeAspect="1"/>
          </p:cNvPicPr>
          <p:nvPr>
            <p:ph idx="1"/>
          </p:nvPr>
        </p:nvPicPr>
        <p:blipFill>
          <a:blip r:embed="rId2"/>
          <a:stretch>
            <a:fillRect/>
          </a:stretch>
        </p:blipFill>
        <p:spPr>
          <a:xfrm>
            <a:off x="2001520" y="434750"/>
            <a:ext cx="8030398" cy="6445597"/>
          </a:xfrm>
        </p:spPr>
      </p:pic>
      <p:sp>
        <p:nvSpPr>
          <p:cNvPr id="3" name="TextBox 2">
            <a:extLst>
              <a:ext uri="{FF2B5EF4-FFF2-40B4-BE49-F238E27FC236}">
                <a16:creationId xmlns:a16="http://schemas.microsoft.com/office/drawing/2014/main" id="{14F38571-75E8-0EF3-246B-928CC1E5AD01}"/>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2848761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8669-A14A-FD3A-66D5-874D5E653117}"/>
              </a:ext>
            </a:extLst>
          </p:cNvPr>
          <p:cNvSpPr>
            <a:spLocks noGrp="1"/>
          </p:cNvSpPr>
          <p:nvPr>
            <p:ph type="title"/>
          </p:nvPr>
        </p:nvSpPr>
        <p:spPr/>
        <p:txBody>
          <a:bodyPr/>
          <a:lstStyle/>
          <a:p>
            <a:endParaRPr lang="en-US"/>
          </a:p>
        </p:txBody>
      </p:sp>
      <p:pic>
        <p:nvPicPr>
          <p:cNvPr id="4" name="Content Placeholder 3" descr="A painting of a train on a bridge&#10;&#10;Description automatically generated">
            <a:extLst>
              <a:ext uri="{FF2B5EF4-FFF2-40B4-BE49-F238E27FC236}">
                <a16:creationId xmlns:a16="http://schemas.microsoft.com/office/drawing/2014/main" id="{314DD1AF-3744-1022-72E4-1B57F87B37A3}"/>
              </a:ext>
            </a:extLst>
          </p:cNvPr>
          <p:cNvPicPr>
            <a:picLocks noGrp="1" noChangeAspect="1"/>
          </p:cNvPicPr>
          <p:nvPr>
            <p:ph idx="1"/>
          </p:nvPr>
        </p:nvPicPr>
        <p:blipFill>
          <a:blip r:embed="rId2"/>
          <a:stretch>
            <a:fillRect/>
          </a:stretch>
        </p:blipFill>
        <p:spPr>
          <a:xfrm>
            <a:off x="1889759" y="417691"/>
            <a:ext cx="8690533" cy="6404041"/>
          </a:xfrm>
        </p:spPr>
      </p:pic>
      <p:sp>
        <p:nvSpPr>
          <p:cNvPr id="3" name="TextBox 2">
            <a:extLst>
              <a:ext uri="{FF2B5EF4-FFF2-40B4-BE49-F238E27FC236}">
                <a16:creationId xmlns:a16="http://schemas.microsoft.com/office/drawing/2014/main" id="{5D1661DA-5280-40FB-31A4-A4EE74CA50A3}"/>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3758039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rawing of a train on a bridge&#10;&#10;Description automatically generated">
            <a:extLst>
              <a:ext uri="{FF2B5EF4-FFF2-40B4-BE49-F238E27FC236}">
                <a16:creationId xmlns:a16="http://schemas.microsoft.com/office/drawing/2014/main" id="{182CB771-18E8-CE41-8EE4-EB9652AF3E58}"/>
              </a:ext>
            </a:extLst>
          </p:cNvPr>
          <p:cNvPicPr>
            <a:picLocks noGrp="1" noChangeAspect="1"/>
          </p:cNvPicPr>
          <p:nvPr>
            <p:ph idx="1"/>
          </p:nvPr>
        </p:nvPicPr>
        <p:blipFill>
          <a:blip r:embed="rId2"/>
          <a:stretch>
            <a:fillRect/>
          </a:stretch>
        </p:blipFill>
        <p:spPr>
          <a:xfrm>
            <a:off x="1843315" y="414853"/>
            <a:ext cx="8023598" cy="6442047"/>
          </a:xfrm>
        </p:spPr>
      </p:pic>
      <p:sp>
        <p:nvSpPr>
          <p:cNvPr id="3" name="TextBox 2">
            <a:extLst>
              <a:ext uri="{FF2B5EF4-FFF2-40B4-BE49-F238E27FC236}">
                <a16:creationId xmlns:a16="http://schemas.microsoft.com/office/drawing/2014/main" id="{0213144E-89A4-CE77-88C1-8A0C0E14777C}"/>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4286982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B7D14-7EA1-C828-A127-7E2F3957B092}"/>
              </a:ext>
            </a:extLst>
          </p:cNvPr>
          <p:cNvSpPr>
            <a:spLocks noGrp="1"/>
          </p:cNvSpPr>
          <p:nvPr>
            <p:ph type="title"/>
          </p:nvPr>
        </p:nvSpPr>
        <p:spPr/>
        <p:txBody>
          <a:bodyPr/>
          <a:lstStyle/>
          <a:p>
            <a:r>
              <a:rPr lang="en-GB" dirty="0"/>
              <a:t>TBAT: read a-e /ai/ words</a:t>
            </a:r>
          </a:p>
        </p:txBody>
      </p:sp>
      <p:sp>
        <p:nvSpPr>
          <p:cNvPr id="3" name="Content Placeholder 2">
            <a:extLst>
              <a:ext uri="{FF2B5EF4-FFF2-40B4-BE49-F238E27FC236}">
                <a16:creationId xmlns:a16="http://schemas.microsoft.com/office/drawing/2014/main" id="{A1400161-DEBE-0D8B-598B-FCAF6D9B616A}"/>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8232655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BBA8-ED4D-95F3-61F7-F25CFCAD1705}"/>
              </a:ext>
            </a:extLst>
          </p:cNvPr>
          <p:cNvSpPr>
            <a:spLocks noGrp="1"/>
          </p:cNvSpPr>
          <p:nvPr>
            <p:ph type="title"/>
          </p:nvPr>
        </p:nvSpPr>
        <p:spPr/>
        <p:txBody>
          <a:bodyPr/>
          <a:lstStyle/>
          <a:p>
            <a:endParaRPr lang="en-US"/>
          </a:p>
        </p:txBody>
      </p:sp>
      <p:pic>
        <p:nvPicPr>
          <p:cNvPr id="4" name="Content Placeholder 3" descr="A painting of a train&#10;&#10;Description automatically generated">
            <a:extLst>
              <a:ext uri="{FF2B5EF4-FFF2-40B4-BE49-F238E27FC236}">
                <a16:creationId xmlns:a16="http://schemas.microsoft.com/office/drawing/2014/main" id="{D6C11D1D-04CD-33EB-E157-FB2B6C5277EB}"/>
              </a:ext>
            </a:extLst>
          </p:cNvPr>
          <p:cNvPicPr>
            <a:picLocks noGrp="1" noChangeAspect="1"/>
          </p:cNvPicPr>
          <p:nvPr>
            <p:ph idx="1"/>
          </p:nvPr>
        </p:nvPicPr>
        <p:blipFill>
          <a:blip r:embed="rId2"/>
          <a:stretch>
            <a:fillRect/>
          </a:stretch>
        </p:blipFill>
        <p:spPr>
          <a:xfrm>
            <a:off x="1450560" y="-14898"/>
            <a:ext cx="9302604" cy="6871799"/>
          </a:xfrm>
        </p:spPr>
      </p:pic>
    </p:spTree>
    <p:extLst>
      <p:ext uri="{BB962C8B-B14F-4D97-AF65-F5344CB8AC3E}">
        <p14:creationId xmlns:p14="http://schemas.microsoft.com/office/powerpoint/2010/main" val="1397664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DB29-528E-A54C-AA65-016E19E64754}"/>
              </a:ext>
            </a:extLst>
          </p:cNvPr>
          <p:cNvSpPr>
            <a:spLocks noGrp="1"/>
          </p:cNvSpPr>
          <p:nvPr>
            <p:ph type="title"/>
          </p:nvPr>
        </p:nvSpPr>
        <p:spPr/>
        <p:txBody>
          <a:bodyPr/>
          <a:lstStyle/>
          <a:p>
            <a:endParaRPr lang="en-US"/>
          </a:p>
        </p:txBody>
      </p:sp>
      <p:pic>
        <p:nvPicPr>
          <p:cNvPr id="4" name="Content Placeholder 3" descr="A drawing of two mice and a train&#10;&#10;Description automatically generated">
            <a:extLst>
              <a:ext uri="{FF2B5EF4-FFF2-40B4-BE49-F238E27FC236}">
                <a16:creationId xmlns:a16="http://schemas.microsoft.com/office/drawing/2014/main" id="{302B7AED-1C8E-A594-A28D-59163FEB0298}"/>
              </a:ext>
            </a:extLst>
          </p:cNvPr>
          <p:cNvPicPr>
            <a:picLocks noGrp="1" noChangeAspect="1"/>
          </p:cNvPicPr>
          <p:nvPr>
            <p:ph idx="1"/>
          </p:nvPr>
        </p:nvPicPr>
        <p:blipFill>
          <a:blip r:embed="rId2"/>
          <a:stretch>
            <a:fillRect/>
          </a:stretch>
        </p:blipFill>
        <p:spPr>
          <a:xfrm>
            <a:off x="2286000" y="540403"/>
            <a:ext cx="7557577" cy="6316498"/>
          </a:xfrm>
        </p:spPr>
      </p:pic>
      <p:sp>
        <p:nvSpPr>
          <p:cNvPr id="3" name="TextBox 2">
            <a:extLst>
              <a:ext uri="{FF2B5EF4-FFF2-40B4-BE49-F238E27FC236}">
                <a16:creationId xmlns:a16="http://schemas.microsoft.com/office/drawing/2014/main" id="{D1BEB068-49D6-2A51-30B0-E24B174570A1}"/>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1512165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89ACC-2E12-3305-E89C-3AF7ECB9F811}"/>
              </a:ext>
            </a:extLst>
          </p:cNvPr>
          <p:cNvSpPr>
            <a:spLocks noGrp="1"/>
          </p:cNvSpPr>
          <p:nvPr>
            <p:ph type="title"/>
          </p:nvPr>
        </p:nvSpPr>
        <p:spPr/>
        <p:txBody>
          <a:bodyPr/>
          <a:lstStyle/>
          <a:p>
            <a:endParaRPr lang="en-US"/>
          </a:p>
        </p:txBody>
      </p:sp>
      <p:pic>
        <p:nvPicPr>
          <p:cNvPr id="4" name="Content Placeholder 3" descr="A drawing of a dog and a person walking in the moon&#10;&#10;Description automatically generated">
            <a:extLst>
              <a:ext uri="{FF2B5EF4-FFF2-40B4-BE49-F238E27FC236}">
                <a16:creationId xmlns:a16="http://schemas.microsoft.com/office/drawing/2014/main" id="{F6711F9B-036A-4F88-3151-CDBDE94FAD32}"/>
              </a:ext>
            </a:extLst>
          </p:cNvPr>
          <p:cNvPicPr>
            <a:picLocks noGrp="1" noChangeAspect="1"/>
          </p:cNvPicPr>
          <p:nvPr>
            <p:ph idx="1"/>
          </p:nvPr>
        </p:nvPicPr>
        <p:blipFill>
          <a:blip r:embed="rId2"/>
          <a:stretch>
            <a:fillRect/>
          </a:stretch>
        </p:blipFill>
        <p:spPr>
          <a:xfrm>
            <a:off x="2072640" y="528195"/>
            <a:ext cx="8262380" cy="6305259"/>
          </a:xfrm>
        </p:spPr>
      </p:pic>
      <p:sp>
        <p:nvSpPr>
          <p:cNvPr id="3" name="TextBox 2">
            <a:extLst>
              <a:ext uri="{FF2B5EF4-FFF2-40B4-BE49-F238E27FC236}">
                <a16:creationId xmlns:a16="http://schemas.microsoft.com/office/drawing/2014/main" id="{B406D4E2-779A-5FFB-8103-192F65D2CEC3}"/>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3078049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rawing of an elephant&#10;&#10;Description automatically generated">
            <a:extLst>
              <a:ext uri="{FF2B5EF4-FFF2-40B4-BE49-F238E27FC236}">
                <a16:creationId xmlns:a16="http://schemas.microsoft.com/office/drawing/2014/main" id="{2A1C1593-7E1B-ABDD-5674-E0E130366110}"/>
              </a:ext>
            </a:extLst>
          </p:cNvPr>
          <p:cNvPicPr>
            <a:picLocks noGrp="1" noChangeAspect="1"/>
          </p:cNvPicPr>
          <p:nvPr>
            <p:ph idx="1"/>
          </p:nvPr>
        </p:nvPicPr>
        <p:blipFill>
          <a:blip r:embed="rId2"/>
          <a:stretch>
            <a:fillRect/>
          </a:stretch>
        </p:blipFill>
        <p:spPr>
          <a:xfrm>
            <a:off x="-124090" y="1251194"/>
            <a:ext cx="5664242" cy="4351338"/>
          </a:xfrm>
        </p:spPr>
      </p:pic>
      <p:pic>
        <p:nvPicPr>
          <p:cNvPr id="5" name="Picture 4" descr="A cartoon of a person pointing at a dog&#10;&#10;Description automatically generated">
            <a:extLst>
              <a:ext uri="{FF2B5EF4-FFF2-40B4-BE49-F238E27FC236}">
                <a16:creationId xmlns:a16="http://schemas.microsoft.com/office/drawing/2014/main" id="{498F4DD9-78F4-44A4-E3F1-7F31E3109D11}"/>
              </a:ext>
            </a:extLst>
          </p:cNvPr>
          <p:cNvPicPr>
            <a:picLocks noChangeAspect="1"/>
          </p:cNvPicPr>
          <p:nvPr/>
        </p:nvPicPr>
        <p:blipFill>
          <a:blip r:embed="rId3"/>
          <a:stretch>
            <a:fillRect/>
          </a:stretch>
        </p:blipFill>
        <p:spPr>
          <a:xfrm>
            <a:off x="5547213" y="674077"/>
            <a:ext cx="6724650" cy="5486400"/>
          </a:xfrm>
          <a:prstGeom prst="rect">
            <a:avLst/>
          </a:prstGeom>
        </p:spPr>
      </p:pic>
      <p:sp>
        <p:nvSpPr>
          <p:cNvPr id="3" name="TextBox 2">
            <a:extLst>
              <a:ext uri="{FF2B5EF4-FFF2-40B4-BE49-F238E27FC236}">
                <a16:creationId xmlns:a16="http://schemas.microsoft.com/office/drawing/2014/main" id="{2E4C100F-FDB9-A0E1-4090-314736AB0890}"/>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853493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rawing of a child and a sheep&#10;&#10;Description automatically generated">
            <a:extLst>
              <a:ext uri="{FF2B5EF4-FFF2-40B4-BE49-F238E27FC236}">
                <a16:creationId xmlns:a16="http://schemas.microsoft.com/office/drawing/2014/main" id="{ECB7DC83-D611-EAB0-DA65-1967EE854C70}"/>
              </a:ext>
            </a:extLst>
          </p:cNvPr>
          <p:cNvPicPr>
            <a:picLocks noGrp="1" noChangeAspect="1"/>
          </p:cNvPicPr>
          <p:nvPr>
            <p:ph idx="1"/>
          </p:nvPr>
        </p:nvPicPr>
        <p:blipFill>
          <a:blip r:embed="rId2"/>
          <a:stretch>
            <a:fillRect/>
          </a:stretch>
        </p:blipFill>
        <p:spPr>
          <a:xfrm>
            <a:off x="-4992" y="700210"/>
            <a:ext cx="6094260" cy="5042999"/>
          </a:xfrm>
        </p:spPr>
      </p:pic>
      <p:pic>
        <p:nvPicPr>
          <p:cNvPr id="5" name="Picture 4" descr="A painting of a house and a building&#10;&#10;Description automatically generated">
            <a:extLst>
              <a:ext uri="{FF2B5EF4-FFF2-40B4-BE49-F238E27FC236}">
                <a16:creationId xmlns:a16="http://schemas.microsoft.com/office/drawing/2014/main" id="{492DA1C0-3E71-EBDE-6D7F-D331850CCA49}"/>
              </a:ext>
            </a:extLst>
          </p:cNvPr>
          <p:cNvPicPr>
            <a:picLocks noChangeAspect="1"/>
          </p:cNvPicPr>
          <p:nvPr/>
        </p:nvPicPr>
        <p:blipFill>
          <a:blip r:embed="rId3"/>
          <a:stretch>
            <a:fillRect/>
          </a:stretch>
        </p:blipFill>
        <p:spPr>
          <a:xfrm>
            <a:off x="5950926" y="695325"/>
            <a:ext cx="6245470" cy="5057043"/>
          </a:xfrm>
          <a:prstGeom prst="rect">
            <a:avLst/>
          </a:prstGeom>
        </p:spPr>
      </p:pic>
      <p:sp>
        <p:nvSpPr>
          <p:cNvPr id="3" name="TextBox 2">
            <a:extLst>
              <a:ext uri="{FF2B5EF4-FFF2-40B4-BE49-F238E27FC236}">
                <a16:creationId xmlns:a16="http://schemas.microsoft.com/office/drawing/2014/main" id="{79F3C71A-D187-9684-2331-755C381321F5}"/>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33662173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rawing of a train with a elephant and an elephant&#10;&#10;Description automatically generated">
            <a:extLst>
              <a:ext uri="{FF2B5EF4-FFF2-40B4-BE49-F238E27FC236}">
                <a16:creationId xmlns:a16="http://schemas.microsoft.com/office/drawing/2014/main" id="{9F7D9E43-4CC5-DC70-21CA-0B3FE0B27CD3}"/>
              </a:ext>
            </a:extLst>
          </p:cNvPr>
          <p:cNvPicPr>
            <a:picLocks noGrp="1" noChangeAspect="1"/>
          </p:cNvPicPr>
          <p:nvPr>
            <p:ph idx="1"/>
          </p:nvPr>
        </p:nvPicPr>
        <p:blipFill>
          <a:blip r:embed="rId2"/>
          <a:stretch>
            <a:fillRect/>
          </a:stretch>
        </p:blipFill>
        <p:spPr>
          <a:xfrm>
            <a:off x="4198" y="1051902"/>
            <a:ext cx="6040711" cy="4550630"/>
          </a:xfrm>
        </p:spPr>
      </p:pic>
      <p:pic>
        <p:nvPicPr>
          <p:cNvPr id="5" name="Picture 4" descr="A drawing of an elephant and a dog&#10;&#10;Description automatically generated">
            <a:extLst>
              <a:ext uri="{FF2B5EF4-FFF2-40B4-BE49-F238E27FC236}">
                <a16:creationId xmlns:a16="http://schemas.microsoft.com/office/drawing/2014/main" id="{79C7EF2B-6220-AE86-BEAB-51E53EB17BC2}"/>
              </a:ext>
            </a:extLst>
          </p:cNvPr>
          <p:cNvPicPr>
            <a:picLocks noChangeAspect="1"/>
          </p:cNvPicPr>
          <p:nvPr/>
        </p:nvPicPr>
        <p:blipFill>
          <a:blip r:embed="rId3"/>
          <a:stretch>
            <a:fillRect/>
          </a:stretch>
        </p:blipFill>
        <p:spPr>
          <a:xfrm>
            <a:off x="5748337" y="865676"/>
            <a:ext cx="6439633" cy="4915633"/>
          </a:xfrm>
          <a:prstGeom prst="rect">
            <a:avLst/>
          </a:prstGeom>
        </p:spPr>
      </p:pic>
      <p:sp>
        <p:nvSpPr>
          <p:cNvPr id="3" name="TextBox 2">
            <a:extLst>
              <a:ext uri="{FF2B5EF4-FFF2-40B4-BE49-F238E27FC236}">
                <a16:creationId xmlns:a16="http://schemas.microsoft.com/office/drawing/2014/main" id="{8FAA6C92-0694-7A75-103F-3E13683156F9}"/>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1302717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rawing of a rodent standing on a railing&#10;&#10;Description automatically generated">
            <a:extLst>
              <a:ext uri="{FF2B5EF4-FFF2-40B4-BE49-F238E27FC236}">
                <a16:creationId xmlns:a16="http://schemas.microsoft.com/office/drawing/2014/main" id="{5049C628-D80C-2108-18AF-2FCF6CDA0713}"/>
              </a:ext>
            </a:extLst>
          </p:cNvPr>
          <p:cNvPicPr>
            <a:picLocks noGrp="1" noChangeAspect="1"/>
          </p:cNvPicPr>
          <p:nvPr>
            <p:ph idx="1"/>
          </p:nvPr>
        </p:nvPicPr>
        <p:blipFill>
          <a:blip r:embed="rId2"/>
          <a:stretch>
            <a:fillRect/>
          </a:stretch>
        </p:blipFill>
        <p:spPr>
          <a:xfrm>
            <a:off x="-1163" y="1028456"/>
            <a:ext cx="5816972" cy="4351338"/>
          </a:xfrm>
        </p:spPr>
      </p:pic>
      <p:pic>
        <p:nvPicPr>
          <p:cNvPr id="5" name="Picture 4" descr="A cartoon of a person and an elephant&#10;&#10;Description automatically generated">
            <a:extLst>
              <a:ext uri="{FF2B5EF4-FFF2-40B4-BE49-F238E27FC236}">
                <a16:creationId xmlns:a16="http://schemas.microsoft.com/office/drawing/2014/main" id="{DA266A60-3358-DBC8-FD8B-C8A2715BF4E7}"/>
              </a:ext>
            </a:extLst>
          </p:cNvPr>
          <p:cNvPicPr>
            <a:picLocks noChangeAspect="1"/>
          </p:cNvPicPr>
          <p:nvPr/>
        </p:nvPicPr>
        <p:blipFill>
          <a:blip r:embed="rId3"/>
          <a:stretch>
            <a:fillRect/>
          </a:stretch>
        </p:blipFill>
        <p:spPr>
          <a:xfrm>
            <a:off x="5460390" y="871904"/>
            <a:ext cx="6734175" cy="5372100"/>
          </a:xfrm>
          <a:prstGeom prst="rect">
            <a:avLst/>
          </a:prstGeom>
        </p:spPr>
      </p:pic>
      <p:sp>
        <p:nvSpPr>
          <p:cNvPr id="3" name="TextBox 2">
            <a:extLst>
              <a:ext uri="{FF2B5EF4-FFF2-40B4-BE49-F238E27FC236}">
                <a16:creationId xmlns:a16="http://schemas.microsoft.com/office/drawing/2014/main" id="{B95CBCD4-B9F6-360B-BA64-54B3197A16A7}"/>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358054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rawing of a person and two animals&#10;&#10;Description automatically generated">
            <a:extLst>
              <a:ext uri="{FF2B5EF4-FFF2-40B4-BE49-F238E27FC236}">
                <a16:creationId xmlns:a16="http://schemas.microsoft.com/office/drawing/2014/main" id="{9962EEB7-A98D-68BD-2BB9-49717EAD0787}"/>
              </a:ext>
            </a:extLst>
          </p:cNvPr>
          <p:cNvPicPr>
            <a:picLocks noGrp="1" noChangeAspect="1"/>
          </p:cNvPicPr>
          <p:nvPr>
            <p:ph idx="1"/>
          </p:nvPr>
        </p:nvPicPr>
        <p:blipFill>
          <a:blip r:embed="rId2"/>
          <a:stretch>
            <a:fillRect/>
          </a:stretch>
        </p:blipFill>
        <p:spPr>
          <a:xfrm>
            <a:off x="-2724" y="1251194"/>
            <a:ext cx="5655972" cy="4351338"/>
          </a:xfrm>
        </p:spPr>
      </p:pic>
      <p:pic>
        <p:nvPicPr>
          <p:cNvPr id="5" name="Picture 4" descr="A painting of a train&#10;&#10;Description automatically generated">
            <a:extLst>
              <a:ext uri="{FF2B5EF4-FFF2-40B4-BE49-F238E27FC236}">
                <a16:creationId xmlns:a16="http://schemas.microsoft.com/office/drawing/2014/main" id="{70A65A40-D966-0DBE-18AB-87EA1A454B2E}"/>
              </a:ext>
            </a:extLst>
          </p:cNvPr>
          <p:cNvPicPr>
            <a:picLocks noChangeAspect="1"/>
          </p:cNvPicPr>
          <p:nvPr/>
        </p:nvPicPr>
        <p:blipFill>
          <a:blip r:embed="rId3"/>
          <a:stretch>
            <a:fillRect/>
          </a:stretch>
        </p:blipFill>
        <p:spPr>
          <a:xfrm>
            <a:off x="6093069" y="1250706"/>
            <a:ext cx="5984631" cy="4403481"/>
          </a:xfrm>
          <a:prstGeom prst="rect">
            <a:avLst/>
          </a:prstGeom>
        </p:spPr>
      </p:pic>
      <p:sp>
        <p:nvSpPr>
          <p:cNvPr id="3" name="TextBox 2">
            <a:extLst>
              <a:ext uri="{FF2B5EF4-FFF2-40B4-BE49-F238E27FC236}">
                <a16:creationId xmlns:a16="http://schemas.microsoft.com/office/drawing/2014/main" id="{7E60B268-E242-23B0-8F5F-BFC7B76B5404}"/>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1083691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rawing of a train&#10;&#10;Description automatically generated">
            <a:extLst>
              <a:ext uri="{FF2B5EF4-FFF2-40B4-BE49-F238E27FC236}">
                <a16:creationId xmlns:a16="http://schemas.microsoft.com/office/drawing/2014/main" id="{5E79E856-B0EE-AA11-672D-02EDA3CCE41E}"/>
              </a:ext>
            </a:extLst>
          </p:cNvPr>
          <p:cNvPicPr>
            <a:picLocks noGrp="1" noChangeAspect="1"/>
          </p:cNvPicPr>
          <p:nvPr>
            <p:ph idx="1"/>
          </p:nvPr>
        </p:nvPicPr>
        <p:blipFill>
          <a:blip r:embed="rId2"/>
          <a:stretch>
            <a:fillRect/>
          </a:stretch>
        </p:blipFill>
        <p:spPr>
          <a:xfrm>
            <a:off x="-3932" y="805718"/>
            <a:ext cx="5693556" cy="4738199"/>
          </a:xfrm>
        </p:spPr>
      </p:pic>
      <p:pic>
        <p:nvPicPr>
          <p:cNvPr id="5" name="Picture 4" descr="A group of animals holding kites&#10;&#10;Description automatically generated">
            <a:extLst>
              <a:ext uri="{FF2B5EF4-FFF2-40B4-BE49-F238E27FC236}">
                <a16:creationId xmlns:a16="http://schemas.microsoft.com/office/drawing/2014/main" id="{D1B6A300-0C6F-394A-F518-29CE03CC4560}"/>
              </a:ext>
            </a:extLst>
          </p:cNvPr>
          <p:cNvPicPr>
            <a:picLocks noChangeAspect="1"/>
          </p:cNvPicPr>
          <p:nvPr/>
        </p:nvPicPr>
        <p:blipFill>
          <a:blip r:embed="rId3"/>
          <a:stretch>
            <a:fillRect/>
          </a:stretch>
        </p:blipFill>
        <p:spPr>
          <a:xfrm>
            <a:off x="5678365" y="804863"/>
            <a:ext cx="6345116" cy="4744183"/>
          </a:xfrm>
          <a:prstGeom prst="rect">
            <a:avLst/>
          </a:prstGeom>
        </p:spPr>
      </p:pic>
      <p:sp>
        <p:nvSpPr>
          <p:cNvPr id="3" name="TextBox 2">
            <a:extLst>
              <a:ext uri="{FF2B5EF4-FFF2-40B4-BE49-F238E27FC236}">
                <a16:creationId xmlns:a16="http://schemas.microsoft.com/office/drawing/2014/main" id="{82D9D7A7-FACA-D1DE-F57A-B19E60163602}"/>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2171074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rawing of a crane&#10;&#10;Description automatically generated">
            <a:extLst>
              <a:ext uri="{FF2B5EF4-FFF2-40B4-BE49-F238E27FC236}">
                <a16:creationId xmlns:a16="http://schemas.microsoft.com/office/drawing/2014/main" id="{992215A3-58B1-C88F-5924-C3B71865CD39}"/>
              </a:ext>
            </a:extLst>
          </p:cNvPr>
          <p:cNvPicPr>
            <a:picLocks noGrp="1" noChangeAspect="1"/>
          </p:cNvPicPr>
          <p:nvPr>
            <p:ph idx="1"/>
          </p:nvPr>
        </p:nvPicPr>
        <p:blipFill>
          <a:blip r:embed="rId2"/>
          <a:stretch>
            <a:fillRect/>
          </a:stretch>
        </p:blipFill>
        <p:spPr>
          <a:xfrm>
            <a:off x="-1434" y="1028456"/>
            <a:ext cx="5794069" cy="4351338"/>
          </a:xfrm>
        </p:spPr>
      </p:pic>
      <p:pic>
        <p:nvPicPr>
          <p:cNvPr id="5" name="Picture 4" descr="A cartoon of a person and animals&#10;&#10;Description automatically generated">
            <a:extLst>
              <a:ext uri="{FF2B5EF4-FFF2-40B4-BE49-F238E27FC236}">
                <a16:creationId xmlns:a16="http://schemas.microsoft.com/office/drawing/2014/main" id="{BA1C6890-6DDB-DB10-1159-BB3E95D9B54A}"/>
              </a:ext>
            </a:extLst>
          </p:cNvPr>
          <p:cNvPicPr>
            <a:picLocks noChangeAspect="1"/>
          </p:cNvPicPr>
          <p:nvPr/>
        </p:nvPicPr>
        <p:blipFill>
          <a:blip r:embed="rId3"/>
          <a:stretch>
            <a:fillRect/>
          </a:stretch>
        </p:blipFill>
        <p:spPr>
          <a:xfrm>
            <a:off x="5791932" y="695691"/>
            <a:ext cx="6610350" cy="5009418"/>
          </a:xfrm>
          <a:prstGeom prst="rect">
            <a:avLst/>
          </a:prstGeom>
        </p:spPr>
      </p:pic>
      <p:sp>
        <p:nvSpPr>
          <p:cNvPr id="3" name="TextBox 2">
            <a:extLst>
              <a:ext uri="{FF2B5EF4-FFF2-40B4-BE49-F238E27FC236}">
                <a16:creationId xmlns:a16="http://schemas.microsoft.com/office/drawing/2014/main" id="{8F4290DB-52DC-A854-3417-70EF78E1B9FF}"/>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3190765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FAF3-EE6F-8BAD-9560-49472AFD939F}"/>
              </a:ext>
            </a:extLst>
          </p:cNvPr>
          <p:cNvSpPr>
            <a:spLocks noGrp="1"/>
          </p:cNvSpPr>
          <p:nvPr>
            <p:ph type="title"/>
          </p:nvPr>
        </p:nvSpPr>
        <p:spPr/>
        <p:txBody>
          <a:bodyPr/>
          <a:lstStyle/>
          <a:p>
            <a:endParaRPr lang="en-GB"/>
          </a:p>
        </p:txBody>
      </p:sp>
      <p:pic>
        <p:nvPicPr>
          <p:cNvPr id="5" name="Picture 4" descr="A black number on a white background&#10;&#10;Description automatically generated">
            <a:extLst>
              <a:ext uri="{FF2B5EF4-FFF2-40B4-BE49-F238E27FC236}">
                <a16:creationId xmlns:a16="http://schemas.microsoft.com/office/drawing/2014/main" id="{455F268A-190D-84F5-B922-AA2EA37EC3A8}"/>
              </a:ext>
            </a:extLst>
          </p:cNvPr>
          <p:cNvPicPr>
            <a:picLocks noChangeAspect="1"/>
          </p:cNvPicPr>
          <p:nvPr/>
        </p:nvPicPr>
        <p:blipFill>
          <a:blip r:embed="rId2"/>
          <a:stretch>
            <a:fillRect/>
          </a:stretch>
        </p:blipFill>
        <p:spPr>
          <a:xfrm>
            <a:off x="9502587" y="-11164"/>
            <a:ext cx="2235759" cy="3461222"/>
          </a:xfrm>
          <a:prstGeom prst="rect">
            <a:avLst/>
          </a:prstGeom>
        </p:spPr>
      </p:pic>
      <p:pic>
        <p:nvPicPr>
          <p:cNvPr id="10" name="Picture 9">
            <a:extLst>
              <a:ext uri="{FF2B5EF4-FFF2-40B4-BE49-F238E27FC236}">
                <a16:creationId xmlns:a16="http://schemas.microsoft.com/office/drawing/2014/main" id="{1F99B81F-93D9-D92B-6ACE-112552515762}"/>
              </a:ext>
            </a:extLst>
          </p:cNvPr>
          <p:cNvPicPr>
            <a:picLocks noChangeAspect="1"/>
          </p:cNvPicPr>
          <p:nvPr/>
        </p:nvPicPr>
        <p:blipFill>
          <a:blip r:embed="rId3"/>
          <a:stretch>
            <a:fillRect/>
          </a:stretch>
        </p:blipFill>
        <p:spPr>
          <a:xfrm>
            <a:off x="76200" y="-24222"/>
            <a:ext cx="2347076" cy="3429000"/>
          </a:xfrm>
          <a:prstGeom prst="rect">
            <a:avLst/>
          </a:prstGeom>
        </p:spPr>
      </p:pic>
      <p:pic>
        <p:nvPicPr>
          <p:cNvPr id="13" name="Picture 12">
            <a:extLst>
              <a:ext uri="{FF2B5EF4-FFF2-40B4-BE49-F238E27FC236}">
                <a16:creationId xmlns:a16="http://schemas.microsoft.com/office/drawing/2014/main" id="{43C47089-BA47-5BF2-0620-5DF3C1D11AA0}"/>
              </a:ext>
            </a:extLst>
          </p:cNvPr>
          <p:cNvPicPr>
            <a:picLocks noChangeAspect="1"/>
          </p:cNvPicPr>
          <p:nvPr/>
        </p:nvPicPr>
        <p:blipFill>
          <a:blip r:embed="rId4"/>
          <a:stretch>
            <a:fillRect/>
          </a:stretch>
        </p:blipFill>
        <p:spPr>
          <a:xfrm>
            <a:off x="2420736" y="-24221"/>
            <a:ext cx="2434521" cy="3453222"/>
          </a:xfrm>
          <a:prstGeom prst="rect">
            <a:avLst/>
          </a:prstGeom>
        </p:spPr>
      </p:pic>
      <p:pic>
        <p:nvPicPr>
          <p:cNvPr id="14" name="Picture 13" descr="A purple and white card with a black number on it&#10;&#10;Description automatically generated">
            <a:extLst>
              <a:ext uri="{FF2B5EF4-FFF2-40B4-BE49-F238E27FC236}">
                <a16:creationId xmlns:a16="http://schemas.microsoft.com/office/drawing/2014/main" id="{540EE1CC-B4AE-3D5D-9F58-880E2E882899}"/>
              </a:ext>
            </a:extLst>
          </p:cNvPr>
          <p:cNvPicPr>
            <a:picLocks noChangeAspect="1"/>
          </p:cNvPicPr>
          <p:nvPr/>
        </p:nvPicPr>
        <p:blipFill>
          <a:blip r:embed="rId5"/>
          <a:stretch>
            <a:fillRect/>
          </a:stretch>
        </p:blipFill>
        <p:spPr>
          <a:xfrm>
            <a:off x="7199794" y="0"/>
            <a:ext cx="2307884" cy="3363879"/>
          </a:xfrm>
          <a:prstGeom prst="rect">
            <a:avLst/>
          </a:prstGeom>
        </p:spPr>
      </p:pic>
      <p:pic>
        <p:nvPicPr>
          <p:cNvPr id="8" name="Picture 7">
            <a:extLst>
              <a:ext uri="{FF2B5EF4-FFF2-40B4-BE49-F238E27FC236}">
                <a16:creationId xmlns:a16="http://schemas.microsoft.com/office/drawing/2014/main" id="{5BAA627B-F8C4-6E27-2CB1-BD3D2F38BEE9}"/>
              </a:ext>
            </a:extLst>
          </p:cNvPr>
          <p:cNvPicPr>
            <a:picLocks noChangeAspect="1"/>
          </p:cNvPicPr>
          <p:nvPr/>
        </p:nvPicPr>
        <p:blipFill>
          <a:blip r:embed="rId6"/>
          <a:stretch>
            <a:fillRect/>
          </a:stretch>
        </p:blipFill>
        <p:spPr>
          <a:xfrm>
            <a:off x="4822046" y="21494"/>
            <a:ext cx="2439826" cy="3383284"/>
          </a:xfrm>
          <a:prstGeom prst="rect">
            <a:avLst/>
          </a:prstGeom>
        </p:spPr>
      </p:pic>
      <p:pic>
        <p:nvPicPr>
          <p:cNvPr id="16" name="Picture 15">
            <a:extLst>
              <a:ext uri="{FF2B5EF4-FFF2-40B4-BE49-F238E27FC236}">
                <a16:creationId xmlns:a16="http://schemas.microsoft.com/office/drawing/2014/main" id="{79EC5022-97F2-62D8-8F62-0CEDDB40F89C}"/>
              </a:ext>
            </a:extLst>
          </p:cNvPr>
          <p:cNvPicPr>
            <a:picLocks noChangeAspect="1"/>
          </p:cNvPicPr>
          <p:nvPr/>
        </p:nvPicPr>
        <p:blipFill>
          <a:blip r:embed="rId7"/>
          <a:stretch>
            <a:fillRect/>
          </a:stretch>
        </p:blipFill>
        <p:spPr>
          <a:xfrm>
            <a:off x="47536" y="3396778"/>
            <a:ext cx="2365746" cy="3461222"/>
          </a:xfrm>
          <a:prstGeom prst="rect">
            <a:avLst/>
          </a:prstGeom>
        </p:spPr>
      </p:pic>
      <p:pic>
        <p:nvPicPr>
          <p:cNvPr id="18" name="Picture 17">
            <a:extLst>
              <a:ext uri="{FF2B5EF4-FFF2-40B4-BE49-F238E27FC236}">
                <a16:creationId xmlns:a16="http://schemas.microsoft.com/office/drawing/2014/main" id="{F0E18301-99AE-BC3D-7C52-CF0CC58E0EA2}"/>
              </a:ext>
            </a:extLst>
          </p:cNvPr>
          <p:cNvPicPr>
            <a:picLocks noChangeAspect="1"/>
          </p:cNvPicPr>
          <p:nvPr/>
        </p:nvPicPr>
        <p:blipFill>
          <a:blip r:embed="rId8"/>
          <a:stretch>
            <a:fillRect/>
          </a:stretch>
        </p:blipFill>
        <p:spPr>
          <a:xfrm>
            <a:off x="2420736" y="3383006"/>
            <a:ext cx="2444996" cy="3494121"/>
          </a:xfrm>
          <a:prstGeom prst="rect">
            <a:avLst/>
          </a:prstGeom>
        </p:spPr>
      </p:pic>
    </p:spTree>
    <p:extLst>
      <p:ext uri="{BB962C8B-B14F-4D97-AF65-F5344CB8AC3E}">
        <p14:creationId xmlns:p14="http://schemas.microsoft.com/office/powerpoint/2010/main" val="3808169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rawing of a group of animals&#10;&#10;Description automatically generated">
            <a:extLst>
              <a:ext uri="{FF2B5EF4-FFF2-40B4-BE49-F238E27FC236}">
                <a16:creationId xmlns:a16="http://schemas.microsoft.com/office/drawing/2014/main" id="{033BFF5C-B43E-91CF-2E53-874B00E385C8}"/>
              </a:ext>
            </a:extLst>
          </p:cNvPr>
          <p:cNvPicPr>
            <a:picLocks noChangeAspect="1"/>
          </p:cNvPicPr>
          <p:nvPr/>
        </p:nvPicPr>
        <p:blipFill>
          <a:blip r:embed="rId2"/>
          <a:stretch>
            <a:fillRect/>
          </a:stretch>
        </p:blipFill>
        <p:spPr>
          <a:xfrm>
            <a:off x="3298" y="799367"/>
            <a:ext cx="6230083" cy="4637943"/>
          </a:xfrm>
          <a:prstGeom prst="rect">
            <a:avLst/>
          </a:prstGeom>
        </p:spPr>
      </p:pic>
      <p:pic>
        <p:nvPicPr>
          <p:cNvPr id="5" name="Picture 4" descr="A drawing of a field and a fence&#10;&#10;Description automatically generated">
            <a:extLst>
              <a:ext uri="{FF2B5EF4-FFF2-40B4-BE49-F238E27FC236}">
                <a16:creationId xmlns:a16="http://schemas.microsoft.com/office/drawing/2014/main" id="{81222523-E1FF-F934-7BFB-482876F479B2}"/>
              </a:ext>
            </a:extLst>
          </p:cNvPr>
          <p:cNvPicPr>
            <a:picLocks noChangeAspect="1"/>
          </p:cNvPicPr>
          <p:nvPr/>
        </p:nvPicPr>
        <p:blipFill>
          <a:blip r:embed="rId3"/>
          <a:stretch>
            <a:fillRect/>
          </a:stretch>
        </p:blipFill>
        <p:spPr>
          <a:xfrm>
            <a:off x="6243270" y="1025403"/>
            <a:ext cx="5590443" cy="4185872"/>
          </a:xfrm>
          <a:prstGeom prst="rect">
            <a:avLst/>
          </a:prstGeom>
        </p:spPr>
      </p:pic>
      <p:sp>
        <p:nvSpPr>
          <p:cNvPr id="3" name="TextBox 2">
            <a:extLst>
              <a:ext uri="{FF2B5EF4-FFF2-40B4-BE49-F238E27FC236}">
                <a16:creationId xmlns:a16="http://schemas.microsoft.com/office/drawing/2014/main" id="{A65A071F-F97D-00DA-F229-5C271ED73091}"/>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105039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rawing of a train and a person on a train&#10;&#10;Description automatically generated">
            <a:extLst>
              <a:ext uri="{FF2B5EF4-FFF2-40B4-BE49-F238E27FC236}">
                <a16:creationId xmlns:a16="http://schemas.microsoft.com/office/drawing/2014/main" id="{3E7C74D2-52AB-2401-8FA7-2F3323E36C63}"/>
              </a:ext>
            </a:extLst>
          </p:cNvPr>
          <p:cNvPicPr>
            <a:picLocks noGrp="1" noChangeAspect="1"/>
          </p:cNvPicPr>
          <p:nvPr>
            <p:ph idx="1"/>
          </p:nvPr>
        </p:nvPicPr>
        <p:blipFill>
          <a:blip r:embed="rId2"/>
          <a:stretch>
            <a:fillRect/>
          </a:stretch>
        </p:blipFill>
        <p:spPr>
          <a:xfrm>
            <a:off x="119" y="981564"/>
            <a:ext cx="5919915" cy="4503737"/>
          </a:xfrm>
        </p:spPr>
      </p:pic>
      <p:pic>
        <p:nvPicPr>
          <p:cNvPr id="5" name="Picture 4" descr="A drawing of animals holding umbrellas&#10;&#10;Description automatically generated">
            <a:extLst>
              <a:ext uri="{FF2B5EF4-FFF2-40B4-BE49-F238E27FC236}">
                <a16:creationId xmlns:a16="http://schemas.microsoft.com/office/drawing/2014/main" id="{1A58EC2E-B554-877A-995E-43E6DE32640E}"/>
              </a:ext>
            </a:extLst>
          </p:cNvPr>
          <p:cNvPicPr>
            <a:picLocks noChangeAspect="1"/>
          </p:cNvPicPr>
          <p:nvPr/>
        </p:nvPicPr>
        <p:blipFill>
          <a:blip r:embed="rId3"/>
          <a:stretch>
            <a:fillRect/>
          </a:stretch>
        </p:blipFill>
        <p:spPr>
          <a:xfrm>
            <a:off x="5905499" y="965322"/>
            <a:ext cx="6289431" cy="4517048"/>
          </a:xfrm>
          <a:prstGeom prst="rect">
            <a:avLst/>
          </a:prstGeom>
        </p:spPr>
      </p:pic>
      <p:sp>
        <p:nvSpPr>
          <p:cNvPr id="3" name="TextBox 2">
            <a:extLst>
              <a:ext uri="{FF2B5EF4-FFF2-40B4-BE49-F238E27FC236}">
                <a16:creationId xmlns:a16="http://schemas.microsoft.com/office/drawing/2014/main" id="{330F1B16-6884-E93F-41CD-71FB21846A2D}"/>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11038225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rawing of a tiger&#10;&#10;Description automatically generated">
            <a:extLst>
              <a:ext uri="{FF2B5EF4-FFF2-40B4-BE49-F238E27FC236}">
                <a16:creationId xmlns:a16="http://schemas.microsoft.com/office/drawing/2014/main" id="{E51DF8CD-F0BA-3C3E-9FBE-EF3CB32ADF88}"/>
              </a:ext>
            </a:extLst>
          </p:cNvPr>
          <p:cNvPicPr>
            <a:picLocks noGrp="1" noChangeAspect="1"/>
          </p:cNvPicPr>
          <p:nvPr>
            <p:ph idx="1"/>
          </p:nvPr>
        </p:nvPicPr>
        <p:blipFill>
          <a:blip r:embed="rId2"/>
          <a:stretch>
            <a:fillRect/>
          </a:stretch>
        </p:blipFill>
        <p:spPr>
          <a:xfrm>
            <a:off x="-1989" y="1251194"/>
            <a:ext cx="6404778" cy="4351338"/>
          </a:xfrm>
        </p:spPr>
      </p:pic>
      <p:pic>
        <p:nvPicPr>
          <p:cNvPr id="5" name="Picture 4" descr="A group of animals standing on a train&#10;&#10;Description automatically generated">
            <a:extLst>
              <a:ext uri="{FF2B5EF4-FFF2-40B4-BE49-F238E27FC236}">
                <a16:creationId xmlns:a16="http://schemas.microsoft.com/office/drawing/2014/main" id="{0F520A62-F82A-9CC5-C211-F8AE82BADB26}"/>
              </a:ext>
            </a:extLst>
          </p:cNvPr>
          <p:cNvPicPr>
            <a:picLocks noChangeAspect="1"/>
          </p:cNvPicPr>
          <p:nvPr/>
        </p:nvPicPr>
        <p:blipFill>
          <a:blip r:embed="rId3"/>
          <a:stretch>
            <a:fillRect/>
          </a:stretch>
        </p:blipFill>
        <p:spPr>
          <a:xfrm>
            <a:off x="6393839" y="1255834"/>
            <a:ext cx="5699614" cy="4018085"/>
          </a:xfrm>
          <a:prstGeom prst="rect">
            <a:avLst/>
          </a:prstGeom>
        </p:spPr>
      </p:pic>
      <p:sp>
        <p:nvSpPr>
          <p:cNvPr id="3" name="TextBox 2">
            <a:extLst>
              <a:ext uri="{FF2B5EF4-FFF2-40B4-BE49-F238E27FC236}">
                <a16:creationId xmlns:a16="http://schemas.microsoft.com/office/drawing/2014/main" id="{7138CD7D-28BB-6802-04A2-30DD3816973C}"/>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4960665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rawing of animals and a tiger&#10;&#10;Description automatically generated">
            <a:extLst>
              <a:ext uri="{FF2B5EF4-FFF2-40B4-BE49-F238E27FC236}">
                <a16:creationId xmlns:a16="http://schemas.microsoft.com/office/drawing/2014/main" id="{258F5523-DF2C-3E2A-4759-57B5218D4A6B}"/>
              </a:ext>
            </a:extLst>
          </p:cNvPr>
          <p:cNvPicPr>
            <a:picLocks noGrp="1" noChangeAspect="1"/>
          </p:cNvPicPr>
          <p:nvPr>
            <p:ph idx="1"/>
          </p:nvPr>
        </p:nvPicPr>
        <p:blipFill>
          <a:blip r:embed="rId2"/>
          <a:stretch>
            <a:fillRect/>
          </a:stretch>
        </p:blipFill>
        <p:spPr>
          <a:xfrm>
            <a:off x="-1088" y="958118"/>
            <a:ext cx="6496761" cy="4937491"/>
          </a:xfrm>
        </p:spPr>
      </p:pic>
      <p:pic>
        <p:nvPicPr>
          <p:cNvPr id="5" name="Picture 4" descr="A train on a snowy hill&#10;&#10;Description automatically generated">
            <a:extLst>
              <a:ext uri="{FF2B5EF4-FFF2-40B4-BE49-F238E27FC236}">
                <a16:creationId xmlns:a16="http://schemas.microsoft.com/office/drawing/2014/main" id="{1ABC5BB6-852C-008A-39C0-8AEFAC1374BF}"/>
              </a:ext>
            </a:extLst>
          </p:cNvPr>
          <p:cNvPicPr>
            <a:picLocks noChangeAspect="1"/>
          </p:cNvPicPr>
          <p:nvPr/>
        </p:nvPicPr>
        <p:blipFill>
          <a:blip r:embed="rId3"/>
          <a:stretch>
            <a:fillRect/>
          </a:stretch>
        </p:blipFill>
        <p:spPr>
          <a:xfrm>
            <a:off x="6496416" y="1379659"/>
            <a:ext cx="5541353" cy="4098682"/>
          </a:xfrm>
          <a:prstGeom prst="rect">
            <a:avLst/>
          </a:prstGeom>
        </p:spPr>
      </p:pic>
      <p:sp>
        <p:nvSpPr>
          <p:cNvPr id="3" name="TextBox 2">
            <a:extLst>
              <a:ext uri="{FF2B5EF4-FFF2-40B4-BE49-F238E27FC236}">
                <a16:creationId xmlns:a16="http://schemas.microsoft.com/office/drawing/2014/main" id="{3D9884A8-6E0F-15E3-A3FD-916A7CCFD2AE}"/>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20042772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rawing of a person&amp;#39;s shadow&#10;&#10;Description automatically generated">
            <a:extLst>
              <a:ext uri="{FF2B5EF4-FFF2-40B4-BE49-F238E27FC236}">
                <a16:creationId xmlns:a16="http://schemas.microsoft.com/office/drawing/2014/main" id="{A9BCDD2B-03B0-B268-EBA7-5770E1FD574A}"/>
              </a:ext>
            </a:extLst>
          </p:cNvPr>
          <p:cNvPicPr>
            <a:picLocks noGrp="1" noChangeAspect="1"/>
          </p:cNvPicPr>
          <p:nvPr>
            <p:ph idx="1"/>
          </p:nvPr>
        </p:nvPicPr>
        <p:blipFill>
          <a:blip r:embed="rId2"/>
          <a:stretch>
            <a:fillRect/>
          </a:stretch>
        </p:blipFill>
        <p:spPr>
          <a:xfrm>
            <a:off x="2122" y="993287"/>
            <a:ext cx="6115201" cy="4609245"/>
          </a:xfrm>
        </p:spPr>
      </p:pic>
      <p:pic>
        <p:nvPicPr>
          <p:cNvPr id="5" name="Picture 4" descr="A drawing of animals on a snowy hill&#10;&#10;Description automatically generated">
            <a:extLst>
              <a:ext uri="{FF2B5EF4-FFF2-40B4-BE49-F238E27FC236}">
                <a16:creationId xmlns:a16="http://schemas.microsoft.com/office/drawing/2014/main" id="{D090138E-A136-472C-E4DF-826DCF27D4B8}"/>
              </a:ext>
            </a:extLst>
          </p:cNvPr>
          <p:cNvPicPr>
            <a:picLocks noChangeAspect="1"/>
          </p:cNvPicPr>
          <p:nvPr/>
        </p:nvPicPr>
        <p:blipFill>
          <a:blip r:embed="rId3"/>
          <a:stretch>
            <a:fillRect/>
          </a:stretch>
        </p:blipFill>
        <p:spPr>
          <a:xfrm>
            <a:off x="6093801" y="1145564"/>
            <a:ext cx="6088674" cy="4566872"/>
          </a:xfrm>
          <a:prstGeom prst="rect">
            <a:avLst/>
          </a:prstGeom>
        </p:spPr>
      </p:pic>
      <p:sp>
        <p:nvSpPr>
          <p:cNvPr id="3" name="TextBox 2">
            <a:extLst>
              <a:ext uri="{FF2B5EF4-FFF2-40B4-BE49-F238E27FC236}">
                <a16:creationId xmlns:a16="http://schemas.microsoft.com/office/drawing/2014/main" id="{9647ABBD-BBD3-1BD7-AD3B-FB7A1BF2784E}"/>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2286565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drawing of a bear standing on its hind legs&#10;&#10;Description automatically generated">
            <a:extLst>
              <a:ext uri="{FF2B5EF4-FFF2-40B4-BE49-F238E27FC236}">
                <a16:creationId xmlns:a16="http://schemas.microsoft.com/office/drawing/2014/main" id="{1AA3B4E5-A80F-570D-7785-FB5985A34ADC}"/>
              </a:ext>
            </a:extLst>
          </p:cNvPr>
          <p:cNvPicPr>
            <a:picLocks noGrp="1" noChangeAspect="1"/>
          </p:cNvPicPr>
          <p:nvPr>
            <p:ph idx="1"/>
          </p:nvPr>
        </p:nvPicPr>
        <p:blipFill>
          <a:blip r:embed="rId2"/>
          <a:stretch>
            <a:fillRect/>
          </a:stretch>
        </p:blipFill>
        <p:spPr>
          <a:xfrm>
            <a:off x="1272" y="1251194"/>
            <a:ext cx="6046563" cy="4351338"/>
          </a:xfrm>
        </p:spPr>
      </p:pic>
      <p:pic>
        <p:nvPicPr>
          <p:cNvPr id="14" name="Picture 13" descr="A cartoon of animals and a person&#10;&#10;Description automatically generated">
            <a:extLst>
              <a:ext uri="{FF2B5EF4-FFF2-40B4-BE49-F238E27FC236}">
                <a16:creationId xmlns:a16="http://schemas.microsoft.com/office/drawing/2014/main" id="{2B111E58-EAFD-D5F6-F94E-5968C91D7DCB}"/>
              </a:ext>
            </a:extLst>
          </p:cNvPr>
          <p:cNvPicPr>
            <a:picLocks noChangeAspect="1"/>
          </p:cNvPicPr>
          <p:nvPr/>
        </p:nvPicPr>
        <p:blipFill>
          <a:blip r:embed="rId3"/>
          <a:stretch>
            <a:fillRect/>
          </a:stretch>
        </p:blipFill>
        <p:spPr>
          <a:xfrm>
            <a:off x="5587511" y="1260963"/>
            <a:ext cx="6468208" cy="4347797"/>
          </a:xfrm>
          <a:prstGeom prst="rect">
            <a:avLst/>
          </a:prstGeom>
        </p:spPr>
      </p:pic>
      <p:sp>
        <p:nvSpPr>
          <p:cNvPr id="3" name="TextBox 2">
            <a:extLst>
              <a:ext uri="{FF2B5EF4-FFF2-40B4-BE49-F238E27FC236}">
                <a16:creationId xmlns:a16="http://schemas.microsoft.com/office/drawing/2014/main" id="{C840557F-CC7A-9100-51BB-EC6614DB8270}"/>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3103766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oup of animals in clothing&#10;&#10;Description automatically generated">
            <a:extLst>
              <a:ext uri="{FF2B5EF4-FFF2-40B4-BE49-F238E27FC236}">
                <a16:creationId xmlns:a16="http://schemas.microsoft.com/office/drawing/2014/main" id="{623DFCD6-9C7A-B7E2-1B06-BC7A43AF75FF}"/>
              </a:ext>
            </a:extLst>
          </p:cNvPr>
          <p:cNvPicPr>
            <a:picLocks noGrp="1" noChangeAspect="1"/>
          </p:cNvPicPr>
          <p:nvPr>
            <p:ph idx="1"/>
          </p:nvPr>
        </p:nvPicPr>
        <p:blipFill>
          <a:blip r:embed="rId2"/>
          <a:stretch>
            <a:fillRect/>
          </a:stretch>
        </p:blipFill>
        <p:spPr>
          <a:xfrm>
            <a:off x="4870" y="1251194"/>
            <a:ext cx="5851799" cy="4351338"/>
          </a:xfrm>
        </p:spPr>
      </p:pic>
      <p:pic>
        <p:nvPicPr>
          <p:cNvPr id="7" name="Content Placeholder 3" descr="A cartoon of people standing in a train&#10;&#10;Description automatically generated">
            <a:extLst>
              <a:ext uri="{FF2B5EF4-FFF2-40B4-BE49-F238E27FC236}">
                <a16:creationId xmlns:a16="http://schemas.microsoft.com/office/drawing/2014/main" id="{4D39CC65-FD98-A0A8-0D23-0D860293C4C1}"/>
              </a:ext>
            </a:extLst>
          </p:cNvPr>
          <p:cNvPicPr>
            <a:picLocks noChangeAspect="1"/>
          </p:cNvPicPr>
          <p:nvPr/>
        </p:nvPicPr>
        <p:blipFill>
          <a:blip r:embed="rId3"/>
          <a:stretch>
            <a:fillRect/>
          </a:stretch>
        </p:blipFill>
        <p:spPr>
          <a:xfrm>
            <a:off x="5862282" y="1028456"/>
            <a:ext cx="5977283" cy="4351338"/>
          </a:xfrm>
          <a:prstGeom prst="rect">
            <a:avLst/>
          </a:prstGeom>
        </p:spPr>
      </p:pic>
      <p:sp>
        <p:nvSpPr>
          <p:cNvPr id="3" name="TextBox 2">
            <a:extLst>
              <a:ext uri="{FF2B5EF4-FFF2-40B4-BE49-F238E27FC236}">
                <a16:creationId xmlns:a16="http://schemas.microsoft.com/office/drawing/2014/main" id="{7BC7223A-8810-4593-4416-B762EC826085}"/>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9813609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drawing of animals and a train&#10;&#10;Description automatically generated">
            <a:extLst>
              <a:ext uri="{FF2B5EF4-FFF2-40B4-BE49-F238E27FC236}">
                <a16:creationId xmlns:a16="http://schemas.microsoft.com/office/drawing/2014/main" id="{BF23309E-D481-6866-9D22-A51F3EF87BD2}"/>
              </a:ext>
            </a:extLst>
          </p:cNvPr>
          <p:cNvPicPr>
            <a:picLocks noGrp="1" noChangeAspect="1"/>
          </p:cNvPicPr>
          <p:nvPr>
            <p:ph idx="1"/>
          </p:nvPr>
        </p:nvPicPr>
        <p:blipFill>
          <a:blip r:embed="rId2"/>
          <a:stretch>
            <a:fillRect/>
          </a:stretch>
        </p:blipFill>
        <p:spPr>
          <a:xfrm>
            <a:off x="3298" y="1251194"/>
            <a:ext cx="5854942" cy="4351338"/>
          </a:xfrm>
        </p:spPr>
      </p:pic>
      <p:pic>
        <p:nvPicPr>
          <p:cNvPr id="8" name="Picture 7" descr="A drawing of a train&#10;&#10;Description automatically generated">
            <a:extLst>
              <a:ext uri="{FF2B5EF4-FFF2-40B4-BE49-F238E27FC236}">
                <a16:creationId xmlns:a16="http://schemas.microsoft.com/office/drawing/2014/main" id="{8AFA10D5-870B-9DB5-1FBA-799F18B1075F}"/>
              </a:ext>
            </a:extLst>
          </p:cNvPr>
          <p:cNvPicPr>
            <a:picLocks noChangeAspect="1"/>
          </p:cNvPicPr>
          <p:nvPr/>
        </p:nvPicPr>
        <p:blipFill>
          <a:blip r:embed="rId3"/>
          <a:stretch>
            <a:fillRect/>
          </a:stretch>
        </p:blipFill>
        <p:spPr>
          <a:xfrm>
            <a:off x="5862637" y="1233853"/>
            <a:ext cx="5906233" cy="4355124"/>
          </a:xfrm>
          <a:prstGeom prst="rect">
            <a:avLst/>
          </a:prstGeom>
        </p:spPr>
      </p:pic>
      <p:sp>
        <p:nvSpPr>
          <p:cNvPr id="3" name="TextBox 2">
            <a:extLst>
              <a:ext uri="{FF2B5EF4-FFF2-40B4-BE49-F238E27FC236}">
                <a16:creationId xmlns:a16="http://schemas.microsoft.com/office/drawing/2014/main" id="{7E4CA71E-2017-86DB-B262-CD129588CB44}"/>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34291909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4CA78-1463-56EA-95C1-3FD51FFCD0FE}"/>
              </a:ext>
            </a:extLst>
          </p:cNvPr>
          <p:cNvSpPr>
            <a:spLocks noGrp="1"/>
          </p:cNvSpPr>
          <p:nvPr>
            <p:ph type="title"/>
          </p:nvPr>
        </p:nvSpPr>
        <p:spPr/>
        <p:txBody>
          <a:bodyPr/>
          <a:lstStyle/>
          <a:p>
            <a:endParaRPr lang="en-US"/>
          </a:p>
        </p:txBody>
      </p:sp>
      <p:pic>
        <p:nvPicPr>
          <p:cNvPr id="4" name="Content Placeholder 3" descr="A painting of a city with smoke coming out of it&#10;&#10;Description automatically generated">
            <a:extLst>
              <a:ext uri="{FF2B5EF4-FFF2-40B4-BE49-F238E27FC236}">
                <a16:creationId xmlns:a16="http://schemas.microsoft.com/office/drawing/2014/main" id="{57886FEC-4B58-834C-F69E-C4A5037C903C}"/>
              </a:ext>
            </a:extLst>
          </p:cNvPr>
          <p:cNvPicPr>
            <a:picLocks noGrp="1" noChangeAspect="1"/>
          </p:cNvPicPr>
          <p:nvPr>
            <p:ph idx="1"/>
          </p:nvPr>
        </p:nvPicPr>
        <p:blipFill>
          <a:blip r:embed="rId2"/>
          <a:stretch>
            <a:fillRect/>
          </a:stretch>
        </p:blipFill>
        <p:spPr>
          <a:xfrm>
            <a:off x="1378032" y="-3175"/>
            <a:ext cx="9142860" cy="6860076"/>
          </a:xfrm>
        </p:spPr>
      </p:pic>
    </p:spTree>
    <p:extLst>
      <p:ext uri="{BB962C8B-B14F-4D97-AF65-F5344CB8AC3E}">
        <p14:creationId xmlns:p14="http://schemas.microsoft.com/office/powerpoint/2010/main" val="4251958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E63CD-B2A2-C9D1-E800-D87C57539322}"/>
              </a:ext>
            </a:extLst>
          </p:cNvPr>
          <p:cNvSpPr>
            <a:spLocks noGrp="1"/>
          </p:cNvSpPr>
          <p:nvPr>
            <p:ph type="title"/>
          </p:nvPr>
        </p:nvSpPr>
        <p:spPr/>
        <p:txBody>
          <a:bodyPr/>
          <a:lstStyle/>
          <a:p>
            <a:endParaRPr lang="en-US"/>
          </a:p>
        </p:txBody>
      </p:sp>
      <p:pic>
        <p:nvPicPr>
          <p:cNvPr id="4" name="Content Placeholder 3" descr="A painting of a factory at night&#10;&#10;Description automatically generated">
            <a:extLst>
              <a:ext uri="{FF2B5EF4-FFF2-40B4-BE49-F238E27FC236}">
                <a16:creationId xmlns:a16="http://schemas.microsoft.com/office/drawing/2014/main" id="{9BE07245-7CF6-56AE-AD13-0A1E8D4D3CC3}"/>
              </a:ext>
            </a:extLst>
          </p:cNvPr>
          <p:cNvPicPr>
            <a:picLocks noGrp="1" noChangeAspect="1"/>
          </p:cNvPicPr>
          <p:nvPr>
            <p:ph idx="1"/>
          </p:nvPr>
        </p:nvPicPr>
        <p:blipFill>
          <a:blip r:embed="rId2"/>
          <a:stretch>
            <a:fillRect/>
          </a:stretch>
        </p:blipFill>
        <p:spPr>
          <a:xfrm>
            <a:off x="1551376" y="-3175"/>
            <a:ext cx="9089247" cy="6836630"/>
          </a:xfrm>
        </p:spPr>
      </p:pic>
    </p:spTree>
    <p:extLst>
      <p:ext uri="{BB962C8B-B14F-4D97-AF65-F5344CB8AC3E}">
        <p14:creationId xmlns:p14="http://schemas.microsoft.com/office/powerpoint/2010/main" val="1086385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BBF83D7-2D93-CF58-876A-7DB53829E41C}"/>
              </a:ext>
            </a:extLst>
          </p:cNvPr>
          <p:cNvSpPr txBox="1">
            <a:spLocks/>
          </p:cNvSpPr>
          <p:nvPr/>
        </p:nvSpPr>
        <p:spPr>
          <a:xfrm>
            <a:off x="1996688" y="2096189"/>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600" b="0" i="0" u="none" strike="noStrike" kern="1200" cap="none" spc="0" normalizeH="0" baseline="0" noProof="0" dirty="0">
                <a:ln>
                  <a:noFill/>
                </a:ln>
                <a:solidFill>
                  <a:prstClr val="black"/>
                </a:solidFill>
                <a:effectLst/>
                <a:uLnTx/>
                <a:uFillTx/>
                <a:latin typeface="+mj-lt"/>
                <a:ea typeface="Microsoft Sans Serif" panose="020B0604020202020204" pitchFamily="34" charset="0"/>
                <a:cs typeface="Microsoft Sans Serif" panose="020B0604020202020204" pitchFamily="34" charset="0"/>
              </a:rPr>
              <a:t>crayon</a:t>
            </a:r>
          </a:p>
        </p:txBody>
      </p:sp>
      <p:sp>
        <p:nvSpPr>
          <p:cNvPr id="2" name="Title 1">
            <a:extLst>
              <a:ext uri="{FF2B5EF4-FFF2-40B4-BE49-F238E27FC236}">
                <a16:creationId xmlns:a16="http://schemas.microsoft.com/office/drawing/2014/main" id="{E6C6EE84-A6F9-CF88-4340-BC8DE2F90F65}"/>
              </a:ext>
            </a:extLst>
          </p:cNvPr>
          <p:cNvSpPr>
            <a:spLocks noGrp="1"/>
          </p:cNvSpPr>
          <p:nvPr>
            <p:ph type="title"/>
          </p:nvPr>
        </p:nvSpPr>
        <p:spPr>
          <a:xfrm>
            <a:off x="0" y="-80645"/>
            <a:ext cx="10515600" cy="1325563"/>
          </a:xfrm>
        </p:spPr>
        <p:txBody>
          <a:bodyPr>
            <a:normAutofit/>
          </a:bodyPr>
          <a:lstStyle/>
          <a:p>
            <a:r>
              <a:rPr lang="en-GB" sz="2000" dirty="0"/>
              <a:t>TBAT: read a-e /ai/ words</a:t>
            </a:r>
          </a:p>
        </p:txBody>
      </p:sp>
    </p:spTree>
    <p:extLst>
      <p:ext uri="{BB962C8B-B14F-4D97-AF65-F5344CB8AC3E}">
        <p14:creationId xmlns:p14="http://schemas.microsoft.com/office/powerpoint/2010/main" val="3205062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erson standing in front of a bed&#10;&#10;Description automatically generated">
            <a:extLst>
              <a:ext uri="{FF2B5EF4-FFF2-40B4-BE49-F238E27FC236}">
                <a16:creationId xmlns:a16="http://schemas.microsoft.com/office/drawing/2014/main" id="{3D2CE954-F9FB-5C0F-8BE5-EA2E45958287}"/>
              </a:ext>
            </a:extLst>
          </p:cNvPr>
          <p:cNvPicPr>
            <a:picLocks noGrp="1" noChangeAspect="1"/>
          </p:cNvPicPr>
          <p:nvPr>
            <p:ph idx="1"/>
          </p:nvPr>
        </p:nvPicPr>
        <p:blipFill>
          <a:blip r:embed="rId2"/>
          <a:stretch>
            <a:fillRect/>
          </a:stretch>
        </p:blipFill>
        <p:spPr>
          <a:xfrm>
            <a:off x="1950720" y="487331"/>
            <a:ext cx="8300248" cy="6369570"/>
          </a:xfrm>
        </p:spPr>
      </p:pic>
      <p:sp>
        <p:nvSpPr>
          <p:cNvPr id="3" name="TextBox 2">
            <a:extLst>
              <a:ext uri="{FF2B5EF4-FFF2-40B4-BE49-F238E27FC236}">
                <a16:creationId xmlns:a16="http://schemas.microsoft.com/office/drawing/2014/main" id="{1DA55F8B-465C-1D4D-9C87-BF9DC42D2A5E}"/>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32867376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F1AC7-8299-4207-1A5E-F2248EE7762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C51DBDB-81D0-0BE8-3B6E-2376920A52C2}"/>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6023CFFF-14E3-E2D7-75ED-101EB8920C71}"/>
              </a:ext>
            </a:extLst>
          </p:cNvPr>
          <p:cNvPicPr>
            <a:picLocks noChangeAspect="1"/>
          </p:cNvPicPr>
          <p:nvPr/>
        </p:nvPicPr>
        <p:blipFill>
          <a:blip r:embed="rId2"/>
          <a:stretch>
            <a:fillRect/>
          </a:stretch>
        </p:blipFill>
        <p:spPr>
          <a:xfrm>
            <a:off x="838200" y="281652"/>
            <a:ext cx="6651171" cy="2626339"/>
          </a:xfrm>
          <a:prstGeom prst="rect">
            <a:avLst/>
          </a:prstGeom>
        </p:spPr>
      </p:pic>
      <p:sp>
        <p:nvSpPr>
          <p:cNvPr id="6" name="TextBox 5">
            <a:extLst>
              <a:ext uri="{FF2B5EF4-FFF2-40B4-BE49-F238E27FC236}">
                <a16:creationId xmlns:a16="http://schemas.microsoft.com/office/drawing/2014/main" id="{79A86A3A-287D-EDE1-54F6-15243905C038}"/>
              </a:ext>
            </a:extLst>
          </p:cNvPr>
          <p:cNvSpPr txBox="1"/>
          <p:nvPr/>
        </p:nvSpPr>
        <p:spPr>
          <a:xfrm>
            <a:off x="990600" y="444987"/>
            <a:ext cx="1654629" cy="923330"/>
          </a:xfrm>
          <a:prstGeom prst="rect">
            <a:avLst/>
          </a:prstGeom>
          <a:noFill/>
        </p:spPr>
        <p:txBody>
          <a:bodyPr wrap="square" rtlCol="0">
            <a:spAutoFit/>
          </a:bodyPr>
          <a:lstStyle/>
          <a:p>
            <a:r>
              <a:rPr lang="en-GB" dirty="0"/>
              <a:t>Beginning –</a:t>
            </a:r>
          </a:p>
          <a:p>
            <a:r>
              <a:rPr lang="en-GB" dirty="0"/>
              <a:t>Boy goes to bed</a:t>
            </a:r>
          </a:p>
        </p:txBody>
      </p:sp>
      <p:sp>
        <p:nvSpPr>
          <p:cNvPr id="7" name="TextBox 6">
            <a:extLst>
              <a:ext uri="{FF2B5EF4-FFF2-40B4-BE49-F238E27FC236}">
                <a16:creationId xmlns:a16="http://schemas.microsoft.com/office/drawing/2014/main" id="{3B48C3CC-8A73-2A5A-CB87-DD3C7362F22A}"/>
              </a:ext>
            </a:extLst>
          </p:cNvPr>
          <p:cNvSpPr txBox="1"/>
          <p:nvPr/>
        </p:nvSpPr>
        <p:spPr>
          <a:xfrm>
            <a:off x="3336470" y="474361"/>
            <a:ext cx="1654629" cy="646331"/>
          </a:xfrm>
          <a:prstGeom prst="rect">
            <a:avLst/>
          </a:prstGeom>
          <a:noFill/>
        </p:spPr>
        <p:txBody>
          <a:bodyPr wrap="square" rtlCol="0">
            <a:spAutoFit/>
          </a:bodyPr>
          <a:lstStyle/>
          <a:p>
            <a:r>
              <a:rPr lang="en-GB"/>
              <a:t>The train journey begins </a:t>
            </a:r>
          </a:p>
        </p:txBody>
      </p:sp>
      <p:sp>
        <p:nvSpPr>
          <p:cNvPr id="8" name="TextBox 7">
            <a:extLst>
              <a:ext uri="{FF2B5EF4-FFF2-40B4-BE49-F238E27FC236}">
                <a16:creationId xmlns:a16="http://schemas.microsoft.com/office/drawing/2014/main" id="{943301A2-DD5C-E2D2-062D-425D3162E1FF}"/>
              </a:ext>
            </a:extLst>
          </p:cNvPr>
          <p:cNvSpPr txBox="1"/>
          <p:nvPr/>
        </p:nvSpPr>
        <p:spPr>
          <a:xfrm>
            <a:off x="5682340" y="474361"/>
            <a:ext cx="1654629" cy="1200329"/>
          </a:xfrm>
          <a:prstGeom prst="rect">
            <a:avLst/>
          </a:prstGeom>
          <a:noFill/>
        </p:spPr>
        <p:txBody>
          <a:bodyPr wrap="square" rtlCol="0">
            <a:spAutoFit/>
          </a:bodyPr>
          <a:lstStyle/>
          <a:p>
            <a:r>
              <a:rPr lang="en-GB"/>
              <a:t>The weather changes and they have some fun</a:t>
            </a:r>
          </a:p>
        </p:txBody>
      </p:sp>
      <p:pic>
        <p:nvPicPr>
          <p:cNvPr id="9" name="Picture 8">
            <a:extLst>
              <a:ext uri="{FF2B5EF4-FFF2-40B4-BE49-F238E27FC236}">
                <a16:creationId xmlns:a16="http://schemas.microsoft.com/office/drawing/2014/main" id="{FD13B1A0-DE00-0669-7A43-D6F6444B56CC}"/>
              </a:ext>
            </a:extLst>
          </p:cNvPr>
          <p:cNvPicPr>
            <a:picLocks noChangeAspect="1"/>
          </p:cNvPicPr>
          <p:nvPr/>
        </p:nvPicPr>
        <p:blipFill>
          <a:blip r:embed="rId2"/>
          <a:srcRect l="28642"/>
          <a:stretch/>
        </p:blipFill>
        <p:spPr>
          <a:xfrm>
            <a:off x="7462153" y="281652"/>
            <a:ext cx="4746171" cy="2626339"/>
          </a:xfrm>
          <a:prstGeom prst="rect">
            <a:avLst/>
          </a:prstGeom>
        </p:spPr>
      </p:pic>
      <p:pic>
        <p:nvPicPr>
          <p:cNvPr id="10" name="Picture 9">
            <a:extLst>
              <a:ext uri="{FF2B5EF4-FFF2-40B4-BE49-F238E27FC236}">
                <a16:creationId xmlns:a16="http://schemas.microsoft.com/office/drawing/2014/main" id="{15BEA420-4534-7A28-D5C4-63B9DCD21FFC}"/>
              </a:ext>
            </a:extLst>
          </p:cNvPr>
          <p:cNvPicPr>
            <a:picLocks noChangeAspect="1"/>
          </p:cNvPicPr>
          <p:nvPr/>
        </p:nvPicPr>
        <p:blipFill>
          <a:blip r:embed="rId2"/>
          <a:stretch>
            <a:fillRect/>
          </a:stretch>
        </p:blipFill>
        <p:spPr>
          <a:xfrm>
            <a:off x="10885" y="3229307"/>
            <a:ext cx="6304798" cy="2489567"/>
          </a:xfrm>
          <a:prstGeom prst="rect">
            <a:avLst/>
          </a:prstGeom>
        </p:spPr>
      </p:pic>
      <p:sp>
        <p:nvSpPr>
          <p:cNvPr id="11" name="TextBox 10">
            <a:extLst>
              <a:ext uri="{FF2B5EF4-FFF2-40B4-BE49-F238E27FC236}">
                <a16:creationId xmlns:a16="http://schemas.microsoft.com/office/drawing/2014/main" id="{3620E00B-A585-A101-43EC-78840D9D68A5}"/>
              </a:ext>
            </a:extLst>
          </p:cNvPr>
          <p:cNvSpPr txBox="1"/>
          <p:nvPr/>
        </p:nvSpPr>
        <p:spPr>
          <a:xfrm>
            <a:off x="8028210" y="394492"/>
            <a:ext cx="1654629" cy="1200329"/>
          </a:xfrm>
          <a:prstGeom prst="rect">
            <a:avLst/>
          </a:prstGeom>
          <a:noFill/>
        </p:spPr>
        <p:txBody>
          <a:bodyPr wrap="square" rtlCol="0">
            <a:spAutoFit/>
          </a:bodyPr>
          <a:lstStyle/>
          <a:p>
            <a:r>
              <a:rPr lang="en-GB"/>
              <a:t>Someone gets on their train.</a:t>
            </a:r>
          </a:p>
          <a:p>
            <a:r>
              <a:rPr lang="en-GB"/>
              <a:t>“oi, get off our train.”</a:t>
            </a:r>
          </a:p>
        </p:txBody>
      </p:sp>
      <p:sp>
        <p:nvSpPr>
          <p:cNvPr id="12" name="TextBox 11">
            <a:extLst>
              <a:ext uri="{FF2B5EF4-FFF2-40B4-BE49-F238E27FC236}">
                <a16:creationId xmlns:a16="http://schemas.microsoft.com/office/drawing/2014/main" id="{6F1C4659-FCBC-990A-4A27-5834ACF99076}"/>
              </a:ext>
            </a:extLst>
          </p:cNvPr>
          <p:cNvSpPr txBox="1"/>
          <p:nvPr/>
        </p:nvSpPr>
        <p:spPr>
          <a:xfrm>
            <a:off x="10374080" y="479868"/>
            <a:ext cx="1654629" cy="923330"/>
          </a:xfrm>
          <a:prstGeom prst="rect">
            <a:avLst/>
          </a:prstGeom>
          <a:noFill/>
        </p:spPr>
        <p:txBody>
          <a:bodyPr wrap="square" rtlCol="0">
            <a:spAutoFit/>
          </a:bodyPr>
          <a:lstStyle/>
          <a:p>
            <a:r>
              <a:rPr lang="en-GB"/>
              <a:t>The animal gives a reason to stay</a:t>
            </a:r>
          </a:p>
        </p:txBody>
      </p:sp>
      <p:sp>
        <p:nvSpPr>
          <p:cNvPr id="13" name="TextBox 12">
            <a:extLst>
              <a:ext uri="{FF2B5EF4-FFF2-40B4-BE49-F238E27FC236}">
                <a16:creationId xmlns:a16="http://schemas.microsoft.com/office/drawing/2014/main" id="{46985201-9EE7-7097-5988-0E27CC7E749F}"/>
              </a:ext>
            </a:extLst>
          </p:cNvPr>
          <p:cNvSpPr txBox="1"/>
          <p:nvPr/>
        </p:nvSpPr>
        <p:spPr>
          <a:xfrm>
            <a:off x="163286" y="3429000"/>
            <a:ext cx="1568461" cy="1200329"/>
          </a:xfrm>
          <a:prstGeom prst="rect">
            <a:avLst/>
          </a:prstGeom>
          <a:noFill/>
        </p:spPr>
        <p:txBody>
          <a:bodyPr wrap="square" rtlCol="0">
            <a:spAutoFit/>
          </a:bodyPr>
          <a:lstStyle/>
          <a:p>
            <a:r>
              <a:rPr lang="en-GB"/>
              <a:t>The weather changes and they have some fun</a:t>
            </a:r>
          </a:p>
        </p:txBody>
      </p:sp>
      <p:sp>
        <p:nvSpPr>
          <p:cNvPr id="14" name="TextBox 13">
            <a:extLst>
              <a:ext uri="{FF2B5EF4-FFF2-40B4-BE49-F238E27FC236}">
                <a16:creationId xmlns:a16="http://schemas.microsoft.com/office/drawing/2014/main" id="{799F7005-6C6B-25C0-E5C0-AF048492FED1}"/>
              </a:ext>
            </a:extLst>
          </p:cNvPr>
          <p:cNvSpPr txBox="1"/>
          <p:nvPr/>
        </p:nvSpPr>
        <p:spPr>
          <a:xfrm>
            <a:off x="2318652" y="3429000"/>
            <a:ext cx="1568461" cy="1477328"/>
          </a:xfrm>
          <a:prstGeom prst="rect">
            <a:avLst/>
          </a:prstGeom>
          <a:noFill/>
        </p:spPr>
        <p:txBody>
          <a:bodyPr wrap="square" rtlCol="0">
            <a:spAutoFit/>
          </a:bodyPr>
          <a:lstStyle/>
          <a:p>
            <a:r>
              <a:rPr lang="en-GB"/>
              <a:t>Someone gets on their train.</a:t>
            </a:r>
          </a:p>
          <a:p>
            <a:r>
              <a:rPr lang="en-GB"/>
              <a:t>“oi, get off our train.”</a:t>
            </a:r>
          </a:p>
        </p:txBody>
      </p:sp>
      <p:sp>
        <p:nvSpPr>
          <p:cNvPr id="15" name="TextBox 14">
            <a:extLst>
              <a:ext uri="{FF2B5EF4-FFF2-40B4-BE49-F238E27FC236}">
                <a16:creationId xmlns:a16="http://schemas.microsoft.com/office/drawing/2014/main" id="{AA7D3496-6BEE-D305-B23B-767E4620884B}"/>
              </a:ext>
            </a:extLst>
          </p:cNvPr>
          <p:cNvSpPr txBox="1"/>
          <p:nvPr/>
        </p:nvSpPr>
        <p:spPr>
          <a:xfrm>
            <a:off x="4662632" y="3429000"/>
            <a:ext cx="1568461" cy="923330"/>
          </a:xfrm>
          <a:prstGeom prst="rect">
            <a:avLst/>
          </a:prstGeom>
          <a:noFill/>
        </p:spPr>
        <p:txBody>
          <a:bodyPr wrap="square" rtlCol="0">
            <a:spAutoFit/>
          </a:bodyPr>
          <a:lstStyle/>
          <a:p>
            <a:r>
              <a:rPr lang="en-GB"/>
              <a:t>The animal gives a reason to stay</a:t>
            </a:r>
          </a:p>
        </p:txBody>
      </p:sp>
      <p:pic>
        <p:nvPicPr>
          <p:cNvPr id="16" name="Picture 15">
            <a:extLst>
              <a:ext uri="{FF2B5EF4-FFF2-40B4-BE49-F238E27FC236}">
                <a16:creationId xmlns:a16="http://schemas.microsoft.com/office/drawing/2014/main" id="{6CDF70F7-19E0-9438-6ED1-7B3C14D6C847}"/>
              </a:ext>
            </a:extLst>
          </p:cNvPr>
          <p:cNvPicPr>
            <a:picLocks noChangeAspect="1"/>
          </p:cNvPicPr>
          <p:nvPr/>
        </p:nvPicPr>
        <p:blipFill>
          <a:blip r:embed="rId2"/>
          <a:stretch>
            <a:fillRect/>
          </a:stretch>
        </p:blipFill>
        <p:spPr>
          <a:xfrm>
            <a:off x="6509654" y="3161665"/>
            <a:ext cx="6030688" cy="2381330"/>
          </a:xfrm>
          <a:prstGeom prst="rect">
            <a:avLst/>
          </a:prstGeom>
        </p:spPr>
      </p:pic>
      <p:sp>
        <p:nvSpPr>
          <p:cNvPr id="17" name="TextBox 16">
            <a:extLst>
              <a:ext uri="{FF2B5EF4-FFF2-40B4-BE49-F238E27FC236}">
                <a16:creationId xmlns:a16="http://schemas.microsoft.com/office/drawing/2014/main" id="{5E8F891F-E0C2-D301-87E9-B3BCBC65DF15}"/>
              </a:ext>
            </a:extLst>
          </p:cNvPr>
          <p:cNvSpPr txBox="1"/>
          <p:nvPr/>
        </p:nvSpPr>
        <p:spPr>
          <a:xfrm>
            <a:off x="6814458" y="3429000"/>
            <a:ext cx="1500270" cy="1200329"/>
          </a:xfrm>
          <a:prstGeom prst="rect">
            <a:avLst/>
          </a:prstGeom>
          <a:noFill/>
        </p:spPr>
        <p:txBody>
          <a:bodyPr wrap="square" rtlCol="0">
            <a:spAutoFit/>
          </a:bodyPr>
          <a:lstStyle/>
          <a:p>
            <a:r>
              <a:rPr lang="en-GB"/>
              <a:t>The weather changes and they have some fun</a:t>
            </a:r>
          </a:p>
        </p:txBody>
      </p:sp>
      <p:sp>
        <p:nvSpPr>
          <p:cNvPr id="18" name="TextBox 17">
            <a:extLst>
              <a:ext uri="{FF2B5EF4-FFF2-40B4-BE49-F238E27FC236}">
                <a16:creationId xmlns:a16="http://schemas.microsoft.com/office/drawing/2014/main" id="{0546C803-5BE4-AF5A-263E-28108D127731}"/>
              </a:ext>
            </a:extLst>
          </p:cNvPr>
          <p:cNvSpPr txBox="1"/>
          <p:nvPr/>
        </p:nvSpPr>
        <p:spPr>
          <a:xfrm>
            <a:off x="8808432" y="3429000"/>
            <a:ext cx="1500270" cy="1477328"/>
          </a:xfrm>
          <a:prstGeom prst="rect">
            <a:avLst/>
          </a:prstGeom>
          <a:noFill/>
        </p:spPr>
        <p:txBody>
          <a:bodyPr wrap="square" rtlCol="0">
            <a:spAutoFit/>
          </a:bodyPr>
          <a:lstStyle/>
          <a:p>
            <a:r>
              <a:rPr lang="en-GB"/>
              <a:t>Someone gets on their train.</a:t>
            </a:r>
          </a:p>
          <a:p>
            <a:r>
              <a:rPr lang="en-GB"/>
              <a:t>“oi, get off our train.”</a:t>
            </a:r>
          </a:p>
        </p:txBody>
      </p:sp>
      <p:sp>
        <p:nvSpPr>
          <p:cNvPr id="19" name="TextBox 18">
            <a:extLst>
              <a:ext uri="{FF2B5EF4-FFF2-40B4-BE49-F238E27FC236}">
                <a16:creationId xmlns:a16="http://schemas.microsoft.com/office/drawing/2014/main" id="{A0F5FDFD-64F1-085F-75EA-225B10862F23}"/>
              </a:ext>
            </a:extLst>
          </p:cNvPr>
          <p:cNvSpPr txBox="1"/>
          <p:nvPr/>
        </p:nvSpPr>
        <p:spPr>
          <a:xfrm>
            <a:off x="10870894" y="3429000"/>
            <a:ext cx="1500270" cy="1200329"/>
          </a:xfrm>
          <a:prstGeom prst="rect">
            <a:avLst/>
          </a:prstGeom>
          <a:noFill/>
        </p:spPr>
        <p:txBody>
          <a:bodyPr wrap="square" rtlCol="0">
            <a:spAutoFit/>
          </a:bodyPr>
          <a:lstStyle/>
          <a:p>
            <a:r>
              <a:rPr lang="en-GB"/>
              <a:t>The animal gives a reason to stay</a:t>
            </a:r>
          </a:p>
        </p:txBody>
      </p:sp>
      <p:sp>
        <p:nvSpPr>
          <p:cNvPr id="4" name="TextBox 3">
            <a:extLst>
              <a:ext uri="{FF2B5EF4-FFF2-40B4-BE49-F238E27FC236}">
                <a16:creationId xmlns:a16="http://schemas.microsoft.com/office/drawing/2014/main" id="{424C75D1-1BFA-E54A-FC0F-0017CE528833}"/>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Tree>
    <p:extLst>
      <p:ext uri="{BB962C8B-B14F-4D97-AF65-F5344CB8AC3E}">
        <p14:creationId xmlns:p14="http://schemas.microsoft.com/office/powerpoint/2010/main" val="3662658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C103A-55A9-920D-78FF-CE019E206BBA}"/>
              </a:ext>
            </a:extLst>
          </p:cNvPr>
          <p:cNvSpPr>
            <a:spLocks noGrp="1"/>
          </p:cNvSpPr>
          <p:nvPr>
            <p:ph type="title"/>
          </p:nvPr>
        </p:nvSpPr>
        <p:spPr>
          <a:xfrm>
            <a:off x="838200" y="781685"/>
            <a:ext cx="10515600" cy="1325563"/>
          </a:xfrm>
        </p:spPr>
        <p:txBody>
          <a:bodyPr>
            <a:normAutofit fontScale="90000"/>
          </a:bodyPr>
          <a:lstStyle/>
          <a:p>
            <a:r>
              <a:rPr lang="en-GB" dirty="0"/>
              <a:t>Which animal do you think would board the train next? Let’s look at some examples of endangered animals.</a:t>
            </a:r>
          </a:p>
        </p:txBody>
      </p:sp>
      <p:pic>
        <p:nvPicPr>
          <p:cNvPr id="8" name="Content Placeholder 7">
            <a:extLst>
              <a:ext uri="{FF2B5EF4-FFF2-40B4-BE49-F238E27FC236}">
                <a16:creationId xmlns:a16="http://schemas.microsoft.com/office/drawing/2014/main" id="{F99222AE-EC36-9713-17D6-1A61739D40B6}"/>
              </a:ext>
            </a:extLst>
          </p:cNvPr>
          <p:cNvPicPr>
            <a:picLocks noGrp="1" noChangeAspect="1"/>
          </p:cNvPicPr>
          <p:nvPr>
            <p:ph idx="1"/>
          </p:nvPr>
        </p:nvPicPr>
        <p:blipFill>
          <a:blip r:embed="rId2"/>
          <a:stretch>
            <a:fillRect/>
          </a:stretch>
        </p:blipFill>
        <p:spPr>
          <a:xfrm>
            <a:off x="731742" y="2399511"/>
            <a:ext cx="4610743" cy="3181794"/>
          </a:xfrm>
        </p:spPr>
      </p:pic>
      <p:sp>
        <p:nvSpPr>
          <p:cNvPr id="9" name="TextBox 8">
            <a:extLst>
              <a:ext uri="{FF2B5EF4-FFF2-40B4-BE49-F238E27FC236}">
                <a16:creationId xmlns:a16="http://schemas.microsoft.com/office/drawing/2014/main" id="{776CE5EC-8EEA-87F2-9B62-AA47422B69E3}"/>
              </a:ext>
            </a:extLst>
          </p:cNvPr>
          <p:cNvSpPr txBox="1"/>
          <p:nvPr/>
        </p:nvSpPr>
        <p:spPr>
          <a:xfrm>
            <a:off x="5812971" y="2286000"/>
            <a:ext cx="5758543" cy="2554545"/>
          </a:xfrm>
          <a:prstGeom prst="rect">
            <a:avLst/>
          </a:prstGeom>
          <a:noFill/>
        </p:spPr>
        <p:txBody>
          <a:bodyPr wrap="square" rtlCol="0">
            <a:spAutoFit/>
          </a:bodyPr>
          <a:lstStyle/>
          <a:p>
            <a:r>
              <a:rPr lang="en-GB" sz="3200" dirty="0">
                <a:latin typeface="+mj-lt"/>
              </a:rPr>
              <a:t>Sea turtles are endangered because humans are destroying the beaches where they lay their eggs and also stealing their eggs to eat.</a:t>
            </a:r>
          </a:p>
        </p:txBody>
      </p:sp>
      <p:sp>
        <p:nvSpPr>
          <p:cNvPr id="3" name="TextBox 2">
            <a:extLst>
              <a:ext uri="{FF2B5EF4-FFF2-40B4-BE49-F238E27FC236}">
                <a16:creationId xmlns:a16="http://schemas.microsoft.com/office/drawing/2014/main" id="{985BBAF3-2257-0547-6887-506A67DC7C7D}"/>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
        <p:nvSpPr>
          <p:cNvPr id="4" name="TextBox 3">
            <a:extLst>
              <a:ext uri="{FF2B5EF4-FFF2-40B4-BE49-F238E27FC236}">
                <a16:creationId xmlns:a16="http://schemas.microsoft.com/office/drawing/2014/main" id="{9E9700CB-92D0-7F99-0F88-79657CD7A545}"/>
              </a:ext>
            </a:extLst>
          </p:cNvPr>
          <p:cNvSpPr txBox="1"/>
          <p:nvPr/>
        </p:nvSpPr>
        <p:spPr>
          <a:xfrm>
            <a:off x="8483600" y="135374"/>
            <a:ext cx="3352800" cy="369332"/>
          </a:xfrm>
          <a:prstGeom prst="rect">
            <a:avLst/>
          </a:prstGeom>
          <a:noFill/>
        </p:spPr>
        <p:txBody>
          <a:bodyPr wrap="square">
            <a:spAutoFit/>
          </a:bodyPr>
          <a:lstStyle/>
          <a:p>
            <a:r>
              <a:rPr lang="en-GB" sz="1800" b="0" i="0" u="sng" strike="noStrike" baseline="0" dirty="0">
                <a:solidFill>
                  <a:schemeClr val="accent5"/>
                </a:solidFill>
                <a:latin typeface="Sassoon Primary"/>
                <a:ea typeface="Sassoon Primary"/>
                <a:cs typeface="Sassoon Primary"/>
              </a:rPr>
              <a:t>M</a:t>
            </a:r>
            <a:r>
              <a:rPr lang="en-GB" sz="1800" b="0" i="0" u="sng" strike="noStrike" baseline="0" dirty="0">
                <a:solidFill>
                  <a:srgbClr val="000000"/>
                </a:solidFill>
                <a:latin typeface="Sassoon Primary"/>
                <a:ea typeface="Sassoon Primary"/>
                <a:cs typeface="Sassoon Primary"/>
              </a:rPr>
              <a:t>onday 17th </a:t>
            </a:r>
            <a:r>
              <a:rPr lang="en-GB" sz="1800" b="0" i="0" u="sng" strike="noStrike" baseline="0" dirty="0">
                <a:solidFill>
                  <a:schemeClr val="accent5"/>
                </a:solidFill>
                <a:latin typeface="Sassoon Primary"/>
                <a:ea typeface="Sassoon Primary"/>
                <a:cs typeface="Sassoon Primary"/>
              </a:rPr>
              <a:t>N</a:t>
            </a:r>
            <a:r>
              <a:rPr lang="en-GB" sz="1800" b="0" i="0" u="sng" strike="noStrike" baseline="0" dirty="0">
                <a:solidFill>
                  <a:srgbClr val="000000"/>
                </a:solidFill>
                <a:latin typeface="Sassoon Primary"/>
                <a:ea typeface="Sassoon Primary"/>
                <a:cs typeface="Sassoon Primary"/>
              </a:rPr>
              <a:t>ovember 2025</a:t>
            </a:r>
            <a:endParaRPr lang="en-GB" sz="2400" u="sng" dirty="0"/>
          </a:p>
        </p:txBody>
      </p:sp>
    </p:spTree>
    <p:extLst>
      <p:ext uri="{BB962C8B-B14F-4D97-AF65-F5344CB8AC3E}">
        <p14:creationId xmlns:p14="http://schemas.microsoft.com/office/powerpoint/2010/main" val="38696434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BCFA5-81D4-3B2D-AB18-0AA1706C6A47}"/>
              </a:ext>
            </a:extLst>
          </p:cNvPr>
          <p:cNvSpPr>
            <a:spLocks noGrp="1"/>
          </p:cNvSpPr>
          <p:nvPr>
            <p:ph type="title"/>
          </p:nvPr>
        </p:nvSpPr>
        <p:spPr/>
        <p:txBody>
          <a:bodyPr/>
          <a:lstStyle/>
          <a:p>
            <a:r>
              <a:rPr lang="en-GB" dirty="0"/>
              <a:t>Javan Rhino</a:t>
            </a:r>
          </a:p>
        </p:txBody>
      </p:sp>
      <p:sp>
        <p:nvSpPr>
          <p:cNvPr id="3" name="Content Placeholder 2">
            <a:extLst>
              <a:ext uri="{FF2B5EF4-FFF2-40B4-BE49-F238E27FC236}">
                <a16:creationId xmlns:a16="http://schemas.microsoft.com/office/drawing/2014/main" id="{B52DDB2A-35B0-E0CC-188B-088CDD232F37}"/>
              </a:ext>
            </a:extLst>
          </p:cNvPr>
          <p:cNvSpPr>
            <a:spLocks noGrp="1"/>
          </p:cNvSpPr>
          <p:nvPr>
            <p:ph idx="1"/>
          </p:nvPr>
        </p:nvSpPr>
        <p:spPr>
          <a:xfrm>
            <a:off x="6296628" y="1825625"/>
            <a:ext cx="5057172" cy="4351338"/>
          </a:xfrm>
        </p:spPr>
        <p:txBody>
          <a:bodyPr>
            <a:normAutofit/>
          </a:bodyPr>
          <a:lstStyle/>
          <a:p>
            <a:pPr marL="0" indent="0">
              <a:buNone/>
            </a:pPr>
            <a:r>
              <a:rPr lang="en-GB" sz="3600" dirty="0"/>
              <a:t>These are endangered because people want their horns and have cut down trees in their habitat.</a:t>
            </a:r>
          </a:p>
        </p:txBody>
      </p:sp>
      <p:sp>
        <p:nvSpPr>
          <p:cNvPr id="4" name="TextBox 3">
            <a:extLst>
              <a:ext uri="{FF2B5EF4-FFF2-40B4-BE49-F238E27FC236}">
                <a16:creationId xmlns:a16="http://schemas.microsoft.com/office/drawing/2014/main" id="{D2D2AD2A-1076-F5F9-9C2A-067E29AE92F0}"/>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
        <p:nvSpPr>
          <p:cNvPr id="6" name="TextBox 5">
            <a:extLst>
              <a:ext uri="{FF2B5EF4-FFF2-40B4-BE49-F238E27FC236}">
                <a16:creationId xmlns:a16="http://schemas.microsoft.com/office/drawing/2014/main" id="{017A9638-9A09-4109-7D98-408591B43F1B}"/>
              </a:ext>
            </a:extLst>
          </p:cNvPr>
          <p:cNvSpPr txBox="1"/>
          <p:nvPr/>
        </p:nvSpPr>
        <p:spPr>
          <a:xfrm>
            <a:off x="8483600" y="135374"/>
            <a:ext cx="3352800" cy="369332"/>
          </a:xfrm>
          <a:prstGeom prst="rect">
            <a:avLst/>
          </a:prstGeom>
          <a:noFill/>
        </p:spPr>
        <p:txBody>
          <a:bodyPr wrap="square">
            <a:spAutoFit/>
          </a:bodyPr>
          <a:lstStyle/>
          <a:p>
            <a:r>
              <a:rPr lang="en-GB" sz="1800" b="0" i="0" u="sng" strike="noStrike" baseline="0" dirty="0">
                <a:solidFill>
                  <a:schemeClr val="accent5"/>
                </a:solidFill>
                <a:latin typeface="Sassoon Primary"/>
                <a:ea typeface="Sassoon Primary"/>
                <a:cs typeface="Sassoon Primary"/>
              </a:rPr>
              <a:t>M</a:t>
            </a:r>
            <a:r>
              <a:rPr lang="en-GB" sz="1800" b="0" i="0" u="sng" strike="noStrike" baseline="0" dirty="0">
                <a:solidFill>
                  <a:srgbClr val="000000"/>
                </a:solidFill>
                <a:latin typeface="Sassoon Primary"/>
                <a:ea typeface="Sassoon Primary"/>
                <a:cs typeface="Sassoon Primary"/>
              </a:rPr>
              <a:t>onday 17th </a:t>
            </a:r>
            <a:r>
              <a:rPr lang="en-GB" sz="1800" b="0" i="0" u="sng" strike="noStrike" baseline="0" dirty="0">
                <a:solidFill>
                  <a:schemeClr val="accent5"/>
                </a:solidFill>
                <a:latin typeface="Sassoon Primary"/>
                <a:ea typeface="Sassoon Primary"/>
                <a:cs typeface="Sassoon Primary"/>
              </a:rPr>
              <a:t>N</a:t>
            </a:r>
            <a:r>
              <a:rPr lang="en-GB" sz="1800" b="0" i="0" u="sng" strike="noStrike" baseline="0" dirty="0">
                <a:solidFill>
                  <a:srgbClr val="000000"/>
                </a:solidFill>
                <a:latin typeface="Sassoon Primary"/>
                <a:ea typeface="Sassoon Primary"/>
                <a:cs typeface="Sassoon Primary"/>
              </a:rPr>
              <a:t>ovember 2025</a:t>
            </a:r>
            <a:endParaRPr lang="en-GB" sz="2400" u="sng" dirty="0"/>
          </a:p>
        </p:txBody>
      </p:sp>
      <p:pic>
        <p:nvPicPr>
          <p:cNvPr id="8" name="Picture 7">
            <a:extLst>
              <a:ext uri="{FF2B5EF4-FFF2-40B4-BE49-F238E27FC236}">
                <a16:creationId xmlns:a16="http://schemas.microsoft.com/office/drawing/2014/main" id="{4CB5E382-EE6C-2637-4896-275889EB173B}"/>
              </a:ext>
            </a:extLst>
          </p:cNvPr>
          <p:cNvPicPr>
            <a:picLocks noChangeAspect="1"/>
          </p:cNvPicPr>
          <p:nvPr/>
        </p:nvPicPr>
        <p:blipFill>
          <a:blip r:embed="rId2"/>
          <a:stretch>
            <a:fillRect/>
          </a:stretch>
        </p:blipFill>
        <p:spPr>
          <a:xfrm>
            <a:off x="838200" y="1825625"/>
            <a:ext cx="5397644" cy="3914775"/>
          </a:xfrm>
          <a:prstGeom prst="rect">
            <a:avLst/>
          </a:prstGeom>
        </p:spPr>
      </p:pic>
    </p:spTree>
    <p:extLst>
      <p:ext uri="{BB962C8B-B14F-4D97-AF65-F5344CB8AC3E}">
        <p14:creationId xmlns:p14="http://schemas.microsoft.com/office/powerpoint/2010/main" val="6497907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6005-0B93-4A99-E9E8-D4CC88454223}"/>
              </a:ext>
            </a:extLst>
          </p:cNvPr>
          <p:cNvSpPr>
            <a:spLocks noGrp="1"/>
          </p:cNvSpPr>
          <p:nvPr>
            <p:ph type="title"/>
          </p:nvPr>
        </p:nvSpPr>
        <p:spPr/>
        <p:txBody>
          <a:bodyPr/>
          <a:lstStyle/>
          <a:p>
            <a:r>
              <a:rPr lang="en-GB"/>
              <a:t>Orangutans </a:t>
            </a:r>
          </a:p>
        </p:txBody>
      </p:sp>
      <p:pic>
        <p:nvPicPr>
          <p:cNvPr id="5" name="Content Placeholder 4">
            <a:extLst>
              <a:ext uri="{FF2B5EF4-FFF2-40B4-BE49-F238E27FC236}">
                <a16:creationId xmlns:a16="http://schemas.microsoft.com/office/drawing/2014/main" id="{B09708F2-D571-889A-099A-076CE1A019EB}"/>
              </a:ext>
            </a:extLst>
          </p:cNvPr>
          <p:cNvPicPr>
            <a:picLocks noGrp="1" noChangeAspect="1"/>
          </p:cNvPicPr>
          <p:nvPr>
            <p:ph idx="1"/>
          </p:nvPr>
        </p:nvPicPr>
        <p:blipFill>
          <a:blip r:embed="rId2"/>
          <a:stretch>
            <a:fillRect/>
          </a:stretch>
        </p:blipFill>
        <p:spPr>
          <a:xfrm>
            <a:off x="6231504" y="1978135"/>
            <a:ext cx="4544059" cy="3467584"/>
          </a:xfrm>
        </p:spPr>
      </p:pic>
      <p:sp>
        <p:nvSpPr>
          <p:cNvPr id="6" name="Content Placeholder 2">
            <a:extLst>
              <a:ext uri="{FF2B5EF4-FFF2-40B4-BE49-F238E27FC236}">
                <a16:creationId xmlns:a16="http://schemas.microsoft.com/office/drawing/2014/main" id="{21142DA9-7EDC-ADFE-22E0-A827D30F99CE}"/>
              </a:ext>
            </a:extLst>
          </p:cNvPr>
          <p:cNvSpPr txBox="1">
            <a:spLocks/>
          </p:cNvSpPr>
          <p:nvPr/>
        </p:nvSpPr>
        <p:spPr>
          <a:xfrm>
            <a:off x="1038828" y="2141537"/>
            <a:ext cx="505717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a:t>These are also endangered because their forests are cut down and used for farming or building houses.</a:t>
            </a:r>
          </a:p>
        </p:txBody>
      </p:sp>
      <p:sp>
        <p:nvSpPr>
          <p:cNvPr id="3" name="TextBox 2">
            <a:extLst>
              <a:ext uri="{FF2B5EF4-FFF2-40B4-BE49-F238E27FC236}">
                <a16:creationId xmlns:a16="http://schemas.microsoft.com/office/drawing/2014/main" id="{7D889127-6DB0-A098-D3ED-A1E79844F761}"/>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
        <p:nvSpPr>
          <p:cNvPr id="8" name="TextBox 7">
            <a:extLst>
              <a:ext uri="{FF2B5EF4-FFF2-40B4-BE49-F238E27FC236}">
                <a16:creationId xmlns:a16="http://schemas.microsoft.com/office/drawing/2014/main" id="{93323F48-E25E-1335-6A24-DB0E10DB0901}"/>
              </a:ext>
            </a:extLst>
          </p:cNvPr>
          <p:cNvSpPr txBox="1"/>
          <p:nvPr/>
        </p:nvSpPr>
        <p:spPr>
          <a:xfrm>
            <a:off x="8483600" y="135374"/>
            <a:ext cx="3352800" cy="369332"/>
          </a:xfrm>
          <a:prstGeom prst="rect">
            <a:avLst/>
          </a:prstGeom>
          <a:noFill/>
        </p:spPr>
        <p:txBody>
          <a:bodyPr wrap="square">
            <a:spAutoFit/>
          </a:bodyPr>
          <a:lstStyle/>
          <a:p>
            <a:r>
              <a:rPr lang="en-GB" sz="1800" b="0" i="0" u="sng" strike="noStrike" baseline="0" dirty="0">
                <a:solidFill>
                  <a:schemeClr val="accent5"/>
                </a:solidFill>
                <a:latin typeface="Sassoon Primary"/>
                <a:ea typeface="Sassoon Primary"/>
                <a:cs typeface="Sassoon Primary"/>
              </a:rPr>
              <a:t>M</a:t>
            </a:r>
            <a:r>
              <a:rPr lang="en-GB" sz="1800" b="0" i="0" u="sng" strike="noStrike" baseline="0" dirty="0">
                <a:solidFill>
                  <a:srgbClr val="000000"/>
                </a:solidFill>
                <a:latin typeface="Sassoon Primary"/>
                <a:ea typeface="Sassoon Primary"/>
                <a:cs typeface="Sassoon Primary"/>
              </a:rPr>
              <a:t>onday 17th </a:t>
            </a:r>
            <a:r>
              <a:rPr lang="en-GB" sz="1800" b="0" i="0" u="sng" strike="noStrike" baseline="0" dirty="0">
                <a:solidFill>
                  <a:schemeClr val="accent5"/>
                </a:solidFill>
                <a:latin typeface="Sassoon Primary"/>
                <a:ea typeface="Sassoon Primary"/>
                <a:cs typeface="Sassoon Primary"/>
              </a:rPr>
              <a:t>N</a:t>
            </a:r>
            <a:r>
              <a:rPr lang="en-GB" sz="1800" b="0" i="0" u="sng" strike="noStrike" baseline="0" dirty="0">
                <a:solidFill>
                  <a:srgbClr val="000000"/>
                </a:solidFill>
                <a:latin typeface="Sassoon Primary"/>
                <a:ea typeface="Sassoon Primary"/>
                <a:cs typeface="Sassoon Primary"/>
              </a:rPr>
              <a:t>ovember 2025</a:t>
            </a:r>
            <a:endParaRPr lang="en-GB" sz="2400" u="sng" dirty="0"/>
          </a:p>
        </p:txBody>
      </p:sp>
    </p:spTree>
    <p:extLst>
      <p:ext uri="{BB962C8B-B14F-4D97-AF65-F5344CB8AC3E}">
        <p14:creationId xmlns:p14="http://schemas.microsoft.com/office/powerpoint/2010/main" val="24874113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C11CC7E-89B0-91CE-8A1A-EB507A60EACD}"/>
              </a:ext>
            </a:extLst>
          </p:cNvPr>
          <p:cNvSpPr txBox="1">
            <a:spLocks/>
          </p:cNvSpPr>
          <p:nvPr/>
        </p:nvSpPr>
        <p:spPr>
          <a:xfrm>
            <a:off x="1110343" y="813254"/>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000" dirty="0">
                <a:latin typeface="+mj-lt"/>
              </a:rPr>
              <a:t>In groups we are going to act out your animal asking to board the train. </a:t>
            </a:r>
          </a:p>
          <a:p>
            <a:pPr marL="0" indent="0">
              <a:buFont typeface="Arial" panose="020B0604020202020204" pitchFamily="34" charset="0"/>
              <a:buNone/>
            </a:pPr>
            <a:r>
              <a:rPr lang="en-GB" sz="4000" dirty="0">
                <a:latin typeface="+mj-lt"/>
              </a:rPr>
              <a:t>Why do they need to get on the train?</a:t>
            </a:r>
          </a:p>
        </p:txBody>
      </p:sp>
      <p:pic>
        <p:nvPicPr>
          <p:cNvPr id="5" name="Picture 4" descr="A group of animals in clothing&#10;&#10;Description automatically generated">
            <a:extLst>
              <a:ext uri="{FF2B5EF4-FFF2-40B4-BE49-F238E27FC236}">
                <a16:creationId xmlns:a16="http://schemas.microsoft.com/office/drawing/2014/main" id="{B15FF473-D8C0-8C56-98A1-76D4E55CBE17}"/>
              </a:ext>
            </a:extLst>
          </p:cNvPr>
          <p:cNvPicPr>
            <a:picLocks noChangeAspect="1"/>
          </p:cNvPicPr>
          <p:nvPr/>
        </p:nvPicPr>
        <p:blipFill>
          <a:blip r:embed="rId2"/>
          <a:srcRect t="47287" r="193" b="47"/>
          <a:stretch/>
        </p:blipFill>
        <p:spPr>
          <a:xfrm>
            <a:off x="2032981" y="2754123"/>
            <a:ext cx="8165778" cy="3218187"/>
          </a:xfrm>
          <a:prstGeom prst="rect">
            <a:avLst/>
          </a:prstGeom>
        </p:spPr>
      </p:pic>
      <p:sp>
        <p:nvSpPr>
          <p:cNvPr id="2" name="TextBox 1">
            <a:extLst>
              <a:ext uri="{FF2B5EF4-FFF2-40B4-BE49-F238E27FC236}">
                <a16:creationId xmlns:a16="http://schemas.microsoft.com/office/drawing/2014/main" id="{36A3FC6F-5FB2-385A-B71F-6A4403BEB594}"/>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
        <p:nvSpPr>
          <p:cNvPr id="6" name="TextBox 5">
            <a:extLst>
              <a:ext uri="{FF2B5EF4-FFF2-40B4-BE49-F238E27FC236}">
                <a16:creationId xmlns:a16="http://schemas.microsoft.com/office/drawing/2014/main" id="{02C1D464-6829-E15A-D478-B1FAC63F7158}"/>
              </a:ext>
            </a:extLst>
          </p:cNvPr>
          <p:cNvSpPr txBox="1"/>
          <p:nvPr/>
        </p:nvSpPr>
        <p:spPr>
          <a:xfrm>
            <a:off x="8483600" y="135374"/>
            <a:ext cx="3352800" cy="369332"/>
          </a:xfrm>
          <a:prstGeom prst="rect">
            <a:avLst/>
          </a:prstGeom>
          <a:noFill/>
        </p:spPr>
        <p:txBody>
          <a:bodyPr wrap="square">
            <a:spAutoFit/>
          </a:bodyPr>
          <a:lstStyle/>
          <a:p>
            <a:r>
              <a:rPr lang="en-GB" sz="1800" b="0" i="0" u="sng" strike="noStrike" baseline="0" dirty="0">
                <a:solidFill>
                  <a:schemeClr val="accent5"/>
                </a:solidFill>
                <a:latin typeface="Sassoon Primary"/>
                <a:ea typeface="Sassoon Primary"/>
                <a:cs typeface="Sassoon Primary"/>
              </a:rPr>
              <a:t>M</a:t>
            </a:r>
            <a:r>
              <a:rPr lang="en-GB" sz="1800" b="0" i="0" u="sng" strike="noStrike" baseline="0" dirty="0">
                <a:solidFill>
                  <a:srgbClr val="000000"/>
                </a:solidFill>
                <a:latin typeface="Sassoon Primary"/>
                <a:ea typeface="Sassoon Primary"/>
                <a:cs typeface="Sassoon Primary"/>
              </a:rPr>
              <a:t>onday 17th </a:t>
            </a:r>
            <a:r>
              <a:rPr lang="en-GB" sz="1800" b="0" i="0" u="sng" strike="noStrike" baseline="0" dirty="0">
                <a:solidFill>
                  <a:schemeClr val="accent5"/>
                </a:solidFill>
                <a:latin typeface="Sassoon Primary"/>
                <a:ea typeface="Sassoon Primary"/>
                <a:cs typeface="Sassoon Primary"/>
              </a:rPr>
              <a:t>N</a:t>
            </a:r>
            <a:r>
              <a:rPr lang="en-GB" sz="1800" b="0" i="0" u="sng" strike="noStrike" baseline="0" dirty="0">
                <a:solidFill>
                  <a:srgbClr val="000000"/>
                </a:solidFill>
                <a:latin typeface="Sassoon Primary"/>
                <a:ea typeface="Sassoon Primary"/>
                <a:cs typeface="Sassoon Primary"/>
              </a:rPr>
              <a:t>ovember 2025</a:t>
            </a:r>
            <a:endParaRPr lang="en-GB" sz="2400" u="sng" dirty="0"/>
          </a:p>
        </p:txBody>
      </p:sp>
    </p:spTree>
    <p:extLst>
      <p:ext uri="{BB962C8B-B14F-4D97-AF65-F5344CB8AC3E}">
        <p14:creationId xmlns:p14="http://schemas.microsoft.com/office/powerpoint/2010/main" val="6616616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2907DC-FF5B-7A2B-AE00-6EEECE89FF7A}"/>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0E11F8A3-D143-2F80-527A-85EA11664FD9}"/>
              </a:ext>
            </a:extLst>
          </p:cNvPr>
          <p:cNvPicPr>
            <a:picLocks noChangeAspect="1"/>
          </p:cNvPicPr>
          <p:nvPr/>
        </p:nvPicPr>
        <p:blipFill>
          <a:blip r:embed="rId2"/>
          <a:stretch>
            <a:fillRect/>
          </a:stretch>
        </p:blipFill>
        <p:spPr>
          <a:xfrm>
            <a:off x="838200" y="939433"/>
            <a:ext cx="10632964" cy="4198624"/>
          </a:xfrm>
          <a:prstGeom prst="rect">
            <a:avLst/>
          </a:prstGeom>
        </p:spPr>
      </p:pic>
      <p:sp>
        <p:nvSpPr>
          <p:cNvPr id="5" name="TextBox 4">
            <a:extLst>
              <a:ext uri="{FF2B5EF4-FFF2-40B4-BE49-F238E27FC236}">
                <a16:creationId xmlns:a16="http://schemas.microsoft.com/office/drawing/2014/main" id="{06B0F32B-E920-E331-8495-3C1B549057DD}"/>
              </a:ext>
            </a:extLst>
          </p:cNvPr>
          <p:cNvSpPr txBox="1"/>
          <p:nvPr/>
        </p:nvSpPr>
        <p:spPr>
          <a:xfrm>
            <a:off x="1012371" y="1139125"/>
            <a:ext cx="2754087" cy="2862322"/>
          </a:xfrm>
          <a:prstGeom prst="rect">
            <a:avLst/>
          </a:prstGeom>
          <a:noFill/>
        </p:spPr>
        <p:txBody>
          <a:bodyPr wrap="square" rtlCol="0">
            <a:spAutoFit/>
          </a:bodyPr>
          <a:lstStyle/>
          <a:p>
            <a:r>
              <a:rPr lang="en-GB" sz="3600"/>
              <a:t>Someone gets on their train.</a:t>
            </a:r>
          </a:p>
          <a:p>
            <a:r>
              <a:rPr lang="en-GB" sz="3600"/>
              <a:t>“oi, get off our train.”</a:t>
            </a:r>
          </a:p>
        </p:txBody>
      </p:sp>
      <p:sp>
        <p:nvSpPr>
          <p:cNvPr id="6" name="TextBox 5">
            <a:extLst>
              <a:ext uri="{FF2B5EF4-FFF2-40B4-BE49-F238E27FC236}">
                <a16:creationId xmlns:a16="http://schemas.microsoft.com/office/drawing/2014/main" id="{FE3EAE5E-3493-81F6-D219-693090720E03}"/>
              </a:ext>
            </a:extLst>
          </p:cNvPr>
          <p:cNvSpPr txBox="1"/>
          <p:nvPr/>
        </p:nvSpPr>
        <p:spPr>
          <a:xfrm>
            <a:off x="4876801" y="1139126"/>
            <a:ext cx="2181608" cy="2862322"/>
          </a:xfrm>
          <a:prstGeom prst="rect">
            <a:avLst/>
          </a:prstGeom>
          <a:noFill/>
        </p:spPr>
        <p:txBody>
          <a:bodyPr wrap="square" rtlCol="0">
            <a:spAutoFit/>
          </a:bodyPr>
          <a:lstStyle/>
          <a:p>
            <a:r>
              <a:rPr lang="en-GB" sz="3600"/>
              <a:t>The animal gives a reason to stay</a:t>
            </a:r>
          </a:p>
        </p:txBody>
      </p:sp>
      <p:sp>
        <p:nvSpPr>
          <p:cNvPr id="7" name="TextBox 6">
            <a:extLst>
              <a:ext uri="{FF2B5EF4-FFF2-40B4-BE49-F238E27FC236}">
                <a16:creationId xmlns:a16="http://schemas.microsoft.com/office/drawing/2014/main" id="{9A5B6E35-9699-4086-2D61-B83F344DB15A}"/>
              </a:ext>
            </a:extLst>
          </p:cNvPr>
          <p:cNvSpPr txBox="1"/>
          <p:nvPr/>
        </p:nvSpPr>
        <p:spPr>
          <a:xfrm>
            <a:off x="8564679" y="1416124"/>
            <a:ext cx="3080656" cy="2308324"/>
          </a:xfrm>
          <a:prstGeom prst="rect">
            <a:avLst/>
          </a:prstGeom>
          <a:noFill/>
        </p:spPr>
        <p:txBody>
          <a:bodyPr wrap="square" rtlCol="0">
            <a:spAutoFit/>
          </a:bodyPr>
          <a:lstStyle/>
          <a:p>
            <a:r>
              <a:rPr lang="en-GB" sz="3600"/>
              <a:t>The weather changes and they have some fun</a:t>
            </a:r>
          </a:p>
        </p:txBody>
      </p:sp>
      <p:sp>
        <p:nvSpPr>
          <p:cNvPr id="8" name="TextBox 7">
            <a:extLst>
              <a:ext uri="{FF2B5EF4-FFF2-40B4-BE49-F238E27FC236}">
                <a16:creationId xmlns:a16="http://schemas.microsoft.com/office/drawing/2014/main" id="{E6AA243F-7057-0D42-5A53-A21E18333605}"/>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
        <p:nvSpPr>
          <p:cNvPr id="9" name="TextBox 8">
            <a:extLst>
              <a:ext uri="{FF2B5EF4-FFF2-40B4-BE49-F238E27FC236}">
                <a16:creationId xmlns:a16="http://schemas.microsoft.com/office/drawing/2014/main" id="{0208365F-72F4-3A07-A742-04405ED13C42}"/>
              </a:ext>
            </a:extLst>
          </p:cNvPr>
          <p:cNvSpPr txBox="1"/>
          <p:nvPr/>
        </p:nvSpPr>
        <p:spPr>
          <a:xfrm>
            <a:off x="8483600" y="135374"/>
            <a:ext cx="3352800" cy="369332"/>
          </a:xfrm>
          <a:prstGeom prst="rect">
            <a:avLst/>
          </a:prstGeom>
          <a:noFill/>
        </p:spPr>
        <p:txBody>
          <a:bodyPr wrap="square">
            <a:spAutoFit/>
          </a:bodyPr>
          <a:lstStyle/>
          <a:p>
            <a:r>
              <a:rPr lang="en-GB" sz="1800" b="0" i="0" u="sng" strike="noStrike" baseline="0" dirty="0">
                <a:solidFill>
                  <a:schemeClr val="accent5"/>
                </a:solidFill>
                <a:latin typeface="Sassoon Primary"/>
                <a:ea typeface="Sassoon Primary"/>
                <a:cs typeface="Sassoon Primary"/>
              </a:rPr>
              <a:t>M</a:t>
            </a:r>
            <a:r>
              <a:rPr lang="en-GB" sz="1800" b="0" i="0" u="sng" strike="noStrike" baseline="0" dirty="0">
                <a:solidFill>
                  <a:srgbClr val="000000"/>
                </a:solidFill>
                <a:latin typeface="Sassoon Primary"/>
                <a:ea typeface="Sassoon Primary"/>
                <a:cs typeface="Sassoon Primary"/>
              </a:rPr>
              <a:t>onday 17th </a:t>
            </a:r>
            <a:r>
              <a:rPr lang="en-GB" sz="1800" b="0" i="0" u="sng" strike="noStrike" baseline="0" dirty="0">
                <a:solidFill>
                  <a:schemeClr val="accent5"/>
                </a:solidFill>
                <a:latin typeface="Sassoon Primary"/>
                <a:ea typeface="Sassoon Primary"/>
                <a:cs typeface="Sassoon Primary"/>
              </a:rPr>
              <a:t>N</a:t>
            </a:r>
            <a:r>
              <a:rPr lang="en-GB" sz="1800" b="0" i="0" u="sng" strike="noStrike" baseline="0" dirty="0">
                <a:solidFill>
                  <a:srgbClr val="000000"/>
                </a:solidFill>
                <a:latin typeface="Sassoon Primary"/>
                <a:ea typeface="Sassoon Primary"/>
                <a:cs typeface="Sassoon Primary"/>
              </a:rPr>
              <a:t>ovember 2025</a:t>
            </a:r>
            <a:endParaRPr lang="en-GB" sz="2400" u="sng" dirty="0"/>
          </a:p>
        </p:txBody>
      </p:sp>
    </p:spTree>
    <p:extLst>
      <p:ext uri="{BB962C8B-B14F-4D97-AF65-F5344CB8AC3E}">
        <p14:creationId xmlns:p14="http://schemas.microsoft.com/office/powerpoint/2010/main" val="25696938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CA7EA-A88F-17E2-C6E8-A646C7605D21}"/>
              </a:ext>
            </a:extLst>
          </p:cNvPr>
          <p:cNvSpPr>
            <a:spLocks noGrp="1"/>
          </p:cNvSpPr>
          <p:nvPr>
            <p:ph type="title"/>
          </p:nvPr>
        </p:nvSpPr>
        <p:spPr>
          <a:xfrm>
            <a:off x="2711669" y="137785"/>
            <a:ext cx="10515600" cy="1325563"/>
          </a:xfrm>
        </p:spPr>
        <p:txBody>
          <a:bodyPr/>
          <a:lstStyle/>
          <a:p>
            <a:r>
              <a:rPr lang="en-GB" dirty="0"/>
              <a:t>Your task:</a:t>
            </a:r>
          </a:p>
        </p:txBody>
      </p:sp>
      <p:sp>
        <p:nvSpPr>
          <p:cNvPr id="3" name="Content Placeholder 2">
            <a:extLst>
              <a:ext uri="{FF2B5EF4-FFF2-40B4-BE49-F238E27FC236}">
                <a16:creationId xmlns:a16="http://schemas.microsoft.com/office/drawing/2014/main" id="{64D8B830-346D-6E41-9085-632957F7FF5F}"/>
              </a:ext>
            </a:extLst>
          </p:cNvPr>
          <p:cNvSpPr>
            <a:spLocks noGrp="1"/>
          </p:cNvSpPr>
          <p:nvPr>
            <p:ph idx="1"/>
          </p:nvPr>
        </p:nvSpPr>
        <p:spPr>
          <a:xfrm>
            <a:off x="5532845" y="556264"/>
            <a:ext cx="10515600" cy="759391"/>
          </a:xfrm>
        </p:spPr>
        <p:txBody>
          <a:bodyPr>
            <a:normAutofit/>
          </a:bodyPr>
          <a:lstStyle/>
          <a:p>
            <a:pPr marL="0" indent="0">
              <a:buNone/>
            </a:pPr>
            <a:r>
              <a:rPr lang="en-GB" sz="3200" dirty="0">
                <a:latin typeface="Century Gothic" panose="020B0502020202020204" pitchFamily="34" charset="0"/>
              </a:rPr>
              <a:t>Order the events of the story </a:t>
            </a:r>
          </a:p>
        </p:txBody>
      </p:sp>
      <p:pic>
        <p:nvPicPr>
          <p:cNvPr id="4" name="Picture 3">
            <a:extLst>
              <a:ext uri="{FF2B5EF4-FFF2-40B4-BE49-F238E27FC236}">
                <a16:creationId xmlns:a16="http://schemas.microsoft.com/office/drawing/2014/main" id="{F909C97F-63F1-4E7B-6A17-FB8D80345926}"/>
              </a:ext>
            </a:extLst>
          </p:cNvPr>
          <p:cNvPicPr>
            <a:picLocks noChangeAspect="1"/>
          </p:cNvPicPr>
          <p:nvPr/>
        </p:nvPicPr>
        <p:blipFill>
          <a:blip r:embed="rId2"/>
          <a:stretch>
            <a:fillRect/>
          </a:stretch>
        </p:blipFill>
        <p:spPr>
          <a:xfrm>
            <a:off x="4045455" y="1073055"/>
            <a:ext cx="3782850" cy="2874398"/>
          </a:xfrm>
          <a:prstGeom prst="rect">
            <a:avLst/>
          </a:prstGeom>
        </p:spPr>
      </p:pic>
      <p:pic>
        <p:nvPicPr>
          <p:cNvPr id="5" name="Content Placeholder 3" descr="A drawing of a tiger&#10;&#10;Description automatically generated">
            <a:extLst>
              <a:ext uri="{FF2B5EF4-FFF2-40B4-BE49-F238E27FC236}">
                <a16:creationId xmlns:a16="http://schemas.microsoft.com/office/drawing/2014/main" id="{AC30F23E-DF4C-6133-2C3D-0BB7A067CF8D}"/>
              </a:ext>
            </a:extLst>
          </p:cNvPr>
          <p:cNvPicPr>
            <a:picLocks noChangeAspect="1"/>
          </p:cNvPicPr>
          <p:nvPr/>
        </p:nvPicPr>
        <p:blipFill>
          <a:blip r:embed="rId3"/>
          <a:stretch>
            <a:fillRect/>
          </a:stretch>
        </p:blipFill>
        <p:spPr>
          <a:xfrm>
            <a:off x="318511" y="4260371"/>
            <a:ext cx="3467739" cy="2355945"/>
          </a:xfrm>
          <a:prstGeom prst="rect">
            <a:avLst/>
          </a:prstGeom>
        </p:spPr>
      </p:pic>
      <p:pic>
        <p:nvPicPr>
          <p:cNvPr id="6" name="Picture 5" descr="A group of animals standing on a train&#10;&#10;Description automatically generated">
            <a:extLst>
              <a:ext uri="{FF2B5EF4-FFF2-40B4-BE49-F238E27FC236}">
                <a16:creationId xmlns:a16="http://schemas.microsoft.com/office/drawing/2014/main" id="{242CBE07-4F53-0111-0ED2-B795A10F89D7}"/>
              </a:ext>
            </a:extLst>
          </p:cNvPr>
          <p:cNvPicPr>
            <a:picLocks noChangeAspect="1"/>
          </p:cNvPicPr>
          <p:nvPr/>
        </p:nvPicPr>
        <p:blipFill>
          <a:blip r:embed="rId4"/>
          <a:stretch>
            <a:fillRect/>
          </a:stretch>
        </p:blipFill>
        <p:spPr>
          <a:xfrm>
            <a:off x="8052845" y="1094826"/>
            <a:ext cx="3894866" cy="2745783"/>
          </a:xfrm>
          <a:prstGeom prst="rect">
            <a:avLst/>
          </a:prstGeom>
        </p:spPr>
      </p:pic>
      <p:pic>
        <p:nvPicPr>
          <p:cNvPr id="7" name="Content Placeholder 3" descr="A drawing of a person&amp;#39;s shadow&#10;&#10;Description automatically generated">
            <a:extLst>
              <a:ext uri="{FF2B5EF4-FFF2-40B4-BE49-F238E27FC236}">
                <a16:creationId xmlns:a16="http://schemas.microsoft.com/office/drawing/2014/main" id="{2D0788EF-28BD-9F57-4687-DDCFC2670C1D}"/>
              </a:ext>
            </a:extLst>
          </p:cNvPr>
          <p:cNvPicPr>
            <a:picLocks noChangeAspect="1"/>
          </p:cNvPicPr>
          <p:nvPr/>
        </p:nvPicPr>
        <p:blipFill>
          <a:blip r:embed="rId5"/>
          <a:stretch>
            <a:fillRect/>
          </a:stretch>
        </p:blipFill>
        <p:spPr>
          <a:xfrm>
            <a:off x="119649" y="1072682"/>
            <a:ext cx="3813536" cy="2874398"/>
          </a:xfrm>
          <a:prstGeom prst="rect">
            <a:avLst/>
          </a:prstGeom>
        </p:spPr>
      </p:pic>
      <p:pic>
        <p:nvPicPr>
          <p:cNvPr id="8" name="Picture 7">
            <a:extLst>
              <a:ext uri="{FF2B5EF4-FFF2-40B4-BE49-F238E27FC236}">
                <a16:creationId xmlns:a16="http://schemas.microsoft.com/office/drawing/2014/main" id="{AE6525CA-743D-3E73-8B9B-AE0BF49BA62A}"/>
              </a:ext>
            </a:extLst>
          </p:cNvPr>
          <p:cNvPicPr>
            <a:picLocks noChangeAspect="1"/>
          </p:cNvPicPr>
          <p:nvPr/>
        </p:nvPicPr>
        <p:blipFill>
          <a:blip r:embed="rId6"/>
          <a:stretch>
            <a:fillRect/>
          </a:stretch>
        </p:blipFill>
        <p:spPr>
          <a:xfrm>
            <a:off x="4045455" y="4241712"/>
            <a:ext cx="3467739" cy="2602542"/>
          </a:xfrm>
          <a:prstGeom prst="rect">
            <a:avLst/>
          </a:prstGeom>
        </p:spPr>
      </p:pic>
      <p:sp>
        <p:nvSpPr>
          <p:cNvPr id="9" name="TextBox 8">
            <a:extLst>
              <a:ext uri="{FF2B5EF4-FFF2-40B4-BE49-F238E27FC236}">
                <a16:creationId xmlns:a16="http://schemas.microsoft.com/office/drawing/2014/main" id="{63A56AC6-8709-ED52-408B-DD3D9DFB221B}"/>
              </a:ext>
            </a:extLst>
          </p:cNvPr>
          <p:cNvSpPr txBox="1"/>
          <p:nvPr/>
        </p:nvSpPr>
        <p:spPr>
          <a:xfrm>
            <a:off x="7828305" y="4114800"/>
            <a:ext cx="4045184" cy="1754326"/>
          </a:xfrm>
          <a:prstGeom prst="rect">
            <a:avLst/>
          </a:prstGeom>
          <a:noFill/>
        </p:spPr>
        <p:txBody>
          <a:bodyPr wrap="square" rtlCol="0">
            <a:spAutoFit/>
          </a:bodyPr>
          <a:lstStyle/>
          <a:p>
            <a:r>
              <a:rPr lang="en-GB" sz="3600">
                <a:latin typeface="Century Gothic" panose="020B0502020202020204" pitchFamily="34" charset="0"/>
              </a:rPr>
              <a:t>What is going to happen next in the story?</a:t>
            </a:r>
          </a:p>
        </p:txBody>
      </p:sp>
      <p:sp>
        <p:nvSpPr>
          <p:cNvPr id="10" name="TextBox 9">
            <a:extLst>
              <a:ext uri="{FF2B5EF4-FFF2-40B4-BE49-F238E27FC236}">
                <a16:creationId xmlns:a16="http://schemas.microsoft.com/office/drawing/2014/main" id="{C62C9121-CB1A-A824-0269-6C34B0054D1A}"/>
              </a:ext>
            </a:extLst>
          </p:cNvPr>
          <p:cNvSpPr txBox="1"/>
          <p:nvPr/>
        </p:nvSpPr>
        <p:spPr>
          <a:xfrm>
            <a:off x="101600" y="45522"/>
            <a:ext cx="6096000" cy="369332"/>
          </a:xfrm>
          <a:prstGeom prst="rect">
            <a:avLst/>
          </a:prstGeom>
          <a:noFill/>
        </p:spPr>
        <p:txBody>
          <a:bodyPr wrap="square">
            <a:spAutoFit/>
          </a:bodyPr>
          <a:lstStyle/>
          <a:p>
            <a:r>
              <a:rPr lang="en-US" sz="1800" dirty="0"/>
              <a:t>TBAT: </a:t>
            </a:r>
            <a:r>
              <a:rPr lang="en-US" sz="1800" dirty="0" err="1"/>
              <a:t>recognise</a:t>
            </a:r>
            <a:r>
              <a:rPr lang="en-US" sz="1800" dirty="0"/>
              <a:t> the structure of a story</a:t>
            </a:r>
            <a:endParaRPr lang="en-GB" dirty="0"/>
          </a:p>
        </p:txBody>
      </p:sp>
      <p:sp>
        <p:nvSpPr>
          <p:cNvPr id="11" name="TextBox 10">
            <a:extLst>
              <a:ext uri="{FF2B5EF4-FFF2-40B4-BE49-F238E27FC236}">
                <a16:creationId xmlns:a16="http://schemas.microsoft.com/office/drawing/2014/main" id="{3649AFC7-F099-C1A7-98DB-54614D5E9832}"/>
              </a:ext>
            </a:extLst>
          </p:cNvPr>
          <p:cNvSpPr txBox="1"/>
          <p:nvPr/>
        </p:nvSpPr>
        <p:spPr>
          <a:xfrm>
            <a:off x="7077206" y="193109"/>
            <a:ext cx="6096000"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0" i="0" u="sng" strike="noStrike" baseline="0" dirty="0">
                <a:solidFill>
                  <a:schemeClr val="accent5"/>
                </a:solidFill>
                <a:latin typeface="Sassoon Primary"/>
                <a:ea typeface="Sassoon Primary"/>
                <a:cs typeface="Sassoon Primary"/>
              </a:rPr>
              <a:t>M</a:t>
            </a:r>
            <a:r>
              <a:rPr lang="en-GB" sz="2000" b="0" i="0" u="sng" strike="noStrike" baseline="0" dirty="0">
                <a:solidFill>
                  <a:srgbClr val="000000"/>
                </a:solidFill>
                <a:latin typeface="Sassoon Primary"/>
                <a:ea typeface="Sassoon Primary"/>
                <a:cs typeface="Sassoon Primary"/>
              </a:rPr>
              <a:t>onday 17th </a:t>
            </a:r>
            <a:r>
              <a:rPr lang="en-GB" sz="2000" b="0" i="0" u="sng" strike="noStrike" baseline="0" dirty="0">
                <a:solidFill>
                  <a:schemeClr val="accent5"/>
                </a:solidFill>
                <a:latin typeface="Sassoon Primary"/>
                <a:ea typeface="Sassoon Primary"/>
                <a:cs typeface="Sassoon Primary"/>
              </a:rPr>
              <a:t>N</a:t>
            </a:r>
            <a:r>
              <a:rPr lang="en-GB" sz="2000" b="0" i="0" u="sng" strike="noStrike" baseline="0" dirty="0">
                <a:solidFill>
                  <a:srgbClr val="000000"/>
                </a:solidFill>
                <a:latin typeface="Sassoon Primary"/>
                <a:ea typeface="Sassoon Primary"/>
                <a:cs typeface="Sassoon Primary"/>
              </a:rPr>
              <a:t>ovember 2025</a:t>
            </a:r>
            <a:endParaRPr lang="en-GB" sz="2800" u="sng" dirty="0"/>
          </a:p>
          <a:p>
            <a:pPr algn="ctr"/>
            <a:endParaRPr lang="en-GB" dirty="0"/>
          </a:p>
        </p:txBody>
      </p:sp>
    </p:spTree>
    <p:extLst>
      <p:ext uri="{BB962C8B-B14F-4D97-AF65-F5344CB8AC3E}">
        <p14:creationId xmlns:p14="http://schemas.microsoft.com/office/powerpoint/2010/main" val="2943457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746FD-0A0E-2BD2-0224-B3B8A57EF4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AFE567-42D4-4238-58AE-3109B33D6C90}"/>
              </a:ext>
            </a:extLst>
          </p:cNvPr>
          <p:cNvSpPr>
            <a:spLocks noGrp="1"/>
          </p:cNvSpPr>
          <p:nvPr>
            <p:ph type="title"/>
          </p:nvPr>
        </p:nvSpPr>
        <p:spPr/>
        <p:txBody>
          <a:bodyPr/>
          <a:lstStyle/>
          <a:p>
            <a:r>
              <a:rPr lang="en-US">
                <a:latin typeface="Sassoon Primary"/>
              </a:rPr>
              <a:t>Independent Challenges:</a:t>
            </a:r>
          </a:p>
        </p:txBody>
      </p:sp>
      <p:sp>
        <p:nvSpPr>
          <p:cNvPr id="4" name="Rectangle 3">
            <a:extLst>
              <a:ext uri="{FF2B5EF4-FFF2-40B4-BE49-F238E27FC236}">
                <a16:creationId xmlns:a16="http://schemas.microsoft.com/office/drawing/2014/main" id="{248E0E80-B38F-6395-424A-12EE0FA34254}"/>
              </a:ext>
            </a:extLst>
          </p:cNvPr>
          <p:cNvSpPr/>
          <p:nvPr/>
        </p:nvSpPr>
        <p:spPr>
          <a:xfrm>
            <a:off x="476249" y="1523999"/>
            <a:ext cx="11120437" cy="52149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C9F918F3-7691-6BA4-842A-D1592E4DA6B7}"/>
              </a:ext>
            </a:extLst>
          </p:cNvPr>
          <p:cNvCxnSpPr/>
          <p:nvPr/>
        </p:nvCxnSpPr>
        <p:spPr>
          <a:xfrm>
            <a:off x="5534025" y="1524000"/>
            <a:ext cx="57150" cy="521017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283023B0-2223-5054-90AC-4DFE60705371}"/>
              </a:ext>
            </a:extLst>
          </p:cNvPr>
          <p:cNvCxnSpPr>
            <a:cxnSpLocks/>
          </p:cNvCxnSpPr>
          <p:nvPr/>
        </p:nvCxnSpPr>
        <p:spPr>
          <a:xfrm flipV="1">
            <a:off x="476250" y="4276724"/>
            <a:ext cx="11115675" cy="1905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B9CB3AE-D347-89D5-C77D-1D75A362B8A4}"/>
              </a:ext>
            </a:extLst>
          </p:cNvPr>
          <p:cNvSpPr txBox="1"/>
          <p:nvPr/>
        </p:nvSpPr>
        <p:spPr>
          <a:xfrm>
            <a:off x="1426368" y="152638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Narrative Zone</a:t>
            </a:r>
          </a:p>
        </p:txBody>
      </p:sp>
      <p:sp>
        <p:nvSpPr>
          <p:cNvPr id="8" name="TextBox 7">
            <a:extLst>
              <a:ext uri="{FF2B5EF4-FFF2-40B4-BE49-F238E27FC236}">
                <a16:creationId xmlns:a16="http://schemas.microsoft.com/office/drawing/2014/main" id="{6924658B-6ACF-299C-6878-6C63F1F9517B}"/>
              </a:ext>
            </a:extLst>
          </p:cNvPr>
          <p:cNvSpPr txBox="1"/>
          <p:nvPr/>
        </p:nvSpPr>
        <p:spPr>
          <a:xfrm>
            <a:off x="1427654" y="430459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Enquiry Zone</a:t>
            </a:r>
          </a:p>
        </p:txBody>
      </p:sp>
      <p:sp>
        <p:nvSpPr>
          <p:cNvPr id="9" name="TextBox 8">
            <a:extLst>
              <a:ext uri="{FF2B5EF4-FFF2-40B4-BE49-F238E27FC236}">
                <a16:creationId xmlns:a16="http://schemas.microsoft.com/office/drawing/2014/main" id="{A6ADC227-1371-5F8C-09EE-1B830BCBDA48}"/>
              </a:ext>
            </a:extLst>
          </p:cNvPr>
          <p:cNvSpPr txBox="1"/>
          <p:nvPr/>
        </p:nvSpPr>
        <p:spPr>
          <a:xfrm>
            <a:off x="7008017" y="15263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Sassoon Primary"/>
              </a:rPr>
              <a:t>Maths</a:t>
            </a:r>
            <a:r>
              <a:rPr lang="en-US" sz="2800">
                <a:latin typeface="Sassoon Primary"/>
              </a:rPr>
              <a:t> Zone</a:t>
            </a:r>
          </a:p>
        </p:txBody>
      </p:sp>
      <p:sp>
        <p:nvSpPr>
          <p:cNvPr id="10" name="TextBox 9">
            <a:extLst>
              <a:ext uri="{FF2B5EF4-FFF2-40B4-BE49-F238E27FC236}">
                <a16:creationId xmlns:a16="http://schemas.microsoft.com/office/drawing/2014/main" id="{50992732-78CE-2649-C0CE-324F169C8C81}"/>
              </a:ext>
            </a:extLst>
          </p:cNvPr>
          <p:cNvSpPr txBox="1"/>
          <p:nvPr/>
        </p:nvSpPr>
        <p:spPr>
          <a:xfrm>
            <a:off x="6585828" y="4304591"/>
            <a:ext cx="37028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Creative Zone</a:t>
            </a:r>
          </a:p>
          <a:p>
            <a:endParaRPr lang="en-US" sz="2800">
              <a:latin typeface="Sassoon Primary"/>
            </a:endParaRPr>
          </a:p>
        </p:txBody>
      </p:sp>
      <p:sp>
        <p:nvSpPr>
          <p:cNvPr id="3" name="TextBox 2">
            <a:extLst>
              <a:ext uri="{FF2B5EF4-FFF2-40B4-BE49-F238E27FC236}">
                <a16:creationId xmlns:a16="http://schemas.microsoft.com/office/drawing/2014/main" id="{23A9EFDC-D703-BC06-084E-316C55F3C497}"/>
              </a:ext>
            </a:extLst>
          </p:cNvPr>
          <p:cNvSpPr txBox="1"/>
          <p:nvPr/>
        </p:nvSpPr>
        <p:spPr>
          <a:xfrm>
            <a:off x="8234064" y="4963390"/>
            <a:ext cx="28546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latin typeface="Sassoon Primary"/>
              </a:rPr>
              <a:t>Cutting skills</a:t>
            </a:r>
          </a:p>
        </p:txBody>
      </p:sp>
      <p:pic>
        <p:nvPicPr>
          <p:cNvPr id="11" name="Picture 10" descr="A set of black and white lines&#10;&#10;AI-generated content may be incorrect.">
            <a:extLst>
              <a:ext uri="{FF2B5EF4-FFF2-40B4-BE49-F238E27FC236}">
                <a16:creationId xmlns:a16="http://schemas.microsoft.com/office/drawing/2014/main" id="{969AEEC6-E3FA-0A19-4D35-26061F9568D1}"/>
              </a:ext>
            </a:extLst>
          </p:cNvPr>
          <p:cNvPicPr>
            <a:picLocks noChangeAspect="1"/>
          </p:cNvPicPr>
          <p:nvPr/>
        </p:nvPicPr>
        <p:blipFill>
          <a:blip r:embed="rId3"/>
          <a:stretch>
            <a:fillRect/>
          </a:stretch>
        </p:blipFill>
        <p:spPr>
          <a:xfrm>
            <a:off x="6210043" y="4834709"/>
            <a:ext cx="1357700" cy="1791473"/>
          </a:xfrm>
          <a:prstGeom prst="rect">
            <a:avLst/>
          </a:prstGeom>
        </p:spPr>
      </p:pic>
      <p:pic>
        <p:nvPicPr>
          <p:cNvPr id="12" name="Picture 11">
            <a:extLst>
              <a:ext uri="{FF2B5EF4-FFF2-40B4-BE49-F238E27FC236}">
                <a16:creationId xmlns:a16="http://schemas.microsoft.com/office/drawing/2014/main" id="{123DF1DF-93D5-4BA7-D647-4B5A878655F6}"/>
              </a:ext>
            </a:extLst>
          </p:cNvPr>
          <p:cNvPicPr>
            <a:picLocks noChangeAspect="1"/>
          </p:cNvPicPr>
          <p:nvPr/>
        </p:nvPicPr>
        <p:blipFill>
          <a:blip r:embed="rId4"/>
          <a:stretch>
            <a:fillRect/>
          </a:stretch>
        </p:blipFill>
        <p:spPr>
          <a:xfrm>
            <a:off x="5802012" y="2053667"/>
            <a:ext cx="2400300" cy="1762125"/>
          </a:xfrm>
          <a:prstGeom prst="rect">
            <a:avLst/>
          </a:prstGeom>
        </p:spPr>
      </p:pic>
      <p:sp>
        <p:nvSpPr>
          <p:cNvPr id="13" name="TextBox 12">
            <a:extLst>
              <a:ext uri="{FF2B5EF4-FFF2-40B4-BE49-F238E27FC236}">
                <a16:creationId xmlns:a16="http://schemas.microsoft.com/office/drawing/2014/main" id="{7C20CFDC-8937-722E-A9BB-E31032EC074F}"/>
              </a:ext>
            </a:extLst>
          </p:cNvPr>
          <p:cNvSpPr txBox="1"/>
          <p:nvPr/>
        </p:nvSpPr>
        <p:spPr>
          <a:xfrm>
            <a:off x="8459181" y="2151758"/>
            <a:ext cx="291197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rPr>
              <a:t>Use the part whole model to practise addition and subtraction to 20.</a:t>
            </a:r>
          </a:p>
        </p:txBody>
      </p:sp>
      <p:sp>
        <p:nvSpPr>
          <p:cNvPr id="14" name="TextBox 13">
            <a:extLst>
              <a:ext uri="{FF2B5EF4-FFF2-40B4-BE49-F238E27FC236}">
                <a16:creationId xmlns:a16="http://schemas.microsoft.com/office/drawing/2014/main" id="{AE9C8F95-E557-7258-8304-383AA6EAC584}"/>
              </a:ext>
            </a:extLst>
          </p:cNvPr>
          <p:cNvSpPr txBox="1"/>
          <p:nvPr/>
        </p:nvSpPr>
        <p:spPr>
          <a:xfrm>
            <a:off x="618226" y="2078355"/>
            <a:ext cx="2427514" cy="15696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Sassoon Primary"/>
                <a:ea typeface="Calibri" panose="020F0502020204030204" pitchFamily="34" charset="0"/>
                <a:cs typeface="Calibri"/>
              </a:rPr>
              <a:t>Where would you go if you had a free train ticket and why?</a:t>
            </a:r>
          </a:p>
        </p:txBody>
      </p:sp>
      <p:pic>
        <p:nvPicPr>
          <p:cNvPr id="15" name="Picture 14">
            <a:extLst>
              <a:ext uri="{FF2B5EF4-FFF2-40B4-BE49-F238E27FC236}">
                <a16:creationId xmlns:a16="http://schemas.microsoft.com/office/drawing/2014/main" id="{331E48A1-2D82-798A-C313-961EA6066301}"/>
              </a:ext>
            </a:extLst>
          </p:cNvPr>
          <p:cNvPicPr>
            <a:picLocks noChangeAspect="1"/>
          </p:cNvPicPr>
          <p:nvPr/>
        </p:nvPicPr>
        <p:blipFill>
          <a:blip r:embed="rId5"/>
          <a:stretch>
            <a:fillRect/>
          </a:stretch>
        </p:blipFill>
        <p:spPr>
          <a:xfrm>
            <a:off x="3148922" y="2216289"/>
            <a:ext cx="2313215" cy="1641833"/>
          </a:xfrm>
          <a:prstGeom prst="rect">
            <a:avLst/>
          </a:prstGeom>
        </p:spPr>
      </p:pic>
      <p:sp>
        <p:nvSpPr>
          <p:cNvPr id="16" name="TextBox 15">
            <a:extLst>
              <a:ext uri="{FF2B5EF4-FFF2-40B4-BE49-F238E27FC236}">
                <a16:creationId xmlns:a16="http://schemas.microsoft.com/office/drawing/2014/main" id="{C53750F5-C503-9185-1D79-0A32CE940F0A}"/>
              </a:ext>
            </a:extLst>
          </p:cNvPr>
          <p:cNvSpPr txBox="1"/>
          <p:nvPr/>
        </p:nvSpPr>
        <p:spPr>
          <a:xfrm>
            <a:off x="547335" y="5033722"/>
            <a:ext cx="338137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Sassoon Primary"/>
              </a:rPr>
              <a:t>What materials/ resources can you use to build a train?</a:t>
            </a:r>
          </a:p>
        </p:txBody>
      </p:sp>
      <p:pic>
        <p:nvPicPr>
          <p:cNvPr id="18" name="Picture 17">
            <a:extLst>
              <a:ext uri="{FF2B5EF4-FFF2-40B4-BE49-F238E27FC236}">
                <a16:creationId xmlns:a16="http://schemas.microsoft.com/office/drawing/2014/main" id="{B92DB3B7-9C91-6165-4B4A-E05FDF2F5A19}"/>
              </a:ext>
            </a:extLst>
          </p:cNvPr>
          <p:cNvPicPr>
            <a:picLocks noChangeAspect="1"/>
          </p:cNvPicPr>
          <p:nvPr/>
        </p:nvPicPr>
        <p:blipFill>
          <a:blip r:embed="rId6"/>
          <a:stretch>
            <a:fillRect/>
          </a:stretch>
        </p:blipFill>
        <p:spPr>
          <a:xfrm>
            <a:off x="3507279" y="5860746"/>
            <a:ext cx="1781894" cy="579216"/>
          </a:xfrm>
          <a:prstGeom prst="rect">
            <a:avLst/>
          </a:prstGeom>
        </p:spPr>
      </p:pic>
      <p:sp>
        <p:nvSpPr>
          <p:cNvPr id="20" name="TextBox 19">
            <a:extLst>
              <a:ext uri="{FF2B5EF4-FFF2-40B4-BE49-F238E27FC236}">
                <a16:creationId xmlns:a16="http://schemas.microsoft.com/office/drawing/2014/main" id="{7DD493E0-766A-B136-6288-14A1949F7005}"/>
              </a:ext>
            </a:extLst>
          </p:cNvPr>
          <p:cNvSpPr txBox="1"/>
          <p:nvPr/>
        </p:nvSpPr>
        <p:spPr>
          <a:xfrm>
            <a:off x="7077206" y="193109"/>
            <a:ext cx="609600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0" i="0" u="sng" strike="noStrike" baseline="0" dirty="0">
                <a:solidFill>
                  <a:schemeClr val="accent5"/>
                </a:solidFill>
                <a:latin typeface="Sassoon Primary"/>
                <a:ea typeface="Sassoon Primary"/>
                <a:cs typeface="Sassoon Primary"/>
              </a:rPr>
              <a:t>M</a:t>
            </a:r>
            <a:r>
              <a:rPr lang="en-GB" sz="2800" b="0" i="0" u="sng" strike="noStrike" baseline="0" dirty="0">
                <a:solidFill>
                  <a:srgbClr val="000000"/>
                </a:solidFill>
                <a:latin typeface="Sassoon Primary"/>
                <a:ea typeface="Sassoon Primary"/>
                <a:cs typeface="Sassoon Primary"/>
              </a:rPr>
              <a:t>onday 17th </a:t>
            </a:r>
            <a:r>
              <a:rPr lang="en-GB" sz="2800" b="0" i="0" u="sng" strike="noStrike" baseline="0" dirty="0">
                <a:solidFill>
                  <a:schemeClr val="accent5"/>
                </a:solidFill>
                <a:latin typeface="Sassoon Primary"/>
                <a:ea typeface="Sassoon Primary"/>
                <a:cs typeface="Sassoon Primary"/>
              </a:rPr>
              <a:t>N</a:t>
            </a:r>
            <a:r>
              <a:rPr lang="en-GB" sz="2800" b="0" i="0" u="sng" strike="noStrike" baseline="0" dirty="0">
                <a:solidFill>
                  <a:srgbClr val="000000"/>
                </a:solidFill>
                <a:latin typeface="Sassoon Primary"/>
                <a:ea typeface="Sassoon Primary"/>
                <a:cs typeface="Sassoon Primary"/>
              </a:rPr>
              <a:t>ovember 2025</a:t>
            </a:r>
            <a:endParaRPr lang="en-GB" sz="3600" u="sng" dirty="0"/>
          </a:p>
          <a:p>
            <a:pPr algn="ctr"/>
            <a:endParaRPr lang="en-GB" dirty="0"/>
          </a:p>
        </p:txBody>
      </p:sp>
    </p:spTree>
    <p:extLst>
      <p:ext uri="{BB962C8B-B14F-4D97-AF65-F5344CB8AC3E}">
        <p14:creationId xmlns:p14="http://schemas.microsoft.com/office/powerpoint/2010/main" val="94836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EC8EA-A3E8-31A3-19EC-1443555207E2}"/>
              </a:ext>
            </a:extLst>
          </p:cNvPr>
          <p:cNvSpPr>
            <a:spLocks noGrp="1"/>
          </p:cNvSpPr>
          <p:nvPr>
            <p:ph type="title"/>
          </p:nvPr>
        </p:nvSpPr>
        <p:spPr/>
        <p:txBody>
          <a:bodyPr>
            <a:normAutofit fontScale="90000"/>
          </a:bodyPr>
          <a:lstStyle/>
          <a:p>
            <a:r>
              <a:rPr lang="en-US"/>
              <a:t>PSHE</a:t>
            </a:r>
          </a:p>
        </p:txBody>
      </p:sp>
      <p:sp>
        <p:nvSpPr>
          <p:cNvPr id="3" name="Text Placeholder 2">
            <a:extLst>
              <a:ext uri="{FF2B5EF4-FFF2-40B4-BE49-F238E27FC236}">
                <a16:creationId xmlns:a16="http://schemas.microsoft.com/office/drawing/2014/main" id="{A4F8AA78-0FFB-F94A-849E-DE57B1392C71}"/>
              </a:ext>
            </a:extLst>
          </p:cNvPr>
          <p:cNvSpPr>
            <a:spLocks noGrp="1"/>
          </p:cNvSpPr>
          <p:nvPr>
            <p:ph type="body" idx="1"/>
          </p:nvPr>
        </p:nvSpPr>
        <p:spPr/>
        <p:txBody>
          <a:bodyPr/>
          <a:lstStyle/>
          <a:p>
            <a:pPr marL="151765" indent="0">
              <a:buNone/>
            </a:pPr>
            <a:r>
              <a:rPr lang="en-US" sz="4400" dirty="0">
                <a:latin typeface="Sassoon Primary"/>
              </a:rPr>
              <a:t>3 in 3 </a:t>
            </a:r>
          </a:p>
          <a:p>
            <a:pPr marL="151765" indent="0">
              <a:buNone/>
            </a:pPr>
            <a:endParaRPr lang="en-US" sz="3200" dirty="0">
              <a:latin typeface="Sassoon Primary"/>
            </a:endParaRPr>
          </a:p>
          <a:p>
            <a:pPr marL="151765" indent="0">
              <a:buNone/>
            </a:pPr>
            <a:r>
              <a:rPr lang="en-US" sz="3200" dirty="0">
                <a:latin typeface="Sassoon Primary"/>
              </a:rPr>
              <a:t>Can you think of an emotion to match the pictures?</a:t>
            </a:r>
          </a:p>
        </p:txBody>
      </p:sp>
      <p:pic>
        <p:nvPicPr>
          <p:cNvPr id="5" name="Picture 4">
            <a:extLst>
              <a:ext uri="{FF2B5EF4-FFF2-40B4-BE49-F238E27FC236}">
                <a16:creationId xmlns:a16="http://schemas.microsoft.com/office/drawing/2014/main" id="{D8D4DDCE-84D0-D3DB-5E9D-015131993AD2}"/>
              </a:ext>
            </a:extLst>
          </p:cNvPr>
          <p:cNvPicPr>
            <a:picLocks noChangeAspect="1"/>
          </p:cNvPicPr>
          <p:nvPr/>
        </p:nvPicPr>
        <p:blipFill>
          <a:blip r:embed="rId2"/>
          <a:srcRect b="16872"/>
          <a:stretch/>
        </p:blipFill>
        <p:spPr>
          <a:xfrm>
            <a:off x="1656358" y="3431398"/>
            <a:ext cx="8879284" cy="2792289"/>
          </a:xfrm>
          <a:prstGeom prst="rect">
            <a:avLst/>
          </a:prstGeom>
        </p:spPr>
      </p:pic>
      <p:sp>
        <p:nvSpPr>
          <p:cNvPr id="4" name="TextBox 3">
            <a:extLst>
              <a:ext uri="{FF2B5EF4-FFF2-40B4-BE49-F238E27FC236}">
                <a16:creationId xmlns:a16="http://schemas.microsoft.com/office/drawing/2014/main" id="{AB595412-346F-4BF5-AF5E-6B2ED1A19F42}"/>
              </a:ext>
            </a:extLst>
          </p:cNvPr>
          <p:cNvSpPr txBox="1"/>
          <p:nvPr/>
        </p:nvSpPr>
        <p:spPr>
          <a:xfrm>
            <a:off x="7077206" y="193109"/>
            <a:ext cx="609600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0" i="0" u="sng" strike="noStrike" baseline="0" dirty="0">
                <a:solidFill>
                  <a:schemeClr val="accent5"/>
                </a:solidFill>
                <a:latin typeface="Sassoon Primary"/>
                <a:ea typeface="Sassoon Primary"/>
                <a:cs typeface="Sassoon Primary"/>
              </a:rPr>
              <a:t>M</a:t>
            </a:r>
            <a:r>
              <a:rPr lang="en-GB" sz="2800" b="0" i="0" u="sng" strike="noStrike" baseline="0" dirty="0">
                <a:solidFill>
                  <a:srgbClr val="000000"/>
                </a:solidFill>
                <a:latin typeface="Sassoon Primary"/>
                <a:ea typeface="Sassoon Primary"/>
                <a:cs typeface="Sassoon Primary"/>
              </a:rPr>
              <a:t>onday 17th </a:t>
            </a:r>
            <a:r>
              <a:rPr lang="en-GB" sz="2800" b="0" i="0" u="sng" strike="noStrike" baseline="0" dirty="0">
                <a:solidFill>
                  <a:schemeClr val="accent5"/>
                </a:solidFill>
                <a:latin typeface="Sassoon Primary"/>
                <a:ea typeface="Sassoon Primary"/>
                <a:cs typeface="Sassoon Primary"/>
              </a:rPr>
              <a:t>N</a:t>
            </a:r>
            <a:r>
              <a:rPr lang="en-GB" sz="2800" b="0" i="0" u="sng" strike="noStrike" baseline="0" dirty="0">
                <a:solidFill>
                  <a:srgbClr val="000000"/>
                </a:solidFill>
                <a:latin typeface="Sassoon Primary"/>
                <a:ea typeface="Sassoon Primary"/>
                <a:cs typeface="Sassoon Primary"/>
              </a:rPr>
              <a:t>ovember 2025</a:t>
            </a:r>
            <a:endParaRPr lang="en-GB" sz="3600" u="sng" dirty="0"/>
          </a:p>
          <a:p>
            <a:pPr algn="ctr"/>
            <a:endParaRPr lang="en-GB"/>
          </a:p>
        </p:txBody>
      </p:sp>
      <p:sp>
        <p:nvSpPr>
          <p:cNvPr id="6" name="TextBox 5">
            <a:extLst>
              <a:ext uri="{FF2B5EF4-FFF2-40B4-BE49-F238E27FC236}">
                <a16:creationId xmlns:a16="http://schemas.microsoft.com/office/drawing/2014/main" id="{3867574C-0472-6134-6CA5-C959B8495752}"/>
              </a:ext>
            </a:extLst>
          </p:cNvPr>
          <p:cNvSpPr txBox="1"/>
          <p:nvPr/>
        </p:nvSpPr>
        <p:spPr>
          <a:xfrm>
            <a:off x="286900" y="100415"/>
            <a:ext cx="55228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KQ:  How can I keep safe in school?</a:t>
            </a:r>
          </a:p>
        </p:txBody>
      </p:sp>
    </p:spTree>
    <p:extLst>
      <p:ext uri="{BB962C8B-B14F-4D97-AF65-F5344CB8AC3E}">
        <p14:creationId xmlns:p14="http://schemas.microsoft.com/office/powerpoint/2010/main" val="3335323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E853297-2FF5-7BC6-6903-A848B4318124}"/>
              </a:ext>
            </a:extLst>
          </p:cNvPr>
          <p:cNvSpPr txBox="1">
            <a:spLocks/>
          </p:cNvSpPr>
          <p:nvPr/>
        </p:nvSpPr>
        <p:spPr>
          <a:xfrm>
            <a:off x="3418840" y="2141537"/>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600" b="0" i="0" u="none" strike="noStrike" kern="1200" cap="none" spc="0" normalizeH="0" baseline="0" noProof="0" dirty="0">
                <a:ln>
                  <a:noFill/>
                </a:ln>
                <a:solidFill>
                  <a:prstClr val="black"/>
                </a:solidFill>
                <a:effectLst/>
                <a:uLnTx/>
                <a:uFillTx/>
                <a:latin typeface="+mj-lt"/>
                <a:ea typeface="Microsoft Sans Serif"/>
                <a:cs typeface="Microsoft Sans Serif"/>
              </a:rPr>
              <a:t>train</a:t>
            </a:r>
            <a:endParaRPr kumimoji="0" lang="en-GB" sz="16600" b="0" i="0" u="none" strike="noStrike" kern="1200" cap="none" spc="0" normalizeH="0" baseline="0" noProof="0" dirty="0">
              <a:ln>
                <a:noFill/>
              </a:ln>
              <a:solidFill>
                <a:prstClr val="black"/>
              </a:solidFill>
              <a:effectLst/>
              <a:uLnTx/>
              <a:uFillTx/>
              <a:latin typeface="+mj-lt"/>
              <a:ea typeface="Microsoft Sans Serif" panose="020B0604020202020204" pitchFamily="34" charset="0"/>
              <a:cs typeface="Microsoft Sans Serif" panose="020B0604020202020204" pitchFamily="34" charset="0"/>
            </a:endParaRPr>
          </a:p>
        </p:txBody>
      </p:sp>
      <p:sp>
        <p:nvSpPr>
          <p:cNvPr id="3" name="TextBox 2">
            <a:extLst>
              <a:ext uri="{FF2B5EF4-FFF2-40B4-BE49-F238E27FC236}">
                <a16:creationId xmlns:a16="http://schemas.microsoft.com/office/drawing/2014/main" id="{A224F4C3-6593-25EA-DE12-DECDD2D0D9CF}"/>
              </a:ext>
            </a:extLst>
          </p:cNvPr>
          <p:cNvSpPr txBox="1"/>
          <p:nvPr/>
        </p:nvSpPr>
        <p:spPr>
          <a:xfrm>
            <a:off x="140653" y="180459"/>
            <a:ext cx="6966584" cy="369332"/>
          </a:xfrm>
          <a:prstGeom prst="rect">
            <a:avLst/>
          </a:prstGeom>
          <a:noFill/>
        </p:spPr>
        <p:txBody>
          <a:bodyPr wrap="square">
            <a:spAutoFit/>
          </a:bodyPr>
          <a:lstStyle/>
          <a:p>
            <a:r>
              <a:rPr lang="en-GB" sz="1800" dirty="0"/>
              <a:t>TBAT: read a-e /ai/ words</a:t>
            </a:r>
            <a:endParaRPr lang="en-GB" dirty="0"/>
          </a:p>
        </p:txBody>
      </p:sp>
    </p:spTree>
    <p:extLst>
      <p:ext uri="{BB962C8B-B14F-4D97-AF65-F5344CB8AC3E}">
        <p14:creationId xmlns:p14="http://schemas.microsoft.com/office/powerpoint/2010/main" val="10703423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0E4F485-3FE9-4F4F-A42C-ACFD9AC86DE8}"/>
              </a:ext>
            </a:extLst>
          </p:cNvPr>
          <p:cNvSpPr txBox="1">
            <a:spLocks/>
          </p:cNvSpPr>
          <p:nvPr/>
        </p:nvSpPr>
        <p:spPr>
          <a:xfrm>
            <a:off x="3414051" y="1130583"/>
            <a:ext cx="8229600" cy="832802"/>
          </a:xfrm>
          <a:prstGeom prst="rect">
            <a:avLst/>
          </a:prstGeom>
        </p:spPr>
        <p:txBody>
          <a:bodyPr vert="horz" lIns="91440" tIns="45720" rIns="91440" bIns="45720" rtlCol="0" anchor="ctr">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500"/>
              </a:spcAft>
            </a:pPr>
            <a:r>
              <a:rPr lang="en-US" dirty="0">
                <a:latin typeface="Sassoon Primary"/>
              </a:rPr>
              <a:t>Can you think of </a:t>
            </a:r>
            <a:r>
              <a:rPr lang="en-US" dirty="0">
                <a:solidFill>
                  <a:srgbClr val="FF0000"/>
                </a:solidFill>
                <a:latin typeface="Sassoon Primary"/>
              </a:rPr>
              <a:t>one</a:t>
            </a:r>
            <a:r>
              <a:rPr lang="en-US" dirty="0">
                <a:latin typeface="Sassoon Primary"/>
              </a:rPr>
              <a:t> word which fits each </a:t>
            </a:r>
          </a:p>
          <a:p>
            <a:pPr algn="l">
              <a:spcAft>
                <a:spcPts val="500"/>
              </a:spcAft>
            </a:pPr>
            <a:r>
              <a:rPr lang="en-US" dirty="0">
                <a:latin typeface="Sassoon Primary"/>
              </a:rPr>
              <a:t>of these pictures?</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4579" y="1964270"/>
            <a:ext cx="3702543" cy="246836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96895" y="1964270"/>
            <a:ext cx="3726742" cy="2468362"/>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6638" y="4562031"/>
            <a:ext cx="2974430" cy="218761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78093" y="4436770"/>
            <a:ext cx="1838441" cy="2182784"/>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618213" y="4436771"/>
            <a:ext cx="2977144" cy="2182784"/>
          </a:xfrm>
          <a:prstGeom prst="rect">
            <a:avLst/>
          </a:prstGeom>
        </p:spPr>
      </p:pic>
      <p:sp>
        <p:nvSpPr>
          <p:cNvPr id="7" name="TextBox 6">
            <a:extLst>
              <a:ext uri="{FF2B5EF4-FFF2-40B4-BE49-F238E27FC236}">
                <a16:creationId xmlns:a16="http://schemas.microsoft.com/office/drawing/2014/main" id="{5E39A35E-9ECE-CB21-F251-66E75B5DDB1F}"/>
              </a:ext>
            </a:extLst>
          </p:cNvPr>
          <p:cNvSpPr txBox="1"/>
          <p:nvPr/>
        </p:nvSpPr>
        <p:spPr>
          <a:xfrm>
            <a:off x="84252" y="994885"/>
            <a:ext cx="2968518" cy="707886"/>
          </a:xfrm>
          <a:prstGeom prst="rect">
            <a:avLst/>
          </a:prstGeom>
          <a:noFill/>
        </p:spPr>
        <p:txBody>
          <a:bodyPr wrap="square" lIns="91440" tIns="45720" rIns="91440" bIns="45720" rtlCol="0" anchor="t">
            <a:spAutoFit/>
          </a:bodyPr>
          <a:lstStyle/>
          <a:p>
            <a:r>
              <a:rPr lang="en-GB" sz="4000" b="1" dirty="0">
                <a:solidFill>
                  <a:schemeClr val="accent1"/>
                </a:solidFill>
                <a:latin typeface="Sassoon Primary"/>
              </a:rPr>
              <a:t>Blue</a:t>
            </a:r>
            <a:r>
              <a:rPr lang="en-GB" sz="4000" b="1" dirty="0">
                <a:latin typeface="Sassoon Primary"/>
              </a:rPr>
              <a:t>/</a:t>
            </a:r>
            <a:r>
              <a:rPr lang="en-GB" sz="4000" b="1" dirty="0">
                <a:solidFill>
                  <a:schemeClr val="accent6"/>
                </a:solidFill>
                <a:latin typeface="Sassoon Primary"/>
              </a:rPr>
              <a:t>G</a:t>
            </a:r>
            <a:r>
              <a:rPr lang="en-GB" sz="4000" b="1" dirty="0">
                <a:solidFill>
                  <a:srgbClr val="00B050"/>
                </a:solidFill>
                <a:latin typeface="Sassoon Primary"/>
              </a:rPr>
              <a:t>reen</a:t>
            </a:r>
          </a:p>
        </p:txBody>
      </p:sp>
      <p:sp>
        <p:nvSpPr>
          <p:cNvPr id="9" name="TextBox 8">
            <a:extLst>
              <a:ext uri="{FF2B5EF4-FFF2-40B4-BE49-F238E27FC236}">
                <a16:creationId xmlns:a16="http://schemas.microsoft.com/office/drawing/2014/main" id="{5F80A5A9-2705-BC23-3B48-EDC926CFE5FE}"/>
              </a:ext>
            </a:extLst>
          </p:cNvPr>
          <p:cNvSpPr txBox="1"/>
          <p:nvPr/>
        </p:nvSpPr>
        <p:spPr>
          <a:xfrm>
            <a:off x="7077206" y="193109"/>
            <a:ext cx="609600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0" i="0" u="sng" strike="noStrike" baseline="0" dirty="0">
                <a:solidFill>
                  <a:schemeClr val="accent5"/>
                </a:solidFill>
                <a:latin typeface="Sassoon Primary"/>
                <a:ea typeface="Sassoon Primary"/>
                <a:cs typeface="Sassoon Primary"/>
              </a:rPr>
              <a:t>M</a:t>
            </a:r>
            <a:r>
              <a:rPr lang="en-GB" sz="2800" b="0" i="0" u="sng" strike="noStrike" baseline="0" dirty="0">
                <a:solidFill>
                  <a:srgbClr val="000000"/>
                </a:solidFill>
                <a:latin typeface="Sassoon Primary"/>
                <a:ea typeface="Sassoon Primary"/>
                <a:cs typeface="Sassoon Primary"/>
              </a:rPr>
              <a:t>onday 17th </a:t>
            </a:r>
            <a:r>
              <a:rPr lang="en-GB" sz="2800" b="0" i="0" u="sng" strike="noStrike" baseline="0" dirty="0">
                <a:solidFill>
                  <a:schemeClr val="accent5"/>
                </a:solidFill>
                <a:latin typeface="Sassoon Primary"/>
                <a:ea typeface="Sassoon Primary"/>
                <a:cs typeface="Sassoon Primary"/>
              </a:rPr>
              <a:t>N</a:t>
            </a:r>
            <a:r>
              <a:rPr lang="en-GB" sz="2800" b="0" i="0" u="sng" strike="noStrike" baseline="0" dirty="0">
                <a:solidFill>
                  <a:srgbClr val="000000"/>
                </a:solidFill>
                <a:latin typeface="Sassoon Primary"/>
                <a:ea typeface="Sassoon Primary"/>
                <a:cs typeface="Sassoon Primary"/>
              </a:rPr>
              <a:t>ovember 2025</a:t>
            </a:r>
            <a:endParaRPr lang="en-GB" sz="3600" u="sng" dirty="0"/>
          </a:p>
          <a:p>
            <a:pPr algn="ctr"/>
            <a:endParaRPr lang="en-GB" dirty="0"/>
          </a:p>
        </p:txBody>
      </p:sp>
      <p:sp>
        <p:nvSpPr>
          <p:cNvPr id="11" name="TextBox 10">
            <a:extLst>
              <a:ext uri="{FF2B5EF4-FFF2-40B4-BE49-F238E27FC236}">
                <a16:creationId xmlns:a16="http://schemas.microsoft.com/office/drawing/2014/main" id="{A87B2298-B8C9-6FD0-21A7-FB5E92E9A112}"/>
              </a:ext>
            </a:extLst>
          </p:cNvPr>
          <p:cNvSpPr txBox="1"/>
          <p:nvPr/>
        </p:nvSpPr>
        <p:spPr>
          <a:xfrm>
            <a:off x="286900" y="100415"/>
            <a:ext cx="55228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KQ:  How can I keep safe in school?</a:t>
            </a:r>
          </a:p>
        </p:txBody>
      </p:sp>
      <p:sp>
        <p:nvSpPr>
          <p:cNvPr id="12" name="TextBox 11">
            <a:extLst>
              <a:ext uri="{FF2B5EF4-FFF2-40B4-BE49-F238E27FC236}">
                <a16:creationId xmlns:a16="http://schemas.microsoft.com/office/drawing/2014/main" id="{02EC68A5-A72B-0235-4D0D-A0790A40E4A4}"/>
              </a:ext>
            </a:extLst>
          </p:cNvPr>
          <p:cNvSpPr txBox="1"/>
          <p:nvPr/>
        </p:nvSpPr>
        <p:spPr>
          <a:xfrm>
            <a:off x="8609476" y="2682525"/>
            <a:ext cx="339605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solidFill>
                  <a:schemeClr val="accent2"/>
                </a:solidFill>
                <a:latin typeface="Sassoon Primary"/>
              </a:rPr>
              <a:t>These pictures make me feel.........</a:t>
            </a:r>
          </a:p>
        </p:txBody>
      </p:sp>
    </p:spTree>
    <p:extLst>
      <p:ext uri="{BB962C8B-B14F-4D97-AF65-F5344CB8AC3E}">
        <p14:creationId xmlns:p14="http://schemas.microsoft.com/office/powerpoint/2010/main" val="25054310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7682FE1-7ED1-4F49-9B06-8B28B71CBA21}"/>
              </a:ext>
            </a:extLst>
          </p:cNvPr>
          <p:cNvSpPr txBox="1"/>
          <p:nvPr/>
        </p:nvSpPr>
        <p:spPr>
          <a:xfrm>
            <a:off x="1956708" y="1829369"/>
            <a:ext cx="8229600" cy="461665"/>
          </a:xfrm>
          <a:prstGeom prst="rect">
            <a:avLst/>
          </a:prstGeom>
          <a:noFill/>
        </p:spPr>
        <p:txBody>
          <a:bodyPr wrap="square" lIns="91440" tIns="45720" rIns="91440" bIns="45720" rtlCol="0" anchor="t">
            <a:spAutoFit/>
          </a:bodyPr>
          <a:lstStyle/>
          <a:p>
            <a:r>
              <a:rPr lang="en-GB" sz="2400" dirty="0">
                <a:latin typeface="Sassoon Primary"/>
              </a:rPr>
              <a:t>When might children </a:t>
            </a:r>
            <a:r>
              <a:rPr lang="en-GB" sz="2400" dirty="0">
                <a:solidFill>
                  <a:srgbClr val="FF0000"/>
                </a:solidFill>
                <a:latin typeface="Sassoon Primary"/>
              </a:rPr>
              <a:t>not</a:t>
            </a:r>
            <a:r>
              <a:rPr lang="en-GB" sz="2400" dirty="0">
                <a:latin typeface="Sassoon Primary"/>
              </a:rPr>
              <a:t> feel safe at school?</a:t>
            </a:r>
          </a:p>
        </p:txBody>
      </p:sp>
      <p:sp>
        <p:nvSpPr>
          <p:cNvPr id="7" name="Title 1">
            <a:extLst>
              <a:ext uri="{FF2B5EF4-FFF2-40B4-BE49-F238E27FC236}">
                <a16:creationId xmlns:a16="http://schemas.microsoft.com/office/drawing/2014/main" id="{F0E4F485-3FE9-4F4F-A42C-ACFD9AC86DE8}"/>
              </a:ext>
            </a:extLst>
          </p:cNvPr>
          <p:cNvSpPr txBox="1">
            <a:spLocks/>
          </p:cNvSpPr>
          <p:nvPr/>
        </p:nvSpPr>
        <p:spPr>
          <a:xfrm>
            <a:off x="1894077" y="744364"/>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dirty="0">
                <a:latin typeface="Sassoon Primary"/>
              </a:rPr>
              <a:t>Being safe in my school</a:t>
            </a:r>
            <a:endParaRPr lang="en-US" sz="3600" dirty="0">
              <a:latin typeface="Sassoon Primary"/>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55331" y="2798915"/>
            <a:ext cx="9136888" cy="3610544"/>
          </a:xfrm>
          <a:prstGeom prst="rect">
            <a:avLst/>
          </a:prstGeom>
        </p:spPr>
      </p:pic>
      <p:sp>
        <p:nvSpPr>
          <p:cNvPr id="3" name="TextBox 2">
            <a:extLst>
              <a:ext uri="{FF2B5EF4-FFF2-40B4-BE49-F238E27FC236}">
                <a16:creationId xmlns:a16="http://schemas.microsoft.com/office/drawing/2014/main" id="{B54BD4A3-E7AF-5DC0-E016-201A561A2262}"/>
              </a:ext>
            </a:extLst>
          </p:cNvPr>
          <p:cNvSpPr txBox="1"/>
          <p:nvPr/>
        </p:nvSpPr>
        <p:spPr>
          <a:xfrm>
            <a:off x="7077206" y="193109"/>
            <a:ext cx="609600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0" i="0" u="sng" strike="noStrike" baseline="0" dirty="0">
                <a:solidFill>
                  <a:schemeClr val="accent5"/>
                </a:solidFill>
                <a:latin typeface="Sassoon Primary"/>
                <a:ea typeface="Sassoon Primary"/>
                <a:cs typeface="Sassoon Primary"/>
              </a:rPr>
              <a:t>M</a:t>
            </a:r>
            <a:r>
              <a:rPr lang="en-GB" sz="2800" b="0" i="0" u="sng" strike="noStrike" baseline="0" dirty="0">
                <a:solidFill>
                  <a:srgbClr val="000000"/>
                </a:solidFill>
                <a:latin typeface="Sassoon Primary"/>
                <a:ea typeface="Sassoon Primary"/>
                <a:cs typeface="Sassoon Primary"/>
              </a:rPr>
              <a:t>onday 17th </a:t>
            </a:r>
            <a:r>
              <a:rPr lang="en-GB" sz="2800" b="0" i="0" u="sng" strike="noStrike" baseline="0" dirty="0">
                <a:solidFill>
                  <a:schemeClr val="accent5"/>
                </a:solidFill>
                <a:latin typeface="Sassoon Primary"/>
                <a:ea typeface="Sassoon Primary"/>
                <a:cs typeface="Sassoon Primary"/>
              </a:rPr>
              <a:t>N</a:t>
            </a:r>
            <a:r>
              <a:rPr lang="en-GB" sz="2800" b="0" i="0" u="sng" strike="noStrike" baseline="0" dirty="0">
                <a:solidFill>
                  <a:srgbClr val="000000"/>
                </a:solidFill>
                <a:latin typeface="Sassoon Primary"/>
                <a:ea typeface="Sassoon Primary"/>
                <a:cs typeface="Sassoon Primary"/>
              </a:rPr>
              <a:t>ovember 2025</a:t>
            </a:r>
            <a:endParaRPr lang="en-GB" sz="3600" u="sng" dirty="0"/>
          </a:p>
          <a:p>
            <a:pPr algn="ctr"/>
            <a:endParaRPr lang="en-GB"/>
          </a:p>
        </p:txBody>
      </p:sp>
      <p:sp>
        <p:nvSpPr>
          <p:cNvPr id="5" name="TextBox 4">
            <a:extLst>
              <a:ext uri="{FF2B5EF4-FFF2-40B4-BE49-F238E27FC236}">
                <a16:creationId xmlns:a16="http://schemas.microsoft.com/office/drawing/2014/main" id="{D30CB663-18A0-2798-3D84-904897F0715F}"/>
              </a:ext>
            </a:extLst>
          </p:cNvPr>
          <p:cNvSpPr txBox="1"/>
          <p:nvPr/>
        </p:nvSpPr>
        <p:spPr>
          <a:xfrm>
            <a:off x="286900" y="100415"/>
            <a:ext cx="55228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KQ:  How can I keep safe in school?</a:t>
            </a:r>
          </a:p>
        </p:txBody>
      </p:sp>
    </p:spTree>
    <p:extLst>
      <p:ext uri="{BB962C8B-B14F-4D97-AF65-F5344CB8AC3E}">
        <p14:creationId xmlns:p14="http://schemas.microsoft.com/office/powerpoint/2010/main" val="2451270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7682FE1-7ED1-4F49-9B06-8B28B71CBA21}"/>
              </a:ext>
            </a:extLst>
          </p:cNvPr>
          <p:cNvSpPr txBox="1"/>
          <p:nvPr/>
        </p:nvSpPr>
        <p:spPr>
          <a:xfrm>
            <a:off x="1695749" y="2205150"/>
            <a:ext cx="8229600" cy="461665"/>
          </a:xfrm>
          <a:prstGeom prst="rect">
            <a:avLst/>
          </a:prstGeom>
          <a:noFill/>
        </p:spPr>
        <p:txBody>
          <a:bodyPr wrap="square" lIns="91440" tIns="45720" rIns="91440" bIns="45720" rtlCol="0" anchor="t">
            <a:spAutoFit/>
          </a:bodyPr>
          <a:lstStyle/>
          <a:p>
            <a:pPr>
              <a:spcAft>
                <a:spcPts val="500"/>
              </a:spcAft>
            </a:pPr>
            <a:r>
              <a:rPr lang="en-US" sz="2400" dirty="0">
                <a:latin typeface="Sassoon Primary"/>
              </a:rPr>
              <a:t>What keeps us safe at school?</a:t>
            </a:r>
          </a:p>
        </p:txBody>
      </p:sp>
      <p:sp>
        <p:nvSpPr>
          <p:cNvPr id="7" name="Title 1">
            <a:extLst>
              <a:ext uri="{FF2B5EF4-FFF2-40B4-BE49-F238E27FC236}">
                <a16:creationId xmlns:a16="http://schemas.microsoft.com/office/drawing/2014/main" id="{F0E4F485-3FE9-4F4F-A42C-ACFD9AC86DE8}"/>
              </a:ext>
            </a:extLst>
          </p:cNvPr>
          <p:cNvSpPr txBox="1">
            <a:spLocks/>
          </p:cNvSpPr>
          <p:nvPr/>
        </p:nvSpPr>
        <p:spPr>
          <a:xfrm>
            <a:off x="1894077" y="1130583"/>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dirty="0">
                <a:latin typeface="Sassoon Primary"/>
              </a:rPr>
              <a:t>Being safe in my school</a:t>
            </a:r>
            <a:endParaRPr lang="en-US" sz="3600" dirty="0">
              <a:latin typeface="Sassoon Primary"/>
            </a:endParaRP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9276" y="2965928"/>
            <a:ext cx="9136888" cy="3610544"/>
          </a:xfrm>
          <a:prstGeom prst="rect">
            <a:avLst/>
          </a:prstGeom>
        </p:spPr>
      </p:pic>
      <p:sp>
        <p:nvSpPr>
          <p:cNvPr id="3" name="TextBox 2">
            <a:extLst>
              <a:ext uri="{FF2B5EF4-FFF2-40B4-BE49-F238E27FC236}">
                <a16:creationId xmlns:a16="http://schemas.microsoft.com/office/drawing/2014/main" id="{C70B5A91-825D-7245-140B-574BBF5A453A}"/>
              </a:ext>
            </a:extLst>
          </p:cNvPr>
          <p:cNvSpPr txBox="1"/>
          <p:nvPr/>
        </p:nvSpPr>
        <p:spPr>
          <a:xfrm>
            <a:off x="7077206" y="193109"/>
            <a:ext cx="609600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0" i="0" u="sng" strike="noStrike" baseline="0" dirty="0">
                <a:solidFill>
                  <a:schemeClr val="accent5"/>
                </a:solidFill>
                <a:latin typeface="Sassoon Primary"/>
                <a:ea typeface="Sassoon Primary"/>
                <a:cs typeface="Sassoon Primary"/>
              </a:rPr>
              <a:t>M</a:t>
            </a:r>
            <a:r>
              <a:rPr lang="en-GB" sz="2800" b="0" i="0" u="sng" strike="noStrike" baseline="0" dirty="0">
                <a:solidFill>
                  <a:srgbClr val="000000"/>
                </a:solidFill>
                <a:latin typeface="Sassoon Primary"/>
                <a:ea typeface="Sassoon Primary"/>
                <a:cs typeface="Sassoon Primary"/>
              </a:rPr>
              <a:t>onday 17th </a:t>
            </a:r>
            <a:r>
              <a:rPr lang="en-GB" sz="2800" b="0" i="0" u="sng" strike="noStrike" baseline="0" dirty="0">
                <a:solidFill>
                  <a:schemeClr val="accent5"/>
                </a:solidFill>
                <a:latin typeface="Sassoon Primary"/>
                <a:ea typeface="Sassoon Primary"/>
                <a:cs typeface="Sassoon Primary"/>
              </a:rPr>
              <a:t>N</a:t>
            </a:r>
            <a:r>
              <a:rPr lang="en-GB" sz="2800" b="0" i="0" u="sng" strike="noStrike" baseline="0" dirty="0">
                <a:solidFill>
                  <a:srgbClr val="000000"/>
                </a:solidFill>
                <a:latin typeface="Sassoon Primary"/>
                <a:ea typeface="Sassoon Primary"/>
                <a:cs typeface="Sassoon Primary"/>
              </a:rPr>
              <a:t>ovember 2025</a:t>
            </a:r>
            <a:endParaRPr lang="en-GB" sz="3600" u="sng" dirty="0"/>
          </a:p>
          <a:p>
            <a:pPr algn="ctr"/>
            <a:endParaRPr lang="en-GB"/>
          </a:p>
        </p:txBody>
      </p:sp>
      <p:sp>
        <p:nvSpPr>
          <p:cNvPr id="4" name="TextBox 3">
            <a:extLst>
              <a:ext uri="{FF2B5EF4-FFF2-40B4-BE49-F238E27FC236}">
                <a16:creationId xmlns:a16="http://schemas.microsoft.com/office/drawing/2014/main" id="{6644A9F2-E02F-6BD6-876D-00A8E1AB6123}"/>
              </a:ext>
            </a:extLst>
          </p:cNvPr>
          <p:cNvSpPr txBox="1"/>
          <p:nvPr/>
        </p:nvSpPr>
        <p:spPr>
          <a:xfrm>
            <a:off x="286900" y="100415"/>
            <a:ext cx="55228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KQ:  How can I keep safe in school?</a:t>
            </a:r>
          </a:p>
        </p:txBody>
      </p:sp>
    </p:spTree>
    <p:extLst>
      <p:ext uri="{BB962C8B-B14F-4D97-AF65-F5344CB8AC3E}">
        <p14:creationId xmlns:p14="http://schemas.microsoft.com/office/powerpoint/2010/main" val="12352118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0E4F485-3FE9-4F4F-A42C-ACFD9AC86DE8}"/>
              </a:ext>
            </a:extLst>
          </p:cNvPr>
          <p:cNvSpPr txBox="1">
            <a:spLocks/>
          </p:cNvSpPr>
          <p:nvPr/>
        </p:nvSpPr>
        <p:spPr>
          <a:xfrm>
            <a:off x="2530817" y="880063"/>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dirty="0">
                <a:latin typeface="Sassoon Primary"/>
              </a:rPr>
              <a:t>Why do we have rules?</a:t>
            </a:r>
            <a:endParaRPr lang="en-US" sz="3600" dirty="0">
              <a:latin typeface="Sassoon Primary"/>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51150" y="1859429"/>
            <a:ext cx="4494998" cy="5000684"/>
          </a:xfrm>
          <a:prstGeom prst="rect">
            <a:avLst/>
          </a:prstGeom>
        </p:spPr>
      </p:pic>
      <p:sp>
        <p:nvSpPr>
          <p:cNvPr id="3" name="TextBox 2">
            <a:extLst>
              <a:ext uri="{FF2B5EF4-FFF2-40B4-BE49-F238E27FC236}">
                <a16:creationId xmlns:a16="http://schemas.microsoft.com/office/drawing/2014/main" id="{4016EB11-C654-A9D2-3205-D86F8D02DB03}"/>
              </a:ext>
            </a:extLst>
          </p:cNvPr>
          <p:cNvSpPr txBox="1"/>
          <p:nvPr/>
        </p:nvSpPr>
        <p:spPr>
          <a:xfrm>
            <a:off x="7077206" y="193109"/>
            <a:ext cx="609600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0" i="0" u="sng" strike="noStrike" baseline="0" dirty="0">
                <a:solidFill>
                  <a:schemeClr val="accent5"/>
                </a:solidFill>
                <a:latin typeface="Sassoon Primary"/>
                <a:ea typeface="Sassoon Primary"/>
                <a:cs typeface="Sassoon Primary"/>
              </a:rPr>
              <a:t>M</a:t>
            </a:r>
            <a:r>
              <a:rPr lang="en-GB" sz="2800" b="0" i="0" u="sng" strike="noStrike" baseline="0" dirty="0">
                <a:solidFill>
                  <a:srgbClr val="000000"/>
                </a:solidFill>
                <a:latin typeface="Sassoon Primary"/>
                <a:ea typeface="Sassoon Primary"/>
                <a:cs typeface="Sassoon Primary"/>
              </a:rPr>
              <a:t>onday 17th </a:t>
            </a:r>
            <a:r>
              <a:rPr lang="en-GB" sz="2800" b="0" i="0" u="sng" strike="noStrike" baseline="0" dirty="0">
                <a:solidFill>
                  <a:schemeClr val="accent5"/>
                </a:solidFill>
                <a:latin typeface="Sassoon Primary"/>
                <a:ea typeface="Sassoon Primary"/>
                <a:cs typeface="Sassoon Primary"/>
              </a:rPr>
              <a:t>N</a:t>
            </a:r>
            <a:r>
              <a:rPr lang="en-GB" sz="2800" b="0" i="0" u="sng" strike="noStrike" baseline="0" dirty="0">
                <a:solidFill>
                  <a:srgbClr val="000000"/>
                </a:solidFill>
                <a:latin typeface="Sassoon Primary"/>
                <a:ea typeface="Sassoon Primary"/>
                <a:cs typeface="Sassoon Primary"/>
              </a:rPr>
              <a:t>ovember 2025</a:t>
            </a:r>
            <a:endParaRPr lang="en-GB" sz="3600" u="sng" dirty="0"/>
          </a:p>
          <a:p>
            <a:pPr algn="ctr"/>
            <a:endParaRPr lang="en-GB"/>
          </a:p>
        </p:txBody>
      </p:sp>
      <p:sp>
        <p:nvSpPr>
          <p:cNvPr id="4" name="TextBox 3">
            <a:extLst>
              <a:ext uri="{FF2B5EF4-FFF2-40B4-BE49-F238E27FC236}">
                <a16:creationId xmlns:a16="http://schemas.microsoft.com/office/drawing/2014/main" id="{31A1E02E-1F8A-CBE8-082F-1FAD17453E32}"/>
              </a:ext>
            </a:extLst>
          </p:cNvPr>
          <p:cNvSpPr txBox="1"/>
          <p:nvPr/>
        </p:nvSpPr>
        <p:spPr>
          <a:xfrm>
            <a:off x="286900" y="100415"/>
            <a:ext cx="55228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KQ:  How can I keep safe in school?</a:t>
            </a:r>
          </a:p>
        </p:txBody>
      </p:sp>
    </p:spTree>
    <p:extLst>
      <p:ext uri="{BB962C8B-B14F-4D97-AF65-F5344CB8AC3E}">
        <p14:creationId xmlns:p14="http://schemas.microsoft.com/office/powerpoint/2010/main" val="22941584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682FE1-7ED1-4F49-9B06-8B28B71CBA21}"/>
              </a:ext>
            </a:extLst>
          </p:cNvPr>
          <p:cNvSpPr txBox="1"/>
          <p:nvPr/>
        </p:nvSpPr>
        <p:spPr>
          <a:xfrm>
            <a:off x="1956708" y="1338766"/>
            <a:ext cx="5005566" cy="4939814"/>
          </a:xfrm>
          <a:prstGeom prst="rect">
            <a:avLst/>
          </a:prstGeom>
          <a:noFill/>
        </p:spPr>
        <p:txBody>
          <a:bodyPr wrap="square" lIns="91440" tIns="45720" rIns="91440" bIns="45720" rtlCol="0" anchor="t">
            <a:spAutoFit/>
          </a:bodyPr>
          <a:lstStyle/>
          <a:p>
            <a:r>
              <a:rPr lang="en-GB" sz="2100" dirty="0">
                <a:latin typeface="Sassoon Primary"/>
              </a:rPr>
              <a:t>Be gentle and kind.</a:t>
            </a:r>
          </a:p>
          <a:p>
            <a:r>
              <a:rPr lang="en-GB" sz="2100" dirty="0">
                <a:latin typeface="Sassoon Primary"/>
              </a:rPr>
              <a:t>Be tidy.</a:t>
            </a:r>
          </a:p>
          <a:p>
            <a:r>
              <a:rPr lang="en-GB" sz="2100" dirty="0">
                <a:latin typeface="Sassoon Primary"/>
              </a:rPr>
              <a:t>Drop rubbish.</a:t>
            </a:r>
          </a:p>
          <a:p>
            <a:r>
              <a:rPr lang="en-GB" sz="2100" dirty="0">
                <a:latin typeface="Sassoon Primary"/>
              </a:rPr>
              <a:t>Listen to others.</a:t>
            </a:r>
          </a:p>
          <a:p>
            <a:r>
              <a:rPr lang="en-GB" sz="2100" dirty="0">
                <a:latin typeface="Sassoon Primary"/>
              </a:rPr>
              <a:t>Be honest.</a:t>
            </a:r>
          </a:p>
          <a:p>
            <a:r>
              <a:rPr lang="en-GB" sz="2100" dirty="0">
                <a:latin typeface="Sassoon Primary"/>
              </a:rPr>
              <a:t>Run in the classroom.</a:t>
            </a:r>
          </a:p>
          <a:p>
            <a:r>
              <a:rPr lang="en-GB" sz="2100" dirty="0">
                <a:latin typeface="Sassoon Primary"/>
              </a:rPr>
              <a:t>Leave people out.</a:t>
            </a:r>
          </a:p>
          <a:p>
            <a:r>
              <a:rPr lang="en-GB" sz="2100" dirty="0">
                <a:latin typeface="Sassoon Primary"/>
              </a:rPr>
              <a:t>Be helpful.</a:t>
            </a:r>
          </a:p>
          <a:p>
            <a:r>
              <a:rPr lang="en-GB" sz="2100" dirty="0">
                <a:latin typeface="Sassoon Primary"/>
              </a:rPr>
              <a:t>Tell a teacher if you’re worried.</a:t>
            </a:r>
          </a:p>
          <a:p>
            <a:r>
              <a:rPr lang="en-GB" sz="2100" dirty="0">
                <a:latin typeface="Sassoon Primary"/>
              </a:rPr>
              <a:t>Take other people’s things if you want them.</a:t>
            </a:r>
          </a:p>
          <a:p>
            <a:r>
              <a:rPr lang="en-GB" sz="2100" dirty="0">
                <a:latin typeface="Sassoon Primary"/>
              </a:rPr>
              <a:t>Look after our school.</a:t>
            </a:r>
          </a:p>
          <a:p>
            <a:r>
              <a:rPr lang="en-GB" sz="2100" dirty="0">
                <a:latin typeface="Sassoon Primary"/>
              </a:rPr>
              <a:t>Look after everyone’s things.</a:t>
            </a:r>
          </a:p>
          <a:p>
            <a:r>
              <a:rPr lang="en-GB" sz="2100" dirty="0">
                <a:latin typeface="Sassoon Primary"/>
              </a:rPr>
              <a:t>Include people.</a:t>
            </a:r>
          </a:p>
          <a:p>
            <a:r>
              <a:rPr lang="en-GB" sz="2100" dirty="0">
                <a:latin typeface="Sassoon Primary"/>
              </a:rPr>
              <a:t>Take turns.</a:t>
            </a:r>
          </a:p>
          <a:p>
            <a:r>
              <a:rPr lang="en-GB" sz="2100" dirty="0">
                <a:latin typeface="Sassoon Primary"/>
              </a:rPr>
              <a:t>Share.</a:t>
            </a:r>
          </a:p>
        </p:txBody>
      </p:sp>
      <p:sp>
        <p:nvSpPr>
          <p:cNvPr id="8" name="Title 1">
            <a:extLst>
              <a:ext uri="{FF2B5EF4-FFF2-40B4-BE49-F238E27FC236}">
                <a16:creationId xmlns:a16="http://schemas.microsoft.com/office/drawing/2014/main" id="{F0E4F485-3FE9-4F4F-A42C-ACFD9AC86DE8}"/>
              </a:ext>
            </a:extLst>
          </p:cNvPr>
          <p:cNvSpPr txBox="1">
            <a:spLocks/>
          </p:cNvSpPr>
          <p:nvPr/>
        </p:nvSpPr>
        <p:spPr>
          <a:xfrm>
            <a:off x="1309529" y="692172"/>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dirty="0">
                <a:latin typeface="Sassoon Primary"/>
              </a:rPr>
              <a:t>School rules?</a:t>
            </a:r>
            <a:endParaRPr lang="en-US" sz="3600" dirty="0">
              <a:latin typeface="Sassoon Primary"/>
            </a:endParaRP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74526" y="2560053"/>
            <a:ext cx="3408090" cy="3791500"/>
          </a:xfrm>
          <a:prstGeom prst="rect">
            <a:avLst/>
          </a:prstGeom>
        </p:spPr>
      </p:pic>
      <p:sp>
        <p:nvSpPr>
          <p:cNvPr id="3" name="TextBox 2">
            <a:extLst>
              <a:ext uri="{FF2B5EF4-FFF2-40B4-BE49-F238E27FC236}">
                <a16:creationId xmlns:a16="http://schemas.microsoft.com/office/drawing/2014/main" id="{57BB2D60-7595-930D-4C2E-C2E75F1CE583}"/>
              </a:ext>
            </a:extLst>
          </p:cNvPr>
          <p:cNvSpPr txBox="1"/>
          <p:nvPr/>
        </p:nvSpPr>
        <p:spPr>
          <a:xfrm>
            <a:off x="7077206" y="193109"/>
            <a:ext cx="609600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0" i="0" u="sng" strike="noStrike" baseline="0" dirty="0">
                <a:solidFill>
                  <a:schemeClr val="accent5"/>
                </a:solidFill>
                <a:latin typeface="Sassoon Primary"/>
                <a:ea typeface="Sassoon Primary"/>
                <a:cs typeface="Sassoon Primary"/>
              </a:rPr>
              <a:t>M</a:t>
            </a:r>
            <a:r>
              <a:rPr lang="en-GB" sz="2800" b="0" i="0" u="sng" strike="noStrike" baseline="0" dirty="0">
                <a:solidFill>
                  <a:srgbClr val="000000"/>
                </a:solidFill>
                <a:latin typeface="Sassoon Primary"/>
                <a:ea typeface="Sassoon Primary"/>
                <a:cs typeface="Sassoon Primary"/>
              </a:rPr>
              <a:t>onday 17th </a:t>
            </a:r>
            <a:r>
              <a:rPr lang="en-GB" sz="2800" b="0" i="0" u="sng" strike="noStrike" baseline="0" dirty="0">
                <a:solidFill>
                  <a:schemeClr val="accent5"/>
                </a:solidFill>
                <a:latin typeface="Sassoon Primary"/>
                <a:ea typeface="Sassoon Primary"/>
                <a:cs typeface="Sassoon Primary"/>
              </a:rPr>
              <a:t>N</a:t>
            </a:r>
            <a:r>
              <a:rPr lang="en-GB" sz="2800" b="0" i="0" u="sng" strike="noStrike" baseline="0" dirty="0">
                <a:solidFill>
                  <a:srgbClr val="000000"/>
                </a:solidFill>
                <a:latin typeface="Sassoon Primary"/>
                <a:ea typeface="Sassoon Primary"/>
                <a:cs typeface="Sassoon Primary"/>
              </a:rPr>
              <a:t>ovember 2025</a:t>
            </a:r>
            <a:endParaRPr lang="en-GB" sz="3600" u="sng" dirty="0"/>
          </a:p>
          <a:p>
            <a:pPr algn="ctr"/>
            <a:endParaRPr lang="en-GB"/>
          </a:p>
        </p:txBody>
      </p:sp>
      <p:sp>
        <p:nvSpPr>
          <p:cNvPr id="4" name="TextBox 3">
            <a:extLst>
              <a:ext uri="{FF2B5EF4-FFF2-40B4-BE49-F238E27FC236}">
                <a16:creationId xmlns:a16="http://schemas.microsoft.com/office/drawing/2014/main" id="{729E0DAF-6DE1-3118-F20E-DF875C6DFF53}"/>
              </a:ext>
            </a:extLst>
          </p:cNvPr>
          <p:cNvSpPr txBox="1"/>
          <p:nvPr/>
        </p:nvSpPr>
        <p:spPr>
          <a:xfrm>
            <a:off x="286900" y="100415"/>
            <a:ext cx="55228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KQ:  How can I keep safe in school?</a:t>
            </a:r>
          </a:p>
        </p:txBody>
      </p:sp>
    </p:spTree>
    <p:extLst>
      <p:ext uri="{BB962C8B-B14F-4D97-AF65-F5344CB8AC3E}">
        <p14:creationId xmlns:p14="http://schemas.microsoft.com/office/powerpoint/2010/main" val="35213401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682FE1-7ED1-4F49-9B06-8B28B71CBA21}"/>
              </a:ext>
            </a:extLst>
          </p:cNvPr>
          <p:cNvSpPr txBox="1"/>
          <p:nvPr/>
        </p:nvSpPr>
        <p:spPr>
          <a:xfrm>
            <a:off x="2415997" y="1975505"/>
            <a:ext cx="4225919" cy="4154984"/>
          </a:xfrm>
          <a:prstGeom prst="rect">
            <a:avLst/>
          </a:prstGeom>
          <a:noFill/>
        </p:spPr>
        <p:txBody>
          <a:bodyPr wrap="square" lIns="91440" tIns="45720" rIns="91440" bIns="45720" rtlCol="0" anchor="t">
            <a:spAutoFit/>
          </a:bodyPr>
          <a:lstStyle/>
          <a:p>
            <a:r>
              <a:rPr lang="en-GB" sz="2400" dirty="0">
                <a:latin typeface="Sassoon Primary"/>
              </a:rPr>
              <a:t>Be gentle and kind.</a:t>
            </a:r>
          </a:p>
          <a:p>
            <a:r>
              <a:rPr lang="en-GB" sz="2400" dirty="0">
                <a:latin typeface="Sassoon Primary"/>
              </a:rPr>
              <a:t>Be tidy.</a:t>
            </a:r>
          </a:p>
          <a:p>
            <a:r>
              <a:rPr lang="en-GB" sz="2400" dirty="0">
                <a:latin typeface="Sassoon Primary"/>
              </a:rPr>
              <a:t>Listen to others.</a:t>
            </a:r>
          </a:p>
          <a:p>
            <a:r>
              <a:rPr lang="en-GB" sz="2400" dirty="0">
                <a:latin typeface="Sassoon Primary"/>
              </a:rPr>
              <a:t>Be honest.</a:t>
            </a:r>
          </a:p>
          <a:p>
            <a:r>
              <a:rPr lang="en-GB" sz="2400" dirty="0">
                <a:latin typeface="Sassoon Primary"/>
              </a:rPr>
              <a:t>Be helpful.</a:t>
            </a:r>
          </a:p>
          <a:p>
            <a:r>
              <a:rPr lang="en-GB" sz="2400" dirty="0">
                <a:latin typeface="Sassoon Primary"/>
              </a:rPr>
              <a:t>Tell a teacher if you’re worried.</a:t>
            </a:r>
          </a:p>
          <a:p>
            <a:r>
              <a:rPr lang="en-GB" sz="2400" dirty="0">
                <a:latin typeface="Sassoon Primary"/>
              </a:rPr>
              <a:t>Look after our school.</a:t>
            </a:r>
          </a:p>
          <a:p>
            <a:r>
              <a:rPr lang="en-GB" sz="2400" dirty="0">
                <a:latin typeface="Sassoon Primary"/>
              </a:rPr>
              <a:t>Look after everyone’s things.</a:t>
            </a:r>
          </a:p>
          <a:p>
            <a:r>
              <a:rPr lang="en-GB" sz="2400" dirty="0">
                <a:latin typeface="Sassoon Primary"/>
              </a:rPr>
              <a:t>Include people.</a:t>
            </a:r>
          </a:p>
          <a:p>
            <a:r>
              <a:rPr lang="en-GB" sz="2400" dirty="0">
                <a:latin typeface="Sassoon Primary"/>
              </a:rPr>
              <a:t>Take turns.</a:t>
            </a:r>
          </a:p>
          <a:p>
            <a:r>
              <a:rPr lang="en-GB" sz="2400" dirty="0">
                <a:latin typeface="Sassoon Primary"/>
              </a:rPr>
              <a:t>Share.</a:t>
            </a:r>
          </a:p>
        </p:txBody>
      </p:sp>
      <p:sp>
        <p:nvSpPr>
          <p:cNvPr id="8" name="Title 1">
            <a:extLst>
              <a:ext uri="{FF2B5EF4-FFF2-40B4-BE49-F238E27FC236}">
                <a16:creationId xmlns:a16="http://schemas.microsoft.com/office/drawing/2014/main" id="{F0E4F485-3FE9-4F4F-A42C-ACFD9AC86DE8}"/>
              </a:ext>
            </a:extLst>
          </p:cNvPr>
          <p:cNvSpPr txBox="1">
            <a:spLocks/>
          </p:cNvSpPr>
          <p:nvPr/>
        </p:nvSpPr>
        <p:spPr>
          <a:xfrm>
            <a:off x="1894077" y="994885"/>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dirty="0">
                <a:latin typeface="Sassoon Primary"/>
              </a:rPr>
              <a:t>School rules</a:t>
            </a:r>
            <a:endParaRPr lang="en-US" sz="3600" dirty="0">
              <a:latin typeface="Sassoon Primary"/>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72839" y="1975505"/>
            <a:ext cx="4265723" cy="4745616"/>
          </a:xfrm>
          <a:prstGeom prst="rect">
            <a:avLst/>
          </a:prstGeom>
        </p:spPr>
      </p:pic>
      <p:sp>
        <p:nvSpPr>
          <p:cNvPr id="4" name="TextBox 3">
            <a:extLst>
              <a:ext uri="{FF2B5EF4-FFF2-40B4-BE49-F238E27FC236}">
                <a16:creationId xmlns:a16="http://schemas.microsoft.com/office/drawing/2014/main" id="{30919851-7432-3D5A-766E-3F1193365CF2}"/>
              </a:ext>
            </a:extLst>
          </p:cNvPr>
          <p:cNvSpPr txBox="1"/>
          <p:nvPr/>
        </p:nvSpPr>
        <p:spPr>
          <a:xfrm>
            <a:off x="7077206" y="193109"/>
            <a:ext cx="609600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0" i="0" u="sng" strike="noStrike" baseline="0" dirty="0">
                <a:solidFill>
                  <a:schemeClr val="accent5"/>
                </a:solidFill>
                <a:latin typeface="Sassoon Primary"/>
                <a:ea typeface="Sassoon Primary"/>
                <a:cs typeface="Sassoon Primary"/>
              </a:rPr>
              <a:t>M</a:t>
            </a:r>
            <a:r>
              <a:rPr lang="en-GB" sz="2800" b="0" i="0" u="sng" strike="noStrike" baseline="0" dirty="0">
                <a:solidFill>
                  <a:srgbClr val="000000"/>
                </a:solidFill>
                <a:latin typeface="Sassoon Primary"/>
                <a:ea typeface="Sassoon Primary"/>
                <a:cs typeface="Sassoon Primary"/>
              </a:rPr>
              <a:t>onday 17th </a:t>
            </a:r>
            <a:r>
              <a:rPr lang="en-GB" sz="2800" b="0" i="0" u="sng" strike="noStrike" baseline="0" dirty="0">
                <a:solidFill>
                  <a:schemeClr val="accent5"/>
                </a:solidFill>
                <a:latin typeface="Sassoon Primary"/>
                <a:ea typeface="Sassoon Primary"/>
                <a:cs typeface="Sassoon Primary"/>
              </a:rPr>
              <a:t>N</a:t>
            </a:r>
            <a:r>
              <a:rPr lang="en-GB" sz="2800" b="0" i="0" u="sng" strike="noStrike" baseline="0" dirty="0">
                <a:solidFill>
                  <a:srgbClr val="000000"/>
                </a:solidFill>
                <a:latin typeface="Sassoon Primary"/>
                <a:ea typeface="Sassoon Primary"/>
                <a:cs typeface="Sassoon Primary"/>
              </a:rPr>
              <a:t>ovember 2025</a:t>
            </a:r>
            <a:endParaRPr lang="en-GB" sz="3600" u="sng" dirty="0"/>
          </a:p>
          <a:p>
            <a:pPr algn="ctr"/>
            <a:endParaRPr lang="en-GB"/>
          </a:p>
        </p:txBody>
      </p:sp>
      <p:sp>
        <p:nvSpPr>
          <p:cNvPr id="5" name="TextBox 4">
            <a:extLst>
              <a:ext uri="{FF2B5EF4-FFF2-40B4-BE49-F238E27FC236}">
                <a16:creationId xmlns:a16="http://schemas.microsoft.com/office/drawing/2014/main" id="{68BB29EF-7114-F3CF-EC4B-3E93FCAF73A9}"/>
              </a:ext>
            </a:extLst>
          </p:cNvPr>
          <p:cNvSpPr txBox="1"/>
          <p:nvPr/>
        </p:nvSpPr>
        <p:spPr>
          <a:xfrm>
            <a:off x="286900" y="100415"/>
            <a:ext cx="55228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KQ:  How can I keep safe in school?</a:t>
            </a:r>
          </a:p>
        </p:txBody>
      </p:sp>
    </p:spTree>
    <p:extLst>
      <p:ext uri="{BB962C8B-B14F-4D97-AF65-F5344CB8AC3E}">
        <p14:creationId xmlns:p14="http://schemas.microsoft.com/office/powerpoint/2010/main" val="25646694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854F7-EC20-279A-F4F4-E91120056B39}"/>
              </a:ext>
            </a:extLst>
          </p:cNvPr>
          <p:cNvSpPr>
            <a:spLocks noGrp="1"/>
          </p:cNvSpPr>
          <p:nvPr>
            <p:ph type="title"/>
          </p:nvPr>
        </p:nvSpPr>
        <p:spPr/>
        <p:txBody>
          <a:bodyPr>
            <a:normAutofit fontScale="90000"/>
          </a:bodyPr>
          <a:lstStyle/>
          <a:p>
            <a:r>
              <a:rPr lang="en-GB" dirty="0">
                <a:latin typeface="Sassoon Primary"/>
              </a:rPr>
              <a:t>Assembly</a:t>
            </a:r>
          </a:p>
        </p:txBody>
      </p:sp>
      <p:pic>
        <p:nvPicPr>
          <p:cNvPr id="4" name="Picture 3" descr="A cartoon of a child speaking into a microphone&#10;&#10;AI-generated content may be incorrect.">
            <a:extLst>
              <a:ext uri="{FF2B5EF4-FFF2-40B4-BE49-F238E27FC236}">
                <a16:creationId xmlns:a16="http://schemas.microsoft.com/office/drawing/2014/main" id="{9A63708D-3CA4-3DCA-2CDA-0979E9011D00}"/>
              </a:ext>
            </a:extLst>
          </p:cNvPr>
          <p:cNvPicPr>
            <a:picLocks noChangeAspect="1"/>
          </p:cNvPicPr>
          <p:nvPr/>
        </p:nvPicPr>
        <p:blipFill>
          <a:blip r:embed="rId2"/>
          <a:stretch>
            <a:fillRect/>
          </a:stretch>
        </p:blipFill>
        <p:spPr>
          <a:xfrm>
            <a:off x="3053598" y="1474959"/>
            <a:ext cx="5067299" cy="5160168"/>
          </a:xfrm>
          <a:prstGeom prst="rect">
            <a:avLst/>
          </a:prstGeom>
        </p:spPr>
      </p:pic>
    </p:spTree>
    <p:extLst>
      <p:ext uri="{BB962C8B-B14F-4D97-AF65-F5344CB8AC3E}">
        <p14:creationId xmlns:p14="http://schemas.microsoft.com/office/powerpoint/2010/main" val="2654514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3"/>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41102166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28A3B-104D-28DB-BEBE-CA660C435116}"/>
              </a:ext>
            </a:extLst>
          </p:cNvPr>
          <p:cNvSpPr>
            <a:spLocks noGrp="1"/>
          </p:cNvSpPr>
          <p:nvPr>
            <p:ph type="title"/>
          </p:nvPr>
        </p:nvSpPr>
        <p:spPr>
          <a:xfrm>
            <a:off x="105137" y="712366"/>
            <a:ext cx="10515600" cy="1325563"/>
          </a:xfrm>
        </p:spPr>
        <p:txBody>
          <a:bodyPr/>
          <a:lstStyle/>
          <a:p>
            <a:r>
              <a:rPr lang="en-GB" b="1">
                <a:latin typeface="Sassoon Primary"/>
              </a:rPr>
              <a:t>Warm Up</a:t>
            </a:r>
            <a:endParaRPr lang="en-US">
              <a:latin typeface="Sassoon Primary"/>
            </a:endParaRPr>
          </a:p>
        </p:txBody>
      </p:sp>
      <p:sp>
        <p:nvSpPr>
          <p:cNvPr id="4" name="TextBox 3">
            <a:extLst>
              <a:ext uri="{FF2B5EF4-FFF2-40B4-BE49-F238E27FC236}">
                <a16:creationId xmlns:a16="http://schemas.microsoft.com/office/drawing/2014/main" id="{81614A1F-7A4F-D9FF-8451-E0D183B915C6}"/>
              </a:ext>
            </a:extLst>
          </p:cNvPr>
          <p:cNvSpPr txBox="1"/>
          <p:nvPr/>
        </p:nvSpPr>
        <p:spPr>
          <a:xfrm>
            <a:off x="223187" y="104154"/>
            <a:ext cx="50440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explore changing directions and dodging. </a:t>
            </a:r>
          </a:p>
        </p:txBody>
      </p:sp>
      <p:sp>
        <p:nvSpPr>
          <p:cNvPr id="5" name="TextBox 4">
            <a:extLst>
              <a:ext uri="{FF2B5EF4-FFF2-40B4-BE49-F238E27FC236}">
                <a16:creationId xmlns:a16="http://schemas.microsoft.com/office/drawing/2014/main" id="{33B18D58-9628-1EBE-BEEA-A92FCA4D168A}"/>
              </a:ext>
            </a:extLst>
          </p:cNvPr>
          <p:cNvSpPr txBox="1"/>
          <p:nvPr/>
        </p:nvSpPr>
        <p:spPr>
          <a:xfrm>
            <a:off x="7295683" y="270263"/>
            <a:ext cx="472669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M</a:t>
            </a:r>
            <a:r>
              <a:rPr lang="en-GB" sz="2400" u="sng" dirty="0">
                <a:latin typeface="Sassoon Primary"/>
              </a:rPr>
              <a:t>onday 17th </a:t>
            </a:r>
            <a:r>
              <a:rPr lang="en-GB" sz="2400" u="sng" dirty="0">
                <a:solidFill>
                  <a:schemeClr val="accent5"/>
                </a:solidFill>
                <a:latin typeface="Sassoon Primary"/>
              </a:rPr>
              <a:t>N</a:t>
            </a:r>
            <a:r>
              <a:rPr lang="en-GB" sz="2400" u="sng" dirty="0">
                <a:latin typeface="Sassoon Primary"/>
              </a:rPr>
              <a:t>ovember 2025</a:t>
            </a:r>
          </a:p>
        </p:txBody>
      </p:sp>
      <p:sp>
        <p:nvSpPr>
          <p:cNvPr id="6" name="TextBox 5">
            <a:extLst>
              <a:ext uri="{FF2B5EF4-FFF2-40B4-BE49-F238E27FC236}">
                <a16:creationId xmlns:a16="http://schemas.microsoft.com/office/drawing/2014/main" id="{10FAA281-075E-E737-A2DE-575B312822E7}"/>
              </a:ext>
            </a:extLst>
          </p:cNvPr>
          <p:cNvSpPr txBox="1"/>
          <p:nvPr/>
        </p:nvSpPr>
        <p:spPr>
          <a:xfrm>
            <a:off x="770643" y="2030132"/>
            <a:ext cx="5936388"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latin typeface="Sassoon Primary"/>
              </a:rPr>
              <a:t>Me and My shadow:</a:t>
            </a:r>
          </a:p>
          <a:p>
            <a:endParaRPr lang="en-GB" sz="3200">
              <a:latin typeface="Sassoon Primary"/>
            </a:endParaRPr>
          </a:p>
          <a:p>
            <a:r>
              <a:rPr lang="en-GB" sz="3200">
                <a:latin typeface="Sassoon Primary"/>
              </a:rPr>
              <a:t>One pupils moves around the space in a variety of ways (hopping, crawling, skipping) and their partner copies everything they do.</a:t>
            </a:r>
          </a:p>
        </p:txBody>
      </p:sp>
    </p:spTree>
    <p:extLst>
      <p:ext uri="{BB962C8B-B14F-4D97-AF65-F5344CB8AC3E}">
        <p14:creationId xmlns:p14="http://schemas.microsoft.com/office/powerpoint/2010/main" val="28008950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28A3B-104D-28DB-BEBE-CA660C435116}"/>
              </a:ext>
            </a:extLst>
          </p:cNvPr>
          <p:cNvSpPr>
            <a:spLocks noGrp="1"/>
          </p:cNvSpPr>
          <p:nvPr>
            <p:ph type="title"/>
          </p:nvPr>
        </p:nvSpPr>
        <p:spPr>
          <a:xfrm>
            <a:off x="442732" y="779885"/>
            <a:ext cx="10515600" cy="1325563"/>
          </a:xfrm>
        </p:spPr>
        <p:txBody>
          <a:bodyPr/>
          <a:lstStyle/>
          <a:p>
            <a:r>
              <a:rPr lang="en-GB" b="1">
                <a:latin typeface="Sassoon Primary"/>
              </a:rPr>
              <a:t>Skills Development</a:t>
            </a:r>
            <a:endParaRPr lang="en-US" b="1">
              <a:latin typeface="Sassoon Primary"/>
            </a:endParaRPr>
          </a:p>
        </p:txBody>
      </p:sp>
      <p:sp>
        <p:nvSpPr>
          <p:cNvPr id="4" name="TextBox 3">
            <a:extLst>
              <a:ext uri="{FF2B5EF4-FFF2-40B4-BE49-F238E27FC236}">
                <a16:creationId xmlns:a16="http://schemas.microsoft.com/office/drawing/2014/main" id="{81614A1F-7A4F-D9FF-8451-E0D183B915C6}"/>
              </a:ext>
            </a:extLst>
          </p:cNvPr>
          <p:cNvSpPr txBox="1"/>
          <p:nvPr/>
        </p:nvSpPr>
        <p:spPr>
          <a:xfrm>
            <a:off x="223187" y="104154"/>
            <a:ext cx="50440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explore changing directions and dodging.</a:t>
            </a:r>
            <a:r>
              <a:rPr lang="en-GB" dirty="0"/>
              <a:t> </a:t>
            </a:r>
          </a:p>
        </p:txBody>
      </p:sp>
      <p:sp>
        <p:nvSpPr>
          <p:cNvPr id="5" name="TextBox 4">
            <a:extLst>
              <a:ext uri="{FF2B5EF4-FFF2-40B4-BE49-F238E27FC236}">
                <a16:creationId xmlns:a16="http://schemas.microsoft.com/office/drawing/2014/main" id="{33B18D58-9628-1EBE-BEEA-A92FCA4D168A}"/>
              </a:ext>
            </a:extLst>
          </p:cNvPr>
          <p:cNvSpPr txBox="1"/>
          <p:nvPr/>
        </p:nvSpPr>
        <p:spPr>
          <a:xfrm>
            <a:off x="7885964" y="238066"/>
            <a:ext cx="413641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M</a:t>
            </a:r>
            <a:r>
              <a:rPr lang="en-GB" sz="2400" u="sng" dirty="0">
                <a:latin typeface="Sassoon Primary"/>
              </a:rPr>
              <a:t>onday 17th </a:t>
            </a:r>
            <a:r>
              <a:rPr lang="en-GB" sz="2400" u="sng" dirty="0">
                <a:solidFill>
                  <a:schemeClr val="accent5"/>
                </a:solidFill>
                <a:latin typeface="Sassoon Primary"/>
              </a:rPr>
              <a:t>N</a:t>
            </a:r>
            <a:r>
              <a:rPr lang="en-GB" sz="2400" u="sng" dirty="0">
                <a:latin typeface="Sassoon Primary"/>
              </a:rPr>
              <a:t>ovember 2025</a:t>
            </a:r>
            <a:endParaRPr lang="en-US" dirty="0"/>
          </a:p>
        </p:txBody>
      </p:sp>
      <p:pic>
        <p:nvPicPr>
          <p:cNvPr id="3" name="Picture 2" descr="Cartoon of people running&#10;&#10;Description automatically generated">
            <a:extLst>
              <a:ext uri="{FF2B5EF4-FFF2-40B4-BE49-F238E27FC236}">
                <a16:creationId xmlns:a16="http://schemas.microsoft.com/office/drawing/2014/main" id="{D5C33DB6-EC2C-C76B-763A-8B4246F0CF1A}"/>
              </a:ext>
            </a:extLst>
          </p:cNvPr>
          <p:cNvPicPr>
            <a:picLocks noChangeAspect="1"/>
          </p:cNvPicPr>
          <p:nvPr/>
        </p:nvPicPr>
        <p:blipFill>
          <a:blip r:embed="rId2"/>
          <a:stretch>
            <a:fillRect/>
          </a:stretch>
        </p:blipFill>
        <p:spPr>
          <a:xfrm>
            <a:off x="1157288" y="2249861"/>
            <a:ext cx="3781425" cy="3590925"/>
          </a:xfrm>
          <a:prstGeom prst="rect">
            <a:avLst/>
          </a:prstGeom>
        </p:spPr>
      </p:pic>
      <p:sp>
        <p:nvSpPr>
          <p:cNvPr id="7" name="TextBox 6">
            <a:extLst>
              <a:ext uri="{FF2B5EF4-FFF2-40B4-BE49-F238E27FC236}">
                <a16:creationId xmlns:a16="http://schemas.microsoft.com/office/drawing/2014/main" id="{CE8B2EA1-453F-FA7C-E17B-98BD7486EADD}"/>
              </a:ext>
            </a:extLst>
          </p:cNvPr>
          <p:cNvSpPr txBox="1"/>
          <p:nvPr/>
        </p:nvSpPr>
        <p:spPr>
          <a:xfrm>
            <a:off x="5268973" y="3218406"/>
            <a:ext cx="504032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a:latin typeface="Sassoon Primary"/>
              </a:rPr>
              <a:t>Tom and Jerry</a:t>
            </a:r>
          </a:p>
        </p:txBody>
      </p:sp>
    </p:spTree>
    <p:extLst>
      <p:ext uri="{BB962C8B-B14F-4D97-AF65-F5344CB8AC3E}">
        <p14:creationId xmlns:p14="http://schemas.microsoft.com/office/powerpoint/2010/main" val="2345686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C485B6A-545A-E9E8-0249-86DA2DA4D3C6}"/>
              </a:ext>
            </a:extLst>
          </p:cNvPr>
          <p:cNvSpPr txBox="1">
            <a:spLocks/>
          </p:cNvSpPr>
          <p:nvPr/>
        </p:nvSpPr>
        <p:spPr>
          <a:xfrm>
            <a:off x="1889760" y="1902051"/>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600" b="0" i="0" u="none" strike="noStrike" kern="1200" cap="none" spc="0" normalizeH="0" baseline="0" noProof="0" dirty="0">
                <a:ln>
                  <a:noFill/>
                </a:ln>
                <a:solidFill>
                  <a:prstClr val="black"/>
                </a:solidFill>
                <a:effectLst/>
                <a:uLnTx/>
                <a:uFillTx/>
                <a:latin typeface="+mj-lt"/>
                <a:ea typeface="Microsoft Sans Serif"/>
                <a:cs typeface="Microsoft Sans Serif"/>
              </a:rPr>
              <a:t>chasing</a:t>
            </a:r>
            <a:endParaRPr kumimoji="0" lang="en-GB" sz="16600" b="0" i="0" u="none" strike="noStrike" kern="1200" cap="none" spc="0" normalizeH="0" baseline="0" noProof="0" dirty="0">
              <a:ln>
                <a:noFill/>
              </a:ln>
              <a:solidFill>
                <a:prstClr val="black"/>
              </a:solidFill>
              <a:effectLst/>
              <a:uLnTx/>
              <a:uFillTx/>
              <a:latin typeface="+mj-lt"/>
              <a:ea typeface="Microsoft Sans Serif" panose="020B0604020202020204" pitchFamily="34" charset="0"/>
              <a:cs typeface="Microsoft Sans Serif" panose="020B0604020202020204" pitchFamily="34" charset="0"/>
            </a:endParaRPr>
          </a:p>
        </p:txBody>
      </p:sp>
      <p:sp>
        <p:nvSpPr>
          <p:cNvPr id="2" name="TextBox 1">
            <a:extLst>
              <a:ext uri="{FF2B5EF4-FFF2-40B4-BE49-F238E27FC236}">
                <a16:creationId xmlns:a16="http://schemas.microsoft.com/office/drawing/2014/main" id="{8BBA0AFE-0849-F8C3-C778-80C80DFA8BFD}"/>
              </a:ext>
            </a:extLst>
          </p:cNvPr>
          <p:cNvSpPr txBox="1"/>
          <p:nvPr/>
        </p:nvSpPr>
        <p:spPr>
          <a:xfrm>
            <a:off x="140653" y="180459"/>
            <a:ext cx="6966584" cy="369332"/>
          </a:xfrm>
          <a:prstGeom prst="rect">
            <a:avLst/>
          </a:prstGeom>
          <a:noFill/>
        </p:spPr>
        <p:txBody>
          <a:bodyPr wrap="square">
            <a:spAutoFit/>
          </a:bodyPr>
          <a:lstStyle/>
          <a:p>
            <a:r>
              <a:rPr lang="en-GB" sz="1800" dirty="0"/>
              <a:t>TBAT: read a-e /ai/ words</a:t>
            </a:r>
            <a:endParaRPr lang="en-GB" dirty="0"/>
          </a:p>
        </p:txBody>
      </p:sp>
    </p:spTree>
    <p:extLst>
      <p:ext uri="{BB962C8B-B14F-4D97-AF65-F5344CB8AC3E}">
        <p14:creationId xmlns:p14="http://schemas.microsoft.com/office/powerpoint/2010/main" val="38962411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28A3B-104D-28DB-BEBE-CA660C435116}"/>
              </a:ext>
            </a:extLst>
          </p:cNvPr>
          <p:cNvSpPr>
            <a:spLocks noGrp="1"/>
          </p:cNvSpPr>
          <p:nvPr>
            <p:ph type="title"/>
          </p:nvPr>
        </p:nvSpPr>
        <p:spPr>
          <a:xfrm>
            <a:off x="259466" y="779885"/>
            <a:ext cx="10515600" cy="1325563"/>
          </a:xfrm>
        </p:spPr>
        <p:txBody>
          <a:bodyPr/>
          <a:lstStyle/>
          <a:p>
            <a:r>
              <a:rPr lang="en-GB" b="1">
                <a:latin typeface="Sassoon Primary"/>
              </a:rPr>
              <a:t>Skills Development</a:t>
            </a:r>
            <a:endParaRPr lang="en-US" b="1">
              <a:latin typeface="Sassoon Primary"/>
            </a:endParaRPr>
          </a:p>
        </p:txBody>
      </p:sp>
      <p:sp>
        <p:nvSpPr>
          <p:cNvPr id="4" name="TextBox 3">
            <a:extLst>
              <a:ext uri="{FF2B5EF4-FFF2-40B4-BE49-F238E27FC236}">
                <a16:creationId xmlns:a16="http://schemas.microsoft.com/office/drawing/2014/main" id="{81614A1F-7A4F-D9FF-8451-E0D183B915C6}"/>
              </a:ext>
            </a:extLst>
          </p:cNvPr>
          <p:cNvSpPr txBox="1"/>
          <p:nvPr/>
        </p:nvSpPr>
        <p:spPr>
          <a:xfrm>
            <a:off x="223187" y="104154"/>
            <a:ext cx="50440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explore changing directions and dodging. </a:t>
            </a:r>
          </a:p>
        </p:txBody>
      </p:sp>
      <p:sp>
        <p:nvSpPr>
          <p:cNvPr id="5" name="TextBox 4">
            <a:extLst>
              <a:ext uri="{FF2B5EF4-FFF2-40B4-BE49-F238E27FC236}">
                <a16:creationId xmlns:a16="http://schemas.microsoft.com/office/drawing/2014/main" id="{33B18D58-9628-1EBE-BEEA-A92FCA4D168A}"/>
              </a:ext>
            </a:extLst>
          </p:cNvPr>
          <p:cNvSpPr txBox="1"/>
          <p:nvPr/>
        </p:nvSpPr>
        <p:spPr>
          <a:xfrm>
            <a:off x="7885964" y="238066"/>
            <a:ext cx="413641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M</a:t>
            </a:r>
            <a:r>
              <a:rPr lang="en-GB" sz="2400" u="sng" dirty="0">
                <a:latin typeface="Sassoon Primary"/>
              </a:rPr>
              <a:t>onday 17th </a:t>
            </a:r>
            <a:r>
              <a:rPr lang="en-GB" sz="2400" u="sng" dirty="0">
                <a:solidFill>
                  <a:schemeClr val="accent5"/>
                </a:solidFill>
                <a:latin typeface="Sassoon Primary"/>
              </a:rPr>
              <a:t>N</a:t>
            </a:r>
            <a:r>
              <a:rPr lang="en-GB" sz="2400" u="sng" dirty="0">
                <a:latin typeface="Sassoon Primary"/>
              </a:rPr>
              <a:t>ovember 2025</a:t>
            </a:r>
            <a:endParaRPr lang="en-US" dirty="0"/>
          </a:p>
        </p:txBody>
      </p:sp>
      <p:sp>
        <p:nvSpPr>
          <p:cNvPr id="7" name="TextBox 6">
            <a:extLst>
              <a:ext uri="{FF2B5EF4-FFF2-40B4-BE49-F238E27FC236}">
                <a16:creationId xmlns:a16="http://schemas.microsoft.com/office/drawing/2014/main" id="{CE8B2EA1-453F-FA7C-E17B-98BD7486EADD}"/>
              </a:ext>
            </a:extLst>
          </p:cNvPr>
          <p:cNvSpPr txBox="1"/>
          <p:nvPr/>
        </p:nvSpPr>
        <p:spPr>
          <a:xfrm>
            <a:off x="6316794" y="3126207"/>
            <a:ext cx="504032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latin typeface="Sassoon Primary"/>
              </a:rPr>
              <a:t>Superheroes and Villains </a:t>
            </a:r>
          </a:p>
        </p:txBody>
      </p:sp>
      <p:pic>
        <p:nvPicPr>
          <p:cNvPr id="6" name="Picture 5" descr="Cartoon of two people running&#10;&#10;Description automatically generated">
            <a:extLst>
              <a:ext uri="{FF2B5EF4-FFF2-40B4-BE49-F238E27FC236}">
                <a16:creationId xmlns:a16="http://schemas.microsoft.com/office/drawing/2014/main" id="{C8402730-9711-30BE-8C12-E608B71242E3}"/>
              </a:ext>
            </a:extLst>
          </p:cNvPr>
          <p:cNvPicPr>
            <a:picLocks noChangeAspect="1"/>
          </p:cNvPicPr>
          <p:nvPr/>
        </p:nvPicPr>
        <p:blipFill>
          <a:blip r:embed="rId2"/>
          <a:stretch>
            <a:fillRect/>
          </a:stretch>
        </p:blipFill>
        <p:spPr>
          <a:xfrm>
            <a:off x="259416" y="2340629"/>
            <a:ext cx="5734050" cy="3857625"/>
          </a:xfrm>
          <a:prstGeom prst="rect">
            <a:avLst/>
          </a:prstGeom>
        </p:spPr>
      </p:pic>
    </p:spTree>
    <p:extLst>
      <p:ext uri="{BB962C8B-B14F-4D97-AF65-F5344CB8AC3E}">
        <p14:creationId xmlns:p14="http://schemas.microsoft.com/office/powerpoint/2010/main" val="19327300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28A3B-104D-28DB-BEBE-CA660C435116}"/>
              </a:ext>
            </a:extLst>
          </p:cNvPr>
          <p:cNvSpPr>
            <a:spLocks noGrp="1"/>
          </p:cNvSpPr>
          <p:nvPr>
            <p:ph type="title"/>
          </p:nvPr>
        </p:nvSpPr>
        <p:spPr>
          <a:xfrm>
            <a:off x="712808" y="895631"/>
            <a:ext cx="10515600" cy="1325563"/>
          </a:xfrm>
        </p:spPr>
        <p:txBody>
          <a:bodyPr/>
          <a:lstStyle/>
          <a:p>
            <a:r>
              <a:rPr lang="en-GB" b="1">
                <a:latin typeface="Sassoon Primary"/>
              </a:rPr>
              <a:t>Plenary</a:t>
            </a:r>
            <a:endParaRPr lang="en-US" b="1">
              <a:latin typeface="Sassoon Primary"/>
            </a:endParaRPr>
          </a:p>
        </p:txBody>
      </p:sp>
      <p:sp>
        <p:nvSpPr>
          <p:cNvPr id="4" name="TextBox 3">
            <a:extLst>
              <a:ext uri="{FF2B5EF4-FFF2-40B4-BE49-F238E27FC236}">
                <a16:creationId xmlns:a16="http://schemas.microsoft.com/office/drawing/2014/main" id="{81614A1F-7A4F-D9FF-8451-E0D183B915C6}"/>
              </a:ext>
            </a:extLst>
          </p:cNvPr>
          <p:cNvSpPr txBox="1"/>
          <p:nvPr/>
        </p:nvSpPr>
        <p:spPr>
          <a:xfrm>
            <a:off x="223187" y="104154"/>
            <a:ext cx="50440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rPr>
              <a:t>TBAT: explore changing directions and dodging. </a:t>
            </a:r>
          </a:p>
        </p:txBody>
      </p:sp>
      <p:sp>
        <p:nvSpPr>
          <p:cNvPr id="5" name="TextBox 4">
            <a:extLst>
              <a:ext uri="{FF2B5EF4-FFF2-40B4-BE49-F238E27FC236}">
                <a16:creationId xmlns:a16="http://schemas.microsoft.com/office/drawing/2014/main" id="{33B18D58-9628-1EBE-BEEA-A92FCA4D168A}"/>
              </a:ext>
            </a:extLst>
          </p:cNvPr>
          <p:cNvSpPr txBox="1"/>
          <p:nvPr/>
        </p:nvSpPr>
        <p:spPr>
          <a:xfrm>
            <a:off x="7885964" y="238066"/>
            <a:ext cx="413641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solidFill>
                  <a:schemeClr val="accent5"/>
                </a:solidFill>
                <a:latin typeface="Sassoon Primary"/>
              </a:rPr>
              <a:t>M</a:t>
            </a:r>
            <a:r>
              <a:rPr lang="en-GB" sz="2400" u="sng" dirty="0">
                <a:latin typeface="Sassoon Primary"/>
              </a:rPr>
              <a:t>onday 17th </a:t>
            </a:r>
            <a:r>
              <a:rPr lang="en-GB" sz="2400" u="sng" dirty="0">
                <a:solidFill>
                  <a:schemeClr val="accent5"/>
                </a:solidFill>
                <a:latin typeface="Sassoon Primary"/>
              </a:rPr>
              <a:t>N</a:t>
            </a:r>
            <a:r>
              <a:rPr lang="en-GB" sz="2400" u="sng" dirty="0">
                <a:latin typeface="Sassoon Primary"/>
              </a:rPr>
              <a:t>ovember 2025</a:t>
            </a:r>
            <a:endParaRPr lang="en-US" dirty="0"/>
          </a:p>
        </p:txBody>
      </p:sp>
      <p:sp>
        <p:nvSpPr>
          <p:cNvPr id="3" name="TextBox 2">
            <a:extLst>
              <a:ext uri="{FF2B5EF4-FFF2-40B4-BE49-F238E27FC236}">
                <a16:creationId xmlns:a16="http://schemas.microsoft.com/office/drawing/2014/main" id="{B2866EA7-672D-665E-D131-8B5B983E9012}"/>
              </a:ext>
            </a:extLst>
          </p:cNvPr>
          <p:cNvSpPr txBox="1"/>
          <p:nvPr/>
        </p:nvSpPr>
        <p:spPr>
          <a:xfrm>
            <a:off x="714047" y="2352154"/>
            <a:ext cx="729447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latin typeface="Sassoon Primary"/>
              </a:rPr>
              <a:t>What top tip would you give to someone changing direction?</a:t>
            </a:r>
            <a:endParaRPr lang="en-US" sz="4000">
              <a:latin typeface="Sassoon Primary"/>
            </a:endParaRPr>
          </a:p>
          <a:p>
            <a:endParaRPr lang="en-GB" sz="4000">
              <a:latin typeface="Sassoon Primary"/>
            </a:endParaRPr>
          </a:p>
          <a:p>
            <a:r>
              <a:rPr lang="en-GB" sz="4000">
                <a:latin typeface="Sassoon Primary"/>
              </a:rPr>
              <a:t>How can they do it safely?</a:t>
            </a:r>
          </a:p>
        </p:txBody>
      </p:sp>
    </p:spTree>
    <p:extLst>
      <p:ext uri="{BB962C8B-B14F-4D97-AF65-F5344CB8AC3E}">
        <p14:creationId xmlns:p14="http://schemas.microsoft.com/office/powerpoint/2010/main" val="42930153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22563584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7CF1BC27-D98C-7B8E-DFE7-4BBC818F88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DA252D-405E-112B-A8EF-7194432D0407}"/>
              </a:ext>
            </a:extLst>
          </p:cNvPr>
          <p:cNvSpPr>
            <a:spLocks noGrp="1"/>
          </p:cNvSpPr>
          <p:nvPr>
            <p:ph type="title"/>
          </p:nvPr>
        </p:nvSpPr>
        <p:spPr/>
        <p:txBody>
          <a:bodyPr/>
          <a:lstStyle/>
          <a:p>
            <a:r>
              <a:rPr lang="en-US">
                <a:latin typeface="Sassoon Primary"/>
              </a:rPr>
              <a:t>Independent Challenges:</a:t>
            </a:r>
          </a:p>
        </p:txBody>
      </p:sp>
      <p:sp>
        <p:nvSpPr>
          <p:cNvPr id="4" name="Rectangle 3">
            <a:extLst>
              <a:ext uri="{FF2B5EF4-FFF2-40B4-BE49-F238E27FC236}">
                <a16:creationId xmlns:a16="http://schemas.microsoft.com/office/drawing/2014/main" id="{85DE8711-FEE2-11A5-4105-B5C4BFF4D75F}"/>
              </a:ext>
            </a:extLst>
          </p:cNvPr>
          <p:cNvSpPr/>
          <p:nvPr/>
        </p:nvSpPr>
        <p:spPr>
          <a:xfrm>
            <a:off x="476249" y="1523999"/>
            <a:ext cx="11120437" cy="521493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E4689ABE-B143-EE9B-8DF8-F9614C470E50}"/>
              </a:ext>
            </a:extLst>
          </p:cNvPr>
          <p:cNvCxnSpPr/>
          <p:nvPr/>
        </p:nvCxnSpPr>
        <p:spPr>
          <a:xfrm>
            <a:off x="5534025" y="1524000"/>
            <a:ext cx="57150" cy="5210175"/>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D8A0C566-11FE-D558-9AC8-BC22920C186F}"/>
              </a:ext>
            </a:extLst>
          </p:cNvPr>
          <p:cNvCxnSpPr>
            <a:cxnSpLocks/>
          </p:cNvCxnSpPr>
          <p:nvPr/>
        </p:nvCxnSpPr>
        <p:spPr>
          <a:xfrm flipV="1">
            <a:off x="476250" y="4276724"/>
            <a:ext cx="11115675" cy="19050"/>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8622CEE-F25C-305E-9CB4-66DF6A6AB4D4}"/>
              </a:ext>
            </a:extLst>
          </p:cNvPr>
          <p:cNvSpPr txBox="1"/>
          <p:nvPr/>
        </p:nvSpPr>
        <p:spPr>
          <a:xfrm>
            <a:off x="1426368" y="152638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Narrative Zone</a:t>
            </a:r>
          </a:p>
        </p:txBody>
      </p:sp>
      <p:sp>
        <p:nvSpPr>
          <p:cNvPr id="8" name="TextBox 7">
            <a:extLst>
              <a:ext uri="{FF2B5EF4-FFF2-40B4-BE49-F238E27FC236}">
                <a16:creationId xmlns:a16="http://schemas.microsoft.com/office/drawing/2014/main" id="{83AED54C-F55C-84DF-016A-A5B2CE90405F}"/>
              </a:ext>
            </a:extLst>
          </p:cNvPr>
          <p:cNvSpPr txBox="1"/>
          <p:nvPr/>
        </p:nvSpPr>
        <p:spPr>
          <a:xfrm>
            <a:off x="1427654" y="4304591"/>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Enquiry Zone</a:t>
            </a:r>
          </a:p>
        </p:txBody>
      </p:sp>
      <p:sp>
        <p:nvSpPr>
          <p:cNvPr id="9" name="TextBox 8">
            <a:extLst>
              <a:ext uri="{FF2B5EF4-FFF2-40B4-BE49-F238E27FC236}">
                <a16:creationId xmlns:a16="http://schemas.microsoft.com/office/drawing/2014/main" id="{F3A732FA-9EB4-8333-3C71-2FD30E6B06FC}"/>
              </a:ext>
            </a:extLst>
          </p:cNvPr>
          <p:cNvSpPr txBox="1"/>
          <p:nvPr/>
        </p:nvSpPr>
        <p:spPr>
          <a:xfrm>
            <a:off x="7008017" y="1526380"/>
            <a:ext cx="370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err="1">
                <a:latin typeface="Sassoon Primary"/>
              </a:rPr>
              <a:t>Maths</a:t>
            </a:r>
            <a:r>
              <a:rPr lang="en-US" sz="2800">
                <a:latin typeface="Sassoon Primary"/>
              </a:rPr>
              <a:t> Zone</a:t>
            </a:r>
          </a:p>
        </p:txBody>
      </p:sp>
      <p:sp>
        <p:nvSpPr>
          <p:cNvPr id="10" name="TextBox 9">
            <a:extLst>
              <a:ext uri="{FF2B5EF4-FFF2-40B4-BE49-F238E27FC236}">
                <a16:creationId xmlns:a16="http://schemas.microsoft.com/office/drawing/2014/main" id="{CF37F0C8-78C0-FFA9-D109-A0D9865019A5}"/>
              </a:ext>
            </a:extLst>
          </p:cNvPr>
          <p:cNvSpPr txBox="1"/>
          <p:nvPr/>
        </p:nvSpPr>
        <p:spPr>
          <a:xfrm>
            <a:off x="6585828" y="4304591"/>
            <a:ext cx="37028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Sassoon Primary"/>
              </a:rPr>
              <a:t>Creative Zone</a:t>
            </a:r>
          </a:p>
          <a:p>
            <a:endParaRPr lang="en-US" sz="2800">
              <a:latin typeface="Sassoon Primary"/>
            </a:endParaRPr>
          </a:p>
        </p:txBody>
      </p:sp>
      <p:sp>
        <p:nvSpPr>
          <p:cNvPr id="3" name="TextBox 2">
            <a:extLst>
              <a:ext uri="{FF2B5EF4-FFF2-40B4-BE49-F238E27FC236}">
                <a16:creationId xmlns:a16="http://schemas.microsoft.com/office/drawing/2014/main" id="{593F9B26-F9E3-77AE-E697-AA4168B26CB7}"/>
              </a:ext>
            </a:extLst>
          </p:cNvPr>
          <p:cNvSpPr txBox="1"/>
          <p:nvPr/>
        </p:nvSpPr>
        <p:spPr>
          <a:xfrm>
            <a:off x="8234064" y="4963390"/>
            <a:ext cx="28546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latin typeface="Sassoon Primary"/>
              </a:rPr>
              <a:t>Cutting skills</a:t>
            </a:r>
          </a:p>
        </p:txBody>
      </p:sp>
      <p:pic>
        <p:nvPicPr>
          <p:cNvPr id="11" name="Picture 10" descr="A set of black and white lines&#10;&#10;AI-generated content may be incorrect.">
            <a:extLst>
              <a:ext uri="{FF2B5EF4-FFF2-40B4-BE49-F238E27FC236}">
                <a16:creationId xmlns:a16="http://schemas.microsoft.com/office/drawing/2014/main" id="{E5AA387A-A0CB-D406-CFDB-F197213FCDC5}"/>
              </a:ext>
            </a:extLst>
          </p:cNvPr>
          <p:cNvPicPr>
            <a:picLocks noChangeAspect="1"/>
          </p:cNvPicPr>
          <p:nvPr/>
        </p:nvPicPr>
        <p:blipFill>
          <a:blip r:embed="rId3"/>
          <a:stretch>
            <a:fillRect/>
          </a:stretch>
        </p:blipFill>
        <p:spPr>
          <a:xfrm>
            <a:off x="6210043" y="4834709"/>
            <a:ext cx="1357700" cy="1791473"/>
          </a:xfrm>
          <a:prstGeom prst="rect">
            <a:avLst/>
          </a:prstGeom>
        </p:spPr>
      </p:pic>
      <p:pic>
        <p:nvPicPr>
          <p:cNvPr id="12" name="Picture 11">
            <a:extLst>
              <a:ext uri="{FF2B5EF4-FFF2-40B4-BE49-F238E27FC236}">
                <a16:creationId xmlns:a16="http://schemas.microsoft.com/office/drawing/2014/main" id="{411A37DC-16B2-B17C-CF07-F22E9F552BA2}"/>
              </a:ext>
            </a:extLst>
          </p:cNvPr>
          <p:cNvPicPr>
            <a:picLocks noChangeAspect="1"/>
          </p:cNvPicPr>
          <p:nvPr/>
        </p:nvPicPr>
        <p:blipFill>
          <a:blip r:embed="rId4"/>
          <a:stretch>
            <a:fillRect/>
          </a:stretch>
        </p:blipFill>
        <p:spPr>
          <a:xfrm>
            <a:off x="5802012" y="2053667"/>
            <a:ext cx="2400300" cy="1762125"/>
          </a:xfrm>
          <a:prstGeom prst="rect">
            <a:avLst/>
          </a:prstGeom>
        </p:spPr>
      </p:pic>
      <p:sp>
        <p:nvSpPr>
          <p:cNvPr id="13" name="TextBox 12">
            <a:extLst>
              <a:ext uri="{FF2B5EF4-FFF2-40B4-BE49-F238E27FC236}">
                <a16:creationId xmlns:a16="http://schemas.microsoft.com/office/drawing/2014/main" id="{80FB9717-174D-95C3-BA7A-A085671F088B}"/>
              </a:ext>
            </a:extLst>
          </p:cNvPr>
          <p:cNvSpPr txBox="1"/>
          <p:nvPr/>
        </p:nvSpPr>
        <p:spPr>
          <a:xfrm>
            <a:off x="8459181" y="2151758"/>
            <a:ext cx="291197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rPr>
              <a:t>Use the part whole model to practise addition and subtraction to 20.</a:t>
            </a:r>
          </a:p>
        </p:txBody>
      </p:sp>
      <p:sp>
        <p:nvSpPr>
          <p:cNvPr id="14" name="TextBox 13">
            <a:extLst>
              <a:ext uri="{FF2B5EF4-FFF2-40B4-BE49-F238E27FC236}">
                <a16:creationId xmlns:a16="http://schemas.microsoft.com/office/drawing/2014/main" id="{8A3B0FEB-2AB9-B530-4E5C-1D15FC8199CD}"/>
              </a:ext>
            </a:extLst>
          </p:cNvPr>
          <p:cNvSpPr txBox="1"/>
          <p:nvPr/>
        </p:nvSpPr>
        <p:spPr>
          <a:xfrm>
            <a:off x="618226" y="2078355"/>
            <a:ext cx="2427514" cy="15696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Sassoon Primary"/>
                <a:ea typeface="Calibri" panose="020F0502020204030204" pitchFamily="34" charset="0"/>
                <a:cs typeface="Calibri"/>
              </a:rPr>
              <a:t>Where would you go if you had a free train ticket and why?</a:t>
            </a:r>
          </a:p>
        </p:txBody>
      </p:sp>
      <p:pic>
        <p:nvPicPr>
          <p:cNvPr id="15" name="Picture 14">
            <a:extLst>
              <a:ext uri="{FF2B5EF4-FFF2-40B4-BE49-F238E27FC236}">
                <a16:creationId xmlns:a16="http://schemas.microsoft.com/office/drawing/2014/main" id="{75455F2E-699D-0B03-D24F-B81A619DA8A4}"/>
              </a:ext>
            </a:extLst>
          </p:cNvPr>
          <p:cNvPicPr>
            <a:picLocks noChangeAspect="1"/>
          </p:cNvPicPr>
          <p:nvPr/>
        </p:nvPicPr>
        <p:blipFill>
          <a:blip r:embed="rId5"/>
          <a:stretch>
            <a:fillRect/>
          </a:stretch>
        </p:blipFill>
        <p:spPr>
          <a:xfrm>
            <a:off x="3148922" y="2216289"/>
            <a:ext cx="2313215" cy="1641833"/>
          </a:xfrm>
          <a:prstGeom prst="rect">
            <a:avLst/>
          </a:prstGeom>
        </p:spPr>
      </p:pic>
      <p:sp>
        <p:nvSpPr>
          <p:cNvPr id="16" name="TextBox 15">
            <a:extLst>
              <a:ext uri="{FF2B5EF4-FFF2-40B4-BE49-F238E27FC236}">
                <a16:creationId xmlns:a16="http://schemas.microsoft.com/office/drawing/2014/main" id="{97EDD049-71CB-E1D5-8D74-3D153AD542DC}"/>
              </a:ext>
            </a:extLst>
          </p:cNvPr>
          <p:cNvSpPr txBox="1"/>
          <p:nvPr/>
        </p:nvSpPr>
        <p:spPr>
          <a:xfrm>
            <a:off x="547335" y="5033722"/>
            <a:ext cx="338137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Sassoon Primary"/>
              </a:rPr>
              <a:t>What materials/ resources can you use to build a train?</a:t>
            </a:r>
          </a:p>
        </p:txBody>
      </p:sp>
      <p:pic>
        <p:nvPicPr>
          <p:cNvPr id="18" name="Picture 17">
            <a:extLst>
              <a:ext uri="{FF2B5EF4-FFF2-40B4-BE49-F238E27FC236}">
                <a16:creationId xmlns:a16="http://schemas.microsoft.com/office/drawing/2014/main" id="{710A4150-4502-BAD6-80C1-A9896ED386BB}"/>
              </a:ext>
            </a:extLst>
          </p:cNvPr>
          <p:cNvPicPr>
            <a:picLocks noChangeAspect="1"/>
          </p:cNvPicPr>
          <p:nvPr/>
        </p:nvPicPr>
        <p:blipFill>
          <a:blip r:embed="rId6"/>
          <a:stretch>
            <a:fillRect/>
          </a:stretch>
        </p:blipFill>
        <p:spPr>
          <a:xfrm>
            <a:off x="3507279" y="5860746"/>
            <a:ext cx="1781894" cy="579216"/>
          </a:xfrm>
          <a:prstGeom prst="rect">
            <a:avLst/>
          </a:prstGeom>
        </p:spPr>
      </p:pic>
    </p:spTree>
    <p:extLst>
      <p:ext uri="{BB962C8B-B14F-4D97-AF65-F5344CB8AC3E}">
        <p14:creationId xmlns:p14="http://schemas.microsoft.com/office/powerpoint/2010/main" val="11661822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2D4F40-E764-56D4-F972-4704D628E5AD}"/>
              </a:ext>
            </a:extLst>
          </p:cNvPr>
          <p:cNvSpPr txBox="1"/>
          <p:nvPr/>
        </p:nvSpPr>
        <p:spPr>
          <a:xfrm>
            <a:off x="165652" y="151847"/>
            <a:ext cx="70374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TBAT: </a:t>
            </a:r>
            <a:r>
              <a:rPr lang="en-GB" u="sng" dirty="0">
                <a:solidFill>
                  <a:srgbClr val="222222"/>
                </a:solidFill>
                <a:latin typeface="Sassoon Primary"/>
                <a:ea typeface="+mn-lt"/>
                <a:cs typeface="+mn-lt"/>
              </a:rPr>
              <a:t>use tools and equipment accurately to make</a:t>
            </a:r>
            <a:endParaRPr lang="en-GB" u="sng">
              <a:solidFill>
                <a:srgbClr val="000000"/>
              </a:solidFill>
              <a:latin typeface="Sassoon Primary"/>
              <a:ea typeface="+mn-lt"/>
              <a:cs typeface="+mn-lt"/>
            </a:endParaRPr>
          </a:p>
          <a:p>
            <a:r>
              <a:rPr lang="en-GB" u="sng" dirty="0">
                <a:solidFill>
                  <a:srgbClr val="222222"/>
                </a:solidFill>
                <a:latin typeface="Sassoon Primary"/>
                <a:ea typeface="+mn-lt"/>
                <a:cs typeface="+mn-lt"/>
              </a:rPr>
              <a:t> part of a structure.</a:t>
            </a:r>
            <a:endParaRPr lang="en-GB" u="sng" dirty="0">
              <a:latin typeface="Sassoon Primary"/>
            </a:endParaRPr>
          </a:p>
        </p:txBody>
      </p:sp>
      <p:pic>
        <p:nvPicPr>
          <p:cNvPr id="2" name="Picture 1" descr="A blue sky with a white object&#10;&#10;Description automatically generated">
            <a:extLst>
              <a:ext uri="{FF2B5EF4-FFF2-40B4-BE49-F238E27FC236}">
                <a16:creationId xmlns:a16="http://schemas.microsoft.com/office/drawing/2014/main" id="{96046C09-4EFD-43D1-F5FF-68E0FA154977}"/>
              </a:ext>
            </a:extLst>
          </p:cNvPr>
          <p:cNvPicPr>
            <a:picLocks noChangeAspect="1"/>
          </p:cNvPicPr>
          <p:nvPr/>
        </p:nvPicPr>
        <p:blipFill>
          <a:blip r:embed="rId2"/>
          <a:stretch>
            <a:fillRect/>
          </a:stretch>
        </p:blipFill>
        <p:spPr>
          <a:xfrm>
            <a:off x="351183" y="827692"/>
            <a:ext cx="11069982" cy="3347310"/>
          </a:xfrm>
          <a:prstGeom prst="rect">
            <a:avLst/>
          </a:prstGeom>
        </p:spPr>
      </p:pic>
      <p:sp>
        <p:nvSpPr>
          <p:cNvPr id="4" name="TextBox 3">
            <a:extLst>
              <a:ext uri="{FF2B5EF4-FFF2-40B4-BE49-F238E27FC236}">
                <a16:creationId xmlns:a16="http://schemas.microsoft.com/office/drawing/2014/main" id="{9231DF71-B281-86C4-FF28-4353BC0B9676}"/>
              </a:ext>
            </a:extLst>
          </p:cNvPr>
          <p:cNvSpPr txBox="1"/>
          <p:nvPr/>
        </p:nvSpPr>
        <p:spPr>
          <a:xfrm>
            <a:off x="4514574" y="4923183"/>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Design &amp; Technology Year 1 Structures: Making Sails - Kapow Primary</a:t>
            </a:r>
            <a:endParaRPr lang="en-US"/>
          </a:p>
        </p:txBody>
      </p:sp>
      <p:sp>
        <p:nvSpPr>
          <p:cNvPr id="6" name="TextBox 5">
            <a:extLst>
              <a:ext uri="{FF2B5EF4-FFF2-40B4-BE49-F238E27FC236}">
                <a16:creationId xmlns:a16="http://schemas.microsoft.com/office/drawing/2014/main" id="{2F6A9282-CF74-08E7-2C49-0BEE0B044064}"/>
              </a:ext>
            </a:extLst>
          </p:cNvPr>
          <p:cNvSpPr txBox="1"/>
          <p:nvPr/>
        </p:nvSpPr>
        <p:spPr>
          <a:xfrm>
            <a:off x="7013594" y="113914"/>
            <a:ext cx="5048673" cy="4719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latin typeface="Sassoon Primary"/>
              </a:rPr>
              <a:t>M</a:t>
            </a:r>
            <a:r>
              <a:rPr lang="en-US" sz="2400" u="sng" dirty="0">
                <a:latin typeface="Sassoon Primary"/>
              </a:rPr>
              <a:t>onday 17th</a:t>
            </a:r>
            <a:r>
              <a:rPr lang="en-US" sz="2400" u="sng" dirty="0">
                <a:solidFill>
                  <a:schemeClr val="accent5"/>
                </a:solidFill>
                <a:latin typeface="Sassoon Primary"/>
              </a:rPr>
              <a:t> N</a:t>
            </a:r>
            <a:r>
              <a:rPr lang="en-US" sz="2400" u="sng" dirty="0">
                <a:latin typeface="Sassoon Primary"/>
              </a:rPr>
              <a:t>ovember 2025</a:t>
            </a:r>
          </a:p>
        </p:txBody>
      </p:sp>
    </p:spTree>
    <p:extLst>
      <p:ext uri="{BB962C8B-B14F-4D97-AF65-F5344CB8AC3E}">
        <p14:creationId xmlns:p14="http://schemas.microsoft.com/office/powerpoint/2010/main" val="3207115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ACEFFE-8221-D2A4-B74B-9ECC853B4CF5}"/>
              </a:ext>
            </a:extLst>
          </p:cNvPr>
          <p:cNvSpPr txBox="1"/>
          <p:nvPr/>
        </p:nvSpPr>
        <p:spPr>
          <a:xfrm>
            <a:off x="775185" y="1174512"/>
            <a:ext cx="10631129"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Sassoon Primary"/>
                <a:cs typeface="Calibri"/>
              </a:rPr>
              <a:t>Mr Westgate (school caretaker) has asked that we make some small windmills to be placed outside so that we can tell if it is windy or not.</a:t>
            </a:r>
            <a:endParaRPr lang="en-US" dirty="0">
              <a:latin typeface="Sassoon Primary"/>
              <a:cs typeface="Calibri"/>
            </a:endParaRPr>
          </a:p>
          <a:p>
            <a:endParaRPr lang="en-GB" sz="3200" dirty="0">
              <a:latin typeface="Sassoon Primary"/>
              <a:cs typeface="Calibri"/>
            </a:endParaRPr>
          </a:p>
          <a:p>
            <a:r>
              <a:rPr lang="en-GB" sz="3200" u="sng" dirty="0">
                <a:latin typeface="Sassoon Primary"/>
                <a:cs typeface="Calibri"/>
              </a:rPr>
              <a:t>Design criteria</a:t>
            </a:r>
            <a:endParaRPr lang="en-GB" sz="3200" dirty="0">
              <a:latin typeface="Sassoon Primary"/>
              <a:cs typeface="Calibri"/>
            </a:endParaRPr>
          </a:p>
          <a:p>
            <a:r>
              <a:rPr lang="en-GB" sz="3200" dirty="0">
                <a:latin typeface="Sassoon Primary"/>
                <a:cs typeface="Calibri"/>
              </a:rPr>
              <a:t>The windmills:</a:t>
            </a:r>
          </a:p>
          <a:p>
            <a:pPr marL="457200" indent="-457200">
              <a:buFont typeface="Arial"/>
              <a:buChar char="•"/>
            </a:pPr>
            <a:r>
              <a:rPr lang="en-GB" sz="3200" dirty="0">
                <a:latin typeface="Sassoon Primary"/>
                <a:cs typeface="Calibri"/>
              </a:rPr>
              <a:t>Should stand up on its own</a:t>
            </a:r>
          </a:p>
          <a:p>
            <a:pPr marL="457200" indent="-457200">
              <a:buFont typeface="Arial"/>
              <a:buChar char="•"/>
            </a:pPr>
            <a:r>
              <a:rPr lang="en-GB" sz="3200" dirty="0">
                <a:latin typeface="Sassoon Primary"/>
                <a:cs typeface="Calibri"/>
              </a:rPr>
              <a:t>Should have a standing structure</a:t>
            </a:r>
          </a:p>
          <a:p>
            <a:pPr marL="457200" indent="-457200">
              <a:buFont typeface="Arial"/>
              <a:buChar char="•"/>
            </a:pPr>
            <a:r>
              <a:rPr lang="en-GB" sz="3200" dirty="0">
                <a:latin typeface="Sassoon Primary"/>
                <a:cs typeface="Calibri"/>
              </a:rPr>
              <a:t>Should have a part to catch the wind</a:t>
            </a:r>
          </a:p>
          <a:p>
            <a:pPr marL="457200" indent="-457200">
              <a:buFont typeface="Arial"/>
              <a:buChar char="•"/>
            </a:pPr>
            <a:r>
              <a:rPr lang="en-GB" sz="3200" dirty="0">
                <a:latin typeface="Sassoon Primary"/>
                <a:cs typeface="Calibri"/>
              </a:rPr>
              <a:t>Should move in the wind</a:t>
            </a:r>
          </a:p>
          <a:p>
            <a:pPr marL="457200" indent="-457200">
              <a:buFont typeface="Arial"/>
              <a:buChar char="•"/>
            </a:pPr>
            <a:r>
              <a:rPr lang="en-GB" sz="3200" dirty="0">
                <a:latin typeface="Sassoon Primary"/>
                <a:cs typeface="Calibri"/>
              </a:rPr>
              <a:t>Could be decorated</a:t>
            </a:r>
          </a:p>
        </p:txBody>
      </p:sp>
      <p:pic>
        <p:nvPicPr>
          <p:cNvPr id="2" name="Picture 1" descr="A windmill with a sign on the top&#10;&#10;Description automatically generated">
            <a:extLst>
              <a:ext uri="{FF2B5EF4-FFF2-40B4-BE49-F238E27FC236}">
                <a16:creationId xmlns:a16="http://schemas.microsoft.com/office/drawing/2014/main" id="{0A938C87-B651-9A4E-4D03-453A6931563C}"/>
              </a:ext>
            </a:extLst>
          </p:cNvPr>
          <p:cNvPicPr>
            <a:picLocks noChangeAspect="1"/>
          </p:cNvPicPr>
          <p:nvPr/>
        </p:nvPicPr>
        <p:blipFill>
          <a:blip r:embed="rId2"/>
          <a:stretch>
            <a:fillRect/>
          </a:stretch>
        </p:blipFill>
        <p:spPr>
          <a:xfrm>
            <a:off x="7988403" y="4210204"/>
            <a:ext cx="3503356" cy="1964915"/>
          </a:xfrm>
          <a:prstGeom prst="rect">
            <a:avLst/>
          </a:prstGeom>
        </p:spPr>
      </p:pic>
      <p:sp>
        <p:nvSpPr>
          <p:cNvPr id="5" name="TextBox 4">
            <a:extLst>
              <a:ext uri="{FF2B5EF4-FFF2-40B4-BE49-F238E27FC236}">
                <a16:creationId xmlns:a16="http://schemas.microsoft.com/office/drawing/2014/main" id="{65AE85A2-5AAC-43F7-6390-F9F714D0C74F}"/>
              </a:ext>
            </a:extLst>
          </p:cNvPr>
          <p:cNvSpPr txBox="1"/>
          <p:nvPr/>
        </p:nvSpPr>
        <p:spPr>
          <a:xfrm>
            <a:off x="7013594" y="113914"/>
            <a:ext cx="5048673" cy="4719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latin typeface="Sassoon Primary"/>
              </a:rPr>
              <a:t>M</a:t>
            </a:r>
            <a:r>
              <a:rPr lang="en-US" sz="2400" u="sng" dirty="0">
                <a:latin typeface="Sassoon Primary"/>
              </a:rPr>
              <a:t>onday 17th</a:t>
            </a:r>
            <a:r>
              <a:rPr lang="en-US" sz="2400" u="sng" dirty="0">
                <a:solidFill>
                  <a:schemeClr val="accent5"/>
                </a:solidFill>
                <a:latin typeface="Sassoon Primary"/>
              </a:rPr>
              <a:t> N</a:t>
            </a:r>
            <a:r>
              <a:rPr lang="en-US" sz="2400" u="sng" dirty="0">
                <a:latin typeface="Sassoon Primary"/>
              </a:rPr>
              <a:t>ovember 2025</a:t>
            </a:r>
            <a:endParaRPr lang="en-US" dirty="0"/>
          </a:p>
        </p:txBody>
      </p:sp>
      <p:sp>
        <p:nvSpPr>
          <p:cNvPr id="6" name="TextBox 5">
            <a:extLst>
              <a:ext uri="{FF2B5EF4-FFF2-40B4-BE49-F238E27FC236}">
                <a16:creationId xmlns:a16="http://schemas.microsoft.com/office/drawing/2014/main" id="{76B63494-7B92-9C10-B70B-8A0F83AE64A7}"/>
              </a:ext>
            </a:extLst>
          </p:cNvPr>
          <p:cNvSpPr txBox="1"/>
          <p:nvPr/>
        </p:nvSpPr>
        <p:spPr>
          <a:xfrm>
            <a:off x="165652" y="151847"/>
            <a:ext cx="70374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TBAT: </a:t>
            </a:r>
            <a:r>
              <a:rPr lang="en-GB" u="sng" dirty="0">
                <a:solidFill>
                  <a:srgbClr val="222222"/>
                </a:solidFill>
                <a:latin typeface="Sassoon Primary"/>
                <a:ea typeface="+mn-lt"/>
                <a:cs typeface="+mn-lt"/>
              </a:rPr>
              <a:t>use tools and equipment accurately to make</a:t>
            </a:r>
            <a:endParaRPr lang="en-GB" u="sng">
              <a:solidFill>
                <a:srgbClr val="000000"/>
              </a:solidFill>
              <a:latin typeface="Sassoon Primary"/>
              <a:ea typeface="+mn-lt"/>
              <a:cs typeface="+mn-lt"/>
            </a:endParaRPr>
          </a:p>
          <a:p>
            <a:r>
              <a:rPr lang="en-GB" u="sng" dirty="0">
                <a:solidFill>
                  <a:srgbClr val="222222"/>
                </a:solidFill>
                <a:latin typeface="Sassoon Primary"/>
                <a:ea typeface="+mn-lt"/>
                <a:cs typeface="+mn-lt"/>
              </a:rPr>
              <a:t> part of a structure.</a:t>
            </a:r>
            <a:endParaRPr lang="en-GB" u="sng" dirty="0">
              <a:latin typeface="Sassoon Primary"/>
            </a:endParaRPr>
          </a:p>
        </p:txBody>
      </p:sp>
    </p:spTree>
    <p:extLst>
      <p:ext uri="{BB962C8B-B14F-4D97-AF65-F5344CB8AC3E}">
        <p14:creationId xmlns:p14="http://schemas.microsoft.com/office/powerpoint/2010/main" val="24903774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2D4F40-E764-56D4-F972-4704D628E5AD}"/>
              </a:ext>
            </a:extLst>
          </p:cNvPr>
          <p:cNvSpPr txBox="1"/>
          <p:nvPr/>
        </p:nvSpPr>
        <p:spPr>
          <a:xfrm>
            <a:off x="165652" y="151847"/>
            <a:ext cx="72804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TBAT: </a:t>
            </a:r>
            <a:r>
              <a:rPr lang="en-GB" u="sng" dirty="0">
                <a:solidFill>
                  <a:srgbClr val="222222"/>
                </a:solidFill>
                <a:latin typeface="Sassoon Primary"/>
                <a:cs typeface="Calibri"/>
              </a:rPr>
              <a:t>use tools and equipment accurately to make part of a structure.</a:t>
            </a:r>
            <a:endParaRPr lang="en-US" dirty="0">
              <a:latin typeface="Sassoon Primary"/>
            </a:endParaRPr>
          </a:p>
        </p:txBody>
      </p:sp>
      <p:sp>
        <p:nvSpPr>
          <p:cNvPr id="4" name="TextBox 3">
            <a:extLst>
              <a:ext uri="{FF2B5EF4-FFF2-40B4-BE49-F238E27FC236}">
                <a16:creationId xmlns:a16="http://schemas.microsoft.com/office/drawing/2014/main" id="{07ACEFFE-8221-D2A4-B74B-9ECC853B4CF5}"/>
              </a:ext>
            </a:extLst>
          </p:cNvPr>
          <p:cNvSpPr txBox="1"/>
          <p:nvPr/>
        </p:nvSpPr>
        <p:spPr>
          <a:xfrm>
            <a:off x="5155951" y="934114"/>
            <a:ext cx="138773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dirty="0">
                <a:latin typeface="Sassoon Primary"/>
                <a:cs typeface="Calibri"/>
              </a:rPr>
              <a:t>3 in 3</a:t>
            </a:r>
            <a:endParaRPr lang="en-GB" sz="3200" dirty="0">
              <a:latin typeface="Sassoon Primary"/>
              <a:cs typeface="Calibri"/>
            </a:endParaRPr>
          </a:p>
          <a:p>
            <a:endParaRPr lang="en-GB" sz="3200" u="sng">
              <a:cs typeface="Calibri"/>
            </a:endParaRPr>
          </a:p>
          <a:p>
            <a:endParaRPr lang="en-GB" sz="3200">
              <a:cs typeface="Calibri"/>
            </a:endParaRPr>
          </a:p>
        </p:txBody>
      </p:sp>
      <p:pic>
        <p:nvPicPr>
          <p:cNvPr id="2" name="Picture 1" descr="A group of people standing together&#10;&#10;Description automatically generated">
            <a:extLst>
              <a:ext uri="{FF2B5EF4-FFF2-40B4-BE49-F238E27FC236}">
                <a16:creationId xmlns:a16="http://schemas.microsoft.com/office/drawing/2014/main" id="{E36AC425-AA21-7C0A-EAED-D02A2437C5EE}"/>
              </a:ext>
            </a:extLst>
          </p:cNvPr>
          <p:cNvPicPr>
            <a:picLocks noChangeAspect="1"/>
          </p:cNvPicPr>
          <p:nvPr/>
        </p:nvPicPr>
        <p:blipFill>
          <a:blip r:embed="rId2"/>
          <a:stretch>
            <a:fillRect/>
          </a:stretch>
        </p:blipFill>
        <p:spPr>
          <a:xfrm>
            <a:off x="163442" y="726194"/>
            <a:ext cx="4996070" cy="3263179"/>
          </a:xfrm>
          <a:prstGeom prst="rect">
            <a:avLst/>
          </a:prstGeom>
        </p:spPr>
      </p:pic>
      <p:pic>
        <p:nvPicPr>
          <p:cNvPr id="6" name="Picture 5" descr="A cartoon of a person holding a bag of wine&#10;&#10;Description automatically generated">
            <a:extLst>
              <a:ext uri="{FF2B5EF4-FFF2-40B4-BE49-F238E27FC236}">
                <a16:creationId xmlns:a16="http://schemas.microsoft.com/office/drawing/2014/main" id="{CB8CFBDA-4055-9475-8928-B7542F48BE50}"/>
              </a:ext>
            </a:extLst>
          </p:cNvPr>
          <p:cNvPicPr>
            <a:picLocks noChangeAspect="1"/>
          </p:cNvPicPr>
          <p:nvPr/>
        </p:nvPicPr>
        <p:blipFill>
          <a:blip r:embed="rId3"/>
          <a:stretch>
            <a:fillRect/>
          </a:stretch>
        </p:blipFill>
        <p:spPr>
          <a:xfrm>
            <a:off x="4757531" y="2357846"/>
            <a:ext cx="4808330" cy="2164394"/>
          </a:xfrm>
          <a:prstGeom prst="rect">
            <a:avLst/>
          </a:prstGeom>
        </p:spPr>
      </p:pic>
      <p:pic>
        <p:nvPicPr>
          <p:cNvPr id="7" name="Picture 6" descr="A person and person standing together&#10;&#10;Description automatically generated">
            <a:extLst>
              <a:ext uri="{FF2B5EF4-FFF2-40B4-BE49-F238E27FC236}">
                <a16:creationId xmlns:a16="http://schemas.microsoft.com/office/drawing/2014/main" id="{677B212B-039E-2EF0-3AA9-C5D523F4B126}"/>
              </a:ext>
            </a:extLst>
          </p:cNvPr>
          <p:cNvPicPr>
            <a:picLocks noChangeAspect="1"/>
          </p:cNvPicPr>
          <p:nvPr/>
        </p:nvPicPr>
        <p:blipFill>
          <a:blip r:embed="rId4"/>
          <a:stretch>
            <a:fillRect/>
          </a:stretch>
        </p:blipFill>
        <p:spPr>
          <a:xfrm>
            <a:off x="7606748" y="4315800"/>
            <a:ext cx="4289286" cy="1992226"/>
          </a:xfrm>
          <a:prstGeom prst="rect">
            <a:avLst/>
          </a:prstGeom>
        </p:spPr>
      </p:pic>
      <p:sp>
        <p:nvSpPr>
          <p:cNvPr id="8" name="TextBox 7">
            <a:extLst>
              <a:ext uri="{FF2B5EF4-FFF2-40B4-BE49-F238E27FC236}">
                <a16:creationId xmlns:a16="http://schemas.microsoft.com/office/drawing/2014/main" id="{0FB0C86C-67EC-E296-F795-658B03A936DF}"/>
              </a:ext>
            </a:extLst>
          </p:cNvPr>
          <p:cNvSpPr txBox="1"/>
          <p:nvPr/>
        </p:nvSpPr>
        <p:spPr>
          <a:xfrm>
            <a:off x="2018748" y="544222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Design &amp; Technology Year 1 Structures: Making Sails - Kapow Primary</a:t>
            </a:r>
            <a:endParaRPr lang="en-US"/>
          </a:p>
        </p:txBody>
      </p:sp>
      <p:sp>
        <p:nvSpPr>
          <p:cNvPr id="9" name="TextBox 8">
            <a:extLst>
              <a:ext uri="{FF2B5EF4-FFF2-40B4-BE49-F238E27FC236}">
                <a16:creationId xmlns:a16="http://schemas.microsoft.com/office/drawing/2014/main" id="{A5D569DB-8238-4E70-93EA-32CC93DC62AA}"/>
              </a:ext>
            </a:extLst>
          </p:cNvPr>
          <p:cNvSpPr txBox="1"/>
          <p:nvPr/>
        </p:nvSpPr>
        <p:spPr>
          <a:xfrm>
            <a:off x="7610837" y="103617"/>
            <a:ext cx="5048673" cy="4719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latin typeface="Sassoon Primary"/>
              </a:rPr>
              <a:t>M</a:t>
            </a:r>
            <a:r>
              <a:rPr lang="en-US" sz="2400" u="sng" dirty="0">
                <a:latin typeface="Sassoon Primary"/>
              </a:rPr>
              <a:t>onday 17th</a:t>
            </a:r>
            <a:r>
              <a:rPr lang="en-US" sz="2400" u="sng" dirty="0">
                <a:solidFill>
                  <a:schemeClr val="accent5"/>
                </a:solidFill>
                <a:latin typeface="Sassoon Primary"/>
              </a:rPr>
              <a:t> N</a:t>
            </a:r>
            <a:r>
              <a:rPr lang="en-US" sz="2400" u="sng" dirty="0">
                <a:latin typeface="Sassoon Primary"/>
              </a:rPr>
              <a:t>ovember 2025</a:t>
            </a:r>
            <a:endParaRPr lang="en-US" dirty="0"/>
          </a:p>
        </p:txBody>
      </p:sp>
    </p:spTree>
    <p:extLst>
      <p:ext uri="{BB962C8B-B14F-4D97-AF65-F5344CB8AC3E}">
        <p14:creationId xmlns:p14="http://schemas.microsoft.com/office/powerpoint/2010/main" val="38610618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6C3A21-B729-BFEB-64C1-0323102CCCAB}"/>
              </a:ext>
            </a:extLst>
          </p:cNvPr>
          <p:cNvSpPr txBox="1"/>
          <p:nvPr/>
        </p:nvSpPr>
        <p:spPr>
          <a:xfrm>
            <a:off x="163977" y="6101984"/>
            <a:ext cx="393589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2"/>
              </a:rPr>
              <a:t>Design &amp; Technology Year 1 Structures: Windmills - Kapow Primary</a:t>
            </a:r>
            <a:endParaRPr lang="en-US"/>
          </a:p>
        </p:txBody>
      </p:sp>
      <p:sp>
        <p:nvSpPr>
          <p:cNvPr id="4" name="TextBox 3">
            <a:extLst>
              <a:ext uri="{FF2B5EF4-FFF2-40B4-BE49-F238E27FC236}">
                <a16:creationId xmlns:a16="http://schemas.microsoft.com/office/drawing/2014/main" id="{07ACEFFE-8221-D2A4-B74B-9ECC853B4CF5}"/>
              </a:ext>
            </a:extLst>
          </p:cNvPr>
          <p:cNvSpPr txBox="1"/>
          <p:nvPr/>
        </p:nvSpPr>
        <p:spPr>
          <a:xfrm>
            <a:off x="162845" y="1069690"/>
            <a:ext cx="1063112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dirty="0">
                <a:latin typeface="Sassoon Primary"/>
                <a:cs typeface="Calibri"/>
              </a:rPr>
              <a:t>Key vocabulary</a:t>
            </a:r>
          </a:p>
          <a:p>
            <a:endParaRPr lang="en-GB" sz="3200" u="sng">
              <a:cs typeface="Calibri"/>
            </a:endParaRPr>
          </a:p>
          <a:p>
            <a:endParaRPr lang="en-GB" sz="3200">
              <a:cs typeface="Calibri"/>
            </a:endParaRPr>
          </a:p>
        </p:txBody>
      </p:sp>
      <p:pic>
        <p:nvPicPr>
          <p:cNvPr id="2" name="Picture 1" descr="A screenshot of a computer&#10;&#10;Description automatically generated">
            <a:extLst>
              <a:ext uri="{FF2B5EF4-FFF2-40B4-BE49-F238E27FC236}">
                <a16:creationId xmlns:a16="http://schemas.microsoft.com/office/drawing/2014/main" id="{D4A736FF-BD26-276B-1FB8-3EE3B09E1FE4}"/>
              </a:ext>
            </a:extLst>
          </p:cNvPr>
          <p:cNvPicPr>
            <a:picLocks noChangeAspect="1"/>
          </p:cNvPicPr>
          <p:nvPr/>
        </p:nvPicPr>
        <p:blipFill>
          <a:blip r:embed="rId3"/>
          <a:stretch>
            <a:fillRect/>
          </a:stretch>
        </p:blipFill>
        <p:spPr>
          <a:xfrm>
            <a:off x="1899184" y="1716230"/>
            <a:ext cx="8389824" cy="4376567"/>
          </a:xfrm>
          <a:prstGeom prst="rect">
            <a:avLst/>
          </a:prstGeom>
        </p:spPr>
      </p:pic>
      <p:sp>
        <p:nvSpPr>
          <p:cNvPr id="6" name="TextBox 5">
            <a:extLst>
              <a:ext uri="{FF2B5EF4-FFF2-40B4-BE49-F238E27FC236}">
                <a16:creationId xmlns:a16="http://schemas.microsoft.com/office/drawing/2014/main" id="{B4F22D8C-47A6-D9E2-91B7-5A7DD6815722}"/>
              </a:ext>
            </a:extLst>
          </p:cNvPr>
          <p:cNvSpPr txBox="1"/>
          <p:nvPr/>
        </p:nvSpPr>
        <p:spPr>
          <a:xfrm>
            <a:off x="7013594" y="113914"/>
            <a:ext cx="5048673" cy="4719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latin typeface="Sassoon Primary"/>
              </a:rPr>
              <a:t>M</a:t>
            </a:r>
            <a:r>
              <a:rPr lang="en-US" sz="2400" u="sng" dirty="0">
                <a:latin typeface="Sassoon Primary"/>
              </a:rPr>
              <a:t>onday 17th</a:t>
            </a:r>
            <a:r>
              <a:rPr lang="en-US" sz="2400" u="sng" dirty="0">
                <a:solidFill>
                  <a:schemeClr val="accent5"/>
                </a:solidFill>
                <a:latin typeface="Sassoon Primary"/>
              </a:rPr>
              <a:t> N</a:t>
            </a:r>
            <a:r>
              <a:rPr lang="en-US" sz="2400" u="sng" dirty="0">
                <a:latin typeface="Sassoon Primary"/>
              </a:rPr>
              <a:t>ovember 2025</a:t>
            </a:r>
            <a:endParaRPr lang="en-US" dirty="0"/>
          </a:p>
        </p:txBody>
      </p:sp>
      <p:sp>
        <p:nvSpPr>
          <p:cNvPr id="7" name="TextBox 6">
            <a:extLst>
              <a:ext uri="{FF2B5EF4-FFF2-40B4-BE49-F238E27FC236}">
                <a16:creationId xmlns:a16="http://schemas.microsoft.com/office/drawing/2014/main" id="{11ED5BCB-9207-5E81-E8E4-AFF4FAD8274C}"/>
              </a:ext>
            </a:extLst>
          </p:cNvPr>
          <p:cNvSpPr txBox="1"/>
          <p:nvPr/>
        </p:nvSpPr>
        <p:spPr>
          <a:xfrm>
            <a:off x="165652" y="151847"/>
            <a:ext cx="70374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TBAT: </a:t>
            </a:r>
            <a:r>
              <a:rPr lang="en-GB" u="sng" dirty="0">
                <a:solidFill>
                  <a:srgbClr val="222222"/>
                </a:solidFill>
                <a:latin typeface="Sassoon Primary"/>
                <a:ea typeface="+mn-lt"/>
                <a:cs typeface="+mn-lt"/>
              </a:rPr>
              <a:t>use tools and equipment accurately to make</a:t>
            </a:r>
            <a:endParaRPr lang="en-GB" u="sng">
              <a:solidFill>
                <a:srgbClr val="000000"/>
              </a:solidFill>
              <a:latin typeface="Sassoon Primary"/>
              <a:ea typeface="+mn-lt"/>
              <a:cs typeface="+mn-lt"/>
            </a:endParaRPr>
          </a:p>
          <a:p>
            <a:r>
              <a:rPr lang="en-GB" u="sng" dirty="0">
                <a:solidFill>
                  <a:srgbClr val="222222"/>
                </a:solidFill>
                <a:latin typeface="Sassoon Primary"/>
                <a:ea typeface="+mn-lt"/>
                <a:cs typeface="+mn-lt"/>
              </a:rPr>
              <a:t> part of a structure.</a:t>
            </a:r>
            <a:endParaRPr lang="en-GB" u="sng" dirty="0">
              <a:latin typeface="Sassoon Primary"/>
            </a:endParaRPr>
          </a:p>
        </p:txBody>
      </p:sp>
    </p:spTree>
    <p:extLst>
      <p:ext uri="{BB962C8B-B14F-4D97-AF65-F5344CB8AC3E}">
        <p14:creationId xmlns:p14="http://schemas.microsoft.com/office/powerpoint/2010/main" val="36364298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ACEFFE-8221-D2A4-B74B-9ECC853B4CF5}"/>
              </a:ext>
            </a:extLst>
          </p:cNvPr>
          <p:cNvSpPr txBox="1"/>
          <p:nvPr/>
        </p:nvSpPr>
        <p:spPr>
          <a:xfrm>
            <a:off x="777362" y="1222886"/>
            <a:ext cx="1063112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3200" u="sng">
              <a:cs typeface="Calibri"/>
            </a:endParaRPr>
          </a:p>
        </p:txBody>
      </p:sp>
      <p:sp>
        <p:nvSpPr>
          <p:cNvPr id="8" name="TextBox 7">
            <a:extLst>
              <a:ext uri="{FF2B5EF4-FFF2-40B4-BE49-F238E27FC236}">
                <a16:creationId xmlns:a16="http://schemas.microsoft.com/office/drawing/2014/main" id="{A174B651-C996-4DFA-1357-C5F885B0594F}"/>
              </a:ext>
            </a:extLst>
          </p:cNvPr>
          <p:cNvSpPr txBox="1"/>
          <p:nvPr/>
        </p:nvSpPr>
        <p:spPr>
          <a:xfrm>
            <a:off x="1225526" y="5544016"/>
            <a:ext cx="929762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222222"/>
                </a:solidFill>
                <a:latin typeface="Sassoon Primary"/>
                <a:ea typeface="+mn-lt"/>
                <a:cs typeface="+mn-lt"/>
              </a:rPr>
              <a:t>These types of windmills were used for crushing grains to create flour for making bread. The wind moves the sails that turn a grinding stone to grind the grains</a:t>
            </a:r>
            <a:r>
              <a:rPr lang="en-GB" sz="2400" dirty="0">
                <a:solidFill>
                  <a:srgbClr val="222222"/>
                </a:solidFill>
                <a:ea typeface="+mn-lt"/>
                <a:cs typeface="+mn-lt"/>
              </a:rPr>
              <a:t>.</a:t>
            </a:r>
            <a:endParaRPr lang="en-US" sz="2400" dirty="0"/>
          </a:p>
        </p:txBody>
      </p:sp>
      <p:pic>
        <p:nvPicPr>
          <p:cNvPr id="9" name="Picture 8" descr="A windmill in a field&#10;&#10;Description automatically generated">
            <a:extLst>
              <a:ext uri="{FF2B5EF4-FFF2-40B4-BE49-F238E27FC236}">
                <a16:creationId xmlns:a16="http://schemas.microsoft.com/office/drawing/2014/main" id="{C3030307-14AA-604E-ED17-A151B8BAF98D}"/>
              </a:ext>
            </a:extLst>
          </p:cNvPr>
          <p:cNvPicPr>
            <a:picLocks noChangeAspect="1"/>
          </p:cNvPicPr>
          <p:nvPr/>
        </p:nvPicPr>
        <p:blipFill>
          <a:blip r:embed="rId2"/>
          <a:stretch>
            <a:fillRect/>
          </a:stretch>
        </p:blipFill>
        <p:spPr>
          <a:xfrm>
            <a:off x="2815542" y="1221536"/>
            <a:ext cx="5444920" cy="4121866"/>
          </a:xfrm>
          <a:prstGeom prst="rect">
            <a:avLst/>
          </a:prstGeom>
        </p:spPr>
      </p:pic>
      <p:sp>
        <p:nvSpPr>
          <p:cNvPr id="10" name="TextBox 9">
            <a:extLst>
              <a:ext uri="{FF2B5EF4-FFF2-40B4-BE49-F238E27FC236}">
                <a16:creationId xmlns:a16="http://schemas.microsoft.com/office/drawing/2014/main" id="{90485DB1-8CA6-CDE3-BA0F-7E31ACC913EC}"/>
              </a:ext>
            </a:extLst>
          </p:cNvPr>
          <p:cNvSpPr txBox="1"/>
          <p:nvPr/>
        </p:nvSpPr>
        <p:spPr>
          <a:xfrm>
            <a:off x="240779" y="841909"/>
            <a:ext cx="240195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Sassoon Primary"/>
                <a:cs typeface="Calibri"/>
              </a:rPr>
              <a:t>Wind power</a:t>
            </a:r>
            <a:endParaRPr lang="en-GB" sz="2800" dirty="0">
              <a:latin typeface="Sassoon Primary"/>
            </a:endParaRPr>
          </a:p>
        </p:txBody>
      </p:sp>
      <p:sp>
        <p:nvSpPr>
          <p:cNvPr id="3" name="TextBox 2">
            <a:extLst>
              <a:ext uri="{FF2B5EF4-FFF2-40B4-BE49-F238E27FC236}">
                <a16:creationId xmlns:a16="http://schemas.microsoft.com/office/drawing/2014/main" id="{0CD436FE-A133-0085-E488-E1DD0B610742}"/>
              </a:ext>
            </a:extLst>
          </p:cNvPr>
          <p:cNvSpPr txBox="1"/>
          <p:nvPr/>
        </p:nvSpPr>
        <p:spPr>
          <a:xfrm>
            <a:off x="7013594" y="113914"/>
            <a:ext cx="5048673" cy="4719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latin typeface="Sassoon Primary"/>
              </a:rPr>
              <a:t>M</a:t>
            </a:r>
            <a:r>
              <a:rPr lang="en-US" sz="2400" u="sng" dirty="0">
                <a:latin typeface="Sassoon Primary"/>
              </a:rPr>
              <a:t>onday 17th</a:t>
            </a:r>
            <a:r>
              <a:rPr lang="en-US" sz="2400" u="sng" dirty="0">
                <a:solidFill>
                  <a:schemeClr val="accent5"/>
                </a:solidFill>
                <a:latin typeface="Sassoon Primary"/>
              </a:rPr>
              <a:t> N</a:t>
            </a:r>
            <a:r>
              <a:rPr lang="en-US" sz="2400" u="sng" dirty="0">
                <a:latin typeface="Sassoon Primary"/>
              </a:rPr>
              <a:t>ovember 2025</a:t>
            </a:r>
            <a:endParaRPr lang="en-US" dirty="0"/>
          </a:p>
        </p:txBody>
      </p:sp>
      <p:sp>
        <p:nvSpPr>
          <p:cNvPr id="5" name="TextBox 4">
            <a:extLst>
              <a:ext uri="{FF2B5EF4-FFF2-40B4-BE49-F238E27FC236}">
                <a16:creationId xmlns:a16="http://schemas.microsoft.com/office/drawing/2014/main" id="{B77BB780-07AC-5817-62C2-98917C444A71}"/>
              </a:ext>
            </a:extLst>
          </p:cNvPr>
          <p:cNvSpPr txBox="1"/>
          <p:nvPr/>
        </p:nvSpPr>
        <p:spPr>
          <a:xfrm>
            <a:off x="165652" y="151847"/>
            <a:ext cx="70374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TBAT: </a:t>
            </a:r>
            <a:r>
              <a:rPr lang="en-GB" u="sng" dirty="0">
                <a:solidFill>
                  <a:srgbClr val="222222"/>
                </a:solidFill>
                <a:latin typeface="Sassoon Primary"/>
                <a:ea typeface="+mn-lt"/>
                <a:cs typeface="+mn-lt"/>
              </a:rPr>
              <a:t>use tools and equipment accurately to make</a:t>
            </a:r>
            <a:endParaRPr lang="en-GB" u="sng">
              <a:solidFill>
                <a:srgbClr val="000000"/>
              </a:solidFill>
              <a:latin typeface="Sassoon Primary"/>
              <a:ea typeface="+mn-lt"/>
              <a:cs typeface="+mn-lt"/>
            </a:endParaRPr>
          </a:p>
          <a:p>
            <a:r>
              <a:rPr lang="en-GB" u="sng" dirty="0">
                <a:solidFill>
                  <a:srgbClr val="222222"/>
                </a:solidFill>
                <a:latin typeface="Sassoon Primary"/>
                <a:ea typeface="+mn-lt"/>
                <a:cs typeface="+mn-lt"/>
              </a:rPr>
              <a:t> part of a structure.</a:t>
            </a:r>
            <a:endParaRPr lang="en-GB" u="sng" dirty="0">
              <a:latin typeface="Sassoon Primary"/>
            </a:endParaRPr>
          </a:p>
        </p:txBody>
      </p:sp>
    </p:spTree>
    <p:extLst>
      <p:ext uri="{BB962C8B-B14F-4D97-AF65-F5344CB8AC3E}">
        <p14:creationId xmlns:p14="http://schemas.microsoft.com/office/powerpoint/2010/main" val="31772640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ACEFFE-8221-D2A4-B74B-9ECC853B4CF5}"/>
              </a:ext>
            </a:extLst>
          </p:cNvPr>
          <p:cNvSpPr txBox="1"/>
          <p:nvPr/>
        </p:nvSpPr>
        <p:spPr>
          <a:xfrm>
            <a:off x="777362" y="1222886"/>
            <a:ext cx="1063112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3200" u="sng">
              <a:cs typeface="Calibri"/>
            </a:endParaRPr>
          </a:p>
        </p:txBody>
      </p:sp>
      <p:sp>
        <p:nvSpPr>
          <p:cNvPr id="8" name="TextBox 7">
            <a:extLst>
              <a:ext uri="{FF2B5EF4-FFF2-40B4-BE49-F238E27FC236}">
                <a16:creationId xmlns:a16="http://schemas.microsoft.com/office/drawing/2014/main" id="{A174B651-C996-4DFA-1357-C5F885B0594F}"/>
              </a:ext>
            </a:extLst>
          </p:cNvPr>
          <p:cNvSpPr txBox="1"/>
          <p:nvPr/>
        </p:nvSpPr>
        <p:spPr>
          <a:xfrm>
            <a:off x="1444529" y="4421781"/>
            <a:ext cx="9297628"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3200" dirty="0">
                <a:solidFill>
                  <a:srgbClr val="222222"/>
                </a:solidFill>
                <a:latin typeface="Sassoon Primary"/>
                <a:cs typeface="Calibri"/>
              </a:rPr>
              <a:t>What was the windmill like inside?</a:t>
            </a:r>
            <a:endParaRPr lang="en-US" sz="3200" dirty="0">
              <a:latin typeface="Sassoon Primary"/>
              <a:cs typeface="Calibri"/>
            </a:endParaRPr>
          </a:p>
          <a:p>
            <a:pPr marL="342900" indent="-342900">
              <a:buFont typeface="Arial"/>
              <a:buChar char="•"/>
            </a:pPr>
            <a:r>
              <a:rPr lang="en-GB" sz="3200" dirty="0">
                <a:solidFill>
                  <a:srgbClr val="222222"/>
                </a:solidFill>
                <a:latin typeface="Sassoon Primary"/>
                <a:cs typeface="Calibri"/>
              </a:rPr>
              <a:t>What might be in the sacks?</a:t>
            </a:r>
          </a:p>
          <a:p>
            <a:pPr marL="342900" indent="-342900">
              <a:buFont typeface="Arial"/>
              <a:buChar char="•"/>
            </a:pPr>
            <a:r>
              <a:rPr lang="en-GB" sz="3200" dirty="0">
                <a:solidFill>
                  <a:srgbClr val="222222"/>
                </a:solidFill>
                <a:latin typeface="Sassoon Primary"/>
                <a:cs typeface="Calibri"/>
              </a:rPr>
              <a:t>How did they start the sails moving?</a:t>
            </a:r>
          </a:p>
          <a:p>
            <a:pPr marL="342900" indent="-342900">
              <a:buFont typeface="Arial"/>
              <a:buChar char="•"/>
            </a:pPr>
            <a:r>
              <a:rPr lang="en-GB" sz="3200" dirty="0">
                <a:solidFill>
                  <a:srgbClr val="222222"/>
                </a:solidFill>
                <a:latin typeface="Sassoon Primary"/>
                <a:cs typeface="Calibri"/>
              </a:rPr>
              <a:t>What kept the sails moving?</a:t>
            </a:r>
          </a:p>
        </p:txBody>
      </p:sp>
      <p:sp>
        <p:nvSpPr>
          <p:cNvPr id="3" name="TextBox 2">
            <a:extLst>
              <a:ext uri="{FF2B5EF4-FFF2-40B4-BE49-F238E27FC236}">
                <a16:creationId xmlns:a16="http://schemas.microsoft.com/office/drawing/2014/main" id="{E164F318-0B8E-2E0A-3B78-4C98E3776153}"/>
              </a:ext>
            </a:extLst>
          </p:cNvPr>
          <p:cNvSpPr txBox="1"/>
          <p:nvPr/>
        </p:nvSpPr>
        <p:spPr>
          <a:xfrm>
            <a:off x="6590747" y="1146312"/>
            <a:ext cx="49739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2"/>
              </a:rPr>
              <a:t>Teletubbies: Windmill - Full Episode... - VideoLink</a:t>
            </a:r>
            <a:endParaRPr lang="en-US"/>
          </a:p>
        </p:txBody>
      </p:sp>
      <p:pic>
        <p:nvPicPr>
          <p:cNvPr id="5" name="Picture 4" descr="A sun with a baby face&#10;&#10;Description automatically generated">
            <a:extLst>
              <a:ext uri="{FF2B5EF4-FFF2-40B4-BE49-F238E27FC236}">
                <a16:creationId xmlns:a16="http://schemas.microsoft.com/office/drawing/2014/main" id="{F7C4BD93-1992-4948-9216-296D9622F3D2}"/>
              </a:ext>
            </a:extLst>
          </p:cNvPr>
          <p:cNvPicPr>
            <a:picLocks noChangeAspect="1"/>
          </p:cNvPicPr>
          <p:nvPr/>
        </p:nvPicPr>
        <p:blipFill>
          <a:blip r:embed="rId3"/>
          <a:stretch>
            <a:fillRect/>
          </a:stretch>
        </p:blipFill>
        <p:spPr>
          <a:xfrm>
            <a:off x="1852940" y="1509653"/>
            <a:ext cx="4631634" cy="2617377"/>
          </a:xfrm>
          <a:prstGeom prst="rect">
            <a:avLst/>
          </a:prstGeom>
        </p:spPr>
      </p:pic>
      <p:sp>
        <p:nvSpPr>
          <p:cNvPr id="6" name="TextBox 5">
            <a:extLst>
              <a:ext uri="{FF2B5EF4-FFF2-40B4-BE49-F238E27FC236}">
                <a16:creationId xmlns:a16="http://schemas.microsoft.com/office/drawing/2014/main" id="{789E4E9C-18CB-BB24-287F-62D6A87917BF}"/>
              </a:ext>
            </a:extLst>
          </p:cNvPr>
          <p:cNvSpPr txBox="1"/>
          <p:nvPr/>
        </p:nvSpPr>
        <p:spPr>
          <a:xfrm>
            <a:off x="7013594" y="113914"/>
            <a:ext cx="5048673" cy="4719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latin typeface="Sassoon Primary"/>
              </a:rPr>
              <a:t>M</a:t>
            </a:r>
            <a:r>
              <a:rPr lang="en-US" sz="2400" u="sng" dirty="0">
                <a:latin typeface="Sassoon Primary"/>
              </a:rPr>
              <a:t>onday 17th</a:t>
            </a:r>
            <a:r>
              <a:rPr lang="en-US" sz="2400" u="sng" dirty="0">
                <a:solidFill>
                  <a:schemeClr val="accent5"/>
                </a:solidFill>
                <a:latin typeface="Sassoon Primary"/>
              </a:rPr>
              <a:t> N</a:t>
            </a:r>
            <a:r>
              <a:rPr lang="en-US" sz="2400" u="sng" dirty="0">
                <a:latin typeface="Sassoon Primary"/>
              </a:rPr>
              <a:t>ovember 2025</a:t>
            </a:r>
            <a:endParaRPr lang="en-US" dirty="0"/>
          </a:p>
        </p:txBody>
      </p:sp>
      <p:sp>
        <p:nvSpPr>
          <p:cNvPr id="7" name="TextBox 6">
            <a:extLst>
              <a:ext uri="{FF2B5EF4-FFF2-40B4-BE49-F238E27FC236}">
                <a16:creationId xmlns:a16="http://schemas.microsoft.com/office/drawing/2014/main" id="{5FB83698-2EB0-380E-E81A-2D563B357E9F}"/>
              </a:ext>
            </a:extLst>
          </p:cNvPr>
          <p:cNvSpPr txBox="1"/>
          <p:nvPr/>
        </p:nvSpPr>
        <p:spPr>
          <a:xfrm>
            <a:off x="165652" y="151847"/>
            <a:ext cx="70374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TBAT: </a:t>
            </a:r>
            <a:r>
              <a:rPr lang="en-GB" u="sng" dirty="0">
                <a:solidFill>
                  <a:srgbClr val="222222"/>
                </a:solidFill>
                <a:latin typeface="Sassoon Primary"/>
                <a:ea typeface="+mn-lt"/>
                <a:cs typeface="+mn-lt"/>
              </a:rPr>
              <a:t>use tools and equipment accurately to make</a:t>
            </a:r>
            <a:endParaRPr lang="en-GB" u="sng">
              <a:solidFill>
                <a:srgbClr val="000000"/>
              </a:solidFill>
              <a:latin typeface="Sassoon Primary"/>
              <a:ea typeface="+mn-lt"/>
              <a:cs typeface="+mn-lt"/>
            </a:endParaRPr>
          </a:p>
          <a:p>
            <a:r>
              <a:rPr lang="en-GB" u="sng" dirty="0">
                <a:solidFill>
                  <a:srgbClr val="222222"/>
                </a:solidFill>
                <a:latin typeface="Sassoon Primary"/>
                <a:ea typeface="+mn-lt"/>
                <a:cs typeface="+mn-lt"/>
              </a:rPr>
              <a:t> part of a structure.</a:t>
            </a:r>
            <a:endParaRPr lang="en-GB" u="sng" dirty="0">
              <a:latin typeface="Sassoon Primary"/>
            </a:endParaRPr>
          </a:p>
        </p:txBody>
      </p:sp>
    </p:spTree>
    <p:extLst>
      <p:ext uri="{BB962C8B-B14F-4D97-AF65-F5344CB8AC3E}">
        <p14:creationId xmlns:p14="http://schemas.microsoft.com/office/powerpoint/2010/main" val="952531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7EF0E1C-3E00-669E-2FE0-AD9A9A502DF9}"/>
              </a:ext>
            </a:extLst>
          </p:cNvPr>
          <p:cNvSpPr txBox="1">
            <a:spLocks noGrp="1"/>
          </p:cNvSpPr>
          <p:nvPr>
            <p:ph idx="1"/>
          </p:nvPr>
        </p:nvSpPr>
        <p:spPr>
          <a:xfrm>
            <a:off x="2900680" y="2141537"/>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600" dirty="0">
                <a:latin typeface="+mj-lt"/>
                <a:ea typeface="Microsoft Sans Serif"/>
                <a:cs typeface="Microsoft Sans Serif"/>
              </a:rPr>
              <a:t>lamp</a:t>
            </a:r>
          </a:p>
        </p:txBody>
      </p:sp>
      <p:sp>
        <p:nvSpPr>
          <p:cNvPr id="2" name="TextBox 1">
            <a:extLst>
              <a:ext uri="{FF2B5EF4-FFF2-40B4-BE49-F238E27FC236}">
                <a16:creationId xmlns:a16="http://schemas.microsoft.com/office/drawing/2014/main" id="{E767A677-9D44-07D5-AA36-AA9DB4ED7134}"/>
              </a:ext>
            </a:extLst>
          </p:cNvPr>
          <p:cNvSpPr txBox="1"/>
          <p:nvPr/>
        </p:nvSpPr>
        <p:spPr>
          <a:xfrm>
            <a:off x="140653" y="180459"/>
            <a:ext cx="6966584" cy="369332"/>
          </a:xfrm>
          <a:prstGeom prst="rect">
            <a:avLst/>
          </a:prstGeom>
          <a:noFill/>
        </p:spPr>
        <p:txBody>
          <a:bodyPr wrap="square">
            <a:spAutoFit/>
          </a:bodyPr>
          <a:lstStyle/>
          <a:p>
            <a:r>
              <a:rPr lang="en-GB" sz="1800" dirty="0"/>
              <a:t>TBAT: read a-e /ai/ words</a:t>
            </a:r>
            <a:endParaRPr lang="en-GB" dirty="0"/>
          </a:p>
        </p:txBody>
      </p:sp>
    </p:spTree>
    <p:extLst>
      <p:ext uri="{BB962C8B-B14F-4D97-AF65-F5344CB8AC3E}">
        <p14:creationId xmlns:p14="http://schemas.microsoft.com/office/powerpoint/2010/main" val="39332904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ACEFFE-8221-D2A4-B74B-9ECC853B4CF5}"/>
              </a:ext>
            </a:extLst>
          </p:cNvPr>
          <p:cNvSpPr txBox="1"/>
          <p:nvPr/>
        </p:nvSpPr>
        <p:spPr>
          <a:xfrm>
            <a:off x="1005698" y="4695049"/>
            <a:ext cx="1063112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rgbClr val="222222"/>
                </a:solidFill>
                <a:latin typeface="Sassoon Primary"/>
                <a:ea typeface="+mn-lt"/>
                <a:cs typeface="+mn-lt"/>
              </a:rPr>
              <a:t> Wind turbines are used for producing electricity. </a:t>
            </a:r>
          </a:p>
          <a:p>
            <a:endParaRPr lang="en-GB" sz="2800" dirty="0">
              <a:solidFill>
                <a:srgbClr val="222222"/>
              </a:solidFill>
              <a:latin typeface="Sassoon Primary"/>
              <a:ea typeface="+mn-lt"/>
              <a:cs typeface="+mn-lt"/>
            </a:endParaRPr>
          </a:p>
          <a:p>
            <a:r>
              <a:rPr lang="en-GB" sz="2800" dirty="0">
                <a:solidFill>
                  <a:srgbClr val="222222"/>
                </a:solidFill>
                <a:latin typeface="Sassoon Primary"/>
                <a:ea typeface="+mn-lt"/>
                <a:cs typeface="+mn-lt"/>
              </a:rPr>
              <a:t>Like the traditional windmill, the wind moves the rotor blades, turning something inside the structure to make electricity.</a:t>
            </a:r>
            <a:endParaRPr lang="en-US" sz="2800" dirty="0">
              <a:latin typeface="Sassoon Primary"/>
              <a:cs typeface="Calibri"/>
            </a:endParaRPr>
          </a:p>
        </p:txBody>
      </p:sp>
      <p:pic>
        <p:nvPicPr>
          <p:cNvPr id="6" name="Picture 5" descr="A person walking in a field with a windmill&#10;&#10;Description automatically generated">
            <a:extLst>
              <a:ext uri="{FF2B5EF4-FFF2-40B4-BE49-F238E27FC236}">
                <a16:creationId xmlns:a16="http://schemas.microsoft.com/office/drawing/2014/main" id="{76024DA3-CF18-2E0E-BC08-691B33094004}"/>
              </a:ext>
            </a:extLst>
          </p:cNvPr>
          <p:cNvPicPr>
            <a:picLocks noChangeAspect="1"/>
          </p:cNvPicPr>
          <p:nvPr/>
        </p:nvPicPr>
        <p:blipFill>
          <a:blip r:embed="rId2"/>
          <a:stretch>
            <a:fillRect/>
          </a:stretch>
        </p:blipFill>
        <p:spPr>
          <a:xfrm>
            <a:off x="3183353" y="888170"/>
            <a:ext cx="5220390" cy="3555171"/>
          </a:xfrm>
          <a:prstGeom prst="rect">
            <a:avLst/>
          </a:prstGeom>
        </p:spPr>
      </p:pic>
      <p:sp>
        <p:nvSpPr>
          <p:cNvPr id="3" name="TextBox 2">
            <a:extLst>
              <a:ext uri="{FF2B5EF4-FFF2-40B4-BE49-F238E27FC236}">
                <a16:creationId xmlns:a16="http://schemas.microsoft.com/office/drawing/2014/main" id="{42AEA82A-CCD9-0760-4364-0B9E11BB4CE6}"/>
              </a:ext>
            </a:extLst>
          </p:cNvPr>
          <p:cNvSpPr txBox="1"/>
          <p:nvPr/>
        </p:nvSpPr>
        <p:spPr>
          <a:xfrm>
            <a:off x="7013594" y="113914"/>
            <a:ext cx="5048673" cy="4719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latin typeface="Sassoon Primary"/>
              </a:rPr>
              <a:t>M</a:t>
            </a:r>
            <a:r>
              <a:rPr lang="en-US" sz="2400" u="sng" dirty="0">
                <a:latin typeface="Sassoon Primary"/>
              </a:rPr>
              <a:t>onday 17th</a:t>
            </a:r>
            <a:r>
              <a:rPr lang="en-US" sz="2400" u="sng" dirty="0">
                <a:solidFill>
                  <a:schemeClr val="accent5"/>
                </a:solidFill>
                <a:latin typeface="Sassoon Primary"/>
              </a:rPr>
              <a:t> N</a:t>
            </a:r>
            <a:r>
              <a:rPr lang="en-US" sz="2400" u="sng" dirty="0">
                <a:latin typeface="Sassoon Primary"/>
              </a:rPr>
              <a:t>ovember 2025</a:t>
            </a:r>
            <a:endParaRPr lang="en-US" dirty="0"/>
          </a:p>
        </p:txBody>
      </p:sp>
      <p:sp>
        <p:nvSpPr>
          <p:cNvPr id="5" name="TextBox 4">
            <a:extLst>
              <a:ext uri="{FF2B5EF4-FFF2-40B4-BE49-F238E27FC236}">
                <a16:creationId xmlns:a16="http://schemas.microsoft.com/office/drawing/2014/main" id="{5FCF0E15-D207-F44E-64E1-EF7C0592DC5B}"/>
              </a:ext>
            </a:extLst>
          </p:cNvPr>
          <p:cNvSpPr txBox="1"/>
          <p:nvPr/>
        </p:nvSpPr>
        <p:spPr>
          <a:xfrm>
            <a:off x="165652" y="151847"/>
            <a:ext cx="70374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TBAT: </a:t>
            </a:r>
            <a:r>
              <a:rPr lang="en-GB" u="sng" dirty="0">
                <a:solidFill>
                  <a:srgbClr val="222222"/>
                </a:solidFill>
                <a:latin typeface="Sassoon Primary"/>
                <a:ea typeface="+mn-lt"/>
                <a:cs typeface="+mn-lt"/>
              </a:rPr>
              <a:t>use tools and equipment accurately to make</a:t>
            </a:r>
            <a:endParaRPr lang="en-GB" u="sng">
              <a:solidFill>
                <a:srgbClr val="000000"/>
              </a:solidFill>
              <a:latin typeface="Sassoon Primary"/>
              <a:ea typeface="+mn-lt"/>
              <a:cs typeface="+mn-lt"/>
            </a:endParaRPr>
          </a:p>
          <a:p>
            <a:r>
              <a:rPr lang="en-GB" u="sng" dirty="0">
                <a:solidFill>
                  <a:srgbClr val="222222"/>
                </a:solidFill>
                <a:latin typeface="Sassoon Primary"/>
                <a:ea typeface="+mn-lt"/>
                <a:cs typeface="+mn-lt"/>
              </a:rPr>
              <a:t> part of a structure.</a:t>
            </a:r>
            <a:endParaRPr lang="en-GB" u="sng" dirty="0">
              <a:latin typeface="Sassoon Primary"/>
            </a:endParaRPr>
          </a:p>
        </p:txBody>
      </p:sp>
    </p:spTree>
    <p:extLst>
      <p:ext uri="{BB962C8B-B14F-4D97-AF65-F5344CB8AC3E}">
        <p14:creationId xmlns:p14="http://schemas.microsoft.com/office/powerpoint/2010/main" val="35505550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ACEFFE-8221-D2A4-B74B-9ECC853B4CF5}"/>
              </a:ext>
            </a:extLst>
          </p:cNvPr>
          <p:cNvSpPr txBox="1"/>
          <p:nvPr/>
        </p:nvSpPr>
        <p:spPr>
          <a:xfrm>
            <a:off x="386022" y="3134812"/>
            <a:ext cx="4871978"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solidFill>
                  <a:srgbClr val="222222"/>
                </a:solidFill>
                <a:latin typeface="Sassoon Primary"/>
                <a:ea typeface="+mn-lt"/>
                <a:cs typeface="+mn-lt"/>
              </a:rPr>
              <a:t>Practice cutting carefully</a:t>
            </a:r>
            <a:endParaRPr lang="en-GB" dirty="0">
              <a:solidFill>
                <a:srgbClr val="222222"/>
              </a:solidFill>
              <a:latin typeface="Sassoon Primary"/>
              <a:ea typeface="+mn-lt"/>
              <a:cs typeface="+mn-lt"/>
            </a:endParaRPr>
          </a:p>
          <a:p>
            <a:r>
              <a:rPr lang="en-GB" dirty="0">
                <a:solidFill>
                  <a:srgbClr val="222222"/>
                </a:solidFill>
                <a:latin typeface="Sassoon Primary"/>
                <a:ea typeface="+mn-lt"/>
                <a:cs typeface="+mn-lt"/>
              </a:rPr>
              <a:t>Some children may find grip one easier and others may find that grip two provides more control. Encourage them to try both when cutting. </a:t>
            </a:r>
            <a:endParaRPr lang="en-US" dirty="0">
              <a:latin typeface="Sassoon Primary"/>
              <a:cs typeface="Calibri"/>
            </a:endParaRPr>
          </a:p>
          <a:p>
            <a:endParaRPr lang="en-GB" dirty="0">
              <a:solidFill>
                <a:srgbClr val="222222"/>
              </a:solidFill>
              <a:latin typeface="Sassoon Primary"/>
              <a:ea typeface="+mn-lt"/>
              <a:cs typeface="+mn-lt"/>
            </a:endParaRPr>
          </a:p>
          <a:p>
            <a:r>
              <a:rPr lang="en-GB" dirty="0">
                <a:solidFill>
                  <a:srgbClr val="222222"/>
                </a:solidFill>
                <a:latin typeface="Sassoon Primary"/>
                <a:ea typeface="+mn-lt"/>
                <a:cs typeface="+mn-lt"/>
              </a:rPr>
              <a:t>Provide each child with a piece of scrap paper and invite them to make small controlled cuts around the perimeter of the paper. Show them how to move the scissors around the paper while aiming to keep the cuts the same distance apart. </a:t>
            </a:r>
            <a:endParaRPr lang="en-GB" dirty="0">
              <a:latin typeface="Sassoon Primary"/>
            </a:endParaRPr>
          </a:p>
          <a:p>
            <a:endParaRPr lang="en-GB" sz="2800">
              <a:solidFill>
                <a:srgbClr val="222222"/>
              </a:solidFill>
              <a:cs typeface="Calibri" panose="020F0502020204030204"/>
            </a:endParaRPr>
          </a:p>
          <a:p>
            <a:endParaRPr lang="en-GB" sz="2800">
              <a:solidFill>
                <a:srgbClr val="222222"/>
              </a:solidFill>
              <a:cs typeface="Calibri" panose="020F0502020204030204"/>
            </a:endParaRPr>
          </a:p>
          <a:p>
            <a:endParaRPr lang="en-GB" sz="2800">
              <a:solidFill>
                <a:srgbClr val="222222"/>
              </a:solidFill>
              <a:cs typeface="Calibri" panose="020F0502020204030204"/>
            </a:endParaRPr>
          </a:p>
        </p:txBody>
      </p:sp>
      <p:sp>
        <p:nvSpPr>
          <p:cNvPr id="9" name="TextBox 8">
            <a:extLst>
              <a:ext uri="{FF2B5EF4-FFF2-40B4-BE49-F238E27FC236}">
                <a16:creationId xmlns:a16="http://schemas.microsoft.com/office/drawing/2014/main" id="{B61B7FBB-8541-9926-BAA0-59FAC5ABE460}"/>
              </a:ext>
            </a:extLst>
          </p:cNvPr>
          <p:cNvSpPr txBox="1"/>
          <p:nvPr/>
        </p:nvSpPr>
        <p:spPr>
          <a:xfrm>
            <a:off x="6187419" y="4069654"/>
            <a:ext cx="546959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222222"/>
                </a:solidFill>
                <a:latin typeface="Sassoon Primary"/>
                <a:ea typeface="+mn-lt"/>
                <a:cs typeface="+mn-lt"/>
              </a:rPr>
              <a:t>Model making even cuts into the paper cup. </a:t>
            </a:r>
            <a:endParaRPr lang="en-US" dirty="0">
              <a:solidFill>
                <a:srgbClr val="000000"/>
              </a:solidFill>
              <a:latin typeface="Sassoon Primary"/>
              <a:ea typeface="+mn-lt"/>
              <a:cs typeface="+mn-lt"/>
            </a:endParaRPr>
          </a:p>
          <a:p>
            <a:r>
              <a:rPr lang="en-GB" dirty="0">
                <a:solidFill>
                  <a:srgbClr val="222222"/>
                </a:solidFill>
                <a:latin typeface="Sassoon Primary"/>
                <a:ea typeface="+mn-lt"/>
                <a:cs typeface="+mn-lt"/>
              </a:rPr>
              <a:t>Explain that they should make cuts that go part way down the cup but not all the way to the base. </a:t>
            </a:r>
            <a:endParaRPr lang="en-US" dirty="0">
              <a:solidFill>
                <a:srgbClr val="000000"/>
              </a:solidFill>
              <a:latin typeface="Sassoon Primary"/>
              <a:ea typeface="+mn-lt"/>
              <a:cs typeface="+mn-lt"/>
            </a:endParaRPr>
          </a:p>
          <a:p>
            <a:r>
              <a:rPr lang="en-GB" dirty="0">
                <a:solidFill>
                  <a:srgbClr val="222222"/>
                </a:solidFill>
                <a:latin typeface="Sassoon Primary"/>
                <a:ea typeface="+mn-lt"/>
                <a:cs typeface="+mn-lt"/>
              </a:rPr>
              <a:t>Encourage the children to rotate the cup so they can see where they are cutting. </a:t>
            </a:r>
            <a:endParaRPr lang="en-US" dirty="0">
              <a:solidFill>
                <a:srgbClr val="000000"/>
              </a:solidFill>
              <a:latin typeface="Sassoon Primary"/>
              <a:ea typeface="+mn-lt"/>
              <a:cs typeface="+mn-lt"/>
            </a:endParaRPr>
          </a:p>
          <a:p>
            <a:r>
              <a:rPr lang="en-GB" dirty="0">
                <a:solidFill>
                  <a:srgbClr val="222222"/>
                </a:solidFill>
                <a:latin typeface="Sassoon Primary"/>
                <a:ea typeface="+mn-lt"/>
                <a:cs typeface="+mn-lt"/>
              </a:rPr>
              <a:t>Explain that it is complete when they have gone all the way around the outside. </a:t>
            </a:r>
            <a:endParaRPr lang="en-US" dirty="0">
              <a:solidFill>
                <a:srgbClr val="000000"/>
              </a:solidFill>
              <a:latin typeface="Sassoon Primary"/>
              <a:ea typeface="+mn-lt"/>
              <a:cs typeface="+mn-lt"/>
            </a:endParaRPr>
          </a:p>
          <a:p>
            <a:r>
              <a:rPr lang="en-GB" dirty="0">
                <a:solidFill>
                  <a:srgbClr val="222222"/>
                </a:solidFill>
                <a:latin typeface="Sassoon Primary"/>
                <a:ea typeface="+mn-lt"/>
                <a:cs typeface="+mn-lt"/>
              </a:rPr>
              <a:t>Allow the children time to complete this and assist where needed.</a:t>
            </a:r>
            <a:endParaRPr lang="en-US" dirty="0">
              <a:latin typeface="Sassoon Primary"/>
              <a:cs typeface="Calibri"/>
            </a:endParaRPr>
          </a:p>
        </p:txBody>
      </p:sp>
      <p:pic>
        <p:nvPicPr>
          <p:cNvPr id="2" name="Picture 1" descr="A pair of scissors in a hand&#10;&#10;Description automatically generated">
            <a:extLst>
              <a:ext uri="{FF2B5EF4-FFF2-40B4-BE49-F238E27FC236}">
                <a16:creationId xmlns:a16="http://schemas.microsoft.com/office/drawing/2014/main" id="{11BD4903-6AFF-9591-7A1E-03D892AAC1C4}"/>
              </a:ext>
            </a:extLst>
          </p:cNvPr>
          <p:cNvPicPr>
            <a:picLocks noChangeAspect="1"/>
          </p:cNvPicPr>
          <p:nvPr/>
        </p:nvPicPr>
        <p:blipFill>
          <a:blip r:embed="rId2"/>
          <a:stretch>
            <a:fillRect/>
          </a:stretch>
        </p:blipFill>
        <p:spPr>
          <a:xfrm>
            <a:off x="616382" y="915004"/>
            <a:ext cx="3691539" cy="2163997"/>
          </a:xfrm>
          <a:prstGeom prst="rect">
            <a:avLst/>
          </a:prstGeom>
        </p:spPr>
      </p:pic>
      <p:pic>
        <p:nvPicPr>
          <p:cNvPr id="10" name="Picture 9" descr="A hand holding a paper with scissors&#10;&#10;Description automatically generated">
            <a:extLst>
              <a:ext uri="{FF2B5EF4-FFF2-40B4-BE49-F238E27FC236}">
                <a16:creationId xmlns:a16="http://schemas.microsoft.com/office/drawing/2014/main" id="{5FD9B703-CC56-062F-EFC9-B9CFA071ADDC}"/>
              </a:ext>
            </a:extLst>
          </p:cNvPr>
          <p:cNvPicPr>
            <a:picLocks noChangeAspect="1"/>
          </p:cNvPicPr>
          <p:nvPr/>
        </p:nvPicPr>
        <p:blipFill>
          <a:blip r:embed="rId3"/>
          <a:stretch>
            <a:fillRect/>
          </a:stretch>
        </p:blipFill>
        <p:spPr>
          <a:xfrm>
            <a:off x="6210958" y="1942277"/>
            <a:ext cx="3969560" cy="2114230"/>
          </a:xfrm>
          <a:prstGeom prst="rect">
            <a:avLst/>
          </a:prstGeom>
        </p:spPr>
      </p:pic>
      <p:sp>
        <p:nvSpPr>
          <p:cNvPr id="11" name="TextBox 10">
            <a:extLst>
              <a:ext uri="{FF2B5EF4-FFF2-40B4-BE49-F238E27FC236}">
                <a16:creationId xmlns:a16="http://schemas.microsoft.com/office/drawing/2014/main" id="{75A39745-14D4-95E3-9B0D-7BA88FC0D161}"/>
              </a:ext>
            </a:extLst>
          </p:cNvPr>
          <p:cNvSpPr txBox="1"/>
          <p:nvPr/>
        </p:nvSpPr>
        <p:spPr>
          <a:xfrm>
            <a:off x="5672264" y="913847"/>
            <a:ext cx="538369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Each child needs a new paper cup. Puncture a hole in the middle of the base like they did last week using a sharp pencil.</a:t>
            </a:r>
            <a:endParaRPr lang="en-GB" dirty="0">
              <a:latin typeface="Sassoon Primary"/>
            </a:endParaRPr>
          </a:p>
        </p:txBody>
      </p:sp>
      <p:cxnSp>
        <p:nvCxnSpPr>
          <p:cNvPr id="12" name="Straight Arrow Connector 11">
            <a:extLst>
              <a:ext uri="{FF2B5EF4-FFF2-40B4-BE49-F238E27FC236}">
                <a16:creationId xmlns:a16="http://schemas.microsoft.com/office/drawing/2014/main" id="{D1BCEA9D-6AE2-A2AB-8016-664809469099}"/>
              </a:ext>
            </a:extLst>
          </p:cNvPr>
          <p:cNvCxnSpPr/>
          <p:nvPr/>
        </p:nvCxnSpPr>
        <p:spPr>
          <a:xfrm>
            <a:off x="5516632" y="415"/>
            <a:ext cx="108225" cy="6855787"/>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D6D8E9A-8486-7B16-064F-E078B339C3EC}"/>
              </a:ext>
            </a:extLst>
          </p:cNvPr>
          <p:cNvSpPr txBox="1"/>
          <p:nvPr/>
        </p:nvSpPr>
        <p:spPr>
          <a:xfrm>
            <a:off x="7609268" y="166352"/>
            <a:ext cx="60960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baseline="0">
                <a:solidFill>
                  <a:srgbClr val="A02B93"/>
                </a:solidFill>
                <a:latin typeface="Sassoon Primary"/>
              </a:rPr>
              <a:t>M</a:t>
            </a:r>
            <a:r>
              <a:rPr lang="en-US" sz="2400" u="sng" baseline="0">
                <a:latin typeface="Sassoon Primary"/>
              </a:rPr>
              <a:t>onday 17th</a:t>
            </a:r>
            <a:r>
              <a:rPr lang="en-US" sz="2400" u="sng" baseline="0">
                <a:solidFill>
                  <a:srgbClr val="A02B93"/>
                </a:solidFill>
                <a:latin typeface="Sassoon Primary"/>
              </a:rPr>
              <a:t> N</a:t>
            </a:r>
            <a:r>
              <a:rPr lang="en-US" sz="2400" u="sng" baseline="0">
                <a:latin typeface="Sassoon Primary"/>
              </a:rPr>
              <a:t>ovember 2025</a:t>
            </a:r>
            <a:endParaRPr lang="en-GB"/>
          </a:p>
          <a:p>
            <a:pPr algn="ctr"/>
            <a:endParaRPr lang="en-GB"/>
          </a:p>
        </p:txBody>
      </p:sp>
      <p:sp>
        <p:nvSpPr>
          <p:cNvPr id="6" name="TextBox 5">
            <a:extLst>
              <a:ext uri="{FF2B5EF4-FFF2-40B4-BE49-F238E27FC236}">
                <a16:creationId xmlns:a16="http://schemas.microsoft.com/office/drawing/2014/main" id="{EF3FFD13-D347-B9EF-6A17-D66A641E6EB3}"/>
              </a:ext>
            </a:extLst>
          </p:cNvPr>
          <p:cNvSpPr txBox="1"/>
          <p:nvPr/>
        </p:nvSpPr>
        <p:spPr>
          <a:xfrm>
            <a:off x="165652" y="151847"/>
            <a:ext cx="70374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TBAT: </a:t>
            </a:r>
            <a:r>
              <a:rPr lang="en-GB" u="sng" dirty="0">
                <a:solidFill>
                  <a:srgbClr val="222222"/>
                </a:solidFill>
                <a:latin typeface="Sassoon Primary"/>
                <a:ea typeface="+mn-lt"/>
                <a:cs typeface="+mn-lt"/>
              </a:rPr>
              <a:t>use tools and equipment accurately to make</a:t>
            </a:r>
            <a:endParaRPr lang="en-GB" u="sng">
              <a:solidFill>
                <a:srgbClr val="000000"/>
              </a:solidFill>
              <a:latin typeface="Sassoon Primary"/>
              <a:ea typeface="+mn-lt"/>
              <a:cs typeface="+mn-lt"/>
            </a:endParaRPr>
          </a:p>
          <a:p>
            <a:r>
              <a:rPr lang="en-GB" u="sng" dirty="0">
                <a:solidFill>
                  <a:srgbClr val="222222"/>
                </a:solidFill>
                <a:latin typeface="Sassoon Primary"/>
                <a:ea typeface="+mn-lt"/>
                <a:cs typeface="+mn-lt"/>
              </a:rPr>
              <a:t> part of a structure.</a:t>
            </a:r>
            <a:endParaRPr lang="en-GB" u="sng" dirty="0">
              <a:latin typeface="Sassoon Primary"/>
            </a:endParaRPr>
          </a:p>
        </p:txBody>
      </p:sp>
    </p:spTree>
    <p:extLst>
      <p:ext uri="{BB962C8B-B14F-4D97-AF65-F5344CB8AC3E}">
        <p14:creationId xmlns:p14="http://schemas.microsoft.com/office/powerpoint/2010/main" val="32768479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61B7FBB-8541-9926-BAA0-59FAC5ABE460}"/>
              </a:ext>
            </a:extLst>
          </p:cNvPr>
          <p:cNvSpPr txBox="1"/>
          <p:nvPr/>
        </p:nvSpPr>
        <p:spPr>
          <a:xfrm>
            <a:off x="5609240" y="780479"/>
            <a:ext cx="609907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222222"/>
                </a:solidFill>
                <a:latin typeface="Sassoon Primary"/>
                <a:ea typeface="+mn-lt"/>
                <a:cs typeface="+mn-lt"/>
              </a:rPr>
              <a:t>Explain that their cuts have created several flaps in the cup. </a:t>
            </a:r>
            <a:endParaRPr lang="en-GB" dirty="0">
              <a:solidFill>
                <a:srgbClr val="000000"/>
              </a:solidFill>
              <a:latin typeface="Sassoon Primary"/>
              <a:ea typeface="+mn-lt"/>
              <a:cs typeface="+mn-lt"/>
            </a:endParaRPr>
          </a:p>
          <a:p>
            <a:r>
              <a:rPr lang="en-GB" dirty="0">
                <a:solidFill>
                  <a:srgbClr val="222222"/>
                </a:solidFill>
                <a:latin typeface="Sassoon Primary"/>
                <a:ea typeface="+mn-lt"/>
                <a:cs typeface="+mn-lt"/>
              </a:rPr>
              <a:t>Demonstrate how to fold the flaps to create the shape of the windmill’s blades.</a:t>
            </a:r>
            <a:endParaRPr lang="en-GB" dirty="0">
              <a:solidFill>
                <a:srgbClr val="000000"/>
              </a:solidFill>
              <a:latin typeface="Sassoon Primary"/>
              <a:ea typeface="+mn-lt"/>
              <a:cs typeface="+mn-lt"/>
            </a:endParaRPr>
          </a:p>
          <a:p>
            <a:r>
              <a:rPr lang="en-GB" dirty="0">
                <a:solidFill>
                  <a:srgbClr val="222222"/>
                </a:solidFill>
                <a:latin typeface="Sassoon Primary"/>
                <a:ea typeface="+mn-lt"/>
                <a:cs typeface="+mn-lt"/>
              </a:rPr>
              <a:t>Model how to fold at the point where their cuts stop.</a:t>
            </a:r>
            <a:r>
              <a:rPr lang="en-GB" sz="3600" dirty="0">
                <a:solidFill>
                  <a:srgbClr val="222222"/>
                </a:solidFill>
                <a:ea typeface="+mn-lt"/>
                <a:cs typeface="+mn-lt"/>
              </a:rPr>
              <a:t> </a:t>
            </a:r>
            <a:endParaRPr lang="en-GB" sz="3600" dirty="0">
              <a:cs typeface="Calibri"/>
            </a:endParaRPr>
          </a:p>
        </p:txBody>
      </p:sp>
      <p:sp>
        <p:nvSpPr>
          <p:cNvPr id="2" name="TextBox 1">
            <a:extLst>
              <a:ext uri="{FF2B5EF4-FFF2-40B4-BE49-F238E27FC236}">
                <a16:creationId xmlns:a16="http://schemas.microsoft.com/office/drawing/2014/main" id="{9CD60864-64FD-2835-F405-443DD8B748CF}"/>
              </a:ext>
            </a:extLst>
          </p:cNvPr>
          <p:cNvSpPr txBox="1"/>
          <p:nvPr/>
        </p:nvSpPr>
        <p:spPr>
          <a:xfrm>
            <a:off x="755231" y="3681485"/>
            <a:ext cx="1147608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Sassoon Primary"/>
                <a:cs typeface="Calibri"/>
              </a:rPr>
              <a:t>Why might some of your sails be different sizes?</a:t>
            </a:r>
          </a:p>
          <a:p>
            <a:endParaRPr lang="en-GB" sz="2800" dirty="0">
              <a:latin typeface="Sassoon Primary"/>
              <a:cs typeface="Calibri"/>
            </a:endParaRPr>
          </a:p>
          <a:p>
            <a:r>
              <a:rPr lang="en-GB" sz="2800" dirty="0">
                <a:latin typeface="Sassoon Primary"/>
                <a:cs typeface="Calibri"/>
              </a:rPr>
              <a:t>Which part of the windmill have you made?</a:t>
            </a:r>
          </a:p>
          <a:p>
            <a:endParaRPr lang="en-GB" sz="2800" dirty="0">
              <a:latin typeface="Sassoon Primary"/>
              <a:cs typeface="Calibri"/>
            </a:endParaRPr>
          </a:p>
          <a:p>
            <a:r>
              <a:rPr lang="en-GB" sz="2800" dirty="0">
                <a:latin typeface="Sassoon Primary"/>
                <a:cs typeface="Calibri"/>
              </a:rPr>
              <a:t>What is it supposed to do?</a:t>
            </a:r>
          </a:p>
        </p:txBody>
      </p:sp>
      <p:pic>
        <p:nvPicPr>
          <p:cNvPr id="4" name="Picture 3" descr="A close-up of a hand holding a white object&#10;&#10;Description automatically generated">
            <a:extLst>
              <a:ext uri="{FF2B5EF4-FFF2-40B4-BE49-F238E27FC236}">
                <a16:creationId xmlns:a16="http://schemas.microsoft.com/office/drawing/2014/main" id="{BE47A2E1-53F2-EE70-3C95-BE894208E99B}"/>
              </a:ext>
            </a:extLst>
          </p:cNvPr>
          <p:cNvPicPr>
            <a:picLocks noChangeAspect="1"/>
          </p:cNvPicPr>
          <p:nvPr/>
        </p:nvPicPr>
        <p:blipFill>
          <a:blip r:embed="rId2"/>
          <a:stretch>
            <a:fillRect/>
          </a:stretch>
        </p:blipFill>
        <p:spPr>
          <a:xfrm>
            <a:off x="373270" y="729486"/>
            <a:ext cx="4940852" cy="1765721"/>
          </a:xfrm>
          <a:prstGeom prst="rect">
            <a:avLst/>
          </a:prstGeom>
        </p:spPr>
      </p:pic>
      <p:sp>
        <p:nvSpPr>
          <p:cNvPr id="6" name="TextBox 5">
            <a:extLst>
              <a:ext uri="{FF2B5EF4-FFF2-40B4-BE49-F238E27FC236}">
                <a16:creationId xmlns:a16="http://schemas.microsoft.com/office/drawing/2014/main" id="{E47EECA8-D81A-A14F-CEB9-4DF264B1991D}"/>
              </a:ext>
            </a:extLst>
          </p:cNvPr>
          <p:cNvSpPr txBox="1"/>
          <p:nvPr/>
        </p:nvSpPr>
        <p:spPr>
          <a:xfrm>
            <a:off x="5674139" y="2350052"/>
            <a:ext cx="55592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Design &amp; Technology Year 1 Structures: Making Sails - Kapow Primary</a:t>
            </a:r>
            <a:endParaRPr lang="en-US"/>
          </a:p>
        </p:txBody>
      </p:sp>
      <p:sp>
        <p:nvSpPr>
          <p:cNvPr id="7" name="TextBox 6">
            <a:extLst>
              <a:ext uri="{FF2B5EF4-FFF2-40B4-BE49-F238E27FC236}">
                <a16:creationId xmlns:a16="http://schemas.microsoft.com/office/drawing/2014/main" id="{58175EC0-BE24-0D61-6CDA-246FAD4A7B5B}"/>
              </a:ext>
            </a:extLst>
          </p:cNvPr>
          <p:cNvSpPr txBox="1"/>
          <p:nvPr/>
        </p:nvSpPr>
        <p:spPr>
          <a:xfrm>
            <a:off x="7013594" y="113914"/>
            <a:ext cx="5048673" cy="4719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latin typeface="Sassoon Primary"/>
              </a:rPr>
              <a:t>M</a:t>
            </a:r>
            <a:r>
              <a:rPr lang="en-US" sz="2400" u="sng" dirty="0">
                <a:latin typeface="Sassoon Primary"/>
              </a:rPr>
              <a:t>onday 17th</a:t>
            </a:r>
            <a:r>
              <a:rPr lang="en-US" sz="2400" u="sng" dirty="0">
                <a:solidFill>
                  <a:schemeClr val="accent5"/>
                </a:solidFill>
                <a:latin typeface="Sassoon Primary"/>
              </a:rPr>
              <a:t> N</a:t>
            </a:r>
            <a:r>
              <a:rPr lang="en-US" sz="2400" u="sng" dirty="0">
                <a:latin typeface="Sassoon Primary"/>
              </a:rPr>
              <a:t>ovember 2025</a:t>
            </a:r>
            <a:endParaRPr lang="en-US" dirty="0"/>
          </a:p>
        </p:txBody>
      </p:sp>
      <p:sp>
        <p:nvSpPr>
          <p:cNvPr id="8" name="TextBox 7">
            <a:extLst>
              <a:ext uri="{FF2B5EF4-FFF2-40B4-BE49-F238E27FC236}">
                <a16:creationId xmlns:a16="http://schemas.microsoft.com/office/drawing/2014/main" id="{5B60CE6D-08B0-9D20-1A43-F72B200B52E1}"/>
              </a:ext>
            </a:extLst>
          </p:cNvPr>
          <p:cNvSpPr txBox="1"/>
          <p:nvPr/>
        </p:nvSpPr>
        <p:spPr>
          <a:xfrm>
            <a:off x="165652" y="151847"/>
            <a:ext cx="70374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TBAT: </a:t>
            </a:r>
            <a:r>
              <a:rPr lang="en-GB" u="sng" dirty="0">
                <a:solidFill>
                  <a:srgbClr val="222222"/>
                </a:solidFill>
                <a:latin typeface="Sassoon Primary"/>
                <a:ea typeface="+mn-lt"/>
                <a:cs typeface="+mn-lt"/>
              </a:rPr>
              <a:t>use tools and equipment accurately to make</a:t>
            </a:r>
            <a:endParaRPr lang="en-GB" u="sng">
              <a:solidFill>
                <a:srgbClr val="000000"/>
              </a:solidFill>
              <a:latin typeface="Sassoon Primary"/>
              <a:ea typeface="+mn-lt"/>
              <a:cs typeface="+mn-lt"/>
            </a:endParaRPr>
          </a:p>
          <a:p>
            <a:r>
              <a:rPr lang="en-GB" u="sng" dirty="0">
                <a:solidFill>
                  <a:srgbClr val="222222"/>
                </a:solidFill>
                <a:latin typeface="Sassoon Primary"/>
                <a:ea typeface="+mn-lt"/>
                <a:cs typeface="+mn-lt"/>
              </a:rPr>
              <a:t> part of a structure.</a:t>
            </a:r>
            <a:endParaRPr lang="en-GB" u="sng" dirty="0">
              <a:latin typeface="Sassoon Primary"/>
            </a:endParaRPr>
          </a:p>
        </p:txBody>
      </p:sp>
    </p:spTree>
    <p:extLst>
      <p:ext uri="{BB962C8B-B14F-4D97-AF65-F5344CB8AC3E}">
        <p14:creationId xmlns:p14="http://schemas.microsoft.com/office/powerpoint/2010/main" val="29166797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2D4F40-E764-56D4-F972-4704D628E5AD}"/>
              </a:ext>
            </a:extLst>
          </p:cNvPr>
          <p:cNvSpPr txBox="1"/>
          <p:nvPr/>
        </p:nvSpPr>
        <p:spPr>
          <a:xfrm>
            <a:off x="165652" y="151847"/>
            <a:ext cx="61981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u="sng">
              <a:cs typeface="Calibri"/>
            </a:endParaRPr>
          </a:p>
        </p:txBody>
      </p:sp>
      <p:sp>
        <p:nvSpPr>
          <p:cNvPr id="4" name="TextBox 3">
            <a:extLst>
              <a:ext uri="{FF2B5EF4-FFF2-40B4-BE49-F238E27FC236}">
                <a16:creationId xmlns:a16="http://schemas.microsoft.com/office/drawing/2014/main" id="{07ACEFFE-8221-D2A4-B74B-9ECC853B4CF5}"/>
              </a:ext>
            </a:extLst>
          </p:cNvPr>
          <p:cNvSpPr txBox="1"/>
          <p:nvPr/>
        </p:nvSpPr>
        <p:spPr>
          <a:xfrm>
            <a:off x="3559216" y="797345"/>
            <a:ext cx="449968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solidFill>
                  <a:srgbClr val="222222"/>
                </a:solidFill>
                <a:latin typeface="Sassoon Primary"/>
                <a:ea typeface="+mn-lt"/>
                <a:cs typeface="+mn-lt"/>
              </a:rPr>
              <a:t>Design criteria checklist</a:t>
            </a:r>
            <a:endParaRPr lang="en-US" dirty="0">
              <a:latin typeface="Sassoon Primary"/>
            </a:endParaRPr>
          </a:p>
          <a:p>
            <a:endParaRPr lang="en-GB" sz="2800" u="sng">
              <a:solidFill>
                <a:srgbClr val="222222"/>
              </a:solidFill>
              <a:cs typeface="Calibri" panose="020F0502020204030204"/>
            </a:endParaRPr>
          </a:p>
          <a:p>
            <a:endParaRPr lang="en-GB" sz="3200">
              <a:solidFill>
                <a:srgbClr val="000000"/>
              </a:solidFill>
              <a:cs typeface="Calibri" panose="020F0502020204030204"/>
            </a:endParaRPr>
          </a:p>
          <a:p>
            <a:endParaRPr lang="en-GB" sz="2800">
              <a:solidFill>
                <a:srgbClr val="222222"/>
              </a:solidFill>
              <a:cs typeface="Calibri" panose="020F0502020204030204"/>
            </a:endParaRPr>
          </a:p>
          <a:p>
            <a:endParaRPr lang="en-GB" sz="2800">
              <a:solidFill>
                <a:srgbClr val="222222"/>
              </a:solidFill>
              <a:cs typeface="Calibri" panose="020F0502020204030204"/>
            </a:endParaRPr>
          </a:p>
        </p:txBody>
      </p:sp>
      <p:sp>
        <p:nvSpPr>
          <p:cNvPr id="6" name="TextBox 5">
            <a:extLst>
              <a:ext uri="{FF2B5EF4-FFF2-40B4-BE49-F238E27FC236}">
                <a16:creationId xmlns:a16="http://schemas.microsoft.com/office/drawing/2014/main" id="{71CA5E7B-576A-455A-B9C8-FB2E260FD061}"/>
              </a:ext>
            </a:extLst>
          </p:cNvPr>
          <p:cNvSpPr txBox="1"/>
          <p:nvPr/>
        </p:nvSpPr>
        <p:spPr>
          <a:xfrm>
            <a:off x="774958" y="5285818"/>
            <a:ext cx="1102553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Sassoon Primary"/>
                <a:cs typeface="Calibri"/>
              </a:rPr>
              <a:t>Which part of the design criteria have we completed today?</a:t>
            </a:r>
          </a:p>
          <a:p>
            <a:endParaRPr lang="en-GB" sz="3200">
              <a:cs typeface="Calibri"/>
            </a:endParaRPr>
          </a:p>
        </p:txBody>
      </p:sp>
      <p:pic>
        <p:nvPicPr>
          <p:cNvPr id="7" name="Picture 6" descr="A list of words on a white background&#10;&#10;Description automatically generated">
            <a:extLst>
              <a:ext uri="{FF2B5EF4-FFF2-40B4-BE49-F238E27FC236}">
                <a16:creationId xmlns:a16="http://schemas.microsoft.com/office/drawing/2014/main" id="{FB275853-B180-BAF7-8DB3-1DC8F57C07A5}"/>
              </a:ext>
            </a:extLst>
          </p:cNvPr>
          <p:cNvPicPr>
            <a:picLocks noChangeAspect="1"/>
          </p:cNvPicPr>
          <p:nvPr/>
        </p:nvPicPr>
        <p:blipFill>
          <a:blip r:embed="rId2"/>
          <a:stretch>
            <a:fillRect/>
          </a:stretch>
        </p:blipFill>
        <p:spPr>
          <a:xfrm>
            <a:off x="1336280" y="1472221"/>
            <a:ext cx="9515165" cy="3807235"/>
          </a:xfrm>
          <a:prstGeom prst="rect">
            <a:avLst/>
          </a:prstGeom>
        </p:spPr>
      </p:pic>
      <p:sp>
        <p:nvSpPr>
          <p:cNvPr id="5" name="TextBox 4">
            <a:extLst>
              <a:ext uri="{FF2B5EF4-FFF2-40B4-BE49-F238E27FC236}">
                <a16:creationId xmlns:a16="http://schemas.microsoft.com/office/drawing/2014/main" id="{321B3BE3-B567-4C41-A5B5-1DD239A2D128}"/>
              </a:ext>
            </a:extLst>
          </p:cNvPr>
          <p:cNvSpPr txBox="1"/>
          <p:nvPr/>
        </p:nvSpPr>
        <p:spPr>
          <a:xfrm>
            <a:off x="7013594" y="113914"/>
            <a:ext cx="5048673" cy="4719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dirty="0">
                <a:solidFill>
                  <a:schemeClr val="accent5"/>
                </a:solidFill>
                <a:latin typeface="Sassoon Primary"/>
              </a:rPr>
              <a:t>M</a:t>
            </a:r>
            <a:r>
              <a:rPr lang="en-US" sz="2400" u="sng" dirty="0">
                <a:latin typeface="Sassoon Primary"/>
              </a:rPr>
              <a:t>onday 17th</a:t>
            </a:r>
            <a:r>
              <a:rPr lang="en-US" sz="2400" u="sng" dirty="0">
                <a:solidFill>
                  <a:schemeClr val="accent5"/>
                </a:solidFill>
                <a:latin typeface="Sassoon Primary"/>
              </a:rPr>
              <a:t> N</a:t>
            </a:r>
            <a:r>
              <a:rPr lang="en-US" sz="2400" u="sng" dirty="0">
                <a:latin typeface="Sassoon Primary"/>
              </a:rPr>
              <a:t>ovember 2025</a:t>
            </a:r>
            <a:endParaRPr lang="en-US" dirty="0"/>
          </a:p>
        </p:txBody>
      </p:sp>
      <p:sp>
        <p:nvSpPr>
          <p:cNvPr id="8" name="TextBox 7">
            <a:extLst>
              <a:ext uri="{FF2B5EF4-FFF2-40B4-BE49-F238E27FC236}">
                <a16:creationId xmlns:a16="http://schemas.microsoft.com/office/drawing/2014/main" id="{A25DED5B-349E-E086-E241-9D47E1AEC456}"/>
              </a:ext>
            </a:extLst>
          </p:cNvPr>
          <p:cNvSpPr txBox="1"/>
          <p:nvPr/>
        </p:nvSpPr>
        <p:spPr>
          <a:xfrm>
            <a:off x="165652" y="151847"/>
            <a:ext cx="70374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TBAT: </a:t>
            </a:r>
            <a:r>
              <a:rPr lang="en-GB" u="sng" dirty="0">
                <a:solidFill>
                  <a:srgbClr val="222222"/>
                </a:solidFill>
                <a:latin typeface="Sassoon Primary"/>
                <a:ea typeface="+mn-lt"/>
                <a:cs typeface="+mn-lt"/>
              </a:rPr>
              <a:t>use tools and equipment accurately to make</a:t>
            </a:r>
            <a:endParaRPr lang="en-GB" u="sng">
              <a:solidFill>
                <a:srgbClr val="000000"/>
              </a:solidFill>
              <a:latin typeface="Sassoon Primary"/>
              <a:ea typeface="+mn-lt"/>
              <a:cs typeface="+mn-lt"/>
            </a:endParaRPr>
          </a:p>
          <a:p>
            <a:r>
              <a:rPr lang="en-GB" u="sng" dirty="0">
                <a:solidFill>
                  <a:srgbClr val="222222"/>
                </a:solidFill>
                <a:latin typeface="Sassoon Primary"/>
                <a:ea typeface="+mn-lt"/>
                <a:cs typeface="+mn-lt"/>
              </a:rPr>
              <a:t> part of a structure.</a:t>
            </a:r>
            <a:endParaRPr lang="en-GB" u="sng" dirty="0">
              <a:latin typeface="Sassoon Primary"/>
            </a:endParaRPr>
          </a:p>
        </p:txBody>
      </p:sp>
    </p:spTree>
    <p:extLst>
      <p:ext uri="{BB962C8B-B14F-4D97-AF65-F5344CB8AC3E}">
        <p14:creationId xmlns:p14="http://schemas.microsoft.com/office/powerpoint/2010/main" val="2984345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7EF0E1C-3E00-669E-2FE0-AD9A9A502DF9}"/>
              </a:ext>
            </a:extLst>
          </p:cNvPr>
          <p:cNvSpPr txBox="1">
            <a:spLocks noGrp="1"/>
          </p:cNvSpPr>
          <p:nvPr>
            <p:ph idx="1"/>
          </p:nvPr>
        </p:nvSpPr>
        <p:spPr>
          <a:xfrm>
            <a:off x="2748280" y="2141537"/>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600" dirty="0">
                <a:latin typeface="+mj-lt"/>
                <a:ea typeface="Microsoft Sans Serif"/>
                <a:cs typeface="Microsoft Sans Serif"/>
              </a:rPr>
              <a:t>think</a:t>
            </a:r>
          </a:p>
        </p:txBody>
      </p:sp>
      <p:sp>
        <p:nvSpPr>
          <p:cNvPr id="2" name="TextBox 1">
            <a:extLst>
              <a:ext uri="{FF2B5EF4-FFF2-40B4-BE49-F238E27FC236}">
                <a16:creationId xmlns:a16="http://schemas.microsoft.com/office/drawing/2014/main" id="{568B1288-0233-6E77-4793-648B52A47D01}"/>
              </a:ext>
            </a:extLst>
          </p:cNvPr>
          <p:cNvSpPr txBox="1"/>
          <p:nvPr/>
        </p:nvSpPr>
        <p:spPr>
          <a:xfrm>
            <a:off x="140653" y="180459"/>
            <a:ext cx="6966584" cy="369332"/>
          </a:xfrm>
          <a:prstGeom prst="rect">
            <a:avLst/>
          </a:prstGeom>
          <a:noFill/>
        </p:spPr>
        <p:txBody>
          <a:bodyPr wrap="square">
            <a:spAutoFit/>
          </a:bodyPr>
          <a:lstStyle/>
          <a:p>
            <a:r>
              <a:rPr lang="en-GB" sz="1800" dirty="0"/>
              <a:t>TBAT: read a-e /ai/ words</a:t>
            </a:r>
            <a:endParaRPr lang="en-GB" dirty="0"/>
          </a:p>
        </p:txBody>
      </p:sp>
    </p:spTree>
    <p:extLst>
      <p:ext uri="{BB962C8B-B14F-4D97-AF65-F5344CB8AC3E}">
        <p14:creationId xmlns:p14="http://schemas.microsoft.com/office/powerpoint/2010/main" val="1000958110"/>
      </p:ext>
    </p:extLst>
  </p:cSld>
  <p:clrMapOvr>
    <a:masterClrMapping/>
  </p:clrMapOvr>
</p:sld>
</file>

<file path=ppt/theme/theme1.xml><?xml version="1.0" encoding="utf-8"?>
<a:theme xmlns:a="http://schemas.openxmlformats.org/drawingml/2006/main" name="Classroom">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lassroom">
      <a:majorFont>
        <a:latin typeface="Sassoon Primary"/>
        <a:ea typeface=""/>
        <a:cs typeface=""/>
      </a:majorFont>
      <a:minorFont>
        <a:latin typeface="Sassoon Primar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assroom" id="{7079444A-A5F5-41FF-B880-1513F8B4E925}" vid="{AFF00F74-1A7B-4722-8615-B231E5B92C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9" ma:contentTypeDescription="Create a new document." ma:contentTypeScope="" ma:versionID="090be19c1e80befd8370101baf020119">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34a1bb04fa5b3cec6b98ae2b5f656f25"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
        <AccountId xsi:nil="true"/>
        <AccountType/>
      </UserInfo>
    </SharedWithUsers>
  </documentManagement>
</p:properties>
</file>

<file path=customXml/itemProps1.xml><?xml version="1.0" encoding="utf-8"?>
<ds:datastoreItem xmlns:ds="http://schemas.openxmlformats.org/officeDocument/2006/customXml" ds:itemID="{C288C91C-ED72-42E3-9A2A-A981BCC956D3}">
  <ds:schemaRefs>
    <ds:schemaRef ds:uri="http://schemas.microsoft.com/sharepoint/v3/contenttype/forms"/>
  </ds:schemaRefs>
</ds:datastoreItem>
</file>

<file path=customXml/itemProps2.xml><?xml version="1.0" encoding="utf-8"?>
<ds:datastoreItem xmlns:ds="http://schemas.openxmlformats.org/officeDocument/2006/customXml" ds:itemID="{3521AF38-AF92-4381-BA75-DEED9AA9628C}"/>
</file>

<file path=customXml/itemProps3.xml><?xml version="1.0" encoding="utf-8"?>
<ds:datastoreItem xmlns:ds="http://schemas.openxmlformats.org/officeDocument/2006/customXml" ds:itemID="{A9FC1707-4915-43F7-9390-65E3A3721AFB}">
  <ds:schemaRefs>
    <ds:schemaRef ds:uri="http://schemas.microsoft.com/office/2006/metadata/properties"/>
    <ds:schemaRef ds:uri="http://schemas.microsoft.com/office/2006/documentManagement/types"/>
    <ds:schemaRef ds:uri="http://www.w3.org/XML/1998/namespace"/>
    <ds:schemaRef ds:uri="5519ec2d-3025-400a-aa14-bba49a7e18f3"/>
    <ds:schemaRef ds:uri="http://purl.org/dc/dcmitype/"/>
    <ds:schemaRef ds:uri="http://purl.org/dc/elements/1.1/"/>
    <ds:schemaRef ds:uri="http://schemas.openxmlformats.org/package/2006/metadata/core-properties"/>
    <ds:schemaRef ds:uri="http://schemas.microsoft.com/office/infopath/2007/PartnerControls"/>
    <ds:schemaRef ds:uri="e255f982-5f1f-41c7-871f-7a91432a5484"/>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126</TotalTime>
  <Words>2430</Words>
  <Application>Microsoft Office PowerPoint</Application>
  <PresentationFormat>Widescreen</PresentationFormat>
  <Paragraphs>305</Paragraphs>
  <Slides>83</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83</vt:i4>
      </vt:variant>
    </vt:vector>
  </HeadingPairs>
  <TitlesOfParts>
    <vt:vector size="89" baseType="lpstr">
      <vt:lpstr>Arial</vt:lpstr>
      <vt:lpstr>Calibri</vt:lpstr>
      <vt:lpstr>Century Gothic</vt:lpstr>
      <vt:lpstr>Microsoft Sans Serif</vt:lpstr>
      <vt:lpstr>Sassoon Primary</vt:lpstr>
      <vt:lpstr>Classroom</vt:lpstr>
      <vt:lpstr>Monday 17th November 2025</vt:lpstr>
      <vt:lpstr>Morning Challenges:</vt:lpstr>
      <vt:lpstr>TBAT: read a-e /ai/ words</vt:lpstr>
      <vt:lpstr>PowerPoint Presentation</vt:lpstr>
      <vt:lpstr>TBAT: read a-e /ai/ words</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Write a sentence using these words</vt:lpstr>
      <vt:lpstr>TBAT: recognise the structure of a story</vt:lpstr>
      <vt:lpstr>Let's look at how the story is structured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animal do you think would board the train next? Let’s look at some examples of endangered animals.</vt:lpstr>
      <vt:lpstr>Javan Rhino</vt:lpstr>
      <vt:lpstr>Orangutans </vt:lpstr>
      <vt:lpstr>PowerPoint Presentation</vt:lpstr>
      <vt:lpstr>PowerPoint Presentation</vt:lpstr>
      <vt:lpstr>Your task:</vt:lpstr>
      <vt:lpstr>Independent Challenges:</vt:lpstr>
      <vt:lpstr>PSHE</vt:lpstr>
      <vt:lpstr>PowerPoint Presentation</vt:lpstr>
      <vt:lpstr>PowerPoint Presentation</vt:lpstr>
      <vt:lpstr>PowerPoint Presentation</vt:lpstr>
      <vt:lpstr>PowerPoint Presentation</vt:lpstr>
      <vt:lpstr>PowerPoint Presentation</vt:lpstr>
      <vt:lpstr>PowerPoint Presentation</vt:lpstr>
      <vt:lpstr>Assembly</vt:lpstr>
      <vt:lpstr>Break</vt:lpstr>
      <vt:lpstr>Warm Up</vt:lpstr>
      <vt:lpstr>Skills Development</vt:lpstr>
      <vt:lpstr>Skills Development</vt:lpstr>
      <vt:lpstr>Plenary</vt:lpstr>
      <vt:lpstr>Lunch</vt:lpstr>
      <vt:lpstr>Independent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P McKenzie-Cook</cp:lastModifiedBy>
  <cp:revision>126</cp:revision>
  <dcterms:created xsi:type="dcterms:W3CDTF">2025-11-08T08:41:12Z</dcterms:created>
  <dcterms:modified xsi:type="dcterms:W3CDTF">2025-11-14T15:52:47Z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lpwstr>309800.000000000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