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31"/>
  </p:notesMasterIdLst>
  <p:sldIdLst>
    <p:sldId id="257" r:id="rId5"/>
    <p:sldId id="281" r:id="rId6"/>
    <p:sldId id="453" r:id="rId7"/>
    <p:sldId id="456" r:id="rId8"/>
    <p:sldId id="457" r:id="rId9"/>
    <p:sldId id="474" r:id="rId10"/>
    <p:sldId id="458" r:id="rId11"/>
    <p:sldId id="459" r:id="rId12"/>
    <p:sldId id="460" r:id="rId13"/>
    <p:sldId id="1967" r:id="rId14"/>
    <p:sldId id="473" r:id="rId15"/>
    <p:sldId id="1966" r:id="rId16"/>
    <p:sldId id="1965" r:id="rId17"/>
    <p:sldId id="1964" r:id="rId18"/>
    <p:sldId id="466" r:id="rId19"/>
    <p:sldId id="293" r:id="rId20"/>
    <p:sldId id="292" r:id="rId21"/>
    <p:sldId id="291" r:id="rId22"/>
    <p:sldId id="290" r:id="rId23"/>
    <p:sldId id="289" r:id="rId24"/>
    <p:sldId id="288" r:id="rId25"/>
    <p:sldId id="303" r:id="rId26"/>
    <p:sldId id="260" r:id="rId27"/>
    <p:sldId id="581" r:id="rId28"/>
    <p:sldId id="263" r:id="rId29"/>
    <p:sldId id="19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43D6E9-E4E8-484C-85CB-08392BFDBDB5}" v="9" dt="2025-11-14T08:12:57.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 McKenzie-Cook" userId="6605cc89-aaff-4d80-9ee6-20e4afa4ef0c" providerId="ADAL" clId="{C1EED9DC-9EC8-4349-96AA-3A3934B357C5}"/>
    <pc:docChg chg="undo custSel addSld delSld modSld modMainMaster">
      <pc:chgData name="P McKenzie-Cook" userId="6605cc89-aaff-4d80-9ee6-20e4afa4ef0c" providerId="ADAL" clId="{C1EED9DC-9EC8-4349-96AA-3A3934B357C5}" dt="2025-11-14T08:12:57.543" v="206"/>
      <pc:docMkLst>
        <pc:docMk/>
      </pc:docMkLst>
      <pc:sldChg chg="modSp">
        <pc:chgData name="P McKenzie-Cook" userId="6605cc89-aaff-4d80-9ee6-20e4afa4ef0c" providerId="ADAL" clId="{C1EED9DC-9EC8-4349-96AA-3A3934B357C5}" dt="2025-11-08T22:42:05.530" v="0"/>
        <pc:sldMkLst>
          <pc:docMk/>
          <pc:sldMk cId="1888519739" sldId="257"/>
        </pc:sldMkLst>
        <pc:spChg chg="mod">
          <ac:chgData name="P McKenzie-Cook" userId="6605cc89-aaff-4d80-9ee6-20e4afa4ef0c" providerId="ADAL" clId="{C1EED9DC-9EC8-4349-96AA-3A3934B357C5}" dt="2025-11-08T22:42:05.530" v="0"/>
          <ac:spMkLst>
            <pc:docMk/>
            <pc:sldMk cId="1888519739" sldId="257"/>
            <ac:spMk id="2" creationId="{00000000-0000-0000-0000-000000000000}"/>
          </ac:spMkLst>
        </pc:spChg>
      </pc:sldChg>
      <pc:sldChg chg="modSp">
        <pc:chgData name="P McKenzie-Cook" userId="6605cc89-aaff-4d80-9ee6-20e4afa4ef0c" providerId="ADAL" clId="{C1EED9DC-9EC8-4349-96AA-3A3934B357C5}" dt="2025-11-08T22:42:05.530" v="0"/>
        <pc:sldMkLst>
          <pc:docMk/>
          <pc:sldMk cId="4110216635" sldId="260"/>
        </pc:sldMkLst>
        <pc:spChg chg="mod">
          <ac:chgData name="P McKenzie-Cook" userId="6605cc89-aaff-4d80-9ee6-20e4afa4ef0c" providerId="ADAL" clId="{C1EED9DC-9EC8-4349-96AA-3A3934B357C5}" dt="2025-11-08T22:42:05.530" v="0"/>
          <ac:spMkLst>
            <pc:docMk/>
            <pc:sldMk cId="4110216635" sldId="260"/>
            <ac:spMk id="2" creationId="{DCABFAAF-9774-BA95-F307-4FC014E78631}"/>
          </ac:spMkLst>
        </pc:spChg>
      </pc:sldChg>
      <pc:sldChg chg="modSp">
        <pc:chgData name="P McKenzie-Cook" userId="6605cc89-aaff-4d80-9ee6-20e4afa4ef0c" providerId="ADAL" clId="{C1EED9DC-9EC8-4349-96AA-3A3934B357C5}" dt="2025-11-08T22:42:05.530" v="0"/>
        <pc:sldMkLst>
          <pc:docMk/>
          <pc:sldMk cId="2256358434" sldId="263"/>
        </pc:sldMkLst>
        <pc:spChg chg="mod">
          <ac:chgData name="P McKenzie-Cook" userId="6605cc89-aaff-4d80-9ee6-20e4afa4ef0c" providerId="ADAL" clId="{C1EED9DC-9EC8-4349-96AA-3A3934B357C5}" dt="2025-11-08T22:42:05.530" v="0"/>
          <ac:spMkLst>
            <pc:docMk/>
            <pc:sldMk cId="2256358434" sldId="263"/>
            <ac:spMk id="239" creationId="{00000000-0000-0000-0000-000000000000}"/>
          </ac:spMkLst>
        </pc:spChg>
      </pc:sldChg>
      <pc:sldChg chg="modSp">
        <pc:chgData name="P McKenzie-Cook" userId="6605cc89-aaff-4d80-9ee6-20e4afa4ef0c" providerId="ADAL" clId="{C1EED9DC-9EC8-4349-96AA-3A3934B357C5}" dt="2025-11-08T22:42:05.530" v="0"/>
        <pc:sldMkLst>
          <pc:docMk/>
          <pc:sldMk cId="869726090" sldId="281"/>
        </pc:sldMkLst>
        <pc:spChg chg="mod">
          <ac:chgData name="P McKenzie-Cook" userId="6605cc89-aaff-4d80-9ee6-20e4afa4ef0c" providerId="ADAL" clId="{C1EED9DC-9EC8-4349-96AA-3A3934B357C5}" dt="2025-11-08T22:42:05.530" v="0"/>
          <ac:spMkLst>
            <pc:docMk/>
            <pc:sldMk cId="869726090" sldId="281"/>
            <ac:spMk id="2" creationId="{D3E55996-49C3-341C-9E60-08338473CDB3}"/>
          </ac:spMkLst>
        </pc:spChg>
      </pc:sldChg>
      <pc:sldChg chg="modSp">
        <pc:chgData name="P McKenzie-Cook" userId="6605cc89-aaff-4d80-9ee6-20e4afa4ef0c" providerId="ADAL" clId="{C1EED9DC-9EC8-4349-96AA-3A3934B357C5}" dt="2025-11-08T22:42:05.530" v="0"/>
        <pc:sldMkLst>
          <pc:docMk/>
          <pc:sldMk cId="2751269774" sldId="289"/>
        </pc:sldMkLst>
        <pc:spChg chg="mod">
          <ac:chgData name="P McKenzie-Cook" userId="6605cc89-aaff-4d80-9ee6-20e4afa4ef0c" providerId="ADAL" clId="{C1EED9DC-9EC8-4349-96AA-3A3934B357C5}" dt="2025-11-08T22:42:05.530" v="0"/>
          <ac:spMkLst>
            <pc:docMk/>
            <pc:sldMk cId="2751269774" sldId="289"/>
            <ac:spMk id="2" creationId="{00000000-0000-0000-0000-000000000000}"/>
          </ac:spMkLst>
        </pc:spChg>
      </pc:sldChg>
      <pc:sldChg chg="modSp mod">
        <pc:chgData name="P McKenzie-Cook" userId="6605cc89-aaff-4d80-9ee6-20e4afa4ef0c" providerId="ADAL" clId="{C1EED9DC-9EC8-4349-96AA-3A3934B357C5}" dt="2025-11-08T22:42:05.873" v="1" actId="27636"/>
        <pc:sldMkLst>
          <pc:docMk/>
          <pc:sldMk cId="450933618" sldId="290"/>
        </pc:sldMkLst>
        <pc:spChg chg="mod">
          <ac:chgData name="P McKenzie-Cook" userId="6605cc89-aaff-4d80-9ee6-20e4afa4ef0c" providerId="ADAL" clId="{C1EED9DC-9EC8-4349-96AA-3A3934B357C5}" dt="2025-11-08T22:42:05.873" v="1" actId="27636"/>
          <ac:spMkLst>
            <pc:docMk/>
            <pc:sldMk cId="450933618" sldId="290"/>
            <ac:spMk id="2" creationId="{00000000-0000-0000-0000-000000000000}"/>
          </ac:spMkLst>
        </pc:spChg>
      </pc:sldChg>
      <pc:sldChg chg="modSp">
        <pc:chgData name="P McKenzie-Cook" userId="6605cc89-aaff-4d80-9ee6-20e4afa4ef0c" providerId="ADAL" clId="{C1EED9DC-9EC8-4349-96AA-3A3934B357C5}" dt="2025-11-08T22:42:05.530" v="0"/>
        <pc:sldMkLst>
          <pc:docMk/>
          <pc:sldMk cId="3214593415" sldId="291"/>
        </pc:sldMkLst>
        <pc:spChg chg="mod">
          <ac:chgData name="P McKenzie-Cook" userId="6605cc89-aaff-4d80-9ee6-20e4afa4ef0c" providerId="ADAL" clId="{C1EED9DC-9EC8-4349-96AA-3A3934B357C5}" dt="2025-11-08T22:42:05.530" v="0"/>
          <ac:spMkLst>
            <pc:docMk/>
            <pc:sldMk cId="3214593415" sldId="291"/>
            <ac:spMk id="2" creationId="{00000000-0000-0000-0000-000000000000}"/>
          </ac:spMkLst>
        </pc:spChg>
      </pc:sldChg>
      <pc:sldChg chg="modSp">
        <pc:chgData name="P McKenzie-Cook" userId="6605cc89-aaff-4d80-9ee6-20e4afa4ef0c" providerId="ADAL" clId="{C1EED9DC-9EC8-4349-96AA-3A3934B357C5}" dt="2025-11-08T22:42:05.530" v="0"/>
        <pc:sldMkLst>
          <pc:docMk/>
          <pc:sldMk cId="3082850461" sldId="293"/>
        </pc:sldMkLst>
        <pc:spChg chg="mod">
          <ac:chgData name="P McKenzie-Cook" userId="6605cc89-aaff-4d80-9ee6-20e4afa4ef0c" providerId="ADAL" clId="{C1EED9DC-9EC8-4349-96AA-3A3934B357C5}" dt="2025-11-08T22:42:05.530" v="0"/>
          <ac:spMkLst>
            <pc:docMk/>
            <pc:sldMk cId="3082850461" sldId="293"/>
            <ac:spMk id="2" creationId="{00000000-0000-0000-0000-000000000000}"/>
          </ac:spMkLst>
        </pc:spChg>
      </pc:sldChg>
      <pc:sldChg chg="add">
        <pc:chgData name="P McKenzie-Cook" userId="6605cc89-aaff-4d80-9ee6-20e4afa4ef0c" providerId="ADAL" clId="{C1EED9DC-9EC8-4349-96AA-3A3934B357C5}" dt="2025-11-08T22:42:14.436" v="2"/>
        <pc:sldMkLst>
          <pc:docMk/>
          <pc:sldMk cId="3808169800" sldId="453"/>
        </pc:sldMkLst>
      </pc:sldChg>
      <pc:sldChg chg="addSp modSp add mod">
        <pc:chgData name="P McKenzie-Cook" userId="6605cc89-aaff-4d80-9ee6-20e4afa4ef0c" providerId="ADAL" clId="{C1EED9DC-9EC8-4349-96AA-3A3934B357C5}" dt="2025-11-08T22:47:08.985" v="143" actId="20577"/>
        <pc:sldMkLst>
          <pc:docMk/>
          <pc:sldMk cId="1904766837" sldId="456"/>
        </pc:sldMkLst>
        <pc:spChg chg="mod">
          <ac:chgData name="P McKenzie-Cook" userId="6605cc89-aaff-4d80-9ee6-20e4afa4ef0c" providerId="ADAL" clId="{C1EED9DC-9EC8-4349-96AA-3A3934B357C5}" dt="2025-11-08T22:43:59.590" v="10" actId="27636"/>
          <ac:spMkLst>
            <pc:docMk/>
            <pc:sldMk cId="1904766837" sldId="456"/>
            <ac:spMk id="2" creationId="{99908D72-CE3A-5B5B-C18A-69DBBE8C2EF4}"/>
          </ac:spMkLst>
        </pc:spChg>
        <pc:spChg chg="add mod">
          <ac:chgData name="P McKenzie-Cook" userId="6605cc89-aaff-4d80-9ee6-20e4afa4ef0c" providerId="ADAL" clId="{C1EED9DC-9EC8-4349-96AA-3A3934B357C5}" dt="2025-11-08T22:47:08.985" v="143" actId="20577"/>
          <ac:spMkLst>
            <pc:docMk/>
            <pc:sldMk cId="1904766837" sldId="456"/>
            <ac:spMk id="5" creationId="{42E14ACD-2342-39E1-42F2-2F7560BA6B76}"/>
          </ac:spMkLst>
        </pc:spChg>
        <pc:spChg chg="mod">
          <ac:chgData name="P McKenzie-Cook" userId="6605cc89-aaff-4d80-9ee6-20e4afa4ef0c" providerId="ADAL" clId="{C1EED9DC-9EC8-4349-96AA-3A3934B357C5}" dt="2025-11-08T22:44:11.448" v="14" actId="2711"/>
          <ac:spMkLst>
            <pc:docMk/>
            <pc:sldMk cId="1904766837" sldId="456"/>
            <ac:spMk id="13" creationId="{C0139C86-71CB-CF47-1DE4-FC83D41384DE}"/>
          </ac:spMkLst>
        </pc:spChg>
        <pc:picChg chg="add mod">
          <ac:chgData name="P McKenzie-Cook" userId="6605cc89-aaff-4d80-9ee6-20e4afa4ef0c" providerId="ADAL" clId="{C1EED9DC-9EC8-4349-96AA-3A3934B357C5}" dt="2025-11-08T22:44:06.921" v="13" actId="1076"/>
          <ac:picMkLst>
            <pc:docMk/>
            <pc:sldMk cId="1904766837" sldId="456"/>
            <ac:picMk id="4" creationId="{7229CFC1-9C39-B5EF-F744-FBC569EC2CF3}"/>
          </ac:picMkLst>
        </pc:picChg>
      </pc:sldChg>
      <pc:sldChg chg="addSp modSp add mod">
        <pc:chgData name="P McKenzie-Cook" userId="6605cc89-aaff-4d80-9ee6-20e4afa4ef0c" providerId="ADAL" clId="{C1EED9DC-9EC8-4349-96AA-3A3934B357C5}" dt="2025-11-08T22:47:15.995" v="145" actId="1036"/>
        <pc:sldMkLst>
          <pc:docMk/>
          <pc:sldMk cId="3205062579" sldId="457"/>
        </pc:sldMkLst>
        <pc:spChg chg="add mod">
          <ac:chgData name="P McKenzie-Cook" userId="6605cc89-aaff-4d80-9ee6-20e4afa4ef0c" providerId="ADAL" clId="{C1EED9DC-9EC8-4349-96AA-3A3934B357C5}" dt="2025-11-08T22:47:15.995" v="145" actId="1036"/>
          <ac:spMkLst>
            <pc:docMk/>
            <pc:sldMk cId="3205062579" sldId="457"/>
            <ac:spMk id="2" creationId="{005322EC-E09A-5449-0BF5-2D6BC3469DFB}"/>
          </ac:spMkLst>
        </pc:spChg>
        <pc:spChg chg="mod">
          <ac:chgData name="P McKenzie-Cook" userId="6605cc89-aaff-4d80-9ee6-20e4afa4ef0c" providerId="ADAL" clId="{C1EED9DC-9EC8-4349-96AA-3A3934B357C5}" dt="2025-11-08T22:44:34.883" v="24" actId="1076"/>
          <ac:spMkLst>
            <pc:docMk/>
            <pc:sldMk cId="3205062579" sldId="457"/>
            <ac:spMk id="9" creationId="{544EAC32-79F9-0F63-847E-DB6AD1B4A1D3}"/>
          </ac:spMkLst>
        </pc:spChg>
      </pc:sldChg>
      <pc:sldChg chg="addSp modSp add mod">
        <pc:chgData name="P McKenzie-Cook" userId="6605cc89-aaff-4d80-9ee6-20e4afa4ef0c" providerId="ADAL" clId="{C1EED9DC-9EC8-4349-96AA-3A3934B357C5}" dt="2025-11-08T22:47:27.806" v="146"/>
        <pc:sldMkLst>
          <pc:docMk/>
          <pc:sldMk cId="1070342352" sldId="458"/>
        </pc:sldMkLst>
        <pc:spChg chg="add mod">
          <ac:chgData name="P McKenzie-Cook" userId="6605cc89-aaff-4d80-9ee6-20e4afa4ef0c" providerId="ADAL" clId="{C1EED9DC-9EC8-4349-96AA-3A3934B357C5}" dt="2025-11-08T22:47:27.806" v="146"/>
          <ac:spMkLst>
            <pc:docMk/>
            <pc:sldMk cId="1070342352" sldId="458"/>
            <ac:spMk id="2" creationId="{A0E80504-AE52-63F2-A02C-8C82D1C663BB}"/>
          </ac:spMkLst>
        </pc:spChg>
        <pc:spChg chg="mod">
          <ac:chgData name="P McKenzie-Cook" userId="6605cc89-aaff-4d80-9ee6-20e4afa4ef0c" providerId="ADAL" clId="{C1EED9DC-9EC8-4349-96AA-3A3934B357C5}" dt="2025-11-08T22:44:43.089" v="25" actId="2711"/>
          <ac:spMkLst>
            <pc:docMk/>
            <pc:sldMk cId="1070342352" sldId="458"/>
            <ac:spMk id="4" creationId="{6E853297-2FF5-7BC6-6903-A848B4318124}"/>
          </ac:spMkLst>
        </pc:spChg>
      </pc:sldChg>
      <pc:sldChg chg="addSp modSp add mod">
        <pc:chgData name="P McKenzie-Cook" userId="6605cc89-aaff-4d80-9ee6-20e4afa4ef0c" providerId="ADAL" clId="{C1EED9DC-9EC8-4349-96AA-3A3934B357C5}" dt="2025-11-08T22:47:34.062" v="148"/>
        <pc:sldMkLst>
          <pc:docMk/>
          <pc:sldMk cId="3896241152" sldId="459"/>
        </pc:sldMkLst>
        <pc:spChg chg="add mod">
          <ac:chgData name="P McKenzie-Cook" userId="6605cc89-aaff-4d80-9ee6-20e4afa4ef0c" providerId="ADAL" clId="{C1EED9DC-9EC8-4349-96AA-3A3934B357C5}" dt="2025-11-08T22:47:34.062" v="148"/>
          <ac:spMkLst>
            <pc:docMk/>
            <pc:sldMk cId="3896241152" sldId="459"/>
            <ac:spMk id="2" creationId="{4530BAB5-315A-E0C7-3936-6F683605C127}"/>
          </ac:spMkLst>
        </pc:spChg>
        <pc:spChg chg="mod">
          <ac:chgData name="P McKenzie-Cook" userId="6605cc89-aaff-4d80-9ee6-20e4afa4ef0c" providerId="ADAL" clId="{C1EED9DC-9EC8-4349-96AA-3A3934B357C5}" dt="2025-11-08T22:44:47.137" v="26" actId="2711"/>
          <ac:spMkLst>
            <pc:docMk/>
            <pc:sldMk cId="3896241152" sldId="459"/>
            <ac:spMk id="4" creationId="{EC485B6A-545A-E9E8-0249-86DA2DA4D3C6}"/>
          </ac:spMkLst>
        </pc:spChg>
      </pc:sldChg>
      <pc:sldChg chg="addSp modSp add mod">
        <pc:chgData name="P McKenzie-Cook" userId="6605cc89-aaff-4d80-9ee6-20e4afa4ef0c" providerId="ADAL" clId="{C1EED9DC-9EC8-4349-96AA-3A3934B357C5}" dt="2025-11-08T22:47:35.304" v="149"/>
        <pc:sldMkLst>
          <pc:docMk/>
          <pc:sldMk cId="3933290488" sldId="460"/>
        </pc:sldMkLst>
        <pc:spChg chg="add mod">
          <ac:chgData name="P McKenzie-Cook" userId="6605cc89-aaff-4d80-9ee6-20e4afa4ef0c" providerId="ADAL" clId="{C1EED9DC-9EC8-4349-96AA-3A3934B357C5}" dt="2025-11-08T22:47:35.304" v="149"/>
          <ac:spMkLst>
            <pc:docMk/>
            <pc:sldMk cId="3933290488" sldId="460"/>
            <ac:spMk id="2" creationId="{CA0533ED-0F11-1CC1-3BDE-888C9220D02A}"/>
          </ac:spMkLst>
        </pc:spChg>
        <pc:spChg chg="mod">
          <ac:chgData name="P McKenzie-Cook" userId="6605cc89-aaff-4d80-9ee6-20e4afa4ef0c" providerId="ADAL" clId="{C1EED9DC-9EC8-4349-96AA-3A3934B357C5}" dt="2025-11-08T22:44:53.344" v="27" actId="2711"/>
          <ac:spMkLst>
            <pc:docMk/>
            <pc:sldMk cId="3933290488" sldId="460"/>
            <ac:spMk id="4" creationId="{D7EF0E1C-3E00-669E-2FE0-AD9A9A502DF9}"/>
          </ac:spMkLst>
        </pc:spChg>
      </pc:sldChg>
      <pc:sldChg chg="addSp delSp modSp add mod modNotesTx">
        <pc:chgData name="P McKenzie-Cook" userId="6605cc89-aaff-4d80-9ee6-20e4afa4ef0c" providerId="ADAL" clId="{C1EED9DC-9EC8-4349-96AA-3A3934B357C5}" dt="2025-11-13T14:55:19.920" v="205" actId="1076"/>
        <pc:sldMkLst>
          <pc:docMk/>
          <pc:sldMk cId="1926511990" sldId="466"/>
        </pc:sldMkLst>
        <pc:picChg chg="add mod">
          <ac:chgData name="P McKenzie-Cook" userId="6605cc89-aaff-4d80-9ee6-20e4afa4ef0c" providerId="ADAL" clId="{C1EED9DC-9EC8-4349-96AA-3A3934B357C5}" dt="2025-11-13T14:55:19.920" v="205" actId="1076"/>
          <ac:picMkLst>
            <pc:docMk/>
            <pc:sldMk cId="1926511990" sldId="466"/>
            <ac:picMk id="1026" creationId="{46B9239A-D9BE-604F-7527-56E20C7AD5C9}"/>
          </ac:picMkLst>
        </pc:picChg>
      </pc:sldChg>
      <pc:sldChg chg="addSp modSp add mod">
        <pc:chgData name="P McKenzie-Cook" userId="6605cc89-aaff-4d80-9ee6-20e4afa4ef0c" providerId="ADAL" clId="{C1EED9DC-9EC8-4349-96AA-3A3934B357C5}" dt="2025-11-08T22:47:37.401" v="151"/>
        <pc:sldMkLst>
          <pc:docMk/>
          <pc:sldMk cId="1000958110" sldId="473"/>
        </pc:sldMkLst>
        <pc:spChg chg="add mod">
          <ac:chgData name="P McKenzie-Cook" userId="6605cc89-aaff-4d80-9ee6-20e4afa4ef0c" providerId="ADAL" clId="{C1EED9DC-9EC8-4349-96AA-3A3934B357C5}" dt="2025-11-08T22:47:37.401" v="151"/>
          <ac:spMkLst>
            <pc:docMk/>
            <pc:sldMk cId="1000958110" sldId="473"/>
            <ac:spMk id="2" creationId="{FAC4EFB1-521A-A97E-9C7D-EC5D2AC8EE57}"/>
          </ac:spMkLst>
        </pc:spChg>
        <pc:spChg chg="mod">
          <ac:chgData name="P McKenzie-Cook" userId="6605cc89-aaff-4d80-9ee6-20e4afa4ef0c" providerId="ADAL" clId="{C1EED9DC-9EC8-4349-96AA-3A3934B357C5}" dt="2025-11-08T22:45:03.063" v="29" actId="2711"/>
          <ac:spMkLst>
            <pc:docMk/>
            <pc:sldMk cId="1000958110" sldId="473"/>
            <ac:spMk id="4" creationId="{D7EF0E1C-3E00-669E-2FE0-AD9A9A502DF9}"/>
          </ac:spMkLst>
        </pc:spChg>
      </pc:sldChg>
      <pc:sldChg chg="add">
        <pc:chgData name="P McKenzie-Cook" userId="6605cc89-aaff-4d80-9ee6-20e4afa4ef0c" providerId="ADAL" clId="{C1EED9DC-9EC8-4349-96AA-3A3934B357C5}" dt="2025-11-13T10:13:01.730" v="198"/>
        <pc:sldMkLst>
          <pc:docMk/>
          <pc:sldMk cId="272666154" sldId="474"/>
        </pc:sldMkLst>
      </pc:sldChg>
      <pc:sldChg chg="addSp modSp">
        <pc:chgData name="P McKenzie-Cook" userId="6605cc89-aaff-4d80-9ee6-20e4afa4ef0c" providerId="ADAL" clId="{C1EED9DC-9EC8-4349-96AA-3A3934B357C5}" dt="2025-11-14T08:12:57.543" v="206"/>
        <pc:sldMkLst>
          <pc:docMk/>
          <pc:sldMk cId="1166182221" sldId="581"/>
        </pc:sldMkLst>
        <pc:spChg chg="add mod">
          <ac:chgData name="P McKenzie-Cook" userId="6605cc89-aaff-4d80-9ee6-20e4afa4ef0c" providerId="ADAL" clId="{C1EED9DC-9EC8-4349-96AA-3A3934B357C5}" dt="2025-11-14T08:12:57.543" v="206"/>
          <ac:spMkLst>
            <pc:docMk/>
            <pc:sldMk cId="1166182221" sldId="581"/>
            <ac:spMk id="15" creationId="{F7F48DFD-2F1B-7520-6547-0A242D4781AC}"/>
          </ac:spMkLst>
        </pc:spChg>
        <pc:spChg chg="add mod">
          <ac:chgData name="P McKenzie-Cook" userId="6605cc89-aaff-4d80-9ee6-20e4afa4ef0c" providerId="ADAL" clId="{C1EED9DC-9EC8-4349-96AA-3A3934B357C5}" dt="2025-11-14T08:12:57.543" v="206"/>
          <ac:spMkLst>
            <pc:docMk/>
            <pc:sldMk cId="1166182221" sldId="581"/>
            <ac:spMk id="16" creationId="{F87A0FD5-B138-735A-36A7-08BBC27E2259}"/>
          </ac:spMkLst>
        </pc:spChg>
        <pc:picChg chg="add mod">
          <ac:chgData name="P McKenzie-Cook" userId="6605cc89-aaff-4d80-9ee6-20e4afa4ef0c" providerId="ADAL" clId="{C1EED9DC-9EC8-4349-96AA-3A3934B357C5}" dt="2025-11-14T08:12:57.543" v="206"/>
          <ac:picMkLst>
            <pc:docMk/>
            <pc:sldMk cId="1166182221" sldId="581"/>
            <ac:picMk id="13" creationId="{BB8A268E-F3EC-59BF-C673-9E98E6F13EAC}"/>
          </ac:picMkLst>
        </pc:picChg>
        <pc:picChg chg="add mod">
          <ac:chgData name="P McKenzie-Cook" userId="6605cc89-aaff-4d80-9ee6-20e4afa4ef0c" providerId="ADAL" clId="{C1EED9DC-9EC8-4349-96AA-3A3934B357C5}" dt="2025-11-14T08:12:57.543" v="206"/>
          <ac:picMkLst>
            <pc:docMk/>
            <pc:sldMk cId="1166182221" sldId="581"/>
            <ac:picMk id="17" creationId="{AD1AB6F5-4D44-BBF1-76D6-751BF224381F}"/>
          </ac:picMkLst>
        </pc:picChg>
      </pc:sldChg>
      <pc:sldChg chg="addSp modSp add del">
        <pc:chgData name="P McKenzie-Cook" userId="6605cc89-aaff-4d80-9ee6-20e4afa4ef0c" providerId="ADAL" clId="{C1EED9DC-9EC8-4349-96AA-3A3934B357C5}" dt="2025-11-13T10:12:50.211" v="197" actId="47"/>
        <pc:sldMkLst>
          <pc:docMk/>
          <pc:sldMk cId="2590043312" sldId="1962"/>
        </pc:sldMkLst>
      </pc:sldChg>
      <pc:sldChg chg="addSp modSp add mod">
        <pc:chgData name="P McKenzie-Cook" userId="6605cc89-aaff-4d80-9ee6-20e4afa4ef0c" providerId="ADAL" clId="{C1EED9DC-9EC8-4349-96AA-3A3934B357C5}" dt="2025-11-08T22:47:39.947" v="154"/>
        <pc:sldMkLst>
          <pc:docMk/>
          <pc:sldMk cId="2926540993" sldId="1964"/>
        </pc:sldMkLst>
        <pc:spChg chg="add mod">
          <ac:chgData name="P McKenzie-Cook" userId="6605cc89-aaff-4d80-9ee6-20e4afa4ef0c" providerId="ADAL" clId="{C1EED9DC-9EC8-4349-96AA-3A3934B357C5}" dt="2025-11-08T22:47:39.947" v="154"/>
          <ac:spMkLst>
            <pc:docMk/>
            <pc:sldMk cId="2926540993" sldId="1964"/>
            <ac:spMk id="2" creationId="{31C275FC-1723-56B8-B32A-B08F91240995}"/>
          </ac:spMkLst>
        </pc:spChg>
        <pc:spChg chg="mod">
          <ac:chgData name="P McKenzie-Cook" userId="6605cc89-aaff-4d80-9ee6-20e4afa4ef0c" providerId="ADAL" clId="{C1EED9DC-9EC8-4349-96AA-3A3934B357C5}" dt="2025-11-08T22:45:18.046" v="32" actId="2711"/>
          <ac:spMkLst>
            <pc:docMk/>
            <pc:sldMk cId="2926540993" sldId="1964"/>
            <ac:spMk id="4" creationId="{D7EF0E1C-3E00-669E-2FE0-AD9A9A502DF9}"/>
          </ac:spMkLst>
        </pc:spChg>
      </pc:sldChg>
      <pc:sldChg chg="addSp modSp add mod">
        <pc:chgData name="P McKenzie-Cook" userId="6605cc89-aaff-4d80-9ee6-20e4afa4ef0c" providerId="ADAL" clId="{C1EED9DC-9EC8-4349-96AA-3A3934B357C5}" dt="2025-11-08T22:47:39.274" v="153"/>
        <pc:sldMkLst>
          <pc:docMk/>
          <pc:sldMk cId="1027072886" sldId="1965"/>
        </pc:sldMkLst>
        <pc:spChg chg="add mod">
          <ac:chgData name="P McKenzie-Cook" userId="6605cc89-aaff-4d80-9ee6-20e4afa4ef0c" providerId="ADAL" clId="{C1EED9DC-9EC8-4349-96AA-3A3934B357C5}" dt="2025-11-08T22:47:39.274" v="153"/>
          <ac:spMkLst>
            <pc:docMk/>
            <pc:sldMk cId="1027072886" sldId="1965"/>
            <ac:spMk id="2" creationId="{DEA8DD42-1A58-B5B7-F1F6-7959A6C7E185}"/>
          </ac:spMkLst>
        </pc:spChg>
        <pc:spChg chg="mod">
          <ac:chgData name="P McKenzie-Cook" userId="6605cc89-aaff-4d80-9ee6-20e4afa4ef0c" providerId="ADAL" clId="{C1EED9DC-9EC8-4349-96AA-3A3934B357C5}" dt="2025-11-08T22:45:13.076" v="31" actId="2711"/>
          <ac:spMkLst>
            <pc:docMk/>
            <pc:sldMk cId="1027072886" sldId="1965"/>
            <ac:spMk id="4" creationId="{D7EF0E1C-3E00-669E-2FE0-AD9A9A502DF9}"/>
          </ac:spMkLst>
        </pc:spChg>
      </pc:sldChg>
      <pc:sldChg chg="addSp modSp add mod">
        <pc:chgData name="P McKenzie-Cook" userId="6605cc89-aaff-4d80-9ee6-20e4afa4ef0c" providerId="ADAL" clId="{C1EED9DC-9EC8-4349-96AA-3A3934B357C5}" dt="2025-11-08T22:47:38.475" v="152"/>
        <pc:sldMkLst>
          <pc:docMk/>
          <pc:sldMk cId="3705916927" sldId="1966"/>
        </pc:sldMkLst>
        <pc:spChg chg="add mod">
          <ac:chgData name="P McKenzie-Cook" userId="6605cc89-aaff-4d80-9ee6-20e4afa4ef0c" providerId="ADAL" clId="{C1EED9DC-9EC8-4349-96AA-3A3934B357C5}" dt="2025-11-08T22:47:38.475" v="152"/>
          <ac:spMkLst>
            <pc:docMk/>
            <pc:sldMk cId="3705916927" sldId="1966"/>
            <ac:spMk id="2" creationId="{5C45E579-F2BB-CDD7-11A4-F20E9CAE7804}"/>
          </ac:spMkLst>
        </pc:spChg>
        <pc:spChg chg="mod">
          <ac:chgData name="P McKenzie-Cook" userId="6605cc89-aaff-4d80-9ee6-20e4afa4ef0c" providerId="ADAL" clId="{C1EED9DC-9EC8-4349-96AA-3A3934B357C5}" dt="2025-11-08T22:45:08.074" v="30" actId="2711"/>
          <ac:spMkLst>
            <pc:docMk/>
            <pc:sldMk cId="3705916927" sldId="1966"/>
            <ac:spMk id="4" creationId="{D7EF0E1C-3E00-669E-2FE0-AD9A9A502DF9}"/>
          </ac:spMkLst>
        </pc:spChg>
      </pc:sldChg>
      <pc:sldChg chg="addSp modSp add mod">
        <pc:chgData name="P McKenzie-Cook" userId="6605cc89-aaff-4d80-9ee6-20e4afa4ef0c" providerId="ADAL" clId="{C1EED9DC-9EC8-4349-96AA-3A3934B357C5}" dt="2025-11-08T22:47:36.349" v="150"/>
        <pc:sldMkLst>
          <pc:docMk/>
          <pc:sldMk cId="1988766212" sldId="1967"/>
        </pc:sldMkLst>
        <pc:spChg chg="add mod">
          <ac:chgData name="P McKenzie-Cook" userId="6605cc89-aaff-4d80-9ee6-20e4afa4ef0c" providerId="ADAL" clId="{C1EED9DC-9EC8-4349-96AA-3A3934B357C5}" dt="2025-11-08T22:47:36.349" v="150"/>
          <ac:spMkLst>
            <pc:docMk/>
            <pc:sldMk cId="1988766212" sldId="1967"/>
            <ac:spMk id="2" creationId="{89EFA149-6F2C-1071-6C6C-E226BE3BEDBF}"/>
          </ac:spMkLst>
        </pc:spChg>
        <pc:spChg chg="mod">
          <ac:chgData name="P McKenzie-Cook" userId="6605cc89-aaff-4d80-9ee6-20e4afa4ef0c" providerId="ADAL" clId="{C1EED9DC-9EC8-4349-96AA-3A3934B357C5}" dt="2025-11-08T22:44:59.018" v="28" actId="2711"/>
          <ac:spMkLst>
            <pc:docMk/>
            <pc:sldMk cId="1988766212" sldId="1967"/>
            <ac:spMk id="4" creationId="{D7EF0E1C-3E00-669E-2FE0-AD9A9A502DF9}"/>
          </ac:spMkLst>
        </pc:spChg>
      </pc:sldChg>
      <pc:sldMasterChg chg="addSp modSp mod">
        <pc:chgData name="P McKenzie-Cook" userId="6605cc89-aaff-4d80-9ee6-20e4afa4ef0c" providerId="ADAL" clId="{C1EED9DC-9EC8-4349-96AA-3A3934B357C5}" dt="2025-11-08T22:48:34.025" v="196" actId="207"/>
        <pc:sldMasterMkLst>
          <pc:docMk/>
          <pc:sldMasterMk cId="4216577991" sldId="2147483679"/>
        </pc:sldMasterMkLst>
        <pc:spChg chg="add mod">
          <ac:chgData name="P McKenzie-Cook" userId="6605cc89-aaff-4d80-9ee6-20e4afa4ef0c" providerId="ADAL" clId="{C1EED9DC-9EC8-4349-96AA-3A3934B357C5}" dt="2025-11-08T22:48:34.025" v="196" actId="207"/>
          <ac:spMkLst>
            <pc:docMk/>
            <pc:sldMasterMk cId="4216577991" sldId="2147483679"/>
            <ac:spMk id="7" creationId="{977F634A-73A2-A69D-F68A-4A90ACAD653C}"/>
          </ac:spMkLst>
        </pc:spChg>
      </pc:sldMasterChg>
    </pc:docChg>
  </pc:docChgLst>
  <pc:docChgLst>
    <pc:chgData name="A Freel" userId="S::afreel@ohacademy.co.uk::f6dead3d-cc44-4b49-aee1-60fe86f08dbd" providerId="AD" clId="Web-{1E3EECC7-D807-1F61-C864-C0D7B15B5ABB}"/>
    <pc:docChg chg="addSld delSld modSld">
      <pc:chgData name="A Freel" userId="S::afreel@ohacademy.co.uk::f6dead3d-cc44-4b49-aee1-60fe86f08dbd" providerId="AD" clId="Web-{1E3EECC7-D807-1F61-C864-C0D7B15B5ABB}" dt="2025-10-22T14:59:54.461" v="7"/>
      <pc:docMkLst>
        <pc:docMk/>
      </pc:docMkLst>
      <pc:sldChg chg="modSp add">
        <pc:chgData name="A Freel" userId="S::afreel@ohacademy.co.uk::f6dead3d-cc44-4b49-aee1-60fe86f08dbd" providerId="AD" clId="Web-{1E3EECC7-D807-1F61-C864-C0D7B15B5ABB}" dt="2025-10-22T14:55:43.551" v="4" actId="20577"/>
        <pc:sldMkLst>
          <pc:docMk/>
          <pc:sldMk cId="1888519739" sldId="257"/>
        </pc:sldMkLst>
        <pc:spChg chg="mod">
          <ac:chgData name="A Freel" userId="S::afreel@ohacademy.co.uk::f6dead3d-cc44-4b49-aee1-60fe86f08dbd" providerId="AD" clId="Web-{1E3EECC7-D807-1F61-C864-C0D7B15B5ABB}" dt="2025-10-22T14:55:43.551" v="4" actId="20577"/>
          <ac:spMkLst>
            <pc:docMk/>
            <pc:sldMk cId="1888519739" sldId="257"/>
            <ac:spMk id="2" creationId="{00000000-0000-0000-0000-000000000000}"/>
          </ac:spMkLst>
        </pc:spChg>
      </pc:sldChg>
      <pc:sldChg chg="add">
        <pc:chgData name="A Freel" userId="S::afreel@ohacademy.co.uk::f6dead3d-cc44-4b49-aee1-60fe86f08dbd" providerId="AD" clId="Web-{1E3EECC7-D807-1F61-C864-C0D7B15B5ABB}" dt="2025-10-22T14:58:10.131" v="6"/>
        <pc:sldMkLst>
          <pc:docMk/>
          <pc:sldMk cId="4110216635" sldId="260"/>
        </pc:sldMkLst>
      </pc:sldChg>
      <pc:sldChg chg="add">
        <pc:chgData name="A Freel" userId="S::afreel@ohacademy.co.uk::f6dead3d-cc44-4b49-aee1-60fe86f08dbd" providerId="AD" clId="Web-{1E3EECC7-D807-1F61-C864-C0D7B15B5ABB}" dt="2025-10-22T14:59:54.461" v="7"/>
        <pc:sldMkLst>
          <pc:docMk/>
          <pc:sldMk cId="2256358434" sldId="263"/>
        </pc:sldMkLst>
      </pc:sldChg>
    </pc:docChg>
  </pc:docChgLst>
  <pc:docChgLst>
    <pc:chgData name="A Freel" userId="S::afreel@ohacademy.co.uk::f6dead3d-cc44-4b49-aee1-60fe86f08dbd" providerId="AD" clId="Web-{65D31F3D-FF58-85E4-A849-9FE25C18F43F}"/>
    <pc:docChg chg="addSld delSld modSld">
      <pc:chgData name="A Freel" userId="S::afreel@ohacademy.co.uk::f6dead3d-cc44-4b49-aee1-60fe86f08dbd" providerId="AD" clId="Web-{65D31F3D-FF58-85E4-A849-9FE25C18F43F}" dt="2025-11-12T15:36:10.921" v="47" actId="20577"/>
      <pc:docMkLst>
        <pc:docMk/>
      </pc:docMkLst>
      <pc:sldChg chg="add del">
        <pc:chgData name="A Freel" userId="S::afreel@ohacademy.co.uk::f6dead3d-cc44-4b49-aee1-60fe86f08dbd" providerId="AD" clId="Web-{65D31F3D-FF58-85E4-A849-9FE25C18F43F}" dt="2025-11-12T15:35:34.014" v="45"/>
        <pc:sldMkLst>
          <pc:docMk/>
          <pc:sldMk cId="945585841" sldId="285"/>
        </pc:sldMkLst>
      </pc:sldChg>
      <pc:sldChg chg="modSp">
        <pc:chgData name="A Freel" userId="S::afreel@ohacademy.co.uk::f6dead3d-cc44-4b49-aee1-60fe86f08dbd" providerId="AD" clId="Web-{65D31F3D-FF58-85E4-A849-9FE25C18F43F}" dt="2025-11-12T15:36:10.921" v="47" actId="20577"/>
        <pc:sldMkLst>
          <pc:docMk/>
          <pc:sldMk cId="450933618" sldId="290"/>
        </pc:sldMkLst>
        <pc:spChg chg="mod">
          <ac:chgData name="A Freel" userId="S::afreel@ohacademy.co.uk::f6dead3d-cc44-4b49-aee1-60fe86f08dbd" providerId="AD" clId="Web-{65D31F3D-FF58-85E4-A849-9FE25C18F43F}" dt="2025-11-12T15:36:10.921" v="47" actId="20577"/>
          <ac:spMkLst>
            <pc:docMk/>
            <pc:sldMk cId="450933618" sldId="290"/>
            <ac:spMk id="12" creationId="{E3C336EF-E85E-D1AB-E5F5-7FF3EFE8F79E}"/>
          </ac:spMkLst>
        </pc:spChg>
      </pc:sldChg>
      <pc:sldChg chg="modSp">
        <pc:chgData name="A Freel" userId="S::afreel@ohacademy.co.uk::f6dead3d-cc44-4b49-aee1-60fe86f08dbd" providerId="AD" clId="Web-{65D31F3D-FF58-85E4-A849-9FE25C18F43F}" dt="2025-11-12T15:28:22.109" v="0" actId="1076"/>
        <pc:sldMkLst>
          <pc:docMk/>
          <pc:sldMk cId="3143911473" sldId="292"/>
        </pc:sldMkLst>
        <pc:spChg chg="mod">
          <ac:chgData name="A Freel" userId="S::afreel@ohacademy.co.uk::f6dead3d-cc44-4b49-aee1-60fe86f08dbd" providerId="AD" clId="Web-{65D31F3D-FF58-85E4-A849-9FE25C18F43F}" dt="2025-11-12T15:28:22.109" v="0" actId="1076"/>
          <ac:spMkLst>
            <pc:docMk/>
            <pc:sldMk cId="3143911473" sldId="292"/>
            <ac:spMk id="6" creationId="{B861E526-6719-6E21-B6D6-78E384940828}"/>
          </ac:spMkLst>
        </pc:spChg>
      </pc:sldChg>
      <pc:sldChg chg="addSp delSp modSp add">
        <pc:chgData name="A Freel" userId="S::afreel@ohacademy.co.uk::f6dead3d-cc44-4b49-aee1-60fe86f08dbd" providerId="AD" clId="Web-{65D31F3D-FF58-85E4-A849-9FE25C18F43F}" dt="2025-11-12T15:33:46.885" v="23" actId="1076"/>
        <pc:sldMkLst>
          <pc:docMk/>
          <pc:sldMk cId="1166182221" sldId="581"/>
        </pc:sldMkLst>
        <pc:spChg chg="mod">
          <ac:chgData name="A Freel" userId="S::afreel@ohacademy.co.uk::f6dead3d-cc44-4b49-aee1-60fe86f08dbd" providerId="AD" clId="Web-{65D31F3D-FF58-85E4-A849-9FE25C18F43F}" dt="2025-11-12T15:33:36.650" v="18" actId="20577"/>
          <ac:spMkLst>
            <pc:docMk/>
            <pc:sldMk cId="1166182221" sldId="581"/>
            <ac:spMk id="14" creationId="{E275953B-0E16-EE7E-1169-1953A00875DE}"/>
          </ac:spMkLst>
        </pc:spChg>
        <pc:picChg chg="add mod">
          <ac:chgData name="A Freel" userId="S::afreel@ohacademy.co.uk::f6dead3d-cc44-4b49-aee1-60fe86f08dbd" providerId="AD" clId="Web-{65D31F3D-FF58-85E4-A849-9FE25C18F43F}" dt="2025-11-12T15:33:46.885" v="23" actId="1076"/>
          <ac:picMkLst>
            <pc:docMk/>
            <pc:sldMk cId="1166182221" sldId="581"/>
            <ac:picMk id="11" creationId="{A54DC2A7-B633-E510-070E-0AAC23B6FFA3}"/>
          </ac:picMkLst>
        </pc:picChg>
      </pc:sldChg>
      <pc:sldChg chg="addSp delSp modSp new">
        <pc:chgData name="A Freel" userId="S::afreel@ohacademy.co.uk::f6dead3d-cc44-4b49-aee1-60fe86f08dbd" providerId="AD" clId="Web-{65D31F3D-FF58-85E4-A849-9FE25C18F43F}" dt="2025-11-12T15:34:28.168" v="37" actId="14100"/>
        <pc:sldMkLst>
          <pc:docMk/>
          <pc:sldMk cId="2336448806" sldId="1968"/>
        </pc:sldMkLst>
        <pc:spChg chg="mod">
          <ac:chgData name="A Freel" userId="S::afreel@ohacademy.co.uk::f6dead3d-cc44-4b49-aee1-60fe86f08dbd" providerId="AD" clId="Web-{65D31F3D-FF58-85E4-A849-9FE25C18F43F}" dt="2025-11-12T15:33:55.807" v="30" actId="20577"/>
          <ac:spMkLst>
            <pc:docMk/>
            <pc:sldMk cId="2336448806" sldId="1968"/>
            <ac:spMk id="2" creationId="{0A931DC1-4783-D10C-1894-87ED575C0AFF}"/>
          </ac:spMkLst>
        </pc:spChg>
        <pc:picChg chg="add mod">
          <ac:chgData name="A Freel" userId="S::afreel@ohacademy.co.uk::f6dead3d-cc44-4b49-aee1-60fe86f08dbd" providerId="AD" clId="Web-{65D31F3D-FF58-85E4-A849-9FE25C18F43F}" dt="2025-11-12T15:34:28.168" v="37" actId="14100"/>
          <ac:picMkLst>
            <pc:docMk/>
            <pc:sldMk cId="2336448806" sldId="1968"/>
            <ac:picMk id="4" creationId="{2DC34E04-7DFB-1D19-8976-95C84D316008}"/>
          </ac:picMkLst>
        </pc:picChg>
      </pc:sldChg>
      <pc:sldChg chg="delSp modSp new del">
        <pc:chgData name="A Freel" userId="S::afreel@ohacademy.co.uk::f6dead3d-cc44-4b49-aee1-60fe86f08dbd" providerId="AD" clId="Web-{65D31F3D-FF58-85E4-A849-9FE25C18F43F}" dt="2025-11-12T15:35:30.482" v="44"/>
        <pc:sldMkLst>
          <pc:docMk/>
          <pc:sldMk cId="1512311487" sldId="1969"/>
        </pc:sldMkLst>
      </pc:sldChg>
    </pc:docChg>
  </pc:docChgLst>
  <pc:docChgLst>
    <pc:chgData clId="Web-{37B4909D-2CDF-6855-D56C-9CF8286468AE}"/>
    <pc:docChg chg="addSld">
      <pc:chgData name="" userId="" providerId="" clId="Web-{37B4909D-2CDF-6855-D56C-9CF8286468AE}" dt="2025-11-06T14:00:30.356" v="6"/>
      <pc:docMkLst>
        <pc:docMk/>
      </pc:docMkLst>
      <pc:sldChg chg="add">
        <pc:chgData name="" userId="" providerId="" clId="Web-{37B4909D-2CDF-6855-D56C-9CF8286468AE}" dt="2025-11-06T14:00:30.200" v="5"/>
        <pc:sldMkLst>
          <pc:docMk/>
          <pc:sldMk cId="898513066" sldId="288"/>
        </pc:sldMkLst>
      </pc:sldChg>
      <pc:sldChg chg="add">
        <pc:chgData name="" userId="" providerId="" clId="Web-{37B4909D-2CDF-6855-D56C-9CF8286468AE}" dt="2025-11-06T14:00:29.840" v="4"/>
        <pc:sldMkLst>
          <pc:docMk/>
          <pc:sldMk cId="2751269774" sldId="289"/>
        </pc:sldMkLst>
      </pc:sldChg>
      <pc:sldChg chg="add">
        <pc:chgData name="" userId="" providerId="" clId="Web-{37B4909D-2CDF-6855-D56C-9CF8286468AE}" dt="2025-11-06T14:00:29.700" v="3"/>
        <pc:sldMkLst>
          <pc:docMk/>
          <pc:sldMk cId="450933618" sldId="290"/>
        </pc:sldMkLst>
      </pc:sldChg>
      <pc:sldChg chg="add">
        <pc:chgData name="" userId="" providerId="" clId="Web-{37B4909D-2CDF-6855-D56C-9CF8286468AE}" dt="2025-11-06T14:00:29.403" v="2"/>
        <pc:sldMkLst>
          <pc:docMk/>
          <pc:sldMk cId="3214593415" sldId="291"/>
        </pc:sldMkLst>
      </pc:sldChg>
      <pc:sldChg chg="add">
        <pc:chgData name="" userId="" providerId="" clId="Web-{37B4909D-2CDF-6855-D56C-9CF8286468AE}" dt="2025-11-06T14:00:28.996" v="1"/>
        <pc:sldMkLst>
          <pc:docMk/>
          <pc:sldMk cId="3143911473" sldId="292"/>
        </pc:sldMkLst>
      </pc:sldChg>
      <pc:sldChg chg="add">
        <pc:chgData name="" userId="" providerId="" clId="Web-{37B4909D-2CDF-6855-D56C-9CF8286468AE}" dt="2025-11-06T14:00:28.871" v="0"/>
        <pc:sldMkLst>
          <pc:docMk/>
          <pc:sldMk cId="3082850461" sldId="293"/>
        </pc:sldMkLst>
      </pc:sldChg>
      <pc:sldChg chg="add">
        <pc:chgData name="" userId="" providerId="" clId="Web-{37B4909D-2CDF-6855-D56C-9CF8286468AE}" dt="2025-11-06T14:00:30.356" v="6"/>
        <pc:sldMkLst>
          <pc:docMk/>
          <pc:sldMk cId="3564143995" sldId="303"/>
        </pc:sldMkLst>
      </pc:sldChg>
    </pc:docChg>
  </pc:docChgLst>
  <pc:docChgLst>
    <pc:chgData name="A Freel" userId="S::afreel@ohacademy.co.uk::f6dead3d-cc44-4b49-aee1-60fe86f08dbd" providerId="AD" clId="Web-{32DACEAB-A305-80DF-4AE4-0F6279406065}"/>
    <pc:docChg chg="addSld">
      <pc:chgData name="A Freel" userId="S::afreel@ohacademy.co.uk::f6dead3d-cc44-4b49-aee1-60fe86f08dbd" providerId="AD" clId="Web-{32DACEAB-A305-80DF-4AE4-0F6279406065}" dt="2025-11-06T14:39:58.569" v="0"/>
      <pc:docMkLst>
        <pc:docMk/>
      </pc:docMkLst>
      <pc:sldChg chg="add">
        <pc:chgData name="A Freel" userId="S::afreel@ohacademy.co.uk::f6dead3d-cc44-4b49-aee1-60fe86f08dbd" providerId="AD" clId="Web-{32DACEAB-A305-80DF-4AE4-0F6279406065}" dt="2025-11-06T14:39:58.569" v="0"/>
        <pc:sldMkLst>
          <pc:docMk/>
          <pc:sldMk cId="869726090"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CFCAD-5087-4302-A927-73355C55D845}" type="datetimeFigureOut">
              <a:t>11/13/2025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ED95A-81F1-4077-B13D-0300A7434604}" type="slidenum">
              <a:t>‹#›</a:t>
            </a:fld>
            <a:endParaRPr lang="en-GB"/>
          </a:p>
        </p:txBody>
      </p:sp>
    </p:spTree>
    <p:extLst>
      <p:ext uri="{BB962C8B-B14F-4D97-AF65-F5344CB8AC3E}">
        <p14:creationId xmlns:p14="http://schemas.microsoft.com/office/powerpoint/2010/main" val="3471843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am proud of my blue painting</a:t>
            </a:r>
          </a:p>
        </p:txBody>
      </p:sp>
      <p:sp>
        <p:nvSpPr>
          <p:cNvPr id="4" name="Slide Number Placeholder 3"/>
          <p:cNvSpPr>
            <a:spLocks noGrp="1"/>
          </p:cNvSpPr>
          <p:nvPr>
            <p:ph type="sldNum" sz="quarter" idx="5"/>
          </p:nvPr>
        </p:nvSpPr>
        <p:spPr/>
        <p:txBody>
          <a:bodyPr/>
          <a:lstStyle/>
          <a:p>
            <a:fld id="{B2FE084D-FBA6-4A9F-B39A-9D0DBDE34920}" type="slidenum">
              <a:rPr lang="en-GB" smtClean="0"/>
              <a:t>15</a:t>
            </a:fld>
            <a:endParaRPr lang="en-GB"/>
          </a:p>
        </p:txBody>
      </p:sp>
    </p:spTree>
    <p:extLst>
      <p:ext uri="{BB962C8B-B14F-4D97-AF65-F5344CB8AC3E}">
        <p14:creationId xmlns:p14="http://schemas.microsoft.com/office/powerpoint/2010/main" val="3705295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the context that in a sweet shop, all of the sweets are on a ‘buy one get one free’ offer. Every sweet costs one penny. So, if you pay for one sweet, you get two sweets. Choose a pupil to come to the front of the class. Give them two 1 p coins. ? Pupil A has two pennies. How many sweets can she pay for? How many sweets will she actually get? ^ She can pay for two sweets, but she’ll get four because she gets one free for each sweet she pays for. Use a table to represent the sweets paid for and the free sweets. Link the word ‘double’ to the scenario. Explain that you get double the amount you pay for because double means ‘adding an amount to itself’. Continue calling pupils to the front and giving them between one and five 1 p coins. Repeat the questions and model using the table and using the word ‘double’. ? How many pennies does Pupil B/C/D/E have? How many sweets can they pay for? How many sweets will they actually get? ^ If they pay for three, they will get six. Six is double three. Double three is six</a:t>
            </a:r>
          </a:p>
        </p:txBody>
      </p:sp>
      <p:sp>
        <p:nvSpPr>
          <p:cNvPr id="4" name="Slide Number Placeholder 3"/>
          <p:cNvSpPr>
            <a:spLocks noGrp="1"/>
          </p:cNvSpPr>
          <p:nvPr>
            <p:ph type="sldNum" sz="quarter" idx="5"/>
          </p:nvPr>
        </p:nvSpPr>
        <p:spPr/>
        <p:txBody>
          <a:bodyPr/>
          <a:lstStyle/>
          <a:p>
            <a:fld id="{7BEE93D9-A1B0-41C6-981B-0123F5370B20}" type="slidenum">
              <a:rPr lang="en-GB"/>
              <a:t>18</a:t>
            </a:fld>
            <a:endParaRPr lang="en-GB"/>
          </a:p>
        </p:txBody>
      </p:sp>
    </p:spTree>
    <p:extLst>
      <p:ext uri="{BB962C8B-B14F-4D97-AF65-F5344CB8AC3E}">
        <p14:creationId xmlns:p14="http://schemas.microsoft.com/office/powerpoint/2010/main" val="332201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Task: Doubling numbers to ten Each pair of pupils needs the Task Sheet (with the cards cut out), 20 plastic/real 1 p coins and 20 sweets (or cubes/counters). Pupil A picks up a card, counts out that number of 1 p coins and states the amount. Pupil B counts out that number of sweets and then places another sweet next to each one to double the amount and find how many sweets Pupil A can buy with the ‘buy one get one free’ offer. They state what double Pupil A’s number of pennies is. Pupil A states how much they pay and how many sweets they receive. Pupils swap roles and repeat.</a:t>
            </a:r>
          </a:p>
        </p:txBody>
      </p:sp>
      <p:sp>
        <p:nvSpPr>
          <p:cNvPr id="4" name="Slide Number Placeholder 3"/>
          <p:cNvSpPr>
            <a:spLocks noGrp="1"/>
          </p:cNvSpPr>
          <p:nvPr>
            <p:ph type="sldNum" sz="quarter" idx="5"/>
          </p:nvPr>
        </p:nvSpPr>
        <p:spPr/>
        <p:txBody>
          <a:bodyPr/>
          <a:lstStyle/>
          <a:p>
            <a:fld id="{7BEE93D9-A1B0-41C6-981B-0123F5370B20}" type="slidenum">
              <a:rPr lang="en-GB"/>
              <a:t>19</a:t>
            </a:fld>
            <a:endParaRPr lang="en-GB"/>
          </a:p>
        </p:txBody>
      </p:sp>
    </p:spTree>
    <p:extLst>
      <p:ext uri="{BB962C8B-B14F-4D97-AF65-F5344CB8AC3E}">
        <p14:creationId xmlns:p14="http://schemas.microsoft.com/office/powerpoint/2010/main" val="216168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Learning: Halving even numbers to 20 Set up a ‘sweet shop’ and ask two pupils to role play as shopkeeper and customer. ? If the offer is the same and you get two sweets for every sweet you pay for, how much must this customer pay for ten sweets? Give all pupils a chance to discuss their strategies. Make connections between methods. Establish that we are finding half of the number of sweets to find the price. ? If the customer has ten sweets, she must have spent five pence. Half of ten is five. Work through more examples. Explain that the shopkeeper wants to make a chart so that he knows how much to charge someone when they buy a given number of sweets. Model the Independent Task.</a:t>
            </a:r>
          </a:p>
        </p:txBody>
      </p:sp>
      <p:sp>
        <p:nvSpPr>
          <p:cNvPr id="4" name="Slide Number Placeholder 3"/>
          <p:cNvSpPr>
            <a:spLocks noGrp="1"/>
          </p:cNvSpPr>
          <p:nvPr>
            <p:ph type="sldNum" sz="quarter" idx="5"/>
          </p:nvPr>
        </p:nvSpPr>
        <p:spPr/>
        <p:txBody>
          <a:bodyPr/>
          <a:lstStyle/>
          <a:p>
            <a:fld id="{7BEE93D9-A1B0-41C6-981B-0123F5370B20}" type="slidenum">
              <a:rPr lang="en-GB"/>
              <a:t>20</a:t>
            </a:fld>
            <a:endParaRPr lang="en-GB"/>
          </a:p>
        </p:txBody>
      </p:sp>
    </p:spTree>
    <p:extLst>
      <p:ext uri="{BB962C8B-B14F-4D97-AF65-F5344CB8AC3E}">
        <p14:creationId xmlns:p14="http://schemas.microsoft.com/office/powerpoint/2010/main" val="378951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Independent Task: Recording halves systematically Pupils have the Task Sheet and 20 sweets (or cubes/counters). They represent each number of sweets in the table, find half (using the concrete sweets), and record the cost. ? Can you see any patterns in the table? Can you give a reason for what you notice? They may, for instance, notice that the number of sweets is decreasing in twos down the table and the cost decreases in ones. Can they suggest a reason for this? Possible adaptations: · Pupils could be given cards with the prices to match to the numbers of sweets. · Pupils write their own </a:t>
            </a:r>
            <a:r>
              <a:rPr lang="en-US" err="1"/>
              <a:t>maths</a:t>
            </a:r>
            <a:r>
              <a:rPr lang="en-US"/>
              <a:t> stories involving doubling and halving within 20.</a:t>
            </a:r>
          </a:p>
        </p:txBody>
      </p:sp>
      <p:sp>
        <p:nvSpPr>
          <p:cNvPr id="4" name="Slide Number Placeholder 3"/>
          <p:cNvSpPr>
            <a:spLocks noGrp="1"/>
          </p:cNvSpPr>
          <p:nvPr>
            <p:ph type="sldNum" sz="quarter" idx="5"/>
          </p:nvPr>
        </p:nvSpPr>
        <p:spPr/>
        <p:txBody>
          <a:bodyPr/>
          <a:lstStyle/>
          <a:p>
            <a:fld id="{7BEE93D9-A1B0-41C6-981B-0123F5370B20}" type="slidenum">
              <a:rPr lang="en-GB"/>
              <a:t>21</a:t>
            </a:fld>
            <a:endParaRPr lang="en-GB"/>
          </a:p>
        </p:txBody>
      </p:sp>
    </p:spTree>
    <p:extLst>
      <p:ext uri="{BB962C8B-B14F-4D97-AF65-F5344CB8AC3E}">
        <p14:creationId xmlns:p14="http://schemas.microsoft.com/office/powerpoint/2010/main" val="355321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Independent Task: Recording halves systematically Pupils have the Task Sheet and 20 sweets (or cubes/counters). They represent each number of sweets in the table, find half (using the concrete sweets), and record the cost. ? Can you see any patterns in the table? Can you give a reason for what you notice? They may, for instance, notice that the number of sweets is decreasing in twos down the table and the cost decreases in ones. Can they suggest a reason for this? Possible adaptations: · Pupils could be given cards with the prices to match to the numbers of sweets. · Pupils write their own </a:t>
            </a:r>
            <a:r>
              <a:rPr lang="en-US" err="1"/>
              <a:t>maths</a:t>
            </a:r>
            <a:r>
              <a:rPr lang="en-US"/>
              <a:t> stories involving doubling and halving within 20.</a:t>
            </a:r>
          </a:p>
        </p:txBody>
      </p:sp>
      <p:sp>
        <p:nvSpPr>
          <p:cNvPr id="4" name="Slide Number Placeholder 3"/>
          <p:cNvSpPr>
            <a:spLocks noGrp="1"/>
          </p:cNvSpPr>
          <p:nvPr>
            <p:ph type="sldNum" sz="quarter" idx="5"/>
          </p:nvPr>
        </p:nvSpPr>
        <p:spPr/>
        <p:txBody>
          <a:bodyPr/>
          <a:lstStyle/>
          <a:p>
            <a:fld id="{7BEE93D9-A1B0-41C6-981B-0123F5370B20}" type="slidenum">
              <a:rPr lang="en-GB"/>
              <a:t>22</a:t>
            </a:fld>
            <a:endParaRPr lang="en-GB"/>
          </a:p>
        </p:txBody>
      </p:sp>
    </p:spTree>
    <p:extLst>
      <p:ext uri="{BB962C8B-B14F-4D97-AF65-F5344CB8AC3E}">
        <p14:creationId xmlns:p14="http://schemas.microsoft.com/office/powerpoint/2010/main" val="330541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23</a:t>
            </a:fld>
            <a:endParaRPr lang="en-GB"/>
          </a:p>
        </p:txBody>
      </p:sp>
    </p:spTree>
    <p:extLst>
      <p:ext uri="{BB962C8B-B14F-4D97-AF65-F5344CB8AC3E}">
        <p14:creationId xmlns:p14="http://schemas.microsoft.com/office/powerpoint/2010/main" val="394664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A35B1F-B4AB-4FF4-9BF2-84BDA0926024}" type="slidenum">
              <a:rPr lang="en-GB" smtClean="0"/>
              <a:t>24</a:t>
            </a:fld>
            <a:endParaRPr lang="en-GB"/>
          </a:p>
        </p:txBody>
      </p:sp>
    </p:spTree>
    <p:extLst>
      <p:ext uri="{BB962C8B-B14F-4D97-AF65-F5344CB8AC3E}">
        <p14:creationId xmlns:p14="http://schemas.microsoft.com/office/powerpoint/2010/main" val="3126801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p:txBody>
          <a:bodyPr/>
          <a:lstStyle/>
          <a:p>
            <a:fld id="{846CE7D5-CF57-46EF-B807-FDD0502418D4}" type="datetimeFigureOut">
              <a:rPr lang="en-GB" smtClean="0"/>
              <a:t>13/11/2025</a:t>
            </a:fld>
            <a:endParaRPr lang="en-GB"/>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51302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846CE7D5-CF57-46EF-B807-FDD0502418D4}" type="datetimeFigureOut">
              <a:rPr lang="en-GB" smtClean="0"/>
              <a:t>13/11/2025</a:t>
            </a:fld>
            <a:endParaRPr lang="en-GB"/>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81094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846CE7D5-CF57-46EF-B807-FDD0502418D4}" type="datetimeFigureOut">
              <a:rPr lang="en-GB" smtClean="0"/>
              <a:t>13/11/2025</a:t>
            </a:fld>
            <a:endParaRPr lang="en-GB"/>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06819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a:alphaModFix/>
          </a:blip>
          <a:srcRect b="51680"/>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488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71"/>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4115812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5731" b="3284"/>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6638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22_3c_TalkTask_Sing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7F9E-709D-0266-4E1F-4C52DDF68A7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123800DD-83F2-B943-5B4F-E6FC5B5DF247}"/>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FE5F46E9-7B59-F075-D8F6-632564025B91}"/>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D736605F-F45D-97F9-DA29-2308E1DAED2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E265DF71-7DDA-8E54-E247-5709BAE5A82B}"/>
              </a:ext>
            </a:extLst>
          </p:cNvPr>
          <p:cNvSpPr/>
          <p:nvPr userDrawn="1"/>
        </p:nvSpPr>
        <p:spPr>
          <a:xfrm>
            <a:off x="726251" y="6045200"/>
            <a:ext cx="9540000" cy="405179"/>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FDE05B56-DEC3-49E9-3D42-7E806C21A67A}"/>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04043589-FDCD-0D65-35CB-8DC9F99C7AC8}"/>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4D95E-06BB-A317-D01B-70ED341DAFD8}"/>
              </a:ext>
            </a:extLst>
          </p:cNvPr>
          <p:cNvSpPr>
            <a:spLocks noGrp="1"/>
          </p:cNvSpPr>
          <p:nvPr>
            <p:ph type="body" sz="quarter" idx="11" hasCustomPrompt="1"/>
          </p:nvPr>
        </p:nvSpPr>
        <p:spPr>
          <a:xfrm>
            <a:off x="1110521" y="6025596"/>
            <a:ext cx="8761504" cy="521160"/>
          </a:xfrm>
          <a:prstGeom prst="rect">
            <a:avLst/>
          </a:prstGeom>
        </p:spPr>
        <p:txBody>
          <a:bodyPr/>
          <a:lstStyle>
            <a:lvl1pPr marL="0" indent="0" algn="ctr">
              <a:lnSpc>
                <a:spcPct val="100000"/>
              </a:lnSpc>
              <a:spcBef>
                <a:spcPts val="0"/>
              </a:spcBef>
              <a:buFontTx/>
              <a:buNone/>
              <a:defRPr sz="2200">
                <a:latin typeface="Century Gothic" panose="020B0502020202020204" pitchFamily="34" charset="0"/>
              </a:defRPr>
            </a:lvl1pPr>
          </a:lstStyle>
          <a:p>
            <a:pPr lvl="0"/>
            <a:r>
              <a:rPr lang="en-US"/>
              <a:t>star words</a:t>
            </a:r>
          </a:p>
        </p:txBody>
      </p:sp>
    </p:spTree>
    <p:extLst>
      <p:ext uri="{BB962C8B-B14F-4D97-AF65-F5344CB8AC3E}">
        <p14:creationId xmlns:p14="http://schemas.microsoft.com/office/powerpoint/2010/main" val="3438508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7157"/>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64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3104725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477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p:txBody>
          <a:bodyPr/>
          <a:lstStyle/>
          <a:p>
            <a:fld id="{846CE7D5-CF57-46EF-B807-FDD0502418D4}" type="datetimeFigureOut">
              <a:rPr lang="en-GB" smtClean="0"/>
              <a:t>13/11/2025</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0542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4E918A-7F8F-37A6-9A59-EDA0597AB01A}"/>
              </a:ext>
            </a:extLst>
          </p:cNvPr>
          <p:cNvSpPr>
            <a:spLocks noGrp="1"/>
          </p:cNvSpPr>
          <p:nvPr>
            <p:ph type="dt" sz="half" idx="10"/>
          </p:nvPr>
        </p:nvSpPr>
        <p:spPr/>
        <p:txBody>
          <a:bodyPr/>
          <a:lstStyle/>
          <a:p>
            <a:fld id="{846CE7D5-CF57-46EF-B807-FDD0502418D4}" type="datetimeFigureOut">
              <a:rPr lang="en-GB" smtClean="0"/>
              <a:t>13/11/2025</a:t>
            </a:fld>
            <a:endParaRPr lang="en-GB"/>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6308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8A509-9999-D07A-0E90-A93435FE2E9C}"/>
              </a:ext>
            </a:extLst>
          </p:cNvPr>
          <p:cNvSpPr>
            <a:spLocks noGrp="1"/>
          </p:cNvSpPr>
          <p:nvPr>
            <p:ph type="dt" sz="half" idx="10"/>
          </p:nvPr>
        </p:nvSpPr>
        <p:spPr/>
        <p:txBody>
          <a:bodyPr/>
          <a:lstStyle/>
          <a:p>
            <a:fld id="{846CE7D5-CF57-46EF-B807-FDD0502418D4}" type="datetimeFigureOut">
              <a:rPr lang="en-GB" smtClean="0"/>
              <a:t>13/11/2025</a:t>
            </a:fld>
            <a:endParaRPr lang="en-GB"/>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0582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9BFE09-A1B5-975F-6FFD-9F4F97985D7E}"/>
              </a:ext>
            </a:extLst>
          </p:cNvPr>
          <p:cNvSpPr>
            <a:spLocks noGrp="1"/>
          </p:cNvSpPr>
          <p:nvPr>
            <p:ph type="dt" sz="half" idx="10"/>
          </p:nvPr>
        </p:nvSpPr>
        <p:spPr/>
        <p:txBody>
          <a:bodyPr/>
          <a:lstStyle/>
          <a:p>
            <a:fld id="{846CE7D5-CF57-46EF-B807-FDD0502418D4}" type="datetimeFigureOut">
              <a:rPr lang="en-GB" smtClean="0"/>
              <a:t>13/11/2025</a:t>
            </a:fld>
            <a:endParaRPr lang="en-GB"/>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83351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GB" smtClean="0"/>
              <a:t>13/11/2025</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9428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846CE7D5-CF57-46EF-B807-FDD0502418D4}" type="datetimeFigureOut">
              <a:rPr lang="en-GB" smtClean="0"/>
              <a:t>13/11/2025</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5731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846CE7D5-CF57-46EF-B807-FDD0502418D4}" type="datetimeFigureOut">
              <a:rPr lang="en-GB" smtClean="0"/>
              <a:t>13/11/2025</a:t>
            </a:fld>
            <a:endParaRPr lang="en-GB"/>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6531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846CE7D5-CF57-46EF-B807-FDD0502418D4}" type="datetimeFigureOut">
              <a:rPr lang="en-GB" smtClean="0"/>
              <a:t>13/11/2025</a:t>
            </a:fld>
            <a:endParaRPr lang="en-GB"/>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74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13/11/2025</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
        <p:nvSpPr>
          <p:cNvPr id="7" name="TextBox 6">
            <a:extLst>
              <a:ext uri="{FF2B5EF4-FFF2-40B4-BE49-F238E27FC236}">
                <a16:creationId xmlns:a16="http://schemas.microsoft.com/office/drawing/2014/main" id="{977F634A-73A2-A69D-F68A-4A90ACAD653C}"/>
              </a:ext>
            </a:extLst>
          </p:cNvPr>
          <p:cNvSpPr txBox="1"/>
          <p:nvPr userDrawn="1"/>
        </p:nvSpPr>
        <p:spPr>
          <a:xfrm>
            <a:off x="8488017" y="109330"/>
            <a:ext cx="3488635" cy="369332"/>
          </a:xfrm>
          <a:prstGeom prst="rect">
            <a:avLst/>
          </a:prstGeom>
          <a:noFill/>
        </p:spPr>
        <p:txBody>
          <a:bodyPr wrap="square" rtlCol="0">
            <a:spAutoFit/>
          </a:bodyPr>
          <a:lstStyle/>
          <a:p>
            <a:r>
              <a:rPr lang="en-GB">
                <a:solidFill>
                  <a:schemeClr val="accent5">
                    <a:lumMod val="75000"/>
                  </a:schemeClr>
                </a:solidFill>
              </a:rPr>
              <a:t>F</a:t>
            </a:r>
            <a:r>
              <a:rPr lang="en-GB"/>
              <a:t>riday 14</a:t>
            </a:r>
            <a:r>
              <a:rPr lang="en-GB" baseline="30000"/>
              <a:t>th</a:t>
            </a:r>
            <a:r>
              <a:rPr lang="en-GB"/>
              <a:t> </a:t>
            </a:r>
            <a:r>
              <a:rPr lang="en-GB">
                <a:solidFill>
                  <a:schemeClr val="accent5">
                    <a:lumMod val="75000"/>
                  </a:schemeClr>
                </a:solidFill>
              </a:rPr>
              <a:t>N</a:t>
            </a:r>
            <a:r>
              <a:rPr lang="en-GB"/>
              <a:t>ovember 2025</a:t>
            </a:r>
          </a:p>
        </p:txBody>
      </p:sp>
    </p:spTree>
    <p:extLst>
      <p:ext uri="{BB962C8B-B14F-4D97-AF65-F5344CB8AC3E}">
        <p14:creationId xmlns:p14="http://schemas.microsoft.com/office/powerpoint/2010/main" val="421657799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1.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microsoft.com/office/2007/relationships/hdphoto" Target="../media/hdphoto5.wdp"/><Relationship Id="rId3" Type="http://schemas.openxmlformats.org/officeDocument/2006/relationships/image" Target="../media/image42.png"/><Relationship Id="rId7" Type="http://schemas.microsoft.com/office/2007/relationships/hdphoto" Target="../media/hdphoto2.wdp"/><Relationship Id="rId12" Type="http://schemas.openxmlformats.org/officeDocument/2006/relationships/image" Target="../media/image47.png"/><Relationship Id="rId2" Type="http://schemas.openxmlformats.org/officeDocument/2006/relationships/notesSlide" Target="../notesSlides/notesSlide3.xml"/><Relationship Id="rId16" Type="http://schemas.openxmlformats.org/officeDocument/2006/relationships/image" Target="../media/image49.png"/><Relationship Id="rId1" Type="http://schemas.openxmlformats.org/officeDocument/2006/relationships/slideLayout" Target="../slideLayouts/slideLayout15.xml"/><Relationship Id="rId6" Type="http://schemas.openxmlformats.org/officeDocument/2006/relationships/image" Target="../media/image44.png"/><Relationship Id="rId11" Type="http://schemas.microsoft.com/office/2007/relationships/hdphoto" Target="../media/hdphoto4.wdp"/><Relationship Id="rId5" Type="http://schemas.openxmlformats.org/officeDocument/2006/relationships/image" Target="../media/image41.png"/><Relationship Id="rId15" Type="http://schemas.microsoft.com/office/2007/relationships/hdphoto" Target="../media/hdphoto6.wdp"/><Relationship Id="rId10" Type="http://schemas.openxmlformats.org/officeDocument/2006/relationships/image" Target="../media/image46.png"/><Relationship Id="rId4" Type="http://schemas.openxmlformats.org/officeDocument/2006/relationships/image" Target="../media/image43.png"/><Relationship Id="rId9" Type="http://schemas.microsoft.com/office/2007/relationships/hdphoto" Target="../media/hdphoto3.wdp"/><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solidFill>
                  <a:schemeClr val="accent5"/>
                </a:solidFill>
                <a:latin typeface="Sassoon Primary"/>
              </a:rPr>
              <a:t>Fri</a:t>
            </a:r>
            <a:r>
              <a:rPr lang="en-GB">
                <a:latin typeface="Sassoon Primary"/>
              </a:rPr>
              <a:t>day 14th </a:t>
            </a:r>
            <a:r>
              <a:rPr lang="en-GB">
                <a:solidFill>
                  <a:schemeClr val="accent5"/>
                </a:solidFill>
                <a:latin typeface="Sassoon Primary"/>
              </a:rPr>
              <a:t>N</a:t>
            </a:r>
            <a:r>
              <a:rPr lang="en-GB">
                <a:solidFill>
                  <a:srgbClr val="000000"/>
                </a:solidFill>
                <a:latin typeface="Sassoon Primary"/>
              </a:rPr>
              <a:t>ovem</a:t>
            </a:r>
            <a:r>
              <a:rPr lang="en-GB">
                <a:latin typeface="Sassoon Primary"/>
              </a:rPr>
              <a:t>ber 2025</a:t>
            </a:r>
          </a:p>
          <a:p>
            <a:endParaRPr lang="en-GB"/>
          </a:p>
        </p:txBody>
      </p:sp>
    </p:spTree>
    <p:extLst>
      <p:ext uri="{BB962C8B-B14F-4D97-AF65-F5344CB8AC3E}">
        <p14:creationId xmlns:p14="http://schemas.microsoft.com/office/powerpoint/2010/main" val="1888519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7EF0E1C-3E00-669E-2FE0-AD9A9A502DF9}"/>
              </a:ext>
            </a:extLst>
          </p:cNvPr>
          <p:cNvSpPr txBox="1">
            <a:spLocks noGrp="1"/>
          </p:cNvSpPr>
          <p:nvPr>
            <p:ph idx="1"/>
          </p:nvPr>
        </p:nvSpPr>
        <p:spPr>
          <a:xfrm>
            <a:off x="2748280" y="21415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800">
                <a:latin typeface="+mj-lt"/>
                <a:ea typeface="Microsoft Sans Serif" panose="020B0604020202020204" pitchFamily="34" charset="0"/>
                <a:cs typeface="Microsoft Sans Serif" panose="020B0604020202020204" pitchFamily="34" charset="0"/>
              </a:rPr>
              <a:t>being</a:t>
            </a:r>
            <a:r>
              <a:rPr lang="en-GB" sz="1380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2" name="TextBox 1">
            <a:extLst>
              <a:ext uri="{FF2B5EF4-FFF2-40B4-BE49-F238E27FC236}">
                <a16:creationId xmlns:a16="http://schemas.microsoft.com/office/drawing/2014/main" id="{89EFA149-6F2C-1071-6C6C-E226BE3BEDBF}"/>
              </a:ext>
            </a:extLst>
          </p:cNvPr>
          <p:cNvSpPr txBox="1"/>
          <p:nvPr/>
        </p:nvSpPr>
        <p:spPr>
          <a:xfrm>
            <a:off x="130629" y="112991"/>
            <a:ext cx="5725886" cy="369332"/>
          </a:xfrm>
          <a:prstGeom prst="rect">
            <a:avLst/>
          </a:prstGeom>
          <a:noFill/>
        </p:spPr>
        <p:txBody>
          <a:bodyPr wrap="square" rtlCol="0">
            <a:spAutoFit/>
          </a:bodyPr>
          <a:lstStyle/>
          <a:p>
            <a:r>
              <a:rPr lang="en-GB"/>
              <a:t>TBAT: review sounds learned this week</a:t>
            </a:r>
          </a:p>
        </p:txBody>
      </p:sp>
    </p:spTree>
    <p:extLst>
      <p:ext uri="{BB962C8B-B14F-4D97-AF65-F5344CB8AC3E}">
        <p14:creationId xmlns:p14="http://schemas.microsoft.com/office/powerpoint/2010/main" val="198876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7EF0E1C-3E00-669E-2FE0-AD9A9A502DF9}"/>
              </a:ext>
            </a:extLst>
          </p:cNvPr>
          <p:cNvSpPr txBox="1">
            <a:spLocks noGrp="1"/>
          </p:cNvSpPr>
          <p:nvPr>
            <p:ph idx="1"/>
          </p:nvPr>
        </p:nvSpPr>
        <p:spPr>
          <a:xfrm>
            <a:off x="2748280" y="21415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800">
                <a:latin typeface="+mj-lt"/>
                <a:ea typeface="Microsoft Sans Serif" panose="020B0604020202020204" pitchFamily="34" charset="0"/>
                <a:cs typeface="Microsoft Sans Serif" panose="020B0604020202020204" pitchFamily="34" charset="0"/>
              </a:rPr>
              <a:t>fever</a:t>
            </a:r>
            <a:r>
              <a:rPr lang="en-GB" sz="1380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2" name="TextBox 1">
            <a:extLst>
              <a:ext uri="{FF2B5EF4-FFF2-40B4-BE49-F238E27FC236}">
                <a16:creationId xmlns:a16="http://schemas.microsoft.com/office/drawing/2014/main" id="{FAC4EFB1-521A-A97E-9C7D-EC5D2AC8EE57}"/>
              </a:ext>
            </a:extLst>
          </p:cNvPr>
          <p:cNvSpPr txBox="1"/>
          <p:nvPr/>
        </p:nvSpPr>
        <p:spPr>
          <a:xfrm>
            <a:off x="130629" y="112991"/>
            <a:ext cx="5725886" cy="369332"/>
          </a:xfrm>
          <a:prstGeom prst="rect">
            <a:avLst/>
          </a:prstGeom>
          <a:noFill/>
        </p:spPr>
        <p:txBody>
          <a:bodyPr wrap="square" rtlCol="0">
            <a:spAutoFit/>
          </a:bodyPr>
          <a:lstStyle/>
          <a:p>
            <a:r>
              <a:rPr lang="en-GB"/>
              <a:t>TBAT: review sounds learned this week</a:t>
            </a:r>
          </a:p>
        </p:txBody>
      </p:sp>
    </p:spTree>
    <p:extLst>
      <p:ext uri="{BB962C8B-B14F-4D97-AF65-F5344CB8AC3E}">
        <p14:creationId xmlns:p14="http://schemas.microsoft.com/office/powerpoint/2010/main" val="1000958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7EF0E1C-3E00-669E-2FE0-AD9A9A502DF9}"/>
              </a:ext>
            </a:extLst>
          </p:cNvPr>
          <p:cNvSpPr txBox="1">
            <a:spLocks noGrp="1"/>
          </p:cNvSpPr>
          <p:nvPr>
            <p:ph idx="1"/>
          </p:nvPr>
        </p:nvSpPr>
        <p:spPr>
          <a:xfrm>
            <a:off x="2748280" y="21415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800">
                <a:latin typeface="+mj-lt"/>
                <a:ea typeface="Microsoft Sans Serif" panose="020B0604020202020204" pitchFamily="34" charset="0"/>
                <a:cs typeface="Microsoft Sans Serif" panose="020B0604020202020204" pitchFamily="34" charset="0"/>
              </a:rPr>
              <a:t>baking</a:t>
            </a:r>
            <a:r>
              <a:rPr lang="en-GB" sz="1380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2" name="TextBox 1">
            <a:extLst>
              <a:ext uri="{FF2B5EF4-FFF2-40B4-BE49-F238E27FC236}">
                <a16:creationId xmlns:a16="http://schemas.microsoft.com/office/drawing/2014/main" id="{5C45E579-F2BB-CDD7-11A4-F20E9CAE7804}"/>
              </a:ext>
            </a:extLst>
          </p:cNvPr>
          <p:cNvSpPr txBox="1"/>
          <p:nvPr/>
        </p:nvSpPr>
        <p:spPr>
          <a:xfrm>
            <a:off x="130629" y="112991"/>
            <a:ext cx="5725886" cy="369332"/>
          </a:xfrm>
          <a:prstGeom prst="rect">
            <a:avLst/>
          </a:prstGeom>
          <a:noFill/>
        </p:spPr>
        <p:txBody>
          <a:bodyPr wrap="square" rtlCol="0">
            <a:spAutoFit/>
          </a:bodyPr>
          <a:lstStyle/>
          <a:p>
            <a:r>
              <a:rPr lang="en-GB"/>
              <a:t>TBAT: review sounds learned this week</a:t>
            </a:r>
          </a:p>
        </p:txBody>
      </p:sp>
    </p:spTree>
    <p:extLst>
      <p:ext uri="{BB962C8B-B14F-4D97-AF65-F5344CB8AC3E}">
        <p14:creationId xmlns:p14="http://schemas.microsoft.com/office/powerpoint/2010/main" val="370591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7EF0E1C-3E00-669E-2FE0-AD9A9A502DF9}"/>
              </a:ext>
            </a:extLst>
          </p:cNvPr>
          <p:cNvSpPr txBox="1">
            <a:spLocks noGrp="1"/>
          </p:cNvSpPr>
          <p:nvPr>
            <p:ph idx="1"/>
          </p:nvPr>
        </p:nvSpPr>
        <p:spPr>
          <a:xfrm>
            <a:off x="2748280" y="21415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800">
                <a:latin typeface="+mj-lt"/>
                <a:ea typeface="Microsoft Sans Serif" panose="020B0604020202020204" pitchFamily="34" charset="0"/>
                <a:cs typeface="Microsoft Sans Serif" panose="020B0604020202020204" pitchFamily="34" charset="0"/>
              </a:rPr>
              <a:t>basic</a:t>
            </a:r>
            <a:r>
              <a:rPr lang="en-GB" sz="1380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2" name="TextBox 1">
            <a:extLst>
              <a:ext uri="{FF2B5EF4-FFF2-40B4-BE49-F238E27FC236}">
                <a16:creationId xmlns:a16="http://schemas.microsoft.com/office/drawing/2014/main" id="{DEA8DD42-1A58-B5B7-F1F6-7959A6C7E185}"/>
              </a:ext>
            </a:extLst>
          </p:cNvPr>
          <p:cNvSpPr txBox="1"/>
          <p:nvPr/>
        </p:nvSpPr>
        <p:spPr>
          <a:xfrm>
            <a:off x="130629" y="112991"/>
            <a:ext cx="5725886" cy="369332"/>
          </a:xfrm>
          <a:prstGeom prst="rect">
            <a:avLst/>
          </a:prstGeom>
          <a:noFill/>
        </p:spPr>
        <p:txBody>
          <a:bodyPr wrap="square" rtlCol="0">
            <a:spAutoFit/>
          </a:bodyPr>
          <a:lstStyle/>
          <a:p>
            <a:r>
              <a:rPr lang="en-GB"/>
              <a:t>TBAT: review sounds learned this week</a:t>
            </a:r>
          </a:p>
        </p:txBody>
      </p:sp>
    </p:spTree>
    <p:extLst>
      <p:ext uri="{BB962C8B-B14F-4D97-AF65-F5344CB8AC3E}">
        <p14:creationId xmlns:p14="http://schemas.microsoft.com/office/powerpoint/2010/main" val="1027072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7EF0E1C-3E00-669E-2FE0-AD9A9A502DF9}"/>
              </a:ext>
            </a:extLst>
          </p:cNvPr>
          <p:cNvSpPr txBox="1">
            <a:spLocks noGrp="1"/>
          </p:cNvSpPr>
          <p:nvPr>
            <p:ph idx="1"/>
          </p:nvPr>
        </p:nvSpPr>
        <p:spPr>
          <a:xfrm>
            <a:off x="2839720" y="22939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800">
                <a:latin typeface="+mj-lt"/>
                <a:ea typeface="Microsoft Sans Serif" panose="020B0604020202020204" pitchFamily="34" charset="0"/>
                <a:cs typeface="Microsoft Sans Serif" panose="020B0604020202020204" pitchFamily="34" charset="0"/>
              </a:rPr>
              <a:t>chasing</a:t>
            </a:r>
            <a:r>
              <a:rPr lang="en-GB" sz="1380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2" name="TextBox 1">
            <a:extLst>
              <a:ext uri="{FF2B5EF4-FFF2-40B4-BE49-F238E27FC236}">
                <a16:creationId xmlns:a16="http://schemas.microsoft.com/office/drawing/2014/main" id="{31C275FC-1723-56B8-B32A-B08F91240995}"/>
              </a:ext>
            </a:extLst>
          </p:cNvPr>
          <p:cNvSpPr txBox="1"/>
          <p:nvPr/>
        </p:nvSpPr>
        <p:spPr>
          <a:xfrm>
            <a:off x="130629" y="112991"/>
            <a:ext cx="5725886" cy="369332"/>
          </a:xfrm>
          <a:prstGeom prst="rect">
            <a:avLst/>
          </a:prstGeom>
          <a:noFill/>
        </p:spPr>
        <p:txBody>
          <a:bodyPr wrap="square" rtlCol="0">
            <a:spAutoFit/>
          </a:bodyPr>
          <a:lstStyle/>
          <a:p>
            <a:r>
              <a:rPr lang="en-GB"/>
              <a:t>TBAT: review sounds learned this week</a:t>
            </a:r>
          </a:p>
        </p:txBody>
      </p:sp>
    </p:spTree>
    <p:extLst>
      <p:ext uri="{BB962C8B-B14F-4D97-AF65-F5344CB8AC3E}">
        <p14:creationId xmlns:p14="http://schemas.microsoft.com/office/powerpoint/2010/main" val="2926540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104B-DB5B-1741-D20C-53C4776EEE7A}"/>
              </a:ext>
            </a:extLst>
          </p:cNvPr>
          <p:cNvSpPr>
            <a:spLocks noGrp="1"/>
          </p:cNvSpPr>
          <p:nvPr>
            <p:ph type="title"/>
          </p:nvPr>
        </p:nvSpPr>
        <p:spPr/>
        <p:txBody>
          <a:bodyPr/>
          <a:lstStyle/>
          <a:p>
            <a:r>
              <a:rPr lang="en-GB"/>
              <a:t>write</a:t>
            </a:r>
          </a:p>
        </p:txBody>
      </p:sp>
      <p:sp>
        <p:nvSpPr>
          <p:cNvPr id="4" name="Content Placeholder 2">
            <a:extLst>
              <a:ext uri="{FF2B5EF4-FFF2-40B4-BE49-F238E27FC236}">
                <a16:creationId xmlns:a16="http://schemas.microsoft.com/office/drawing/2014/main" id="{3ED5050A-AD7C-528F-D491-3BBD8398F604}"/>
              </a:ext>
            </a:extLst>
          </p:cNvPr>
          <p:cNvSpPr txBox="1">
            <a:spLocks/>
          </p:cNvSpPr>
          <p:nvPr/>
        </p:nvSpPr>
        <p:spPr>
          <a:xfrm>
            <a:off x="3510280" y="21415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38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026" name="Picture 2">
            <a:extLst>
              <a:ext uri="{FF2B5EF4-FFF2-40B4-BE49-F238E27FC236}">
                <a16:creationId xmlns:a16="http://schemas.microsoft.com/office/drawing/2014/main" id="{46B9239A-D9BE-604F-7527-56E20C7AD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528" y="111217"/>
            <a:ext cx="3984899" cy="597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51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Matching numerals and words</a:t>
            </a:r>
          </a:p>
        </p:txBody>
      </p:sp>
      <p:sp>
        <p:nvSpPr>
          <p:cNvPr id="6" name="Text Placeholder 5">
            <a:extLst>
              <a:ext uri="{FF2B5EF4-FFF2-40B4-BE49-F238E27FC236}">
                <a16:creationId xmlns:a16="http://schemas.microsoft.com/office/drawing/2014/main" id="{DC2689C7-EA2A-0F0C-9719-5F41C13F848E}"/>
              </a:ext>
            </a:extLst>
          </p:cNvPr>
          <p:cNvSpPr>
            <a:spLocks noGrp="1"/>
          </p:cNvSpPr>
          <p:nvPr>
            <p:ph type="body" sz="quarter" idx="10"/>
          </p:nvPr>
        </p:nvSpPr>
        <p:spPr>
          <a:xfrm>
            <a:off x="6522892" y="2228581"/>
            <a:ext cx="4129089" cy="1384995"/>
          </a:xfrm>
        </p:spPr>
        <p:txBody>
          <a:bodyPr vert="horz" lIns="91440" tIns="45720" rIns="91440" bIns="45720" rtlCol="0" anchor="t">
            <a:spAutoFit/>
          </a:bodyPr>
          <a:lstStyle/>
          <a:p>
            <a:r>
              <a:rPr lang="en-US">
                <a:latin typeface="Century Gothic"/>
              </a:rPr>
              <a:t>Match the numerals to the words.</a:t>
            </a:r>
          </a:p>
          <a:p>
            <a:endParaRPr lang="en-US" sz="1800">
              <a:latin typeface="Century Gothic"/>
            </a:endParaRPr>
          </a:p>
        </p:txBody>
      </p:sp>
      <p:sp>
        <p:nvSpPr>
          <p:cNvPr id="10" name="Rectangle: Rounded Corners 9">
            <a:extLst>
              <a:ext uri="{FF2B5EF4-FFF2-40B4-BE49-F238E27FC236}">
                <a16:creationId xmlns:a16="http://schemas.microsoft.com/office/drawing/2014/main" id="{A5E2C6AC-40FA-7713-2A27-2AE0BF15B2F9}"/>
              </a:ext>
            </a:extLst>
          </p:cNvPr>
          <p:cNvSpPr>
            <a:spLocks noChangeAspect="1"/>
          </p:cNvSpPr>
          <p:nvPr/>
        </p:nvSpPr>
        <p:spPr>
          <a:xfrm>
            <a:off x="1298114" y="3255130"/>
            <a:ext cx="1139432" cy="1519243"/>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chemeClr val="tx1"/>
                </a:solidFill>
                <a:latin typeface="Cambria Math" panose="02040503050406030204" pitchFamily="18" charset="0"/>
                <a:ea typeface="Cambria Math" panose="02040503050406030204" pitchFamily="18" charset="0"/>
              </a:rPr>
              <a:t>11</a:t>
            </a:r>
          </a:p>
        </p:txBody>
      </p:sp>
      <p:sp>
        <p:nvSpPr>
          <p:cNvPr id="12" name="Rectangle: Rounded Corners 11">
            <a:extLst>
              <a:ext uri="{FF2B5EF4-FFF2-40B4-BE49-F238E27FC236}">
                <a16:creationId xmlns:a16="http://schemas.microsoft.com/office/drawing/2014/main" id="{ACDF3997-41D9-382E-359B-B51696D2FEDB}"/>
              </a:ext>
            </a:extLst>
          </p:cNvPr>
          <p:cNvSpPr>
            <a:spLocks noChangeAspect="1"/>
          </p:cNvSpPr>
          <p:nvPr/>
        </p:nvSpPr>
        <p:spPr>
          <a:xfrm>
            <a:off x="3875283" y="1396651"/>
            <a:ext cx="1416524" cy="1519243"/>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tx1"/>
                </a:solidFill>
                <a:latin typeface="Century Gothic"/>
              </a:rPr>
              <a:t>eleven</a:t>
            </a:r>
          </a:p>
        </p:txBody>
      </p:sp>
      <p:sp>
        <p:nvSpPr>
          <p:cNvPr id="3" name="Rectangle 2">
            <a:extLst>
              <a:ext uri="{FF2B5EF4-FFF2-40B4-BE49-F238E27FC236}">
                <a16:creationId xmlns:a16="http://schemas.microsoft.com/office/drawing/2014/main" id="{48E60CAE-9E88-53E3-9046-BB11165D4FFE}"/>
              </a:ext>
            </a:extLst>
          </p:cNvPr>
          <p:cNvSpPr/>
          <p:nvPr/>
        </p:nvSpPr>
        <p:spPr>
          <a:xfrm>
            <a:off x="11319029" y="1225118"/>
            <a:ext cx="736847" cy="1997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4000"/>
              <a:t>3 in 3</a:t>
            </a:r>
          </a:p>
        </p:txBody>
      </p:sp>
      <p:sp>
        <p:nvSpPr>
          <p:cNvPr id="4" name="Rectangle: Rounded Corners 3">
            <a:extLst>
              <a:ext uri="{FF2B5EF4-FFF2-40B4-BE49-F238E27FC236}">
                <a16:creationId xmlns:a16="http://schemas.microsoft.com/office/drawing/2014/main" id="{D1B4A84F-B650-053F-128B-015D94CC8576}"/>
              </a:ext>
            </a:extLst>
          </p:cNvPr>
          <p:cNvSpPr>
            <a:spLocks noChangeAspect="1"/>
          </p:cNvSpPr>
          <p:nvPr/>
        </p:nvSpPr>
        <p:spPr>
          <a:xfrm>
            <a:off x="1298114" y="5264039"/>
            <a:ext cx="1139432" cy="1519243"/>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000">
                <a:solidFill>
                  <a:schemeClr val="tx1"/>
                </a:solidFill>
                <a:latin typeface="Cambria Math"/>
                <a:ea typeface="Cambria Math"/>
              </a:rPr>
              <a:t>14</a:t>
            </a:r>
            <a:endParaRPr lang="en-GB" sz="4000">
              <a:solidFill>
                <a:schemeClr val="tx1"/>
              </a:solidFill>
              <a:latin typeface="Cambria Math" panose="02040503050406030204" pitchFamily="18" charset="0"/>
              <a:ea typeface="Cambria Math" panose="02040503050406030204" pitchFamily="18" charset="0"/>
            </a:endParaRPr>
          </a:p>
        </p:txBody>
      </p:sp>
      <p:sp>
        <p:nvSpPr>
          <p:cNvPr id="5" name="Rectangle: Rounded Corners 4">
            <a:extLst>
              <a:ext uri="{FF2B5EF4-FFF2-40B4-BE49-F238E27FC236}">
                <a16:creationId xmlns:a16="http://schemas.microsoft.com/office/drawing/2014/main" id="{6657D008-7A44-4DE4-9747-9DB39A07857F}"/>
              </a:ext>
            </a:extLst>
          </p:cNvPr>
          <p:cNvSpPr>
            <a:spLocks noChangeAspect="1"/>
          </p:cNvSpPr>
          <p:nvPr/>
        </p:nvSpPr>
        <p:spPr>
          <a:xfrm>
            <a:off x="1298113" y="1396311"/>
            <a:ext cx="1139432" cy="1519243"/>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000">
                <a:solidFill>
                  <a:schemeClr val="tx1"/>
                </a:solidFill>
                <a:latin typeface="Cambria Math"/>
                <a:ea typeface="Cambria Math"/>
              </a:rPr>
              <a:t>17</a:t>
            </a:r>
            <a:endParaRPr lang="en-GB" sz="4000">
              <a:solidFill>
                <a:schemeClr val="tx1"/>
              </a:solidFill>
              <a:latin typeface="Cambria Math" panose="02040503050406030204" pitchFamily="18" charset="0"/>
              <a:ea typeface="Cambria Math" panose="02040503050406030204" pitchFamily="18" charset="0"/>
            </a:endParaRPr>
          </a:p>
        </p:txBody>
      </p:sp>
      <p:sp>
        <p:nvSpPr>
          <p:cNvPr id="7" name="Rectangle: Rounded Corners 6">
            <a:extLst>
              <a:ext uri="{FF2B5EF4-FFF2-40B4-BE49-F238E27FC236}">
                <a16:creationId xmlns:a16="http://schemas.microsoft.com/office/drawing/2014/main" id="{1C79C89E-B2AA-374A-675D-CFC0335F0ED3}"/>
              </a:ext>
            </a:extLst>
          </p:cNvPr>
          <p:cNvSpPr>
            <a:spLocks noChangeAspect="1"/>
          </p:cNvSpPr>
          <p:nvPr/>
        </p:nvSpPr>
        <p:spPr>
          <a:xfrm>
            <a:off x="3861205" y="3220495"/>
            <a:ext cx="1485795" cy="1657787"/>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tx1"/>
                </a:solidFill>
                <a:latin typeface="Century Gothic"/>
                <a:ea typeface="Cambria Math"/>
              </a:rPr>
              <a:t>fourteen</a:t>
            </a:r>
            <a:endParaRPr lang="en-GB" sz="2000">
              <a:solidFill>
                <a:schemeClr val="tx1"/>
              </a:solidFill>
              <a:latin typeface="Century Gothic"/>
              <a:ea typeface="Cambria Math" panose="02040503050406030204" pitchFamily="18" charset="0"/>
            </a:endParaRPr>
          </a:p>
        </p:txBody>
      </p:sp>
      <p:sp>
        <p:nvSpPr>
          <p:cNvPr id="8" name="Rectangle: Rounded Corners 7">
            <a:extLst>
              <a:ext uri="{FF2B5EF4-FFF2-40B4-BE49-F238E27FC236}">
                <a16:creationId xmlns:a16="http://schemas.microsoft.com/office/drawing/2014/main" id="{37CFE724-0ACA-8F3B-1050-1E1BB124B3AF}"/>
              </a:ext>
            </a:extLst>
          </p:cNvPr>
          <p:cNvSpPr>
            <a:spLocks noChangeAspect="1"/>
          </p:cNvSpPr>
          <p:nvPr/>
        </p:nvSpPr>
        <p:spPr>
          <a:xfrm>
            <a:off x="3849659" y="5125495"/>
            <a:ext cx="1682068" cy="1657787"/>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tx1"/>
                </a:solidFill>
                <a:latin typeface="Century Gothic"/>
                <a:ea typeface="Cambria Math"/>
              </a:rPr>
              <a:t>seventeen</a:t>
            </a:r>
            <a:endParaRPr lang="en-GB" sz="2000">
              <a:solidFill>
                <a:schemeClr val="tx1"/>
              </a:solidFill>
              <a:latin typeface="Century Gothic"/>
              <a:ea typeface="Cambria Math" panose="02040503050406030204" pitchFamily="18" charset="0"/>
            </a:endParaRPr>
          </a:p>
        </p:txBody>
      </p:sp>
      <p:sp>
        <p:nvSpPr>
          <p:cNvPr id="9" name="TextBox 8">
            <a:extLst>
              <a:ext uri="{FF2B5EF4-FFF2-40B4-BE49-F238E27FC236}">
                <a16:creationId xmlns:a16="http://schemas.microsoft.com/office/drawing/2014/main" id="{FA48A15C-BC62-1A05-3C0C-41FA3CF9D25A}"/>
              </a:ext>
            </a:extLst>
          </p:cNvPr>
          <p:cNvSpPr txBox="1"/>
          <p:nvPr/>
        </p:nvSpPr>
        <p:spPr>
          <a:xfrm>
            <a:off x="6458238" y="3734232"/>
            <a:ext cx="420326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FF0000"/>
                </a:solidFill>
                <a:latin typeface="Century Gothic"/>
                <a:cs typeface="Calibri"/>
              </a:rPr>
              <a:t>Challenge:</a:t>
            </a:r>
          </a:p>
          <a:p>
            <a:r>
              <a:rPr lang="en-GB" sz="2400">
                <a:solidFill>
                  <a:srgbClr val="FF0000"/>
                </a:solidFill>
                <a:latin typeface="Century Gothic"/>
                <a:cs typeface="Calibri"/>
              </a:rPr>
              <a:t>How many tens and ones are these numbers made from?</a:t>
            </a:r>
            <a:endParaRPr lang="en-GB" sz="2400">
              <a:solidFill>
                <a:srgbClr val="FF0000"/>
              </a:solidFill>
              <a:latin typeface="Century Gothic"/>
            </a:endParaRPr>
          </a:p>
        </p:txBody>
      </p:sp>
    </p:spTree>
    <p:extLst>
      <p:ext uri="{BB962C8B-B14F-4D97-AF65-F5344CB8AC3E}">
        <p14:creationId xmlns:p14="http://schemas.microsoft.com/office/powerpoint/2010/main" val="308285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61E526-6719-6E21-B6D6-78E384940828}"/>
              </a:ext>
            </a:extLst>
          </p:cNvPr>
          <p:cNvSpPr>
            <a:spLocks noGrp="1"/>
          </p:cNvSpPr>
          <p:nvPr>
            <p:ph type="title"/>
          </p:nvPr>
        </p:nvSpPr>
        <p:spPr>
          <a:xfrm>
            <a:off x="559795" y="581814"/>
            <a:ext cx="8612959" cy="769441"/>
          </a:xfrm>
        </p:spPr>
        <p:txBody>
          <a:bodyPr/>
          <a:lstStyle/>
          <a:p>
            <a:r>
              <a:rPr lang="en-US" sz="2200">
                <a:solidFill>
                  <a:srgbClr val="000000"/>
                </a:solidFill>
                <a:latin typeface="Century Gothic"/>
              </a:rPr>
              <a:t>TBAT:</a:t>
            </a:r>
            <a:r>
              <a:rPr lang="en-US" sz="2200">
                <a:solidFill>
                  <a:srgbClr val="000000"/>
                </a:solidFill>
                <a:latin typeface="Century Gothic"/>
                <a:ea typeface="+mj-ea"/>
              </a:rPr>
              <a:t> find double any number to ten and half of any even number within 20</a:t>
            </a:r>
            <a:endParaRPr lang="en-GB"/>
          </a:p>
        </p:txBody>
      </p:sp>
      <p:sp>
        <p:nvSpPr>
          <p:cNvPr id="2" name="Star: 5 Points 1">
            <a:extLst>
              <a:ext uri="{FF2B5EF4-FFF2-40B4-BE49-F238E27FC236}">
                <a16:creationId xmlns:a16="http://schemas.microsoft.com/office/drawing/2014/main" id="{932C8C4C-7507-4039-9809-3AE36DCC5732}"/>
              </a:ext>
            </a:extLst>
          </p:cNvPr>
          <p:cNvSpPr/>
          <p:nvPr/>
        </p:nvSpPr>
        <p:spPr>
          <a:xfrm>
            <a:off x="721814" y="3477042"/>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CAE3CB7E-38A6-4F8D-A1E6-D405E43ECEB1}"/>
              </a:ext>
            </a:extLst>
          </p:cNvPr>
          <p:cNvSpPr/>
          <p:nvPr/>
        </p:nvSpPr>
        <p:spPr>
          <a:xfrm>
            <a:off x="2703160" y="1352056"/>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82265CE6-8C2B-4289-85E8-95F1B3AEE60F}"/>
              </a:ext>
            </a:extLst>
          </p:cNvPr>
          <p:cNvSpPr/>
          <p:nvPr/>
        </p:nvSpPr>
        <p:spPr>
          <a:xfrm>
            <a:off x="2878726" y="4779818"/>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727E20B-A05A-4A07-9C4E-FA02DA600BF9}"/>
              </a:ext>
            </a:extLst>
          </p:cNvPr>
          <p:cNvSpPr/>
          <p:nvPr/>
        </p:nvSpPr>
        <p:spPr>
          <a:xfrm>
            <a:off x="9470208" y="1861722"/>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6B96B244-4919-4FE5-916A-C02C084E0BCF}"/>
              </a:ext>
            </a:extLst>
          </p:cNvPr>
          <p:cNvSpPr/>
          <p:nvPr/>
        </p:nvSpPr>
        <p:spPr>
          <a:xfrm>
            <a:off x="5301141" y="2881053"/>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0A4CE886-66B8-4D28-B3EE-5ADE4A186B63}"/>
              </a:ext>
            </a:extLst>
          </p:cNvPr>
          <p:cNvSpPr/>
          <p:nvPr/>
        </p:nvSpPr>
        <p:spPr>
          <a:xfrm>
            <a:off x="8278953" y="3976948"/>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2">
            <a:extLst>
              <a:ext uri="{FF2B5EF4-FFF2-40B4-BE49-F238E27FC236}">
                <a16:creationId xmlns:a16="http://schemas.microsoft.com/office/drawing/2014/main" id="{7E329FF6-67A0-FF70-5A3B-31448A06FD31}"/>
              </a:ext>
            </a:extLst>
          </p:cNvPr>
          <p:cNvSpPr txBox="1">
            <a:spLocks/>
          </p:cNvSpPr>
          <p:nvPr/>
        </p:nvSpPr>
        <p:spPr>
          <a:xfrm>
            <a:off x="6110490" y="1475184"/>
            <a:ext cx="2168463" cy="646331"/>
          </a:xfrm>
          <a:prstGeom prst="rect">
            <a:avLst/>
          </a:prstGeom>
        </p:spPr>
        <p:txBody>
          <a:bodyPr>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double</a:t>
            </a:r>
          </a:p>
        </p:txBody>
      </p:sp>
      <p:sp>
        <p:nvSpPr>
          <p:cNvPr id="13" name="Content Placeholder 2">
            <a:extLst>
              <a:ext uri="{FF2B5EF4-FFF2-40B4-BE49-F238E27FC236}">
                <a16:creationId xmlns:a16="http://schemas.microsoft.com/office/drawing/2014/main" id="{2E7389E3-8743-2FBA-D0EB-530AAC654B6B}"/>
              </a:ext>
            </a:extLst>
          </p:cNvPr>
          <p:cNvSpPr txBox="1">
            <a:spLocks/>
          </p:cNvSpPr>
          <p:nvPr/>
        </p:nvSpPr>
        <p:spPr>
          <a:xfrm>
            <a:off x="2311654" y="2962067"/>
            <a:ext cx="2168463" cy="646331"/>
          </a:xfrm>
          <a:prstGeom prst="rect">
            <a:avLst/>
          </a:prstGeom>
        </p:spPr>
        <p:txBody>
          <a:bodyPr>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half</a:t>
            </a:r>
          </a:p>
        </p:txBody>
      </p:sp>
      <p:sp>
        <p:nvSpPr>
          <p:cNvPr id="14" name="Content Placeholder 2">
            <a:extLst>
              <a:ext uri="{FF2B5EF4-FFF2-40B4-BE49-F238E27FC236}">
                <a16:creationId xmlns:a16="http://schemas.microsoft.com/office/drawing/2014/main" id="{ED7462C2-B5DC-5FE4-FE17-A31A59ED3A20}"/>
              </a:ext>
            </a:extLst>
          </p:cNvPr>
          <p:cNvSpPr txBox="1">
            <a:spLocks/>
          </p:cNvSpPr>
          <p:nvPr/>
        </p:nvSpPr>
        <p:spPr>
          <a:xfrm>
            <a:off x="5362470" y="4788998"/>
            <a:ext cx="2168463" cy="646331"/>
          </a:xfrm>
          <a:prstGeom prst="rect">
            <a:avLst/>
          </a:prstGeom>
        </p:spPr>
        <p:txBody>
          <a:bodyPr>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equal</a:t>
            </a:r>
          </a:p>
        </p:txBody>
      </p:sp>
    </p:spTree>
    <p:extLst>
      <p:ext uri="{BB962C8B-B14F-4D97-AF65-F5344CB8AC3E}">
        <p14:creationId xmlns:p14="http://schemas.microsoft.com/office/powerpoint/2010/main" val="314391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Doubling numbers to ten</a:t>
            </a:r>
          </a:p>
        </p:txBody>
      </p:sp>
      <p:grpSp>
        <p:nvGrpSpPr>
          <p:cNvPr id="32" name="Group 31">
            <a:extLst>
              <a:ext uri="{FF2B5EF4-FFF2-40B4-BE49-F238E27FC236}">
                <a16:creationId xmlns:a16="http://schemas.microsoft.com/office/drawing/2014/main" id="{7A64268A-EA3D-4B3E-A6A1-2FA2581CF1CD}"/>
              </a:ext>
            </a:extLst>
          </p:cNvPr>
          <p:cNvGrpSpPr/>
          <p:nvPr/>
        </p:nvGrpSpPr>
        <p:grpSpPr>
          <a:xfrm>
            <a:off x="914400" y="1648690"/>
            <a:ext cx="3851564" cy="4088644"/>
            <a:chOff x="914400" y="1648690"/>
            <a:chExt cx="3851564" cy="4088644"/>
          </a:xfrm>
        </p:grpSpPr>
        <p:cxnSp>
          <p:nvCxnSpPr>
            <p:cNvPr id="28" name="Straight Connector 27">
              <a:extLst>
                <a:ext uri="{FF2B5EF4-FFF2-40B4-BE49-F238E27FC236}">
                  <a16:creationId xmlns:a16="http://schemas.microsoft.com/office/drawing/2014/main" id="{26A26C32-FAE5-4CBE-9E55-DA23683B5A92}"/>
                </a:ext>
              </a:extLst>
            </p:cNvPr>
            <p:cNvCxnSpPr/>
            <p:nvPr/>
          </p:nvCxnSpPr>
          <p:spPr>
            <a:xfrm>
              <a:off x="914400" y="2230582"/>
              <a:ext cx="38515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D2881B7-993A-447F-B140-0EBCF6E79522}"/>
                </a:ext>
              </a:extLst>
            </p:cNvPr>
            <p:cNvCxnSpPr>
              <a:cxnSpLocks/>
            </p:cNvCxnSpPr>
            <p:nvPr/>
          </p:nvCxnSpPr>
          <p:spPr>
            <a:xfrm>
              <a:off x="2840182" y="1648691"/>
              <a:ext cx="0" cy="4088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5C90E8A-CAAC-4EF4-A98D-428A29F0739B}"/>
                </a:ext>
              </a:extLst>
            </p:cNvPr>
            <p:cNvSpPr txBox="1"/>
            <p:nvPr/>
          </p:nvSpPr>
          <p:spPr>
            <a:xfrm>
              <a:off x="914401" y="1648691"/>
              <a:ext cx="1925782" cy="523220"/>
            </a:xfrm>
            <a:prstGeom prst="rect">
              <a:avLst/>
            </a:prstGeom>
            <a:noFill/>
          </p:spPr>
          <p:txBody>
            <a:bodyPr wrap="square" rtlCol="0">
              <a:spAutoFit/>
            </a:bodyPr>
            <a:lstStyle/>
            <a:p>
              <a:pPr algn="ctr"/>
              <a:r>
                <a:rPr lang="en-GB" sz="2800">
                  <a:latin typeface="Century Gothic" panose="020B0502020202020204" pitchFamily="34" charset="0"/>
                </a:rPr>
                <a:t>paid for</a:t>
              </a:r>
            </a:p>
          </p:txBody>
        </p:sp>
        <p:sp>
          <p:nvSpPr>
            <p:cNvPr id="31" name="TextBox 30">
              <a:extLst>
                <a:ext uri="{FF2B5EF4-FFF2-40B4-BE49-F238E27FC236}">
                  <a16:creationId xmlns:a16="http://schemas.microsoft.com/office/drawing/2014/main" id="{DDC066A3-5C8E-413D-8CA1-E05A08B43A20}"/>
                </a:ext>
              </a:extLst>
            </p:cNvPr>
            <p:cNvSpPr txBox="1"/>
            <p:nvPr/>
          </p:nvSpPr>
          <p:spPr>
            <a:xfrm>
              <a:off x="2840182" y="1648690"/>
              <a:ext cx="1925780" cy="523220"/>
            </a:xfrm>
            <a:prstGeom prst="rect">
              <a:avLst/>
            </a:prstGeom>
            <a:noFill/>
          </p:spPr>
          <p:txBody>
            <a:bodyPr wrap="square" rtlCol="0">
              <a:spAutoFit/>
            </a:bodyPr>
            <a:lstStyle/>
            <a:p>
              <a:pPr algn="ctr"/>
              <a:r>
                <a:rPr lang="en-GB" sz="2800">
                  <a:latin typeface="Century Gothic" panose="020B0502020202020204" pitchFamily="34" charset="0"/>
                </a:rPr>
                <a:t>free</a:t>
              </a:r>
            </a:p>
          </p:txBody>
        </p:sp>
      </p:grpSp>
      <p:grpSp>
        <p:nvGrpSpPr>
          <p:cNvPr id="14" name="Group 13">
            <a:extLst>
              <a:ext uri="{FF2B5EF4-FFF2-40B4-BE49-F238E27FC236}">
                <a16:creationId xmlns:a16="http://schemas.microsoft.com/office/drawing/2014/main" id="{89F516CD-7484-6851-9E50-FF0FDFBDA860}"/>
              </a:ext>
            </a:extLst>
          </p:cNvPr>
          <p:cNvGrpSpPr/>
          <p:nvPr/>
        </p:nvGrpSpPr>
        <p:grpSpPr>
          <a:xfrm>
            <a:off x="5522042" y="855406"/>
            <a:ext cx="5053860" cy="5150166"/>
            <a:chOff x="5522042" y="855406"/>
            <a:chExt cx="5053860" cy="5150166"/>
          </a:xfrm>
        </p:grpSpPr>
        <p:grpSp>
          <p:nvGrpSpPr>
            <p:cNvPr id="13" name="Group 12">
              <a:extLst>
                <a:ext uri="{FF2B5EF4-FFF2-40B4-BE49-F238E27FC236}">
                  <a16:creationId xmlns:a16="http://schemas.microsoft.com/office/drawing/2014/main" id="{0E2DD03F-4C5A-B80F-5CA2-CDC09BFE21C4}"/>
                </a:ext>
              </a:extLst>
            </p:cNvPr>
            <p:cNvGrpSpPr/>
            <p:nvPr/>
          </p:nvGrpSpPr>
          <p:grpSpPr>
            <a:xfrm>
              <a:off x="5522042" y="855406"/>
              <a:ext cx="5053860" cy="5150166"/>
              <a:chOff x="218768" y="1202860"/>
              <a:chExt cx="5053860" cy="5150166"/>
            </a:xfrm>
          </p:grpSpPr>
          <p:pic>
            <p:nvPicPr>
              <p:cNvPr id="8" name="Picture 7">
                <a:extLst>
                  <a:ext uri="{FF2B5EF4-FFF2-40B4-BE49-F238E27FC236}">
                    <a16:creationId xmlns:a16="http://schemas.microsoft.com/office/drawing/2014/main" id="{7B5CEB4C-2CE5-296E-5A1D-9E7D03E25B1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868" b="98879" l="2448" r="98042"/>
                        </a14:imgEffect>
                      </a14:imgLayer>
                    </a14:imgProps>
                  </a:ext>
                </a:extLst>
              </a:blip>
              <a:srcRect l="3428" t="2512" r="2548"/>
              <a:stretch/>
            </p:blipFill>
            <p:spPr>
              <a:xfrm>
                <a:off x="218768" y="1202860"/>
                <a:ext cx="5053860" cy="5150166"/>
              </a:xfrm>
              <a:prstGeom prst="rect">
                <a:avLst/>
              </a:prstGeom>
            </p:spPr>
          </p:pic>
          <p:grpSp>
            <p:nvGrpSpPr>
              <p:cNvPr id="11" name="Group 10">
                <a:extLst>
                  <a:ext uri="{FF2B5EF4-FFF2-40B4-BE49-F238E27FC236}">
                    <a16:creationId xmlns:a16="http://schemas.microsoft.com/office/drawing/2014/main" id="{7E4B1D9C-6C79-716E-B94F-04C5CE150428}"/>
                  </a:ext>
                </a:extLst>
              </p:cNvPr>
              <p:cNvGrpSpPr/>
              <p:nvPr/>
            </p:nvGrpSpPr>
            <p:grpSpPr>
              <a:xfrm>
                <a:off x="1371604" y="2578037"/>
                <a:ext cx="2676018" cy="1245876"/>
                <a:chOff x="6804837" y="91527"/>
                <a:chExt cx="2572553" cy="1165367"/>
              </a:xfrm>
            </p:grpSpPr>
            <p:sp>
              <p:nvSpPr>
                <p:cNvPr id="18" name="Oval 17">
                  <a:extLst>
                    <a:ext uri="{FF2B5EF4-FFF2-40B4-BE49-F238E27FC236}">
                      <a16:creationId xmlns:a16="http://schemas.microsoft.com/office/drawing/2014/main" id="{39EDD460-6A9C-2367-40C3-519FB13C5FF1}"/>
                    </a:ext>
                  </a:extLst>
                </p:cNvPr>
                <p:cNvSpPr/>
                <p:nvPr/>
              </p:nvSpPr>
              <p:spPr>
                <a:xfrm>
                  <a:off x="6804837" y="91527"/>
                  <a:ext cx="2572553" cy="1165367"/>
                </a:xfrm>
                <a:prstGeom prst="ellipse">
                  <a:avLst/>
                </a:prstGeom>
                <a:solidFill>
                  <a:schemeClr val="tx1">
                    <a:lumMod val="65000"/>
                    <a:lumOff val="3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tx1"/>
                    </a:solidFill>
                    <a:latin typeface="Century Gothic" panose="020B0502020202020204" pitchFamily="34" charset="0"/>
                  </a:endParaRPr>
                </a:p>
              </p:txBody>
            </p:sp>
            <p:sp>
              <p:nvSpPr>
                <p:cNvPr id="10" name="Oval 9">
                  <a:extLst>
                    <a:ext uri="{FF2B5EF4-FFF2-40B4-BE49-F238E27FC236}">
                      <a16:creationId xmlns:a16="http://schemas.microsoft.com/office/drawing/2014/main" id="{3CBDB69F-56D4-3F6F-9027-3DF5E2ED0602}"/>
                    </a:ext>
                  </a:extLst>
                </p:cNvPr>
                <p:cNvSpPr/>
                <p:nvPr/>
              </p:nvSpPr>
              <p:spPr>
                <a:xfrm>
                  <a:off x="6869839" y="148100"/>
                  <a:ext cx="2442548" cy="1052220"/>
                </a:xfrm>
                <a:prstGeom prst="ellipse">
                  <a:avLst/>
                </a:prstGeom>
                <a:solidFill>
                  <a:srgbClr val="ECF7FE"/>
                </a:solidFill>
                <a:ln w="38100">
                  <a:solidFill>
                    <a:srgbClr val="19A1F4"/>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2400" b="1">
                      <a:solidFill>
                        <a:schemeClr val="tx1"/>
                      </a:solidFill>
                      <a:latin typeface="Century Gothic" panose="020B0502020202020204" pitchFamily="34" charset="0"/>
                    </a:rPr>
                    <a:t>SAM’S </a:t>
                  </a:r>
                </a:p>
                <a:p>
                  <a:pPr algn="ctr"/>
                  <a:r>
                    <a:rPr lang="en-GB" sz="2400" b="1">
                      <a:solidFill>
                        <a:schemeClr val="tx1"/>
                      </a:solidFill>
                      <a:latin typeface="Century Gothic" panose="020B0502020202020204" pitchFamily="34" charset="0"/>
                    </a:rPr>
                    <a:t>SWEET SHOP</a:t>
                  </a:r>
                </a:p>
              </p:txBody>
            </p:sp>
          </p:grpSp>
          <p:sp>
            <p:nvSpPr>
              <p:cNvPr id="12" name="Rectangle 11">
                <a:extLst>
                  <a:ext uri="{FF2B5EF4-FFF2-40B4-BE49-F238E27FC236}">
                    <a16:creationId xmlns:a16="http://schemas.microsoft.com/office/drawing/2014/main" id="{8B920754-A950-7E89-8635-04D76342C1A9}"/>
                  </a:ext>
                </a:extLst>
              </p:cNvPr>
              <p:cNvSpPr/>
              <p:nvPr/>
            </p:nvSpPr>
            <p:spPr>
              <a:xfrm>
                <a:off x="3309285" y="4157330"/>
                <a:ext cx="1554339" cy="14460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rgbClr val="0872B4"/>
                    </a:solidFill>
                    <a:latin typeface="Century Gothic" panose="020B0502020202020204" pitchFamily="34" charset="0"/>
                  </a:rPr>
                  <a:t>All sweets:</a:t>
                </a:r>
              </a:p>
              <a:p>
                <a:pPr algn="ctr"/>
                <a:r>
                  <a:rPr lang="en-GB" sz="2000" b="1">
                    <a:solidFill>
                      <a:srgbClr val="0872B4"/>
                    </a:solidFill>
                    <a:latin typeface="Century Gothic" panose="020B0502020202020204" pitchFamily="34" charset="0"/>
                  </a:rPr>
                  <a:t>buy one get one free!</a:t>
                </a:r>
              </a:p>
            </p:txBody>
          </p:sp>
        </p:grpSp>
        <p:sp>
          <p:nvSpPr>
            <p:cNvPr id="23" name="Rectangle 22">
              <a:extLst>
                <a:ext uri="{FF2B5EF4-FFF2-40B4-BE49-F238E27FC236}">
                  <a16:creationId xmlns:a16="http://schemas.microsoft.com/office/drawing/2014/main" id="{2C0A7018-FC64-5D9C-092E-523FF19A5C40}"/>
                </a:ext>
              </a:extLst>
            </p:cNvPr>
            <p:cNvSpPr/>
            <p:nvPr/>
          </p:nvSpPr>
          <p:spPr>
            <a:xfrm>
              <a:off x="5785882" y="3809876"/>
              <a:ext cx="1363994" cy="14460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r>
                <a:rPr lang="en-GB" sz="2000" b="1">
                  <a:solidFill>
                    <a:srgbClr val="0872B4"/>
                  </a:solidFill>
                  <a:latin typeface="Century Gothic" panose="020B0502020202020204" pitchFamily="34" charset="0"/>
                </a:rPr>
                <a:t>Sweets: </a:t>
              </a:r>
            </a:p>
            <a:p>
              <a:pPr algn="ctr"/>
              <a:r>
                <a:rPr lang="en-GB" sz="2000" b="1">
                  <a:solidFill>
                    <a:srgbClr val="0872B4"/>
                  </a:solidFill>
                  <a:latin typeface="Century Gothic" panose="020B0502020202020204" pitchFamily="34" charset="0"/>
                </a:rPr>
                <a:t>1 p each!</a:t>
              </a:r>
            </a:p>
          </p:txBody>
        </p:sp>
        <p:pic>
          <p:nvPicPr>
            <p:cNvPr id="25" name="Picture 2">
              <a:extLst>
                <a:ext uri="{FF2B5EF4-FFF2-40B4-BE49-F238E27FC236}">
                  <a16:creationId xmlns:a16="http://schemas.microsoft.com/office/drawing/2014/main" id="{AFB4DB72-0E01-49E3-96FF-FCA302C04B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480069"/>
              <a:ext cx="722492" cy="74313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F1E59A25-6A65-7563-B714-459355D4F70A}"/>
              </a:ext>
            </a:extLst>
          </p:cNvPr>
          <p:cNvSpPr txBox="1"/>
          <p:nvPr/>
        </p:nvSpPr>
        <p:spPr>
          <a:xfrm>
            <a:off x="810491" y="5740400"/>
            <a:ext cx="51331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entury Gothic"/>
              </a:rPr>
              <a:t>Sally has two pennies. How many sweets can she pay for? How many sweets will she actually get?</a:t>
            </a:r>
            <a:endParaRPr lang="en-US">
              <a:latin typeface="Century Gothic"/>
            </a:endParaRPr>
          </a:p>
        </p:txBody>
      </p:sp>
    </p:spTree>
    <p:extLst>
      <p:ext uri="{BB962C8B-B14F-4D97-AF65-F5344CB8AC3E}">
        <p14:creationId xmlns:p14="http://schemas.microsoft.com/office/powerpoint/2010/main" val="3214593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57" y="297803"/>
            <a:ext cx="10606548" cy="608269"/>
          </a:xfrm>
        </p:spPr>
        <p:txBody>
          <a:bodyPr>
            <a:normAutofit fontScale="90000"/>
          </a:bodyPr>
          <a:lstStyle/>
          <a:p>
            <a:r>
              <a:rPr lang="en-US"/>
              <a:t>Doubling numbers to ten</a:t>
            </a:r>
          </a:p>
        </p:txBody>
      </p:sp>
      <p:sp>
        <p:nvSpPr>
          <p:cNvPr id="12" name="Text Placeholder 11">
            <a:extLst>
              <a:ext uri="{FF2B5EF4-FFF2-40B4-BE49-F238E27FC236}">
                <a16:creationId xmlns:a16="http://schemas.microsoft.com/office/drawing/2014/main" id="{E3C336EF-E85E-D1AB-E5F5-7FF3EFE8F79E}"/>
              </a:ext>
            </a:extLst>
          </p:cNvPr>
          <p:cNvSpPr>
            <a:spLocks noGrp="1"/>
          </p:cNvSpPr>
          <p:nvPr>
            <p:ph type="body" sz="quarter" idx="10"/>
          </p:nvPr>
        </p:nvSpPr>
        <p:spPr>
          <a:xfrm>
            <a:off x="1134117" y="6039037"/>
            <a:ext cx="8761504" cy="480131"/>
          </a:xfrm>
        </p:spPr>
        <p:txBody>
          <a:bodyPr vert="horz" lIns="91440" tIns="45720" rIns="91440" bIns="45720" rtlCol="0" anchor="t">
            <a:spAutoFit/>
          </a:bodyPr>
          <a:lstStyle/>
          <a:p>
            <a:pPr marL="0" indent="0">
              <a:buNone/>
            </a:pPr>
            <a:r>
              <a:rPr lang="en-GB"/>
              <a:t>                    double      half      equal</a:t>
            </a:r>
            <a:endParaRPr lang="en-US"/>
          </a:p>
        </p:txBody>
      </p:sp>
      <p:sp>
        <p:nvSpPr>
          <p:cNvPr id="7" name="Rectangular Callout 6"/>
          <p:cNvSpPr/>
          <p:nvPr/>
        </p:nvSpPr>
        <p:spPr>
          <a:xfrm>
            <a:off x="376333" y="1211197"/>
            <a:ext cx="3328430" cy="603155"/>
          </a:xfrm>
          <a:prstGeom prst="wedgeRectCallout">
            <a:avLst>
              <a:gd name="adj1" fmla="val -42017"/>
              <a:gd name="adj2" fmla="val 301904"/>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latin typeface="Century Gothic"/>
                <a:cs typeface="Century Gothic"/>
              </a:rPr>
              <a:t>I have three pence.</a:t>
            </a:r>
          </a:p>
        </p:txBody>
      </p:sp>
      <p:sp>
        <p:nvSpPr>
          <p:cNvPr id="8" name="Rectangular Callout 7"/>
          <p:cNvSpPr/>
          <p:nvPr/>
        </p:nvSpPr>
        <p:spPr>
          <a:xfrm flipH="1">
            <a:off x="6700306" y="1512774"/>
            <a:ext cx="4065442" cy="603156"/>
          </a:xfrm>
          <a:prstGeom prst="wedgeRectCallout">
            <a:avLst>
              <a:gd name="adj1" fmla="val -37927"/>
              <a:gd name="adj2" fmla="val 136910"/>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One, two, three sweets. </a:t>
            </a:r>
          </a:p>
        </p:txBody>
      </p:sp>
      <p:sp>
        <p:nvSpPr>
          <p:cNvPr id="44" name="Rectangular Callout 6">
            <a:extLst>
              <a:ext uri="{FF2B5EF4-FFF2-40B4-BE49-F238E27FC236}">
                <a16:creationId xmlns:a16="http://schemas.microsoft.com/office/drawing/2014/main" id="{4285667B-A945-4AC6-9A55-DCFDC6C6FF4B}"/>
              </a:ext>
            </a:extLst>
          </p:cNvPr>
          <p:cNvSpPr/>
          <p:nvPr/>
        </p:nvSpPr>
        <p:spPr>
          <a:xfrm>
            <a:off x="2306547" y="4779042"/>
            <a:ext cx="3556512" cy="1091967"/>
          </a:xfrm>
          <a:prstGeom prst="wedgeRectCallout">
            <a:avLst>
              <a:gd name="adj1" fmla="val -72123"/>
              <a:gd name="adj2" fmla="val -69826"/>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latin typeface="Century Gothic"/>
                <a:cs typeface="Century Gothic"/>
              </a:rPr>
              <a:t>So I pay three pence and get six sweets!</a:t>
            </a:r>
          </a:p>
        </p:txBody>
      </p:sp>
      <p:pic>
        <p:nvPicPr>
          <p:cNvPr id="43" name="Picture 42" descr="Angie pencil.png">
            <a:extLst>
              <a:ext uri="{FF2B5EF4-FFF2-40B4-BE49-F238E27FC236}">
                <a16:creationId xmlns:a16="http://schemas.microsoft.com/office/drawing/2014/main" id="{EBA21C0E-8FBA-EFD1-0E41-EA606D180FBB}"/>
              </a:ext>
            </a:extLst>
          </p:cNvPr>
          <p:cNvPicPr>
            <a:picLocks noChangeAspect="1"/>
          </p:cNvPicPr>
          <p:nvPr/>
        </p:nvPicPr>
        <p:blipFill rotWithShape="1">
          <a:blip r:embed="rId3">
            <a:extLst>
              <a:ext uri="{28A0092B-C50C-407E-A947-70E740481C1C}">
                <a14:useLocalDpi xmlns:a14="http://schemas.microsoft.com/office/drawing/2010/main" val="0"/>
              </a:ext>
            </a:extLst>
          </a:blip>
          <a:srcRect b="23742"/>
          <a:stretch/>
        </p:blipFill>
        <p:spPr>
          <a:xfrm>
            <a:off x="9352781" y="3539398"/>
            <a:ext cx="2121408" cy="2494006"/>
          </a:xfrm>
          <a:prstGeom prst="rect">
            <a:avLst/>
          </a:prstGeom>
        </p:spPr>
      </p:pic>
      <p:pic>
        <p:nvPicPr>
          <p:cNvPr id="45" name="Picture 44">
            <a:extLst>
              <a:ext uri="{FF2B5EF4-FFF2-40B4-BE49-F238E27FC236}">
                <a16:creationId xmlns:a16="http://schemas.microsoft.com/office/drawing/2014/main" id="{C8AA8601-D1AC-41EE-F910-0E39EBBEDAB4}"/>
              </a:ext>
            </a:extLst>
          </p:cNvPr>
          <p:cNvPicPr>
            <a:picLocks noChangeAspect="1"/>
          </p:cNvPicPr>
          <p:nvPr/>
        </p:nvPicPr>
        <p:blipFill rotWithShape="1">
          <a:blip r:embed="rId4">
            <a:extLst>
              <a:ext uri="{28A0092B-C50C-407E-A947-70E740481C1C}">
                <a14:useLocalDpi xmlns:a14="http://schemas.microsoft.com/office/drawing/2010/main" val="0"/>
              </a:ext>
            </a:extLst>
          </a:blip>
          <a:srcRect b="23742"/>
          <a:stretch/>
        </p:blipFill>
        <p:spPr>
          <a:xfrm>
            <a:off x="-2063" y="3533157"/>
            <a:ext cx="1454927" cy="2494006"/>
          </a:xfrm>
          <a:prstGeom prst="rect">
            <a:avLst/>
          </a:prstGeom>
        </p:spPr>
      </p:pic>
      <p:sp>
        <p:nvSpPr>
          <p:cNvPr id="46" name="Star: 5 Points 45">
            <a:extLst>
              <a:ext uri="{FF2B5EF4-FFF2-40B4-BE49-F238E27FC236}">
                <a16:creationId xmlns:a16="http://schemas.microsoft.com/office/drawing/2014/main" id="{F60E9F73-C0F5-BB80-AC8D-20157B468F6A}"/>
              </a:ext>
            </a:extLst>
          </p:cNvPr>
          <p:cNvSpPr/>
          <p:nvPr/>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Star: 5 Points 46">
            <a:extLst>
              <a:ext uri="{FF2B5EF4-FFF2-40B4-BE49-F238E27FC236}">
                <a16:creationId xmlns:a16="http://schemas.microsoft.com/office/drawing/2014/main" id="{233E7D54-93FF-7C35-9764-326262CA7E34}"/>
              </a:ext>
            </a:extLst>
          </p:cNvPr>
          <p:cNvSpPr/>
          <p:nvPr/>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a:extLst>
              <a:ext uri="{FF2B5EF4-FFF2-40B4-BE49-F238E27FC236}">
                <a16:creationId xmlns:a16="http://schemas.microsoft.com/office/drawing/2014/main" id="{310DE164-30C9-42CE-590D-9EE88D00A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101" y="2007852"/>
            <a:ext cx="600000" cy="61714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C5351996-8EEB-0A27-D73D-385D60F5C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9752" y="2007852"/>
            <a:ext cx="600000" cy="61714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FBD1C301-DF00-A51F-40BD-A3377DDBBC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9403" y="2007852"/>
            <a:ext cx="600000" cy="6171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AA8904B2-E96A-7B02-918C-DDC1812E464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0" b="96875" l="221" r="100000"/>
                    </a14:imgEffect>
                  </a14:imgLayer>
                </a14:imgProps>
              </a:ext>
            </a:extLst>
          </a:blip>
          <a:srcRect l="38258" r="38319"/>
          <a:stretch/>
        </p:blipFill>
        <p:spPr>
          <a:xfrm>
            <a:off x="6036264" y="1528988"/>
            <a:ext cx="571228" cy="690626"/>
          </a:xfrm>
          <a:prstGeom prst="rect">
            <a:avLst/>
          </a:prstGeom>
        </p:spPr>
      </p:pic>
      <p:pic>
        <p:nvPicPr>
          <p:cNvPr id="24" name="Picture 23">
            <a:extLst>
              <a:ext uri="{FF2B5EF4-FFF2-40B4-BE49-F238E27FC236}">
                <a16:creationId xmlns:a16="http://schemas.microsoft.com/office/drawing/2014/main" id="{EFE8DCF4-B012-169B-9DD4-CBE2B2DF359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9924" r="93130"/>
                    </a14:imgEffect>
                  </a14:imgLayer>
                </a14:imgProps>
              </a:ext>
            </a:extLst>
          </a:blip>
          <a:srcRect l="21617" t="12648" b="13505"/>
          <a:stretch/>
        </p:blipFill>
        <p:spPr>
          <a:xfrm>
            <a:off x="5112607" y="1635255"/>
            <a:ext cx="554022" cy="517969"/>
          </a:xfrm>
          <a:prstGeom prst="rect">
            <a:avLst/>
          </a:prstGeom>
        </p:spPr>
      </p:pic>
      <p:pic>
        <p:nvPicPr>
          <p:cNvPr id="26" name="Picture 25">
            <a:extLst>
              <a:ext uri="{FF2B5EF4-FFF2-40B4-BE49-F238E27FC236}">
                <a16:creationId xmlns:a16="http://schemas.microsoft.com/office/drawing/2014/main" id="{451DCBD9-98AC-B7F3-85AD-74DEE292375F}"/>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167" b="90000" l="9278" r="89691"/>
                    </a14:imgEffect>
                  </a14:imgLayer>
                </a14:imgProps>
              </a:ext>
            </a:extLst>
          </a:blip>
          <a:srcRect l="11668" t="9535" r="19312" b="10465"/>
          <a:stretch/>
        </p:blipFill>
        <p:spPr>
          <a:xfrm>
            <a:off x="5682446" y="1635255"/>
            <a:ext cx="361227" cy="517969"/>
          </a:xfrm>
          <a:prstGeom prst="rect">
            <a:avLst/>
          </a:prstGeom>
        </p:spPr>
      </p:pic>
      <p:pic>
        <p:nvPicPr>
          <p:cNvPr id="31" name="Picture 30">
            <a:extLst>
              <a:ext uri="{FF2B5EF4-FFF2-40B4-BE49-F238E27FC236}">
                <a16:creationId xmlns:a16="http://schemas.microsoft.com/office/drawing/2014/main" id="{C4E7DFEB-A2F7-CEFB-C99C-CB2EA213116E}"/>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3252" b="89431" l="9244" r="89916"/>
                    </a14:imgEffect>
                  </a14:imgLayer>
                </a14:imgProps>
              </a:ext>
            </a:extLst>
          </a:blip>
          <a:srcRect l="18755" t="10522" r="17481" b="11429"/>
          <a:stretch/>
        </p:blipFill>
        <p:spPr>
          <a:xfrm>
            <a:off x="5675864" y="2573521"/>
            <a:ext cx="409410" cy="517969"/>
          </a:xfrm>
          <a:prstGeom prst="rect">
            <a:avLst/>
          </a:prstGeom>
        </p:spPr>
      </p:pic>
      <p:pic>
        <p:nvPicPr>
          <p:cNvPr id="58" name="Picture 57">
            <a:extLst>
              <a:ext uri="{FF2B5EF4-FFF2-40B4-BE49-F238E27FC236}">
                <a16:creationId xmlns:a16="http://schemas.microsoft.com/office/drawing/2014/main" id="{87A0DA3B-8243-1B32-2830-06C400BF9511}"/>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5000" b="90000" l="9821" r="89286"/>
                    </a14:imgEffect>
                  </a14:imgLayer>
                </a14:imgProps>
              </a:ext>
            </a:extLst>
          </a:blip>
          <a:srcRect l="15389" t="9535" r="16861" b="9973"/>
          <a:stretch/>
        </p:blipFill>
        <p:spPr>
          <a:xfrm>
            <a:off x="6117173" y="2624995"/>
            <a:ext cx="409410" cy="521160"/>
          </a:xfrm>
          <a:prstGeom prst="rect">
            <a:avLst/>
          </a:prstGeom>
        </p:spPr>
      </p:pic>
      <p:pic>
        <p:nvPicPr>
          <p:cNvPr id="59" name="Picture 58">
            <a:extLst>
              <a:ext uri="{FF2B5EF4-FFF2-40B4-BE49-F238E27FC236}">
                <a16:creationId xmlns:a16="http://schemas.microsoft.com/office/drawing/2014/main" id="{497EED6D-6514-6C58-F000-30CDBB850CE3}"/>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0" b="96875" l="221" r="100000"/>
                    </a14:imgEffect>
                  </a14:imgLayer>
                </a14:imgProps>
              </a:ext>
            </a:extLst>
          </a:blip>
          <a:srcRect l="38258" r="38319"/>
          <a:stretch/>
        </p:blipFill>
        <p:spPr>
          <a:xfrm rot="12114014">
            <a:off x="5082737" y="2540261"/>
            <a:ext cx="571228" cy="690626"/>
          </a:xfrm>
          <a:prstGeom prst="rect">
            <a:avLst/>
          </a:prstGeom>
        </p:spPr>
      </p:pic>
      <p:sp>
        <p:nvSpPr>
          <p:cNvPr id="60" name="Rectangular Callout 7">
            <a:extLst>
              <a:ext uri="{FF2B5EF4-FFF2-40B4-BE49-F238E27FC236}">
                <a16:creationId xmlns:a16="http://schemas.microsoft.com/office/drawing/2014/main" id="{0BA277E5-928B-4610-8579-FDD0D7781A52}"/>
              </a:ext>
            </a:extLst>
          </p:cNvPr>
          <p:cNvSpPr/>
          <p:nvPr/>
        </p:nvSpPr>
        <p:spPr>
          <a:xfrm flipH="1">
            <a:off x="6700306" y="3630531"/>
            <a:ext cx="2971223" cy="1268223"/>
          </a:xfrm>
          <a:prstGeom prst="wedgeRectCallout">
            <a:avLst>
              <a:gd name="adj1" fmla="val -65251"/>
              <a:gd name="adj2" fmla="val 28040"/>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You will get six sweets. </a:t>
            </a:r>
          </a:p>
          <a:p>
            <a:pPr algn="ctr"/>
            <a:r>
              <a:rPr lang="en-GB" sz="2400">
                <a:solidFill>
                  <a:schemeClr val="tx1"/>
                </a:solidFill>
                <a:latin typeface="Century Gothic" panose="020B0502020202020204" pitchFamily="34" charset="0"/>
              </a:rPr>
              <a:t>Double three is six.</a:t>
            </a:r>
            <a:endParaRPr lang="en-US" sz="2400">
              <a:solidFill>
                <a:schemeClr val="tx1"/>
              </a:solidFill>
              <a:latin typeface="Century Gothic" panose="020B0502020202020204" pitchFamily="34" charset="0"/>
              <a:cs typeface="Century Gothic"/>
            </a:endParaRPr>
          </a:p>
        </p:txBody>
      </p:sp>
      <p:sp>
        <p:nvSpPr>
          <p:cNvPr id="61" name="Rectangular Callout 7">
            <a:extLst>
              <a:ext uri="{FF2B5EF4-FFF2-40B4-BE49-F238E27FC236}">
                <a16:creationId xmlns:a16="http://schemas.microsoft.com/office/drawing/2014/main" id="{355DDB0F-2C99-230D-8655-9DBE7F12FA62}"/>
              </a:ext>
            </a:extLst>
          </p:cNvPr>
          <p:cNvSpPr/>
          <p:nvPr/>
        </p:nvSpPr>
        <p:spPr>
          <a:xfrm flipH="1">
            <a:off x="6700306" y="2297014"/>
            <a:ext cx="2550020" cy="1178528"/>
          </a:xfrm>
          <a:prstGeom prst="wedgeRectCallout">
            <a:avLst>
              <a:gd name="adj1" fmla="val -75698"/>
              <a:gd name="adj2" fmla="val 56789"/>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Now we need another three. </a:t>
            </a:r>
          </a:p>
          <a:p>
            <a:pPr algn="ctr"/>
            <a:r>
              <a:rPr lang="en-GB" sz="2400">
                <a:solidFill>
                  <a:schemeClr val="tx1"/>
                </a:solidFill>
                <a:latin typeface="Century Gothic" panose="020B0502020202020204" pitchFamily="34" charset="0"/>
              </a:rPr>
              <a:t>Four, five, six. </a:t>
            </a:r>
          </a:p>
        </p:txBody>
      </p:sp>
      <p:pic>
        <p:nvPicPr>
          <p:cNvPr id="4" name="Picture 3">
            <a:extLst>
              <a:ext uri="{FF2B5EF4-FFF2-40B4-BE49-F238E27FC236}">
                <a16:creationId xmlns:a16="http://schemas.microsoft.com/office/drawing/2014/main" id="{AE3ECFAF-CC74-1197-35F2-D1D11051BA09}"/>
              </a:ext>
            </a:extLst>
          </p:cNvPr>
          <p:cNvPicPr>
            <a:picLocks noChangeAspect="1"/>
          </p:cNvPicPr>
          <p:nvPr/>
        </p:nvPicPr>
        <p:blipFill>
          <a:blip r:embed="rId16"/>
          <a:stretch>
            <a:fillRect/>
          </a:stretch>
        </p:blipFill>
        <p:spPr>
          <a:xfrm rot="20662922">
            <a:off x="1496451" y="2906561"/>
            <a:ext cx="1602493" cy="852081"/>
          </a:xfrm>
          <a:prstGeom prst="rect">
            <a:avLst/>
          </a:prstGeom>
        </p:spPr>
      </p:pic>
      <p:sp>
        <p:nvSpPr>
          <p:cNvPr id="3" name="Rectangle 2">
            <a:extLst>
              <a:ext uri="{FF2B5EF4-FFF2-40B4-BE49-F238E27FC236}">
                <a16:creationId xmlns:a16="http://schemas.microsoft.com/office/drawing/2014/main" id="{480317C7-0BB9-B28C-6D8F-9C28DC5101F9}"/>
              </a:ext>
            </a:extLst>
          </p:cNvPr>
          <p:cNvSpPr/>
          <p:nvPr/>
        </p:nvSpPr>
        <p:spPr>
          <a:xfrm>
            <a:off x="11319029" y="1340708"/>
            <a:ext cx="736847" cy="1997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a:solidFill>
                  <a:srgbClr val="0070C0"/>
                </a:solidFill>
              </a:rPr>
              <a:t>Blue</a:t>
            </a:r>
            <a:r>
              <a:rPr lang="en-GB" sz="2800"/>
              <a:t>/</a:t>
            </a:r>
            <a:r>
              <a:rPr lang="en-GB" sz="2800">
                <a:solidFill>
                  <a:srgbClr val="00B050"/>
                </a:solidFill>
              </a:rPr>
              <a:t>Green</a:t>
            </a:r>
          </a:p>
        </p:txBody>
      </p:sp>
    </p:spTree>
    <p:extLst>
      <p:ext uri="{BB962C8B-B14F-4D97-AF65-F5344CB8AC3E}">
        <p14:creationId xmlns:p14="http://schemas.microsoft.com/office/powerpoint/2010/main" val="45093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5996-49C3-341C-9E60-08338473CDB3}"/>
              </a:ext>
            </a:extLst>
          </p:cNvPr>
          <p:cNvSpPr>
            <a:spLocks noGrp="1"/>
          </p:cNvSpPr>
          <p:nvPr>
            <p:ph type="title"/>
          </p:nvPr>
        </p:nvSpPr>
        <p:spPr/>
        <p:txBody>
          <a:bodyPr/>
          <a:lstStyle/>
          <a:p>
            <a:r>
              <a:rPr lang="en-US">
                <a:latin typeface="Sassoon Primary"/>
              </a:rPr>
              <a:t>Morning Challenges:</a:t>
            </a:r>
          </a:p>
        </p:txBody>
      </p:sp>
      <p:pic>
        <p:nvPicPr>
          <p:cNvPr id="4" name="Picture 3" descr="A line of blue and grey lines&#10;&#10;Description automatically generated">
            <a:extLst>
              <a:ext uri="{FF2B5EF4-FFF2-40B4-BE49-F238E27FC236}">
                <a16:creationId xmlns:a16="http://schemas.microsoft.com/office/drawing/2014/main" id="{D1A6BD3F-4A2E-D71E-03F1-243A86C2F718}"/>
              </a:ext>
            </a:extLst>
          </p:cNvPr>
          <p:cNvPicPr>
            <a:picLocks noChangeAspect="1"/>
          </p:cNvPicPr>
          <p:nvPr/>
        </p:nvPicPr>
        <p:blipFill>
          <a:blip r:embed="rId2"/>
          <a:stretch>
            <a:fillRect/>
          </a:stretch>
        </p:blipFill>
        <p:spPr>
          <a:xfrm>
            <a:off x="617755" y="1439047"/>
            <a:ext cx="7953375" cy="1714500"/>
          </a:xfrm>
          <a:prstGeom prst="rect">
            <a:avLst/>
          </a:prstGeom>
        </p:spPr>
      </p:pic>
      <p:sp>
        <p:nvSpPr>
          <p:cNvPr id="5" name="TextBox 7">
            <a:extLst>
              <a:ext uri="{FF2B5EF4-FFF2-40B4-BE49-F238E27FC236}">
                <a16:creationId xmlns:a16="http://schemas.microsoft.com/office/drawing/2014/main" id="{60F0FEAA-2BFF-4C53-0ADC-FB0FE3336592}"/>
              </a:ext>
            </a:extLst>
          </p:cNvPr>
          <p:cNvSpPr txBox="1"/>
          <p:nvPr/>
        </p:nvSpPr>
        <p:spPr>
          <a:xfrm>
            <a:off x="9107090" y="14379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3" name="Picture 2" descr="A cloud with blue spirals&#10;&#10;AI-generated content may be incorrect.">
            <a:extLst>
              <a:ext uri="{FF2B5EF4-FFF2-40B4-BE49-F238E27FC236}">
                <a16:creationId xmlns:a16="http://schemas.microsoft.com/office/drawing/2014/main" id="{426C601D-2228-3BA1-AC41-71A394AA05BE}"/>
              </a:ext>
            </a:extLst>
          </p:cNvPr>
          <p:cNvPicPr>
            <a:picLocks noChangeAspect="1"/>
          </p:cNvPicPr>
          <p:nvPr/>
        </p:nvPicPr>
        <p:blipFill>
          <a:blip r:embed="rId3"/>
          <a:stretch>
            <a:fillRect/>
          </a:stretch>
        </p:blipFill>
        <p:spPr>
          <a:xfrm>
            <a:off x="616308" y="3788335"/>
            <a:ext cx="3768680" cy="2715698"/>
          </a:xfrm>
          <a:prstGeom prst="rect">
            <a:avLst/>
          </a:prstGeom>
        </p:spPr>
      </p:pic>
      <p:pic>
        <p:nvPicPr>
          <p:cNvPr id="6" name="Picture 5" descr="A black letter with a white background&#10;&#10;AI-generated content may be incorrect.">
            <a:extLst>
              <a:ext uri="{FF2B5EF4-FFF2-40B4-BE49-F238E27FC236}">
                <a16:creationId xmlns:a16="http://schemas.microsoft.com/office/drawing/2014/main" id="{33C147AF-31B1-9512-6067-C3095E15870D}"/>
              </a:ext>
            </a:extLst>
          </p:cNvPr>
          <p:cNvPicPr>
            <a:picLocks noChangeAspect="1"/>
          </p:cNvPicPr>
          <p:nvPr/>
        </p:nvPicPr>
        <p:blipFill>
          <a:blip r:embed="rId4"/>
          <a:stretch>
            <a:fillRect/>
          </a:stretch>
        </p:blipFill>
        <p:spPr>
          <a:xfrm>
            <a:off x="7825525" y="3305780"/>
            <a:ext cx="3527737" cy="1448470"/>
          </a:xfrm>
          <a:prstGeom prst="rect">
            <a:avLst/>
          </a:prstGeom>
        </p:spPr>
      </p:pic>
      <p:pic>
        <p:nvPicPr>
          <p:cNvPr id="7" name="Picture 6" descr="A black text with a white background&#10;&#10;AI-generated content may be incorrect.">
            <a:extLst>
              <a:ext uri="{FF2B5EF4-FFF2-40B4-BE49-F238E27FC236}">
                <a16:creationId xmlns:a16="http://schemas.microsoft.com/office/drawing/2014/main" id="{8DBBAFD6-5213-A736-0A0F-AC37CB667056}"/>
              </a:ext>
            </a:extLst>
          </p:cNvPr>
          <p:cNvPicPr>
            <a:picLocks noChangeAspect="1"/>
          </p:cNvPicPr>
          <p:nvPr/>
        </p:nvPicPr>
        <p:blipFill>
          <a:blip r:embed="rId5"/>
          <a:stretch>
            <a:fillRect/>
          </a:stretch>
        </p:blipFill>
        <p:spPr>
          <a:xfrm>
            <a:off x="7732624" y="5012565"/>
            <a:ext cx="3541824" cy="1490729"/>
          </a:xfrm>
          <a:prstGeom prst="rect">
            <a:avLst/>
          </a:prstGeom>
        </p:spPr>
      </p:pic>
      <p:pic>
        <p:nvPicPr>
          <p:cNvPr id="8" name="Picture 7" descr="A black letter on a white background&#10;&#10;AI-generated content may be incorrect.">
            <a:extLst>
              <a:ext uri="{FF2B5EF4-FFF2-40B4-BE49-F238E27FC236}">
                <a16:creationId xmlns:a16="http://schemas.microsoft.com/office/drawing/2014/main" id="{4777BF4E-BD2C-EA07-61AE-6B2B7C90747C}"/>
              </a:ext>
            </a:extLst>
          </p:cNvPr>
          <p:cNvPicPr>
            <a:picLocks noChangeAspect="1"/>
          </p:cNvPicPr>
          <p:nvPr/>
        </p:nvPicPr>
        <p:blipFill>
          <a:blip r:embed="rId6"/>
          <a:stretch>
            <a:fillRect/>
          </a:stretch>
        </p:blipFill>
        <p:spPr>
          <a:xfrm>
            <a:off x="5424488" y="4226819"/>
            <a:ext cx="1343025" cy="1581150"/>
          </a:xfrm>
          <a:prstGeom prst="rect">
            <a:avLst/>
          </a:prstGeom>
        </p:spPr>
      </p:pic>
    </p:spTree>
    <p:extLst>
      <p:ext uri="{BB962C8B-B14F-4D97-AF65-F5344CB8AC3E}">
        <p14:creationId xmlns:p14="http://schemas.microsoft.com/office/powerpoint/2010/main" val="869726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Halving even numbers to 20</a:t>
            </a:r>
          </a:p>
        </p:txBody>
      </p:sp>
      <p:sp>
        <p:nvSpPr>
          <p:cNvPr id="3" name="Text Placeholder 2">
            <a:extLst>
              <a:ext uri="{FF2B5EF4-FFF2-40B4-BE49-F238E27FC236}">
                <a16:creationId xmlns:a16="http://schemas.microsoft.com/office/drawing/2014/main" id="{66C329D0-B80C-231C-B9AD-8846A7151C7F}"/>
              </a:ext>
            </a:extLst>
          </p:cNvPr>
          <p:cNvSpPr>
            <a:spLocks noGrp="1"/>
          </p:cNvSpPr>
          <p:nvPr>
            <p:ph type="body" sz="quarter" idx="10"/>
          </p:nvPr>
        </p:nvSpPr>
        <p:spPr>
          <a:xfrm>
            <a:off x="219075" y="1166400"/>
            <a:ext cx="5607567" cy="4339650"/>
          </a:xfrm>
        </p:spPr>
        <p:txBody>
          <a:bodyPr/>
          <a:lstStyle/>
          <a:p>
            <a:pPr>
              <a:spcBef>
                <a:spcPts val="1200"/>
              </a:spcBef>
              <a:spcAft>
                <a:spcPts val="1200"/>
              </a:spcAft>
            </a:pPr>
            <a:r>
              <a:rPr lang="en-GB" sz="2800"/>
              <a:t>Kim went to Sam’s Sweet Shop and came out with ten sweets.</a:t>
            </a:r>
          </a:p>
          <a:p>
            <a:pPr>
              <a:spcBef>
                <a:spcPts val="1200"/>
              </a:spcBef>
              <a:spcAft>
                <a:spcPts val="1200"/>
              </a:spcAft>
            </a:pPr>
            <a:r>
              <a:rPr lang="en-GB" sz="2800"/>
              <a:t>How much did she pay?</a:t>
            </a:r>
          </a:p>
          <a:p>
            <a:pPr>
              <a:spcBef>
                <a:spcPts val="1200"/>
              </a:spcBef>
              <a:spcAft>
                <a:spcPts val="1200"/>
              </a:spcAft>
            </a:pPr>
            <a:r>
              <a:rPr lang="en-GB" sz="2800"/>
              <a:t>How do you know?</a:t>
            </a:r>
          </a:p>
          <a:p>
            <a:pPr>
              <a:spcBef>
                <a:spcPts val="1200"/>
              </a:spcBef>
              <a:spcAft>
                <a:spcPts val="1200"/>
              </a:spcAft>
            </a:pPr>
            <a:endParaRPr lang="en-GB" sz="2800"/>
          </a:p>
          <a:p>
            <a:pPr>
              <a:spcBef>
                <a:spcPts val="1200"/>
              </a:spcBef>
              <a:spcAft>
                <a:spcPts val="1200"/>
              </a:spcAft>
            </a:pPr>
            <a:r>
              <a:rPr lang="en-GB" sz="2800"/>
              <a:t>What different ways are there of working it out?</a:t>
            </a:r>
          </a:p>
        </p:txBody>
      </p:sp>
      <p:pic>
        <p:nvPicPr>
          <p:cNvPr id="15364" name="Picture 4">
            <a:extLst>
              <a:ext uri="{FF2B5EF4-FFF2-40B4-BE49-F238E27FC236}">
                <a16:creationId xmlns:a16="http://schemas.microsoft.com/office/drawing/2014/main" id="{0965E7B5-1CC0-488A-9814-CD751518F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848" y="1070341"/>
            <a:ext cx="1991924" cy="4993454"/>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a:extLst>
              <a:ext uri="{FF2B5EF4-FFF2-40B4-BE49-F238E27FC236}">
                <a16:creationId xmlns:a16="http://schemas.microsoft.com/office/drawing/2014/main" id="{0627AF4B-CF4C-41C6-AC8A-EB748D51E9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441" t="13529" r="11785" b="11986"/>
          <a:stretch/>
        </p:blipFill>
        <p:spPr bwMode="auto">
          <a:xfrm>
            <a:off x="6822561" y="2966484"/>
            <a:ext cx="1871330" cy="1807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B5BFD6-ECD3-BAC1-03DC-1A5F1372CF78}"/>
              </a:ext>
            </a:extLst>
          </p:cNvPr>
          <p:cNvSpPr txBox="1"/>
          <p:nvPr/>
        </p:nvSpPr>
        <p:spPr>
          <a:xfrm>
            <a:off x="6236855" y="4978400"/>
            <a:ext cx="306647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rPr>
              <a:t>If the offer is the same and you get two sweets for every sweet you pay for, how much must this customer pay for ten sweets?</a:t>
            </a:r>
          </a:p>
        </p:txBody>
      </p:sp>
    </p:spTree>
    <p:extLst>
      <p:ext uri="{BB962C8B-B14F-4D97-AF65-F5344CB8AC3E}">
        <p14:creationId xmlns:p14="http://schemas.microsoft.com/office/powerpoint/2010/main" val="2751269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055040" y="107361"/>
            <a:ext cx="8612959" cy="769441"/>
          </a:xfrm>
        </p:spPr>
        <p:txBody>
          <a:bodyPr/>
          <a:lstStyle/>
          <a:p>
            <a:r>
              <a:rPr lang="en-US" sz="2200">
                <a:solidFill>
                  <a:srgbClr val="000000"/>
                </a:solidFill>
                <a:latin typeface="Century Gothic"/>
              </a:rPr>
              <a:t>TBAT:</a:t>
            </a:r>
            <a:r>
              <a:rPr lang="en-US" sz="2200">
                <a:solidFill>
                  <a:srgbClr val="000000"/>
                </a:solidFill>
                <a:latin typeface="Century Gothic"/>
                <a:ea typeface="+mj-ea"/>
              </a:rPr>
              <a:t> find double any number to ten and half of any even number within 20</a:t>
            </a:r>
            <a:endParaRPr lang="en-US"/>
          </a:p>
        </p:txBody>
      </p:sp>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77A7F772-9550-5CDA-5C19-F072ABEDB5DC}"/>
                  </a:ext>
                </a:extLst>
              </p:cNvPr>
              <p:cNvGraphicFramePr>
                <a:graphicFrameLocks noGrp="1"/>
              </p:cNvGraphicFramePr>
              <p:nvPr/>
            </p:nvGraphicFramePr>
            <p:xfrm>
              <a:off x="339664" y="1007359"/>
              <a:ext cx="5924418" cy="5595780"/>
            </p:xfrm>
            <a:graphic>
              <a:graphicData uri="http://schemas.openxmlformats.org/drawingml/2006/table">
                <a:tbl>
                  <a:tblPr firstRow="1" bandRow="1"/>
                  <a:tblGrid>
                    <a:gridCol w="2962209">
                      <a:extLst>
                        <a:ext uri="{9D8B030D-6E8A-4147-A177-3AD203B41FA5}">
                          <a16:colId xmlns:a16="http://schemas.microsoft.com/office/drawing/2014/main" val="20000"/>
                        </a:ext>
                      </a:extLst>
                    </a:gridCol>
                    <a:gridCol w="2962209">
                      <a:extLst>
                        <a:ext uri="{9D8B030D-6E8A-4147-A177-3AD203B41FA5}">
                          <a16:colId xmlns:a16="http://schemas.microsoft.com/office/drawing/2014/main" val="20001"/>
                        </a:ext>
                      </a:extLst>
                    </a:gridCol>
                  </a:tblGrid>
                  <a:tr h="443360">
                    <a:tc>
                      <a:txBody>
                        <a:bodyPr/>
                        <a:lstStyle/>
                        <a:p>
                          <a:pPr algn="ctr"/>
                          <a:r>
                            <a:rPr lang="en-GB" sz="2400"/>
                            <a:t>Number of sweets</a:t>
                          </a:r>
                          <a:endParaRPr lang="en-GB" sz="2400" b="1">
                            <a:latin typeface="Century Gothic" panose="020B050202020209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a:t>Cost</a:t>
                          </a:r>
                          <a:endParaRPr lang="en-GB" sz="2400" b="1">
                            <a:latin typeface="Century Gothic" panose="020B050202020209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13858">
                    <a:tc>
                      <a:txBody>
                        <a:bodyPr/>
                        <a:lstStyle/>
                        <a:p>
                          <a:pPr algn="ctr"/>
                          <a:r>
                            <a:rPr lang="en-GB" sz="2400" b="0">
                              <a:latin typeface="Cambria Math"/>
                              <a:ea typeface="Cambria Math"/>
                            </a:rPr>
                            <a:t>20</a:t>
                          </a:r>
                          <a14:m>
                            <m:oMath xmlns:m="http://schemas.openxmlformats.org/officeDocument/2006/math">
                              <m:r>
                                <a:rPr lang="en-GB" sz="2400" dirty="0" smtClean="0">
                                  <a:latin typeface="Cambria Math" panose="02040503050406030204" pitchFamily="18" charset="0"/>
                                </a:rPr>
                                <m:t>2</m:t>
                              </m:r>
                              <m:r>
                                <a:rPr lang="en-GB" sz="2400" smtClean="0">
                                  <a:latin typeface="Cambria Math" panose="02040503050406030204" pitchFamily="18" charset="0"/>
                                </a:rPr>
                                <m:t>0</m:t>
                              </m:r>
                            </m:oMath>
                          </a14:m>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3858">
                    <a:tc>
                      <a:txBody>
                        <a:bodyPr/>
                        <a:lstStyle/>
                        <a:p>
                          <a:pPr algn="ctr"/>
                          <a:r>
                            <a:rPr lang="en-GB" sz="2400" b="0">
                              <a:latin typeface="Cambria Math"/>
                              <a:ea typeface="Cambria Math"/>
                            </a:rPr>
                            <a:t>18</a:t>
                          </a:r>
                          <a14:m>
                            <m:oMath xmlns:m="http://schemas.openxmlformats.org/officeDocument/2006/math">
                              <m:r>
                                <a:rPr lang="en-GB" sz="2400" dirty="0" smtClean="0">
                                  <a:latin typeface="Cambria Math" panose="02040503050406030204" pitchFamily="18" charset="0"/>
                                </a:rPr>
                                <m:t>1</m:t>
                              </m:r>
                              <m:r>
                                <a:rPr lang="en-GB" sz="2400" smtClean="0">
                                  <a:latin typeface="Cambria Math" panose="02040503050406030204" pitchFamily="18" charset="0"/>
                                </a:rPr>
                                <m:t>8</m:t>
                              </m:r>
                            </m:oMath>
                          </a14:m>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3858">
                    <a:tc>
                      <a:txBody>
                        <a:bodyPr/>
                        <a:lstStyle/>
                        <a:p>
                          <a:pPr algn="ctr"/>
                          <a:r>
                            <a:rPr lang="en-GB" sz="2400" b="0">
                              <a:latin typeface="Cambria Math"/>
                              <a:ea typeface="Cambria Math"/>
                            </a:rPr>
                            <a:t>16</a:t>
                          </a:r>
                          <a14:m>
                            <m:oMath xmlns:m="http://schemas.openxmlformats.org/officeDocument/2006/math">
                              <m:r>
                                <a:rPr lang="en-GB" sz="2400" dirty="0" smtClean="0">
                                  <a:latin typeface="Cambria Math" panose="02040503050406030204" pitchFamily="18" charset="0"/>
                                </a:rPr>
                                <m:t>1</m:t>
                              </m:r>
                              <m:r>
                                <a:rPr lang="en-GB" sz="2400" smtClean="0">
                                  <a:latin typeface="Cambria Math" panose="02040503050406030204" pitchFamily="18" charset="0"/>
                                </a:rPr>
                                <m:t>6</m:t>
                              </m:r>
                            </m:oMath>
                          </a14:m>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3858">
                    <a:tc>
                      <a:txBody>
                        <a:bodyPr/>
                        <a:lstStyle/>
                        <a:p>
                          <a:pPr algn="ctr"/>
                          <a:r>
                            <a:rPr lang="en-GB" sz="2400" b="0">
                              <a:latin typeface="Cambria Math"/>
                              <a:ea typeface="Cambria Math"/>
                            </a:rPr>
                            <a:t>14</a:t>
                          </a:r>
                          <a14:m>
                            <m:oMath xmlns:m="http://schemas.openxmlformats.org/officeDocument/2006/math">
                              <m:r>
                                <a:rPr lang="en-GB" sz="2400" dirty="0" smtClean="0">
                                  <a:latin typeface="Cambria Math" panose="02040503050406030204" pitchFamily="18" charset="0"/>
                                </a:rPr>
                                <m:t>1</m:t>
                              </m:r>
                              <m:r>
                                <a:rPr lang="en-GB" sz="2400" smtClean="0">
                                  <a:latin typeface="Cambria Math" panose="02040503050406030204" pitchFamily="18" charset="0"/>
                                </a:rPr>
                                <m:t>4</m:t>
                              </m:r>
                            </m:oMath>
                          </a14:m>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3858">
                    <a:tc>
                      <a:txBody>
                        <a:bodyPr/>
                        <a:lstStyle/>
                        <a:p>
                          <a:pPr algn="ctr"/>
                          <a:r>
                            <a:rPr lang="en-GB" sz="2400" b="0">
                              <a:latin typeface="Cambria Math"/>
                              <a:ea typeface="Cambria Math"/>
                            </a:rPr>
                            <a:t>12</a:t>
                          </a:r>
                          <a14:m>
                            <m:oMath xmlns:m="http://schemas.openxmlformats.org/officeDocument/2006/math">
                              <m:r>
                                <a:rPr lang="en-GB" sz="2400" dirty="0" smtClean="0">
                                  <a:latin typeface="Cambria Math" panose="02040503050406030204" pitchFamily="18" charset="0"/>
                                </a:rPr>
                                <m:t>1</m:t>
                              </m:r>
                              <m:r>
                                <a:rPr lang="en-GB" sz="2400" smtClean="0">
                                  <a:latin typeface="Cambria Math" panose="02040503050406030204" pitchFamily="18" charset="0"/>
                                </a:rPr>
                                <m:t>2</m:t>
                              </m:r>
                            </m:oMath>
                          </a14:m>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13858">
                    <a:tc>
                      <a:txBody>
                        <a:bodyPr/>
                        <a:lstStyle/>
                        <a:p>
                          <a:pPr algn="ctr"/>
                          <a:r>
                            <a:rPr lang="en-GB" sz="2400" b="0">
                              <a:latin typeface="Cambria Math"/>
                              <a:ea typeface="Cambria Math"/>
                            </a:rPr>
                            <a:t>10</a:t>
                          </a:r>
                          <a14:m>
                            <m:oMath xmlns:m="http://schemas.openxmlformats.org/officeDocument/2006/math">
                              <m:r>
                                <a:rPr lang="en-GB" sz="2400" dirty="0" smtClean="0">
                                  <a:latin typeface="Cambria Math" panose="02040503050406030204" pitchFamily="18" charset="0"/>
                                </a:rPr>
                                <m:t>1</m:t>
                              </m:r>
                              <m:r>
                                <a:rPr lang="en-GB" sz="2400" smtClean="0">
                                  <a:latin typeface="Cambria Math" panose="02040503050406030204" pitchFamily="18" charset="0"/>
                                </a:rPr>
                                <m:t>0</m:t>
                              </m:r>
                            </m:oMath>
                          </a14:m>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a:t>5</a:t>
                          </a:r>
                          <a14:m>
                            <m:oMath xmlns:m="http://schemas.openxmlformats.org/officeDocument/2006/math">
                              <m:r>
                                <a:rPr lang="en-GB" sz="2400" dirty="0" smtClean="0">
                                  <a:latin typeface="Cambria Math" panose="02040503050406030204" pitchFamily="18" charset="0"/>
                                </a:rPr>
                                <m:t>5</m:t>
                              </m:r>
                            </m:oMath>
                          </a14:m>
                          <a:r>
                            <a:rPr lang="en-GB" sz="2400"/>
                            <a:t> p</a:t>
                          </a: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13858">
                    <a:tc>
                      <a:txBody>
                        <a:bodyPr/>
                        <a:lstStyle/>
                        <a:p>
                          <a:pPr algn="ctr"/>
                          <a:r>
                            <a:rPr lang="en-GB" sz="2400" b="0">
                              <a:latin typeface="Cambria Math"/>
                              <a:ea typeface="Cambria Math"/>
                            </a:rPr>
                            <a:t>8</a:t>
                          </a:r>
                          <a14:m>
                            <m:oMath xmlns:m="http://schemas.openxmlformats.org/officeDocument/2006/math">
                              <m:r>
                                <a:rPr lang="en-GB" sz="2400" dirty="0" smtClean="0">
                                  <a:latin typeface="Cambria Math" panose="02040503050406030204" pitchFamily="18" charset="0"/>
                                </a:rPr>
                                <m:t>8</m:t>
                              </m:r>
                            </m:oMath>
                          </a14:m>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13858">
                    <a:tc>
                      <a:txBody>
                        <a:bodyPr/>
                        <a:lstStyle/>
                        <a:p>
                          <a:pPr algn="ctr"/>
                          <a:r>
                            <a:rPr lang="en-GB" sz="2400" b="0">
                              <a:latin typeface="Cambria Math"/>
                              <a:ea typeface="Cambria Math"/>
                            </a:rPr>
                            <a:t>6</a:t>
                          </a:r>
                          <a14:m>
                            <m:oMath xmlns:m="http://schemas.openxmlformats.org/officeDocument/2006/math">
                              <m:r>
                                <a:rPr lang="en-GB" sz="2400" dirty="0" smtClean="0">
                                  <a:latin typeface="Cambria Math" panose="02040503050406030204" pitchFamily="18" charset="0"/>
                                </a:rPr>
                                <m:t>6</m:t>
                              </m:r>
                            </m:oMath>
                          </a14:m>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13858">
                    <a:tc>
                      <a:txBody>
                        <a:bodyPr/>
                        <a:lstStyle/>
                        <a:p>
                          <a:pPr algn="ctr"/>
                          <a:r>
                            <a:rPr lang="en-GB" sz="2400" b="0">
                              <a:latin typeface="Cambria Math"/>
                              <a:ea typeface="Cambria Math"/>
                            </a:rPr>
                            <a:t>4</a:t>
                          </a:r>
                          <a14:m>
                            <m:oMath xmlns:m="http://schemas.openxmlformats.org/officeDocument/2006/math">
                              <m:r>
                                <a:rPr lang="en-GB" sz="2400" dirty="0" smtClean="0">
                                  <a:latin typeface="Cambria Math" panose="02040503050406030204" pitchFamily="18" charset="0"/>
                                </a:rPr>
                                <m:t>4</m:t>
                              </m:r>
                            </m:oMath>
                          </a14:m>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13858">
                    <a:tc>
                      <a:txBody>
                        <a:bodyPr/>
                        <a:lstStyle/>
                        <a:p>
                          <a:pPr algn="ctr"/>
                          <a:r>
                            <a:rPr lang="en-GB" sz="2400" b="0">
                              <a:latin typeface="Cambria Math"/>
                              <a:ea typeface="Cambria Math"/>
                            </a:rPr>
                            <a:t>2</a:t>
                          </a:r>
                          <a14:m>
                            <m:oMath xmlns:m="http://schemas.openxmlformats.org/officeDocument/2006/math">
                              <m:r>
                                <a:rPr lang="en-GB" sz="2400" smtClean="0">
                                  <a:latin typeface="Cambria Math" panose="02040503050406030204" pitchFamily="18" charset="0"/>
                                </a:rPr>
                                <m:t>2</m:t>
                              </m:r>
                            </m:oMath>
                          </a14:m>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a:t>1</a:t>
                          </a:r>
                          <a14:m>
                            <m:oMath xmlns:m="http://schemas.openxmlformats.org/officeDocument/2006/math">
                              <m:r>
                                <a:rPr lang="en-GB" sz="2400" dirty="0" smtClean="0">
                                  <a:latin typeface="Cambria Math" panose="02040503050406030204" pitchFamily="18" charset="0"/>
                                </a:rPr>
                                <m:t>1</m:t>
                              </m:r>
                            </m:oMath>
                          </a14:m>
                          <a:r>
                            <a:rPr lang="en-GB" sz="2400"/>
                            <a:t> p</a:t>
                          </a: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mc:Choice>
        <mc:Fallback xmlns="">
          <p:graphicFrame>
            <p:nvGraphicFramePr>
              <p:cNvPr id="13" name="Table 12">
                <a:extLst>
                  <a:ext uri="{FF2B5EF4-FFF2-40B4-BE49-F238E27FC236}">
                    <a16:creationId xmlns:a16="http://schemas.microsoft.com/office/drawing/2014/main" id="{77A7F772-9550-5CDA-5C19-F072ABEDB5DC}"/>
                  </a:ext>
                </a:extLst>
              </p:cNvPr>
              <p:cNvGraphicFramePr>
                <a:graphicFrameLocks noGrp="1"/>
              </p:cNvGraphicFramePr>
              <p:nvPr/>
            </p:nvGraphicFramePr>
            <p:xfrm>
              <a:off x="339664" y="1007359"/>
              <a:ext cx="5924418" cy="5595780"/>
            </p:xfrm>
            <a:graphic>
              <a:graphicData uri="http://schemas.openxmlformats.org/drawingml/2006/table">
                <a:tbl>
                  <a:tblPr firstRow="1" bandRow="1"/>
                  <a:tblGrid>
                    <a:gridCol w="2962209">
                      <a:extLst>
                        <a:ext uri="{9D8B030D-6E8A-4147-A177-3AD203B41FA5}">
                          <a16:colId xmlns:a16="http://schemas.microsoft.com/office/drawing/2014/main" val="20000"/>
                        </a:ext>
                      </a:extLst>
                    </a:gridCol>
                    <a:gridCol w="2962209">
                      <a:extLst>
                        <a:ext uri="{9D8B030D-6E8A-4147-A177-3AD203B41FA5}">
                          <a16:colId xmlns:a16="http://schemas.microsoft.com/office/drawing/2014/main" val="20001"/>
                        </a:ext>
                      </a:extLst>
                    </a:gridCol>
                  </a:tblGrid>
                  <a:tr h="457200">
                    <a:tc>
                      <a:txBody>
                        <a:bodyPr/>
                        <a:lstStyle/>
                        <a:p>
                          <a:pPr algn="ctr"/>
                          <a:r>
                            <a:rPr lang="en-GB" sz="2400"/>
                            <a:t>Number of sweets</a:t>
                          </a:r>
                          <a:endParaRPr lang="en-GB" sz="2400" b="1">
                            <a:latin typeface="Century Gothic" panose="020B050202020209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a:t>Cost</a:t>
                          </a:r>
                          <a:endParaRPr lang="en-GB" sz="2400" b="1">
                            <a:latin typeface="Century Gothic" panose="020B050202020209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1385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5" t="-98810" r="-100205" b="-926190"/>
                          </a:stretch>
                        </a:blip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385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5" t="-196471" r="-100205" b="-815294"/>
                          </a:stretch>
                        </a:blip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385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5" t="-300000" r="-100205" b="-725000"/>
                          </a:stretch>
                        </a:blip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385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5" t="-395294" r="-100205" b="-616471"/>
                          </a:stretch>
                        </a:blip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385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5" t="-501190" r="-100205" b="-523810"/>
                          </a:stretch>
                        </a:blip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1385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5" t="-601190" r="-100205" b="-42381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412" t="-601190" r="-412" b="-423810"/>
                          </a:stretch>
                        </a:blipFill>
                      </a:tcPr>
                    </a:tc>
                    <a:extLst>
                      <a:ext uri="{0D108BD9-81ED-4DB2-BD59-A6C34878D82A}">
                        <a16:rowId xmlns:a16="http://schemas.microsoft.com/office/drawing/2014/main" val="10006"/>
                      </a:ext>
                    </a:extLst>
                  </a:tr>
                  <a:tr h="51385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5" t="-692941" r="-100205" b="-318824"/>
                          </a:stretch>
                        </a:blip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1385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5" t="-802381" r="-100205" b="-222619"/>
                          </a:stretch>
                        </a:blip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1385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5" t="-891765" r="-100205" b="-120000"/>
                          </a:stretch>
                        </a:blipFill>
                      </a:tcPr>
                    </a:tc>
                    <a:tc>
                      <a:txBody>
                        <a:bodyPr/>
                        <a:lstStyle/>
                        <a:p>
                          <a:pPr algn="ctr"/>
                          <a:endParaRPr lang="en-GB" sz="2400" b="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1385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5" t="-1003571" r="-100205" b="-2142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412" t="-1003571" r="-412" b="-21429"/>
                          </a:stretch>
                        </a:blipFill>
                      </a:tcPr>
                    </a:tc>
                    <a:extLst>
                      <a:ext uri="{0D108BD9-81ED-4DB2-BD59-A6C34878D82A}">
                        <a16:rowId xmlns:a16="http://schemas.microsoft.com/office/drawing/2014/main" val="10010"/>
                      </a:ext>
                    </a:extLst>
                  </a:tr>
                </a:tbl>
              </a:graphicData>
            </a:graphic>
          </p:graphicFrame>
        </mc:Fallback>
      </mc:AlternateContent>
      <p:grpSp>
        <p:nvGrpSpPr>
          <p:cNvPr id="18" name="Group 17">
            <a:extLst>
              <a:ext uri="{FF2B5EF4-FFF2-40B4-BE49-F238E27FC236}">
                <a16:creationId xmlns:a16="http://schemas.microsoft.com/office/drawing/2014/main" id="{BDC80ABF-989C-1E66-A712-866776BAE94E}"/>
              </a:ext>
            </a:extLst>
          </p:cNvPr>
          <p:cNvGrpSpPr/>
          <p:nvPr/>
        </p:nvGrpSpPr>
        <p:grpSpPr>
          <a:xfrm>
            <a:off x="6860254" y="1496935"/>
            <a:ext cx="3851564" cy="4088644"/>
            <a:chOff x="914400" y="1648690"/>
            <a:chExt cx="3851564" cy="4088644"/>
          </a:xfrm>
        </p:grpSpPr>
        <p:cxnSp>
          <p:nvCxnSpPr>
            <p:cNvPr id="19" name="Straight Connector 18">
              <a:extLst>
                <a:ext uri="{FF2B5EF4-FFF2-40B4-BE49-F238E27FC236}">
                  <a16:creationId xmlns:a16="http://schemas.microsoft.com/office/drawing/2014/main" id="{7FAE2FF7-8B4F-01BA-C033-7CBD9535D89A}"/>
                </a:ext>
              </a:extLst>
            </p:cNvPr>
            <p:cNvCxnSpPr/>
            <p:nvPr/>
          </p:nvCxnSpPr>
          <p:spPr>
            <a:xfrm>
              <a:off x="914400" y="2230582"/>
              <a:ext cx="38515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E9D185-8271-2BA0-9982-A5DEB7B7CE53}"/>
                </a:ext>
              </a:extLst>
            </p:cNvPr>
            <p:cNvCxnSpPr>
              <a:cxnSpLocks/>
            </p:cNvCxnSpPr>
            <p:nvPr/>
          </p:nvCxnSpPr>
          <p:spPr>
            <a:xfrm>
              <a:off x="2840182" y="1648691"/>
              <a:ext cx="0" cy="4088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1417B0B-1AEE-C36C-94BF-EC07593EA774}"/>
                </a:ext>
              </a:extLst>
            </p:cNvPr>
            <p:cNvSpPr txBox="1"/>
            <p:nvPr/>
          </p:nvSpPr>
          <p:spPr>
            <a:xfrm>
              <a:off x="914401" y="1648691"/>
              <a:ext cx="1925782" cy="523220"/>
            </a:xfrm>
            <a:prstGeom prst="rect">
              <a:avLst/>
            </a:prstGeom>
            <a:noFill/>
          </p:spPr>
          <p:txBody>
            <a:bodyPr wrap="square" rtlCol="0">
              <a:spAutoFit/>
            </a:bodyPr>
            <a:lstStyle/>
            <a:p>
              <a:pPr algn="ctr"/>
              <a:r>
                <a:rPr lang="en-GB" sz="2800">
                  <a:latin typeface="Century Gothic" panose="020B0502020202020204" pitchFamily="34" charset="0"/>
                </a:rPr>
                <a:t>paid for</a:t>
              </a:r>
            </a:p>
          </p:txBody>
        </p:sp>
        <p:sp>
          <p:nvSpPr>
            <p:cNvPr id="22" name="TextBox 21">
              <a:extLst>
                <a:ext uri="{FF2B5EF4-FFF2-40B4-BE49-F238E27FC236}">
                  <a16:creationId xmlns:a16="http://schemas.microsoft.com/office/drawing/2014/main" id="{6F7E76CF-EF89-95D6-C1DA-3D2A98D35AF2}"/>
                </a:ext>
              </a:extLst>
            </p:cNvPr>
            <p:cNvSpPr txBox="1"/>
            <p:nvPr/>
          </p:nvSpPr>
          <p:spPr>
            <a:xfrm>
              <a:off x="2840182" y="1648690"/>
              <a:ext cx="1925780" cy="523220"/>
            </a:xfrm>
            <a:prstGeom prst="rect">
              <a:avLst/>
            </a:prstGeom>
            <a:noFill/>
          </p:spPr>
          <p:txBody>
            <a:bodyPr wrap="square" rtlCol="0">
              <a:spAutoFit/>
            </a:bodyPr>
            <a:lstStyle/>
            <a:p>
              <a:pPr algn="ctr"/>
              <a:r>
                <a:rPr lang="en-GB" sz="2800">
                  <a:latin typeface="Century Gothic" panose="020B0502020202020204" pitchFamily="34" charset="0"/>
                </a:rPr>
                <a:t>free</a:t>
              </a:r>
            </a:p>
          </p:txBody>
        </p:sp>
      </p:grpSp>
      <p:pic>
        <p:nvPicPr>
          <p:cNvPr id="23" name="Picture 22">
            <a:extLst>
              <a:ext uri="{FF2B5EF4-FFF2-40B4-BE49-F238E27FC236}">
                <a16:creationId xmlns:a16="http://schemas.microsoft.com/office/drawing/2014/main" id="{F393BEE2-FF76-1C93-4747-2C03E47B30F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53" name="Picture 52">
            <a:extLst>
              <a:ext uri="{FF2B5EF4-FFF2-40B4-BE49-F238E27FC236}">
                <a16:creationId xmlns:a16="http://schemas.microsoft.com/office/drawing/2014/main" id="{8083BB8F-80CD-D48E-44DD-99B387C9BB2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54" name="Picture 53">
            <a:extLst>
              <a:ext uri="{FF2B5EF4-FFF2-40B4-BE49-F238E27FC236}">
                <a16:creationId xmlns:a16="http://schemas.microsoft.com/office/drawing/2014/main" id="{BC480BE9-D775-D44A-89DE-9C86F78EC0D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55" name="Picture 54">
            <a:extLst>
              <a:ext uri="{FF2B5EF4-FFF2-40B4-BE49-F238E27FC236}">
                <a16:creationId xmlns:a16="http://schemas.microsoft.com/office/drawing/2014/main" id="{A1F6D5B5-12BB-87EB-310E-A711805F51B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56" name="Picture 55">
            <a:extLst>
              <a:ext uri="{FF2B5EF4-FFF2-40B4-BE49-F238E27FC236}">
                <a16:creationId xmlns:a16="http://schemas.microsoft.com/office/drawing/2014/main" id="{A5E1D12A-BFBE-AE7C-2049-F5584BFD0A6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57" name="Picture 56">
            <a:extLst>
              <a:ext uri="{FF2B5EF4-FFF2-40B4-BE49-F238E27FC236}">
                <a16:creationId xmlns:a16="http://schemas.microsoft.com/office/drawing/2014/main" id="{FD3EFF3F-7F03-A7CB-A224-FD6A6F13A6E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58" name="Picture 57">
            <a:extLst>
              <a:ext uri="{FF2B5EF4-FFF2-40B4-BE49-F238E27FC236}">
                <a16:creationId xmlns:a16="http://schemas.microsoft.com/office/drawing/2014/main" id="{6D0A90BA-A61F-C952-2979-733046863F2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59" name="Picture 58">
            <a:extLst>
              <a:ext uri="{FF2B5EF4-FFF2-40B4-BE49-F238E27FC236}">
                <a16:creationId xmlns:a16="http://schemas.microsoft.com/office/drawing/2014/main" id="{56AE9A43-DC5D-AA40-066C-4977FB3ADE4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60" name="Picture 59">
            <a:extLst>
              <a:ext uri="{FF2B5EF4-FFF2-40B4-BE49-F238E27FC236}">
                <a16:creationId xmlns:a16="http://schemas.microsoft.com/office/drawing/2014/main" id="{0B1D2799-FB41-66FC-1455-8B3E6D51C44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61" name="Picture 60">
            <a:extLst>
              <a:ext uri="{FF2B5EF4-FFF2-40B4-BE49-F238E27FC236}">
                <a16:creationId xmlns:a16="http://schemas.microsoft.com/office/drawing/2014/main" id="{52AA5BE9-13F3-D020-7EBC-75F8863F289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62" name="Picture 61">
            <a:extLst>
              <a:ext uri="{FF2B5EF4-FFF2-40B4-BE49-F238E27FC236}">
                <a16:creationId xmlns:a16="http://schemas.microsoft.com/office/drawing/2014/main" id="{E229C707-A60E-2AF7-C11C-854AF94BAC5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63" name="Picture 62">
            <a:extLst>
              <a:ext uri="{FF2B5EF4-FFF2-40B4-BE49-F238E27FC236}">
                <a16:creationId xmlns:a16="http://schemas.microsoft.com/office/drawing/2014/main" id="{D6839204-D198-4A68-98FB-03DE28A0148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64" name="Picture 63">
            <a:extLst>
              <a:ext uri="{FF2B5EF4-FFF2-40B4-BE49-F238E27FC236}">
                <a16:creationId xmlns:a16="http://schemas.microsoft.com/office/drawing/2014/main" id="{4B0BB2B4-18F9-0EB8-03D0-C35119D077F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65" name="Picture 64">
            <a:extLst>
              <a:ext uri="{FF2B5EF4-FFF2-40B4-BE49-F238E27FC236}">
                <a16:creationId xmlns:a16="http://schemas.microsoft.com/office/drawing/2014/main" id="{53C7D8C2-2E7C-DDFC-E21B-4C6DA04C74D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66" name="Picture 65">
            <a:extLst>
              <a:ext uri="{FF2B5EF4-FFF2-40B4-BE49-F238E27FC236}">
                <a16:creationId xmlns:a16="http://schemas.microsoft.com/office/drawing/2014/main" id="{0C07D813-5B6F-54A7-13CA-E49B6DB12C6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67" name="Picture 66">
            <a:extLst>
              <a:ext uri="{FF2B5EF4-FFF2-40B4-BE49-F238E27FC236}">
                <a16:creationId xmlns:a16="http://schemas.microsoft.com/office/drawing/2014/main" id="{D7394150-AEAD-BBBC-D6FC-E993359812A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68" name="Picture 67">
            <a:extLst>
              <a:ext uri="{FF2B5EF4-FFF2-40B4-BE49-F238E27FC236}">
                <a16:creationId xmlns:a16="http://schemas.microsoft.com/office/drawing/2014/main" id="{864A10F6-0F69-7428-F791-11F06940AC7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69" name="Picture 68">
            <a:extLst>
              <a:ext uri="{FF2B5EF4-FFF2-40B4-BE49-F238E27FC236}">
                <a16:creationId xmlns:a16="http://schemas.microsoft.com/office/drawing/2014/main" id="{97249BED-9502-92DF-D248-EE554155303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70" name="Picture 69">
            <a:extLst>
              <a:ext uri="{FF2B5EF4-FFF2-40B4-BE49-F238E27FC236}">
                <a16:creationId xmlns:a16="http://schemas.microsoft.com/office/drawing/2014/main" id="{A4AC07EC-5BD7-1061-FDF3-AEB655E071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pic>
        <p:nvPicPr>
          <p:cNvPr id="71" name="Picture 70">
            <a:extLst>
              <a:ext uri="{FF2B5EF4-FFF2-40B4-BE49-F238E27FC236}">
                <a16:creationId xmlns:a16="http://schemas.microsoft.com/office/drawing/2014/main" id="{9F922FA2-889E-8C71-0E4B-953C3186737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875" l="221" r="100000"/>
                    </a14:imgEffect>
                  </a14:imgLayer>
                </a14:imgProps>
              </a:ext>
            </a:extLst>
          </a:blip>
          <a:srcRect l="43058" t="15279" r="38319" b="6206"/>
          <a:stretch/>
        </p:blipFill>
        <p:spPr>
          <a:xfrm>
            <a:off x="8601747" y="6018027"/>
            <a:ext cx="454188" cy="542249"/>
          </a:xfrm>
          <a:prstGeom prst="rect">
            <a:avLst/>
          </a:prstGeom>
        </p:spPr>
      </p:pic>
    </p:spTree>
    <p:extLst>
      <p:ext uri="{BB962C8B-B14F-4D97-AF65-F5344CB8AC3E}">
        <p14:creationId xmlns:p14="http://schemas.microsoft.com/office/powerpoint/2010/main" val="898513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055040" y="107361"/>
            <a:ext cx="8612959" cy="769441"/>
          </a:xfrm>
        </p:spPr>
        <p:txBody>
          <a:bodyPr/>
          <a:lstStyle/>
          <a:p>
            <a:r>
              <a:rPr lang="en-US" sz="2200">
                <a:solidFill>
                  <a:srgbClr val="000000"/>
                </a:solidFill>
                <a:latin typeface="Century Gothic"/>
              </a:rPr>
              <a:t>TBAT:</a:t>
            </a:r>
            <a:r>
              <a:rPr lang="en-US" sz="2200">
                <a:solidFill>
                  <a:srgbClr val="000000"/>
                </a:solidFill>
                <a:latin typeface="Century Gothic"/>
                <a:ea typeface="+mj-ea"/>
              </a:rPr>
              <a:t> find double any number to ten and half of any even number within 20</a:t>
            </a:r>
            <a:endParaRPr lang="en-US"/>
          </a:p>
        </p:txBody>
      </p:sp>
      <p:sp>
        <p:nvSpPr>
          <p:cNvPr id="2" name="TextBox 1">
            <a:extLst>
              <a:ext uri="{FF2B5EF4-FFF2-40B4-BE49-F238E27FC236}">
                <a16:creationId xmlns:a16="http://schemas.microsoft.com/office/drawing/2014/main" id="{FEE08129-8105-F008-49D8-E350FAA727D2}"/>
              </a:ext>
            </a:extLst>
          </p:cNvPr>
          <p:cNvSpPr txBox="1"/>
          <p:nvPr/>
        </p:nvSpPr>
        <p:spPr>
          <a:xfrm>
            <a:off x="250657" y="1315953"/>
            <a:ext cx="402305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a:latin typeface="Sassoon Primary"/>
                <a:cs typeface="Calibri"/>
              </a:rPr>
              <a:t>Challenge:</a:t>
            </a:r>
            <a:endParaRPr lang="en-GB" sz="2800">
              <a:latin typeface="Sassoon Primary"/>
            </a:endParaRPr>
          </a:p>
        </p:txBody>
      </p:sp>
      <p:sp>
        <p:nvSpPr>
          <p:cNvPr id="3" name="TextBox 2">
            <a:extLst>
              <a:ext uri="{FF2B5EF4-FFF2-40B4-BE49-F238E27FC236}">
                <a16:creationId xmlns:a16="http://schemas.microsoft.com/office/drawing/2014/main" id="{43499026-5EDB-E275-4F5C-53F47F54388F}"/>
              </a:ext>
            </a:extLst>
          </p:cNvPr>
          <p:cNvSpPr txBox="1"/>
          <p:nvPr/>
        </p:nvSpPr>
        <p:spPr>
          <a:xfrm>
            <a:off x="3649578" y="1356058"/>
            <a:ext cx="402305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a:latin typeface="Sassoon Primary"/>
                <a:cs typeface="Calibri"/>
              </a:rPr>
              <a:t>Mastery:</a:t>
            </a:r>
            <a:endParaRPr lang="en-GB" sz="2800">
              <a:latin typeface="Sassoon Primary"/>
            </a:endParaRPr>
          </a:p>
        </p:txBody>
      </p:sp>
      <p:sp>
        <p:nvSpPr>
          <p:cNvPr id="4" name="TextBox 3">
            <a:extLst>
              <a:ext uri="{FF2B5EF4-FFF2-40B4-BE49-F238E27FC236}">
                <a16:creationId xmlns:a16="http://schemas.microsoft.com/office/drawing/2014/main" id="{760B0FDD-2B82-8984-6429-6D03EF1A6D07}"/>
              </a:ext>
            </a:extLst>
          </p:cNvPr>
          <p:cNvSpPr txBox="1"/>
          <p:nvPr/>
        </p:nvSpPr>
        <p:spPr>
          <a:xfrm>
            <a:off x="7339262" y="1315952"/>
            <a:ext cx="40230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Mastery with greater depth:</a:t>
            </a:r>
            <a:endParaRPr lang="en-GB" sz="2800">
              <a:latin typeface="Sassoon Primary"/>
            </a:endParaRPr>
          </a:p>
        </p:txBody>
      </p:sp>
      <p:pic>
        <p:nvPicPr>
          <p:cNvPr id="5" name="Picture 4" descr="A white background with black text&#10;&#10;Description automatically generated">
            <a:extLst>
              <a:ext uri="{FF2B5EF4-FFF2-40B4-BE49-F238E27FC236}">
                <a16:creationId xmlns:a16="http://schemas.microsoft.com/office/drawing/2014/main" id="{37EC77D5-CEE8-80BF-25BD-6776DEB02B9D}"/>
              </a:ext>
            </a:extLst>
          </p:cNvPr>
          <p:cNvPicPr>
            <a:picLocks noChangeAspect="1"/>
          </p:cNvPicPr>
          <p:nvPr/>
        </p:nvPicPr>
        <p:blipFill>
          <a:blip r:embed="rId3"/>
          <a:stretch>
            <a:fillRect/>
          </a:stretch>
        </p:blipFill>
        <p:spPr>
          <a:xfrm>
            <a:off x="252663" y="2804988"/>
            <a:ext cx="2743200" cy="2250655"/>
          </a:xfrm>
          <a:prstGeom prst="rect">
            <a:avLst/>
          </a:prstGeom>
        </p:spPr>
      </p:pic>
      <p:pic>
        <p:nvPicPr>
          <p:cNvPr id="6" name="Picture 5" descr="A cartoon of a child and a jar of candies&#10;&#10;Description automatically generated">
            <a:extLst>
              <a:ext uri="{FF2B5EF4-FFF2-40B4-BE49-F238E27FC236}">
                <a16:creationId xmlns:a16="http://schemas.microsoft.com/office/drawing/2014/main" id="{3A2FD1D1-CB78-AF6D-43D9-A4D0BADBACF7}"/>
              </a:ext>
            </a:extLst>
          </p:cNvPr>
          <p:cNvPicPr>
            <a:picLocks noChangeAspect="1"/>
          </p:cNvPicPr>
          <p:nvPr/>
        </p:nvPicPr>
        <p:blipFill>
          <a:blip r:embed="rId4"/>
          <a:stretch>
            <a:fillRect/>
          </a:stretch>
        </p:blipFill>
        <p:spPr>
          <a:xfrm>
            <a:off x="3611479" y="2889766"/>
            <a:ext cx="2743200" cy="2161309"/>
          </a:xfrm>
          <a:prstGeom prst="rect">
            <a:avLst/>
          </a:prstGeom>
        </p:spPr>
      </p:pic>
      <p:pic>
        <p:nvPicPr>
          <p:cNvPr id="7" name="Picture 6" descr="A green dots with black text&#10;&#10;Description automatically generated">
            <a:extLst>
              <a:ext uri="{FF2B5EF4-FFF2-40B4-BE49-F238E27FC236}">
                <a16:creationId xmlns:a16="http://schemas.microsoft.com/office/drawing/2014/main" id="{7F800717-CB33-B8FE-0642-6343BD0230FA}"/>
              </a:ext>
            </a:extLst>
          </p:cNvPr>
          <p:cNvPicPr>
            <a:picLocks noChangeAspect="1"/>
          </p:cNvPicPr>
          <p:nvPr/>
        </p:nvPicPr>
        <p:blipFill>
          <a:blip r:embed="rId5"/>
          <a:stretch>
            <a:fillRect/>
          </a:stretch>
        </p:blipFill>
        <p:spPr>
          <a:xfrm>
            <a:off x="7672137" y="2846271"/>
            <a:ext cx="2743200" cy="2468880"/>
          </a:xfrm>
          <a:prstGeom prst="rect">
            <a:avLst/>
          </a:prstGeom>
        </p:spPr>
      </p:pic>
    </p:spTree>
    <p:extLst>
      <p:ext uri="{BB962C8B-B14F-4D97-AF65-F5344CB8AC3E}">
        <p14:creationId xmlns:p14="http://schemas.microsoft.com/office/powerpoint/2010/main" val="3564143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3"/>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4110216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1BC27-D98C-7B8E-DFE7-4BBC818F8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DA252D-405E-112B-A8EF-7194432D0407}"/>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85DE8711-FEE2-11A5-4105-B5C4BFF4D75F}"/>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E4689ABE-B143-EE9B-8DF8-F9614C470E50}"/>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D8A0C566-11FE-D558-9AC8-BC22920C186F}"/>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8622CEE-F25C-305E-9CB4-66DF6A6AB4D4}"/>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Narrative Zone</a:t>
            </a:r>
          </a:p>
        </p:txBody>
      </p:sp>
      <p:sp>
        <p:nvSpPr>
          <p:cNvPr id="8" name="TextBox 7">
            <a:extLst>
              <a:ext uri="{FF2B5EF4-FFF2-40B4-BE49-F238E27FC236}">
                <a16:creationId xmlns:a16="http://schemas.microsoft.com/office/drawing/2014/main" id="{83AED54C-F55C-84DF-016A-A5B2CE90405F}"/>
              </a:ext>
            </a:extLst>
          </p:cNvPr>
          <p:cNvSpPr txBox="1"/>
          <p:nvPr/>
        </p:nvSpPr>
        <p:spPr>
          <a:xfrm>
            <a:off x="1427654" y="430459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Enquiry Zone</a:t>
            </a:r>
          </a:p>
        </p:txBody>
      </p:sp>
      <p:sp>
        <p:nvSpPr>
          <p:cNvPr id="9" name="TextBox 8">
            <a:extLst>
              <a:ext uri="{FF2B5EF4-FFF2-40B4-BE49-F238E27FC236}">
                <a16:creationId xmlns:a16="http://schemas.microsoft.com/office/drawing/2014/main" id="{F3A732FA-9EB4-8333-3C71-2FD30E6B06FC}"/>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Sassoon Primary"/>
              </a:rPr>
              <a:t>Maths</a:t>
            </a:r>
            <a:r>
              <a:rPr lang="en-US" sz="2800">
                <a:latin typeface="Sassoon Primary"/>
              </a:rPr>
              <a:t> Zone</a:t>
            </a:r>
          </a:p>
        </p:txBody>
      </p:sp>
      <p:sp>
        <p:nvSpPr>
          <p:cNvPr id="10" name="TextBox 9">
            <a:extLst>
              <a:ext uri="{FF2B5EF4-FFF2-40B4-BE49-F238E27FC236}">
                <a16:creationId xmlns:a16="http://schemas.microsoft.com/office/drawing/2014/main" id="{CF37F0C8-78C0-FFA9-D109-A0D9865019A5}"/>
              </a:ext>
            </a:extLst>
          </p:cNvPr>
          <p:cNvSpPr txBox="1"/>
          <p:nvPr/>
        </p:nvSpPr>
        <p:spPr>
          <a:xfrm>
            <a:off x="6585828" y="4304591"/>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Creative Zone</a:t>
            </a:r>
          </a:p>
          <a:p>
            <a:endParaRPr lang="en-US" sz="2800">
              <a:latin typeface="Sassoon Primary"/>
            </a:endParaRPr>
          </a:p>
        </p:txBody>
      </p:sp>
      <p:sp>
        <p:nvSpPr>
          <p:cNvPr id="3" name="TextBox 2">
            <a:extLst>
              <a:ext uri="{FF2B5EF4-FFF2-40B4-BE49-F238E27FC236}">
                <a16:creationId xmlns:a16="http://schemas.microsoft.com/office/drawing/2014/main" id="{7385DB99-AE1D-DEE3-0598-047FA0E064BC}"/>
              </a:ext>
            </a:extLst>
          </p:cNvPr>
          <p:cNvSpPr txBox="1"/>
          <p:nvPr/>
        </p:nvSpPr>
        <p:spPr>
          <a:xfrm>
            <a:off x="6225755" y="2166103"/>
            <a:ext cx="317025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t>Doubles Dominoes</a:t>
            </a:r>
          </a:p>
        </p:txBody>
      </p:sp>
      <p:pic>
        <p:nvPicPr>
          <p:cNvPr id="12" name="Picture 11" descr="A group of dominoes with black dots&#10;&#10;AI-generated content may be incorrect.">
            <a:extLst>
              <a:ext uri="{FF2B5EF4-FFF2-40B4-BE49-F238E27FC236}">
                <a16:creationId xmlns:a16="http://schemas.microsoft.com/office/drawing/2014/main" id="{44D32A22-7500-E217-BCB4-063B915702C6}"/>
              </a:ext>
            </a:extLst>
          </p:cNvPr>
          <p:cNvPicPr>
            <a:picLocks noChangeAspect="1"/>
          </p:cNvPicPr>
          <p:nvPr/>
        </p:nvPicPr>
        <p:blipFill>
          <a:blip r:embed="rId3"/>
          <a:stretch>
            <a:fillRect/>
          </a:stretch>
        </p:blipFill>
        <p:spPr>
          <a:xfrm>
            <a:off x="9071690" y="2164053"/>
            <a:ext cx="2076450" cy="1885950"/>
          </a:xfrm>
          <a:prstGeom prst="rect">
            <a:avLst/>
          </a:prstGeom>
        </p:spPr>
      </p:pic>
      <p:sp>
        <p:nvSpPr>
          <p:cNvPr id="14" name="TextBox 13">
            <a:extLst>
              <a:ext uri="{FF2B5EF4-FFF2-40B4-BE49-F238E27FC236}">
                <a16:creationId xmlns:a16="http://schemas.microsoft.com/office/drawing/2014/main" id="{E275953B-0E16-EE7E-1169-1953A00875DE}"/>
              </a:ext>
            </a:extLst>
          </p:cNvPr>
          <p:cNvSpPr txBox="1"/>
          <p:nvPr/>
        </p:nvSpPr>
        <p:spPr>
          <a:xfrm>
            <a:off x="5781058" y="4906010"/>
            <a:ext cx="319894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Make a Pudsey Bear mask. </a:t>
            </a:r>
          </a:p>
        </p:txBody>
      </p:sp>
      <p:pic>
        <p:nvPicPr>
          <p:cNvPr id="11" name="Picture 10">
            <a:extLst>
              <a:ext uri="{FF2B5EF4-FFF2-40B4-BE49-F238E27FC236}">
                <a16:creationId xmlns:a16="http://schemas.microsoft.com/office/drawing/2014/main" id="{A54DC2A7-B633-E510-070E-0AAC23B6FFA3}"/>
              </a:ext>
            </a:extLst>
          </p:cNvPr>
          <p:cNvPicPr>
            <a:picLocks noChangeAspect="1"/>
          </p:cNvPicPr>
          <p:nvPr/>
        </p:nvPicPr>
        <p:blipFill>
          <a:blip r:embed="rId4"/>
          <a:stretch>
            <a:fillRect/>
          </a:stretch>
        </p:blipFill>
        <p:spPr>
          <a:xfrm>
            <a:off x="9202140" y="4573257"/>
            <a:ext cx="2184100" cy="1952806"/>
          </a:xfrm>
          <a:prstGeom prst="rect">
            <a:avLst/>
          </a:prstGeom>
        </p:spPr>
      </p:pic>
      <p:pic>
        <p:nvPicPr>
          <p:cNvPr id="13" name="Picture 12">
            <a:extLst>
              <a:ext uri="{FF2B5EF4-FFF2-40B4-BE49-F238E27FC236}">
                <a16:creationId xmlns:a16="http://schemas.microsoft.com/office/drawing/2014/main" id="{BB8A268E-F3EC-59BF-C673-9E98E6F13EAC}"/>
              </a:ext>
            </a:extLst>
          </p:cNvPr>
          <p:cNvPicPr>
            <a:picLocks noChangeAspect="1"/>
          </p:cNvPicPr>
          <p:nvPr/>
        </p:nvPicPr>
        <p:blipFill>
          <a:blip r:embed="rId5"/>
          <a:stretch>
            <a:fillRect/>
          </a:stretch>
        </p:blipFill>
        <p:spPr>
          <a:xfrm>
            <a:off x="3204925" y="2219965"/>
            <a:ext cx="2257686" cy="1788985"/>
          </a:xfrm>
          <a:prstGeom prst="rect">
            <a:avLst/>
          </a:prstGeom>
        </p:spPr>
      </p:pic>
      <p:sp>
        <p:nvSpPr>
          <p:cNvPr id="15" name="TextBox 14">
            <a:extLst>
              <a:ext uri="{FF2B5EF4-FFF2-40B4-BE49-F238E27FC236}">
                <a16:creationId xmlns:a16="http://schemas.microsoft.com/office/drawing/2014/main" id="{F7F48DFD-2F1B-7520-6547-0A242D4781AC}"/>
              </a:ext>
            </a:extLst>
          </p:cNvPr>
          <p:cNvSpPr txBox="1"/>
          <p:nvPr/>
        </p:nvSpPr>
        <p:spPr>
          <a:xfrm>
            <a:off x="670560" y="2457421"/>
            <a:ext cx="2269490" cy="1200329"/>
          </a:xfrm>
          <a:prstGeom prst="rect">
            <a:avLst/>
          </a:prstGeom>
          <a:noFill/>
        </p:spPr>
        <p:txBody>
          <a:bodyPr wrap="square" rtlCol="0">
            <a:spAutoFit/>
          </a:bodyPr>
          <a:lstStyle/>
          <a:p>
            <a:r>
              <a:rPr lang="en-GB" dirty="0"/>
              <a:t>Write a letter to a friend, telling them what our story is about. </a:t>
            </a:r>
          </a:p>
        </p:txBody>
      </p:sp>
      <p:sp>
        <p:nvSpPr>
          <p:cNvPr id="16" name="TextBox 15">
            <a:extLst>
              <a:ext uri="{FF2B5EF4-FFF2-40B4-BE49-F238E27FC236}">
                <a16:creationId xmlns:a16="http://schemas.microsoft.com/office/drawing/2014/main" id="{F87A0FD5-B138-735A-36A7-08BBC27E2259}"/>
              </a:ext>
            </a:extLst>
          </p:cNvPr>
          <p:cNvSpPr txBox="1"/>
          <p:nvPr/>
        </p:nvSpPr>
        <p:spPr>
          <a:xfrm>
            <a:off x="670560" y="4906010"/>
            <a:ext cx="2269490" cy="1754326"/>
          </a:xfrm>
          <a:prstGeom prst="rect">
            <a:avLst/>
          </a:prstGeom>
          <a:noFill/>
        </p:spPr>
        <p:txBody>
          <a:bodyPr wrap="square" rtlCol="0">
            <a:spAutoFit/>
          </a:bodyPr>
          <a:lstStyle/>
          <a:p>
            <a:r>
              <a:rPr lang="en-GB"/>
              <a:t>Do the cars travel further on the floor or carpet? </a:t>
            </a:r>
          </a:p>
          <a:p>
            <a:endParaRPr lang="en-GB"/>
          </a:p>
          <a:p>
            <a:r>
              <a:rPr lang="en-GB"/>
              <a:t>Why do you think that is?</a:t>
            </a:r>
          </a:p>
        </p:txBody>
      </p:sp>
      <p:pic>
        <p:nvPicPr>
          <p:cNvPr id="17" name="Picture 16">
            <a:extLst>
              <a:ext uri="{FF2B5EF4-FFF2-40B4-BE49-F238E27FC236}">
                <a16:creationId xmlns:a16="http://schemas.microsoft.com/office/drawing/2014/main" id="{AD1AB6F5-4D44-BBF1-76D6-751BF224381F}"/>
              </a:ext>
            </a:extLst>
          </p:cNvPr>
          <p:cNvPicPr>
            <a:picLocks noChangeAspect="1"/>
          </p:cNvPicPr>
          <p:nvPr/>
        </p:nvPicPr>
        <p:blipFill>
          <a:blip r:embed="rId6"/>
          <a:stretch>
            <a:fillRect/>
          </a:stretch>
        </p:blipFill>
        <p:spPr>
          <a:xfrm>
            <a:off x="3452582" y="4914748"/>
            <a:ext cx="1762371" cy="1495634"/>
          </a:xfrm>
          <a:prstGeom prst="rect">
            <a:avLst/>
          </a:prstGeom>
        </p:spPr>
      </p:pic>
    </p:spTree>
    <p:extLst>
      <p:ext uri="{BB962C8B-B14F-4D97-AF65-F5344CB8AC3E}">
        <p14:creationId xmlns:p14="http://schemas.microsoft.com/office/powerpoint/2010/main" val="1166182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2256358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31DC1-4783-D10C-1894-87ED575C0AFF}"/>
              </a:ext>
            </a:extLst>
          </p:cNvPr>
          <p:cNvSpPr>
            <a:spLocks noGrp="1"/>
          </p:cNvSpPr>
          <p:nvPr>
            <p:ph type="title"/>
          </p:nvPr>
        </p:nvSpPr>
        <p:spPr/>
        <p:txBody>
          <a:bodyPr>
            <a:normAutofit fontScale="90000"/>
          </a:bodyPr>
          <a:lstStyle/>
          <a:p>
            <a:r>
              <a:rPr lang="en-GB"/>
              <a:t>Golden Book Assembly</a:t>
            </a:r>
          </a:p>
        </p:txBody>
      </p:sp>
      <p:pic>
        <p:nvPicPr>
          <p:cNvPr id="4" name="Picture 3">
            <a:extLst>
              <a:ext uri="{FF2B5EF4-FFF2-40B4-BE49-F238E27FC236}">
                <a16:creationId xmlns:a16="http://schemas.microsoft.com/office/drawing/2014/main" id="{2DC34E04-7DFB-1D19-8976-95C84D316008}"/>
              </a:ext>
            </a:extLst>
          </p:cNvPr>
          <p:cNvPicPr>
            <a:picLocks noChangeAspect="1"/>
          </p:cNvPicPr>
          <p:nvPr/>
        </p:nvPicPr>
        <p:blipFill>
          <a:blip r:embed="rId2"/>
          <a:stretch>
            <a:fillRect/>
          </a:stretch>
        </p:blipFill>
        <p:spPr>
          <a:xfrm>
            <a:off x="3534045" y="1351023"/>
            <a:ext cx="4246893" cy="5248634"/>
          </a:xfrm>
          <a:prstGeom prst="rect">
            <a:avLst/>
          </a:prstGeom>
        </p:spPr>
      </p:pic>
    </p:spTree>
    <p:extLst>
      <p:ext uri="{BB962C8B-B14F-4D97-AF65-F5344CB8AC3E}">
        <p14:creationId xmlns:p14="http://schemas.microsoft.com/office/powerpoint/2010/main" val="233644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FAF3-EE6F-8BAD-9560-49472AFD939F}"/>
              </a:ext>
            </a:extLst>
          </p:cNvPr>
          <p:cNvSpPr>
            <a:spLocks noGrp="1"/>
          </p:cNvSpPr>
          <p:nvPr>
            <p:ph type="title"/>
          </p:nvPr>
        </p:nvSpPr>
        <p:spPr/>
        <p:txBody>
          <a:bodyPr/>
          <a:lstStyle/>
          <a:p>
            <a:endParaRPr lang="en-GB"/>
          </a:p>
        </p:txBody>
      </p:sp>
      <p:pic>
        <p:nvPicPr>
          <p:cNvPr id="19" name="Picture 18">
            <a:extLst>
              <a:ext uri="{FF2B5EF4-FFF2-40B4-BE49-F238E27FC236}">
                <a16:creationId xmlns:a16="http://schemas.microsoft.com/office/drawing/2014/main" id="{11DA58E7-E54C-E748-FF41-272B30DBDFBB}"/>
              </a:ext>
            </a:extLst>
          </p:cNvPr>
          <p:cNvPicPr>
            <a:picLocks noChangeAspect="1"/>
          </p:cNvPicPr>
          <p:nvPr/>
        </p:nvPicPr>
        <p:blipFill>
          <a:blip r:embed="rId2"/>
          <a:stretch>
            <a:fillRect/>
          </a:stretch>
        </p:blipFill>
        <p:spPr>
          <a:xfrm>
            <a:off x="2244769" y="3495165"/>
            <a:ext cx="2177319" cy="3124671"/>
          </a:xfrm>
          <a:prstGeom prst="rect">
            <a:avLst/>
          </a:prstGeom>
        </p:spPr>
      </p:pic>
      <p:pic>
        <p:nvPicPr>
          <p:cNvPr id="4" name="Picture 3">
            <a:extLst>
              <a:ext uri="{FF2B5EF4-FFF2-40B4-BE49-F238E27FC236}">
                <a16:creationId xmlns:a16="http://schemas.microsoft.com/office/drawing/2014/main" id="{2523D5D5-6134-95C7-13BC-C892DB5CE989}"/>
              </a:ext>
            </a:extLst>
          </p:cNvPr>
          <p:cNvPicPr>
            <a:picLocks noChangeAspect="1"/>
          </p:cNvPicPr>
          <p:nvPr/>
        </p:nvPicPr>
        <p:blipFill>
          <a:blip r:embed="rId3"/>
          <a:stretch>
            <a:fillRect/>
          </a:stretch>
        </p:blipFill>
        <p:spPr>
          <a:xfrm>
            <a:off x="5720" y="3515615"/>
            <a:ext cx="2239049" cy="3158546"/>
          </a:xfrm>
          <a:prstGeom prst="rect">
            <a:avLst/>
          </a:prstGeom>
        </p:spPr>
      </p:pic>
      <p:pic>
        <p:nvPicPr>
          <p:cNvPr id="6" name="Picture 5" descr="A calendar with a purple border&#10;&#10;Description automatically generated">
            <a:extLst>
              <a:ext uri="{FF2B5EF4-FFF2-40B4-BE49-F238E27FC236}">
                <a16:creationId xmlns:a16="http://schemas.microsoft.com/office/drawing/2014/main" id="{0BCDBBF0-0BF7-7AE3-1522-701B8A4AF926}"/>
              </a:ext>
            </a:extLst>
          </p:cNvPr>
          <p:cNvPicPr>
            <a:picLocks noChangeAspect="1"/>
          </p:cNvPicPr>
          <p:nvPr/>
        </p:nvPicPr>
        <p:blipFill>
          <a:blip r:embed="rId4"/>
          <a:stretch>
            <a:fillRect/>
          </a:stretch>
        </p:blipFill>
        <p:spPr>
          <a:xfrm>
            <a:off x="9947231" y="3429000"/>
            <a:ext cx="2235759" cy="3088047"/>
          </a:xfrm>
          <a:prstGeom prst="rect">
            <a:avLst/>
          </a:prstGeom>
        </p:spPr>
      </p:pic>
      <p:pic>
        <p:nvPicPr>
          <p:cNvPr id="7" name="Picture 6">
            <a:extLst>
              <a:ext uri="{FF2B5EF4-FFF2-40B4-BE49-F238E27FC236}">
                <a16:creationId xmlns:a16="http://schemas.microsoft.com/office/drawing/2014/main" id="{98D79ADE-5904-919A-1B67-0981507B3576}"/>
              </a:ext>
            </a:extLst>
          </p:cNvPr>
          <p:cNvPicPr>
            <a:picLocks noChangeAspect="1"/>
          </p:cNvPicPr>
          <p:nvPr/>
        </p:nvPicPr>
        <p:blipFill>
          <a:blip r:embed="rId5"/>
          <a:stretch>
            <a:fillRect/>
          </a:stretch>
        </p:blipFill>
        <p:spPr>
          <a:xfrm>
            <a:off x="6016711" y="16591"/>
            <a:ext cx="2057670" cy="2869874"/>
          </a:xfrm>
          <a:prstGeom prst="rect">
            <a:avLst/>
          </a:prstGeom>
        </p:spPr>
      </p:pic>
      <p:pic>
        <p:nvPicPr>
          <p:cNvPr id="12" name="Picture 11" descr="A purple and white card with black letters&#10;&#10;Description automatically generated">
            <a:extLst>
              <a:ext uri="{FF2B5EF4-FFF2-40B4-BE49-F238E27FC236}">
                <a16:creationId xmlns:a16="http://schemas.microsoft.com/office/drawing/2014/main" id="{6E736A27-23FC-4878-FA25-66B14CF184F5}"/>
              </a:ext>
            </a:extLst>
          </p:cNvPr>
          <p:cNvPicPr>
            <a:picLocks noChangeAspect="1"/>
          </p:cNvPicPr>
          <p:nvPr/>
        </p:nvPicPr>
        <p:blipFill>
          <a:blip r:embed="rId6"/>
          <a:stretch>
            <a:fillRect/>
          </a:stretch>
        </p:blipFill>
        <p:spPr>
          <a:xfrm>
            <a:off x="4272523" y="3474716"/>
            <a:ext cx="2388614" cy="3165570"/>
          </a:xfrm>
          <a:prstGeom prst="rect">
            <a:avLst/>
          </a:prstGeom>
        </p:spPr>
      </p:pic>
      <p:pic>
        <p:nvPicPr>
          <p:cNvPr id="5" name="Picture 4" descr="A black number on a white background&#10;&#10;Description automatically generated">
            <a:extLst>
              <a:ext uri="{FF2B5EF4-FFF2-40B4-BE49-F238E27FC236}">
                <a16:creationId xmlns:a16="http://schemas.microsoft.com/office/drawing/2014/main" id="{455F268A-190D-84F5-B922-AA2EA37EC3A8}"/>
              </a:ext>
            </a:extLst>
          </p:cNvPr>
          <p:cNvPicPr>
            <a:picLocks noChangeAspect="1"/>
          </p:cNvPicPr>
          <p:nvPr/>
        </p:nvPicPr>
        <p:blipFill>
          <a:blip r:embed="rId7"/>
          <a:stretch>
            <a:fillRect/>
          </a:stretch>
        </p:blipFill>
        <p:spPr>
          <a:xfrm>
            <a:off x="6565150" y="3733911"/>
            <a:ext cx="1799663" cy="2786093"/>
          </a:xfrm>
          <a:prstGeom prst="rect">
            <a:avLst/>
          </a:prstGeom>
        </p:spPr>
      </p:pic>
      <p:pic>
        <p:nvPicPr>
          <p:cNvPr id="9" name="Picture 8">
            <a:extLst>
              <a:ext uri="{FF2B5EF4-FFF2-40B4-BE49-F238E27FC236}">
                <a16:creationId xmlns:a16="http://schemas.microsoft.com/office/drawing/2014/main" id="{701001AD-096F-F190-1E8F-51280CE3A220}"/>
              </a:ext>
            </a:extLst>
          </p:cNvPr>
          <p:cNvPicPr>
            <a:picLocks noChangeAspect="1"/>
          </p:cNvPicPr>
          <p:nvPr/>
        </p:nvPicPr>
        <p:blipFill>
          <a:blip r:embed="rId8"/>
          <a:stretch>
            <a:fillRect/>
          </a:stretch>
        </p:blipFill>
        <p:spPr>
          <a:xfrm>
            <a:off x="9998260" y="5512"/>
            <a:ext cx="1990012" cy="2880953"/>
          </a:xfrm>
          <a:prstGeom prst="rect">
            <a:avLst/>
          </a:prstGeom>
        </p:spPr>
      </p:pic>
      <p:pic>
        <p:nvPicPr>
          <p:cNvPr id="13" name="Picture 12">
            <a:extLst>
              <a:ext uri="{FF2B5EF4-FFF2-40B4-BE49-F238E27FC236}">
                <a16:creationId xmlns:a16="http://schemas.microsoft.com/office/drawing/2014/main" id="{43C47089-BA47-5BF2-0620-5DF3C1D11AA0}"/>
              </a:ext>
            </a:extLst>
          </p:cNvPr>
          <p:cNvPicPr>
            <a:picLocks noChangeAspect="1"/>
          </p:cNvPicPr>
          <p:nvPr/>
        </p:nvPicPr>
        <p:blipFill>
          <a:blip r:embed="rId9"/>
          <a:stretch>
            <a:fillRect/>
          </a:stretch>
        </p:blipFill>
        <p:spPr>
          <a:xfrm>
            <a:off x="2087703" y="-24222"/>
            <a:ext cx="2052034" cy="2910687"/>
          </a:xfrm>
          <a:prstGeom prst="rect">
            <a:avLst/>
          </a:prstGeom>
        </p:spPr>
      </p:pic>
      <p:pic>
        <p:nvPicPr>
          <p:cNvPr id="14" name="Picture 13" descr="A purple and white card with a black number on it&#10;&#10;Description automatically generated">
            <a:extLst>
              <a:ext uri="{FF2B5EF4-FFF2-40B4-BE49-F238E27FC236}">
                <a16:creationId xmlns:a16="http://schemas.microsoft.com/office/drawing/2014/main" id="{540EE1CC-B4AE-3D5D-9F58-880E2E882899}"/>
              </a:ext>
            </a:extLst>
          </p:cNvPr>
          <p:cNvPicPr>
            <a:picLocks noChangeAspect="1"/>
          </p:cNvPicPr>
          <p:nvPr/>
        </p:nvPicPr>
        <p:blipFill>
          <a:blip r:embed="rId10"/>
          <a:stretch>
            <a:fillRect/>
          </a:stretch>
        </p:blipFill>
        <p:spPr>
          <a:xfrm>
            <a:off x="8013420" y="16591"/>
            <a:ext cx="1968958" cy="2869874"/>
          </a:xfrm>
          <a:prstGeom prst="rect">
            <a:avLst/>
          </a:prstGeom>
        </p:spPr>
      </p:pic>
      <p:pic>
        <p:nvPicPr>
          <p:cNvPr id="15" name="Picture 14">
            <a:extLst>
              <a:ext uri="{FF2B5EF4-FFF2-40B4-BE49-F238E27FC236}">
                <a16:creationId xmlns:a16="http://schemas.microsoft.com/office/drawing/2014/main" id="{3F3AAF7D-C895-DB6C-DD12-59B52057BD9C}"/>
              </a:ext>
            </a:extLst>
          </p:cNvPr>
          <p:cNvPicPr>
            <a:picLocks noChangeAspect="1"/>
          </p:cNvPicPr>
          <p:nvPr/>
        </p:nvPicPr>
        <p:blipFill>
          <a:blip r:embed="rId11"/>
          <a:stretch>
            <a:fillRect/>
          </a:stretch>
        </p:blipFill>
        <p:spPr>
          <a:xfrm>
            <a:off x="8364813" y="3621432"/>
            <a:ext cx="1799664" cy="2895615"/>
          </a:xfrm>
          <a:prstGeom prst="rect">
            <a:avLst/>
          </a:prstGeom>
        </p:spPr>
      </p:pic>
      <p:pic>
        <p:nvPicPr>
          <p:cNvPr id="8" name="Picture 7">
            <a:extLst>
              <a:ext uri="{FF2B5EF4-FFF2-40B4-BE49-F238E27FC236}">
                <a16:creationId xmlns:a16="http://schemas.microsoft.com/office/drawing/2014/main" id="{40CC60FC-C85C-3E2C-8E16-32AEE71C43AC}"/>
              </a:ext>
            </a:extLst>
          </p:cNvPr>
          <p:cNvPicPr>
            <a:picLocks noChangeAspect="1"/>
          </p:cNvPicPr>
          <p:nvPr/>
        </p:nvPicPr>
        <p:blipFill>
          <a:blip r:embed="rId12"/>
          <a:stretch>
            <a:fillRect/>
          </a:stretch>
        </p:blipFill>
        <p:spPr>
          <a:xfrm>
            <a:off x="4067293" y="-3859"/>
            <a:ext cx="2032674" cy="2869874"/>
          </a:xfrm>
          <a:prstGeom prst="rect">
            <a:avLst/>
          </a:prstGeom>
        </p:spPr>
      </p:pic>
      <p:pic>
        <p:nvPicPr>
          <p:cNvPr id="16" name="Picture 15">
            <a:extLst>
              <a:ext uri="{FF2B5EF4-FFF2-40B4-BE49-F238E27FC236}">
                <a16:creationId xmlns:a16="http://schemas.microsoft.com/office/drawing/2014/main" id="{7B2AD909-61F7-AFA7-B562-A33D93EE075D}"/>
              </a:ext>
            </a:extLst>
          </p:cNvPr>
          <p:cNvPicPr>
            <a:picLocks noChangeAspect="1"/>
          </p:cNvPicPr>
          <p:nvPr/>
        </p:nvPicPr>
        <p:blipFill>
          <a:blip r:embed="rId13"/>
          <a:stretch>
            <a:fillRect/>
          </a:stretch>
        </p:blipFill>
        <p:spPr>
          <a:xfrm>
            <a:off x="85472" y="16591"/>
            <a:ext cx="2032674" cy="2871614"/>
          </a:xfrm>
          <a:prstGeom prst="rect">
            <a:avLst/>
          </a:prstGeom>
        </p:spPr>
      </p:pic>
    </p:spTree>
    <p:extLst>
      <p:ext uri="{BB962C8B-B14F-4D97-AF65-F5344CB8AC3E}">
        <p14:creationId xmlns:p14="http://schemas.microsoft.com/office/powerpoint/2010/main" val="380816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08D72-CE3A-5B5B-C18A-69DBBE8C2EF4}"/>
              </a:ext>
            </a:extLst>
          </p:cNvPr>
          <p:cNvSpPr>
            <a:spLocks noGrp="1"/>
          </p:cNvSpPr>
          <p:nvPr>
            <p:ph type="title"/>
          </p:nvPr>
        </p:nvSpPr>
        <p:spPr/>
        <p:txBody>
          <a:bodyPr>
            <a:normAutofit/>
          </a:bodyPr>
          <a:lstStyle/>
          <a:p>
            <a:r>
              <a:rPr lang="en-GB"/>
              <a:t>Sort the words 		</a:t>
            </a:r>
            <a:endParaRPr lang="en-GB">
              <a:ea typeface="HP Simplified Jpan" panose="020B0500000000000000" pitchFamily="34" charset="-128"/>
            </a:endParaRPr>
          </a:p>
        </p:txBody>
      </p:sp>
      <p:sp>
        <p:nvSpPr>
          <p:cNvPr id="13" name="Content Placeholder 12">
            <a:extLst>
              <a:ext uri="{FF2B5EF4-FFF2-40B4-BE49-F238E27FC236}">
                <a16:creationId xmlns:a16="http://schemas.microsoft.com/office/drawing/2014/main" id="{C0139C86-71CB-CF47-1DE4-FC83D41384DE}"/>
              </a:ext>
            </a:extLst>
          </p:cNvPr>
          <p:cNvSpPr>
            <a:spLocks noGrp="1"/>
          </p:cNvSpPr>
          <p:nvPr>
            <p:ph idx="1"/>
          </p:nvPr>
        </p:nvSpPr>
        <p:spPr/>
        <p:txBody>
          <a:bodyPr>
            <a:noAutofit/>
          </a:bodyPr>
          <a:lstStyle/>
          <a:p>
            <a:pPr marL="0" indent="0">
              <a:buNone/>
            </a:pPr>
            <a:r>
              <a:rPr lang="en-GB" sz="4600">
                <a:latin typeface="+mj-lt"/>
                <a:ea typeface="HP Simplified Jpan" panose="020B0500000000000000" pitchFamily="34" charset="-128"/>
              </a:rPr>
              <a:t>Blink</a:t>
            </a:r>
          </a:p>
          <a:p>
            <a:pPr marL="0" indent="0">
              <a:buNone/>
            </a:pPr>
            <a:r>
              <a:rPr lang="en-GB" sz="4600">
                <a:latin typeface="+mj-lt"/>
                <a:ea typeface="HP Simplified Jpan" panose="020B0500000000000000" pitchFamily="34" charset="-128"/>
              </a:rPr>
              <a:t>Wild</a:t>
            </a:r>
          </a:p>
          <a:p>
            <a:pPr marL="0" indent="0">
              <a:buNone/>
            </a:pPr>
            <a:r>
              <a:rPr lang="en-GB" sz="4600">
                <a:latin typeface="+mj-lt"/>
                <a:ea typeface="HP Simplified Jpan" panose="020B0500000000000000" pitchFamily="34" charset="-128"/>
              </a:rPr>
              <a:t>Kind</a:t>
            </a:r>
          </a:p>
          <a:p>
            <a:pPr marL="0" indent="0">
              <a:buNone/>
            </a:pPr>
            <a:r>
              <a:rPr lang="en-GB" sz="4600">
                <a:latin typeface="+mj-lt"/>
                <a:ea typeface="HP Simplified Jpan" panose="020B0500000000000000" pitchFamily="34" charset="-128"/>
              </a:rPr>
              <a:t>Sing</a:t>
            </a:r>
          </a:p>
          <a:p>
            <a:pPr marL="0" indent="0">
              <a:buNone/>
            </a:pPr>
            <a:r>
              <a:rPr lang="en-GB" sz="4600">
                <a:latin typeface="+mj-lt"/>
                <a:ea typeface="HP Simplified Jpan" panose="020B0500000000000000" pitchFamily="34" charset="-128"/>
              </a:rPr>
              <a:t>Find</a:t>
            </a:r>
          </a:p>
          <a:p>
            <a:pPr marL="0" indent="0">
              <a:buNone/>
            </a:pPr>
            <a:r>
              <a:rPr lang="en-GB" sz="4600">
                <a:latin typeface="+mj-lt"/>
                <a:ea typeface="HP Simplified Jpan" panose="020B0500000000000000" pitchFamily="34" charset="-128"/>
              </a:rPr>
              <a:t>unicorn</a:t>
            </a:r>
          </a:p>
        </p:txBody>
      </p:sp>
      <p:pic>
        <p:nvPicPr>
          <p:cNvPr id="4" name="Picture 3">
            <a:extLst>
              <a:ext uri="{FF2B5EF4-FFF2-40B4-BE49-F238E27FC236}">
                <a16:creationId xmlns:a16="http://schemas.microsoft.com/office/drawing/2014/main" id="{7229CFC1-9C39-B5EF-F744-FBC569EC2CF3}"/>
              </a:ext>
            </a:extLst>
          </p:cNvPr>
          <p:cNvPicPr>
            <a:picLocks noChangeAspect="1"/>
          </p:cNvPicPr>
          <p:nvPr/>
        </p:nvPicPr>
        <p:blipFill>
          <a:blip r:embed="rId2"/>
          <a:stretch>
            <a:fillRect/>
          </a:stretch>
        </p:blipFill>
        <p:spPr>
          <a:xfrm>
            <a:off x="5202890" y="521542"/>
            <a:ext cx="2752390" cy="1908008"/>
          </a:xfrm>
          <a:prstGeom prst="rect">
            <a:avLst/>
          </a:prstGeom>
        </p:spPr>
      </p:pic>
      <p:sp>
        <p:nvSpPr>
          <p:cNvPr id="5" name="TextBox 4">
            <a:extLst>
              <a:ext uri="{FF2B5EF4-FFF2-40B4-BE49-F238E27FC236}">
                <a16:creationId xmlns:a16="http://schemas.microsoft.com/office/drawing/2014/main" id="{42E14ACD-2342-39E1-42F2-2F7560BA6B76}"/>
              </a:ext>
            </a:extLst>
          </p:cNvPr>
          <p:cNvSpPr txBox="1"/>
          <p:nvPr/>
        </p:nvSpPr>
        <p:spPr>
          <a:xfrm>
            <a:off x="130629" y="112991"/>
            <a:ext cx="5725886" cy="369332"/>
          </a:xfrm>
          <a:prstGeom prst="rect">
            <a:avLst/>
          </a:prstGeom>
          <a:noFill/>
        </p:spPr>
        <p:txBody>
          <a:bodyPr wrap="square" rtlCol="0">
            <a:spAutoFit/>
          </a:bodyPr>
          <a:lstStyle/>
          <a:p>
            <a:r>
              <a:rPr lang="en-GB"/>
              <a:t>TBAT: review sounds learned this week</a:t>
            </a:r>
          </a:p>
        </p:txBody>
      </p:sp>
    </p:spTree>
    <p:extLst>
      <p:ext uri="{BB962C8B-B14F-4D97-AF65-F5344CB8AC3E}">
        <p14:creationId xmlns:p14="http://schemas.microsoft.com/office/powerpoint/2010/main" val="1904766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BBF83D7-2D93-CF58-876A-7DB53829E41C}"/>
              </a:ext>
            </a:extLst>
          </p:cNvPr>
          <p:cNvSpPr txBox="1">
            <a:spLocks/>
          </p:cNvSpPr>
          <p:nvPr/>
        </p:nvSpPr>
        <p:spPr>
          <a:xfrm>
            <a:off x="3479800" y="226345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8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rescue</a:t>
            </a:r>
          </a:p>
        </p:txBody>
      </p:sp>
      <p:pic>
        <p:nvPicPr>
          <p:cNvPr id="8" name="Picture 7">
            <a:extLst>
              <a:ext uri="{FF2B5EF4-FFF2-40B4-BE49-F238E27FC236}">
                <a16:creationId xmlns:a16="http://schemas.microsoft.com/office/drawing/2014/main" id="{C1A85833-B334-0A2D-54D8-499A99390F5F}"/>
              </a:ext>
            </a:extLst>
          </p:cNvPr>
          <p:cNvPicPr>
            <a:picLocks noChangeAspect="1"/>
          </p:cNvPicPr>
          <p:nvPr/>
        </p:nvPicPr>
        <p:blipFill>
          <a:blip r:embed="rId2"/>
          <a:stretch>
            <a:fillRect/>
          </a:stretch>
        </p:blipFill>
        <p:spPr>
          <a:xfrm>
            <a:off x="2162273" y="243205"/>
            <a:ext cx="9925268" cy="5974080"/>
          </a:xfrm>
          <a:prstGeom prst="rect">
            <a:avLst/>
          </a:prstGeom>
        </p:spPr>
      </p:pic>
      <p:sp>
        <p:nvSpPr>
          <p:cNvPr id="9" name="Content Placeholder 12">
            <a:extLst>
              <a:ext uri="{FF2B5EF4-FFF2-40B4-BE49-F238E27FC236}">
                <a16:creationId xmlns:a16="http://schemas.microsoft.com/office/drawing/2014/main" id="{544EAC32-79F9-0F63-847E-DB6AD1B4A1D3}"/>
              </a:ext>
            </a:extLst>
          </p:cNvPr>
          <p:cNvSpPr>
            <a:spLocks noGrp="1"/>
          </p:cNvSpPr>
          <p:nvPr>
            <p:ph idx="1"/>
          </p:nvPr>
        </p:nvSpPr>
        <p:spPr>
          <a:xfrm>
            <a:off x="254414" y="1528445"/>
            <a:ext cx="10515600" cy="4351338"/>
          </a:xfrm>
        </p:spPr>
        <p:txBody>
          <a:bodyPr>
            <a:noAutofit/>
          </a:bodyPr>
          <a:lstStyle/>
          <a:p>
            <a:pPr marL="0" indent="0">
              <a:buNone/>
            </a:pPr>
            <a:r>
              <a:rPr lang="en-GB" sz="4600">
                <a:latin typeface="+mj-lt"/>
                <a:ea typeface="HP Simplified Jpan" panose="020B0500000000000000" pitchFamily="34" charset="-128"/>
              </a:rPr>
              <a:t>spider</a:t>
            </a:r>
          </a:p>
          <a:p>
            <a:pPr marL="0" indent="0">
              <a:buNone/>
            </a:pPr>
            <a:r>
              <a:rPr lang="en-GB" sz="4600">
                <a:latin typeface="+mj-lt"/>
                <a:ea typeface="HP Simplified Jpan" panose="020B0500000000000000" pitchFamily="34" charset="-128"/>
              </a:rPr>
              <a:t>paper</a:t>
            </a:r>
          </a:p>
          <a:p>
            <a:pPr marL="0" indent="0">
              <a:buNone/>
            </a:pPr>
            <a:r>
              <a:rPr lang="en-GB" sz="4600">
                <a:latin typeface="+mj-lt"/>
                <a:ea typeface="HP Simplified Jpan" panose="020B0500000000000000" pitchFamily="34" charset="-128"/>
              </a:rPr>
              <a:t>post</a:t>
            </a:r>
          </a:p>
          <a:p>
            <a:pPr marL="0" indent="0">
              <a:buNone/>
            </a:pPr>
            <a:r>
              <a:rPr lang="en-GB" sz="4600">
                <a:latin typeface="+mj-lt"/>
                <a:ea typeface="HP Simplified Jpan" panose="020B0500000000000000" pitchFamily="34" charset="-128"/>
              </a:rPr>
              <a:t>acorn</a:t>
            </a:r>
          </a:p>
          <a:p>
            <a:pPr marL="0" indent="0">
              <a:buNone/>
            </a:pPr>
            <a:r>
              <a:rPr lang="en-GB" sz="4600">
                <a:latin typeface="+mj-lt"/>
                <a:ea typeface="HP Simplified Jpan" panose="020B0500000000000000" pitchFamily="34" charset="-128"/>
              </a:rPr>
              <a:t>tiger</a:t>
            </a:r>
          </a:p>
          <a:p>
            <a:pPr marL="0" indent="0">
              <a:buNone/>
            </a:pPr>
            <a:r>
              <a:rPr lang="en-GB" sz="4600">
                <a:latin typeface="+mj-lt"/>
                <a:ea typeface="HP Simplified Jpan" panose="020B0500000000000000" pitchFamily="34" charset="-128"/>
              </a:rPr>
              <a:t>child</a:t>
            </a:r>
          </a:p>
        </p:txBody>
      </p:sp>
      <p:sp>
        <p:nvSpPr>
          <p:cNvPr id="2" name="TextBox 1">
            <a:extLst>
              <a:ext uri="{FF2B5EF4-FFF2-40B4-BE49-F238E27FC236}">
                <a16:creationId xmlns:a16="http://schemas.microsoft.com/office/drawing/2014/main" id="{005322EC-E09A-5449-0BF5-2D6BC3469DFB}"/>
              </a:ext>
            </a:extLst>
          </p:cNvPr>
          <p:cNvSpPr txBox="1"/>
          <p:nvPr/>
        </p:nvSpPr>
        <p:spPr>
          <a:xfrm>
            <a:off x="130629" y="123877"/>
            <a:ext cx="5725886" cy="369332"/>
          </a:xfrm>
          <a:prstGeom prst="rect">
            <a:avLst/>
          </a:prstGeom>
          <a:noFill/>
        </p:spPr>
        <p:txBody>
          <a:bodyPr wrap="square" rtlCol="0">
            <a:spAutoFit/>
          </a:bodyPr>
          <a:lstStyle/>
          <a:p>
            <a:r>
              <a:rPr lang="en-GB"/>
              <a:t>TBAT: review sounds learned this week</a:t>
            </a:r>
          </a:p>
        </p:txBody>
      </p:sp>
    </p:spTree>
    <p:extLst>
      <p:ext uri="{BB962C8B-B14F-4D97-AF65-F5344CB8AC3E}">
        <p14:creationId xmlns:p14="http://schemas.microsoft.com/office/powerpoint/2010/main" val="3205062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48D6FA-D662-7BBF-8789-0F333714570D}"/>
              </a:ext>
            </a:extLst>
          </p:cNvPr>
          <p:cNvPicPr>
            <a:picLocks noChangeAspect="1"/>
          </p:cNvPicPr>
          <p:nvPr/>
        </p:nvPicPr>
        <p:blipFill>
          <a:blip r:embed="rId2"/>
          <a:stretch>
            <a:fillRect/>
          </a:stretch>
        </p:blipFill>
        <p:spPr>
          <a:xfrm>
            <a:off x="0" y="3216536"/>
            <a:ext cx="3284642" cy="2324609"/>
          </a:xfrm>
          <a:prstGeom prst="rect">
            <a:avLst/>
          </a:prstGeom>
        </p:spPr>
      </p:pic>
      <p:pic>
        <p:nvPicPr>
          <p:cNvPr id="7" name="Picture 6">
            <a:extLst>
              <a:ext uri="{FF2B5EF4-FFF2-40B4-BE49-F238E27FC236}">
                <a16:creationId xmlns:a16="http://schemas.microsoft.com/office/drawing/2014/main" id="{DD6D73D4-15AE-9DE6-34DF-4EF3CBFD561B}"/>
              </a:ext>
            </a:extLst>
          </p:cNvPr>
          <p:cNvPicPr>
            <a:picLocks noChangeAspect="1"/>
          </p:cNvPicPr>
          <p:nvPr/>
        </p:nvPicPr>
        <p:blipFill>
          <a:blip r:embed="rId3"/>
          <a:stretch>
            <a:fillRect/>
          </a:stretch>
        </p:blipFill>
        <p:spPr>
          <a:xfrm>
            <a:off x="0" y="835103"/>
            <a:ext cx="3358447" cy="2324608"/>
          </a:xfrm>
          <a:prstGeom prst="rect">
            <a:avLst/>
          </a:prstGeom>
        </p:spPr>
      </p:pic>
      <p:pic>
        <p:nvPicPr>
          <p:cNvPr id="9" name="Content Placeholder 8">
            <a:extLst>
              <a:ext uri="{FF2B5EF4-FFF2-40B4-BE49-F238E27FC236}">
                <a16:creationId xmlns:a16="http://schemas.microsoft.com/office/drawing/2014/main" id="{77739096-8374-5792-BDCA-11C356A222BC}"/>
              </a:ext>
            </a:extLst>
          </p:cNvPr>
          <p:cNvPicPr>
            <a:picLocks noGrp="1" noChangeAspect="1"/>
          </p:cNvPicPr>
          <p:nvPr>
            <p:ph idx="1"/>
          </p:nvPr>
        </p:nvPicPr>
        <p:blipFill>
          <a:blip r:embed="rId4"/>
          <a:stretch>
            <a:fillRect/>
          </a:stretch>
        </p:blipFill>
        <p:spPr>
          <a:xfrm>
            <a:off x="2672806" y="4546368"/>
            <a:ext cx="3315946" cy="2324609"/>
          </a:xfrm>
          <a:prstGeom prst="rect">
            <a:avLst/>
          </a:prstGeom>
        </p:spPr>
      </p:pic>
      <p:pic>
        <p:nvPicPr>
          <p:cNvPr id="4" name="Picture 3">
            <a:extLst>
              <a:ext uri="{FF2B5EF4-FFF2-40B4-BE49-F238E27FC236}">
                <a16:creationId xmlns:a16="http://schemas.microsoft.com/office/drawing/2014/main" id="{AD0E8E6D-2747-D654-A2F3-1A80538FE3C6}"/>
              </a:ext>
            </a:extLst>
          </p:cNvPr>
          <p:cNvPicPr>
            <a:picLocks noChangeAspect="1"/>
          </p:cNvPicPr>
          <p:nvPr/>
        </p:nvPicPr>
        <p:blipFill>
          <a:blip r:embed="rId5"/>
          <a:stretch>
            <a:fillRect/>
          </a:stretch>
        </p:blipFill>
        <p:spPr>
          <a:xfrm>
            <a:off x="6439263" y="140193"/>
            <a:ext cx="3358447" cy="2254274"/>
          </a:xfrm>
          <a:prstGeom prst="rect">
            <a:avLst/>
          </a:prstGeom>
        </p:spPr>
      </p:pic>
      <p:pic>
        <p:nvPicPr>
          <p:cNvPr id="10" name="Picture 9" descr="A pink and white tag with black letters&#10;&#10;Description automatically generated">
            <a:extLst>
              <a:ext uri="{FF2B5EF4-FFF2-40B4-BE49-F238E27FC236}">
                <a16:creationId xmlns:a16="http://schemas.microsoft.com/office/drawing/2014/main" id="{9E148FD9-2476-EB72-E419-4107A2AE1826}"/>
              </a:ext>
            </a:extLst>
          </p:cNvPr>
          <p:cNvPicPr>
            <a:picLocks noChangeAspect="1"/>
          </p:cNvPicPr>
          <p:nvPr/>
        </p:nvPicPr>
        <p:blipFill>
          <a:blip r:embed="rId6"/>
          <a:stretch>
            <a:fillRect/>
          </a:stretch>
        </p:blipFill>
        <p:spPr>
          <a:xfrm>
            <a:off x="8923873" y="1130632"/>
            <a:ext cx="3268127" cy="2363816"/>
          </a:xfrm>
          <a:prstGeom prst="rect">
            <a:avLst/>
          </a:prstGeom>
        </p:spPr>
      </p:pic>
      <p:pic>
        <p:nvPicPr>
          <p:cNvPr id="5" name="Picture 4">
            <a:extLst>
              <a:ext uri="{FF2B5EF4-FFF2-40B4-BE49-F238E27FC236}">
                <a16:creationId xmlns:a16="http://schemas.microsoft.com/office/drawing/2014/main" id="{A039F652-738B-5073-46B6-B6282B590312}"/>
              </a:ext>
            </a:extLst>
          </p:cNvPr>
          <p:cNvPicPr>
            <a:picLocks noChangeAspect="1"/>
          </p:cNvPicPr>
          <p:nvPr/>
        </p:nvPicPr>
        <p:blipFill>
          <a:blip r:embed="rId7"/>
          <a:stretch>
            <a:fillRect/>
          </a:stretch>
        </p:blipFill>
        <p:spPr>
          <a:xfrm>
            <a:off x="6245087" y="4622267"/>
            <a:ext cx="3383811" cy="2235733"/>
          </a:xfrm>
          <a:prstGeom prst="rect">
            <a:avLst/>
          </a:prstGeom>
        </p:spPr>
      </p:pic>
      <p:pic>
        <p:nvPicPr>
          <p:cNvPr id="3" name="Picture 2">
            <a:extLst>
              <a:ext uri="{FF2B5EF4-FFF2-40B4-BE49-F238E27FC236}">
                <a16:creationId xmlns:a16="http://schemas.microsoft.com/office/drawing/2014/main" id="{16D27587-F4A2-570E-DBA4-552FC5811526}"/>
              </a:ext>
            </a:extLst>
          </p:cNvPr>
          <p:cNvPicPr>
            <a:picLocks noChangeAspect="1"/>
          </p:cNvPicPr>
          <p:nvPr/>
        </p:nvPicPr>
        <p:blipFill>
          <a:blip r:embed="rId7"/>
          <a:stretch>
            <a:fillRect/>
          </a:stretch>
        </p:blipFill>
        <p:spPr>
          <a:xfrm>
            <a:off x="8907360" y="3710198"/>
            <a:ext cx="3383811" cy="2235733"/>
          </a:xfrm>
          <a:prstGeom prst="rect">
            <a:avLst/>
          </a:prstGeom>
        </p:spPr>
      </p:pic>
      <p:pic>
        <p:nvPicPr>
          <p:cNvPr id="6" name="Picture 5">
            <a:extLst>
              <a:ext uri="{FF2B5EF4-FFF2-40B4-BE49-F238E27FC236}">
                <a16:creationId xmlns:a16="http://schemas.microsoft.com/office/drawing/2014/main" id="{35FE6FBA-BEA0-D016-CBC9-DE80B2FAC48C}"/>
              </a:ext>
            </a:extLst>
          </p:cNvPr>
          <p:cNvPicPr>
            <a:picLocks noChangeAspect="1"/>
          </p:cNvPicPr>
          <p:nvPr/>
        </p:nvPicPr>
        <p:blipFill>
          <a:blip r:embed="rId7"/>
          <a:srcRect l="61350" t="49716" r="16311" b="19294"/>
          <a:stretch/>
        </p:blipFill>
        <p:spPr>
          <a:xfrm>
            <a:off x="10599265" y="4692059"/>
            <a:ext cx="955663" cy="849086"/>
          </a:xfrm>
          <a:prstGeom prst="rect">
            <a:avLst/>
          </a:prstGeom>
        </p:spPr>
      </p:pic>
      <p:pic>
        <p:nvPicPr>
          <p:cNvPr id="11" name="Picture 10">
            <a:extLst>
              <a:ext uri="{FF2B5EF4-FFF2-40B4-BE49-F238E27FC236}">
                <a16:creationId xmlns:a16="http://schemas.microsoft.com/office/drawing/2014/main" id="{F2AD4775-8165-F933-609D-50D9AA9F684D}"/>
              </a:ext>
            </a:extLst>
          </p:cNvPr>
          <p:cNvPicPr>
            <a:picLocks noChangeAspect="1"/>
          </p:cNvPicPr>
          <p:nvPr/>
        </p:nvPicPr>
        <p:blipFill>
          <a:blip r:embed="rId8"/>
          <a:stretch>
            <a:fillRect/>
          </a:stretch>
        </p:blipFill>
        <p:spPr>
          <a:xfrm>
            <a:off x="3044368" y="0"/>
            <a:ext cx="3394895" cy="2394467"/>
          </a:xfrm>
          <a:prstGeom prst="rect">
            <a:avLst/>
          </a:prstGeom>
        </p:spPr>
      </p:pic>
      <p:sp>
        <p:nvSpPr>
          <p:cNvPr id="13" name="TextBox 12">
            <a:extLst>
              <a:ext uri="{FF2B5EF4-FFF2-40B4-BE49-F238E27FC236}">
                <a16:creationId xmlns:a16="http://schemas.microsoft.com/office/drawing/2014/main" id="{5699EF32-BDC6-4197-1501-2ED96DE00C7F}"/>
              </a:ext>
            </a:extLst>
          </p:cNvPr>
          <p:cNvSpPr txBox="1"/>
          <p:nvPr/>
        </p:nvSpPr>
        <p:spPr>
          <a:xfrm>
            <a:off x="157480" y="243205"/>
            <a:ext cx="7000240" cy="369332"/>
          </a:xfrm>
          <a:prstGeom prst="rect">
            <a:avLst/>
          </a:prstGeom>
          <a:noFill/>
        </p:spPr>
        <p:txBody>
          <a:bodyPr wrap="square">
            <a:spAutoFit/>
          </a:bodyPr>
          <a:lstStyle/>
          <a:p>
            <a:r>
              <a:rPr lang="en-GB"/>
              <a:t>TBAT: read words containing e /ee/ </a:t>
            </a:r>
          </a:p>
        </p:txBody>
      </p:sp>
      <p:pic>
        <p:nvPicPr>
          <p:cNvPr id="14" name="Picture 13">
            <a:extLst>
              <a:ext uri="{FF2B5EF4-FFF2-40B4-BE49-F238E27FC236}">
                <a16:creationId xmlns:a16="http://schemas.microsoft.com/office/drawing/2014/main" id="{A494A22A-FB82-D4B8-437C-4A696E0F01BC}"/>
              </a:ext>
            </a:extLst>
          </p:cNvPr>
          <p:cNvPicPr>
            <a:picLocks noChangeAspect="1"/>
          </p:cNvPicPr>
          <p:nvPr/>
        </p:nvPicPr>
        <p:blipFill>
          <a:blip r:embed="rId9"/>
          <a:srcRect r="63125"/>
          <a:stretch>
            <a:fillRect/>
          </a:stretch>
        </p:blipFill>
        <p:spPr>
          <a:xfrm>
            <a:off x="4735930" y="2691498"/>
            <a:ext cx="2569580" cy="1557838"/>
          </a:xfrm>
          <a:prstGeom prst="rect">
            <a:avLst/>
          </a:prstGeom>
        </p:spPr>
      </p:pic>
    </p:spTree>
    <p:extLst>
      <p:ext uri="{BB962C8B-B14F-4D97-AF65-F5344CB8AC3E}">
        <p14:creationId xmlns:p14="http://schemas.microsoft.com/office/powerpoint/2010/main" val="27266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853297-2FF5-7BC6-6903-A848B4318124}"/>
              </a:ext>
            </a:extLst>
          </p:cNvPr>
          <p:cNvSpPr txBox="1">
            <a:spLocks/>
          </p:cNvSpPr>
          <p:nvPr/>
        </p:nvSpPr>
        <p:spPr>
          <a:xfrm>
            <a:off x="3418840" y="21415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800" b="0" i="0" u="none" strike="noStrike" kern="1200" cap="none" spc="0" normalizeH="0" baseline="0" noProof="0">
                <a:ln>
                  <a:noFill/>
                </a:ln>
                <a:solidFill>
                  <a:prstClr val="black"/>
                </a:solidFill>
                <a:effectLst/>
                <a:uLnTx/>
                <a:uFillTx/>
                <a:latin typeface="+mj-lt"/>
                <a:ea typeface="Microsoft Sans Serif" panose="020B0604020202020204" pitchFamily="34" charset="0"/>
                <a:cs typeface="Microsoft Sans Serif" panose="020B0604020202020204" pitchFamily="34" charset="0"/>
              </a:rPr>
              <a:t>most</a:t>
            </a:r>
          </a:p>
        </p:txBody>
      </p:sp>
      <p:sp>
        <p:nvSpPr>
          <p:cNvPr id="2" name="TextBox 1">
            <a:extLst>
              <a:ext uri="{FF2B5EF4-FFF2-40B4-BE49-F238E27FC236}">
                <a16:creationId xmlns:a16="http://schemas.microsoft.com/office/drawing/2014/main" id="{A0E80504-AE52-63F2-A02C-8C82D1C663BB}"/>
              </a:ext>
            </a:extLst>
          </p:cNvPr>
          <p:cNvSpPr txBox="1"/>
          <p:nvPr/>
        </p:nvSpPr>
        <p:spPr>
          <a:xfrm>
            <a:off x="130629" y="112991"/>
            <a:ext cx="5725886" cy="369332"/>
          </a:xfrm>
          <a:prstGeom prst="rect">
            <a:avLst/>
          </a:prstGeom>
          <a:noFill/>
        </p:spPr>
        <p:txBody>
          <a:bodyPr wrap="square" rtlCol="0">
            <a:spAutoFit/>
          </a:bodyPr>
          <a:lstStyle/>
          <a:p>
            <a:r>
              <a:rPr lang="en-GB"/>
              <a:t>TBAT: review sounds learned this week</a:t>
            </a:r>
          </a:p>
        </p:txBody>
      </p:sp>
    </p:spTree>
    <p:extLst>
      <p:ext uri="{BB962C8B-B14F-4D97-AF65-F5344CB8AC3E}">
        <p14:creationId xmlns:p14="http://schemas.microsoft.com/office/powerpoint/2010/main" val="1070342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485B6A-545A-E9E8-0249-86DA2DA4D3C6}"/>
              </a:ext>
            </a:extLst>
          </p:cNvPr>
          <p:cNvSpPr txBox="1">
            <a:spLocks/>
          </p:cNvSpPr>
          <p:nvPr/>
        </p:nvSpPr>
        <p:spPr>
          <a:xfrm>
            <a:off x="2727960" y="21415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800" b="0" i="0" u="none" strike="noStrike" kern="1200" cap="none" spc="0" normalizeH="0" baseline="0" noProof="0">
                <a:ln>
                  <a:noFill/>
                </a:ln>
                <a:solidFill>
                  <a:prstClr val="black"/>
                </a:solidFill>
                <a:effectLst/>
                <a:uLnTx/>
                <a:uFillTx/>
                <a:latin typeface="+mj-lt"/>
                <a:ea typeface="Microsoft Sans Serif" panose="020B0604020202020204" pitchFamily="34" charset="0"/>
                <a:cs typeface="Microsoft Sans Serif" panose="020B0604020202020204" pitchFamily="34" charset="0"/>
              </a:rPr>
              <a:t>later</a:t>
            </a:r>
          </a:p>
        </p:txBody>
      </p:sp>
      <p:sp>
        <p:nvSpPr>
          <p:cNvPr id="2" name="TextBox 1">
            <a:extLst>
              <a:ext uri="{FF2B5EF4-FFF2-40B4-BE49-F238E27FC236}">
                <a16:creationId xmlns:a16="http://schemas.microsoft.com/office/drawing/2014/main" id="{4530BAB5-315A-E0C7-3936-6F683605C127}"/>
              </a:ext>
            </a:extLst>
          </p:cNvPr>
          <p:cNvSpPr txBox="1"/>
          <p:nvPr/>
        </p:nvSpPr>
        <p:spPr>
          <a:xfrm>
            <a:off x="130629" y="112991"/>
            <a:ext cx="5725886" cy="369332"/>
          </a:xfrm>
          <a:prstGeom prst="rect">
            <a:avLst/>
          </a:prstGeom>
          <a:noFill/>
        </p:spPr>
        <p:txBody>
          <a:bodyPr wrap="square" rtlCol="0">
            <a:spAutoFit/>
          </a:bodyPr>
          <a:lstStyle/>
          <a:p>
            <a:r>
              <a:rPr lang="en-GB"/>
              <a:t>TBAT: review sounds learned this week</a:t>
            </a:r>
          </a:p>
        </p:txBody>
      </p:sp>
    </p:spTree>
    <p:extLst>
      <p:ext uri="{BB962C8B-B14F-4D97-AF65-F5344CB8AC3E}">
        <p14:creationId xmlns:p14="http://schemas.microsoft.com/office/powerpoint/2010/main" val="3896241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7EF0E1C-3E00-669E-2FE0-AD9A9A502DF9}"/>
              </a:ext>
            </a:extLst>
          </p:cNvPr>
          <p:cNvSpPr txBox="1">
            <a:spLocks noGrp="1"/>
          </p:cNvSpPr>
          <p:nvPr>
            <p:ph idx="1"/>
          </p:nvPr>
        </p:nvSpPr>
        <p:spPr>
          <a:xfrm>
            <a:off x="2900680" y="21415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800">
                <a:latin typeface="+mj-lt"/>
                <a:ea typeface="Microsoft Sans Serif" panose="020B0604020202020204" pitchFamily="34" charset="0"/>
                <a:cs typeface="Microsoft Sans Serif" panose="020B0604020202020204" pitchFamily="34" charset="0"/>
              </a:rPr>
              <a:t>open</a:t>
            </a:r>
            <a:r>
              <a:rPr lang="en-GB" sz="1380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2" name="TextBox 1">
            <a:extLst>
              <a:ext uri="{FF2B5EF4-FFF2-40B4-BE49-F238E27FC236}">
                <a16:creationId xmlns:a16="http://schemas.microsoft.com/office/drawing/2014/main" id="{CA0533ED-0F11-1CC1-3BDE-888C9220D02A}"/>
              </a:ext>
            </a:extLst>
          </p:cNvPr>
          <p:cNvSpPr txBox="1"/>
          <p:nvPr/>
        </p:nvSpPr>
        <p:spPr>
          <a:xfrm>
            <a:off x="130629" y="112991"/>
            <a:ext cx="5725886" cy="369332"/>
          </a:xfrm>
          <a:prstGeom prst="rect">
            <a:avLst/>
          </a:prstGeom>
          <a:noFill/>
        </p:spPr>
        <p:txBody>
          <a:bodyPr wrap="square" rtlCol="0">
            <a:spAutoFit/>
          </a:bodyPr>
          <a:lstStyle/>
          <a:p>
            <a:r>
              <a:rPr lang="en-GB"/>
              <a:t>TBAT: review sounds learned this week</a:t>
            </a:r>
          </a:p>
        </p:txBody>
      </p:sp>
    </p:spTree>
    <p:extLst>
      <p:ext uri="{BB962C8B-B14F-4D97-AF65-F5344CB8AC3E}">
        <p14:creationId xmlns:p14="http://schemas.microsoft.com/office/powerpoint/2010/main" val="3933290488"/>
      </p:ext>
    </p:extLst>
  </p:cSld>
  <p:clrMapOvr>
    <a:masterClrMapping/>
  </p:clrMapOvr>
</p:sld>
</file>

<file path=ppt/theme/theme1.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090be19c1e80befd8370101baf0201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34a1bb04fa5b3cec6b98ae2b5f656f2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FCDADB-E746-4C6D-8555-75196AD45A7F}">
  <ds:schemaRefs>
    <ds:schemaRef ds:uri="http://schemas.openxmlformats.org/package/2006/metadata/core-properties"/>
    <ds:schemaRef ds:uri="http://purl.org/dc/dcmitype/"/>
    <ds:schemaRef ds:uri="e255f982-5f1f-41c7-871f-7a91432a5484"/>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5519ec2d-3025-400a-aa14-bba49a7e18f3"/>
    <ds:schemaRef ds:uri="http://schemas.microsoft.com/office/2006/metadata/properties"/>
  </ds:schemaRefs>
</ds:datastoreItem>
</file>

<file path=customXml/itemProps2.xml><?xml version="1.0" encoding="utf-8"?>
<ds:datastoreItem xmlns:ds="http://schemas.openxmlformats.org/officeDocument/2006/customXml" ds:itemID="{8DE081C9-E3EB-431F-81F4-D302FFABDF4E}"/>
</file>

<file path=customXml/itemProps3.xml><?xml version="1.0" encoding="utf-8"?>
<ds:datastoreItem xmlns:ds="http://schemas.openxmlformats.org/officeDocument/2006/customXml" ds:itemID="{D103F511-66A2-465F-8A90-F9FFB013B6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Template>
  <TotalTime>766</TotalTime>
  <Words>1246</Words>
  <Application>Microsoft Office PowerPoint</Application>
  <PresentationFormat>Widescreen</PresentationFormat>
  <Paragraphs>128</Paragraphs>
  <Slides>26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HP Simplified Jpan</vt:lpstr>
      <vt:lpstr>Arial</vt:lpstr>
      <vt:lpstr>Calibri</vt:lpstr>
      <vt:lpstr>Cambria Math</vt:lpstr>
      <vt:lpstr>Century Gothic</vt:lpstr>
      <vt:lpstr>Microsoft Sans Serif</vt:lpstr>
      <vt:lpstr>Sassoon Primary</vt:lpstr>
      <vt:lpstr>Classroom</vt:lpstr>
      <vt:lpstr>Friday 14th November 2025 </vt:lpstr>
      <vt:lpstr>Morning Challenges:</vt:lpstr>
      <vt:lpstr>PowerPoint Presentation</vt:lpstr>
      <vt:lpstr>Sort the words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write</vt:lpstr>
      <vt:lpstr>Matching numerals and words</vt:lpstr>
      <vt:lpstr>TBAT: find double any number to ten and half of any even number within 20</vt:lpstr>
      <vt:lpstr>Doubling numbers to ten</vt:lpstr>
      <vt:lpstr>Doubling numbers to ten</vt:lpstr>
      <vt:lpstr>Halving even numbers to 20</vt:lpstr>
      <vt:lpstr>TBAT: find double any number to ten and half of any even number within 20</vt:lpstr>
      <vt:lpstr>TBAT: find double any number to ten and half of any even number within 20</vt:lpstr>
      <vt:lpstr>Break</vt:lpstr>
      <vt:lpstr>Independent Challenges:</vt:lpstr>
      <vt:lpstr>Lunch</vt:lpstr>
      <vt:lpstr>Golden Book Assembly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 McKenzie-Cook</cp:lastModifiedBy>
  <cp:revision>1</cp:revision>
  <dcterms:created xsi:type="dcterms:W3CDTF">2025-10-22T14:55:03Z</dcterms:created>
  <dcterms:modified xsi:type="dcterms:W3CDTF">2025-11-14T08:13:06Z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309700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