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notesSlides/notesSlide4.xml" ContentType="application/vnd.openxmlformats-officedocument.presentationml.notesSlide+xml"/>
  <Override PartName="/ppt/ink/ink5.xml" ContentType="application/inkml+xml"/>
  <Override PartName="/ppt/notesSlides/notesSlide5.xml" ContentType="application/vnd.openxmlformats-officedocument.presentationml.notesSlide+xml"/>
  <Override PartName="/ppt/ink/ink6.xml" ContentType="application/inkml+xml"/>
  <Override PartName="/ppt/notesSlides/notesSlide6.xml" ContentType="application/vnd.openxmlformats-officedocument.presentationml.notesSlide+xml"/>
  <Override PartName="/ppt/ink/ink7.xml" ContentType="application/inkml+xml"/>
  <Override PartName="/ppt/notesSlides/notesSlide7.xml" ContentType="application/vnd.openxmlformats-officedocument.presentationml.notesSlide+xml"/>
  <Override PartName="/ppt/ink/ink8.xml" ContentType="application/inkml+xml"/>
  <Override PartName="/ppt/notesSlides/notesSlide8.xml" ContentType="application/vnd.openxmlformats-officedocument.presentationml.notesSlide+xml"/>
  <Override PartName="/ppt/ink/ink9.xml" ContentType="application/inkml+xml"/>
  <Override PartName="/ppt/notesSlides/notesSlide9.xml" ContentType="application/vnd.openxmlformats-officedocument.presentationml.notesSlide+xml"/>
  <Override PartName="/ppt/ink/ink10.xml" ContentType="application/inkml+xml"/>
  <Override PartName="/ppt/notesSlides/notesSlide10.xml" ContentType="application/vnd.openxmlformats-officedocument.presentationml.notesSlide+xml"/>
  <Override PartName="/ppt/ink/ink11.xml" ContentType="application/inkml+xml"/>
  <Override PartName="/ppt/notesSlides/notesSlide11.xml" ContentType="application/vnd.openxmlformats-officedocument.presentationml.notesSlide+xml"/>
  <Override PartName="/ppt/ink/ink12.xml" ContentType="application/inkml+xml"/>
  <Override PartName="/ppt/notesSlides/notesSlide12.xml" ContentType="application/vnd.openxmlformats-officedocument.presentationml.notesSlide+xml"/>
  <Override PartName="/ppt/ink/ink13.xml" ContentType="application/inkml+xml"/>
  <Override PartName="/ppt/notesSlides/notesSlide13.xml" ContentType="application/vnd.openxmlformats-officedocument.presentationml.notesSlide+xml"/>
  <Override PartName="/ppt/ink/ink14.xml" ContentType="application/inkml+xml"/>
  <Override PartName="/ppt/notesSlides/notesSlide14.xml" ContentType="application/vnd.openxmlformats-officedocument.presentationml.notesSlide+xml"/>
  <Override PartName="/ppt/ink/ink1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2"/>
  </p:notesMasterIdLst>
  <p:sldIdLst>
    <p:sldId id="256" r:id="rId5"/>
    <p:sldId id="257"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287" r:id="rId20"/>
    <p:sldId id="288" r:id="rId21"/>
    <p:sldId id="326" r:id="rId22"/>
    <p:sldId id="327" r:id="rId23"/>
    <p:sldId id="404" r:id="rId24"/>
    <p:sldId id="405" r:id="rId25"/>
    <p:sldId id="406" r:id="rId26"/>
    <p:sldId id="330" r:id="rId27"/>
    <p:sldId id="411" r:id="rId28"/>
    <p:sldId id="333" r:id="rId29"/>
    <p:sldId id="334" r:id="rId30"/>
    <p:sldId id="335" r:id="rId31"/>
    <p:sldId id="407" r:id="rId32"/>
    <p:sldId id="403" r:id="rId33"/>
    <p:sldId id="410" r:id="rId34"/>
    <p:sldId id="409" r:id="rId35"/>
    <p:sldId id="263" r:id="rId36"/>
    <p:sldId id="324" r:id="rId37"/>
    <p:sldId id="328" r:id="rId38"/>
    <p:sldId id="329"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B9091-68C1-4F3F-BA2E-7F59A6D9C64E}" v="25" dt="2025-09-30T15:33:31.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v"/>
          <inkml:channel name="T" type="integer" max="2.14748E9" units="dev"/>
        </inkml:traceFormat>
        <inkml:channelProperties>
          <inkml:channelProperty channel="X" name="resolution" value="377.1958" units="1/cm"/>
          <inkml:channelProperty channel="Y" name="resolution" value="657.57574" units="1/cm"/>
          <inkml:channelProperty channel="F" name="resolution" value="0" units="1/dev"/>
          <inkml:channelProperty channel="T" name="resolution" value="1" units="1/dev"/>
        </inkml:channelProperties>
      </inkml:inkSource>
      <inkml:timestamp xml:id="ts0" timeString="2024-10-02T08:17:42.307"/>
    </inkml:context>
    <inkml:brush xml:id="br0">
      <inkml:brushProperty name="width" value="0.05292" units="cm"/>
      <inkml:brushProperty name="height" value="0.05292" units="cm"/>
      <inkml:brushProperty name="color" value="#FF0000"/>
    </inkml:brush>
  </inkml:definitions>
  <inkml:trace contextRef="#ctx0" brushRef="#br0">6478 12644 2048 0,'180'31'0'15,"6"1"0"32,-29-11 0-31,-157-21 0-16,187-39 0 15,-187 39 0-15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11:28:11.280"/>
    </inkml:context>
    <inkml:brush xml:id="br0">
      <inkml:brushProperty name="width" value="0.1" units="cm"/>
      <inkml:brushProperty name="height" value="0.1" units="cm"/>
      <inkml:brushProperty name="color" value="#FFFFFF"/>
    </inkml:brush>
  </inkml:definitions>
  <inkml:trace contextRef="#ctx0" brushRef="#br0">16845 6503 16383 0 0,'-24'5'0'0'0,"-33"12"0"0"0,-40 16 0 0 0,-48 19 0 0 0,-38 13 0 0 0,-31 2 0 0 0,0-10 0 0 0,9-21 0 0 0,14-21 0 0 0,24-18 0 0 0,18-18 0 0 0,23-10 0 0 0,10-5 0 0 0,24 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2B042-1FF5-4C0F-AE92-54833F66E2C1}" type="datetimeFigureOut">
              <a:t>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ED56C3-CCDA-4ACA-B6F4-E27451D2B45F}" type="slidenum">
              <a:t>‹#›</a:t>
            </a:fld>
            <a:endParaRPr lang="en-GB"/>
          </a:p>
        </p:txBody>
      </p:sp>
    </p:spTree>
    <p:extLst>
      <p:ext uri="{BB962C8B-B14F-4D97-AF65-F5344CB8AC3E}">
        <p14:creationId xmlns:p14="http://schemas.microsoft.com/office/powerpoint/2010/main" val="196960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3</a:t>
            </a:fld>
            <a:endParaRPr lang="en-GB"/>
          </a:p>
        </p:txBody>
      </p:sp>
    </p:spTree>
    <p:extLst>
      <p:ext uri="{BB962C8B-B14F-4D97-AF65-F5344CB8AC3E}">
        <p14:creationId xmlns:p14="http://schemas.microsoft.com/office/powerpoint/2010/main" val="171142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12</a:t>
            </a:fld>
            <a:endParaRPr lang="en-GB"/>
          </a:p>
        </p:txBody>
      </p:sp>
    </p:spTree>
    <p:extLst>
      <p:ext uri="{BB962C8B-B14F-4D97-AF65-F5344CB8AC3E}">
        <p14:creationId xmlns:p14="http://schemas.microsoft.com/office/powerpoint/2010/main" val="48236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13</a:t>
            </a:fld>
            <a:endParaRPr lang="en-GB"/>
          </a:p>
        </p:txBody>
      </p:sp>
    </p:spTree>
    <p:extLst>
      <p:ext uri="{BB962C8B-B14F-4D97-AF65-F5344CB8AC3E}">
        <p14:creationId xmlns:p14="http://schemas.microsoft.com/office/powerpoint/2010/main" val="705567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14</a:t>
            </a:fld>
            <a:endParaRPr lang="en-GB"/>
          </a:p>
        </p:txBody>
      </p:sp>
    </p:spTree>
    <p:extLst>
      <p:ext uri="{BB962C8B-B14F-4D97-AF65-F5344CB8AC3E}">
        <p14:creationId xmlns:p14="http://schemas.microsoft.com/office/powerpoint/2010/main" val="379273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15</a:t>
            </a:fld>
            <a:endParaRPr lang="en-GB"/>
          </a:p>
        </p:txBody>
      </p:sp>
    </p:spTree>
    <p:extLst>
      <p:ext uri="{BB962C8B-B14F-4D97-AF65-F5344CB8AC3E}">
        <p14:creationId xmlns:p14="http://schemas.microsoft.com/office/powerpoint/2010/main" val="23876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16</a:t>
            </a:fld>
            <a:endParaRPr lang="en-GB"/>
          </a:p>
        </p:txBody>
      </p:sp>
    </p:spTree>
    <p:extLst>
      <p:ext uri="{BB962C8B-B14F-4D97-AF65-F5344CB8AC3E}">
        <p14:creationId xmlns:p14="http://schemas.microsoft.com/office/powerpoint/2010/main" val="26661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17</a:t>
            </a:fld>
            <a:endParaRPr lang="en-GB"/>
          </a:p>
        </p:txBody>
      </p:sp>
    </p:spTree>
    <p:extLst>
      <p:ext uri="{BB962C8B-B14F-4D97-AF65-F5344CB8AC3E}">
        <p14:creationId xmlns:p14="http://schemas.microsoft.com/office/powerpoint/2010/main" val="635523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Practising transitions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Practise number bonds to eight.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18</a:t>
            </a:fld>
            <a:endParaRPr lang="en-GB"/>
          </a:p>
        </p:txBody>
      </p:sp>
    </p:spTree>
    <p:extLst>
      <p:ext uri="{BB962C8B-B14F-4D97-AF65-F5344CB8AC3E}">
        <p14:creationId xmlns:p14="http://schemas.microsoft.com/office/powerpoint/2010/main" val="746247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related addition and subtraction facts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picture of the fish and discuss the question prompts. Represent the fish concretely using two different colours of cube.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could I write in my part-whole model to represent the two colours of fish? </a:t>
            </a:r>
          </a:p>
          <a:p>
            <a:pPr algn="l" rtl="0" fontAlgn="base"/>
            <a:r>
              <a:rPr lang="en-GB" sz="1200" b="0" i="0">
                <a:solidFill>
                  <a:srgbClr val="000000"/>
                </a:solidFill>
                <a:effectLst/>
                <a:latin typeface="Arial" panose="020B0604020202020204" pitchFamily="34" charset="0"/>
              </a:rPr>
              <a:t>Write ‘4’ and ‘3’ in the part-whole model on the slide.</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fish are there altogether? What addition equation could I write to show that?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Is there another addition equation I could write? </a:t>
            </a:r>
          </a:p>
          <a:p>
            <a:pPr algn="l" rtl="0" fontAlgn="base"/>
            <a:r>
              <a:rPr lang="en-GB" sz="1200" b="0" i="0">
                <a:solidFill>
                  <a:srgbClr val="000000"/>
                </a:solidFill>
                <a:effectLst/>
                <a:latin typeface="Arial" panose="020B0604020202020204" pitchFamily="34" charset="0"/>
              </a:rPr>
              <a:t>Write both equations (4 + 3 = 7 and 3 + 4 = 7). Record the whole in the part-whole model.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discuss subtraction equations. When discussing how many fish are purple, pupils may suggest the alternative subtraction equation (7 – 3 = 4). Emphasise that the correct equation is 7 – 4 = 3 because we start with the whole and subtract the number of yellow fish to find the number of purple. Repeat to show the number of yellow fish.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Explain that these are related addition and subtraction facts.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Why do you think we say they are related? What’s the same and what’s different?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3304918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related addition and subtraction facts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picture of the fish and discuss the question prompts. Represent the fish concretely using two different colours of cube.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could I write in my part-whole model to represent the two colours of fish? </a:t>
            </a:r>
          </a:p>
          <a:p>
            <a:pPr algn="l" rtl="0" fontAlgn="base"/>
            <a:r>
              <a:rPr lang="en-GB" sz="1200" b="0" i="0">
                <a:solidFill>
                  <a:srgbClr val="000000"/>
                </a:solidFill>
                <a:effectLst/>
                <a:latin typeface="Arial" panose="020B0604020202020204" pitchFamily="34" charset="0"/>
              </a:rPr>
              <a:t>Write ‘4’ and ‘3’ in the part-whole model on the slide.</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fish are there altogether? What addition equation could I write to show that?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Is there another addition equation I could write? </a:t>
            </a:r>
          </a:p>
          <a:p>
            <a:pPr algn="l" rtl="0" fontAlgn="base"/>
            <a:r>
              <a:rPr lang="en-GB" sz="1200" b="0" i="0">
                <a:solidFill>
                  <a:srgbClr val="000000"/>
                </a:solidFill>
                <a:effectLst/>
                <a:latin typeface="Arial" panose="020B0604020202020204" pitchFamily="34" charset="0"/>
              </a:rPr>
              <a:t>Write both equations (4 + 3 = 7 and 3 + 4 = 7). Record the whole in the part-whole model.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Use the next slide to discuss subtraction equations. When discussing how many fish are purple, pupils may suggest the alternative subtraction equation (7 – 3 = 4). Emphasise that the correct equation is 7 – 4 = 3 because we start with the whole and subtract the number of yellow fish to find the number of purple. Repeat to show the number of yellow fish.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Explain that these are related addition and subtraction facts.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Why do you think we say they are related? What’s the same and what’s different?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32327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Exploring related facts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1">
                <a:solidFill>
                  <a:srgbClr val="000000"/>
                </a:solidFill>
                <a:effectLst/>
                <a:latin typeface="Arial" panose="020B0604020202020204" pitchFamily="34" charset="0"/>
              </a:rPr>
              <a:t>Pupils have cubes in two different colours and both pages of the Task Sheet. They select a part-whole model and place cubes in two colours on the parts accordingly. Pupils take it in turns to identify the different addition and subtraction equations related to the part-whole model. </a:t>
            </a:r>
            <a:endParaRPr lang="en-GB" b="0" i="1">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136119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4</a:t>
            </a:fld>
            <a:endParaRPr lang="en-GB"/>
          </a:p>
        </p:txBody>
      </p:sp>
    </p:spTree>
    <p:extLst>
      <p:ext uri="{BB962C8B-B14F-4D97-AF65-F5344CB8AC3E}">
        <p14:creationId xmlns:p14="http://schemas.microsoft.com/office/powerpoint/2010/main" val="597038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Telling stories using related facts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dwarves are wearing a hat? </a:t>
            </a:r>
          </a:p>
          <a:p>
            <a:pPr algn="l" rtl="0" fontAlgn="base"/>
            <a:r>
              <a:rPr lang="en-GB" sz="1200" b="0" i="0">
                <a:solidFill>
                  <a:srgbClr val="000000"/>
                </a:solidFill>
                <a:effectLst/>
                <a:latin typeface="Arial" panose="020B0604020202020204" pitchFamily="34" charset="0"/>
              </a:rPr>
              <a:t>Write ‘5’ in one part of the first part-whole model, and place five cubes in one part of the second model. Say that five is a part.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dwarves are not wearing a hat?  </a:t>
            </a:r>
          </a:p>
          <a:p>
            <a:pPr algn="l" rtl="0" fontAlgn="base"/>
            <a:r>
              <a:rPr lang="en-GB" sz="1200" b="0" i="0">
                <a:solidFill>
                  <a:srgbClr val="000000"/>
                </a:solidFill>
                <a:effectLst/>
                <a:latin typeface="Arial" panose="020B0604020202020204" pitchFamily="34" charset="0"/>
              </a:rPr>
              <a:t>Write ‘2’ in the other part of the first part-whole model, and place two cubes of a different colour in the other part of the second model. Say that two is the other part.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many dwarves are there altogether? </a:t>
            </a:r>
          </a:p>
          <a:p>
            <a:pPr algn="l" rtl="0" fontAlgn="base"/>
            <a:r>
              <a:rPr lang="en-GB" sz="1200" b="0" i="0">
                <a:solidFill>
                  <a:srgbClr val="000000"/>
                </a:solidFill>
                <a:effectLst/>
                <a:latin typeface="Arial" panose="020B0604020202020204" pitchFamily="34" charset="0"/>
              </a:rPr>
              <a:t>Write ‘7’ as the whole in the first model. Combine the two colours of cube in the second model and count them all again to confirm that there are seven. Say that seven is the whole.  </a:t>
            </a:r>
            <a:endParaRPr lang="en-GB" b="0" i="0">
              <a:solidFill>
                <a:srgbClr val="000000"/>
              </a:solidFill>
              <a:effectLst/>
              <a:latin typeface="Segoe UI" panose="020B0502040204020203" pitchFamily="34" charset="0"/>
            </a:endParaRPr>
          </a:p>
          <a:p>
            <a:pPr algn="l" rtl="0" fontAlgn="base"/>
            <a:r>
              <a:rPr lang="en-GB" sz="1200" b="0" i="1">
                <a:solidFill>
                  <a:srgbClr val="000000"/>
                </a:solidFill>
                <a:effectLst/>
                <a:latin typeface="Arial" panose="020B0604020202020204" pitchFamily="34" charset="0"/>
              </a:rPr>
              <a:t>Discuss all the different addition and subtraction equations represented by the part-whole model. Record all four equations somewhere that will be visible to the pupils during the Independent Task. Model the Independent Task. </a:t>
            </a:r>
            <a:endParaRPr lang="en-GB" b="0" i="1">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3148601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a:t>
            </a:r>
            <a:r>
              <a:rPr lang="en-GB" sz="1200" b="1" i="1">
                <a:solidFill>
                  <a:srgbClr val="000000"/>
                </a:solidFill>
                <a:effectLst/>
                <a:latin typeface="Arial" panose="020B0604020202020204" pitchFamily="34" charset="0"/>
              </a:rPr>
              <a:t> Telling stories about related facts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All the number bonds to seven are represented in the image of the dwarves, e.g. dwarves wearing hats, dwarves with beards, etc. Pupils represent the dwarves using cubes on a part-whole model, discuss the different addition and subtraction stories related to the seven dwarves and complete the related equations.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Challenge can be provided in this task by removing the partially completed equations (or some information from them) and requiring pupils to write the equations independently.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Give pupils a set of related facts where some of the numbers have been switched arbitrarily and therefore the numbers do not balance. They identify and correct the mistakes.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544079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Addressing a misconception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example on the slide, which presents some incorrect ‘related’ facts, where the numbers within the equations have been arbitrarily switched around, without thinking about part-whole relationships. Discuss and correct.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27</a:t>
            </a:fld>
            <a:endParaRPr lang="en-GB"/>
          </a:p>
        </p:txBody>
      </p:sp>
    </p:spTree>
    <p:extLst>
      <p:ext uri="{BB962C8B-B14F-4D97-AF65-F5344CB8AC3E}">
        <p14:creationId xmlns:p14="http://schemas.microsoft.com/office/powerpoint/2010/main" val="822250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30</a:t>
            </a:fld>
            <a:endParaRPr lang="en-GB"/>
          </a:p>
        </p:txBody>
      </p:sp>
    </p:spTree>
    <p:extLst>
      <p:ext uri="{BB962C8B-B14F-4D97-AF65-F5344CB8AC3E}">
        <p14:creationId xmlns:p14="http://schemas.microsoft.com/office/powerpoint/2010/main" val="4179077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5</a:t>
            </a:fld>
            <a:endParaRPr lang="en-GB"/>
          </a:p>
        </p:txBody>
      </p:sp>
    </p:spTree>
    <p:extLst>
      <p:ext uri="{BB962C8B-B14F-4D97-AF65-F5344CB8AC3E}">
        <p14:creationId xmlns:p14="http://schemas.microsoft.com/office/powerpoint/2010/main" val="2526934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6</a:t>
            </a:fld>
            <a:endParaRPr lang="en-GB"/>
          </a:p>
        </p:txBody>
      </p:sp>
    </p:spTree>
    <p:extLst>
      <p:ext uri="{BB962C8B-B14F-4D97-AF65-F5344CB8AC3E}">
        <p14:creationId xmlns:p14="http://schemas.microsoft.com/office/powerpoint/2010/main" val="2944239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7</a:t>
            </a:fld>
            <a:endParaRPr lang="en-GB"/>
          </a:p>
        </p:txBody>
      </p:sp>
    </p:spTree>
    <p:extLst>
      <p:ext uri="{BB962C8B-B14F-4D97-AF65-F5344CB8AC3E}">
        <p14:creationId xmlns:p14="http://schemas.microsoft.com/office/powerpoint/2010/main" val="2672885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8</a:t>
            </a:fld>
            <a:endParaRPr lang="en-GB"/>
          </a:p>
        </p:txBody>
      </p:sp>
    </p:spTree>
    <p:extLst>
      <p:ext uri="{BB962C8B-B14F-4D97-AF65-F5344CB8AC3E}">
        <p14:creationId xmlns:p14="http://schemas.microsoft.com/office/powerpoint/2010/main" val="2189558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9</a:t>
            </a:fld>
            <a:endParaRPr lang="en-GB"/>
          </a:p>
        </p:txBody>
      </p:sp>
    </p:spTree>
    <p:extLst>
      <p:ext uri="{BB962C8B-B14F-4D97-AF65-F5344CB8AC3E}">
        <p14:creationId xmlns:p14="http://schemas.microsoft.com/office/powerpoint/2010/main" val="400445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10</a:t>
            </a:fld>
            <a:endParaRPr lang="en-GB"/>
          </a:p>
        </p:txBody>
      </p:sp>
    </p:spTree>
    <p:extLst>
      <p:ext uri="{BB962C8B-B14F-4D97-AF65-F5344CB8AC3E}">
        <p14:creationId xmlns:p14="http://schemas.microsoft.com/office/powerpoint/2010/main" val="305632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67C848-B3D8-4B0E-B0E5-DB6451482E78}" type="slidenum">
              <a:rPr lang="en-GB"/>
              <a:t>11</a:t>
            </a:fld>
            <a:endParaRPr lang="en-GB"/>
          </a:p>
        </p:txBody>
      </p:sp>
    </p:spTree>
    <p:extLst>
      <p:ext uri="{BB962C8B-B14F-4D97-AF65-F5344CB8AC3E}">
        <p14:creationId xmlns:p14="http://schemas.microsoft.com/office/powerpoint/2010/main" val="568401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794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42989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6845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7091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0115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2210161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10238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3681638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0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171557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40356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58921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85698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2546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1060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11972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77164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6636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01/10/2025</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7648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01/10/2025</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4666959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customXml" Target="../ink/ink9.xml"/><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14.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s://www.youtube.com/watch?v=AMLRFww0qJg" TargetMode="Externa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customXml" Target="../ink/ink1.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3.jpe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customXml" Target="../ink/ink3.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5"/>
                </a:solidFill>
                <a:latin typeface="Sassoon Primary"/>
              </a:rPr>
              <a:t>W</a:t>
            </a:r>
            <a:r>
              <a:rPr lang="en-GB">
                <a:latin typeface="Sassoon Primary"/>
              </a:rPr>
              <a:t>ednesday 1st</a:t>
            </a:r>
            <a:r>
              <a:rPr lang="en-GB" sz="4000" baseline="30000">
                <a:latin typeface="Sassoon Primary"/>
              </a:rPr>
              <a:t>th</a:t>
            </a:r>
            <a:r>
              <a:rPr lang="en-GB">
                <a:latin typeface="Sassoon Primary"/>
              </a:rPr>
              <a:t> </a:t>
            </a:r>
            <a:r>
              <a:rPr lang="en-GB" dirty="0">
                <a:solidFill>
                  <a:schemeClr val="accent5"/>
                </a:solidFill>
                <a:latin typeface="Sassoon Primary"/>
              </a:rPr>
              <a:t>O</a:t>
            </a:r>
            <a:r>
              <a:rPr lang="en-GB">
                <a:latin typeface="Sassoon Primary"/>
              </a:rPr>
              <a:t>ctober 2025</a:t>
            </a:r>
          </a:p>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pic>
        <p:nvPicPr>
          <p:cNvPr id="2" name="Picture 1" descr="A green and white rectangle with black text&#10;&#10;Description automatically generated">
            <a:extLst>
              <a:ext uri="{FF2B5EF4-FFF2-40B4-BE49-F238E27FC236}">
                <a16:creationId xmlns:a16="http://schemas.microsoft.com/office/drawing/2014/main" id="{498738C5-C7B2-CDA7-F98E-ED95D20C517E}"/>
              </a:ext>
            </a:extLst>
          </p:cNvPr>
          <p:cNvPicPr>
            <a:picLocks noChangeAspect="1"/>
          </p:cNvPicPr>
          <p:nvPr/>
        </p:nvPicPr>
        <p:blipFill>
          <a:blip r:embed="rId5"/>
          <a:stretch>
            <a:fillRect/>
          </a:stretch>
        </p:blipFill>
        <p:spPr>
          <a:xfrm>
            <a:off x="410605" y="4241199"/>
            <a:ext cx="3286125" cy="2219325"/>
          </a:xfrm>
          <a:prstGeom prst="rect">
            <a:avLst/>
          </a:prstGeom>
        </p:spPr>
      </p:pic>
      <p:pic>
        <p:nvPicPr>
          <p:cNvPr id="3" name="Picture 2" descr="A purple and white rectangular object with black text&#10;&#10;Description automatically generated">
            <a:extLst>
              <a:ext uri="{FF2B5EF4-FFF2-40B4-BE49-F238E27FC236}">
                <a16:creationId xmlns:a16="http://schemas.microsoft.com/office/drawing/2014/main" id="{53AE8747-B7EC-6236-9805-C2DCD1595DC5}"/>
              </a:ext>
            </a:extLst>
          </p:cNvPr>
          <p:cNvPicPr>
            <a:picLocks noChangeAspect="1"/>
          </p:cNvPicPr>
          <p:nvPr/>
        </p:nvPicPr>
        <p:blipFill>
          <a:blip r:embed="rId6"/>
          <a:stretch>
            <a:fillRect/>
          </a:stretch>
        </p:blipFill>
        <p:spPr>
          <a:xfrm>
            <a:off x="553480" y="1686182"/>
            <a:ext cx="3276600" cy="2219325"/>
          </a:xfrm>
          <a:prstGeom prst="rect">
            <a:avLst/>
          </a:prstGeom>
        </p:spPr>
      </p:pic>
      <p:pic>
        <p:nvPicPr>
          <p:cNvPr id="5" name="Picture 4" descr="A green and white tag with black letters&#10;&#10;Description automatically generated">
            <a:extLst>
              <a:ext uri="{FF2B5EF4-FFF2-40B4-BE49-F238E27FC236}">
                <a16:creationId xmlns:a16="http://schemas.microsoft.com/office/drawing/2014/main" id="{9856C96C-C739-45BE-3784-CCE3CD2D8158}"/>
              </a:ext>
            </a:extLst>
          </p:cNvPr>
          <p:cNvPicPr>
            <a:picLocks noChangeAspect="1"/>
          </p:cNvPicPr>
          <p:nvPr/>
        </p:nvPicPr>
        <p:blipFill>
          <a:blip r:embed="rId7"/>
          <a:stretch>
            <a:fillRect/>
          </a:stretch>
        </p:blipFill>
        <p:spPr>
          <a:xfrm>
            <a:off x="4094463" y="4238624"/>
            <a:ext cx="3095625" cy="2124075"/>
          </a:xfrm>
          <a:prstGeom prst="rect">
            <a:avLst/>
          </a:prstGeom>
        </p:spPr>
      </p:pic>
      <p:pic>
        <p:nvPicPr>
          <p:cNvPr id="7" name="Picture 6" descr="A green and white rectangle with black text&#10;&#10;Description automatically generated">
            <a:extLst>
              <a:ext uri="{FF2B5EF4-FFF2-40B4-BE49-F238E27FC236}">
                <a16:creationId xmlns:a16="http://schemas.microsoft.com/office/drawing/2014/main" id="{1E7E0A7A-C55E-33E2-4459-29384B54162F}"/>
              </a:ext>
            </a:extLst>
          </p:cNvPr>
          <p:cNvPicPr>
            <a:picLocks noChangeAspect="1"/>
          </p:cNvPicPr>
          <p:nvPr/>
        </p:nvPicPr>
        <p:blipFill>
          <a:blip r:embed="rId8"/>
          <a:stretch>
            <a:fillRect/>
          </a:stretch>
        </p:blipFill>
        <p:spPr>
          <a:xfrm>
            <a:off x="4144663" y="1735095"/>
            <a:ext cx="2990850" cy="2238375"/>
          </a:xfrm>
          <a:prstGeom prst="rect">
            <a:avLst/>
          </a:prstGeom>
        </p:spPr>
      </p:pic>
      <p:pic>
        <p:nvPicPr>
          <p:cNvPr id="9" name="Picture 8" descr="A green and white rectangular sign with black text&#10;&#10;Description automatically generated">
            <a:extLst>
              <a:ext uri="{FF2B5EF4-FFF2-40B4-BE49-F238E27FC236}">
                <a16:creationId xmlns:a16="http://schemas.microsoft.com/office/drawing/2014/main" id="{51BE185A-1D3C-7775-CE34-C5B035531FA9}"/>
              </a:ext>
            </a:extLst>
          </p:cNvPr>
          <p:cNvPicPr>
            <a:picLocks noChangeAspect="1"/>
          </p:cNvPicPr>
          <p:nvPr/>
        </p:nvPicPr>
        <p:blipFill>
          <a:blip r:embed="rId9"/>
          <a:stretch>
            <a:fillRect/>
          </a:stretch>
        </p:blipFill>
        <p:spPr>
          <a:xfrm>
            <a:off x="7529899" y="1706132"/>
            <a:ext cx="3289987" cy="2251248"/>
          </a:xfrm>
          <a:prstGeom prst="rect">
            <a:avLst/>
          </a:prstGeom>
        </p:spPr>
      </p:pic>
      <p:pic>
        <p:nvPicPr>
          <p:cNvPr id="10" name="Picture 9" descr="A green and white rectangle with black text&#10;&#10;Description automatically generated">
            <a:extLst>
              <a:ext uri="{FF2B5EF4-FFF2-40B4-BE49-F238E27FC236}">
                <a16:creationId xmlns:a16="http://schemas.microsoft.com/office/drawing/2014/main" id="{561A0861-05EB-9C57-B468-DA7A509B07C5}"/>
              </a:ext>
            </a:extLst>
          </p:cNvPr>
          <p:cNvPicPr>
            <a:picLocks noChangeAspect="1"/>
          </p:cNvPicPr>
          <p:nvPr/>
        </p:nvPicPr>
        <p:blipFill>
          <a:blip r:embed="rId10"/>
          <a:stretch>
            <a:fillRect/>
          </a:stretch>
        </p:blipFill>
        <p:spPr>
          <a:xfrm>
            <a:off x="7532988" y="4233991"/>
            <a:ext cx="3108754" cy="2210314"/>
          </a:xfrm>
          <a:prstGeom prst="rect">
            <a:avLst/>
          </a:prstGeom>
        </p:spPr>
      </p:pic>
      <p:sp>
        <p:nvSpPr>
          <p:cNvPr id="11" name="TextBox 10">
            <a:extLst>
              <a:ext uri="{FF2B5EF4-FFF2-40B4-BE49-F238E27FC236}">
                <a16:creationId xmlns:a16="http://schemas.microsoft.com/office/drawing/2014/main" id="{88C48F71-9A38-C151-0FAE-5412BEDA2830}"/>
              </a:ext>
            </a:extLst>
          </p:cNvPr>
          <p:cNvSpPr txBox="1"/>
          <p:nvPr/>
        </p:nvSpPr>
        <p:spPr>
          <a:xfrm>
            <a:off x="1200706" y="5244464"/>
            <a:ext cx="1987375"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latin typeface="Sassoon Primary"/>
              </a:rPr>
              <a:t>says</a:t>
            </a:r>
          </a:p>
        </p:txBody>
      </p:sp>
    </p:spTree>
    <p:extLst>
      <p:ext uri="{BB962C8B-B14F-4D97-AF65-F5344CB8AC3E}">
        <p14:creationId xmlns:p14="http://schemas.microsoft.com/office/powerpoint/2010/main" val="232342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pic>
        <p:nvPicPr>
          <p:cNvPr id="3" name="Picture 2" descr="A calendar with a purple border and black letters&#10;&#10;Description automatically generated">
            <a:extLst>
              <a:ext uri="{FF2B5EF4-FFF2-40B4-BE49-F238E27FC236}">
                <a16:creationId xmlns:a16="http://schemas.microsoft.com/office/drawing/2014/main" id="{93E6B340-66FA-0F57-652E-635E6B765080}"/>
              </a:ext>
            </a:extLst>
          </p:cNvPr>
          <p:cNvPicPr>
            <a:picLocks noChangeAspect="1"/>
          </p:cNvPicPr>
          <p:nvPr/>
        </p:nvPicPr>
        <p:blipFill>
          <a:blip r:embed="rId5"/>
          <a:stretch>
            <a:fillRect/>
          </a:stretch>
        </p:blipFill>
        <p:spPr>
          <a:xfrm>
            <a:off x="887240" y="1104900"/>
            <a:ext cx="4084680" cy="5544065"/>
          </a:xfrm>
          <a:prstGeom prst="rect">
            <a:avLst/>
          </a:prstGeom>
        </p:spPr>
      </p:pic>
      <p:pic>
        <p:nvPicPr>
          <p:cNvPr id="5" name="Picture 4" descr="A purple and white card with black letters&#10;&#10;Description automatically generated">
            <a:extLst>
              <a:ext uri="{FF2B5EF4-FFF2-40B4-BE49-F238E27FC236}">
                <a16:creationId xmlns:a16="http://schemas.microsoft.com/office/drawing/2014/main" id="{03D2F144-F76B-F06B-DBF3-C5E494C407AF}"/>
              </a:ext>
            </a:extLst>
          </p:cNvPr>
          <p:cNvPicPr>
            <a:picLocks noChangeAspect="1"/>
          </p:cNvPicPr>
          <p:nvPr/>
        </p:nvPicPr>
        <p:blipFill>
          <a:blip r:embed="rId6"/>
          <a:stretch>
            <a:fillRect/>
          </a:stretch>
        </p:blipFill>
        <p:spPr>
          <a:xfrm>
            <a:off x="5353178" y="1104900"/>
            <a:ext cx="3895211" cy="5533768"/>
          </a:xfrm>
          <a:prstGeom prst="rect">
            <a:avLst/>
          </a:prstGeom>
        </p:spPr>
      </p:pic>
    </p:spTree>
    <p:extLst>
      <p:ext uri="{BB962C8B-B14F-4D97-AF65-F5344CB8AC3E}">
        <p14:creationId xmlns:p14="http://schemas.microsoft.com/office/powerpoint/2010/main" val="38482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3" name="TextBox 2">
            <a:extLst>
              <a:ext uri="{FF2B5EF4-FFF2-40B4-BE49-F238E27FC236}">
                <a16:creationId xmlns:a16="http://schemas.microsoft.com/office/drawing/2014/main" id="{43BCEE12-1DA7-A69C-AF8B-A7D30B56A446}"/>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b-</a:t>
            </a:r>
            <a:r>
              <a:rPr lang="en-US" sz="9600" b="1" u="sng">
                <a:latin typeface="Sassoon Primary"/>
              </a:rPr>
              <a:t>oy</a:t>
            </a:r>
          </a:p>
        </p:txBody>
      </p:sp>
    </p:spTree>
    <p:extLst>
      <p:ext uri="{BB962C8B-B14F-4D97-AF65-F5344CB8AC3E}">
        <p14:creationId xmlns:p14="http://schemas.microsoft.com/office/powerpoint/2010/main" val="264441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3" name="TextBox 2">
            <a:extLst>
              <a:ext uri="{FF2B5EF4-FFF2-40B4-BE49-F238E27FC236}">
                <a16:creationId xmlns:a16="http://schemas.microsoft.com/office/drawing/2014/main" id="{43BCEE12-1DA7-A69C-AF8B-A7D30B56A446}"/>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t-</a:t>
            </a:r>
            <a:r>
              <a:rPr lang="en-US" sz="9600" b="1" u="sng">
                <a:latin typeface="Sassoon Primary"/>
              </a:rPr>
              <a:t>oy</a:t>
            </a:r>
          </a:p>
        </p:txBody>
      </p:sp>
    </p:spTree>
    <p:extLst>
      <p:ext uri="{BB962C8B-B14F-4D97-AF65-F5344CB8AC3E}">
        <p14:creationId xmlns:p14="http://schemas.microsoft.com/office/powerpoint/2010/main" val="959607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3" name="TextBox 2">
            <a:extLst>
              <a:ext uri="{FF2B5EF4-FFF2-40B4-BE49-F238E27FC236}">
                <a16:creationId xmlns:a16="http://schemas.microsoft.com/office/drawing/2014/main" id="{43BCEE12-1DA7-A69C-AF8B-A7D30B56A446}"/>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a-</a:t>
            </a:r>
            <a:r>
              <a:rPr lang="en-US" sz="9600" b="1" err="1">
                <a:latin typeface="Sassoon Primary"/>
              </a:rPr>
              <a:t>nn</a:t>
            </a:r>
            <a:r>
              <a:rPr lang="en-US" sz="9600" b="1">
                <a:latin typeface="Sassoon Primary"/>
              </a:rPr>
              <a:t>-</a:t>
            </a:r>
            <a:r>
              <a:rPr lang="en-US" sz="9600" b="1" u="sng">
                <a:latin typeface="Sassoon Primary"/>
              </a:rPr>
              <a:t>oy</a:t>
            </a:r>
          </a:p>
        </p:txBody>
      </p:sp>
    </p:spTree>
    <p:extLst>
      <p:ext uri="{BB962C8B-B14F-4D97-AF65-F5344CB8AC3E}">
        <p14:creationId xmlns:p14="http://schemas.microsoft.com/office/powerpoint/2010/main" val="281084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3" name="TextBox 2">
            <a:extLst>
              <a:ext uri="{FF2B5EF4-FFF2-40B4-BE49-F238E27FC236}">
                <a16:creationId xmlns:a16="http://schemas.microsoft.com/office/drawing/2014/main" id="{43BCEE12-1DA7-A69C-AF8B-A7D30B56A446}"/>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e-n-j-</a:t>
            </a:r>
            <a:r>
              <a:rPr lang="en-US" sz="9600" b="1" u="sng">
                <a:latin typeface="Sassoon Primary"/>
              </a:rPr>
              <a:t>oy</a:t>
            </a:r>
          </a:p>
        </p:txBody>
      </p:sp>
    </p:spTree>
    <p:extLst>
      <p:ext uri="{BB962C8B-B14F-4D97-AF65-F5344CB8AC3E}">
        <p14:creationId xmlns:p14="http://schemas.microsoft.com/office/powerpoint/2010/main" val="1275103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3675118" y="1091149"/>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Sassoon Primary"/>
              </a:rPr>
              <a:t>Now let's read this sentence!</a:t>
            </a:r>
            <a:r>
              <a:rPr lang="en-GB">
                <a:latin typeface="Sassoon Primary"/>
              </a:rPr>
              <a:t>​</a:t>
            </a:r>
            <a:endParaRPr lang="en-GB"/>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pic>
        <p:nvPicPr>
          <p:cNvPr id="9" name="Picture 8" descr="A close-up of a text&#10;&#10;Description automatically generated">
            <a:extLst>
              <a:ext uri="{FF2B5EF4-FFF2-40B4-BE49-F238E27FC236}">
                <a16:creationId xmlns:a16="http://schemas.microsoft.com/office/drawing/2014/main" id="{CE666A08-5D3B-7A20-90ED-0373098EC8C9}"/>
              </a:ext>
            </a:extLst>
          </p:cNvPr>
          <p:cNvPicPr>
            <a:picLocks noChangeAspect="1"/>
          </p:cNvPicPr>
          <p:nvPr/>
        </p:nvPicPr>
        <p:blipFill>
          <a:blip r:embed="rId5"/>
          <a:stretch>
            <a:fillRect/>
          </a:stretch>
        </p:blipFill>
        <p:spPr>
          <a:xfrm>
            <a:off x="416396" y="2252919"/>
            <a:ext cx="10906125" cy="3629025"/>
          </a:xfrm>
          <a:prstGeom prst="rect">
            <a:avLst/>
          </a:prstGeom>
        </p:spPr>
      </p:pic>
    </p:spTree>
    <p:extLst>
      <p:ext uri="{BB962C8B-B14F-4D97-AF65-F5344CB8AC3E}">
        <p14:creationId xmlns:p14="http://schemas.microsoft.com/office/powerpoint/2010/main" val="293028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3" name="Content Placeholder 2">
            <a:extLst>
              <a:ext uri="{FF2B5EF4-FFF2-40B4-BE49-F238E27FC236}">
                <a16:creationId xmlns:a16="http://schemas.microsoft.com/office/drawing/2014/main" id="{C2E9292A-9A10-FA93-C881-4560D0847056}"/>
              </a:ext>
            </a:extLst>
          </p:cNvPr>
          <p:cNvSpPr txBox="1">
            <a:spLocks/>
          </p:cNvSpPr>
          <p:nvPr/>
        </p:nvSpPr>
        <p:spPr>
          <a:xfrm>
            <a:off x="9450472" y="1213463"/>
            <a:ext cx="6055627" cy="1502339"/>
          </a:xfrm>
          <a:prstGeom prst="rect">
            <a:avLst/>
          </a:prstGeom>
        </p:spPr>
        <p:txBody>
          <a:bodyPr vert="horz" lIns="91440" tIns="45720" rIns="91440" bIns="45720" rtlCol="0" anchor="t">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000" b="1">
                <a:latin typeface="Sassoon Primary"/>
                <a:cs typeface="Calibri" panose="020F0502020204030204"/>
              </a:rPr>
              <a:t>like</a:t>
            </a:r>
          </a:p>
        </p:txBody>
      </p:sp>
      <p:pic>
        <p:nvPicPr>
          <p:cNvPr id="11" name="Picture 10">
            <a:extLst>
              <a:ext uri="{FF2B5EF4-FFF2-40B4-BE49-F238E27FC236}">
                <a16:creationId xmlns:a16="http://schemas.microsoft.com/office/drawing/2014/main" id="{DF5FB899-DA22-C8F3-0288-07BF1586CFC1}"/>
              </a:ext>
            </a:extLst>
          </p:cNvPr>
          <p:cNvPicPr>
            <a:picLocks noChangeAspect="1"/>
          </p:cNvPicPr>
          <p:nvPr/>
        </p:nvPicPr>
        <p:blipFill rotWithShape="1">
          <a:blip r:embed="rId3"/>
          <a:srcRect r="3328"/>
          <a:stretch/>
        </p:blipFill>
        <p:spPr>
          <a:xfrm>
            <a:off x="7205566" y="1525365"/>
            <a:ext cx="1686131" cy="115666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3" name="TextBox 12">
            <a:extLst>
              <a:ext uri="{FF2B5EF4-FFF2-40B4-BE49-F238E27FC236}">
                <a16:creationId xmlns:a16="http://schemas.microsoft.com/office/drawing/2014/main" id="{191D0374-9E97-BBE8-6397-72F9DF238F5D}"/>
              </a:ext>
            </a:extLst>
          </p:cNvPr>
          <p:cNvSpPr txBox="1"/>
          <p:nvPr/>
        </p:nvSpPr>
        <p:spPr>
          <a:xfrm>
            <a:off x="8361763" y="1421701"/>
            <a:ext cx="846667" cy="584775"/>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Sassoon Primary"/>
                <a:cs typeface="Calibri"/>
              </a:rPr>
              <a:t>tricky word</a:t>
            </a:r>
            <a:endParaRPr lang="en-GB" sz="1600">
              <a:latin typeface="Sassoon Primary"/>
            </a:endParaRPr>
          </a:p>
        </p:txBody>
      </p:sp>
      <p:sp>
        <p:nvSpPr>
          <p:cNvPr id="9" name="TextBox 8">
            <a:extLst>
              <a:ext uri="{FF2B5EF4-FFF2-40B4-BE49-F238E27FC236}">
                <a16:creationId xmlns:a16="http://schemas.microsoft.com/office/drawing/2014/main" id="{83E834C7-6790-3DBF-3AB9-39BA65CAD7FA}"/>
              </a:ext>
            </a:extLst>
          </p:cNvPr>
          <p:cNvSpPr txBox="1"/>
          <p:nvPr/>
        </p:nvSpPr>
        <p:spPr>
          <a:xfrm>
            <a:off x="1985071" y="4016079"/>
            <a:ext cx="972880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600">
                <a:latin typeface="Sassoon Primary"/>
                <a:cs typeface="Calibri"/>
              </a:rPr>
              <a:t>boy      joy</a:t>
            </a:r>
            <a:endParaRPr lang="en-US" sz="9600"/>
          </a:p>
        </p:txBody>
      </p:sp>
      <p:sp>
        <p:nvSpPr>
          <p:cNvPr id="10" name="TextBox 11">
            <a:extLst>
              <a:ext uri="{FF2B5EF4-FFF2-40B4-BE49-F238E27FC236}">
                <a16:creationId xmlns:a16="http://schemas.microsoft.com/office/drawing/2014/main" id="{FE2E7F61-EBD3-04F1-2AEF-88418F10B481}"/>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12" name="TextBox 11">
            <a:extLst>
              <a:ext uri="{FF2B5EF4-FFF2-40B4-BE49-F238E27FC236}">
                <a16:creationId xmlns:a16="http://schemas.microsoft.com/office/drawing/2014/main" id="{37FE6E92-E840-9394-243A-0C6AE1B4A074}"/>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dirty="0">
                <a:latin typeface="Sassoon Primary"/>
              </a:rPr>
              <a:t>ednesday 1st </a:t>
            </a:r>
            <a:r>
              <a:rPr lang="en-US" sz="2800" u="sng" dirty="0">
                <a:solidFill>
                  <a:schemeClr val="accent5"/>
                </a:solidFill>
                <a:latin typeface="Sassoon Primary"/>
              </a:rPr>
              <a:t>O</a:t>
            </a:r>
            <a:r>
              <a:rPr lang="en-US" sz="2800" u="sng" dirty="0">
                <a:latin typeface="Sassoon Primary"/>
              </a:rPr>
              <a:t>ctober 2025</a:t>
            </a:r>
            <a:endParaRPr lang="en-US" dirty="0"/>
          </a:p>
        </p:txBody>
      </p:sp>
    </p:spTree>
    <p:extLst>
      <p:ext uri="{BB962C8B-B14F-4D97-AF65-F5344CB8AC3E}">
        <p14:creationId xmlns:p14="http://schemas.microsoft.com/office/powerpoint/2010/main" val="2693431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in 3 - </a:t>
            </a:r>
            <a:r>
              <a:rPr lang="en-US" dirty="0" err="1"/>
              <a:t>Practise</a:t>
            </a:r>
            <a:r>
              <a:rPr lang="en-US" dirty="0"/>
              <a:t> number bonds to eight</a:t>
            </a:r>
          </a:p>
        </p:txBody>
      </p:sp>
      <p:sp>
        <p:nvSpPr>
          <p:cNvPr id="4" name="Text Placeholder 3"/>
          <p:cNvSpPr>
            <a:spLocks noGrp="1"/>
          </p:cNvSpPr>
          <p:nvPr>
            <p:ph type="body" sz="quarter" idx="10"/>
          </p:nvPr>
        </p:nvSpPr>
        <p:spPr>
          <a:xfrm>
            <a:off x="483099" y="1380953"/>
            <a:ext cx="10606088" cy="523220"/>
          </a:xfrm>
        </p:spPr>
        <p:txBody>
          <a:bodyPr/>
          <a:lstStyle/>
          <a:p>
            <a:r>
              <a:rPr lang="en-GB" sz="2800" dirty="0"/>
              <a:t>How can we make eight?</a:t>
            </a:r>
          </a:p>
        </p:txBody>
      </p:sp>
      <p:sp>
        <p:nvSpPr>
          <p:cNvPr id="69" name="Speech Bubble: Rectangle 68">
            <a:extLst>
              <a:ext uri="{FF2B5EF4-FFF2-40B4-BE49-F238E27FC236}">
                <a16:creationId xmlns:a16="http://schemas.microsoft.com/office/drawing/2014/main" id="{5855DF50-8679-7BF1-8E61-6B0F248E7BEB}"/>
              </a:ext>
            </a:extLst>
          </p:cNvPr>
          <p:cNvSpPr/>
          <p:nvPr/>
        </p:nvSpPr>
        <p:spPr>
          <a:xfrm>
            <a:off x="6921661" y="4791295"/>
            <a:ext cx="3411242" cy="1819624"/>
          </a:xfrm>
          <a:prstGeom prst="wedgeRectCallout">
            <a:avLst>
              <a:gd name="adj1" fmla="val 67159"/>
              <a:gd name="adj2" fmla="val 2801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Eight plus zero is equal to eight. </a:t>
            </a:r>
          </a:p>
          <a:p>
            <a:pPr algn="ctr"/>
            <a:r>
              <a:rPr lang="en-GB" sz="2400">
                <a:solidFill>
                  <a:schemeClr val="tx1"/>
                </a:solidFill>
                <a:latin typeface="Century Gothic" panose="020B0502020202020204" pitchFamily="34" charset="0"/>
              </a:rPr>
              <a:t>One plus seven is equal to eight …</a:t>
            </a:r>
          </a:p>
        </p:txBody>
      </p:sp>
      <p:cxnSp>
        <p:nvCxnSpPr>
          <p:cNvPr id="88" name="Straight Connector 87">
            <a:extLst>
              <a:ext uri="{FF2B5EF4-FFF2-40B4-BE49-F238E27FC236}">
                <a16:creationId xmlns:a16="http://schemas.microsoft.com/office/drawing/2014/main" id="{CDBD57CF-4BA8-9FFF-6830-04ABADDD0E1C}"/>
              </a:ext>
            </a:extLst>
          </p:cNvPr>
          <p:cNvCxnSpPr>
            <a:cxnSpLocks/>
          </p:cNvCxnSpPr>
          <p:nvPr/>
        </p:nvCxnSpPr>
        <p:spPr>
          <a:xfrm>
            <a:off x="483099" y="2154476"/>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5C3FF106-BD7A-5061-1ED4-13DC3735344E}"/>
              </a:ext>
            </a:extLst>
          </p:cNvPr>
          <p:cNvGrpSpPr>
            <a:grpSpLocks/>
          </p:cNvGrpSpPr>
          <p:nvPr/>
        </p:nvGrpSpPr>
        <p:grpSpPr>
          <a:xfrm>
            <a:off x="1169108" y="1994067"/>
            <a:ext cx="296587" cy="307819"/>
            <a:chOff x="586830" y="4927613"/>
            <a:chExt cx="280800" cy="295200"/>
          </a:xfrm>
        </p:grpSpPr>
        <p:pic>
          <p:nvPicPr>
            <p:cNvPr id="90" name="Google Shape;699;p26">
              <a:extLst>
                <a:ext uri="{FF2B5EF4-FFF2-40B4-BE49-F238E27FC236}">
                  <a16:creationId xmlns:a16="http://schemas.microsoft.com/office/drawing/2014/main" id="{9EEB7BEF-B1AE-2680-9175-B0D0A68DD93B}"/>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96" name="Oval 95">
              <a:extLst>
                <a:ext uri="{FF2B5EF4-FFF2-40B4-BE49-F238E27FC236}">
                  <a16:creationId xmlns:a16="http://schemas.microsoft.com/office/drawing/2014/main" id="{4B4CDED9-B75D-885F-1CA3-5C1DEBCA6B2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8" name="Group 97">
            <a:extLst>
              <a:ext uri="{FF2B5EF4-FFF2-40B4-BE49-F238E27FC236}">
                <a16:creationId xmlns:a16="http://schemas.microsoft.com/office/drawing/2014/main" id="{40AFA1FF-F281-2D3E-3DDA-5918D50FDF5D}"/>
              </a:ext>
            </a:extLst>
          </p:cNvPr>
          <p:cNvGrpSpPr>
            <a:grpSpLocks/>
          </p:cNvGrpSpPr>
          <p:nvPr/>
        </p:nvGrpSpPr>
        <p:grpSpPr>
          <a:xfrm>
            <a:off x="875021" y="1994067"/>
            <a:ext cx="296587" cy="307819"/>
            <a:chOff x="586830" y="4927613"/>
            <a:chExt cx="280800" cy="295200"/>
          </a:xfrm>
        </p:grpSpPr>
        <p:pic>
          <p:nvPicPr>
            <p:cNvPr id="99" name="Google Shape;699;p26">
              <a:extLst>
                <a:ext uri="{FF2B5EF4-FFF2-40B4-BE49-F238E27FC236}">
                  <a16:creationId xmlns:a16="http://schemas.microsoft.com/office/drawing/2014/main" id="{1490A5DF-0C1C-F2BE-8887-CC2A2964AE42}"/>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100" name="Oval 99">
              <a:extLst>
                <a:ext uri="{FF2B5EF4-FFF2-40B4-BE49-F238E27FC236}">
                  <a16:creationId xmlns:a16="http://schemas.microsoft.com/office/drawing/2014/main" id="{098CB187-DD9C-9BA2-54E0-D25D45CEAFE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up 100">
            <a:extLst>
              <a:ext uri="{FF2B5EF4-FFF2-40B4-BE49-F238E27FC236}">
                <a16:creationId xmlns:a16="http://schemas.microsoft.com/office/drawing/2014/main" id="{0AA72101-5CD6-50A4-7AD9-76086C9BCB6E}"/>
              </a:ext>
            </a:extLst>
          </p:cNvPr>
          <p:cNvGrpSpPr>
            <a:grpSpLocks/>
          </p:cNvGrpSpPr>
          <p:nvPr/>
        </p:nvGrpSpPr>
        <p:grpSpPr>
          <a:xfrm>
            <a:off x="1463195" y="1994067"/>
            <a:ext cx="296587" cy="307819"/>
            <a:chOff x="586830" y="4927613"/>
            <a:chExt cx="280800" cy="295200"/>
          </a:xfrm>
        </p:grpSpPr>
        <p:pic>
          <p:nvPicPr>
            <p:cNvPr id="102" name="Google Shape;699;p26">
              <a:extLst>
                <a:ext uri="{FF2B5EF4-FFF2-40B4-BE49-F238E27FC236}">
                  <a16:creationId xmlns:a16="http://schemas.microsoft.com/office/drawing/2014/main" id="{4DB437D3-62EC-9B34-B4B6-3DB5C781C4AD}"/>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103" name="Oval 102">
              <a:extLst>
                <a:ext uri="{FF2B5EF4-FFF2-40B4-BE49-F238E27FC236}">
                  <a16:creationId xmlns:a16="http://schemas.microsoft.com/office/drawing/2014/main" id="{BF55C97E-E2F5-C554-8229-D941137C7D9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4" name="Group 103">
            <a:extLst>
              <a:ext uri="{FF2B5EF4-FFF2-40B4-BE49-F238E27FC236}">
                <a16:creationId xmlns:a16="http://schemas.microsoft.com/office/drawing/2014/main" id="{5206D8EB-FEDB-0E36-3F96-FBA5C412E017}"/>
              </a:ext>
            </a:extLst>
          </p:cNvPr>
          <p:cNvGrpSpPr>
            <a:grpSpLocks/>
          </p:cNvGrpSpPr>
          <p:nvPr/>
        </p:nvGrpSpPr>
        <p:grpSpPr>
          <a:xfrm>
            <a:off x="1757282" y="1994067"/>
            <a:ext cx="296587" cy="307819"/>
            <a:chOff x="586830" y="4927613"/>
            <a:chExt cx="280800" cy="295200"/>
          </a:xfrm>
        </p:grpSpPr>
        <p:pic>
          <p:nvPicPr>
            <p:cNvPr id="105" name="Google Shape;699;p26">
              <a:extLst>
                <a:ext uri="{FF2B5EF4-FFF2-40B4-BE49-F238E27FC236}">
                  <a16:creationId xmlns:a16="http://schemas.microsoft.com/office/drawing/2014/main" id="{2C6420CF-10F0-DED7-B689-B5679235642A}"/>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106" name="Oval 105">
              <a:extLst>
                <a:ext uri="{FF2B5EF4-FFF2-40B4-BE49-F238E27FC236}">
                  <a16:creationId xmlns:a16="http://schemas.microsoft.com/office/drawing/2014/main" id="{4CEED771-72D1-FDEF-5D71-308B3EEB6A3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362E63E9-D1E4-C66E-4379-198B75F35514}"/>
              </a:ext>
            </a:extLst>
          </p:cNvPr>
          <p:cNvGrpSpPr>
            <a:grpSpLocks/>
          </p:cNvGrpSpPr>
          <p:nvPr/>
        </p:nvGrpSpPr>
        <p:grpSpPr>
          <a:xfrm>
            <a:off x="2051369" y="1994067"/>
            <a:ext cx="296587" cy="307819"/>
            <a:chOff x="586830" y="4927613"/>
            <a:chExt cx="280800" cy="295200"/>
          </a:xfrm>
        </p:grpSpPr>
        <p:pic>
          <p:nvPicPr>
            <p:cNvPr id="108" name="Google Shape;699;p26">
              <a:extLst>
                <a:ext uri="{FF2B5EF4-FFF2-40B4-BE49-F238E27FC236}">
                  <a16:creationId xmlns:a16="http://schemas.microsoft.com/office/drawing/2014/main" id="{A84A580A-5686-CA5B-10A3-0E54C24B0555}"/>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109" name="Oval 108">
              <a:extLst>
                <a:ext uri="{FF2B5EF4-FFF2-40B4-BE49-F238E27FC236}">
                  <a16:creationId xmlns:a16="http://schemas.microsoft.com/office/drawing/2014/main" id="{8FF0A4EE-2083-A363-5FB2-56885BA59E7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0" name="Group 229">
            <a:extLst>
              <a:ext uri="{FF2B5EF4-FFF2-40B4-BE49-F238E27FC236}">
                <a16:creationId xmlns:a16="http://schemas.microsoft.com/office/drawing/2014/main" id="{00E4703C-AFBD-1C52-3114-F650E6C77017}"/>
              </a:ext>
            </a:extLst>
          </p:cNvPr>
          <p:cNvGrpSpPr>
            <a:grpSpLocks/>
          </p:cNvGrpSpPr>
          <p:nvPr/>
        </p:nvGrpSpPr>
        <p:grpSpPr>
          <a:xfrm>
            <a:off x="2345456" y="1994067"/>
            <a:ext cx="296587" cy="307819"/>
            <a:chOff x="586830" y="4927613"/>
            <a:chExt cx="280800" cy="295200"/>
          </a:xfrm>
        </p:grpSpPr>
        <p:pic>
          <p:nvPicPr>
            <p:cNvPr id="231" name="Google Shape;699;p26">
              <a:extLst>
                <a:ext uri="{FF2B5EF4-FFF2-40B4-BE49-F238E27FC236}">
                  <a16:creationId xmlns:a16="http://schemas.microsoft.com/office/drawing/2014/main" id="{CD5CBCF5-B474-60A3-B87B-D009BCCE8D05}"/>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232" name="Oval 231">
              <a:extLst>
                <a:ext uri="{FF2B5EF4-FFF2-40B4-BE49-F238E27FC236}">
                  <a16:creationId xmlns:a16="http://schemas.microsoft.com/office/drawing/2014/main" id="{6639C48E-F90B-7B25-819C-1ABFDB7D01B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a:extLst>
              <a:ext uri="{FF2B5EF4-FFF2-40B4-BE49-F238E27FC236}">
                <a16:creationId xmlns:a16="http://schemas.microsoft.com/office/drawing/2014/main" id="{3B16A71A-FF50-6D36-1E65-36959B4096B3}"/>
              </a:ext>
            </a:extLst>
          </p:cNvPr>
          <p:cNvGrpSpPr>
            <a:grpSpLocks/>
          </p:cNvGrpSpPr>
          <p:nvPr/>
        </p:nvGrpSpPr>
        <p:grpSpPr>
          <a:xfrm>
            <a:off x="2639543" y="1994067"/>
            <a:ext cx="296587" cy="307819"/>
            <a:chOff x="586830" y="4927613"/>
            <a:chExt cx="280800" cy="295200"/>
          </a:xfrm>
        </p:grpSpPr>
        <p:pic>
          <p:nvPicPr>
            <p:cNvPr id="234" name="Google Shape;699;p26">
              <a:extLst>
                <a:ext uri="{FF2B5EF4-FFF2-40B4-BE49-F238E27FC236}">
                  <a16:creationId xmlns:a16="http://schemas.microsoft.com/office/drawing/2014/main" id="{F2E5E86E-FD9E-37A2-974D-DC26F7E272C2}"/>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235" name="Oval 234">
              <a:extLst>
                <a:ext uri="{FF2B5EF4-FFF2-40B4-BE49-F238E27FC236}">
                  <a16:creationId xmlns:a16="http://schemas.microsoft.com/office/drawing/2014/main" id="{B1D409E9-8464-375A-C5DE-DAED9FB6E49C}"/>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a:extLst>
              <a:ext uri="{FF2B5EF4-FFF2-40B4-BE49-F238E27FC236}">
                <a16:creationId xmlns:a16="http://schemas.microsoft.com/office/drawing/2014/main" id="{C4CDFF58-EDC7-D7D8-5743-7723E054C6F2}"/>
              </a:ext>
            </a:extLst>
          </p:cNvPr>
          <p:cNvGrpSpPr>
            <a:grpSpLocks/>
          </p:cNvGrpSpPr>
          <p:nvPr/>
        </p:nvGrpSpPr>
        <p:grpSpPr>
          <a:xfrm>
            <a:off x="2933795" y="1994067"/>
            <a:ext cx="296587" cy="307819"/>
            <a:chOff x="586830" y="4927613"/>
            <a:chExt cx="280800" cy="295200"/>
          </a:xfrm>
        </p:grpSpPr>
        <p:pic>
          <p:nvPicPr>
            <p:cNvPr id="237" name="Google Shape;699;p26">
              <a:extLst>
                <a:ext uri="{FF2B5EF4-FFF2-40B4-BE49-F238E27FC236}">
                  <a16:creationId xmlns:a16="http://schemas.microsoft.com/office/drawing/2014/main" id="{7F4E9E04-D1E3-118F-EA86-595F6F1AE2DC}"/>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238" name="Oval 237">
              <a:extLst>
                <a:ext uri="{FF2B5EF4-FFF2-40B4-BE49-F238E27FC236}">
                  <a16:creationId xmlns:a16="http://schemas.microsoft.com/office/drawing/2014/main" id="{5A3BEA9A-05B1-9510-4709-9C66F088577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0" name="Straight Connector 69">
            <a:extLst>
              <a:ext uri="{FF2B5EF4-FFF2-40B4-BE49-F238E27FC236}">
                <a16:creationId xmlns:a16="http://schemas.microsoft.com/office/drawing/2014/main" id="{DB56CF99-0034-34BA-8B52-56275C868147}"/>
              </a:ext>
            </a:extLst>
          </p:cNvPr>
          <p:cNvCxnSpPr>
            <a:cxnSpLocks/>
          </p:cNvCxnSpPr>
          <p:nvPr/>
        </p:nvCxnSpPr>
        <p:spPr>
          <a:xfrm>
            <a:off x="483099" y="6153379"/>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7" name="Group 196">
            <a:extLst>
              <a:ext uri="{FF2B5EF4-FFF2-40B4-BE49-F238E27FC236}">
                <a16:creationId xmlns:a16="http://schemas.microsoft.com/office/drawing/2014/main" id="{57B3EF8E-764F-F30E-0453-60DC8BF49FAF}"/>
              </a:ext>
            </a:extLst>
          </p:cNvPr>
          <p:cNvGrpSpPr>
            <a:grpSpLocks/>
          </p:cNvGrpSpPr>
          <p:nvPr/>
        </p:nvGrpSpPr>
        <p:grpSpPr>
          <a:xfrm>
            <a:off x="875021" y="5998931"/>
            <a:ext cx="299068" cy="307819"/>
            <a:chOff x="2425247" y="4910605"/>
            <a:chExt cx="280800" cy="295200"/>
          </a:xfrm>
        </p:grpSpPr>
        <p:pic>
          <p:nvPicPr>
            <p:cNvPr id="198" name="Google Shape;698;p26">
              <a:extLst>
                <a:ext uri="{FF2B5EF4-FFF2-40B4-BE49-F238E27FC236}">
                  <a16:creationId xmlns:a16="http://schemas.microsoft.com/office/drawing/2014/main" id="{A02E854B-0E7F-DD83-6A81-EEF3B8DCC5A0}"/>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199" name="Oval 198">
              <a:extLst>
                <a:ext uri="{FF2B5EF4-FFF2-40B4-BE49-F238E27FC236}">
                  <a16:creationId xmlns:a16="http://schemas.microsoft.com/office/drawing/2014/main" id="{3EF80893-991B-B9C5-29E2-51E391100D4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0" name="Group 199">
            <a:extLst>
              <a:ext uri="{FF2B5EF4-FFF2-40B4-BE49-F238E27FC236}">
                <a16:creationId xmlns:a16="http://schemas.microsoft.com/office/drawing/2014/main" id="{7FC72E43-9AFE-6062-BBDD-DFEA135EDD11}"/>
              </a:ext>
            </a:extLst>
          </p:cNvPr>
          <p:cNvGrpSpPr>
            <a:grpSpLocks/>
          </p:cNvGrpSpPr>
          <p:nvPr/>
        </p:nvGrpSpPr>
        <p:grpSpPr>
          <a:xfrm>
            <a:off x="1168777" y="5998931"/>
            <a:ext cx="299068" cy="307819"/>
            <a:chOff x="2425247" y="4910605"/>
            <a:chExt cx="280800" cy="295200"/>
          </a:xfrm>
        </p:grpSpPr>
        <p:pic>
          <p:nvPicPr>
            <p:cNvPr id="201" name="Google Shape;698;p26">
              <a:extLst>
                <a:ext uri="{FF2B5EF4-FFF2-40B4-BE49-F238E27FC236}">
                  <a16:creationId xmlns:a16="http://schemas.microsoft.com/office/drawing/2014/main" id="{E06C05AA-D4D9-82DB-A51B-0EFA66B9E8B2}"/>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02" name="Oval 201">
              <a:extLst>
                <a:ext uri="{FF2B5EF4-FFF2-40B4-BE49-F238E27FC236}">
                  <a16:creationId xmlns:a16="http://schemas.microsoft.com/office/drawing/2014/main" id="{7D9C6818-0131-8AF9-582C-72EEF0CFF4B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5773480A-F9B5-1218-FD62-6C86CC98A286}"/>
              </a:ext>
            </a:extLst>
          </p:cNvPr>
          <p:cNvGrpSpPr>
            <a:grpSpLocks/>
          </p:cNvGrpSpPr>
          <p:nvPr/>
        </p:nvGrpSpPr>
        <p:grpSpPr>
          <a:xfrm>
            <a:off x="1462533" y="5998931"/>
            <a:ext cx="299068" cy="307819"/>
            <a:chOff x="2425247" y="4910605"/>
            <a:chExt cx="280800" cy="295200"/>
          </a:xfrm>
        </p:grpSpPr>
        <p:pic>
          <p:nvPicPr>
            <p:cNvPr id="204" name="Google Shape;698;p26">
              <a:extLst>
                <a:ext uri="{FF2B5EF4-FFF2-40B4-BE49-F238E27FC236}">
                  <a16:creationId xmlns:a16="http://schemas.microsoft.com/office/drawing/2014/main" id="{B5F68CCE-3C0C-0983-B869-095C9BA96EC9}"/>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05" name="Oval 204">
              <a:extLst>
                <a:ext uri="{FF2B5EF4-FFF2-40B4-BE49-F238E27FC236}">
                  <a16:creationId xmlns:a16="http://schemas.microsoft.com/office/drawing/2014/main" id="{9A13B606-C1AD-464B-97A7-D80B6BDFDDF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6E605651-0F37-3D1C-0CD6-256C3D2D568E}"/>
              </a:ext>
            </a:extLst>
          </p:cNvPr>
          <p:cNvGrpSpPr>
            <a:grpSpLocks/>
          </p:cNvGrpSpPr>
          <p:nvPr/>
        </p:nvGrpSpPr>
        <p:grpSpPr>
          <a:xfrm>
            <a:off x="1756289" y="5998931"/>
            <a:ext cx="299068" cy="307819"/>
            <a:chOff x="2425247" y="4910605"/>
            <a:chExt cx="280800" cy="295200"/>
          </a:xfrm>
        </p:grpSpPr>
        <p:pic>
          <p:nvPicPr>
            <p:cNvPr id="207" name="Google Shape;698;p26">
              <a:extLst>
                <a:ext uri="{FF2B5EF4-FFF2-40B4-BE49-F238E27FC236}">
                  <a16:creationId xmlns:a16="http://schemas.microsoft.com/office/drawing/2014/main" id="{6DB84C5D-C1AB-39B1-9E00-CCF760AA3F01}"/>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08" name="Oval 207">
              <a:extLst>
                <a:ext uri="{FF2B5EF4-FFF2-40B4-BE49-F238E27FC236}">
                  <a16:creationId xmlns:a16="http://schemas.microsoft.com/office/drawing/2014/main" id="{07455DC1-BF5C-F2D5-572A-78123A3102D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 name="Group 208">
            <a:extLst>
              <a:ext uri="{FF2B5EF4-FFF2-40B4-BE49-F238E27FC236}">
                <a16:creationId xmlns:a16="http://schemas.microsoft.com/office/drawing/2014/main" id="{288095D0-4CD1-34FD-9935-0D0EA3AC6A52}"/>
              </a:ext>
            </a:extLst>
          </p:cNvPr>
          <p:cNvGrpSpPr>
            <a:grpSpLocks/>
          </p:cNvGrpSpPr>
          <p:nvPr/>
        </p:nvGrpSpPr>
        <p:grpSpPr>
          <a:xfrm>
            <a:off x="2050045" y="5998931"/>
            <a:ext cx="299068" cy="307819"/>
            <a:chOff x="2425247" y="4910605"/>
            <a:chExt cx="280800" cy="295200"/>
          </a:xfrm>
        </p:grpSpPr>
        <p:pic>
          <p:nvPicPr>
            <p:cNvPr id="210" name="Google Shape;698;p26">
              <a:extLst>
                <a:ext uri="{FF2B5EF4-FFF2-40B4-BE49-F238E27FC236}">
                  <a16:creationId xmlns:a16="http://schemas.microsoft.com/office/drawing/2014/main" id="{C6382E85-E710-C6D1-8B01-BF47EB9C70D9}"/>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11" name="Oval 210">
              <a:extLst>
                <a:ext uri="{FF2B5EF4-FFF2-40B4-BE49-F238E27FC236}">
                  <a16:creationId xmlns:a16="http://schemas.microsoft.com/office/drawing/2014/main" id="{D2863C19-3B56-530C-45E6-49B1A6B20DC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9" name="Group 238">
            <a:extLst>
              <a:ext uri="{FF2B5EF4-FFF2-40B4-BE49-F238E27FC236}">
                <a16:creationId xmlns:a16="http://schemas.microsoft.com/office/drawing/2014/main" id="{FA905450-D5D1-B66A-87EC-A32986B25B80}"/>
              </a:ext>
            </a:extLst>
          </p:cNvPr>
          <p:cNvGrpSpPr>
            <a:grpSpLocks/>
          </p:cNvGrpSpPr>
          <p:nvPr/>
        </p:nvGrpSpPr>
        <p:grpSpPr>
          <a:xfrm>
            <a:off x="2343801" y="5998931"/>
            <a:ext cx="299068" cy="307819"/>
            <a:chOff x="2425247" y="4910605"/>
            <a:chExt cx="280800" cy="295200"/>
          </a:xfrm>
        </p:grpSpPr>
        <p:pic>
          <p:nvPicPr>
            <p:cNvPr id="240" name="Google Shape;698;p26">
              <a:extLst>
                <a:ext uri="{FF2B5EF4-FFF2-40B4-BE49-F238E27FC236}">
                  <a16:creationId xmlns:a16="http://schemas.microsoft.com/office/drawing/2014/main" id="{83065742-32BF-46E0-0829-32610041DEEB}"/>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41" name="Oval 240">
              <a:extLst>
                <a:ext uri="{FF2B5EF4-FFF2-40B4-BE49-F238E27FC236}">
                  <a16:creationId xmlns:a16="http://schemas.microsoft.com/office/drawing/2014/main" id="{F17B4116-2D5E-D5C2-E097-169A61A9514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2" name="Group 241">
            <a:extLst>
              <a:ext uri="{FF2B5EF4-FFF2-40B4-BE49-F238E27FC236}">
                <a16:creationId xmlns:a16="http://schemas.microsoft.com/office/drawing/2014/main" id="{EBEB8C55-CC26-6148-835A-823755D26A18}"/>
              </a:ext>
            </a:extLst>
          </p:cNvPr>
          <p:cNvGrpSpPr>
            <a:grpSpLocks/>
          </p:cNvGrpSpPr>
          <p:nvPr/>
        </p:nvGrpSpPr>
        <p:grpSpPr>
          <a:xfrm>
            <a:off x="2637557" y="5998931"/>
            <a:ext cx="299068" cy="307819"/>
            <a:chOff x="2425247" y="4910605"/>
            <a:chExt cx="280800" cy="295200"/>
          </a:xfrm>
        </p:grpSpPr>
        <p:pic>
          <p:nvPicPr>
            <p:cNvPr id="243" name="Google Shape;698;p26">
              <a:extLst>
                <a:ext uri="{FF2B5EF4-FFF2-40B4-BE49-F238E27FC236}">
                  <a16:creationId xmlns:a16="http://schemas.microsoft.com/office/drawing/2014/main" id="{58031A20-A9AC-7175-0B63-B973A3DAA540}"/>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44" name="Oval 243">
              <a:extLst>
                <a:ext uri="{FF2B5EF4-FFF2-40B4-BE49-F238E27FC236}">
                  <a16:creationId xmlns:a16="http://schemas.microsoft.com/office/drawing/2014/main" id="{4CA6AA87-33C8-9053-31BF-2DA397175FB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5" name="Group 244">
            <a:extLst>
              <a:ext uri="{FF2B5EF4-FFF2-40B4-BE49-F238E27FC236}">
                <a16:creationId xmlns:a16="http://schemas.microsoft.com/office/drawing/2014/main" id="{90A026FB-4A05-57C8-6D4C-6A6F714248FF}"/>
              </a:ext>
            </a:extLst>
          </p:cNvPr>
          <p:cNvGrpSpPr>
            <a:grpSpLocks/>
          </p:cNvGrpSpPr>
          <p:nvPr/>
        </p:nvGrpSpPr>
        <p:grpSpPr>
          <a:xfrm>
            <a:off x="2931314" y="5998931"/>
            <a:ext cx="299068" cy="307819"/>
            <a:chOff x="2425247" y="4910605"/>
            <a:chExt cx="280800" cy="295200"/>
          </a:xfrm>
        </p:grpSpPr>
        <p:pic>
          <p:nvPicPr>
            <p:cNvPr id="246" name="Google Shape;698;p26">
              <a:extLst>
                <a:ext uri="{FF2B5EF4-FFF2-40B4-BE49-F238E27FC236}">
                  <a16:creationId xmlns:a16="http://schemas.microsoft.com/office/drawing/2014/main" id="{37CE40A3-B41C-8532-4A72-C1792C7B48AB}"/>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47" name="Oval 246">
              <a:extLst>
                <a:ext uri="{FF2B5EF4-FFF2-40B4-BE49-F238E27FC236}">
                  <a16:creationId xmlns:a16="http://schemas.microsoft.com/office/drawing/2014/main" id="{7F985A48-202B-CEE4-A47F-7E5590B8720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49" name="Straight Connector 248">
            <a:extLst>
              <a:ext uri="{FF2B5EF4-FFF2-40B4-BE49-F238E27FC236}">
                <a16:creationId xmlns:a16="http://schemas.microsoft.com/office/drawing/2014/main" id="{CFB2F70B-36C7-04F0-26A9-9A7097C7EB0F}"/>
              </a:ext>
            </a:extLst>
          </p:cNvPr>
          <p:cNvCxnSpPr>
            <a:cxnSpLocks/>
          </p:cNvCxnSpPr>
          <p:nvPr/>
        </p:nvCxnSpPr>
        <p:spPr>
          <a:xfrm>
            <a:off x="483099" y="5652771"/>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2019D8EC-3899-4CC1-FEE7-9874A89D311A}"/>
              </a:ext>
            </a:extLst>
          </p:cNvPr>
          <p:cNvGrpSpPr>
            <a:grpSpLocks/>
          </p:cNvGrpSpPr>
          <p:nvPr/>
        </p:nvGrpSpPr>
        <p:grpSpPr>
          <a:xfrm>
            <a:off x="875021" y="5498323"/>
            <a:ext cx="299068" cy="307819"/>
            <a:chOff x="2425247" y="4910605"/>
            <a:chExt cx="280800" cy="295200"/>
          </a:xfrm>
        </p:grpSpPr>
        <p:pic>
          <p:nvPicPr>
            <p:cNvPr id="272" name="Google Shape;698;p26">
              <a:extLst>
                <a:ext uri="{FF2B5EF4-FFF2-40B4-BE49-F238E27FC236}">
                  <a16:creationId xmlns:a16="http://schemas.microsoft.com/office/drawing/2014/main" id="{6B24D4E5-E042-361B-D6F4-75F75FA5BE8F}"/>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73" name="Oval 272">
              <a:extLst>
                <a:ext uri="{FF2B5EF4-FFF2-40B4-BE49-F238E27FC236}">
                  <a16:creationId xmlns:a16="http://schemas.microsoft.com/office/drawing/2014/main" id="{83E12B8C-8699-4268-4048-A47C5B4DF82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1" name="Group 250">
            <a:extLst>
              <a:ext uri="{FF2B5EF4-FFF2-40B4-BE49-F238E27FC236}">
                <a16:creationId xmlns:a16="http://schemas.microsoft.com/office/drawing/2014/main" id="{F40AAC5C-17C3-347E-39E2-0E126F44E17D}"/>
              </a:ext>
            </a:extLst>
          </p:cNvPr>
          <p:cNvGrpSpPr>
            <a:grpSpLocks/>
          </p:cNvGrpSpPr>
          <p:nvPr/>
        </p:nvGrpSpPr>
        <p:grpSpPr>
          <a:xfrm>
            <a:off x="1168777" y="5498323"/>
            <a:ext cx="299068" cy="307819"/>
            <a:chOff x="2425247" y="4910605"/>
            <a:chExt cx="280800" cy="295200"/>
          </a:xfrm>
        </p:grpSpPr>
        <p:pic>
          <p:nvPicPr>
            <p:cNvPr id="270" name="Google Shape;698;p26">
              <a:extLst>
                <a:ext uri="{FF2B5EF4-FFF2-40B4-BE49-F238E27FC236}">
                  <a16:creationId xmlns:a16="http://schemas.microsoft.com/office/drawing/2014/main" id="{34500653-FD44-410B-F4C6-79958EBCB40C}"/>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71" name="Oval 270">
              <a:extLst>
                <a:ext uri="{FF2B5EF4-FFF2-40B4-BE49-F238E27FC236}">
                  <a16:creationId xmlns:a16="http://schemas.microsoft.com/office/drawing/2014/main" id="{559A116F-6141-6F85-D714-D36A92DCBEA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2" name="Group 251">
            <a:extLst>
              <a:ext uri="{FF2B5EF4-FFF2-40B4-BE49-F238E27FC236}">
                <a16:creationId xmlns:a16="http://schemas.microsoft.com/office/drawing/2014/main" id="{421FF502-4770-2BDD-7BB0-C3BB39BD45C6}"/>
              </a:ext>
            </a:extLst>
          </p:cNvPr>
          <p:cNvGrpSpPr>
            <a:grpSpLocks/>
          </p:cNvGrpSpPr>
          <p:nvPr/>
        </p:nvGrpSpPr>
        <p:grpSpPr>
          <a:xfrm>
            <a:off x="1462533" y="5498323"/>
            <a:ext cx="299068" cy="307819"/>
            <a:chOff x="2425247" y="4910605"/>
            <a:chExt cx="280800" cy="295200"/>
          </a:xfrm>
        </p:grpSpPr>
        <p:pic>
          <p:nvPicPr>
            <p:cNvPr id="268" name="Google Shape;698;p26">
              <a:extLst>
                <a:ext uri="{FF2B5EF4-FFF2-40B4-BE49-F238E27FC236}">
                  <a16:creationId xmlns:a16="http://schemas.microsoft.com/office/drawing/2014/main" id="{E7AE42CA-6AC9-E77F-E1F1-19F8F7324D08}"/>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69" name="Oval 268">
              <a:extLst>
                <a:ext uri="{FF2B5EF4-FFF2-40B4-BE49-F238E27FC236}">
                  <a16:creationId xmlns:a16="http://schemas.microsoft.com/office/drawing/2014/main" id="{1CA0D0A9-F6F2-9090-A0E2-DA98716F4F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3" name="Group 252">
            <a:extLst>
              <a:ext uri="{FF2B5EF4-FFF2-40B4-BE49-F238E27FC236}">
                <a16:creationId xmlns:a16="http://schemas.microsoft.com/office/drawing/2014/main" id="{A92C21C7-DFDC-1022-9A1C-378CAA5433C4}"/>
              </a:ext>
            </a:extLst>
          </p:cNvPr>
          <p:cNvGrpSpPr>
            <a:grpSpLocks/>
          </p:cNvGrpSpPr>
          <p:nvPr/>
        </p:nvGrpSpPr>
        <p:grpSpPr>
          <a:xfrm>
            <a:off x="1756289" y="5498323"/>
            <a:ext cx="299068" cy="307819"/>
            <a:chOff x="2425247" y="4910605"/>
            <a:chExt cx="280800" cy="295200"/>
          </a:xfrm>
        </p:grpSpPr>
        <p:pic>
          <p:nvPicPr>
            <p:cNvPr id="266" name="Google Shape;698;p26">
              <a:extLst>
                <a:ext uri="{FF2B5EF4-FFF2-40B4-BE49-F238E27FC236}">
                  <a16:creationId xmlns:a16="http://schemas.microsoft.com/office/drawing/2014/main" id="{477118C3-456A-E6E2-9329-0D007DFE4846}"/>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67" name="Oval 266">
              <a:extLst>
                <a:ext uri="{FF2B5EF4-FFF2-40B4-BE49-F238E27FC236}">
                  <a16:creationId xmlns:a16="http://schemas.microsoft.com/office/drawing/2014/main" id="{A6323F15-5932-717C-7E1F-8D4440E2C64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4" name="Group 253">
            <a:extLst>
              <a:ext uri="{FF2B5EF4-FFF2-40B4-BE49-F238E27FC236}">
                <a16:creationId xmlns:a16="http://schemas.microsoft.com/office/drawing/2014/main" id="{F0A4C98D-64E4-66DE-0DA8-6E64BC91546A}"/>
              </a:ext>
            </a:extLst>
          </p:cNvPr>
          <p:cNvGrpSpPr>
            <a:grpSpLocks/>
          </p:cNvGrpSpPr>
          <p:nvPr/>
        </p:nvGrpSpPr>
        <p:grpSpPr>
          <a:xfrm>
            <a:off x="2050045" y="5498323"/>
            <a:ext cx="299068" cy="307819"/>
            <a:chOff x="2425247" y="4910605"/>
            <a:chExt cx="280800" cy="295200"/>
          </a:xfrm>
        </p:grpSpPr>
        <p:pic>
          <p:nvPicPr>
            <p:cNvPr id="264" name="Google Shape;698;p26">
              <a:extLst>
                <a:ext uri="{FF2B5EF4-FFF2-40B4-BE49-F238E27FC236}">
                  <a16:creationId xmlns:a16="http://schemas.microsoft.com/office/drawing/2014/main" id="{5504409B-67DB-61AF-9D99-714EE4E058C7}"/>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65" name="Oval 264">
              <a:extLst>
                <a:ext uri="{FF2B5EF4-FFF2-40B4-BE49-F238E27FC236}">
                  <a16:creationId xmlns:a16="http://schemas.microsoft.com/office/drawing/2014/main" id="{27C5FB3A-0188-137E-926F-24F254B3D67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5" name="Group 254">
            <a:extLst>
              <a:ext uri="{FF2B5EF4-FFF2-40B4-BE49-F238E27FC236}">
                <a16:creationId xmlns:a16="http://schemas.microsoft.com/office/drawing/2014/main" id="{F4B3551F-AB01-D8B4-54A2-B57C9E04A150}"/>
              </a:ext>
            </a:extLst>
          </p:cNvPr>
          <p:cNvGrpSpPr>
            <a:grpSpLocks/>
          </p:cNvGrpSpPr>
          <p:nvPr/>
        </p:nvGrpSpPr>
        <p:grpSpPr>
          <a:xfrm>
            <a:off x="2343801" y="5498323"/>
            <a:ext cx="299068" cy="307819"/>
            <a:chOff x="2425247" y="4910605"/>
            <a:chExt cx="280800" cy="295200"/>
          </a:xfrm>
        </p:grpSpPr>
        <p:pic>
          <p:nvPicPr>
            <p:cNvPr id="262" name="Google Shape;698;p26">
              <a:extLst>
                <a:ext uri="{FF2B5EF4-FFF2-40B4-BE49-F238E27FC236}">
                  <a16:creationId xmlns:a16="http://schemas.microsoft.com/office/drawing/2014/main" id="{421B56FD-03EE-B47D-F7E7-C3C5BD6D9E02}"/>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63" name="Oval 262">
              <a:extLst>
                <a:ext uri="{FF2B5EF4-FFF2-40B4-BE49-F238E27FC236}">
                  <a16:creationId xmlns:a16="http://schemas.microsoft.com/office/drawing/2014/main" id="{AEECAFC8-4768-3423-1641-57847403E10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6" name="Group 255">
            <a:extLst>
              <a:ext uri="{FF2B5EF4-FFF2-40B4-BE49-F238E27FC236}">
                <a16:creationId xmlns:a16="http://schemas.microsoft.com/office/drawing/2014/main" id="{0A95452D-1718-F617-321A-41EB987E6762}"/>
              </a:ext>
            </a:extLst>
          </p:cNvPr>
          <p:cNvGrpSpPr>
            <a:grpSpLocks/>
          </p:cNvGrpSpPr>
          <p:nvPr/>
        </p:nvGrpSpPr>
        <p:grpSpPr>
          <a:xfrm>
            <a:off x="2637557" y="5498323"/>
            <a:ext cx="299068" cy="307819"/>
            <a:chOff x="2425247" y="4910605"/>
            <a:chExt cx="280800" cy="295200"/>
          </a:xfrm>
        </p:grpSpPr>
        <p:pic>
          <p:nvPicPr>
            <p:cNvPr id="260" name="Google Shape;698;p26">
              <a:extLst>
                <a:ext uri="{FF2B5EF4-FFF2-40B4-BE49-F238E27FC236}">
                  <a16:creationId xmlns:a16="http://schemas.microsoft.com/office/drawing/2014/main" id="{E9CFA3B7-1C3B-FDC8-4C23-778377710B1B}"/>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61" name="Oval 260">
              <a:extLst>
                <a:ext uri="{FF2B5EF4-FFF2-40B4-BE49-F238E27FC236}">
                  <a16:creationId xmlns:a16="http://schemas.microsoft.com/office/drawing/2014/main" id="{9EDC84F6-BD8D-EDD5-3C27-0F324487A0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75" name="Straight Connector 274">
            <a:extLst>
              <a:ext uri="{FF2B5EF4-FFF2-40B4-BE49-F238E27FC236}">
                <a16:creationId xmlns:a16="http://schemas.microsoft.com/office/drawing/2014/main" id="{316F3EEF-23B0-E8EA-DE40-C00F1D395BB1}"/>
              </a:ext>
            </a:extLst>
          </p:cNvPr>
          <p:cNvCxnSpPr>
            <a:cxnSpLocks/>
          </p:cNvCxnSpPr>
          <p:nvPr/>
        </p:nvCxnSpPr>
        <p:spPr>
          <a:xfrm>
            <a:off x="483099" y="5152163"/>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59D74A46-ECFA-A3C3-9B9B-4C936568F7FD}"/>
              </a:ext>
            </a:extLst>
          </p:cNvPr>
          <p:cNvGrpSpPr>
            <a:grpSpLocks/>
          </p:cNvGrpSpPr>
          <p:nvPr/>
        </p:nvGrpSpPr>
        <p:grpSpPr>
          <a:xfrm>
            <a:off x="875021" y="4997715"/>
            <a:ext cx="299068" cy="307819"/>
            <a:chOff x="2425247" y="4910605"/>
            <a:chExt cx="280800" cy="295200"/>
          </a:xfrm>
        </p:grpSpPr>
        <p:pic>
          <p:nvPicPr>
            <p:cNvPr id="298" name="Google Shape;698;p26">
              <a:extLst>
                <a:ext uri="{FF2B5EF4-FFF2-40B4-BE49-F238E27FC236}">
                  <a16:creationId xmlns:a16="http://schemas.microsoft.com/office/drawing/2014/main" id="{CF95DB80-C804-7728-D9C7-CF00B38DB44A}"/>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99" name="Oval 298">
              <a:extLst>
                <a:ext uri="{FF2B5EF4-FFF2-40B4-BE49-F238E27FC236}">
                  <a16:creationId xmlns:a16="http://schemas.microsoft.com/office/drawing/2014/main" id="{C290E4CA-695F-538F-EE4A-5D34971DEC53}"/>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7" name="Group 276">
            <a:extLst>
              <a:ext uri="{FF2B5EF4-FFF2-40B4-BE49-F238E27FC236}">
                <a16:creationId xmlns:a16="http://schemas.microsoft.com/office/drawing/2014/main" id="{72BC38CF-C482-40F5-9586-6D473E712F5D}"/>
              </a:ext>
            </a:extLst>
          </p:cNvPr>
          <p:cNvGrpSpPr>
            <a:grpSpLocks/>
          </p:cNvGrpSpPr>
          <p:nvPr/>
        </p:nvGrpSpPr>
        <p:grpSpPr>
          <a:xfrm>
            <a:off x="1168777" y="4997715"/>
            <a:ext cx="299068" cy="307819"/>
            <a:chOff x="2425247" y="4910605"/>
            <a:chExt cx="280800" cy="295200"/>
          </a:xfrm>
        </p:grpSpPr>
        <p:pic>
          <p:nvPicPr>
            <p:cNvPr id="296" name="Google Shape;698;p26">
              <a:extLst>
                <a:ext uri="{FF2B5EF4-FFF2-40B4-BE49-F238E27FC236}">
                  <a16:creationId xmlns:a16="http://schemas.microsoft.com/office/drawing/2014/main" id="{08CF736D-E2A6-6751-237D-2270EA13EBF9}"/>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97" name="Oval 296">
              <a:extLst>
                <a:ext uri="{FF2B5EF4-FFF2-40B4-BE49-F238E27FC236}">
                  <a16:creationId xmlns:a16="http://schemas.microsoft.com/office/drawing/2014/main" id="{A9CFF2AB-65D3-3137-105B-67BE2AB7503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8" name="Group 277">
            <a:extLst>
              <a:ext uri="{FF2B5EF4-FFF2-40B4-BE49-F238E27FC236}">
                <a16:creationId xmlns:a16="http://schemas.microsoft.com/office/drawing/2014/main" id="{E845B69F-118A-9B31-9675-5D86B2C22EAB}"/>
              </a:ext>
            </a:extLst>
          </p:cNvPr>
          <p:cNvGrpSpPr>
            <a:grpSpLocks/>
          </p:cNvGrpSpPr>
          <p:nvPr/>
        </p:nvGrpSpPr>
        <p:grpSpPr>
          <a:xfrm>
            <a:off x="1462533" y="4997715"/>
            <a:ext cx="299068" cy="307819"/>
            <a:chOff x="2425247" y="4910605"/>
            <a:chExt cx="280800" cy="295200"/>
          </a:xfrm>
        </p:grpSpPr>
        <p:pic>
          <p:nvPicPr>
            <p:cNvPr id="294" name="Google Shape;698;p26">
              <a:extLst>
                <a:ext uri="{FF2B5EF4-FFF2-40B4-BE49-F238E27FC236}">
                  <a16:creationId xmlns:a16="http://schemas.microsoft.com/office/drawing/2014/main" id="{E3E15286-2C9C-F2F7-94B6-3FEA5767F052}"/>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95" name="Oval 294">
              <a:extLst>
                <a:ext uri="{FF2B5EF4-FFF2-40B4-BE49-F238E27FC236}">
                  <a16:creationId xmlns:a16="http://schemas.microsoft.com/office/drawing/2014/main" id="{96CA87D0-0E38-714B-3727-7ED3DED643C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9" name="Group 278">
            <a:extLst>
              <a:ext uri="{FF2B5EF4-FFF2-40B4-BE49-F238E27FC236}">
                <a16:creationId xmlns:a16="http://schemas.microsoft.com/office/drawing/2014/main" id="{5ED77335-BBC6-B0E7-19D0-6DC9ECF2ECA9}"/>
              </a:ext>
            </a:extLst>
          </p:cNvPr>
          <p:cNvGrpSpPr>
            <a:grpSpLocks/>
          </p:cNvGrpSpPr>
          <p:nvPr/>
        </p:nvGrpSpPr>
        <p:grpSpPr>
          <a:xfrm>
            <a:off x="1756289" y="4997715"/>
            <a:ext cx="299068" cy="307819"/>
            <a:chOff x="2425247" y="4910605"/>
            <a:chExt cx="280800" cy="295200"/>
          </a:xfrm>
        </p:grpSpPr>
        <p:pic>
          <p:nvPicPr>
            <p:cNvPr id="292" name="Google Shape;698;p26">
              <a:extLst>
                <a:ext uri="{FF2B5EF4-FFF2-40B4-BE49-F238E27FC236}">
                  <a16:creationId xmlns:a16="http://schemas.microsoft.com/office/drawing/2014/main" id="{7F0B208D-E6E5-6EC4-71DF-A3B251DA497C}"/>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93" name="Oval 292">
              <a:extLst>
                <a:ext uri="{FF2B5EF4-FFF2-40B4-BE49-F238E27FC236}">
                  <a16:creationId xmlns:a16="http://schemas.microsoft.com/office/drawing/2014/main" id="{19DD2CC4-D1DB-F107-8743-1F721F8FFD2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0" name="Group 279">
            <a:extLst>
              <a:ext uri="{FF2B5EF4-FFF2-40B4-BE49-F238E27FC236}">
                <a16:creationId xmlns:a16="http://schemas.microsoft.com/office/drawing/2014/main" id="{EED935A5-8F38-3B9F-516F-20BFB22F97D6}"/>
              </a:ext>
            </a:extLst>
          </p:cNvPr>
          <p:cNvGrpSpPr>
            <a:grpSpLocks/>
          </p:cNvGrpSpPr>
          <p:nvPr/>
        </p:nvGrpSpPr>
        <p:grpSpPr>
          <a:xfrm>
            <a:off x="2050045" y="4997715"/>
            <a:ext cx="299068" cy="307819"/>
            <a:chOff x="2425247" y="4910605"/>
            <a:chExt cx="280800" cy="295200"/>
          </a:xfrm>
        </p:grpSpPr>
        <p:pic>
          <p:nvPicPr>
            <p:cNvPr id="290" name="Google Shape;698;p26">
              <a:extLst>
                <a:ext uri="{FF2B5EF4-FFF2-40B4-BE49-F238E27FC236}">
                  <a16:creationId xmlns:a16="http://schemas.microsoft.com/office/drawing/2014/main" id="{C469A261-39CA-4D6A-0E68-897B86B1FD17}"/>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91" name="Oval 290">
              <a:extLst>
                <a:ext uri="{FF2B5EF4-FFF2-40B4-BE49-F238E27FC236}">
                  <a16:creationId xmlns:a16="http://schemas.microsoft.com/office/drawing/2014/main" id="{889F105E-D4D7-2B18-0144-8221C4CF9F0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1" name="Group 280">
            <a:extLst>
              <a:ext uri="{FF2B5EF4-FFF2-40B4-BE49-F238E27FC236}">
                <a16:creationId xmlns:a16="http://schemas.microsoft.com/office/drawing/2014/main" id="{AAD983A7-0EBE-99C0-4680-CF07333DEB46}"/>
              </a:ext>
            </a:extLst>
          </p:cNvPr>
          <p:cNvGrpSpPr>
            <a:grpSpLocks/>
          </p:cNvGrpSpPr>
          <p:nvPr/>
        </p:nvGrpSpPr>
        <p:grpSpPr>
          <a:xfrm>
            <a:off x="2343801" y="4997715"/>
            <a:ext cx="299068" cy="307819"/>
            <a:chOff x="2425247" y="4910605"/>
            <a:chExt cx="280800" cy="295200"/>
          </a:xfrm>
        </p:grpSpPr>
        <p:pic>
          <p:nvPicPr>
            <p:cNvPr id="288" name="Google Shape;698;p26">
              <a:extLst>
                <a:ext uri="{FF2B5EF4-FFF2-40B4-BE49-F238E27FC236}">
                  <a16:creationId xmlns:a16="http://schemas.microsoft.com/office/drawing/2014/main" id="{971CF28A-5E11-7D30-2956-A6E83AE837E2}"/>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289" name="Oval 288">
              <a:extLst>
                <a:ext uri="{FF2B5EF4-FFF2-40B4-BE49-F238E27FC236}">
                  <a16:creationId xmlns:a16="http://schemas.microsoft.com/office/drawing/2014/main" id="{3CBE2701-6CAA-F61D-7EC3-B9F7BB53C68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01" name="Straight Connector 300">
            <a:extLst>
              <a:ext uri="{FF2B5EF4-FFF2-40B4-BE49-F238E27FC236}">
                <a16:creationId xmlns:a16="http://schemas.microsoft.com/office/drawing/2014/main" id="{4EC6D2F5-6ABD-3F7D-8028-91E30D78020E}"/>
              </a:ext>
            </a:extLst>
          </p:cNvPr>
          <p:cNvCxnSpPr>
            <a:cxnSpLocks/>
          </p:cNvCxnSpPr>
          <p:nvPr/>
        </p:nvCxnSpPr>
        <p:spPr>
          <a:xfrm>
            <a:off x="483099" y="4651555"/>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2" name="Group 301">
            <a:extLst>
              <a:ext uri="{FF2B5EF4-FFF2-40B4-BE49-F238E27FC236}">
                <a16:creationId xmlns:a16="http://schemas.microsoft.com/office/drawing/2014/main" id="{C4A98996-1060-7E5F-E200-FBFAE5DE9417}"/>
              </a:ext>
            </a:extLst>
          </p:cNvPr>
          <p:cNvGrpSpPr>
            <a:grpSpLocks/>
          </p:cNvGrpSpPr>
          <p:nvPr/>
        </p:nvGrpSpPr>
        <p:grpSpPr>
          <a:xfrm>
            <a:off x="875021" y="4497107"/>
            <a:ext cx="299068" cy="307819"/>
            <a:chOff x="2425247" y="4910605"/>
            <a:chExt cx="280800" cy="295200"/>
          </a:xfrm>
        </p:grpSpPr>
        <p:pic>
          <p:nvPicPr>
            <p:cNvPr id="324" name="Google Shape;698;p26">
              <a:extLst>
                <a:ext uri="{FF2B5EF4-FFF2-40B4-BE49-F238E27FC236}">
                  <a16:creationId xmlns:a16="http://schemas.microsoft.com/office/drawing/2014/main" id="{40277205-7BCF-F255-2B73-FC093D2F19CB}"/>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25" name="Oval 324">
              <a:extLst>
                <a:ext uri="{FF2B5EF4-FFF2-40B4-BE49-F238E27FC236}">
                  <a16:creationId xmlns:a16="http://schemas.microsoft.com/office/drawing/2014/main" id="{65687F84-EBDA-76A9-8605-2BB3C8C32DB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3" name="Group 302">
            <a:extLst>
              <a:ext uri="{FF2B5EF4-FFF2-40B4-BE49-F238E27FC236}">
                <a16:creationId xmlns:a16="http://schemas.microsoft.com/office/drawing/2014/main" id="{5F6DFAC2-7808-E3C7-714F-C4F1E8B59AEA}"/>
              </a:ext>
            </a:extLst>
          </p:cNvPr>
          <p:cNvGrpSpPr>
            <a:grpSpLocks/>
          </p:cNvGrpSpPr>
          <p:nvPr/>
        </p:nvGrpSpPr>
        <p:grpSpPr>
          <a:xfrm>
            <a:off x="1168777" y="4497107"/>
            <a:ext cx="299068" cy="307819"/>
            <a:chOff x="2425247" y="4910605"/>
            <a:chExt cx="280800" cy="295200"/>
          </a:xfrm>
        </p:grpSpPr>
        <p:pic>
          <p:nvPicPr>
            <p:cNvPr id="322" name="Google Shape;698;p26">
              <a:extLst>
                <a:ext uri="{FF2B5EF4-FFF2-40B4-BE49-F238E27FC236}">
                  <a16:creationId xmlns:a16="http://schemas.microsoft.com/office/drawing/2014/main" id="{8C1AA621-E0A4-FE3B-A17A-A9D36F576393}"/>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23" name="Oval 322">
              <a:extLst>
                <a:ext uri="{FF2B5EF4-FFF2-40B4-BE49-F238E27FC236}">
                  <a16:creationId xmlns:a16="http://schemas.microsoft.com/office/drawing/2014/main" id="{81F7FD00-03AE-F33D-2C1A-886ABD6A061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4" name="Group 303">
            <a:extLst>
              <a:ext uri="{FF2B5EF4-FFF2-40B4-BE49-F238E27FC236}">
                <a16:creationId xmlns:a16="http://schemas.microsoft.com/office/drawing/2014/main" id="{AD4ED200-746E-1A33-132A-6FE0A5A1BE85}"/>
              </a:ext>
            </a:extLst>
          </p:cNvPr>
          <p:cNvGrpSpPr>
            <a:grpSpLocks/>
          </p:cNvGrpSpPr>
          <p:nvPr/>
        </p:nvGrpSpPr>
        <p:grpSpPr>
          <a:xfrm>
            <a:off x="1462533" y="4497107"/>
            <a:ext cx="299068" cy="307819"/>
            <a:chOff x="2425247" y="4910605"/>
            <a:chExt cx="280800" cy="295200"/>
          </a:xfrm>
        </p:grpSpPr>
        <p:pic>
          <p:nvPicPr>
            <p:cNvPr id="320" name="Google Shape;698;p26">
              <a:extLst>
                <a:ext uri="{FF2B5EF4-FFF2-40B4-BE49-F238E27FC236}">
                  <a16:creationId xmlns:a16="http://schemas.microsoft.com/office/drawing/2014/main" id="{095A076E-A1CA-F920-FA8C-70A8938EDFCF}"/>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21" name="Oval 320">
              <a:extLst>
                <a:ext uri="{FF2B5EF4-FFF2-40B4-BE49-F238E27FC236}">
                  <a16:creationId xmlns:a16="http://schemas.microsoft.com/office/drawing/2014/main" id="{C410241F-308D-E725-FBC0-BC0BD0146B5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5" name="Group 304">
            <a:extLst>
              <a:ext uri="{FF2B5EF4-FFF2-40B4-BE49-F238E27FC236}">
                <a16:creationId xmlns:a16="http://schemas.microsoft.com/office/drawing/2014/main" id="{022A9745-0631-EA18-8227-5BA8301A27F6}"/>
              </a:ext>
            </a:extLst>
          </p:cNvPr>
          <p:cNvGrpSpPr>
            <a:grpSpLocks/>
          </p:cNvGrpSpPr>
          <p:nvPr/>
        </p:nvGrpSpPr>
        <p:grpSpPr>
          <a:xfrm>
            <a:off x="1756289" y="4497107"/>
            <a:ext cx="299068" cy="307819"/>
            <a:chOff x="2425247" y="4910605"/>
            <a:chExt cx="280800" cy="295200"/>
          </a:xfrm>
        </p:grpSpPr>
        <p:pic>
          <p:nvPicPr>
            <p:cNvPr id="318" name="Google Shape;698;p26">
              <a:extLst>
                <a:ext uri="{FF2B5EF4-FFF2-40B4-BE49-F238E27FC236}">
                  <a16:creationId xmlns:a16="http://schemas.microsoft.com/office/drawing/2014/main" id="{AD1EEC23-7570-5903-E16B-CDD8E8D69A43}"/>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19" name="Oval 318">
              <a:extLst>
                <a:ext uri="{FF2B5EF4-FFF2-40B4-BE49-F238E27FC236}">
                  <a16:creationId xmlns:a16="http://schemas.microsoft.com/office/drawing/2014/main" id="{9BE28432-D357-094A-71C6-97AEE89CA54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6" name="Group 305">
            <a:extLst>
              <a:ext uri="{FF2B5EF4-FFF2-40B4-BE49-F238E27FC236}">
                <a16:creationId xmlns:a16="http://schemas.microsoft.com/office/drawing/2014/main" id="{8816F3BD-28E8-1064-AF05-7DB1E7AEF11F}"/>
              </a:ext>
            </a:extLst>
          </p:cNvPr>
          <p:cNvGrpSpPr>
            <a:grpSpLocks/>
          </p:cNvGrpSpPr>
          <p:nvPr/>
        </p:nvGrpSpPr>
        <p:grpSpPr>
          <a:xfrm>
            <a:off x="2050045" y="4497107"/>
            <a:ext cx="299068" cy="307819"/>
            <a:chOff x="2425247" y="4910605"/>
            <a:chExt cx="280800" cy="295200"/>
          </a:xfrm>
        </p:grpSpPr>
        <p:pic>
          <p:nvPicPr>
            <p:cNvPr id="316" name="Google Shape;698;p26">
              <a:extLst>
                <a:ext uri="{FF2B5EF4-FFF2-40B4-BE49-F238E27FC236}">
                  <a16:creationId xmlns:a16="http://schemas.microsoft.com/office/drawing/2014/main" id="{BC10AC5A-55A1-072C-B189-7ABAD119E706}"/>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17" name="Oval 316">
              <a:extLst>
                <a:ext uri="{FF2B5EF4-FFF2-40B4-BE49-F238E27FC236}">
                  <a16:creationId xmlns:a16="http://schemas.microsoft.com/office/drawing/2014/main" id="{FD0E0D31-5EF1-3E63-8AB0-A4574770B01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27" name="Straight Connector 326">
            <a:extLst>
              <a:ext uri="{FF2B5EF4-FFF2-40B4-BE49-F238E27FC236}">
                <a16:creationId xmlns:a16="http://schemas.microsoft.com/office/drawing/2014/main" id="{ADBACAAD-D24C-C04F-05D6-35F0DC70C0B5}"/>
              </a:ext>
            </a:extLst>
          </p:cNvPr>
          <p:cNvCxnSpPr>
            <a:cxnSpLocks/>
          </p:cNvCxnSpPr>
          <p:nvPr/>
        </p:nvCxnSpPr>
        <p:spPr>
          <a:xfrm>
            <a:off x="483099" y="4150947"/>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8" name="Group 327">
            <a:extLst>
              <a:ext uri="{FF2B5EF4-FFF2-40B4-BE49-F238E27FC236}">
                <a16:creationId xmlns:a16="http://schemas.microsoft.com/office/drawing/2014/main" id="{868DC57F-54D3-079B-164A-5FC18AA9F93F}"/>
              </a:ext>
            </a:extLst>
          </p:cNvPr>
          <p:cNvGrpSpPr>
            <a:grpSpLocks/>
          </p:cNvGrpSpPr>
          <p:nvPr/>
        </p:nvGrpSpPr>
        <p:grpSpPr>
          <a:xfrm>
            <a:off x="875021" y="3996499"/>
            <a:ext cx="299068" cy="307819"/>
            <a:chOff x="2425247" y="4910605"/>
            <a:chExt cx="280800" cy="295200"/>
          </a:xfrm>
        </p:grpSpPr>
        <p:pic>
          <p:nvPicPr>
            <p:cNvPr id="350" name="Google Shape;698;p26">
              <a:extLst>
                <a:ext uri="{FF2B5EF4-FFF2-40B4-BE49-F238E27FC236}">
                  <a16:creationId xmlns:a16="http://schemas.microsoft.com/office/drawing/2014/main" id="{F9110382-9694-B274-7B86-AA98F278AB07}"/>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51" name="Oval 350">
              <a:extLst>
                <a:ext uri="{FF2B5EF4-FFF2-40B4-BE49-F238E27FC236}">
                  <a16:creationId xmlns:a16="http://schemas.microsoft.com/office/drawing/2014/main" id="{C8CAA60F-5FB0-8655-F855-CBE92ACFAC4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9" name="Group 328">
            <a:extLst>
              <a:ext uri="{FF2B5EF4-FFF2-40B4-BE49-F238E27FC236}">
                <a16:creationId xmlns:a16="http://schemas.microsoft.com/office/drawing/2014/main" id="{51995420-A1E8-56A8-913B-367117A8FF27}"/>
              </a:ext>
            </a:extLst>
          </p:cNvPr>
          <p:cNvGrpSpPr>
            <a:grpSpLocks/>
          </p:cNvGrpSpPr>
          <p:nvPr/>
        </p:nvGrpSpPr>
        <p:grpSpPr>
          <a:xfrm>
            <a:off x="1168777" y="3996499"/>
            <a:ext cx="299068" cy="307819"/>
            <a:chOff x="2425247" y="4910605"/>
            <a:chExt cx="280800" cy="295200"/>
          </a:xfrm>
        </p:grpSpPr>
        <p:pic>
          <p:nvPicPr>
            <p:cNvPr id="348" name="Google Shape;698;p26">
              <a:extLst>
                <a:ext uri="{FF2B5EF4-FFF2-40B4-BE49-F238E27FC236}">
                  <a16:creationId xmlns:a16="http://schemas.microsoft.com/office/drawing/2014/main" id="{A6315100-1B7B-CA91-E023-3E336A23346D}"/>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49" name="Oval 348">
              <a:extLst>
                <a:ext uri="{FF2B5EF4-FFF2-40B4-BE49-F238E27FC236}">
                  <a16:creationId xmlns:a16="http://schemas.microsoft.com/office/drawing/2014/main" id="{33D69223-124C-29F1-08FC-46301568F0A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0" name="Group 329">
            <a:extLst>
              <a:ext uri="{FF2B5EF4-FFF2-40B4-BE49-F238E27FC236}">
                <a16:creationId xmlns:a16="http://schemas.microsoft.com/office/drawing/2014/main" id="{F36840DD-E791-D565-F22F-F7F1705BC28F}"/>
              </a:ext>
            </a:extLst>
          </p:cNvPr>
          <p:cNvGrpSpPr>
            <a:grpSpLocks/>
          </p:cNvGrpSpPr>
          <p:nvPr/>
        </p:nvGrpSpPr>
        <p:grpSpPr>
          <a:xfrm>
            <a:off x="1462533" y="3996499"/>
            <a:ext cx="299068" cy="307819"/>
            <a:chOff x="2425247" y="4910605"/>
            <a:chExt cx="280800" cy="295200"/>
          </a:xfrm>
        </p:grpSpPr>
        <p:pic>
          <p:nvPicPr>
            <p:cNvPr id="346" name="Google Shape;698;p26">
              <a:extLst>
                <a:ext uri="{FF2B5EF4-FFF2-40B4-BE49-F238E27FC236}">
                  <a16:creationId xmlns:a16="http://schemas.microsoft.com/office/drawing/2014/main" id="{E5C5D1A4-2AAF-FD19-DA5E-2F0E37962FC2}"/>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47" name="Oval 346">
              <a:extLst>
                <a:ext uri="{FF2B5EF4-FFF2-40B4-BE49-F238E27FC236}">
                  <a16:creationId xmlns:a16="http://schemas.microsoft.com/office/drawing/2014/main" id="{9D4CE302-6108-9C9A-691A-1BD0BB0FD3B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 name="Group 330">
            <a:extLst>
              <a:ext uri="{FF2B5EF4-FFF2-40B4-BE49-F238E27FC236}">
                <a16:creationId xmlns:a16="http://schemas.microsoft.com/office/drawing/2014/main" id="{EE7DBB37-99FC-A19B-5B8E-7630B218A318}"/>
              </a:ext>
            </a:extLst>
          </p:cNvPr>
          <p:cNvGrpSpPr>
            <a:grpSpLocks/>
          </p:cNvGrpSpPr>
          <p:nvPr/>
        </p:nvGrpSpPr>
        <p:grpSpPr>
          <a:xfrm>
            <a:off x="1756289" y="3996499"/>
            <a:ext cx="299068" cy="307819"/>
            <a:chOff x="2425247" y="4910605"/>
            <a:chExt cx="280800" cy="295200"/>
          </a:xfrm>
        </p:grpSpPr>
        <p:pic>
          <p:nvPicPr>
            <p:cNvPr id="344" name="Google Shape;698;p26">
              <a:extLst>
                <a:ext uri="{FF2B5EF4-FFF2-40B4-BE49-F238E27FC236}">
                  <a16:creationId xmlns:a16="http://schemas.microsoft.com/office/drawing/2014/main" id="{7C3E131D-F282-51BC-18C3-ADFD3ACFF73F}"/>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345" name="Oval 344">
              <a:extLst>
                <a:ext uri="{FF2B5EF4-FFF2-40B4-BE49-F238E27FC236}">
                  <a16:creationId xmlns:a16="http://schemas.microsoft.com/office/drawing/2014/main" id="{E372641D-A4CF-6690-EF27-FDCB1213E36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53" name="Straight Connector 352">
            <a:extLst>
              <a:ext uri="{FF2B5EF4-FFF2-40B4-BE49-F238E27FC236}">
                <a16:creationId xmlns:a16="http://schemas.microsoft.com/office/drawing/2014/main" id="{8149ABF4-4172-EC1C-2C1E-F2FBA04CBE4D}"/>
              </a:ext>
            </a:extLst>
          </p:cNvPr>
          <p:cNvCxnSpPr>
            <a:cxnSpLocks/>
          </p:cNvCxnSpPr>
          <p:nvPr/>
        </p:nvCxnSpPr>
        <p:spPr>
          <a:xfrm>
            <a:off x="483099" y="2655084"/>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4" name="Group 353">
            <a:extLst>
              <a:ext uri="{FF2B5EF4-FFF2-40B4-BE49-F238E27FC236}">
                <a16:creationId xmlns:a16="http://schemas.microsoft.com/office/drawing/2014/main" id="{C16A0BB0-07B8-72EE-A136-E838A2E99BED}"/>
              </a:ext>
            </a:extLst>
          </p:cNvPr>
          <p:cNvGrpSpPr>
            <a:grpSpLocks/>
          </p:cNvGrpSpPr>
          <p:nvPr/>
        </p:nvGrpSpPr>
        <p:grpSpPr>
          <a:xfrm>
            <a:off x="1169108" y="2494675"/>
            <a:ext cx="296587" cy="307819"/>
            <a:chOff x="586830" y="4927613"/>
            <a:chExt cx="280800" cy="295200"/>
          </a:xfrm>
        </p:grpSpPr>
        <p:pic>
          <p:nvPicPr>
            <p:cNvPr id="376" name="Google Shape;699;p26">
              <a:extLst>
                <a:ext uri="{FF2B5EF4-FFF2-40B4-BE49-F238E27FC236}">
                  <a16:creationId xmlns:a16="http://schemas.microsoft.com/office/drawing/2014/main" id="{C74BCAF4-C152-AF51-4CF9-DC495C4A1E4C}"/>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77" name="Oval 376">
              <a:extLst>
                <a:ext uri="{FF2B5EF4-FFF2-40B4-BE49-F238E27FC236}">
                  <a16:creationId xmlns:a16="http://schemas.microsoft.com/office/drawing/2014/main" id="{5D176E42-FF30-B5C8-B94F-8840215F4FC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6" name="Group 355">
            <a:extLst>
              <a:ext uri="{FF2B5EF4-FFF2-40B4-BE49-F238E27FC236}">
                <a16:creationId xmlns:a16="http://schemas.microsoft.com/office/drawing/2014/main" id="{556AD193-CFEF-975D-E8D4-06A862BE85B7}"/>
              </a:ext>
            </a:extLst>
          </p:cNvPr>
          <p:cNvGrpSpPr>
            <a:grpSpLocks/>
          </p:cNvGrpSpPr>
          <p:nvPr/>
        </p:nvGrpSpPr>
        <p:grpSpPr>
          <a:xfrm>
            <a:off x="1463195" y="2494675"/>
            <a:ext cx="296587" cy="307819"/>
            <a:chOff x="586830" y="4927613"/>
            <a:chExt cx="280800" cy="295200"/>
          </a:xfrm>
        </p:grpSpPr>
        <p:pic>
          <p:nvPicPr>
            <p:cNvPr id="372" name="Google Shape;699;p26">
              <a:extLst>
                <a:ext uri="{FF2B5EF4-FFF2-40B4-BE49-F238E27FC236}">
                  <a16:creationId xmlns:a16="http://schemas.microsoft.com/office/drawing/2014/main" id="{A6DD013A-3BA4-2E2C-7221-BEADBA513DCC}"/>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73" name="Oval 372">
              <a:extLst>
                <a:ext uri="{FF2B5EF4-FFF2-40B4-BE49-F238E27FC236}">
                  <a16:creationId xmlns:a16="http://schemas.microsoft.com/office/drawing/2014/main" id="{4A35F29D-C6DE-1798-45EC-650C4822733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7" name="Group 356">
            <a:extLst>
              <a:ext uri="{FF2B5EF4-FFF2-40B4-BE49-F238E27FC236}">
                <a16:creationId xmlns:a16="http://schemas.microsoft.com/office/drawing/2014/main" id="{2242BBD8-0B79-919F-A29D-44A6E99585B2}"/>
              </a:ext>
            </a:extLst>
          </p:cNvPr>
          <p:cNvGrpSpPr>
            <a:grpSpLocks/>
          </p:cNvGrpSpPr>
          <p:nvPr/>
        </p:nvGrpSpPr>
        <p:grpSpPr>
          <a:xfrm>
            <a:off x="1757282" y="2494675"/>
            <a:ext cx="296587" cy="307819"/>
            <a:chOff x="586830" y="4927613"/>
            <a:chExt cx="280800" cy="295200"/>
          </a:xfrm>
        </p:grpSpPr>
        <p:pic>
          <p:nvPicPr>
            <p:cNvPr id="370" name="Google Shape;699;p26">
              <a:extLst>
                <a:ext uri="{FF2B5EF4-FFF2-40B4-BE49-F238E27FC236}">
                  <a16:creationId xmlns:a16="http://schemas.microsoft.com/office/drawing/2014/main" id="{5D484E24-6202-6164-CC21-28E44E7994FF}"/>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71" name="Oval 370">
              <a:extLst>
                <a:ext uri="{FF2B5EF4-FFF2-40B4-BE49-F238E27FC236}">
                  <a16:creationId xmlns:a16="http://schemas.microsoft.com/office/drawing/2014/main" id="{1C96F887-E7ED-BEF4-F759-B84FC262AB1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8" name="Group 357">
            <a:extLst>
              <a:ext uri="{FF2B5EF4-FFF2-40B4-BE49-F238E27FC236}">
                <a16:creationId xmlns:a16="http://schemas.microsoft.com/office/drawing/2014/main" id="{555AE295-9C29-1A47-4F65-E6387A100523}"/>
              </a:ext>
            </a:extLst>
          </p:cNvPr>
          <p:cNvGrpSpPr>
            <a:grpSpLocks/>
          </p:cNvGrpSpPr>
          <p:nvPr/>
        </p:nvGrpSpPr>
        <p:grpSpPr>
          <a:xfrm>
            <a:off x="2051369" y="2494675"/>
            <a:ext cx="296587" cy="307819"/>
            <a:chOff x="586830" y="4927613"/>
            <a:chExt cx="280800" cy="295200"/>
          </a:xfrm>
        </p:grpSpPr>
        <p:pic>
          <p:nvPicPr>
            <p:cNvPr id="368" name="Google Shape;699;p26">
              <a:extLst>
                <a:ext uri="{FF2B5EF4-FFF2-40B4-BE49-F238E27FC236}">
                  <a16:creationId xmlns:a16="http://schemas.microsoft.com/office/drawing/2014/main" id="{668BC3F9-9769-EF00-0E66-33DE224A9B0D}"/>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69" name="Oval 368">
              <a:extLst>
                <a:ext uri="{FF2B5EF4-FFF2-40B4-BE49-F238E27FC236}">
                  <a16:creationId xmlns:a16="http://schemas.microsoft.com/office/drawing/2014/main" id="{6E6C599D-B38A-A1DB-12A3-AC8B8857DA4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9" name="Group 358">
            <a:extLst>
              <a:ext uri="{FF2B5EF4-FFF2-40B4-BE49-F238E27FC236}">
                <a16:creationId xmlns:a16="http://schemas.microsoft.com/office/drawing/2014/main" id="{F277D98B-551E-B865-30D5-691A1EC6AF91}"/>
              </a:ext>
            </a:extLst>
          </p:cNvPr>
          <p:cNvGrpSpPr>
            <a:grpSpLocks/>
          </p:cNvGrpSpPr>
          <p:nvPr/>
        </p:nvGrpSpPr>
        <p:grpSpPr>
          <a:xfrm>
            <a:off x="2345456" y="2494675"/>
            <a:ext cx="296587" cy="307819"/>
            <a:chOff x="586830" y="4927613"/>
            <a:chExt cx="280800" cy="295200"/>
          </a:xfrm>
        </p:grpSpPr>
        <p:pic>
          <p:nvPicPr>
            <p:cNvPr id="366" name="Google Shape;699;p26">
              <a:extLst>
                <a:ext uri="{FF2B5EF4-FFF2-40B4-BE49-F238E27FC236}">
                  <a16:creationId xmlns:a16="http://schemas.microsoft.com/office/drawing/2014/main" id="{0BF76A82-24CA-AEBF-8206-7F0A09B49656}"/>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67" name="Oval 366">
              <a:extLst>
                <a:ext uri="{FF2B5EF4-FFF2-40B4-BE49-F238E27FC236}">
                  <a16:creationId xmlns:a16="http://schemas.microsoft.com/office/drawing/2014/main" id="{B1793039-3F07-769B-3D67-6050CD85D2A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0" name="Group 359">
            <a:extLst>
              <a:ext uri="{FF2B5EF4-FFF2-40B4-BE49-F238E27FC236}">
                <a16:creationId xmlns:a16="http://schemas.microsoft.com/office/drawing/2014/main" id="{1ECC5235-F47E-8B5B-5EFE-7930BCF86382}"/>
              </a:ext>
            </a:extLst>
          </p:cNvPr>
          <p:cNvGrpSpPr>
            <a:grpSpLocks/>
          </p:cNvGrpSpPr>
          <p:nvPr/>
        </p:nvGrpSpPr>
        <p:grpSpPr>
          <a:xfrm>
            <a:off x="2639543" y="2494675"/>
            <a:ext cx="296587" cy="307819"/>
            <a:chOff x="586830" y="4927613"/>
            <a:chExt cx="280800" cy="295200"/>
          </a:xfrm>
        </p:grpSpPr>
        <p:pic>
          <p:nvPicPr>
            <p:cNvPr id="364" name="Google Shape;699;p26">
              <a:extLst>
                <a:ext uri="{FF2B5EF4-FFF2-40B4-BE49-F238E27FC236}">
                  <a16:creationId xmlns:a16="http://schemas.microsoft.com/office/drawing/2014/main" id="{02105439-1C98-E9D0-FEDB-DB2EDB9D59D2}"/>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65" name="Oval 364">
              <a:extLst>
                <a:ext uri="{FF2B5EF4-FFF2-40B4-BE49-F238E27FC236}">
                  <a16:creationId xmlns:a16="http://schemas.microsoft.com/office/drawing/2014/main" id="{D71B398C-B083-8E39-32E7-66E4F5D1427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1" name="Group 360">
            <a:extLst>
              <a:ext uri="{FF2B5EF4-FFF2-40B4-BE49-F238E27FC236}">
                <a16:creationId xmlns:a16="http://schemas.microsoft.com/office/drawing/2014/main" id="{02D9E052-8398-722A-3D62-6F72EF596C55}"/>
              </a:ext>
            </a:extLst>
          </p:cNvPr>
          <p:cNvGrpSpPr>
            <a:grpSpLocks/>
          </p:cNvGrpSpPr>
          <p:nvPr/>
        </p:nvGrpSpPr>
        <p:grpSpPr>
          <a:xfrm>
            <a:off x="2933795" y="2494675"/>
            <a:ext cx="296587" cy="307819"/>
            <a:chOff x="586830" y="4927613"/>
            <a:chExt cx="280800" cy="295200"/>
          </a:xfrm>
        </p:grpSpPr>
        <p:pic>
          <p:nvPicPr>
            <p:cNvPr id="362" name="Google Shape;699;p26">
              <a:extLst>
                <a:ext uri="{FF2B5EF4-FFF2-40B4-BE49-F238E27FC236}">
                  <a16:creationId xmlns:a16="http://schemas.microsoft.com/office/drawing/2014/main" id="{A7A293DB-700E-11EE-E24C-89BCD12B2AE2}"/>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63" name="Oval 362">
              <a:extLst>
                <a:ext uri="{FF2B5EF4-FFF2-40B4-BE49-F238E27FC236}">
                  <a16:creationId xmlns:a16="http://schemas.microsoft.com/office/drawing/2014/main" id="{97431A1E-D358-5E42-E3B9-71923F179A6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79" name="Straight Connector 378">
            <a:extLst>
              <a:ext uri="{FF2B5EF4-FFF2-40B4-BE49-F238E27FC236}">
                <a16:creationId xmlns:a16="http://schemas.microsoft.com/office/drawing/2014/main" id="{302C816D-78E7-D4EA-3117-02189E9D691A}"/>
              </a:ext>
            </a:extLst>
          </p:cNvPr>
          <p:cNvCxnSpPr>
            <a:cxnSpLocks/>
          </p:cNvCxnSpPr>
          <p:nvPr/>
        </p:nvCxnSpPr>
        <p:spPr>
          <a:xfrm>
            <a:off x="483099" y="3155692"/>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2" name="Group 381">
            <a:extLst>
              <a:ext uri="{FF2B5EF4-FFF2-40B4-BE49-F238E27FC236}">
                <a16:creationId xmlns:a16="http://schemas.microsoft.com/office/drawing/2014/main" id="{72433070-93A9-6FB7-947A-5C852B9FABD4}"/>
              </a:ext>
            </a:extLst>
          </p:cNvPr>
          <p:cNvGrpSpPr>
            <a:grpSpLocks/>
          </p:cNvGrpSpPr>
          <p:nvPr/>
        </p:nvGrpSpPr>
        <p:grpSpPr>
          <a:xfrm>
            <a:off x="1463195" y="2995283"/>
            <a:ext cx="296587" cy="307819"/>
            <a:chOff x="586830" y="4927613"/>
            <a:chExt cx="280800" cy="295200"/>
          </a:xfrm>
        </p:grpSpPr>
        <p:pic>
          <p:nvPicPr>
            <p:cNvPr id="398" name="Google Shape;699;p26">
              <a:extLst>
                <a:ext uri="{FF2B5EF4-FFF2-40B4-BE49-F238E27FC236}">
                  <a16:creationId xmlns:a16="http://schemas.microsoft.com/office/drawing/2014/main" id="{43517C7B-B87A-C684-1570-57F1AF69B701}"/>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99" name="Oval 398">
              <a:extLst>
                <a:ext uri="{FF2B5EF4-FFF2-40B4-BE49-F238E27FC236}">
                  <a16:creationId xmlns:a16="http://schemas.microsoft.com/office/drawing/2014/main" id="{304C0E73-69B0-3F6A-20E4-AF23A5C700E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3" name="Group 382">
            <a:extLst>
              <a:ext uri="{FF2B5EF4-FFF2-40B4-BE49-F238E27FC236}">
                <a16:creationId xmlns:a16="http://schemas.microsoft.com/office/drawing/2014/main" id="{1DF076AD-844F-7082-D897-A44362FF4DE8}"/>
              </a:ext>
            </a:extLst>
          </p:cNvPr>
          <p:cNvGrpSpPr>
            <a:grpSpLocks/>
          </p:cNvGrpSpPr>
          <p:nvPr/>
        </p:nvGrpSpPr>
        <p:grpSpPr>
          <a:xfrm>
            <a:off x="1757282" y="2995283"/>
            <a:ext cx="296587" cy="307819"/>
            <a:chOff x="586830" y="4927613"/>
            <a:chExt cx="280800" cy="295200"/>
          </a:xfrm>
        </p:grpSpPr>
        <p:pic>
          <p:nvPicPr>
            <p:cNvPr id="396" name="Google Shape;699;p26">
              <a:extLst>
                <a:ext uri="{FF2B5EF4-FFF2-40B4-BE49-F238E27FC236}">
                  <a16:creationId xmlns:a16="http://schemas.microsoft.com/office/drawing/2014/main" id="{1B2EFC23-BB39-75BF-3584-B642C607054D}"/>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97" name="Oval 396">
              <a:extLst>
                <a:ext uri="{FF2B5EF4-FFF2-40B4-BE49-F238E27FC236}">
                  <a16:creationId xmlns:a16="http://schemas.microsoft.com/office/drawing/2014/main" id="{93915458-B60B-908B-EBA5-D85EABF64CC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4" name="Group 383">
            <a:extLst>
              <a:ext uri="{FF2B5EF4-FFF2-40B4-BE49-F238E27FC236}">
                <a16:creationId xmlns:a16="http://schemas.microsoft.com/office/drawing/2014/main" id="{2A801A03-8A52-A4BE-C54B-8954DD9626C2}"/>
              </a:ext>
            </a:extLst>
          </p:cNvPr>
          <p:cNvGrpSpPr>
            <a:grpSpLocks/>
          </p:cNvGrpSpPr>
          <p:nvPr/>
        </p:nvGrpSpPr>
        <p:grpSpPr>
          <a:xfrm>
            <a:off x="2051369" y="2995283"/>
            <a:ext cx="296587" cy="307819"/>
            <a:chOff x="586830" y="4927613"/>
            <a:chExt cx="280800" cy="295200"/>
          </a:xfrm>
        </p:grpSpPr>
        <p:pic>
          <p:nvPicPr>
            <p:cNvPr id="394" name="Google Shape;699;p26">
              <a:extLst>
                <a:ext uri="{FF2B5EF4-FFF2-40B4-BE49-F238E27FC236}">
                  <a16:creationId xmlns:a16="http://schemas.microsoft.com/office/drawing/2014/main" id="{8E6FB567-9A61-6AE1-9C39-60FC35DC9EF9}"/>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95" name="Oval 394">
              <a:extLst>
                <a:ext uri="{FF2B5EF4-FFF2-40B4-BE49-F238E27FC236}">
                  <a16:creationId xmlns:a16="http://schemas.microsoft.com/office/drawing/2014/main" id="{609784C9-3A07-7A1F-36E3-B37EB87DB35D}"/>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5" name="Group 384">
            <a:extLst>
              <a:ext uri="{FF2B5EF4-FFF2-40B4-BE49-F238E27FC236}">
                <a16:creationId xmlns:a16="http://schemas.microsoft.com/office/drawing/2014/main" id="{19FD4528-AF4E-947D-3C99-B91EC3CE2C69}"/>
              </a:ext>
            </a:extLst>
          </p:cNvPr>
          <p:cNvGrpSpPr>
            <a:grpSpLocks/>
          </p:cNvGrpSpPr>
          <p:nvPr/>
        </p:nvGrpSpPr>
        <p:grpSpPr>
          <a:xfrm>
            <a:off x="2345456" y="2995283"/>
            <a:ext cx="296587" cy="307819"/>
            <a:chOff x="586830" y="4927613"/>
            <a:chExt cx="280800" cy="295200"/>
          </a:xfrm>
        </p:grpSpPr>
        <p:pic>
          <p:nvPicPr>
            <p:cNvPr id="392" name="Google Shape;699;p26">
              <a:extLst>
                <a:ext uri="{FF2B5EF4-FFF2-40B4-BE49-F238E27FC236}">
                  <a16:creationId xmlns:a16="http://schemas.microsoft.com/office/drawing/2014/main" id="{4C626E63-88B8-944A-29F1-B16E9F7380EA}"/>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93" name="Oval 392">
              <a:extLst>
                <a:ext uri="{FF2B5EF4-FFF2-40B4-BE49-F238E27FC236}">
                  <a16:creationId xmlns:a16="http://schemas.microsoft.com/office/drawing/2014/main" id="{70D9028D-D8EA-9D28-D5F8-51DE3DDC3B5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6" name="Group 385">
            <a:extLst>
              <a:ext uri="{FF2B5EF4-FFF2-40B4-BE49-F238E27FC236}">
                <a16:creationId xmlns:a16="http://schemas.microsoft.com/office/drawing/2014/main" id="{AB4132B5-6E12-B60B-04F6-96E5E5EE0879}"/>
              </a:ext>
            </a:extLst>
          </p:cNvPr>
          <p:cNvGrpSpPr>
            <a:grpSpLocks/>
          </p:cNvGrpSpPr>
          <p:nvPr/>
        </p:nvGrpSpPr>
        <p:grpSpPr>
          <a:xfrm>
            <a:off x="2639543" y="2995283"/>
            <a:ext cx="296587" cy="307819"/>
            <a:chOff x="586830" y="4927613"/>
            <a:chExt cx="280800" cy="295200"/>
          </a:xfrm>
        </p:grpSpPr>
        <p:pic>
          <p:nvPicPr>
            <p:cNvPr id="390" name="Google Shape;699;p26">
              <a:extLst>
                <a:ext uri="{FF2B5EF4-FFF2-40B4-BE49-F238E27FC236}">
                  <a16:creationId xmlns:a16="http://schemas.microsoft.com/office/drawing/2014/main" id="{55F7437E-2CBD-1207-EC74-662E540F8AB2}"/>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91" name="Oval 390">
              <a:extLst>
                <a:ext uri="{FF2B5EF4-FFF2-40B4-BE49-F238E27FC236}">
                  <a16:creationId xmlns:a16="http://schemas.microsoft.com/office/drawing/2014/main" id="{DD3A182C-7FE8-AD87-684C-680CCC4F855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7" name="Group 386">
            <a:extLst>
              <a:ext uri="{FF2B5EF4-FFF2-40B4-BE49-F238E27FC236}">
                <a16:creationId xmlns:a16="http://schemas.microsoft.com/office/drawing/2014/main" id="{CBCFF9C6-3488-7BAF-CC3C-3AD151A585CD}"/>
              </a:ext>
            </a:extLst>
          </p:cNvPr>
          <p:cNvGrpSpPr>
            <a:grpSpLocks/>
          </p:cNvGrpSpPr>
          <p:nvPr/>
        </p:nvGrpSpPr>
        <p:grpSpPr>
          <a:xfrm>
            <a:off x="2933795" y="2995283"/>
            <a:ext cx="296587" cy="307819"/>
            <a:chOff x="586830" y="4927613"/>
            <a:chExt cx="280800" cy="295200"/>
          </a:xfrm>
        </p:grpSpPr>
        <p:pic>
          <p:nvPicPr>
            <p:cNvPr id="388" name="Google Shape;699;p26">
              <a:extLst>
                <a:ext uri="{FF2B5EF4-FFF2-40B4-BE49-F238E27FC236}">
                  <a16:creationId xmlns:a16="http://schemas.microsoft.com/office/drawing/2014/main" id="{1E4CD8D0-5E48-4E1B-8747-4BE08D1D543D}"/>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389" name="Oval 388">
              <a:extLst>
                <a:ext uri="{FF2B5EF4-FFF2-40B4-BE49-F238E27FC236}">
                  <a16:creationId xmlns:a16="http://schemas.microsoft.com/office/drawing/2014/main" id="{A955849A-D5D7-C26A-7CFE-50ECD23C4A5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05" name="Straight Connector 404">
            <a:extLst>
              <a:ext uri="{FF2B5EF4-FFF2-40B4-BE49-F238E27FC236}">
                <a16:creationId xmlns:a16="http://schemas.microsoft.com/office/drawing/2014/main" id="{71E4EF4E-7D98-B6F2-84D3-DF2EE05E9A46}"/>
              </a:ext>
            </a:extLst>
          </p:cNvPr>
          <p:cNvCxnSpPr>
            <a:cxnSpLocks/>
          </p:cNvCxnSpPr>
          <p:nvPr/>
        </p:nvCxnSpPr>
        <p:spPr>
          <a:xfrm>
            <a:off x="483099" y="3656300"/>
            <a:ext cx="396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9" name="Group 408">
            <a:extLst>
              <a:ext uri="{FF2B5EF4-FFF2-40B4-BE49-F238E27FC236}">
                <a16:creationId xmlns:a16="http://schemas.microsoft.com/office/drawing/2014/main" id="{AE34A0D2-42CE-FE09-958E-40AE855A6A6A}"/>
              </a:ext>
            </a:extLst>
          </p:cNvPr>
          <p:cNvGrpSpPr>
            <a:grpSpLocks/>
          </p:cNvGrpSpPr>
          <p:nvPr/>
        </p:nvGrpSpPr>
        <p:grpSpPr>
          <a:xfrm>
            <a:off x="1757282" y="3495891"/>
            <a:ext cx="296587" cy="307819"/>
            <a:chOff x="586830" y="4927613"/>
            <a:chExt cx="280800" cy="295200"/>
          </a:xfrm>
        </p:grpSpPr>
        <p:pic>
          <p:nvPicPr>
            <p:cNvPr id="422" name="Google Shape;699;p26">
              <a:extLst>
                <a:ext uri="{FF2B5EF4-FFF2-40B4-BE49-F238E27FC236}">
                  <a16:creationId xmlns:a16="http://schemas.microsoft.com/office/drawing/2014/main" id="{E607FA60-12E8-9F7B-99A7-92354B856CA7}"/>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23" name="Oval 422">
              <a:extLst>
                <a:ext uri="{FF2B5EF4-FFF2-40B4-BE49-F238E27FC236}">
                  <a16:creationId xmlns:a16="http://schemas.microsoft.com/office/drawing/2014/main" id="{8E3DBB00-6C84-FC4B-9AAE-D8C717EABCF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0" name="Group 409">
            <a:extLst>
              <a:ext uri="{FF2B5EF4-FFF2-40B4-BE49-F238E27FC236}">
                <a16:creationId xmlns:a16="http://schemas.microsoft.com/office/drawing/2014/main" id="{F87CB03C-8866-6831-83F2-458666A4CF08}"/>
              </a:ext>
            </a:extLst>
          </p:cNvPr>
          <p:cNvGrpSpPr>
            <a:grpSpLocks/>
          </p:cNvGrpSpPr>
          <p:nvPr/>
        </p:nvGrpSpPr>
        <p:grpSpPr>
          <a:xfrm>
            <a:off x="2051369" y="3495891"/>
            <a:ext cx="296587" cy="307819"/>
            <a:chOff x="586830" y="4927613"/>
            <a:chExt cx="280800" cy="295200"/>
          </a:xfrm>
        </p:grpSpPr>
        <p:pic>
          <p:nvPicPr>
            <p:cNvPr id="420" name="Google Shape;699;p26">
              <a:extLst>
                <a:ext uri="{FF2B5EF4-FFF2-40B4-BE49-F238E27FC236}">
                  <a16:creationId xmlns:a16="http://schemas.microsoft.com/office/drawing/2014/main" id="{1556A547-DBF0-5F21-93D6-ADBDE2831698}"/>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21" name="Oval 420">
              <a:extLst>
                <a:ext uri="{FF2B5EF4-FFF2-40B4-BE49-F238E27FC236}">
                  <a16:creationId xmlns:a16="http://schemas.microsoft.com/office/drawing/2014/main" id="{0DB84C1B-DEE0-A68E-2580-120A164C239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1" name="Group 410">
            <a:extLst>
              <a:ext uri="{FF2B5EF4-FFF2-40B4-BE49-F238E27FC236}">
                <a16:creationId xmlns:a16="http://schemas.microsoft.com/office/drawing/2014/main" id="{EC449283-C2DC-8CF0-B13B-C585173F22F8}"/>
              </a:ext>
            </a:extLst>
          </p:cNvPr>
          <p:cNvGrpSpPr>
            <a:grpSpLocks/>
          </p:cNvGrpSpPr>
          <p:nvPr/>
        </p:nvGrpSpPr>
        <p:grpSpPr>
          <a:xfrm>
            <a:off x="2345456" y="3495891"/>
            <a:ext cx="296587" cy="307819"/>
            <a:chOff x="586830" y="4927613"/>
            <a:chExt cx="280800" cy="295200"/>
          </a:xfrm>
        </p:grpSpPr>
        <p:pic>
          <p:nvPicPr>
            <p:cNvPr id="418" name="Google Shape;699;p26">
              <a:extLst>
                <a:ext uri="{FF2B5EF4-FFF2-40B4-BE49-F238E27FC236}">
                  <a16:creationId xmlns:a16="http://schemas.microsoft.com/office/drawing/2014/main" id="{600AE778-55A8-8979-7988-2299C9398D34}"/>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19" name="Oval 418">
              <a:extLst>
                <a:ext uri="{FF2B5EF4-FFF2-40B4-BE49-F238E27FC236}">
                  <a16:creationId xmlns:a16="http://schemas.microsoft.com/office/drawing/2014/main" id="{6651E091-C05D-3D2B-CAC7-2AFFD6A3682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2" name="Group 411">
            <a:extLst>
              <a:ext uri="{FF2B5EF4-FFF2-40B4-BE49-F238E27FC236}">
                <a16:creationId xmlns:a16="http://schemas.microsoft.com/office/drawing/2014/main" id="{3597BE66-5E2E-436E-92E7-AC8C7FAAFD62}"/>
              </a:ext>
            </a:extLst>
          </p:cNvPr>
          <p:cNvGrpSpPr>
            <a:grpSpLocks/>
          </p:cNvGrpSpPr>
          <p:nvPr/>
        </p:nvGrpSpPr>
        <p:grpSpPr>
          <a:xfrm>
            <a:off x="2639543" y="3495891"/>
            <a:ext cx="296587" cy="307819"/>
            <a:chOff x="586830" y="4927613"/>
            <a:chExt cx="280800" cy="295200"/>
          </a:xfrm>
        </p:grpSpPr>
        <p:pic>
          <p:nvPicPr>
            <p:cNvPr id="416" name="Google Shape;699;p26">
              <a:extLst>
                <a:ext uri="{FF2B5EF4-FFF2-40B4-BE49-F238E27FC236}">
                  <a16:creationId xmlns:a16="http://schemas.microsoft.com/office/drawing/2014/main" id="{7A4C7A65-5752-65DF-F7E0-69FFD07B46A2}"/>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17" name="Oval 416">
              <a:extLst>
                <a:ext uri="{FF2B5EF4-FFF2-40B4-BE49-F238E27FC236}">
                  <a16:creationId xmlns:a16="http://schemas.microsoft.com/office/drawing/2014/main" id="{11A59A90-9924-7221-D2BF-0BA28F95839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3" name="Group 412">
            <a:extLst>
              <a:ext uri="{FF2B5EF4-FFF2-40B4-BE49-F238E27FC236}">
                <a16:creationId xmlns:a16="http://schemas.microsoft.com/office/drawing/2014/main" id="{C9AC83D2-F6F0-1040-98C8-D767BEDCEB47}"/>
              </a:ext>
            </a:extLst>
          </p:cNvPr>
          <p:cNvGrpSpPr>
            <a:grpSpLocks/>
          </p:cNvGrpSpPr>
          <p:nvPr/>
        </p:nvGrpSpPr>
        <p:grpSpPr>
          <a:xfrm>
            <a:off x="2933795" y="3495891"/>
            <a:ext cx="296587" cy="307819"/>
            <a:chOff x="586830" y="4927613"/>
            <a:chExt cx="280800" cy="295200"/>
          </a:xfrm>
        </p:grpSpPr>
        <p:pic>
          <p:nvPicPr>
            <p:cNvPr id="414" name="Google Shape;699;p26">
              <a:extLst>
                <a:ext uri="{FF2B5EF4-FFF2-40B4-BE49-F238E27FC236}">
                  <a16:creationId xmlns:a16="http://schemas.microsoft.com/office/drawing/2014/main" id="{1889A8BC-F834-4CCD-1588-19A5DA209F2B}"/>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15" name="Oval 414">
              <a:extLst>
                <a:ext uri="{FF2B5EF4-FFF2-40B4-BE49-F238E27FC236}">
                  <a16:creationId xmlns:a16="http://schemas.microsoft.com/office/drawing/2014/main" id="{8AB4A0FF-6E7F-5704-C45F-8987B9E2BA1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0" name="Group 429">
            <a:extLst>
              <a:ext uri="{FF2B5EF4-FFF2-40B4-BE49-F238E27FC236}">
                <a16:creationId xmlns:a16="http://schemas.microsoft.com/office/drawing/2014/main" id="{12F91A2D-1C3B-F3C2-E368-1CD3C03EDD7A}"/>
              </a:ext>
            </a:extLst>
          </p:cNvPr>
          <p:cNvGrpSpPr>
            <a:grpSpLocks/>
          </p:cNvGrpSpPr>
          <p:nvPr/>
        </p:nvGrpSpPr>
        <p:grpSpPr>
          <a:xfrm>
            <a:off x="2045762" y="3996499"/>
            <a:ext cx="296587" cy="307819"/>
            <a:chOff x="586830" y="4927613"/>
            <a:chExt cx="280800" cy="295200"/>
          </a:xfrm>
        </p:grpSpPr>
        <p:pic>
          <p:nvPicPr>
            <p:cNvPr id="431" name="Google Shape;699;p26">
              <a:extLst>
                <a:ext uri="{FF2B5EF4-FFF2-40B4-BE49-F238E27FC236}">
                  <a16:creationId xmlns:a16="http://schemas.microsoft.com/office/drawing/2014/main" id="{6D30B255-97C5-222A-F092-B3823CB7E2A7}"/>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32" name="Oval 431">
              <a:extLst>
                <a:ext uri="{FF2B5EF4-FFF2-40B4-BE49-F238E27FC236}">
                  <a16:creationId xmlns:a16="http://schemas.microsoft.com/office/drawing/2014/main" id="{878717F2-0627-C843-4EAB-02F9E59DD12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3" name="Group 432">
            <a:extLst>
              <a:ext uri="{FF2B5EF4-FFF2-40B4-BE49-F238E27FC236}">
                <a16:creationId xmlns:a16="http://schemas.microsoft.com/office/drawing/2014/main" id="{806681D1-A46D-AD82-AC66-2FAEAE52F30D}"/>
              </a:ext>
            </a:extLst>
          </p:cNvPr>
          <p:cNvGrpSpPr>
            <a:grpSpLocks/>
          </p:cNvGrpSpPr>
          <p:nvPr/>
        </p:nvGrpSpPr>
        <p:grpSpPr>
          <a:xfrm>
            <a:off x="2339849" y="3996499"/>
            <a:ext cx="296587" cy="307819"/>
            <a:chOff x="586830" y="4927613"/>
            <a:chExt cx="280800" cy="295200"/>
          </a:xfrm>
        </p:grpSpPr>
        <p:pic>
          <p:nvPicPr>
            <p:cNvPr id="434" name="Google Shape;699;p26">
              <a:extLst>
                <a:ext uri="{FF2B5EF4-FFF2-40B4-BE49-F238E27FC236}">
                  <a16:creationId xmlns:a16="http://schemas.microsoft.com/office/drawing/2014/main" id="{DA1DC272-B828-2E12-8311-DAD9C335C9DC}"/>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35" name="Oval 434">
              <a:extLst>
                <a:ext uri="{FF2B5EF4-FFF2-40B4-BE49-F238E27FC236}">
                  <a16:creationId xmlns:a16="http://schemas.microsoft.com/office/drawing/2014/main" id="{D3ECF2A1-4690-5D24-E762-10F00E4682D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6" name="Group 435">
            <a:extLst>
              <a:ext uri="{FF2B5EF4-FFF2-40B4-BE49-F238E27FC236}">
                <a16:creationId xmlns:a16="http://schemas.microsoft.com/office/drawing/2014/main" id="{BACB5DF3-77BC-F3EE-2BA4-2102D88BB0EB}"/>
              </a:ext>
            </a:extLst>
          </p:cNvPr>
          <p:cNvGrpSpPr>
            <a:grpSpLocks/>
          </p:cNvGrpSpPr>
          <p:nvPr/>
        </p:nvGrpSpPr>
        <p:grpSpPr>
          <a:xfrm>
            <a:off x="2633936" y="3996499"/>
            <a:ext cx="296587" cy="307819"/>
            <a:chOff x="586830" y="4927613"/>
            <a:chExt cx="280800" cy="295200"/>
          </a:xfrm>
        </p:grpSpPr>
        <p:pic>
          <p:nvPicPr>
            <p:cNvPr id="437" name="Google Shape;699;p26">
              <a:extLst>
                <a:ext uri="{FF2B5EF4-FFF2-40B4-BE49-F238E27FC236}">
                  <a16:creationId xmlns:a16="http://schemas.microsoft.com/office/drawing/2014/main" id="{E62065E0-CBEA-C5F9-FA12-CC97072255F6}"/>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38" name="Oval 437">
              <a:extLst>
                <a:ext uri="{FF2B5EF4-FFF2-40B4-BE49-F238E27FC236}">
                  <a16:creationId xmlns:a16="http://schemas.microsoft.com/office/drawing/2014/main" id="{E7006A29-45A1-8D90-435F-57AE9FE7B74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9" name="Group 438">
            <a:extLst>
              <a:ext uri="{FF2B5EF4-FFF2-40B4-BE49-F238E27FC236}">
                <a16:creationId xmlns:a16="http://schemas.microsoft.com/office/drawing/2014/main" id="{3791BC05-5619-4287-B64E-95F83F593841}"/>
              </a:ext>
            </a:extLst>
          </p:cNvPr>
          <p:cNvGrpSpPr>
            <a:grpSpLocks/>
          </p:cNvGrpSpPr>
          <p:nvPr/>
        </p:nvGrpSpPr>
        <p:grpSpPr>
          <a:xfrm>
            <a:off x="2933795" y="3996499"/>
            <a:ext cx="296587" cy="307819"/>
            <a:chOff x="586830" y="4927613"/>
            <a:chExt cx="280800" cy="295200"/>
          </a:xfrm>
        </p:grpSpPr>
        <p:pic>
          <p:nvPicPr>
            <p:cNvPr id="440" name="Google Shape;699;p26">
              <a:extLst>
                <a:ext uri="{FF2B5EF4-FFF2-40B4-BE49-F238E27FC236}">
                  <a16:creationId xmlns:a16="http://schemas.microsoft.com/office/drawing/2014/main" id="{48922619-9E45-6EE4-FA79-3E71315A6540}"/>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41" name="Oval 440">
              <a:extLst>
                <a:ext uri="{FF2B5EF4-FFF2-40B4-BE49-F238E27FC236}">
                  <a16:creationId xmlns:a16="http://schemas.microsoft.com/office/drawing/2014/main" id="{2F40A766-87B2-57CC-6490-4CF781EEF4A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2" name="Group 441">
            <a:extLst>
              <a:ext uri="{FF2B5EF4-FFF2-40B4-BE49-F238E27FC236}">
                <a16:creationId xmlns:a16="http://schemas.microsoft.com/office/drawing/2014/main" id="{734B3A2F-AE01-4448-BEE0-894949DB59EE}"/>
              </a:ext>
            </a:extLst>
          </p:cNvPr>
          <p:cNvGrpSpPr>
            <a:grpSpLocks/>
          </p:cNvGrpSpPr>
          <p:nvPr/>
        </p:nvGrpSpPr>
        <p:grpSpPr>
          <a:xfrm>
            <a:off x="2341537" y="4497107"/>
            <a:ext cx="296587" cy="307819"/>
            <a:chOff x="586830" y="4927613"/>
            <a:chExt cx="280800" cy="295200"/>
          </a:xfrm>
        </p:grpSpPr>
        <p:pic>
          <p:nvPicPr>
            <p:cNvPr id="443" name="Google Shape;699;p26">
              <a:extLst>
                <a:ext uri="{FF2B5EF4-FFF2-40B4-BE49-F238E27FC236}">
                  <a16:creationId xmlns:a16="http://schemas.microsoft.com/office/drawing/2014/main" id="{C5048EB2-862B-755B-A04A-0EF2448A76B4}"/>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44" name="Oval 443">
              <a:extLst>
                <a:ext uri="{FF2B5EF4-FFF2-40B4-BE49-F238E27FC236}">
                  <a16:creationId xmlns:a16="http://schemas.microsoft.com/office/drawing/2014/main" id="{4EA7F1A9-14BB-6BE4-575B-15115CC18FD7}"/>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5" name="Group 444">
            <a:extLst>
              <a:ext uri="{FF2B5EF4-FFF2-40B4-BE49-F238E27FC236}">
                <a16:creationId xmlns:a16="http://schemas.microsoft.com/office/drawing/2014/main" id="{EA0BBFAB-77B6-4348-E28B-7A603013E949}"/>
              </a:ext>
            </a:extLst>
          </p:cNvPr>
          <p:cNvGrpSpPr>
            <a:grpSpLocks/>
          </p:cNvGrpSpPr>
          <p:nvPr/>
        </p:nvGrpSpPr>
        <p:grpSpPr>
          <a:xfrm>
            <a:off x="2635624" y="4497107"/>
            <a:ext cx="296587" cy="307819"/>
            <a:chOff x="586830" y="4927613"/>
            <a:chExt cx="280800" cy="295200"/>
          </a:xfrm>
        </p:grpSpPr>
        <p:pic>
          <p:nvPicPr>
            <p:cNvPr id="446" name="Google Shape;699;p26">
              <a:extLst>
                <a:ext uri="{FF2B5EF4-FFF2-40B4-BE49-F238E27FC236}">
                  <a16:creationId xmlns:a16="http://schemas.microsoft.com/office/drawing/2014/main" id="{1F68A2F6-4F10-4853-F5C8-67520B4B89BE}"/>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47" name="Oval 446">
              <a:extLst>
                <a:ext uri="{FF2B5EF4-FFF2-40B4-BE49-F238E27FC236}">
                  <a16:creationId xmlns:a16="http://schemas.microsoft.com/office/drawing/2014/main" id="{FD936D9A-1767-EDC5-B846-B8B4787EF61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8" name="Group 447">
            <a:extLst>
              <a:ext uri="{FF2B5EF4-FFF2-40B4-BE49-F238E27FC236}">
                <a16:creationId xmlns:a16="http://schemas.microsoft.com/office/drawing/2014/main" id="{F0556141-6345-5AB5-D2B0-4822E2707940}"/>
              </a:ext>
            </a:extLst>
          </p:cNvPr>
          <p:cNvGrpSpPr>
            <a:grpSpLocks/>
          </p:cNvGrpSpPr>
          <p:nvPr/>
        </p:nvGrpSpPr>
        <p:grpSpPr>
          <a:xfrm>
            <a:off x="2933795" y="4497107"/>
            <a:ext cx="296587" cy="307819"/>
            <a:chOff x="586830" y="4927613"/>
            <a:chExt cx="280800" cy="295200"/>
          </a:xfrm>
        </p:grpSpPr>
        <p:pic>
          <p:nvPicPr>
            <p:cNvPr id="449" name="Google Shape;699;p26">
              <a:extLst>
                <a:ext uri="{FF2B5EF4-FFF2-40B4-BE49-F238E27FC236}">
                  <a16:creationId xmlns:a16="http://schemas.microsoft.com/office/drawing/2014/main" id="{107A2F79-C0BA-3DF5-2194-6400D637E29E}"/>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50" name="Oval 449">
              <a:extLst>
                <a:ext uri="{FF2B5EF4-FFF2-40B4-BE49-F238E27FC236}">
                  <a16:creationId xmlns:a16="http://schemas.microsoft.com/office/drawing/2014/main" id="{12893AD8-8BFC-E4BF-E92E-BE46B42DC52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1" name="Group 450">
            <a:extLst>
              <a:ext uri="{FF2B5EF4-FFF2-40B4-BE49-F238E27FC236}">
                <a16:creationId xmlns:a16="http://schemas.microsoft.com/office/drawing/2014/main" id="{E4CA31B2-5267-3637-0044-4B9A8192900E}"/>
              </a:ext>
            </a:extLst>
          </p:cNvPr>
          <p:cNvGrpSpPr>
            <a:grpSpLocks/>
          </p:cNvGrpSpPr>
          <p:nvPr/>
        </p:nvGrpSpPr>
        <p:grpSpPr>
          <a:xfrm>
            <a:off x="2637208" y="4997715"/>
            <a:ext cx="296587" cy="307819"/>
            <a:chOff x="586830" y="4927613"/>
            <a:chExt cx="280800" cy="295200"/>
          </a:xfrm>
        </p:grpSpPr>
        <p:pic>
          <p:nvPicPr>
            <p:cNvPr id="452" name="Google Shape;699;p26">
              <a:extLst>
                <a:ext uri="{FF2B5EF4-FFF2-40B4-BE49-F238E27FC236}">
                  <a16:creationId xmlns:a16="http://schemas.microsoft.com/office/drawing/2014/main" id="{0B638965-BF03-7296-584B-9B8CB58BF29B}"/>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53" name="Oval 452">
              <a:extLst>
                <a:ext uri="{FF2B5EF4-FFF2-40B4-BE49-F238E27FC236}">
                  <a16:creationId xmlns:a16="http://schemas.microsoft.com/office/drawing/2014/main" id="{1B3369A5-80A0-27EE-86B6-5DD68D0951E2}"/>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4" name="Group 453">
            <a:extLst>
              <a:ext uri="{FF2B5EF4-FFF2-40B4-BE49-F238E27FC236}">
                <a16:creationId xmlns:a16="http://schemas.microsoft.com/office/drawing/2014/main" id="{A764B89D-39AB-4CE8-2680-11D4CCD04F84}"/>
              </a:ext>
            </a:extLst>
          </p:cNvPr>
          <p:cNvGrpSpPr>
            <a:grpSpLocks/>
          </p:cNvGrpSpPr>
          <p:nvPr/>
        </p:nvGrpSpPr>
        <p:grpSpPr>
          <a:xfrm>
            <a:off x="2933795" y="4997715"/>
            <a:ext cx="296587" cy="307819"/>
            <a:chOff x="586830" y="4927613"/>
            <a:chExt cx="280800" cy="295200"/>
          </a:xfrm>
        </p:grpSpPr>
        <p:pic>
          <p:nvPicPr>
            <p:cNvPr id="455" name="Google Shape;699;p26">
              <a:extLst>
                <a:ext uri="{FF2B5EF4-FFF2-40B4-BE49-F238E27FC236}">
                  <a16:creationId xmlns:a16="http://schemas.microsoft.com/office/drawing/2014/main" id="{316A8FF2-1805-9F17-D670-DF2256F7AA3F}"/>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56" name="Oval 455">
              <a:extLst>
                <a:ext uri="{FF2B5EF4-FFF2-40B4-BE49-F238E27FC236}">
                  <a16:creationId xmlns:a16="http://schemas.microsoft.com/office/drawing/2014/main" id="{79C6BF98-E8D9-A90E-AC92-3299803EBE5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7" name="Group 456">
            <a:extLst>
              <a:ext uri="{FF2B5EF4-FFF2-40B4-BE49-F238E27FC236}">
                <a16:creationId xmlns:a16="http://schemas.microsoft.com/office/drawing/2014/main" id="{4DDE5613-9885-D52C-AD74-1AB34DCA5314}"/>
              </a:ext>
            </a:extLst>
          </p:cNvPr>
          <p:cNvGrpSpPr>
            <a:grpSpLocks/>
          </p:cNvGrpSpPr>
          <p:nvPr/>
        </p:nvGrpSpPr>
        <p:grpSpPr>
          <a:xfrm>
            <a:off x="2933795" y="5498323"/>
            <a:ext cx="296587" cy="307819"/>
            <a:chOff x="586830" y="4927613"/>
            <a:chExt cx="280800" cy="295200"/>
          </a:xfrm>
        </p:grpSpPr>
        <p:pic>
          <p:nvPicPr>
            <p:cNvPr id="458" name="Google Shape;699;p26">
              <a:extLst>
                <a:ext uri="{FF2B5EF4-FFF2-40B4-BE49-F238E27FC236}">
                  <a16:creationId xmlns:a16="http://schemas.microsoft.com/office/drawing/2014/main" id="{D95ACC80-BEA0-18F5-C04F-5496935E7E40}"/>
                </a:ext>
              </a:extLst>
            </p:cNvPr>
            <p:cNvPicPr preferRelativeResize="0">
              <a:picLocks/>
            </p:cNvPicPr>
            <p:nvPr/>
          </p:nvPicPr>
          <p:blipFill rotWithShape="1">
            <a:blip r:embed="rId3">
              <a:alphaModFix/>
            </a:blip>
            <a:srcRect/>
            <a:stretch/>
          </p:blipFill>
          <p:spPr>
            <a:xfrm>
              <a:off x="586830" y="4927613"/>
              <a:ext cx="280800" cy="295200"/>
            </a:xfrm>
            <a:prstGeom prst="rect">
              <a:avLst/>
            </a:prstGeom>
            <a:noFill/>
            <a:ln>
              <a:noFill/>
            </a:ln>
          </p:spPr>
        </p:pic>
        <p:sp>
          <p:nvSpPr>
            <p:cNvPr id="459" name="Oval 458">
              <a:extLst>
                <a:ext uri="{FF2B5EF4-FFF2-40B4-BE49-F238E27FC236}">
                  <a16:creationId xmlns:a16="http://schemas.microsoft.com/office/drawing/2014/main" id="{68518676-D647-9FD3-3B37-C545C1AE57AF}"/>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0" name="Group 459">
            <a:extLst>
              <a:ext uri="{FF2B5EF4-FFF2-40B4-BE49-F238E27FC236}">
                <a16:creationId xmlns:a16="http://schemas.microsoft.com/office/drawing/2014/main" id="{33BC9465-3990-8BCF-8377-26114D3A1FEA}"/>
              </a:ext>
            </a:extLst>
          </p:cNvPr>
          <p:cNvGrpSpPr>
            <a:grpSpLocks/>
          </p:cNvGrpSpPr>
          <p:nvPr/>
        </p:nvGrpSpPr>
        <p:grpSpPr>
          <a:xfrm>
            <a:off x="875021" y="3495891"/>
            <a:ext cx="299068" cy="307819"/>
            <a:chOff x="2425247" y="4910605"/>
            <a:chExt cx="280800" cy="295200"/>
          </a:xfrm>
        </p:grpSpPr>
        <p:pic>
          <p:nvPicPr>
            <p:cNvPr id="461" name="Google Shape;698;p26">
              <a:extLst>
                <a:ext uri="{FF2B5EF4-FFF2-40B4-BE49-F238E27FC236}">
                  <a16:creationId xmlns:a16="http://schemas.microsoft.com/office/drawing/2014/main" id="{2B68E239-D244-5060-8F1C-94CE39D70FD9}"/>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462" name="Oval 461">
              <a:extLst>
                <a:ext uri="{FF2B5EF4-FFF2-40B4-BE49-F238E27FC236}">
                  <a16:creationId xmlns:a16="http://schemas.microsoft.com/office/drawing/2014/main" id="{16A82FA5-E28A-509B-ED06-325B87687FA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3" name="Group 462">
            <a:extLst>
              <a:ext uri="{FF2B5EF4-FFF2-40B4-BE49-F238E27FC236}">
                <a16:creationId xmlns:a16="http://schemas.microsoft.com/office/drawing/2014/main" id="{41FC6088-5163-4BC3-A9E8-8D07B9D8A364}"/>
              </a:ext>
            </a:extLst>
          </p:cNvPr>
          <p:cNvGrpSpPr>
            <a:grpSpLocks/>
          </p:cNvGrpSpPr>
          <p:nvPr/>
        </p:nvGrpSpPr>
        <p:grpSpPr>
          <a:xfrm>
            <a:off x="1178407" y="3495891"/>
            <a:ext cx="299068" cy="307819"/>
            <a:chOff x="2425247" y="4910605"/>
            <a:chExt cx="280800" cy="295200"/>
          </a:xfrm>
        </p:grpSpPr>
        <p:pic>
          <p:nvPicPr>
            <p:cNvPr id="464" name="Google Shape;698;p26">
              <a:extLst>
                <a:ext uri="{FF2B5EF4-FFF2-40B4-BE49-F238E27FC236}">
                  <a16:creationId xmlns:a16="http://schemas.microsoft.com/office/drawing/2014/main" id="{171925FA-DCB0-530E-266F-0D63CAE9037E}"/>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465" name="Oval 464">
              <a:extLst>
                <a:ext uri="{FF2B5EF4-FFF2-40B4-BE49-F238E27FC236}">
                  <a16:creationId xmlns:a16="http://schemas.microsoft.com/office/drawing/2014/main" id="{6017D61B-D5DA-20DE-C256-5CD271BE2D9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6" name="Group 465">
            <a:extLst>
              <a:ext uri="{FF2B5EF4-FFF2-40B4-BE49-F238E27FC236}">
                <a16:creationId xmlns:a16="http://schemas.microsoft.com/office/drawing/2014/main" id="{626BF630-649D-D2E9-CF6D-A64C4C08E27F}"/>
              </a:ext>
            </a:extLst>
          </p:cNvPr>
          <p:cNvGrpSpPr>
            <a:grpSpLocks/>
          </p:cNvGrpSpPr>
          <p:nvPr/>
        </p:nvGrpSpPr>
        <p:grpSpPr>
          <a:xfrm>
            <a:off x="1472163" y="3495891"/>
            <a:ext cx="299068" cy="307819"/>
            <a:chOff x="2425247" y="4910605"/>
            <a:chExt cx="280800" cy="295200"/>
          </a:xfrm>
        </p:grpSpPr>
        <p:pic>
          <p:nvPicPr>
            <p:cNvPr id="467" name="Google Shape;698;p26">
              <a:extLst>
                <a:ext uri="{FF2B5EF4-FFF2-40B4-BE49-F238E27FC236}">
                  <a16:creationId xmlns:a16="http://schemas.microsoft.com/office/drawing/2014/main" id="{977348FC-EE64-A4EA-D8EA-5AD9690C2DCF}"/>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468" name="Oval 467">
              <a:extLst>
                <a:ext uri="{FF2B5EF4-FFF2-40B4-BE49-F238E27FC236}">
                  <a16:creationId xmlns:a16="http://schemas.microsoft.com/office/drawing/2014/main" id="{9C81ADA1-4C6E-2E1A-A726-8BDDA814656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9" name="Group 468">
            <a:extLst>
              <a:ext uri="{FF2B5EF4-FFF2-40B4-BE49-F238E27FC236}">
                <a16:creationId xmlns:a16="http://schemas.microsoft.com/office/drawing/2014/main" id="{8EE2D245-6A3D-DC6A-0585-36920D87CD27}"/>
              </a:ext>
            </a:extLst>
          </p:cNvPr>
          <p:cNvGrpSpPr>
            <a:grpSpLocks/>
          </p:cNvGrpSpPr>
          <p:nvPr/>
        </p:nvGrpSpPr>
        <p:grpSpPr>
          <a:xfrm>
            <a:off x="875021" y="2995283"/>
            <a:ext cx="299068" cy="307819"/>
            <a:chOff x="2425247" y="4910605"/>
            <a:chExt cx="280800" cy="295200"/>
          </a:xfrm>
        </p:grpSpPr>
        <p:pic>
          <p:nvPicPr>
            <p:cNvPr id="470" name="Google Shape;698;p26">
              <a:extLst>
                <a:ext uri="{FF2B5EF4-FFF2-40B4-BE49-F238E27FC236}">
                  <a16:creationId xmlns:a16="http://schemas.microsoft.com/office/drawing/2014/main" id="{96DD7A08-326D-B380-CE28-74CD275018B2}"/>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471" name="Oval 470">
              <a:extLst>
                <a:ext uri="{FF2B5EF4-FFF2-40B4-BE49-F238E27FC236}">
                  <a16:creationId xmlns:a16="http://schemas.microsoft.com/office/drawing/2014/main" id="{3C862E7A-66EC-E69C-A981-AEB1840BD43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2" name="Group 471">
            <a:extLst>
              <a:ext uri="{FF2B5EF4-FFF2-40B4-BE49-F238E27FC236}">
                <a16:creationId xmlns:a16="http://schemas.microsoft.com/office/drawing/2014/main" id="{E1DAEE9D-6D16-9869-ED01-07922782CF6F}"/>
              </a:ext>
            </a:extLst>
          </p:cNvPr>
          <p:cNvGrpSpPr>
            <a:grpSpLocks/>
          </p:cNvGrpSpPr>
          <p:nvPr/>
        </p:nvGrpSpPr>
        <p:grpSpPr>
          <a:xfrm>
            <a:off x="1170168" y="2995283"/>
            <a:ext cx="299068" cy="307819"/>
            <a:chOff x="2425247" y="4910605"/>
            <a:chExt cx="280800" cy="295200"/>
          </a:xfrm>
        </p:grpSpPr>
        <p:pic>
          <p:nvPicPr>
            <p:cNvPr id="473" name="Google Shape;698;p26">
              <a:extLst>
                <a:ext uri="{FF2B5EF4-FFF2-40B4-BE49-F238E27FC236}">
                  <a16:creationId xmlns:a16="http://schemas.microsoft.com/office/drawing/2014/main" id="{F2D2ECC6-9CF8-FBDB-7729-23870533C22C}"/>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474" name="Oval 473">
              <a:extLst>
                <a:ext uri="{FF2B5EF4-FFF2-40B4-BE49-F238E27FC236}">
                  <a16:creationId xmlns:a16="http://schemas.microsoft.com/office/drawing/2014/main" id="{B8CEDF96-0540-8353-8201-6EB44FE4639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5" name="Group 474">
            <a:extLst>
              <a:ext uri="{FF2B5EF4-FFF2-40B4-BE49-F238E27FC236}">
                <a16:creationId xmlns:a16="http://schemas.microsoft.com/office/drawing/2014/main" id="{0ACD30B6-F3F9-A57E-5ED8-00E23E35B057}"/>
              </a:ext>
            </a:extLst>
          </p:cNvPr>
          <p:cNvGrpSpPr>
            <a:grpSpLocks/>
          </p:cNvGrpSpPr>
          <p:nvPr/>
        </p:nvGrpSpPr>
        <p:grpSpPr>
          <a:xfrm>
            <a:off x="875021" y="2494675"/>
            <a:ext cx="299068" cy="307819"/>
            <a:chOff x="2425247" y="4910605"/>
            <a:chExt cx="280800" cy="295200"/>
          </a:xfrm>
        </p:grpSpPr>
        <p:pic>
          <p:nvPicPr>
            <p:cNvPr id="476" name="Google Shape;698;p26">
              <a:extLst>
                <a:ext uri="{FF2B5EF4-FFF2-40B4-BE49-F238E27FC236}">
                  <a16:creationId xmlns:a16="http://schemas.microsoft.com/office/drawing/2014/main" id="{AF5E6734-C79E-CE10-E6ED-E5804677A004}"/>
                </a:ext>
              </a:extLst>
            </p:cNvPr>
            <p:cNvPicPr preferRelativeResize="0">
              <a:picLocks/>
            </p:cNvPicPr>
            <p:nvPr/>
          </p:nvPicPr>
          <p:blipFill rotWithShape="1">
            <a:blip r:embed="rId4">
              <a:alphaModFix/>
            </a:blip>
            <a:srcRect/>
            <a:stretch/>
          </p:blipFill>
          <p:spPr>
            <a:xfrm>
              <a:off x="2425247" y="4910605"/>
              <a:ext cx="280800" cy="295200"/>
            </a:xfrm>
            <a:prstGeom prst="rect">
              <a:avLst/>
            </a:prstGeom>
            <a:noFill/>
            <a:ln>
              <a:noFill/>
            </a:ln>
          </p:spPr>
        </p:pic>
        <p:sp>
          <p:nvSpPr>
            <p:cNvPr id="477" name="Oval 476">
              <a:extLst>
                <a:ext uri="{FF2B5EF4-FFF2-40B4-BE49-F238E27FC236}">
                  <a16:creationId xmlns:a16="http://schemas.microsoft.com/office/drawing/2014/main" id="{2093AF6A-4487-E292-538B-565AE49DE29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4">
            <a:extLst>
              <a:ext uri="{FF2B5EF4-FFF2-40B4-BE49-F238E27FC236}">
                <a16:creationId xmlns:a16="http://schemas.microsoft.com/office/drawing/2014/main" id="{0E9D1259-171B-6DD9-9E90-101B84B5331E}"/>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5" name="TextBox 4">
            <a:extLst>
              <a:ext uri="{FF2B5EF4-FFF2-40B4-BE49-F238E27FC236}">
                <a16:creationId xmlns:a16="http://schemas.microsoft.com/office/drawing/2014/main" id="{AAED5B7A-1D6C-FE1D-D638-4DD04FECFE35}"/>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4174181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3E50D8-62B0-F740-DA49-885C3A14432F}"/>
              </a:ext>
            </a:extLst>
          </p:cNvPr>
          <p:cNvSpPr>
            <a:spLocks noGrp="1"/>
          </p:cNvSpPr>
          <p:nvPr>
            <p:ph type="title"/>
          </p:nvPr>
        </p:nvSpPr>
        <p:spPr>
          <a:xfrm>
            <a:off x="26596" y="-377261"/>
            <a:ext cx="10515600" cy="1325563"/>
          </a:xfrm>
        </p:spPr>
        <p:txBody>
          <a:bodyPr/>
          <a:lstStyle/>
          <a:p>
            <a:r>
              <a:rPr lang="en-US" sz="2200" u="sng" dirty="0">
                <a:solidFill>
                  <a:srgbClr val="000000"/>
                </a:solidFill>
                <a:latin typeface="Century Gothic"/>
                <a:ea typeface="+mj-ea"/>
              </a:rPr>
              <a:t>TBAT: explore related addition and subtraction facts</a:t>
            </a:r>
            <a:endParaRPr lang="en-GB" u="sng" dirty="0"/>
          </a:p>
        </p:txBody>
      </p:sp>
      <p:sp>
        <p:nvSpPr>
          <p:cNvPr id="15" name="Content Placeholder 2">
            <a:extLst>
              <a:ext uri="{FF2B5EF4-FFF2-40B4-BE49-F238E27FC236}">
                <a16:creationId xmlns:a16="http://schemas.microsoft.com/office/drawing/2014/main" id="{1BE019DD-F0B4-4568-9ED2-B9A0F0ABA916}"/>
              </a:ext>
            </a:extLst>
          </p:cNvPr>
          <p:cNvSpPr>
            <a:spLocks noGrp="1"/>
          </p:cNvSpPr>
          <p:nvPr>
            <p:ph idx="4294967295"/>
          </p:nvPr>
        </p:nvSpPr>
        <p:spPr>
          <a:xfrm>
            <a:off x="519143" y="1287046"/>
            <a:ext cx="2218158" cy="759714"/>
          </a:xfrm>
          <a:prstGeom prst="rect">
            <a:avLst/>
          </a:prstGeom>
        </p:spPr>
        <p:txBody>
          <a:bodyPr>
            <a:normAutofit fontScale="92500"/>
          </a:bodyPr>
          <a:lstStyle/>
          <a:p>
            <a:r>
              <a:rPr lang="en-US" sz="3600" b="1"/>
              <a:t>equation</a:t>
            </a:r>
          </a:p>
          <a:p>
            <a:endParaRPr lang="en-US"/>
          </a:p>
        </p:txBody>
      </p:sp>
      <p:sp>
        <p:nvSpPr>
          <p:cNvPr id="16" name="Content Placeholder 2">
            <a:extLst>
              <a:ext uri="{FF2B5EF4-FFF2-40B4-BE49-F238E27FC236}">
                <a16:creationId xmlns:a16="http://schemas.microsoft.com/office/drawing/2014/main" id="{772533CE-5ABD-48D8-8584-64300FC7DADC}"/>
              </a:ext>
            </a:extLst>
          </p:cNvPr>
          <p:cNvSpPr txBox="1">
            <a:spLocks/>
          </p:cNvSpPr>
          <p:nvPr/>
        </p:nvSpPr>
        <p:spPr>
          <a:xfrm>
            <a:off x="2106069" y="2777566"/>
            <a:ext cx="2076573" cy="94492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subtract</a:t>
            </a:r>
          </a:p>
          <a:p>
            <a:endParaRPr lang="en-US"/>
          </a:p>
        </p:txBody>
      </p:sp>
      <p:sp>
        <p:nvSpPr>
          <p:cNvPr id="17" name="Content Placeholder 2">
            <a:extLst>
              <a:ext uri="{FF2B5EF4-FFF2-40B4-BE49-F238E27FC236}">
                <a16:creationId xmlns:a16="http://schemas.microsoft.com/office/drawing/2014/main" id="{A8C2240B-4A73-40FA-B9C0-257AB9499C41}"/>
              </a:ext>
            </a:extLst>
          </p:cNvPr>
          <p:cNvSpPr txBox="1">
            <a:spLocks/>
          </p:cNvSpPr>
          <p:nvPr/>
        </p:nvSpPr>
        <p:spPr>
          <a:xfrm>
            <a:off x="784614" y="4299983"/>
            <a:ext cx="2317774" cy="84425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add</a:t>
            </a:r>
          </a:p>
          <a:p>
            <a:endParaRPr lang="en-US"/>
          </a:p>
        </p:txBody>
      </p:sp>
      <p:sp>
        <p:nvSpPr>
          <p:cNvPr id="18" name="Content Placeholder 2">
            <a:extLst>
              <a:ext uri="{FF2B5EF4-FFF2-40B4-BE49-F238E27FC236}">
                <a16:creationId xmlns:a16="http://schemas.microsoft.com/office/drawing/2014/main" id="{B9133827-865F-431B-A3B0-31B6CFB0FF34}"/>
              </a:ext>
            </a:extLst>
          </p:cNvPr>
          <p:cNvSpPr txBox="1">
            <a:spLocks/>
          </p:cNvSpPr>
          <p:nvPr/>
        </p:nvSpPr>
        <p:spPr>
          <a:xfrm>
            <a:off x="6849062" y="3326230"/>
            <a:ext cx="1994427" cy="75971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part</a:t>
            </a:r>
          </a:p>
        </p:txBody>
      </p:sp>
      <p:sp>
        <p:nvSpPr>
          <p:cNvPr id="19" name="Content Placeholder 2">
            <a:extLst>
              <a:ext uri="{FF2B5EF4-FFF2-40B4-BE49-F238E27FC236}">
                <a16:creationId xmlns:a16="http://schemas.microsoft.com/office/drawing/2014/main" id="{A6F2FC58-2524-482F-B80C-1D26B63CDF33}"/>
              </a:ext>
            </a:extLst>
          </p:cNvPr>
          <p:cNvSpPr txBox="1">
            <a:spLocks/>
          </p:cNvSpPr>
          <p:nvPr/>
        </p:nvSpPr>
        <p:spPr>
          <a:xfrm>
            <a:off x="5409708" y="1720614"/>
            <a:ext cx="1791950" cy="759713"/>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minus</a:t>
            </a:r>
          </a:p>
          <a:p>
            <a:endParaRPr lang="en-US"/>
          </a:p>
        </p:txBody>
      </p:sp>
      <p:sp>
        <p:nvSpPr>
          <p:cNvPr id="20" name="Content Placeholder 2">
            <a:extLst>
              <a:ext uri="{FF2B5EF4-FFF2-40B4-BE49-F238E27FC236}">
                <a16:creationId xmlns:a16="http://schemas.microsoft.com/office/drawing/2014/main" id="{CC28BD22-FD64-41B6-BFD8-53A3C5893BB3}"/>
              </a:ext>
            </a:extLst>
          </p:cNvPr>
          <p:cNvSpPr txBox="1">
            <a:spLocks/>
          </p:cNvSpPr>
          <p:nvPr/>
        </p:nvSpPr>
        <p:spPr>
          <a:xfrm>
            <a:off x="4100052" y="4051371"/>
            <a:ext cx="2368689" cy="87381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plus</a:t>
            </a:r>
          </a:p>
          <a:p>
            <a:endParaRPr lang="en-US"/>
          </a:p>
        </p:txBody>
      </p:sp>
      <p:sp>
        <p:nvSpPr>
          <p:cNvPr id="2" name="Content Placeholder 2">
            <a:extLst>
              <a:ext uri="{FF2B5EF4-FFF2-40B4-BE49-F238E27FC236}">
                <a16:creationId xmlns:a16="http://schemas.microsoft.com/office/drawing/2014/main" id="{9ACD9AA8-DC3B-4939-8674-543AAD3F7F54}"/>
              </a:ext>
            </a:extLst>
          </p:cNvPr>
          <p:cNvSpPr txBox="1">
            <a:spLocks/>
          </p:cNvSpPr>
          <p:nvPr/>
        </p:nvSpPr>
        <p:spPr>
          <a:xfrm>
            <a:off x="8713347" y="2191935"/>
            <a:ext cx="1898535" cy="69284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whole</a:t>
            </a:r>
          </a:p>
          <a:p>
            <a:endParaRPr lang="en-US"/>
          </a:p>
        </p:txBody>
      </p:sp>
      <p:sp>
        <p:nvSpPr>
          <p:cNvPr id="3" name="Content Placeholder 2">
            <a:extLst>
              <a:ext uri="{FF2B5EF4-FFF2-40B4-BE49-F238E27FC236}">
                <a16:creationId xmlns:a16="http://schemas.microsoft.com/office/drawing/2014/main" id="{8BE24CF7-9832-48D8-85D3-D068DDC64848}"/>
              </a:ext>
            </a:extLst>
          </p:cNvPr>
          <p:cNvSpPr txBox="1">
            <a:spLocks/>
          </p:cNvSpPr>
          <p:nvPr/>
        </p:nvSpPr>
        <p:spPr>
          <a:xfrm>
            <a:off x="7729541" y="4925182"/>
            <a:ext cx="1994427" cy="81488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related</a:t>
            </a:r>
          </a:p>
          <a:p>
            <a:endParaRPr lang="en-US"/>
          </a:p>
        </p:txBody>
      </p:sp>
      <p:sp>
        <p:nvSpPr>
          <p:cNvPr id="21" name="Star: 5 Points 20">
            <a:extLst>
              <a:ext uri="{FF2B5EF4-FFF2-40B4-BE49-F238E27FC236}">
                <a16:creationId xmlns:a16="http://schemas.microsoft.com/office/drawing/2014/main" id="{9425AC12-C2B3-2209-83FD-CFE7B3724ADF}"/>
              </a:ext>
            </a:extLst>
          </p:cNvPr>
          <p:cNvSpPr/>
          <p:nvPr/>
        </p:nvSpPr>
        <p:spPr>
          <a:xfrm>
            <a:off x="1977029" y="3919350"/>
            <a:ext cx="1125359" cy="10678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tar: 5 Points 21">
            <a:extLst>
              <a:ext uri="{FF2B5EF4-FFF2-40B4-BE49-F238E27FC236}">
                <a16:creationId xmlns:a16="http://schemas.microsoft.com/office/drawing/2014/main" id="{7511EA9F-0C8E-4110-40BF-B6C891CA8C5F}"/>
              </a:ext>
            </a:extLst>
          </p:cNvPr>
          <p:cNvSpPr/>
          <p:nvPr/>
        </p:nvSpPr>
        <p:spPr>
          <a:xfrm>
            <a:off x="2941456" y="1226912"/>
            <a:ext cx="1125359" cy="10678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tar: 5 Points 22">
            <a:extLst>
              <a:ext uri="{FF2B5EF4-FFF2-40B4-BE49-F238E27FC236}">
                <a16:creationId xmlns:a16="http://schemas.microsoft.com/office/drawing/2014/main" id="{717E931D-BC57-3401-0C50-83A29E9DA861}"/>
              </a:ext>
            </a:extLst>
          </p:cNvPr>
          <p:cNvSpPr/>
          <p:nvPr/>
        </p:nvSpPr>
        <p:spPr>
          <a:xfrm>
            <a:off x="4619591" y="4798677"/>
            <a:ext cx="1125359" cy="10678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tar: 5 Points 29">
            <a:extLst>
              <a:ext uri="{FF2B5EF4-FFF2-40B4-BE49-F238E27FC236}">
                <a16:creationId xmlns:a16="http://schemas.microsoft.com/office/drawing/2014/main" id="{BBB06AD2-93A2-286D-5E54-31BB63DC9D76}"/>
              </a:ext>
            </a:extLst>
          </p:cNvPr>
          <p:cNvSpPr/>
          <p:nvPr/>
        </p:nvSpPr>
        <p:spPr>
          <a:xfrm>
            <a:off x="5533320" y="2480327"/>
            <a:ext cx="1125359" cy="10678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Star: 5 Points 30">
            <a:extLst>
              <a:ext uri="{FF2B5EF4-FFF2-40B4-BE49-F238E27FC236}">
                <a16:creationId xmlns:a16="http://schemas.microsoft.com/office/drawing/2014/main" id="{7BB44E55-1CD0-3FF6-30E8-BCAEFFF1EE5F}"/>
              </a:ext>
            </a:extLst>
          </p:cNvPr>
          <p:cNvSpPr/>
          <p:nvPr/>
        </p:nvSpPr>
        <p:spPr>
          <a:xfrm>
            <a:off x="8403027" y="2895051"/>
            <a:ext cx="1125359" cy="10678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D2F1D48-38BC-327B-74AE-460DB7E5C678}"/>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539049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996-49C3-341C-9E60-08338473CDB3}"/>
              </a:ext>
            </a:extLst>
          </p:cNvPr>
          <p:cNvSpPr>
            <a:spLocks noGrp="1"/>
          </p:cNvSpPr>
          <p:nvPr>
            <p:ph type="title"/>
          </p:nvPr>
        </p:nvSpPr>
        <p:spPr/>
        <p:txBody>
          <a:bodyPr/>
          <a:lstStyle/>
          <a:p>
            <a:r>
              <a:rPr lang="en-US">
                <a:latin typeface="Sassoon Primary"/>
              </a:rPr>
              <a:t>Morning Challenges:</a:t>
            </a:r>
          </a:p>
        </p:txBody>
      </p:sp>
      <p:pic>
        <p:nvPicPr>
          <p:cNvPr id="4" name="Picture 3" descr="A line of blue and grey lines&#10;&#10;Description automatically generated">
            <a:extLst>
              <a:ext uri="{FF2B5EF4-FFF2-40B4-BE49-F238E27FC236}">
                <a16:creationId xmlns:a16="http://schemas.microsoft.com/office/drawing/2014/main" id="{D1A6BD3F-4A2E-D71E-03F1-243A86C2F718}"/>
              </a:ext>
            </a:extLst>
          </p:cNvPr>
          <p:cNvPicPr>
            <a:picLocks noChangeAspect="1"/>
          </p:cNvPicPr>
          <p:nvPr/>
        </p:nvPicPr>
        <p:blipFill>
          <a:blip r:embed="rId2"/>
          <a:stretch>
            <a:fillRect/>
          </a:stretch>
        </p:blipFill>
        <p:spPr>
          <a:xfrm>
            <a:off x="842447" y="1439047"/>
            <a:ext cx="7953375" cy="1714500"/>
          </a:xfrm>
          <a:prstGeom prst="rect">
            <a:avLst/>
          </a:prstGeom>
        </p:spPr>
      </p:pic>
      <p:sp>
        <p:nvSpPr>
          <p:cNvPr id="5" name="TextBox 7">
            <a:extLst>
              <a:ext uri="{FF2B5EF4-FFF2-40B4-BE49-F238E27FC236}">
                <a16:creationId xmlns:a16="http://schemas.microsoft.com/office/drawing/2014/main" id="{60F0FEAA-2BFF-4C53-0ADC-FB0FE3336592}"/>
              </a:ext>
            </a:extLst>
          </p:cNvPr>
          <p:cNvSpPr txBox="1"/>
          <p:nvPr/>
        </p:nvSpPr>
        <p:spPr>
          <a:xfrm>
            <a:off x="9107090" y="14379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3" name="Picture 2" descr="A cloud with lines and zigzag&#10;&#10;Description automatically generated">
            <a:extLst>
              <a:ext uri="{FF2B5EF4-FFF2-40B4-BE49-F238E27FC236}">
                <a16:creationId xmlns:a16="http://schemas.microsoft.com/office/drawing/2014/main" id="{8D6A192F-C5A5-0074-71DD-2FB6EBD16F06}"/>
              </a:ext>
            </a:extLst>
          </p:cNvPr>
          <p:cNvPicPr>
            <a:picLocks noChangeAspect="1"/>
          </p:cNvPicPr>
          <p:nvPr/>
        </p:nvPicPr>
        <p:blipFill>
          <a:blip r:embed="rId3"/>
          <a:stretch>
            <a:fillRect/>
          </a:stretch>
        </p:blipFill>
        <p:spPr>
          <a:xfrm>
            <a:off x="381000" y="3736181"/>
            <a:ext cx="3178968" cy="2064543"/>
          </a:xfrm>
          <a:prstGeom prst="rect">
            <a:avLst/>
          </a:prstGeom>
        </p:spPr>
      </p:pic>
      <p:pic>
        <p:nvPicPr>
          <p:cNvPr id="10" name="Picture 9" descr="A black letter z on a white background&#10;&#10;Description automatically generated">
            <a:extLst>
              <a:ext uri="{FF2B5EF4-FFF2-40B4-BE49-F238E27FC236}">
                <a16:creationId xmlns:a16="http://schemas.microsoft.com/office/drawing/2014/main" id="{32F89C09-4BE4-E034-49B9-93F7BEEF94BF}"/>
              </a:ext>
            </a:extLst>
          </p:cNvPr>
          <p:cNvPicPr>
            <a:picLocks noChangeAspect="1"/>
          </p:cNvPicPr>
          <p:nvPr/>
        </p:nvPicPr>
        <p:blipFill>
          <a:blip r:embed="rId4"/>
          <a:stretch>
            <a:fillRect/>
          </a:stretch>
        </p:blipFill>
        <p:spPr>
          <a:xfrm>
            <a:off x="4345781" y="3736181"/>
            <a:ext cx="1238250" cy="1743075"/>
          </a:xfrm>
          <a:prstGeom prst="rect">
            <a:avLst/>
          </a:prstGeom>
        </p:spPr>
      </p:pic>
      <p:pic>
        <p:nvPicPr>
          <p:cNvPr id="11" name="Picture 10" descr="A black text with a white background&#10;&#10;Description automatically generated">
            <a:extLst>
              <a:ext uri="{FF2B5EF4-FFF2-40B4-BE49-F238E27FC236}">
                <a16:creationId xmlns:a16="http://schemas.microsoft.com/office/drawing/2014/main" id="{6BD25271-840D-702A-61E3-AE52382BFE32}"/>
              </a:ext>
            </a:extLst>
          </p:cNvPr>
          <p:cNvPicPr>
            <a:picLocks noChangeAspect="1"/>
          </p:cNvPicPr>
          <p:nvPr/>
        </p:nvPicPr>
        <p:blipFill>
          <a:blip r:embed="rId5"/>
          <a:stretch>
            <a:fillRect/>
          </a:stretch>
        </p:blipFill>
        <p:spPr>
          <a:xfrm>
            <a:off x="7519987" y="3432358"/>
            <a:ext cx="2628901" cy="1602581"/>
          </a:xfrm>
          <a:prstGeom prst="rect">
            <a:avLst/>
          </a:prstGeom>
        </p:spPr>
      </p:pic>
      <p:pic>
        <p:nvPicPr>
          <p:cNvPr id="12" name="Picture 11" descr="A black text with a white background&#10;&#10;Description automatically generated">
            <a:extLst>
              <a:ext uri="{FF2B5EF4-FFF2-40B4-BE49-F238E27FC236}">
                <a16:creationId xmlns:a16="http://schemas.microsoft.com/office/drawing/2014/main" id="{B2ED63A4-78F7-AAF4-51DD-DD65AC13BD2F}"/>
              </a:ext>
            </a:extLst>
          </p:cNvPr>
          <p:cNvPicPr>
            <a:picLocks noChangeAspect="1"/>
          </p:cNvPicPr>
          <p:nvPr/>
        </p:nvPicPr>
        <p:blipFill>
          <a:blip r:embed="rId6"/>
          <a:stretch>
            <a:fillRect/>
          </a:stretch>
        </p:blipFill>
        <p:spPr>
          <a:xfrm>
            <a:off x="7293418" y="5300975"/>
            <a:ext cx="3076575" cy="1552575"/>
          </a:xfrm>
          <a:prstGeom prst="rect">
            <a:avLst/>
          </a:prstGeom>
        </p:spPr>
      </p:pic>
    </p:spTree>
    <p:extLst>
      <p:ext uri="{BB962C8B-B14F-4D97-AF65-F5344CB8AC3E}">
        <p14:creationId xmlns:p14="http://schemas.microsoft.com/office/powerpoint/2010/main" val="84575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089E-3E76-7180-E906-9BE048A55DA6}"/>
              </a:ext>
            </a:extLst>
          </p:cNvPr>
          <p:cNvSpPr>
            <a:spLocks noGrp="1"/>
          </p:cNvSpPr>
          <p:nvPr>
            <p:ph type="title"/>
          </p:nvPr>
        </p:nvSpPr>
        <p:spPr>
          <a:xfrm>
            <a:off x="293915" y="2857951"/>
            <a:ext cx="10515600" cy="1325563"/>
          </a:xfrm>
        </p:spPr>
        <p:txBody>
          <a:bodyPr>
            <a:normAutofit fontScale="90000"/>
          </a:bodyPr>
          <a:lstStyle/>
          <a:p>
            <a:r>
              <a:rPr lang="en-GB" dirty="0">
                <a:solidFill>
                  <a:schemeClr val="tx2">
                    <a:lumMod val="75000"/>
                    <a:lumOff val="25000"/>
                  </a:schemeClr>
                </a:solidFill>
              </a:rPr>
              <a:t>Blue</a:t>
            </a:r>
            <a:r>
              <a:rPr lang="en-GB" dirty="0"/>
              <a:t> / </a:t>
            </a:r>
            <a:r>
              <a:rPr lang="en-GB" dirty="0">
                <a:solidFill>
                  <a:srgbClr val="00B050"/>
                </a:solidFill>
              </a:rPr>
              <a:t>Green</a:t>
            </a:r>
            <a:br>
              <a:rPr lang="en-GB" dirty="0">
                <a:solidFill>
                  <a:srgbClr val="00B050"/>
                </a:solidFill>
              </a:rPr>
            </a:br>
            <a:r>
              <a:rPr lang="en-GB" dirty="0"/>
              <a:t>Find the calculation that is the odd one out.</a:t>
            </a:r>
            <a:br>
              <a:rPr lang="en-GB" dirty="0"/>
            </a:br>
            <a:br>
              <a:rPr lang="en-GB" dirty="0"/>
            </a:br>
            <a:r>
              <a:rPr lang="en-GB" sz="4900" dirty="0">
                <a:solidFill>
                  <a:schemeClr val="tx2">
                    <a:lumMod val="75000"/>
                    <a:lumOff val="25000"/>
                  </a:schemeClr>
                </a:solidFill>
              </a:rPr>
              <a:t>4 + 3 = 7				</a:t>
            </a:r>
            <a:r>
              <a:rPr lang="en-GB" sz="4900" dirty="0">
                <a:solidFill>
                  <a:srgbClr val="00B050"/>
                </a:solidFill>
              </a:rPr>
              <a:t>2 + 3 = 5</a:t>
            </a:r>
            <a:br>
              <a:rPr lang="en-GB" sz="4900" dirty="0">
                <a:solidFill>
                  <a:srgbClr val="00B050"/>
                </a:solidFill>
              </a:rPr>
            </a:br>
            <a:br>
              <a:rPr lang="en-GB" sz="4900" dirty="0">
                <a:solidFill>
                  <a:schemeClr val="tx2">
                    <a:lumMod val="75000"/>
                    <a:lumOff val="25000"/>
                  </a:schemeClr>
                </a:solidFill>
              </a:rPr>
            </a:br>
            <a:r>
              <a:rPr lang="en-GB" sz="4900" dirty="0">
                <a:solidFill>
                  <a:schemeClr val="tx2">
                    <a:lumMod val="75000"/>
                    <a:lumOff val="25000"/>
                  </a:schemeClr>
                </a:solidFill>
              </a:rPr>
              <a:t>7 – 4 = 3				</a:t>
            </a:r>
            <a:r>
              <a:rPr lang="en-GB" sz="4900" dirty="0">
                <a:solidFill>
                  <a:srgbClr val="00B050"/>
                </a:solidFill>
              </a:rPr>
              <a:t>1 + 4 = 5</a:t>
            </a:r>
            <a:br>
              <a:rPr lang="en-GB" sz="4900" dirty="0">
                <a:solidFill>
                  <a:srgbClr val="00B050"/>
                </a:solidFill>
              </a:rPr>
            </a:br>
            <a:br>
              <a:rPr lang="en-GB" sz="4900" dirty="0">
                <a:solidFill>
                  <a:schemeClr val="tx2">
                    <a:lumMod val="75000"/>
                    <a:lumOff val="25000"/>
                  </a:schemeClr>
                </a:solidFill>
              </a:rPr>
            </a:br>
            <a:r>
              <a:rPr lang="en-GB" sz="4900" dirty="0">
                <a:solidFill>
                  <a:schemeClr val="tx2">
                    <a:lumMod val="75000"/>
                    <a:lumOff val="25000"/>
                  </a:schemeClr>
                </a:solidFill>
              </a:rPr>
              <a:t>2 + 5 = 7				</a:t>
            </a:r>
            <a:r>
              <a:rPr lang="en-GB" sz="4900" dirty="0">
                <a:solidFill>
                  <a:srgbClr val="00B050"/>
                </a:solidFill>
              </a:rPr>
              <a:t>5 – 2 = 3</a:t>
            </a:r>
            <a:br>
              <a:rPr lang="en-GB" sz="4900" dirty="0">
                <a:solidFill>
                  <a:schemeClr val="tx2">
                    <a:lumMod val="75000"/>
                    <a:lumOff val="25000"/>
                  </a:schemeClr>
                </a:solidFill>
              </a:rPr>
            </a:br>
            <a:br>
              <a:rPr lang="en-GB" sz="4900" dirty="0">
                <a:solidFill>
                  <a:schemeClr val="tx2">
                    <a:lumMod val="75000"/>
                    <a:lumOff val="25000"/>
                  </a:schemeClr>
                </a:solidFill>
              </a:rPr>
            </a:br>
            <a:r>
              <a:rPr lang="en-GB" sz="4900" dirty="0">
                <a:solidFill>
                  <a:srgbClr val="7030A0"/>
                </a:solidFill>
              </a:rPr>
              <a:t>… is the odd one out because…</a:t>
            </a:r>
            <a:endParaRPr lang="en-GB" dirty="0">
              <a:solidFill>
                <a:srgbClr val="7030A0"/>
              </a:solidFill>
            </a:endParaRPr>
          </a:p>
        </p:txBody>
      </p:sp>
      <p:sp>
        <p:nvSpPr>
          <p:cNvPr id="3" name="Title 4">
            <a:extLst>
              <a:ext uri="{FF2B5EF4-FFF2-40B4-BE49-F238E27FC236}">
                <a16:creationId xmlns:a16="http://schemas.microsoft.com/office/drawing/2014/main" id="{FF5B335C-9465-145D-2050-94A7753F5E7D}"/>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4" name="TextBox 3">
            <a:extLst>
              <a:ext uri="{FF2B5EF4-FFF2-40B4-BE49-F238E27FC236}">
                <a16:creationId xmlns:a16="http://schemas.microsoft.com/office/drawing/2014/main" id="{B26C1E37-0C13-F5A4-BE55-EAAEFE08524D}"/>
              </a:ext>
            </a:extLst>
          </p:cNvPr>
          <p:cNvSpPr txBox="1"/>
          <p:nvPr/>
        </p:nvSpPr>
        <p:spPr>
          <a:xfrm>
            <a:off x="9143999" y="2982686"/>
            <a:ext cx="2754086" cy="1938992"/>
          </a:xfrm>
          <a:prstGeom prst="rect">
            <a:avLst/>
          </a:prstGeom>
          <a:noFill/>
        </p:spPr>
        <p:txBody>
          <a:bodyPr wrap="square" rtlCol="0">
            <a:spAutoFit/>
          </a:bodyPr>
          <a:lstStyle/>
          <a:p>
            <a:r>
              <a:rPr lang="en-GB" sz="2400" dirty="0">
                <a:solidFill>
                  <a:srgbClr val="FF0000"/>
                </a:solidFill>
              </a:rPr>
              <a:t>Challenge:</a:t>
            </a:r>
          </a:p>
          <a:p>
            <a:r>
              <a:rPr lang="en-GB" sz="2400" dirty="0">
                <a:solidFill>
                  <a:srgbClr val="FF0000"/>
                </a:solidFill>
              </a:rPr>
              <a:t>Find both that could be the odd one out for different reasons.</a:t>
            </a:r>
          </a:p>
        </p:txBody>
      </p:sp>
      <p:sp>
        <p:nvSpPr>
          <p:cNvPr id="5" name="TextBox 4">
            <a:extLst>
              <a:ext uri="{FF2B5EF4-FFF2-40B4-BE49-F238E27FC236}">
                <a16:creationId xmlns:a16="http://schemas.microsoft.com/office/drawing/2014/main" id="{318DEEC2-D4EE-AD5D-2960-9CBAD5DE51E2}"/>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379100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00" y="195265"/>
            <a:ext cx="10515600" cy="1325563"/>
          </a:xfrm>
        </p:spPr>
        <p:txBody>
          <a:bodyPr>
            <a:normAutofit/>
          </a:bodyPr>
          <a:lstStyle/>
          <a:p>
            <a:r>
              <a:rPr lang="en-US" sz="3200" dirty="0"/>
              <a:t>Introducing related addition and subtraction facts</a:t>
            </a:r>
          </a:p>
        </p:txBody>
      </p:sp>
      <p:pic>
        <p:nvPicPr>
          <p:cNvPr id="3" name="Picture 2">
            <a:extLst>
              <a:ext uri="{FF2B5EF4-FFF2-40B4-BE49-F238E27FC236}">
                <a16:creationId xmlns:a16="http://schemas.microsoft.com/office/drawing/2014/main" id="{0438A060-E2D2-4040-B29E-506870F4D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73001" y="1155170"/>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E2F59C-A4C8-4D1D-959A-EF3D29D53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719965" y="1880946"/>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9BFCF3B-670D-4688-B37A-EB6E9FCA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36257" y="1590831"/>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ED935CD-BFA4-4DCC-BF7C-C2D0CC408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81157" y="1214890"/>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C8F77BF-4905-41A1-8664-459F6494C153}"/>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068374" y="2676986"/>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01199CB-C20F-4D9F-A705-B13F0CD61B87}"/>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587893" y="2159242"/>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C771AF0-1440-4326-95DD-346B7097B85D}"/>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9592774" y="2500328"/>
            <a:ext cx="844171" cy="682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FAC0BC96-6EFC-E183-3C20-0D3DC0BD67EA}"/>
              </a:ext>
            </a:extLst>
          </p:cNvPr>
          <p:cNvSpPr>
            <a:spLocks noGrp="1"/>
          </p:cNvSpPr>
          <p:nvPr>
            <p:ph type="body" sz="quarter" idx="10"/>
          </p:nvPr>
        </p:nvSpPr>
        <p:spPr>
          <a:xfrm>
            <a:off x="219600" y="1166400"/>
            <a:ext cx="6395729" cy="2123658"/>
          </a:xfrm>
        </p:spPr>
        <p:txBody>
          <a:bodyPr/>
          <a:lstStyle/>
          <a:p>
            <a:r>
              <a:rPr lang="en-GB" sz="2800" dirty="0"/>
              <a:t>How many yellow fish are there?</a:t>
            </a:r>
          </a:p>
          <a:p>
            <a:r>
              <a:rPr lang="en-GB" sz="2800" dirty="0"/>
              <a:t>How many purple fish?</a:t>
            </a:r>
          </a:p>
          <a:p>
            <a:r>
              <a:rPr lang="en-GB" sz="2800" dirty="0"/>
              <a:t>How could we represent the fish using manipulatives?</a:t>
            </a:r>
          </a:p>
        </p:txBody>
      </p:sp>
      <p:sp>
        <p:nvSpPr>
          <p:cNvPr id="97" name="Google Shape;811;p28">
            <a:extLst>
              <a:ext uri="{FF2B5EF4-FFF2-40B4-BE49-F238E27FC236}">
                <a16:creationId xmlns:a16="http://schemas.microsoft.com/office/drawing/2014/main" id="{2A7E9FDA-EDE4-9298-8CCF-68F6F74E08E9}"/>
              </a:ext>
            </a:extLst>
          </p:cNvPr>
          <p:cNvSpPr/>
          <p:nvPr/>
        </p:nvSpPr>
        <p:spPr>
          <a:xfrm>
            <a:off x="4719972" y="4393402"/>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98" name="Google Shape;812;p28">
            <a:extLst>
              <a:ext uri="{FF2B5EF4-FFF2-40B4-BE49-F238E27FC236}">
                <a16:creationId xmlns:a16="http://schemas.microsoft.com/office/drawing/2014/main" id="{C172AC3A-9B97-F114-AEBA-D0633CB75BD2}"/>
              </a:ext>
            </a:extLst>
          </p:cNvPr>
          <p:cNvSpPr/>
          <p:nvPr/>
        </p:nvSpPr>
        <p:spPr>
          <a:xfrm>
            <a:off x="7026580" y="4393402"/>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99" name="Google Shape;813;p28">
            <a:extLst>
              <a:ext uri="{FF2B5EF4-FFF2-40B4-BE49-F238E27FC236}">
                <a16:creationId xmlns:a16="http://schemas.microsoft.com/office/drawing/2014/main" id="{20C5F631-0F0E-7563-9BA7-334A1644C827}"/>
              </a:ext>
            </a:extLst>
          </p:cNvPr>
          <p:cNvSpPr/>
          <p:nvPr/>
        </p:nvSpPr>
        <p:spPr>
          <a:xfrm>
            <a:off x="9333187" y="4393402"/>
            <a:ext cx="1080000" cy="81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100" name="Google Shape;815;p28">
            <a:extLst>
              <a:ext uri="{FF2B5EF4-FFF2-40B4-BE49-F238E27FC236}">
                <a16:creationId xmlns:a16="http://schemas.microsoft.com/office/drawing/2014/main" id="{1B7EBBED-E2B3-3837-F99E-75B26257D3A9}"/>
              </a:ext>
            </a:extLst>
          </p:cNvPr>
          <p:cNvSpPr txBox="1"/>
          <p:nvPr/>
        </p:nvSpPr>
        <p:spPr>
          <a:xfrm>
            <a:off x="4708936" y="4050248"/>
            <a:ext cx="1082588"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E50E46"/>
                </a:solidFill>
                <a:latin typeface="Century Gothic" panose="020B0502020202020204" pitchFamily="34" charset="0"/>
                <a:ea typeface="Century Gothic"/>
                <a:cs typeface="Century Gothic"/>
                <a:sym typeface="Century Gothic"/>
              </a:rPr>
              <a:t>part</a:t>
            </a:r>
            <a:endParaRPr sz="2000">
              <a:solidFill>
                <a:srgbClr val="E50E46"/>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01" name="Google Shape;816;p28">
            <a:extLst>
              <a:ext uri="{FF2B5EF4-FFF2-40B4-BE49-F238E27FC236}">
                <a16:creationId xmlns:a16="http://schemas.microsoft.com/office/drawing/2014/main" id="{F026F507-B419-CB4E-FE49-E39E9015D110}"/>
              </a:ext>
            </a:extLst>
          </p:cNvPr>
          <p:cNvSpPr txBox="1"/>
          <p:nvPr/>
        </p:nvSpPr>
        <p:spPr>
          <a:xfrm>
            <a:off x="7022197" y="4050248"/>
            <a:ext cx="1073225"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E50E46"/>
                </a:solidFill>
                <a:latin typeface="Century Gothic" panose="020B0502020202020204" pitchFamily="34" charset="0"/>
                <a:ea typeface="Century Gothic"/>
                <a:cs typeface="Century Gothic"/>
                <a:sym typeface="Century Gothic"/>
              </a:rPr>
              <a:t>part</a:t>
            </a:r>
            <a:endParaRPr sz="2000">
              <a:solidFill>
                <a:srgbClr val="E50E46"/>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02" name="Google Shape;817;p28">
            <a:extLst>
              <a:ext uri="{FF2B5EF4-FFF2-40B4-BE49-F238E27FC236}">
                <a16:creationId xmlns:a16="http://schemas.microsoft.com/office/drawing/2014/main" id="{1C5CE380-1D28-7413-31CF-A29F34BC6169}"/>
              </a:ext>
            </a:extLst>
          </p:cNvPr>
          <p:cNvSpPr txBox="1"/>
          <p:nvPr/>
        </p:nvSpPr>
        <p:spPr>
          <a:xfrm>
            <a:off x="5975160" y="4050248"/>
            <a:ext cx="883128"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400"/>
              <a:buFont typeface="Century Gothic"/>
              <a:buNone/>
            </a:pPr>
            <a:r>
              <a:rPr lang="en-US" sz="2000">
                <a:solidFill>
                  <a:schemeClr val="dk1"/>
                </a:solidFill>
                <a:latin typeface="Century Gothic" panose="020B0502020202020204" pitchFamily="34" charset="0"/>
                <a:ea typeface="Century Gothic"/>
                <a:cs typeface="Century Gothic"/>
                <a:sym typeface="Century Gothic"/>
              </a:rPr>
              <a:t>plus</a:t>
            </a:r>
            <a:endParaRPr sz="2000">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03" name="Google Shape;818;p28">
            <a:extLst>
              <a:ext uri="{FF2B5EF4-FFF2-40B4-BE49-F238E27FC236}">
                <a16:creationId xmlns:a16="http://schemas.microsoft.com/office/drawing/2014/main" id="{6BF8AE90-8869-2D69-72B6-E76B5AC8D826}"/>
              </a:ext>
            </a:extLst>
          </p:cNvPr>
          <p:cNvSpPr txBox="1"/>
          <p:nvPr/>
        </p:nvSpPr>
        <p:spPr>
          <a:xfrm>
            <a:off x="8028629" y="4050248"/>
            <a:ext cx="1366659"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60"/>
              <a:buFont typeface="Century Gothic"/>
              <a:buNone/>
            </a:pPr>
            <a:r>
              <a:rPr lang="en-US" sz="2000">
                <a:solidFill>
                  <a:schemeClr val="dk1"/>
                </a:solidFill>
                <a:latin typeface="Century Gothic" panose="020B0502020202020204" pitchFamily="34" charset="0"/>
                <a:ea typeface="Century Gothic"/>
                <a:cs typeface="Century Gothic"/>
                <a:sym typeface="Century Gothic"/>
              </a:rPr>
              <a:t>is equal to</a:t>
            </a:r>
            <a:endParaRPr sz="2000">
              <a:latin typeface="Century Gothic" panose="020B0502020202020204" pitchFamily="34" charset="0"/>
            </a:endParaRPr>
          </a:p>
        </p:txBody>
      </p:sp>
      <p:sp>
        <p:nvSpPr>
          <p:cNvPr id="104" name="Google Shape;819;p28">
            <a:extLst>
              <a:ext uri="{FF2B5EF4-FFF2-40B4-BE49-F238E27FC236}">
                <a16:creationId xmlns:a16="http://schemas.microsoft.com/office/drawing/2014/main" id="{7F969352-1C6D-F3BF-0D09-BDA7A89B004E}"/>
              </a:ext>
            </a:extLst>
          </p:cNvPr>
          <p:cNvSpPr txBox="1"/>
          <p:nvPr/>
        </p:nvSpPr>
        <p:spPr>
          <a:xfrm>
            <a:off x="9333186" y="4050248"/>
            <a:ext cx="1080000"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70C0"/>
              </a:buClr>
              <a:buSzPts val="2400"/>
              <a:buFont typeface="Century Gothic"/>
              <a:buNone/>
            </a:pPr>
            <a:r>
              <a:rPr lang="en-US" sz="2000">
                <a:solidFill>
                  <a:srgbClr val="0070C0"/>
                </a:solidFill>
                <a:latin typeface="Century Gothic" panose="020B0502020202020204" pitchFamily="34" charset="0"/>
                <a:ea typeface="Century Gothic"/>
                <a:cs typeface="Century Gothic"/>
                <a:sym typeface="Century Gothic"/>
              </a:rPr>
              <a:t>whole</a:t>
            </a:r>
            <a:endParaRPr sz="2000">
              <a:solidFill>
                <a:srgbClr val="0070C0"/>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05" name="Oval 104">
            <a:extLst>
              <a:ext uri="{FF2B5EF4-FFF2-40B4-BE49-F238E27FC236}">
                <a16:creationId xmlns:a16="http://schemas.microsoft.com/office/drawing/2014/main" id="{540D405E-A39E-77A4-0B10-F51222D63B24}"/>
              </a:ext>
            </a:extLst>
          </p:cNvPr>
          <p:cNvSpPr/>
          <p:nvPr/>
        </p:nvSpPr>
        <p:spPr>
          <a:xfrm>
            <a:off x="6053276" y="4454602"/>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sp>
        <p:nvSpPr>
          <p:cNvPr id="106" name="Oval 105">
            <a:extLst>
              <a:ext uri="{FF2B5EF4-FFF2-40B4-BE49-F238E27FC236}">
                <a16:creationId xmlns:a16="http://schemas.microsoft.com/office/drawing/2014/main" id="{BCFE689F-D9CF-D7BE-BDAF-126932841637}"/>
              </a:ext>
            </a:extLst>
          </p:cNvPr>
          <p:cNvSpPr/>
          <p:nvPr/>
        </p:nvSpPr>
        <p:spPr>
          <a:xfrm>
            <a:off x="8359884" y="4454602"/>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sp>
        <p:nvSpPr>
          <p:cNvPr id="151" name="Google Shape;811;p28">
            <a:extLst>
              <a:ext uri="{FF2B5EF4-FFF2-40B4-BE49-F238E27FC236}">
                <a16:creationId xmlns:a16="http://schemas.microsoft.com/office/drawing/2014/main" id="{85A65D47-0292-0204-3E45-667DC7255B8C}"/>
              </a:ext>
            </a:extLst>
          </p:cNvPr>
          <p:cNvSpPr/>
          <p:nvPr/>
        </p:nvSpPr>
        <p:spPr>
          <a:xfrm>
            <a:off x="4719972" y="5872078"/>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152" name="Google Shape;812;p28">
            <a:extLst>
              <a:ext uri="{FF2B5EF4-FFF2-40B4-BE49-F238E27FC236}">
                <a16:creationId xmlns:a16="http://schemas.microsoft.com/office/drawing/2014/main" id="{5FCAB0DB-B559-1C1A-4C96-D9E31DD2978E}"/>
              </a:ext>
            </a:extLst>
          </p:cNvPr>
          <p:cNvSpPr/>
          <p:nvPr/>
        </p:nvSpPr>
        <p:spPr>
          <a:xfrm>
            <a:off x="7026580" y="5872078"/>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153" name="Google Shape;813;p28">
            <a:extLst>
              <a:ext uri="{FF2B5EF4-FFF2-40B4-BE49-F238E27FC236}">
                <a16:creationId xmlns:a16="http://schemas.microsoft.com/office/drawing/2014/main" id="{1F65455B-8254-96FD-4EBB-C79C15FB4C0A}"/>
              </a:ext>
            </a:extLst>
          </p:cNvPr>
          <p:cNvSpPr/>
          <p:nvPr/>
        </p:nvSpPr>
        <p:spPr>
          <a:xfrm>
            <a:off x="9333187" y="5872078"/>
            <a:ext cx="1080000" cy="81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154" name="Google Shape;815;p28">
            <a:extLst>
              <a:ext uri="{FF2B5EF4-FFF2-40B4-BE49-F238E27FC236}">
                <a16:creationId xmlns:a16="http://schemas.microsoft.com/office/drawing/2014/main" id="{D6BC77DF-8487-CA05-2DAD-9908F1359012}"/>
              </a:ext>
            </a:extLst>
          </p:cNvPr>
          <p:cNvSpPr txBox="1"/>
          <p:nvPr/>
        </p:nvSpPr>
        <p:spPr>
          <a:xfrm>
            <a:off x="4708936" y="5528924"/>
            <a:ext cx="1082588"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E50E46"/>
                </a:solidFill>
                <a:latin typeface="Century Gothic" panose="020B0502020202020204" pitchFamily="34" charset="0"/>
                <a:ea typeface="Century Gothic"/>
                <a:cs typeface="Century Gothic"/>
                <a:sym typeface="Century Gothic"/>
              </a:rPr>
              <a:t>part</a:t>
            </a:r>
            <a:endParaRPr sz="2000">
              <a:solidFill>
                <a:srgbClr val="E50E46"/>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55" name="Google Shape;816;p28">
            <a:extLst>
              <a:ext uri="{FF2B5EF4-FFF2-40B4-BE49-F238E27FC236}">
                <a16:creationId xmlns:a16="http://schemas.microsoft.com/office/drawing/2014/main" id="{5C1CBA49-4545-C699-667E-80907202A105}"/>
              </a:ext>
            </a:extLst>
          </p:cNvPr>
          <p:cNvSpPr txBox="1"/>
          <p:nvPr/>
        </p:nvSpPr>
        <p:spPr>
          <a:xfrm>
            <a:off x="7022197" y="5528924"/>
            <a:ext cx="1073225"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E50E46"/>
                </a:solidFill>
                <a:latin typeface="Century Gothic" panose="020B0502020202020204" pitchFamily="34" charset="0"/>
                <a:ea typeface="Century Gothic"/>
                <a:cs typeface="Century Gothic"/>
                <a:sym typeface="Century Gothic"/>
              </a:rPr>
              <a:t>part</a:t>
            </a:r>
            <a:endParaRPr sz="2000">
              <a:solidFill>
                <a:srgbClr val="E50E46"/>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56" name="Google Shape;817;p28">
            <a:extLst>
              <a:ext uri="{FF2B5EF4-FFF2-40B4-BE49-F238E27FC236}">
                <a16:creationId xmlns:a16="http://schemas.microsoft.com/office/drawing/2014/main" id="{4AC4036E-806B-1270-ED92-F45EA8703821}"/>
              </a:ext>
            </a:extLst>
          </p:cNvPr>
          <p:cNvSpPr txBox="1"/>
          <p:nvPr/>
        </p:nvSpPr>
        <p:spPr>
          <a:xfrm>
            <a:off x="5975160" y="5528924"/>
            <a:ext cx="883128"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400"/>
              <a:buFont typeface="Century Gothic"/>
              <a:buNone/>
            </a:pPr>
            <a:r>
              <a:rPr lang="en-US" sz="2000">
                <a:solidFill>
                  <a:schemeClr val="dk1"/>
                </a:solidFill>
                <a:latin typeface="Century Gothic" panose="020B0502020202020204" pitchFamily="34" charset="0"/>
                <a:ea typeface="Century Gothic"/>
                <a:cs typeface="Century Gothic"/>
                <a:sym typeface="Century Gothic"/>
              </a:rPr>
              <a:t>plus</a:t>
            </a:r>
            <a:endParaRPr sz="2000">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57" name="Google Shape;818;p28">
            <a:extLst>
              <a:ext uri="{FF2B5EF4-FFF2-40B4-BE49-F238E27FC236}">
                <a16:creationId xmlns:a16="http://schemas.microsoft.com/office/drawing/2014/main" id="{B9A261BD-BBFE-5194-D253-179125E08C70}"/>
              </a:ext>
            </a:extLst>
          </p:cNvPr>
          <p:cNvSpPr txBox="1"/>
          <p:nvPr/>
        </p:nvSpPr>
        <p:spPr>
          <a:xfrm>
            <a:off x="8028629" y="5528924"/>
            <a:ext cx="1366659"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60"/>
              <a:buFont typeface="Century Gothic"/>
              <a:buNone/>
            </a:pPr>
            <a:r>
              <a:rPr lang="en-US" sz="2000">
                <a:solidFill>
                  <a:schemeClr val="dk1"/>
                </a:solidFill>
                <a:latin typeface="Century Gothic" panose="020B0502020202020204" pitchFamily="34" charset="0"/>
                <a:ea typeface="Century Gothic"/>
                <a:cs typeface="Century Gothic"/>
                <a:sym typeface="Century Gothic"/>
              </a:rPr>
              <a:t>is equal to</a:t>
            </a:r>
            <a:endParaRPr sz="2000">
              <a:latin typeface="Century Gothic" panose="020B0502020202020204" pitchFamily="34" charset="0"/>
            </a:endParaRPr>
          </a:p>
        </p:txBody>
      </p:sp>
      <p:sp>
        <p:nvSpPr>
          <p:cNvPr id="158" name="Google Shape;819;p28">
            <a:extLst>
              <a:ext uri="{FF2B5EF4-FFF2-40B4-BE49-F238E27FC236}">
                <a16:creationId xmlns:a16="http://schemas.microsoft.com/office/drawing/2014/main" id="{F4894750-EF16-6872-27FE-9FF624A22E36}"/>
              </a:ext>
            </a:extLst>
          </p:cNvPr>
          <p:cNvSpPr txBox="1"/>
          <p:nvPr/>
        </p:nvSpPr>
        <p:spPr>
          <a:xfrm>
            <a:off x="9333186" y="5528924"/>
            <a:ext cx="1080000"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70C0"/>
              </a:buClr>
              <a:buSzPts val="2400"/>
              <a:buFont typeface="Century Gothic"/>
              <a:buNone/>
            </a:pPr>
            <a:r>
              <a:rPr lang="en-US" sz="2000">
                <a:solidFill>
                  <a:srgbClr val="0070C0"/>
                </a:solidFill>
                <a:latin typeface="Century Gothic" panose="020B0502020202020204" pitchFamily="34" charset="0"/>
                <a:ea typeface="Century Gothic"/>
                <a:cs typeface="Century Gothic"/>
                <a:sym typeface="Century Gothic"/>
              </a:rPr>
              <a:t>whole</a:t>
            </a:r>
            <a:endParaRPr sz="2000">
              <a:solidFill>
                <a:srgbClr val="0070C0"/>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159" name="Oval 158">
            <a:extLst>
              <a:ext uri="{FF2B5EF4-FFF2-40B4-BE49-F238E27FC236}">
                <a16:creationId xmlns:a16="http://schemas.microsoft.com/office/drawing/2014/main" id="{BAB5F6FA-2245-3CE5-1086-D9CF3B446079}"/>
              </a:ext>
            </a:extLst>
          </p:cNvPr>
          <p:cNvSpPr/>
          <p:nvPr/>
        </p:nvSpPr>
        <p:spPr>
          <a:xfrm>
            <a:off x="6053276" y="5933278"/>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sp>
        <p:nvSpPr>
          <p:cNvPr id="160" name="Oval 159">
            <a:extLst>
              <a:ext uri="{FF2B5EF4-FFF2-40B4-BE49-F238E27FC236}">
                <a16:creationId xmlns:a16="http://schemas.microsoft.com/office/drawing/2014/main" id="{A8AFDD02-C733-8E1A-C47C-F9ED0D76B5A4}"/>
              </a:ext>
            </a:extLst>
          </p:cNvPr>
          <p:cNvSpPr/>
          <p:nvPr/>
        </p:nvSpPr>
        <p:spPr>
          <a:xfrm>
            <a:off x="8359884" y="5933278"/>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grpSp>
        <p:nvGrpSpPr>
          <p:cNvPr id="161" name="Group 160">
            <a:extLst>
              <a:ext uri="{FF2B5EF4-FFF2-40B4-BE49-F238E27FC236}">
                <a16:creationId xmlns:a16="http://schemas.microsoft.com/office/drawing/2014/main" id="{85795428-C7E6-B08B-4A7D-D704609187AE}"/>
              </a:ext>
            </a:extLst>
          </p:cNvPr>
          <p:cNvGrpSpPr/>
          <p:nvPr/>
        </p:nvGrpSpPr>
        <p:grpSpPr>
          <a:xfrm>
            <a:off x="403126" y="4645438"/>
            <a:ext cx="2902950" cy="1766972"/>
            <a:chOff x="479473" y="781700"/>
            <a:chExt cx="2902950" cy="1766972"/>
          </a:xfrm>
        </p:grpSpPr>
        <p:sp>
          <p:nvSpPr>
            <p:cNvPr id="162" name="Google Shape;711;p27">
              <a:extLst>
                <a:ext uri="{FF2B5EF4-FFF2-40B4-BE49-F238E27FC236}">
                  <a16:creationId xmlns:a16="http://schemas.microsoft.com/office/drawing/2014/main" id="{6A4B3594-9A42-A1F6-C58F-68B2424D5C91}"/>
                </a:ext>
              </a:extLst>
            </p:cNvPr>
            <p:cNvSpPr/>
            <p:nvPr/>
          </p:nvSpPr>
          <p:spPr>
            <a:xfrm>
              <a:off x="2302423" y="1738672"/>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entury Gothic"/>
                <a:ea typeface="Century Gothic"/>
                <a:cs typeface="Century Gothic"/>
                <a:sym typeface="Century Gothic"/>
              </a:endParaRPr>
            </a:p>
          </p:txBody>
        </p:sp>
        <p:sp>
          <p:nvSpPr>
            <p:cNvPr id="163" name="Google Shape;712;p27">
              <a:extLst>
                <a:ext uri="{FF2B5EF4-FFF2-40B4-BE49-F238E27FC236}">
                  <a16:creationId xmlns:a16="http://schemas.microsoft.com/office/drawing/2014/main" id="{445E2CDB-78B6-F764-5C19-A01D0C022E73}"/>
                </a:ext>
              </a:extLst>
            </p:cNvPr>
            <p:cNvSpPr/>
            <p:nvPr/>
          </p:nvSpPr>
          <p:spPr>
            <a:xfrm>
              <a:off x="2302423" y="781700"/>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entury Gothic"/>
                <a:ea typeface="Century Gothic"/>
                <a:cs typeface="Century Gothic"/>
                <a:sym typeface="Century Gothic"/>
              </a:endParaRPr>
            </a:p>
          </p:txBody>
        </p:sp>
        <p:sp>
          <p:nvSpPr>
            <p:cNvPr id="164" name="Google Shape;713;p27">
              <a:extLst>
                <a:ext uri="{FF2B5EF4-FFF2-40B4-BE49-F238E27FC236}">
                  <a16:creationId xmlns:a16="http://schemas.microsoft.com/office/drawing/2014/main" id="{C8A66014-EF03-26D8-431F-041ED825AB50}"/>
                </a:ext>
              </a:extLst>
            </p:cNvPr>
            <p:cNvSpPr/>
            <p:nvPr/>
          </p:nvSpPr>
          <p:spPr>
            <a:xfrm>
              <a:off x="479473" y="1259239"/>
              <a:ext cx="1080000" cy="81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cxnSp>
          <p:nvCxnSpPr>
            <p:cNvPr id="165" name="Google Shape;714;p27">
              <a:extLst>
                <a:ext uri="{FF2B5EF4-FFF2-40B4-BE49-F238E27FC236}">
                  <a16:creationId xmlns:a16="http://schemas.microsoft.com/office/drawing/2014/main" id="{924AC956-930F-8E60-8C82-EAF8CAC302F3}"/>
                </a:ext>
              </a:extLst>
            </p:cNvPr>
            <p:cNvCxnSpPr>
              <a:stCxn id="164" idx="3"/>
              <a:endCxn id="163" idx="1"/>
            </p:cNvCxnSpPr>
            <p:nvPr/>
          </p:nvCxnSpPr>
          <p:spPr>
            <a:xfrm flipV="1">
              <a:off x="1559473" y="1186700"/>
              <a:ext cx="742950" cy="477539"/>
            </a:xfrm>
            <a:prstGeom prst="straightConnector1">
              <a:avLst/>
            </a:prstGeom>
            <a:noFill/>
            <a:ln w="19050" cap="flat" cmpd="sng">
              <a:solidFill>
                <a:schemeClr val="tx1"/>
              </a:solidFill>
              <a:prstDash val="solid"/>
              <a:miter lim="800000"/>
              <a:headEnd type="none" w="sm" len="sm"/>
              <a:tailEnd type="none" w="sm" len="sm"/>
            </a:ln>
          </p:spPr>
        </p:cxnSp>
        <p:cxnSp>
          <p:nvCxnSpPr>
            <p:cNvPr id="166" name="Google Shape;715;p27">
              <a:extLst>
                <a:ext uri="{FF2B5EF4-FFF2-40B4-BE49-F238E27FC236}">
                  <a16:creationId xmlns:a16="http://schemas.microsoft.com/office/drawing/2014/main" id="{209BEE52-3930-6DAF-65D8-4660CE8D885A}"/>
                </a:ext>
              </a:extLst>
            </p:cNvPr>
            <p:cNvCxnSpPr>
              <a:stCxn id="164" idx="3"/>
              <a:endCxn id="162" idx="1"/>
            </p:cNvCxnSpPr>
            <p:nvPr/>
          </p:nvCxnSpPr>
          <p:spPr>
            <a:xfrm>
              <a:off x="1559473" y="1664239"/>
              <a:ext cx="742950" cy="479433"/>
            </a:xfrm>
            <a:prstGeom prst="straightConnector1">
              <a:avLst/>
            </a:prstGeom>
            <a:noFill/>
            <a:ln w="19050" cap="flat" cmpd="sng">
              <a:solidFill>
                <a:schemeClr val="tx1"/>
              </a:solidFill>
              <a:prstDash val="solid"/>
              <a:miter lim="800000"/>
              <a:headEnd type="none" w="sm" len="sm"/>
              <a:tailEnd type="none" w="sm" len="sm"/>
            </a:ln>
          </p:spPr>
        </p:cxnSp>
      </p:grpSp>
      <p:sp>
        <p:nvSpPr>
          <p:cNvPr id="4" name="Title 4">
            <a:extLst>
              <a:ext uri="{FF2B5EF4-FFF2-40B4-BE49-F238E27FC236}">
                <a16:creationId xmlns:a16="http://schemas.microsoft.com/office/drawing/2014/main" id="{FDCB7A53-A373-7867-E0A0-EA9D20E1AA17}"/>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5" name="TextBox 4">
            <a:extLst>
              <a:ext uri="{FF2B5EF4-FFF2-40B4-BE49-F238E27FC236}">
                <a16:creationId xmlns:a16="http://schemas.microsoft.com/office/drawing/2014/main" id="{CF481EBD-867A-85C3-D181-2BF4B57535F6}"/>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87929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126" y="262241"/>
            <a:ext cx="10515600" cy="1325563"/>
          </a:xfrm>
        </p:spPr>
        <p:txBody>
          <a:bodyPr>
            <a:normAutofit/>
          </a:bodyPr>
          <a:lstStyle/>
          <a:p>
            <a:r>
              <a:rPr lang="en-US" sz="2800" dirty="0"/>
              <a:t>Introducing related addition and subtraction facts</a:t>
            </a:r>
          </a:p>
        </p:txBody>
      </p:sp>
      <p:pic>
        <p:nvPicPr>
          <p:cNvPr id="44" name="Picture 43">
            <a:extLst>
              <a:ext uri="{FF2B5EF4-FFF2-40B4-BE49-F238E27FC236}">
                <a16:creationId xmlns:a16="http://schemas.microsoft.com/office/drawing/2014/main" id="{128A8C4D-C2E3-1449-3CF6-8C6579059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73001" y="1155170"/>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7323A3B4-7BEA-442C-4C8F-E9FEB4331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719965" y="1880946"/>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E6AECC85-995E-DEA9-1A35-102B25622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636257" y="1590831"/>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D904E21B-DA14-E81C-B091-8F3315EA0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581157" y="1214890"/>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B47602CB-8542-E4D2-1AE2-4437376F2901}"/>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7068374" y="2676986"/>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82A80FC2-13E1-2763-92A5-CC9CC03569F0}"/>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8587893" y="2159242"/>
            <a:ext cx="844171" cy="68217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5A02591C-91A5-F309-5ED8-F43F4DBD9F92}"/>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flipH="1">
            <a:off x="9592774" y="2500328"/>
            <a:ext cx="844171" cy="682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101BD8E8-61E8-659D-5DD7-F5F563E0E8C0}"/>
              </a:ext>
            </a:extLst>
          </p:cNvPr>
          <p:cNvSpPr>
            <a:spLocks noGrp="1"/>
          </p:cNvSpPr>
          <p:nvPr>
            <p:ph type="body" sz="quarter" idx="10"/>
          </p:nvPr>
        </p:nvSpPr>
        <p:spPr>
          <a:xfrm>
            <a:off x="219074" y="1166400"/>
            <a:ext cx="5876925" cy="1969770"/>
          </a:xfrm>
        </p:spPr>
        <p:txBody>
          <a:bodyPr/>
          <a:lstStyle/>
          <a:p>
            <a:r>
              <a:rPr lang="en-GB" sz="2800" dirty="0"/>
              <a:t>What subtraction equation could I write to show how many purple fish there are?</a:t>
            </a:r>
          </a:p>
          <a:p>
            <a:r>
              <a:rPr lang="en-GB" sz="2800" dirty="0"/>
              <a:t>What about for the yellow fish?</a:t>
            </a:r>
            <a:endParaRPr lang="en-GB" dirty="0"/>
          </a:p>
        </p:txBody>
      </p:sp>
      <p:sp>
        <p:nvSpPr>
          <p:cNvPr id="66" name="Google Shape;811;p28">
            <a:extLst>
              <a:ext uri="{FF2B5EF4-FFF2-40B4-BE49-F238E27FC236}">
                <a16:creationId xmlns:a16="http://schemas.microsoft.com/office/drawing/2014/main" id="{12E4D6D9-A1FF-2533-A10E-BE53EF3BB819}"/>
              </a:ext>
            </a:extLst>
          </p:cNvPr>
          <p:cNvSpPr/>
          <p:nvPr/>
        </p:nvSpPr>
        <p:spPr>
          <a:xfrm>
            <a:off x="4719972" y="4393402"/>
            <a:ext cx="1080000" cy="81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67" name="Google Shape;812;p28">
            <a:extLst>
              <a:ext uri="{FF2B5EF4-FFF2-40B4-BE49-F238E27FC236}">
                <a16:creationId xmlns:a16="http://schemas.microsoft.com/office/drawing/2014/main" id="{AE585662-D50F-A755-7EED-0E956CCAF9CF}"/>
              </a:ext>
            </a:extLst>
          </p:cNvPr>
          <p:cNvSpPr/>
          <p:nvPr/>
        </p:nvSpPr>
        <p:spPr>
          <a:xfrm>
            <a:off x="7026580" y="4393402"/>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68" name="Google Shape;813;p28">
            <a:extLst>
              <a:ext uri="{FF2B5EF4-FFF2-40B4-BE49-F238E27FC236}">
                <a16:creationId xmlns:a16="http://schemas.microsoft.com/office/drawing/2014/main" id="{15F004E0-4125-ADBD-8D3A-98EC372D44E2}"/>
              </a:ext>
            </a:extLst>
          </p:cNvPr>
          <p:cNvSpPr/>
          <p:nvPr/>
        </p:nvSpPr>
        <p:spPr>
          <a:xfrm>
            <a:off x="9333187" y="4393402"/>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69" name="Google Shape;815;p28">
            <a:extLst>
              <a:ext uri="{FF2B5EF4-FFF2-40B4-BE49-F238E27FC236}">
                <a16:creationId xmlns:a16="http://schemas.microsoft.com/office/drawing/2014/main" id="{302B3239-8B5F-F6F2-40F2-3FAADE12E5E5}"/>
              </a:ext>
            </a:extLst>
          </p:cNvPr>
          <p:cNvSpPr txBox="1"/>
          <p:nvPr/>
        </p:nvSpPr>
        <p:spPr>
          <a:xfrm>
            <a:off x="4708936" y="4050248"/>
            <a:ext cx="1082588"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0070C0"/>
                </a:solidFill>
                <a:latin typeface="Century Gothic" panose="020B0502020202020204" pitchFamily="34" charset="0"/>
                <a:ea typeface="Century Gothic"/>
                <a:cs typeface="Century Gothic"/>
                <a:sym typeface="Century Gothic"/>
              </a:rPr>
              <a:t>whole</a:t>
            </a:r>
            <a:endParaRPr sz="2000">
              <a:solidFill>
                <a:srgbClr val="0070C0"/>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70" name="Google Shape;816;p28">
            <a:extLst>
              <a:ext uri="{FF2B5EF4-FFF2-40B4-BE49-F238E27FC236}">
                <a16:creationId xmlns:a16="http://schemas.microsoft.com/office/drawing/2014/main" id="{21B222CA-BEC1-93A8-740E-AF351208C56C}"/>
              </a:ext>
            </a:extLst>
          </p:cNvPr>
          <p:cNvSpPr txBox="1"/>
          <p:nvPr/>
        </p:nvSpPr>
        <p:spPr>
          <a:xfrm>
            <a:off x="7022197" y="4050248"/>
            <a:ext cx="1073225"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E50E46"/>
                </a:solidFill>
                <a:latin typeface="Century Gothic" panose="020B0502020202020204" pitchFamily="34" charset="0"/>
                <a:ea typeface="Century Gothic"/>
                <a:cs typeface="Century Gothic"/>
                <a:sym typeface="Century Gothic"/>
              </a:rPr>
              <a:t>part</a:t>
            </a:r>
            <a:endParaRPr sz="2000">
              <a:solidFill>
                <a:srgbClr val="E50E46"/>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71" name="Google Shape;817;p28">
            <a:extLst>
              <a:ext uri="{FF2B5EF4-FFF2-40B4-BE49-F238E27FC236}">
                <a16:creationId xmlns:a16="http://schemas.microsoft.com/office/drawing/2014/main" id="{A722D73F-49F1-40F4-FA9C-87A0C83A37C7}"/>
              </a:ext>
            </a:extLst>
          </p:cNvPr>
          <p:cNvSpPr txBox="1"/>
          <p:nvPr/>
        </p:nvSpPr>
        <p:spPr>
          <a:xfrm>
            <a:off x="5871296" y="4050248"/>
            <a:ext cx="1047280"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400"/>
              <a:buFont typeface="Century Gothic"/>
              <a:buNone/>
            </a:pPr>
            <a:r>
              <a:rPr lang="en-US" sz="2000">
                <a:solidFill>
                  <a:schemeClr val="dk1"/>
                </a:solidFill>
                <a:latin typeface="Century Gothic" panose="020B0502020202020204" pitchFamily="34" charset="0"/>
                <a:ea typeface="Century Gothic"/>
                <a:cs typeface="Century Gothic"/>
                <a:sym typeface="Century Gothic"/>
              </a:rPr>
              <a:t>subtract</a:t>
            </a:r>
            <a:endParaRPr sz="2000">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72" name="Google Shape;818;p28">
            <a:extLst>
              <a:ext uri="{FF2B5EF4-FFF2-40B4-BE49-F238E27FC236}">
                <a16:creationId xmlns:a16="http://schemas.microsoft.com/office/drawing/2014/main" id="{1759343E-8E16-2B63-D71F-2F72FCC8A7B0}"/>
              </a:ext>
            </a:extLst>
          </p:cNvPr>
          <p:cNvSpPr txBox="1"/>
          <p:nvPr/>
        </p:nvSpPr>
        <p:spPr>
          <a:xfrm>
            <a:off x="8028629" y="4050248"/>
            <a:ext cx="1366659"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60"/>
              <a:buFont typeface="Century Gothic"/>
              <a:buNone/>
            </a:pPr>
            <a:r>
              <a:rPr lang="en-US" sz="2000">
                <a:solidFill>
                  <a:schemeClr val="dk1"/>
                </a:solidFill>
                <a:latin typeface="Century Gothic" panose="020B0502020202020204" pitchFamily="34" charset="0"/>
                <a:ea typeface="Century Gothic"/>
                <a:cs typeface="Century Gothic"/>
                <a:sym typeface="Century Gothic"/>
              </a:rPr>
              <a:t>is equal to</a:t>
            </a:r>
            <a:endParaRPr sz="2000">
              <a:latin typeface="Century Gothic" panose="020B0502020202020204" pitchFamily="34" charset="0"/>
            </a:endParaRPr>
          </a:p>
        </p:txBody>
      </p:sp>
      <p:sp>
        <p:nvSpPr>
          <p:cNvPr id="73" name="Google Shape;819;p28">
            <a:extLst>
              <a:ext uri="{FF2B5EF4-FFF2-40B4-BE49-F238E27FC236}">
                <a16:creationId xmlns:a16="http://schemas.microsoft.com/office/drawing/2014/main" id="{07917A3B-2CFA-169E-AB6D-22297FC7F06C}"/>
              </a:ext>
            </a:extLst>
          </p:cNvPr>
          <p:cNvSpPr txBox="1"/>
          <p:nvPr/>
        </p:nvSpPr>
        <p:spPr>
          <a:xfrm>
            <a:off x="9333186" y="4050248"/>
            <a:ext cx="1080000"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70C0"/>
              </a:buClr>
              <a:buSzPts val="2400"/>
              <a:buFont typeface="Century Gothic"/>
              <a:buNone/>
            </a:pPr>
            <a:r>
              <a:rPr lang="en-US" sz="2000">
                <a:solidFill>
                  <a:schemeClr val="accent1"/>
                </a:solidFill>
                <a:latin typeface="Century Gothic" panose="020B0502020202020204" pitchFamily="34" charset="0"/>
                <a:ea typeface="Century Gothic"/>
                <a:cs typeface="Century Gothic"/>
                <a:sym typeface="Century Gothic"/>
              </a:rPr>
              <a:t>part</a:t>
            </a:r>
            <a:endParaRPr sz="2000">
              <a:solidFill>
                <a:schemeClr val="accent1"/>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74" name="Oval 73">
            <a:extLst>
              <a:ext uri="{FF2B5EF4-FFF2-40B4-BE49-F238E27FC236}">
                <a16:creationId xmlns:a16="http://schemas.microsoft.com/office/drawing/2014/main" id="{E50EB678-DEB1-128A-F2C2-7A8AB487C44A}"/>
              </a:ext>
            </a:extLst>
          </p:cNvPr>
          <p:cNvSpPr/>
          <p:nvPr/>
        </p:nvSpPr>
        <p:spPr>
          <a:xfrm>
            <a:off x="6053276" y="4454602"/>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sp>
        <p:nvSpPr>
          <p:cNvPr id="75" name="Oval 74">
            <a:extLst>
              <a:ext uri="{FF2B5EF4-FFF2-40B4-BE49-F238E27FC236}">
                <a16:creationId xmlns:a16="http://schemas.microsoft.com/office/drawing/2014/main" id="{39F91940-5791-86A4-B946-EC2AA5B5397E}"/>
              </a:ext>
            </a:extLst>
          </p:cNvPr>
          <p:cNvSpPr/>
          <p:nvPr/>
        </p:nvSpPr>
        <p:spPr>
          <a:xfrm>
            <a:off x="8359884" y="4454602"/>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sp>
        <p:nvSpPr>
          <p:cNvPr id="76" name="Google Shape;811;p28">
            <a:extLst>
              <a:ext uri="{FF2B5EF4-FFF2-40B4-BE49-F238E27FC236}">
                <a16:creationId xmlns:a16="http://schemas.microsoft.com/office/drawing/2014/main" id="{2A67CA4C-DB85-6C23-76C4-17D7F4F15C6F}"/>
              </a:ext>
            </a:extLst>
          </p:cNvPr>
          <p:cNvSpPr/>
          <p:nvPr/>
        </p:nvSpPr>
        <p:spPr>
          <a:xfrm>
            <a:off x="4719972" y="5872078"/>
            <a:ext cx="1080000" cy="81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77" name="Google Shape;812;p28">
            <a:extLst>
              <a:ext uri="{FF2B5EF4-FFF2-40B4-BE49-F238E27FC236}">
                <a16:creationId xmlns:a16="http://schemas.microsoft.com/office/drawing/2014/main" id="{278A0824-A7D4-E87D-CDD3-C1F7EF49159F}"/>
              </a:ext>
            </a:extLst>
          </p:cNvPr>
          <p:cNvSpPr/>
          <p:nvPr/>
        </p:nvSpPr>
        <p:spPr>
          <a:xfrm>
            <a:off x="7026580" y="5872078"/>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78" name="Google Shape;813;p28">
            <a:extLst>
              <a:ext uri="{FF2B5EF4-FFF2-40B4-BE49-F238E27FC236}">
                <a16:creationId xmlns:a16="http://schemas.microsoft.com/office/drawing/2014/main" id="{7E75BC03-B42F-6419-7E1B-8C47DBA3B3B2}"/>
              </a:ext>
            </a:extLst>
          </p:cNvPr>
          <p:cNvSpPr/>
          <p:nvPr/>
        </p:nvSpPr>
        <p:spPr>
          <a:xfrm>
            <a:off x="9333187" y="5872078"/>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79" name="Google Shape;815;p28">
            <a:extLst>
              <a:ext uri="{FF2B5EF4-FFF2-40B4-BE49-F238E27FC236}">
                <a16:creationId xmlns:a16="http://schemas.microsoft.com/office/drawing/2014/main" id="{2141AB55-233B-C9B2-CECA-57A67B7F71E2}"/>
              </a:ext>
            </a:extLst>
          </p:cNvPr>
          <p:cNvSpPr txBox="1"/>
          <p:nvPr/>
        </p:nvSpPr>
        <p:spPr>
          <a:xfrm>
            <a:off x="4708936" y="5528924"/>
            <a:ext cx="1082588"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0070C0"/>
                </a:solidFill>
                <a:latin typeface="Century Gothic" panose="020B0502020202020204" pitchFamily="34" charset="0"/>
                <a:ea typeface="Century Gothic"/>
                <a:cs typeface="Century Gothic"/>
                <a:sym typeface="Century Gothic"/>
              </a:rPr>
              <a:t>whole</a:t>
            </a:r>
            <a:endParaRPr sz="2000">
              <a:solidFill>
                <a:srgbClr val="0070C0"/>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80" name="Google Shape;816;p28">
            <a:extLst>
              <a:ext uri="{FF2B5EF4-FFF2-40B4-BE49-F238E27FC236}">
                <a16:creationId xmlns:a16="http://schemas.microsoft.com/office/drawing/2014/main" id="{81F66448-7E21-FD5F-FD8F-8CF0106DDA8C}"/>
              </a:ext>
            </a:extLst>
          </p:cNvPr>
          <p:cNvSpPr txBox="1"/>
          <p:nvPr/>
        </p:nvSpPr>
        <p:spPr>
          <a:xfrm>
            <a:off x="7022197" y="5528924"/>
            <a:ext cx="1073225"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FF0000"/>
              </a:buClr>
              <a:buSzPts val="2400"/>
              <a:buFont typeface="Century Gothic"/>
              <a:buNone/>
            </a:pPr>
            <a:r>
              <a:rPr lang="en-US" sz="2000">
                <a:solidFill>
                  <a:srgbClr val="E50E46"/>
                </a:solidFill>
                <a:latin typeface="Century Gothic" panose="020B0502020202020204" pitchFamily="34" charset="0"/>
                <a:ea typeface="Century Gothic"/>
                <a:cs typeface="Century Gothic"/>
                <a:sym typeface="Century Gothic"/>
              </a:rPr>
              <a:t>part</a:t>
            </a:r>
            <a:endParaRPr sz="2000">
              <a:solidFill>
                <a:srgbClr val="E50E46"/>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81" name="Google Shape;817;p28">
            <a:extLst>
              <a:ext uri="{FF2B5EF4-FFF2-40B4-BE49-F238E27FC236}">
                <a16:creationId xmlns:a16="http://schemas.microsoft.com/office/drawing/2014/main" id="{43CF66B5-0F3E-CD86-B577-F1C79822377F}"/>
              </a:ext>
            </a:extLst>
          </p:cNvPr>
          <p:cNvSpPr txBox="1"/>
          <p:nvPr/>
        </p:nvSpPr>
        <p:spPr>
          <a:xfrm>
            <a:off x="5891392" y="5528924"/>
            <a:ext cx="1047280"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400"/>
              <a:buFont typeface="Century Gothic"/>
              <a:buNone/>
            </a:pPr>
            <a:r>
              <a:rPr lang="en-US" sz="2000">
                <a:solidFill>
                  <a:schemeClr val="dk1"/>
                </a:solidFill>
                <a:latin typeface="Century Gothic" panose="020B0502020202020204" pitchFamily="34" charset="0"/>
                <a:ea typeface="Century Gothic"/>
                <a:cs typeface="Century Gothic"/>
                <a:sym typeface="Century Gothic"/>
              </a:rPr>
              <a:t>subtract</a:t>
            </a:r>
            <a:endParaRPr sz="2000">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82" name="Google Shape;818;p28">
            <a:extLst>
              <a:ext uri="{FF2B5EF4-FFF2-40B4-BE49-F238E27FC236}">
                <a16:creationId xmlns:a16="http://schemas.microsoft.com/office/drawing/2014/main" id="{1BFD0FFA-2298-5F25-06A4-F3A1E00D432A}"/>
              </a:ext>
            </a:extLst>
          </p:cNvPr>
          <p:cNvSpPr txBox="1"/>
          <p:nvPr/>
        </p:nvSpPr>
        <p:spPr>
          <a:xfrm>
            <a:off x="8028629" y="5528924"/>
            <a:ext cx="1366659"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860"/>
              <a:buFont typeface="Century Gothic"/>
              <a:buNone/>
            </a:pPr>
            <a:r>
              <a:rPr lang="en-US" sz="2000">
                <a:solidFill>
                  <a:schemeClr val="dk1"/>
                </a:solidFill>
                <a:latin typeface="Century Gothic" panose="020B0502020202020204" pitchFamily="34" charset="0"/>
                <a:ea typeface="Century Gothic"/>
                <a:cs typeface="Century Gothic"/>
                <a:sym typeface="Century Gothic"/>
              </a:rPr>
              <a:t>is equal to</a:t>
            </a:r>
            <a:endParaRPr sz="2000">
              <a:latin typeface="Century Gothic" panose="020B0502020202020204" pitchFamily="34" charset="0"/>
            </a:endParaRPr>
          </a:p>
        </p:txBody>
      </p:sp>
      <p:sp>
        <p:nvSpPr>
          <p:cNvPr id="83" name="Google Shape;819;p28">
            <a:extLst>
              <a:ext uri="{FF2B5EF4-FFF2-40B4-BE49-F238E27FC236}">
                <a16:creationId xmlns:a16="http://schemas.microsoft.com/office/drawing/2014/main" id="{D045C566-9BB0-6B79-452B-9C474536E890}"/>
              </a:ext>
            </a:extLst>
          </p:cNvPr>
          <p:cNvSpPr txBox="1"/>
          <p:nvPr/>
        </p:nvSpPr>
        <p:spPr>
          <a:xfrm>
            <a:off x="9333186" y="5528924"/>
            <a:ext cx="1080000" cy="38121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70C0"/>
              </a:buClr>
              <a:buSzPts val="2400"/>
              <a:buFont typeface="Century Gothic"/>
              <a:buNone/>
            </a:pPr>
            <a:r>
              <a:rPr lang="en-US" sz="2000">
                <a:solidFill>
                  <a:schemeClr val="accent1"/>
                </a:solidFill>
                <a:latin typeface="Century Gothic" panose="020B0502020202020204" pitchFamily="34" charset="0"/>
                <a:ea typeface="Century Gothic"/>
                <a:cs typeface="Century Gothic"/>
                <a:sym typeface="Century Gothic"/>
              </a:rPr>
              <a:t>part</a:t>
            </a:r>
            <a:endParaRPr sz="2000">
              <a:solidFill>
                <a:schemeClr val="accent1"/>
              </a:solidFill>
              <a:latin typeface="Century Gothic" panose="020B0502020202020204" pitchFamily="34" charset="0"/>
            </a:endParaRPr>
          </a:p>
          <a:p>
            <a:pPr marL="0" marR="0" lvl="0" indent="0" algn="ctr" rtl="0">
              <a:lnSpc>
                <a:spcPct val="90000"/>
              </a:lnSpc>
              <a:spcBef>
                <a:spcPts val="1000"/>
              </a:spcBef>
              <a:spcAft>
                <a:spcPts val="0"/>
              </a:spcAft>
              <a:buClr>
                <a:schemeClr val="dk1"/>
              </a:buClr>
              <a:buSzPts val="2800"/>
              <a:buFont typeface="Century Gothic"/>
              <a:buNone/>
            </a:pPr>
            <a:endParaRPr sz="2000">
              <a:solidFill>
                <a:schemeClr val="dk1"/>
              </a:solidFill>
              <a:latin typeface="Century Gothic" panose="020B0502020202020204" pitchFamily="34" charset="0"/>
              <a:ea typeface="Century Gothic"/>
              <a:cs typeface="Century Gothic"/>
              <a:sym typeface="Century Gothic"/>
            </a:endParaRPr>
          </a:p>
        </p:txBody>
      </p:sp>
      <p:sp>
        <p:nvSpPr>
          <p:cNvPr id="84" name="Oval 83">
            <a:extLst>
              <a:ext uri="{FF2B5EF4-FFF2-40B4-BE49-F238E27FC236}">
                <a16:creationId xmlns:a16="http://schemas.microsoft.com/office/drawing/2014/main" id="{F4041FEA-8A69-5258-3FD5-A312F2952364}"/>
              </a:ext>
            </a:extLst>
          </p:cNvPr>
          <p:cNvSpPr/>
          <p:nvPr/>
        </p:nvSpPr>
        <p:spPr>
          <a:xfrm>
            <a:off x="6053276" y="5933278"/>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sp>
        <p:nvSpPr>
          <p:cNvPr id="85" name="Oval 84">
            <a:extLst>
              <a:ext uri="{FF2B5EF4-FFF2-40B4-BE49-F238E27FC236}">
                <a16:creationId xmlns:a16="http://schemas.microsoft.com/office/drawing/2014/main" id="{F3CDB061-5671-D71C-0ABC-2640162BDCD8}"/>
              </a:ext>
            </a:extLst>
          </p:cNvPr>
          <p:cNvSpPr/>
          <p:nvPr/>
        </p:nvSpPr>
        <p:spPr>
          <a:xfrm>
            <a:off x="8359884" y="5933278"/>
            <a:ext cx="720000" cy="687600"/>
          </a:xfrm>
          <a:prstGeom prst="ellipse">
            <a:avLst/>
          </a:prstGeom>
          <a:ln w="19050">
            <a:solidFill>
              <a:schemeClr val="tx1"/>
            </a:solidFill>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2000">
                <a:solidFill>
                  <a:schemeClr val="tx1"/>
                </a:solidFill>
                <a:latin typeface="Cambria Math" panose="02040503050406030204" pitchFamily="18" charset="0"/>
                <a:ea typeface="Cambria Math" panose="02040503050406030204" pitchFamily="18" charset="0"/>
              </a:rPr>
              <a:t>=</a:t>
            </a:r>
          </a:p>
        </p:txBody>
      </p:sp>
      <p:grpSp>
        <p:nvGrpSpPr>
          <p:cNvPr id="105" name="Group 104">
            <a:extLst>
              <a:ext uri="{FF2B5EF4-FFF2-40B4-BE49-F238E27FC236}">
                <a16:creationId xmlns:a16="http://schemas.microsoft.com/office/drawing/2014/main" id="{968D2F17-62B4-8B91-AB1D-D6C31674C182}"/>
              </a:ext>
            </a:extLst>
          </p:cNvPr>
          <p:cNvGrpSpPr/>
          <p:nvPr/>
        </p:nvGrpSpPr>
        <p:grpSpPr>
          <a:xfrm>
            <a:off x="403126" y="4645438"/>
            <a:ext cx="2902950" cy="1766972"/>
            <a:chOff x="479473" y="781700"/>
            <a:chExt cx="2902950" cy="1766972"/>
          </a:xfrm>
        </p:grpSpPr>
        <p:sp>
          <p:nvSpPr>
            <p:cNvPr id="106" name="Google Shape;711;p27">
              <a:extLst>
                <a:ext uri="{FF2B5EF4-FFF2-40B4-BE49-F238E27FC236}">
                  <a16:creationId xmlns:a16="http://schemas.microsoft.com/office/drawing/2014/main" id="{A574918C-97F2-AAE9-66B4-009554F9A072}"/>
                </a:ext>
              </a:extLst>
            </p:cNvPr>
            <p:cNvSpPr/>
            <p:nvPr/>
          </p:nvSpPr>
          <p:spPr>
            <a:xfrm>
              <a:off x="2302423" y="1738672"/>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entury Gothic"/>
                <a:ea typeface="Century Gothic"/>
                <a:cs typeface="Century Gothic"/>
                <a:sym typeface="Century Gothic"/>
              </a:endParaRPr>
            </a:p>
          </p:txBody>
        </p:sp>
        <p:sp>
          <p:nvSpPr>
            <p:cNvPr id="107" name="Google Shape;712;p27">
              <a:extLst>
                <a:ext uri="{FF2B5EF4-FFF2-40B4-BE49-F238E27FC236}">
                  <a16:creationId xmlns:a16="http://schemas.microsoft.com/office/drawing/2014/main" id="{2D1C28ED-DF52-C1D6-775A-3D88898A9543}"/>
                </a:ext>
              </a:extLst>
            </p:cNvPr>
            <p:cNvSpPr/>
            <p:nvPr/>
          </p:nvSpPr>
          <p:spPr>
            <a:xfrm>
              <a:off x="2302423" y="781700"/>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entury Gothic"/>
                <a:ea typeface="Century Gothic"/>
                <a:cs typeface="Century Gothic"/>
                <a:sym typeface="Century Gothic"/>
              </a:endParaRPr>
            </a:p>
          </p:txBody>
        </p:sp>
        <p:sp>
          <p:nvSpPr>
            <p:cNvPr id="108" name="Google Shape;713;p27">
              <a:extLst>
                <a:ext uri="{FF2B5EF4-FFF2-40B4-BE49-F238E27FC236}">
                  <a16:creationId xmlns:a16="http://schemas.microsoft.com/office/drawing/2014/main" id="{A80556EF-5533-C369-A1FE-B84CAEA400CF}"/>
                </a:ext>
              </a:extLst>
            </p:cNvPr>
            <p:cNvSpPr/>
            <p:nvPr/>
          </p:nvSpPr>
          <p:spPr>
            <a:xfrm>
              <a:off x="479473" y="1259239"/>
              <a:ext cx="1080000" cy="81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cxnSp>
          <p:nvCxnSpPr>
            <p:cNvPr id="109" name="Google Shape;714;p27">
              <a:extLst>
                <a:ext uri="{FF2B5EF4-FFF2-40B4-BE49-F238E27FC236}">
                  <a16:creationId xmlns:a16="http://schemas.microsoft.com/office/drawing/2014/main" id="{A0B6554B-5CF3-1380-FB56-ADF1B697D46A}"/>
                </a:ext>
              </a:extLst>
            </p:cNvPr>
            <p:cNvCxnSpPr>
              <a:stCxn id="108" idx="3"/>
              <a:endCxn id="107" idx="1"/>
            </p:cNvCxnSpPr>
            <p:nvPr/>
          </p:nvCxnSpPr>
          <p:spPr>
            <a:xfrm flipV="1">
              <a:off x="1559473" y="1186700"/>
              <a:ext cx="742950" cy="477539"/>
            </a:xfrm>
            <a:prstGeom prst="straightConnector1">
              <a:avLst/>
            </a:prstGeom>
            <a:noFill/>
            <a:ln w="19050" cap="flat" cmpd="sng">
              <a:solidFill>
                <a:schemeClr val="tx1"/>
              </a:solidFill>
              <a:prstDash val="solid"/>
              <a:miter lim="800000"/>
              <a:headEnd type="none" w="sm" len="sm"/>
              <a:tailEnd type="none" w="sm" len="sm"/>
            </a:ln>
          </p:spPr>
        </p:cxnSp>
        <p:cxnSp>
          <p:nvCxnSpPr>
            <p:cNvPr id="110" name="Google Shape;715;p27">
              <a:extLst>
                <a:ext uri="{FF2B5EF4-FFF2-40B4-BE49-F238E27FC236}">
                  <a16:creationId xmlns:a16="http://schemas.microsoft.com/office/drawing/2014/main" id="{23AB285B-D373-B50D-2C0E-739D0E4FE9C0}"/>
                </a:ext>
              </a:extLst>
            </p:cNvPr>
            <p:cNvCxnSpPr>
              <a:stCxn id="108" idx="3"/>
              <a:endCxn id="106" idx="1"/>
            </p:cNvCxnSpPr>
            <p:nvPr/>
          </p:nvCxnSpPr>
          <p:spPr>
            <a:xfrm>
              <a:off x="1559473" y="1664239"/>
              <a:ext cx="742950" cy="479433"/>
            </a:xfrm>
            <a:prstGeom prst="straightConnector1">
              <a:avLst/>
            </a:prstGeom>
            <a:noFill/>
            <a:ln w="19050" cap="flat" cmpd="sng">
              <a:solidFill>
                <a:schemeClr val="tx1"/>
              </a:solidFill>
              <a:prstDash val="solid"/>
              <a:miter lim="800000"/>
              <a:headEnd type="none" w="sm" len="sm"/>
              <a:tailEnd type="none" w="sm" len="sm"/>
            </a:ln>
          </p:spPr>
        </p:cxnSp>
      </p:grpSp>
      <p:sp>
        <p:nvSpPr>
          <p:cNvPr id="3" name="Title 4">
            <a:extLst>
              <a:ext uri="{FF2B5EF4-FFF2-40B4-BE49-F238E27FC236}">
                <a16:creationId xmlns:a16="http://schemas.microsoft.com/office/drawing/2014/main" id="{DDEB566C-3A65-DF24-3FA7-5FE5028AD94D}"/>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4" name="TextBox 3">
            <a:extLst>
              <a:ext uri="{FF2B5EF4-FFF2-40B4-BE49-F238E27FC236}">
                <a16:creationId xmlns:a16="http://schemas.microsoft.com/office/drawing/2014/main" id="{C9B1564B-B2E3-3286-EB32-B13EC4909786}"/>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
        <p:nvSpPr>
          <p:cNvPr id="9" name="TextBox 8">
            <a:extLst>
              <a:ext uri="{FF2B5EF4-FFF2-40B4-BE49-F238E27FC236}">
                <a16:creationId xmlns:a16="http://schemas.microsoft.com/office/drawing/2014/main" id="{05F65ECB-CE9A-A267-9388-08854ADA86CF}"/>
              </a:ext>
            </a:extLst>
          </p:cNvPr>
          <p:cNvSpPr txBox="1"/>
          <p:nvPr/>
        </p:nvSpPr>
        <p:spPr>
          <a:xfrm>
            <a:off x="8841002" y="421365"/>
            <a:ext cx="2943773" cy="1200329"/>
          </a:xfrm>
          <a:prstGeom prst="rect">
            <a:avLst/>
          </a:prstGeom>
          <a:noFill/>
        </p:spPr>
        <p:txBody>
          <a:bodyPr wrap="square">
            <a:spAutoFit/>
          </a:bodyPr>
          <a:lstStyle/>
          <a:p>
            <a:r>
              <a:rPr lang="en-GB" dirty="0">
                <a:hlinkClick r:id="rId5"/>
              </a:rPr>
              <a:t>Fact Families Song | Addition &amp; Subtraction with Number Bonds - YouTube</a:t>
            </a:r>
            <a:endParaRPr lang="en-GB" dirty="0"/>
          </a:p>
        </p:txBody>
      </p:sp>
    </p:spTree>
    <p:extLst>
      <p:ext uri="{BB962C8B-B14F-4D97-AF65-F5344CB8AC3E}">
        <p14:creationId xmlns:p14="http://schemas.microsoft.com/office/powerpoint/2010/main" val="3639386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73" y="679706"/>
            <a:ext cx="10606548" cy="608269"/>
          </a:xfrm>
        </p:spPr>
        <p:txBody>
          <a:bodyPr>
            <a:noAutofit/>
          </a:bodyPr>
          <a:lstStyle/>
          <a:p>
            <a:r>
              <a:rPr lang="en-US" sz="3200" dirty="0"/>
              <a:t>Exploring related facts</a:t>
            </a:r>
          </a:p>
        </p:txBody>
      </p:sp>
      <p:sp>
        <p:nvSpPr>
          <p:cNvPr id="3" name="Text Placeholder 2">
            <a:extLst>
              <a:ext uri="{FF2B5EF4-FFF2-40B4-BE49-F238E27FC236}">
                <a16:creationId xmlns:a16="http://schemas.microsoft.com/office/drawing/2014/main" id="{368FB915-9CFD-4B6C-DC2E-24F790F99002}"/>
              </a:ext>
            </a:extLst>
          </p:cNvPr>
          <p:cNvSpPr>
            <a:spLocks noGrp="1"/>
          </p:cNvSpPr>
          <p:nvPr>
            <p:ph type="body" sz="quarter" idx="11"/>
          </p:nvPr>
        </p:nvSpPr>
        <p:spPr>
          <a:xfrm>
            <a:off x="1523602" y="5625467"/>
            <a:ext cx="7992183" cy="935641"/>
          </a:xfrm>
        </p:spPr>
        <p:txBody>
          <a:bodyPr/>
          <a:lstStyle/>
          <a:p>
            <a:r>
              <a:rPr lang="en-GB"/>
              <a:t>add      plus      subtract      minus      whole      part      equation      related</a:t>
            </a:r>
          </a:p>
        </p:txBody>
      </p:sp>
      <p:sp>
        <p:nvSpPr>
          <p:cNvPr id="16" name="Rectangular Callout 15"/>
          <p:cNvSpPr/>
          <p:nvPr/>
        </p:nvSpPr>
        <p:spPr>
          <a:xfrm flipH="1">
            <a:off x="279512" y="1227762"/>
            <a:ext cx="2048694" cy="1253604"/>
          </a:xfrm>
          <a:prstGeom prst="wedgeRectCallout">
            <a:avLst>
              <a:gd name="adj1" fmla="val 15932"/>
              <a:gd name="adj2" fmla="val 9168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Three plus four is equal to seven.</a:t>
            </a:r>
          </a:p>
        </p:txBody>
      </p:sp>
      <p:pic>
        <p:nvPicPr>
          <p:cNvPr id="72" name="Picture 71">
            <a:extLst>
              <a:ext uri="{FF2B5EF4-FFF2-40B4-BE49-F238E27FC236}">
                <a16:creationId xmlns:a16="http://schemas.microsoft.com/office/drawing/2014/main" id="{99741598-EA45-41AF-85E7-7969897131C0}"/>
              </a:ext>
            </a:extLst>
          </p:cNvPr>
          <p:cNvPicPr>
            <a:picLocks noChangeAspect="1"/>
          </p:cNvPicPr>
          <p:nvPr/>
        </p:nvPicPr>
        <p:blipFill rotWithShape="1">
          <a:blip r:embed="rId3">
            <a:extLst>
              <a:ext uri="{28A0092B-C50C-407E-A947-70E740481C1C}">
                <a14:useLocalDpi xmlns:a14="http://schemas.microsoft.com/office/drawing/2010/main" val="0"/>
              </a:ext>
            </a:extLst>
          </a:blip>
          <a:srcRect b="21760"/>
          <a:stretch/>
        </p:blipFill>
        <p:spPr>
          <a:xfrm>
            <a:off x="407084" y="3071416"/>
            <a:ext cx="1454927" cy="2558822"/>
          </a:xfrm>
          <a:prstGeom prst="rect">
            <a:avLst/>
          </a:prstGeom>
        </p:spPr>
      </p:pic>
      <p:pic>
        <p:nvPicPr>
          <p:cNvPr id="73" name="Picture 72" descr="Angie pencil.png">
            <a:extLst>
              <a:ext uri="{FF2B5EF4-FFF2-40B4-BE49-F238E27FC236}">
                <a16:creationId xmlns:a16="http://schemas.microsoft.com/office/drawing/2014/main" id="{9F897199-18F5-4540-84BF-E2B9D54098F3}"/>
              </a:ext>
            </a:extLst>
          </p:cNvPr>
          <p:cNvPicPr>
            <a:picLocks noChangeAspect="1"/>
          </p:cNvPicPr>
          <p:nvPr/>
        </p:nvPicPr>
        <p:blipFill rotWithShape="1">
          <a:blip r:embed="rId4">
            <a:extLst>
              <a:ext uri="{28A0092B-C50C-407E-A947-70E740481C1C}">
                <a14:useLocalDpi xmlns:a14="http://schemas.microsoft.com/office/drawing/2010/main" val="0"/>
              </a:ext>
            </a:extLst>
          </a:blip>
          <a:srcRect b="23864"/>
          <a:stretch/>
        </p:blipFill>
        <p:spPr>
          <a:xfrm>
            <a:off x="9107371" y="3135896"/>
            <a:ext cx="2121408" cy="2490027"/>
          </a:xfrm>
          <a:prstGeom prst="rect">
            <a:avLst/>
          </a:prstGeom>
        </p:spPr>
      </p:pic>
      <p:grpSp>
        <p:nvGrpSpPr>
          <p:cNvPr id="17" name="Group 16">
            <a:extLst>
              <a:ext uri="{FF2B5EF4-FFF2-40B4-BE49-F238E27FC236}">
                <a16:creationId xmlns:a16="http://schemas.microsoft.com/office/drawing/2014/main" id="{F70E8CFE-6444-FAF7-8836-26621D7C77B4}"/>
              </a:ext>
            </a:extLst>
          </p:cNvPr>
          <p:cNvGrpSpPr>
            <a:grpSpLocks noChangeAspect="1"/>
          </p:cNvGrpSpPr>
          <p:nvPr/>
        </p:nvGrpSpPr>
        <p:grpSpPr>
          <a:xfrm>
            <a:off x="3415319" y="877172"/>
            <a:ext cx="3662407" cy="2286853"/>
            <a:chOff x="296323" y="160170"/>
            <a:chExt cx="6172200" cy="3854000"/>
          </a:xfrm>
        </p:grpSpPr>
        <p:sp>
          <p:nvSpPr>
            <p:cNvPr id="18" name="Google Shape;711;p27">
              <a:extLst>
                <a:ext uri="{FF2B5EF4-FFF2-40B4-BE49-F238E27FC236}">
                  <a16:creationId xmlns:a16="http://schemas.microsoft.com/office/drawing/2014/main" id="{73D4386D-3C57-F022-F02A-7C49AD36280B}"/>
                </a:ext>
              </a:extLst>
            </p:cNvPr>
            <p:cNvSpPr/>
            <p:nvPr/>
          </p:nvSpPr>
          <p:spPr>
            <a:xfrm>
              <a:off x="3228523" y="2214170"/>
              <a:ext cx="3240000" cy="180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800">
                  <a:solidFill>
                    <a:schemeClr val="dk1"/>
                  </a:solidFill>
                  <a:latin typeface="Cambria Math" panose="02040503050406030204" pitchFamily="18" charset="0"/>
                  <a:ea typeface="Cambria Math" panose="02040503050406030204" pitchFamily="18" charset="0"/>
                  <a:cs typeface="Century Gothic"/>
                  <a:sym typeface="Century Gothic"/>
                </a:rPr>
                <a:t>4</a:t>
              </a:r>
            </a:p>
          </p:txBody>
        </p:sp>
        <p:sp>
          <p:nvSpPr>
            <p:cNvPr id="19" name="Google Shape;712;p27">
              <a:extLst>
                <a:ext uri="{FF2B5EF4-FFF2-40B4-BE49-F238E27FC236}">
                  <a16:creationId xmlns:a16="http://schemas.microsoft.com/office/drawing/2014/main" id="{5D07AE34-2773-07BA-94A4-996043D0F5B9}"/>
                </a:ext>
              </a:extLst>
            </p:cNvPr>
            <p:cNvSpPr/>
            <p:nvPr/>
          </p:nvSpPr>
          <p:spPr>
            <a:xfrm>
              <a:off x="3228523" y="160170"/>
              <a:ext cx="3240000" cy="180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800">
                  <a:solidFill>
                    <a:schemeClr val="dk1"/>
                  </a:solidFill>
                  <a:latin typeface="Cambria Math" panose="02040503050406030204" pitchFamily="18" charset="0"/>
                  <a:ea typeface="Cambria Math" panose="02040503050406030204" pitchFamily="18" charset="0"/>
                  <a:cs typeface="Century Gothic"/>
                  <a:sym typeface="Century Gothic"/>
                </a:rPr>
                <a:t>3</a:t>
              </a:r>
            </a:p>
          </p:txBody>
        </p:sp>
        <p:sp>
          <p:nvSpPr>
            <p:cNvPr id="20" name="Google Shape;713;p27">
              <a:extLst>
                <a:ext uri="{FF2B5EF4-FFF2-40B4-BE49-F238E27FC236}">
                  <a16:creationId xmlns:a16="http://schemas.microsoft.com/office/drawing/2014/main" id="{260E9845-10CC-C15B-D4B8-A847E32FF955}"/>
                </a:ext>
              </a:extLst>
            </p:cNvPr>
            <p:cNvSpPr/>
            <p:nvPr/>
          </p:nvSpPr>
          <p:spPr>
            <a:xfrm>
              <a:off x="296323" y="827170"/>
              <a:ext cx="2520000" cy="252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chemeClr val="dk1"/>
                  </a:solidFill>
                  <a:latin typeface="Cambria Math" panose="02040503050406030204" pitchFamily="18" charset="0"/>
                  <a:ea typeface="Cambria Math" panose="02040503050406030204" pitchFamily="18" charset="0"/>
                  <a:cs typeface="Century Gothic"/>
                  <a:sym typeface="Century Gothic"/>
                </a:rPr>
                <a:t>7</a:t>
              </a:r>
              <a:endParaRPr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cxnSp>
          <p:nvCxnSpPr>
            <p:cNvPr id="21" name="Google Shape;714;p27">
              <a:extLst>
                <a:ext uri="{FF2B5EF4-FFF2-40B4-BE49-F238E27FC236}">
                  <a16:creationId xmlns:a16="http://schemas.microsoft.com/office/drawing/2014/main" id="{54892F22-5736-8DEF-BDA9-CB89FC32F75E}"/>
                </a:ext>
              </a:extLst>
            </p:cNvPr>
            <p:cNvCxnSpPr>
              <a:stCxn id="20" idx="3"/>
              <a:endCxn id="19" idx="1"/>
            </p:cNvCxnSpPr>
            <p:nvPr/>
          </p:nvCxnSpPr>
          <p:spPr>
            <a:xfrm flipV="1">
              <a:off x="2816323" y="1060170"/>
              <a:ext cx="412200" cy="1027000"/>
            </a:xfrm>
            <a:prstGeom prst="straightConnector1">
              <a:avLst/>
            </a:prstGeom>
            <a:noFill/>
            <a:ln w="19050" cap="flat" cmpd="sng">
              <a:solidFill>
                <a:schemeClr val="tx1"/>
              </a:solidFill>
              <a:prstDash val="solid"/>
              <a:miter lim="800000"/>
              <a:headEnd type="none" w="sm" len="sm"/>
              <a:tailEnd type="none" w="sm" len="sm"/>
            </a:ln>
          </p:spPr>
        </p:cxnSp>
        <p:cxnSp>
          <p:nvCxnSpPr>
            <p:cNvPr id="22" name="Google Shape;715;p27">
              <a:extLst>
                <a:ext uri="{FF2B5EF4-FFF2-40B4-BE49-F238E27FC236}">
                  <a16:creationId xmlns:a16="http://schemas.microsoft.com/office/drawing/2014/main" id="{E08E0B71-B1CE-1F6F-A7E2-05E0E763EE5C}"/>
                </a:ext>
              </a:extLst>
            </p:cNvPr>
            <p:cNvCxnSpPr>
              <a:stCxn id="20" idx="3"/>
              <a:endCxn id="18" idx="1"/>
            </p:cNvCxnSpPr>
            <p:nvPr/>
          </p:nvCxnSpPr>
          <p:spPr>
            <a:xfrm>
              <a:off x="2816323" y="2087170"/>
              <a:ext cx="412200" cy="1027000"/>
            </a:xfrm>
            <a:prstGeom prst="straightConnector1">
              <a:avLst/>
            </a:prstGeom>
            <a:noFill/>
            <a:ln w="19050" cap="flat" cmpd="sng">
              <a:solidFill>
                <a:schemeClr val="tx1"/>
              </a:solidFill>
              <a:prstDash val="solid"/>
              <a:miter lim="800000"/>
              <a:headEnd type="none" w="sm" len="sm"/>
              <a:tailEnd type="none" w="sm" len="sm"/>
            </a:ln>
          </p:spPr>
        </p:cxnSp>
      </p:grpSp>
      <p:grpSp>
        <p:nvGrpSpPr>
          <p:cNvPr id="23" name="Group 22">
            <a:extLst>
              <a:ext uri="{FF2B5EF4-FFF2-40B4-BE49-F238E27FC236}">
                <a16:creationId xmlns:a16="http://schemas.microsoft.com/office/drawing/2014/main" id="{0E92593B-03F4-5D29-5681-A7F86DA1E701}"/>
              </a:ext>
            </a:extLst>
          </p:cNvPr>
          <p:cNvGrpSpPr>
            <a:grpSpLocks noChangeAspect="1"/>
          </p:cNvGrpSpPr>
          <p:nvPr/>
        </p:nvGrpSpPr>
        <p:grpSpPr>
          <a:xfrm>
            <a:off x="5324966" y="989258"/>
            <a:ext cx="336592" cy="406678"/>
            <a:chOff x="2305050" y="5353050"/>
            <a:chExt cx="600075" cy="725025"/>
          </a:xfrm>
          <a:solidFill>
            <a:srgbClr val="89C978"/>
          </a:solidFill>
        </p:grpSpPr>
        <p:sp>
          <p:nvSpPr>
            <p:cNvPr id="30" name="Rectangle: Top Corners Rounded 29">
              <a:extLst>
                <a:ext uri="{FF2B5EF4-FFF2-40B4-BE49-F238E27FC236}">
                  <a16:creationId xmlns:a16="http://schemas.microsoft.com/office/drawing/2014/main" id="{1BEBA004-AFDF-4260-F4D0-749673574DFA}"/>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EFD7E61-F3DA-4663-F60E-73D8124254F7}"/>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EDC5896C-E37B-F850-9205-5FE40F4C2491}"/>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52426948-0BD6-09F3-5550-7CE4A1A5ACF6}"/>
              </a:ext>
            </a:extLst>
          </p:cNvPr>
          <p:cNvGrpSpPr>
            <a:grpSpLocks noChangeAspect="1"/>
          </p:cNvGrpSpPr>
          <p:nvPr/>
        </p:nvGrpSpPr>
        <p:grpSpPr>
          <a:xfrm>
            <a:off x="5294751" y="2223311"/>
            <a:ext cx="336593" cy="406680"/>
            <a:chOff x="2305050" y="5353050"/>
            <a:chExt cx="600075" cy="725025"/>
          </a:xfrm>
        </p:grpSpPr>
        <p:sp>
          <p:nvSpPr>
            <p:cNvPr id="46" name="Rectangle: Top Corners Rounded 45">
              <a:extLst>
                <a:ext uri="{FF2B5EF4-FFF2-40B4-BE49-F238E27FC236}">
                  <a16:creationId xmlns:a16="http://schemas.microsoft.com/office/drawing/2014/main" id="{67725F08-E1C3-8144-DD3D-AFD56A26655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8FABB400-42CB-44D1-0150-83433738E2A8}"/>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36A9ACD-C2FD-3DDC-E52A-9A805F25B3A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FEB58B0C-B64C-837D-0FCE-09DC40B5552F}"/>
              </a:ext>
            </a:extLst>
          </p:cNvPr>
          <p:cNvGrpSpPr>
            <a:grpSpLocks noChangeAspect="1"/>
          </p:cNvGrpSpPr>
          <p:nvPr/>
        </p:nvGrpSpPr>
        <p:grpSpPr>
          <a:xfrm>
            <a:off x="5611576" y="1478419"/>
            <a:ext cx="336592" cy="406678"/>
            <a:chOff x="2305050" y="5353050"/>
            <a:chExt cx="600075" cy="725025"/>
          </a:xfrm>
          <a:solidFill>
            <a:srgbClr val="89C978"/>
          </a:solidFill>
        </p:grpSpPr>
        <p:sp>
          <p:nvSpPr>
            <p:cNvPr id="50" name="Rectangle: Top Corners Rounded 49">
              <a:extLst>
                <a:ext uri="{FF2B5EF4-FFF2-40B4-BE49-F238E27FC236}">
                  <a16:creationId xmlns:a16="http://schemas.microsoft.com/office/drawing/2014/main" id="{B8C68C5D-424D-4356-F287-6F4705CA852E}"/>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6A88C095-911B-B911-4C33-DB189708364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C0FC72B6-5534-4114-CD77-C526C8E74CFA}"/>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3" name="Group 52">
            <a:extLst>
              <a:ext uri="{FF2B5EF4-FFF2-40B4-BE49-F238E27FC236}">
                <a16:creationId xmlns:a16="http://schemas.microsoft.com/office/drawing/2014/main" id="{6EC1D9B8-9237-8CD6-F4FD-1792888A510D}"/>
              </a:ext>
            </a:extLst>
          </p:cNvPr>
          <p:cNvGrpSpPr>
            <a:grpSpLocks noChangeAspect="1"/>
          </p:cNvGrpSpPr>
          <p:nvPr/>
        </p:nvGrpSpPr>
        <p:grpSpPr>
          <a:xfrm>
            <a:off x="6289177" y="989258"/>
            <a:ext cx="336592" cy="406678"/>
            <a:chOff x="2305050" y="5353050"/>
            <a:chExt cx="600075" cy="725025"/>
          </a:xfrm>
          <a:solidFill>
            <a:srgbClr val="89C978"/>
          </a:solidFill>
        </p:grpSpPr>
        <p:sp>
          <p:nvSpPr>
            <p:cNvPr id="54" name="Rectangle: Top Corners Rounded 53">
              <a:extLst>
                <a:ext uri="{FF2B5EF4-FFF2-40B4-BE49-F238E27FC236}">
                  <a16:creationId xmlns:a16="http://schemas.microsoft.com/office/drawing/2014/main" id="{43FCE977-B8E6-9A32-C771-B8AA993150B8}"/>
                </a:ext>
              </a:extLst>
            </p:cNvPr>
            <p:cNvSpPr/>
            <p:nvPr/>
          </p:nvSpPr>
          <p:spPr>
            <a:xfrm>
              <a:off x="2488087" y="5353050"/>
              <a:ext cx="234000" cy="133350"/>
            </a:xfrm>
            <a:prstGeom prst="round2Same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D285F66D-AC13-DDA4-F7A9-F1190D522953}"/>
                </a:ext>
              </a:extLst>
            </p:cNvPr>
            <p:cNvSpPr/>
            <p:nvPr/>
          </p:nvSpPr>
          <p:spPr>
            <a:xfrm>
              <a:off x="2305050" y="5476875"/>
              <a:ext cx="600075" cy="6012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AAEF2C40-34B5-611D-C7FC-AFB43BC23159}"/>
                </a:ext>
              </a:extLst>
            </p:cNvPr>
            <p:cNvSpPr/>
            <p:nvPr/>
          </p:nvSpPr>
          <p:spPr>
            <a:xfrm>
              <a:off x="2452687" y="5625075"/>
              <a:ext cx="304800" cy="304800"/>
            </a:xfrm>
            <a:prstGeom prst="ellipse">
              <a:avLst/>
            </a:prstGeom>
            <a:solidFill>
              <a:srgbClr val="5D985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2D7C5567-D670-A679-DDE1-59C7D343BF3E}"/>
              </a:ext>
            </a:extLst>
          </p:cNvPr>
          <p:cNvGrpSpPr>
            <a:grpSpLocks noChangeAspect="1"/>
          </p:cNvGrpSpPr>
          <p:nvPr/>
        </p:nvGrpSpPr>
        <p:grpSpPr>
          <a:xfrm>
            <a:off x="5626220" y="2655925"/>
            <a:ext cx="336593" cy="406680"/>
            <a:chOff x="2305050" y="5353050"/>
            <a:chExt cx="600075" cy="725025"/>
          </a:xfrm>
        </p:grpSpPr>
        <p:sp>
          <p:nvSpPr>
            <p:cNvPr id="62" name="Rectangle: Top Corners Rounded 61">
              <a:extLst>
                <a:ext uri="{FF2B5EF4-FFF2-40B4-BE49-F238E27FC236}">
                  <a16:creationId xmlns:a16="http://schemas.microsoft.com/office/drawing/2014/main" id="{58969012-9C5C-CE09-BB70-352D06CECD6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E9EFAF8F-6C3E-3745-EC2A-8346873C64B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E790E7C7-C5C2-5D20-E8AC-4CF6255095B9}"/>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a:extLst>
              <a:ext uri="{FF2B5EF4-FFF2-40B4-BE49-F238E27FC236}">
                <a16:creationId xmlns:a16="http://schemas.microsoft.com/office/drawing/2014/main" id="{C2DBC153-85FD-C208-D2BC-9AB664EC2A3B}"/>
              </a:ext>
            </a:extLst>
          </p:cNvPr>
          <p:cNvGrpSpPr>
            <a:grpSpLocks noChangeAspect="1"/>
          </p:cNvGrpSpPr>
          <p:nvPr/>
        </p:nvGrpSpPr>
        <p:grpSpPr>
          <a:xfrm>
            <a:off x="6400815" y="2140183"/>
            <a:ext cx="336593" cy="406680"/>
            <a:chOff x="2305050" y="5353050"/>
            <a:chExt cx="600075" cy="725025"/>
          </a:xfrm>
        </p:grpSpPr>
        <p:sp>
          <p:nvSpPr>
            <p:cNvPr id="66" name="Rectangle: Top Corners Rounded 65">
              <a:extLst>
                <a:ext uri="{FF2B5EF4-FFF2-40B4-BE49-F238E27FC236}">
                  <a16:creationId xmlns:a16="http://schemas.microsoft.com/office/drawing/2014/main" id="{FFAF5F23-C113-D408-7A3F-D7A3009FFB2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BEE62974-B1DB-12D6-F901-8E46BD31003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BC228E24-D299-FAFD-4FA7-C524669C52B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C82D75B4-21E7-1DED-C3C5-71F0C568AC5F}"/>
              </a:ext>
            </a:extLst>
          </p:cNvPr>
          <p:cNvGrpSpPr>
            <a:grpSpLocks noChangeAspect="1"/>
          </p:cNvGrpSpPr>
          <p:nvPr/>
        </p:nvGrpSpPr>
        <p:grpSpPr>
          <a:xfrm>
            <a:off x="6453686" y="2664736"/>
            <a:ext cx="336593" cy="406680"/>
            <a:chOff x="2305050" y="5353050"/>
            <a:chExt cx="600075" cy="725025"/>
          </a:xfrm>
        </p:grpSpPr>
        <p:sp>
          <p:nvSpPr>
            <p:cNvPr id="70" name="Rectangle: Top Corners Rounded 69">
              <a:extLst>
                <a:ext uri="{FF2B5EF4-FFF2-40B4-BE49-F238E27FC236}">
                  <a16:creationId xmlns:a16="http://schemas.microsoft.com/office/drawing/2014/main" id="{7C2AEC65-2296-5845-BEA5-A041329646F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236653A-2A89-489E-EC3A-755F7A9B3A9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949F8E4E-0854-A1BB-0B8B-5B6A49D8383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Rectangular Callout 14">
            <a:extLst>
              <a:ext uri="{FF2B5EF4-FFF2-40B4-BE49-F238E27FC236}">
                <a16:creationId xmlns:a16="http://schemas.microsoft.com/office/drawing/2014/main" id="{978C2593-B018-9F22-A68A-EE859EB7D896}"/>
              </a:ext>
            </a:extLst>
          </p:cNvPr>
          <p:cNvSpPr/>
          <p:nvPr/>
        </p:nvSpPr>
        <p:spPr>
          <a:xfrm>
            <a:off x="7696778" y="1745577"/>
            <a:ext cx="2544926" cy="1260636"/>
          </a:xfrm>
          <a:prstGeom prst="wedgeRectCallout">
            <a:avLst>
              <a:gd name="adj1" fmla="val 34394"/>
              <a:gd name="adj2" fmla="val 7116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entury Gothic" panose="020B0502020202020204" pitchFamily="34" charset="0"/>
                <a:cs typeface="Century Gothic"/>
              </a:rPr>
              <a:t>And four plus three is equal to seven.</a:t>
            </a:r>
          </a:p>
        </p:txBody>
      </p:sp>
      <p:sp>
        <p:nvSpPr>
          <p:cNvPr id="76" name="Rectangular Callout 15">
            <a:extLst>
              <a:ext uri="{FF2B5EF4-FFF2-40B4-BE49-F238E27FC236}">
                <a16:creationId xmlns:a16="http://schemas.microsoft.com/office/drawing/2014/main" id="{9D6C06ED-7085-5877-270D-9B6FBA1ACAFF}"/>
              </a:ext>
            </a:extLst>
          </p:cNvPr>
          <p:cNvSpPr/>
          <p:nvPr/>
        </p:nvSpPr>
        <p:spPr>
          <a:xfrm flipH="1">
            <a:off x="1998949" y="3677044"/>
            <a:ext cx="3172117" cy="892796"/>
          </a:xfrm>
          <a:prstGeom prst="wedgeRectCallout">
            <a:avLst>
              <a:gd name="adj1" fmla="val 60355"/>
              <a:gd name="adj2" fmla="val -52238"/>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Seven subtract four is equal to three.</a:t>
            </a:r>
          </a:p>
        </p:txBody>
      </p:sp>
      <p:sp>
        <p:nvSpPr>
          <p:cNvPr id="77" name="Rectangular Callout 14">
            <a:extLst>
              <a:ext uri="{FF2B5EF4-FFF2-40B4-BE49-F238E27FC236}">
                <a16:creationId xmlns:a16="http://schemas.microsoft.com/office/drawing/2014/main" id="{4A89C433-0F43-A686-6081-EEA7FA07244A}"/>
              </a:ext>
            </a:extLst>
          </p:cNvPr>
          <p:cNvSpPr/>
          <p:nvPr/>
        </p:nvSpPr>
        <p:spPr>
          <a:xfrm>
            <a:off x="5578745" y="4406682"/>
            <a:ext cx="3656297" cy="892796"/>
          </a:xfrm>
          <a:prstGeom prst="wedgeRectCallout">
            <a:avLst>
              <a:gd name="adj1" fmla="val 59427"/>
              <a:gd name="adj2" fmla="val -77238"/>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latin typeface="Century Gothic" panose="020B0502020202020204" pitchFamily="34" charset="0"/>
                <a:cs typeface="Century Gothic"/>
              </a:rPr>
              <a:t>And seven subtract three is equal to four.</a:t>
            </a:r>
          </a:p>
        </p:txBody>
      </p:sp>
      <p:sp>
        <p:nvSpPr>
          <p:cNvPr id="4" name="Title 4">
            <a:extLst>
              <a:ext uri="{FF2B5EF4-FFF2-40B4-BE49-F238E27FC236}">
                <a16:creationId xmlns:a16="http://schemas.microsoft.com/office/drawing/2014/main" id="{1B3E85F8-EE99-17A7-4EC6-6B1FA7E5264B}"/>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5" name="TextBox 4">
            <a:extLst>
              <a:ext uri="{FF2B5EF4-FFF2-40B4-BE49-F238E27FC236}">
                <a16:creationId xmlns:a16="http://schemas.microsoft.com/office/drawing/2014/main" id="{A880D43F-3AF0-2007-65C4-695E29DC4F0E}"/>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2035398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EB29-5668-5409-2EC2-C0A944C4B3A5}"/>
              </a:ext>
            </a:extLst>
          </p:cNvPr>
          <p:cNvSpPr>
            <a:spLocks noGrp="1"/>
          </p:cNvSpPr>
          <p:nvPr>
            <p:ph type="title"/>
          </p:nvPr>
        </p:nvSpPr>
        <p:spPr>
          <a:xfrm>
            <a:off x="838200" y="288925"/>
            <a:ext cx="10515600" cy="1325563"/>
          </a:xfrm>
        </p:spPr>
        <p:txBody>
          <a:bodyPr/>
          <a:lstStyle/>
          <a:p>
            <a:r>
              <a:rPr lang="en-GB" dirty="0"/>
              <a:t>Using the part, whole model, write the fact family</a:t>
            </a:r>
          </a:p>
        </p:txBody>
      </p:sp>
      <p:pic>
        <p:nvPicPr>
          <p:cNvPr id="6" name="Picture 5">
            <a:extLst>
              <a:ext uri="{FF2B5EF4-FFF2-40B4-BE49-F238E27FC236}">
                <a16:creationId xmlns:a16="http://schemas.microsoft.com/office/drawing/2014/main" id="{3B2DBE04-0EA0-4A08-E377-87A6CFC7C315}"/>
              </a:ext>
            </a:extLst>
          </p:cNvPr>
          <p:cNvPicPr>
            <a:picLocks noChangeAspect="1"/>
          </p:cNvPicPr>
          <p:nvPr/>
        </p:nvPicPr>
        <p:blipFill>
          <a:blip r:embed="rId2"/>
          <a:stretch>
            <a:fillRect/>
          </a:stretch>
        </p:blipFill>
        <p:spPr>
          <a:xfrm>
            <a:off x="87086" y="4309215"/>
            <a:ext cx="5363323" cy="2419688"/>
          </a:xfrm>
          <a:prstGeom prst="rect">
            <a:avLst/>
          </a:prstGeom>
        </p:spPr>
      </p:pic>
      <p:pic>
        <p:nvPicPr>
          <p:cNvPr id="8" name="Picture 7">
            <a:extLst>
              <a:ext uri="{FF2B5EF4-FFF2-40B4-BE49-F238E27FC236}">
                <a16:creationId xmlns:a16="http://schemas.microsoft.com/office/drawing/2014/main" id="{B20B9096-7B34-1449-9D4B-47274F456FBD}"/>
              </a:ext>
            </a:extLst>
          </p:cNvPr>
          <p:cNvPicPr>
            <a:picLocks noChangeAspect="1"/>
          </p:cNvPicPr>
          <p:nvPr/>
        </p:nvPicPr>
        <p:blipFill>
          <a:blip r:embed="rId3"/>
          <a:stretch>
            <a:fillRect/>
          </a:stretch>
        </p:blipFill>
        <p:spPr>
          <a:xfrm>
            <a:off x="5717152" y="4261928"/>
            <a:ext cx="5314950" cy="2466975"/>
          </a:xfrm>
          <a:prstGeom prst="rect">
            <a:avLst/>
          </a:prstGeom>
        </p:spPr>
      </p:pic>
      <p:pic>
        <p:nvPicPr>
          <p:cNvPr id="10" name="Picture 9">
            <a:extLst>
              <a:ext uri="{FF2B5EF4-FFF2-40B4-BE49-F238E27FC236}">
                <a16:creationId xmlns:a16="http://schemas.microsoft.com/office/drawing/2014/main" id="{75E4FD7C-17B7-7856-AB42-994D91ADEDF3}"/>
              </a:ext>
            </a:extLst>
          </p:cNvPr>
          <p:cNvPicPr>
            <a:picLocks noChangeAspect="1"/>
          </p:cNvPicPr>
          <p:nvPr/>
        </p:nvPicPr>
        <p:blipFill>
          <a:blip r:embed="rId4"/>
          <a:stretch>
            <a:fillRect/>
          </a:stretch>
        </p:blipFill>
        <p:spPr>
          <a:xfrm>
            <a:off x="6684153" y="1181117"/>
            <a:ext cx="3380948" cy="3080811"/>
          </a:xfrm>
          <a:prstGeom prst="rect">
            <a:avLst/>
          </a:prstGeom>
        </p:spPr>
      </p:pic>
      <p:pic>
        <p:nvPicPr>
          <p:cNvPr id="12" name="Picture 11">
            <a:extLst>
              <a:ext uri="{FF2B5EF4-FFF2-40B4-BE49-F238E27FC236}">
                <a16:creationId xmlns:a16="http://schemas.microsoft.com/office/drawing/2014/main" id="{603A9E6A-57EE-BDD9-6CD1-4050E91FCF74}"/>
              </a:ext>
            </a:extLst>
          </p:cNvPr>
          <p:cNvPicPr>
            <a:picLocks noChangeAspect="1"/>
          </p:cNvPicPr>
          <p:nvPr/>
        </p:nvPicPr>
        <p:blipFill>
          <a:blip r:embed="rId5"/>
          <a:stretch>
            <a:fillRect/>
          </a:stretch>
        </p:blipFill>
        <p:spPr>
          <a:xfrm>
            <a:off x="410297" y="1914101"/>
            <a:ext cx="3714750" cy="1085850"/>
          </a:xfrm>
          <a:prstGeom prst="rect">
            <a:avLst/>
          </a:prstGeom>
        </p:spPr>
      </p:pic>
      <p:pic>
        <p:nvPicPr>
          <p:cNvPr id="16" name="Picture 15">
            <a:extLst>
              <a:ext uri="{FF2B5EF4-FFF2-40B4-BE49-F238E27FC236}">
                <a16:creationId xmlns:a16="http://schemas.microsoft.com/office/drawing/2014/main" id="{78A5CAD3-3EE8-D78B-6DAF-2C1C3B67424F}"/>
              </a:ext>
            </a:extLst>
          </p:cNvPr>
          <p:cNvPicPr>
            <a:picLocks noChangeAspect="1"/>
          </p:cNvPicPr>
          <p:nvPr/>
        </p:nvPicPr>
        <p:blipFill>
          <a:blip r:embed="rId6"/>
          <a:stretch>
            <a:fillRect/>
          </a:stretch>
        </p:blipFill>
        <p:spPr>
          <a:xfrm>
            <a:off x="6544210" y="3408939"/>
            <a:ext cx="1536372" cy="406893"/>
          </a:xfrm>
          <a:prstGeom prst="rect">
            <a:avLst/>
          </a:prstGeom>
        </p:spPr>
      </p:pic>
      <p:pic>
        <p:nvPicPr>
          <p:cNvPr id="18" name="Picture 17">
            <a:extLst>
              <a:ext uri="{FF2B5EF4-FFF2-40B4-BE49-F238E27FC236}">
                <a16:creationId xmlns:a16="http://schemas.microsoft.com/office/drawing/2014/main" id="{66EB7B01-46AA-AEDD-0BC2-C74C13BCC313}"/>
              </a:ext>
            </a:extLst>
          </p:cNvPr>
          <p:cNvPicPr>
            <a:picLocks noChangeAspect="1"/>
          </p:cNvPicPr>
          <p:nvPr/>
        </p:nvPicPr>
        <p:blipFill>
          <a:blip r:embed="rId7"/>
          <a:stretch>
            <a:fillRect/>
          </a:stretch>
        </p:blipFill>
        <p:spPr>
          <a:xfrm>
            <a:off x="8901752" y="3210090"/>
            <a:ext cx="571580" cy="552527"/>
          </a:xfrm>
          <a:prstGeom prst="rect">
            <a:avLst/>
          </a:prstGeom>
        </p:spPr>
      </p:pic>
      <p:sp>
        <p:nvSpPr>
          <p:cNvPr id="19" name="TextBox 18">
            <a:extLst>
              <a:ext uri="{FF2B5EF4-FFF2-40B4-BE49-F238E27FC236}">
                <a16:creationId xmlns:a16="http://schemas.microsoft.com/office/drawing/2014/main" id="{B9ACEDF9-5039-5C86-FD91-6314C0E5027D}"/>
              </a:ext>
            </a:extLst>
          </p:cNvPr>
          <p:cNvSpPr txBox="1"/>
          <p:nvPr/>
        </p:nvSpPr>
        <p:spPr>
          <a:xfrm>
            <a:off x="8105198" y="1502145"/>
            <a:ext cx="674915" cy="707886"/>
          </a:xfrm>
          <a:prstGeom prst="rect">
            <a:avLst/>
          </a:prstGeom>
          <a:noFill/>
        </p:spPr>
        <p:txBody>
          <a:bodyPr wrap="square" rtlCol="0">
            <a:spAutoFit/>
          </a:bodyPr>
          <a:lstStyle/>
          <a:p>
            <a:r>
              <a:rPr lang="en-GB" sz="4000" dirty="0"/>
              <a:t>4</a:t>
            </a:r>
          </a:p>
        </p:txBody>
      </p:sp>
      <p:sp>
        <p:nvSpPr>
          <p:cNvPr id="20" name="TextBox 19">
            <a:extLst>
              <a:ext uri="{FF2B5EF4-FFF2-40B4-BE49-F238E27FC236}">
                <a16:creationId xmlns:a16="http://schemas.microsoft.com/office/drawing/2014/main" id="{3FA3A4A1-F9E6-340F-EB44-28C469159D37}"/>
              </a:ext>
            </a:extLst>
          </p:cNvPr>
          <p:cNvSpPr txBox="1"/>
          <p:nvPr/>
        </p:nvSpPr>
        <p:spPr>
          <a:xfrm>
            <a:off x="7053224" y="2813579"/>
            <a:ext cx="674915" cy="707886"/>
          </a:xfrm>
          <a:prstGeom prst="rect">
            <a:avLst/>
          </a:prstGeom>
          <a:noFill/>
        </p:spPr>
        <p:txBody>
          <a:bodyPr wrap="square" rtlCol="0">
            <a:spAutoFit/>
          </a:bodyPr>
          <a:lstStyle/>
          <a:p>
            <a:r>
              <a:rPr lang="en-GB" sz="4000" dirty="0"/>
              <a:t>3</a:t>
            </a:r>
          </a:p>
        </p:txBody>
      </p:sp>
      <p:sp>
        <p:nvSpPr>
          <p:cNvPr id="21" name="TextBox 20">
            <a:extLst>
              <a:ext uri="{FF2B5EF4-FFF2-40B4-BE49-F238E27FC236}">
                <a16:creationId xmlns:a16="http://schemas.microsoft.com/office/drawing/2014/main" id="{CF29B69E-0A39-6CAE-674A-011AAD9DB290}"/>
              </a:ext>
            </a:extLst>
          </p:cNvPr>
          <p:cNvSpPr txBox="1"/>
          <p:nvPr/>
        </p:nvSpPr>
        <p:spPr>
          <a:xfrm>
            <a:off x="9094301" y="2856147"/>
            <a:ext cx="674915" cy="707886"/>
          </a:xfrm>
          <a:prstGeom prst="rect">
            <a:avLst/>
          </a:prstGeom>
          <a:noFill/>
        </p:spPr>
        <p:txBody>
          <a:bodyPr wrap="square" rtlCol="0">
            <a:spAutoFit/>
          </a:bodyPr>
          <a:lstStyle/>
          <a:p>
            <a:r>
              <a:rPr lang="en-GB" sz="4000" dirty="0"/>
              <a:t>1</a:t>
            </a:r>
          </a:p>
        </p:txBody>
      </p:sp>
    </p:spTree>
    <p:extLst>
      <p:ext uri="{BB962C8B-B14F-4D97-AF65-F5344CB8AC3E}">
        <p14:creationId xmlns:p14="http://schemas.microsoft.com/office/powerpoint/2010/main" val="788554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020"/>
            <a:ext cx="10515600" cy="1325563"/>
          </a:xfrm>
        </p:spPr>
        <p:txBody>
          <a:bodyPr>
            <a:normAutofit/>
          </a:bodyPr>
          <a:lstStyle/>
          <a:p>
            <a:r>
              <a:rPr lang="en-US" sz="3200" dirty="0"/>
              <a:t>Telling stories using related facts</a:t>
            </a:r>
          </a:p>
        </p:txBody>
      </p:sp>
      <p:sp>
        <p:nvSpPr>
          <p:cNvPr id="4" name="Text Placeholder 3"/>
          <p:cNvSpPr>
            <a:spLocks noGrp="1"/>
          </p:cNvSpPr>
          <p:nvPr>
            <p:ph type="body" sz="quarter" idx="10"/>
          </p:nvPr>
        </p:nvSpPr>
        <p:spPr>
          <a:xfrm>
            <a:off x="219076" y="1166399"/>
            <a:ext cx="5347712" cy="954107"/>
          </a:xfrm>
        </p:spPr>
        <p:txBody>
          <a:bodyPr/>
          <a:lstStyle/>
          <a:p>
            <a:r>
              <a:rPr lang="en-GB" sz="2800"/>
              <a:t>How many dwarves are wearing a hat?</a:t>
            </a:r>
          </a:p>
        </p:txBody>
      </p:sp>
      <p:pic>
        <p:nvPicPr>
          <p:cNvPr id="18" name="Picture 17">
            <a:extLst>
              <a:ext uri="{FF2B5EF4-FFF2-40B4-BE49-F238E27FC236}">
                <a16:creationId xmlns:a16="http://schemas.microsoft.com/office/drawing/2014/main" id="{4058F26C-5539-499C-322F-63ABE607AD54}"/>
              </a:ext>
            </a:extLst>
          </p:cNvPr>
          <p:cNvPicPr>
            <a:picLocks noChangeAspect="1"/>
          </p:cNvPicPr>
          <p:nvPr/>
        </p:nvPicPr>
        <p:blipFill>
          <a:blip r:embed="rId3"/>
          <a:stretch>
            <a:fillRect/>
          </a:stretch>
        </p:blipFill>
        <p:spPr>
          <a:xfrm>
            <a:off x="361024" y="2431499"/>
            <a:ext cx="5876334" cy="4108823"/>
          </a:xfrm>
          <a:prstGeom prst="rect">
            <a:avLst/>
          </a:prstGeom>
        </p:spPr>
      </p:pic>
      <p:grpSp>
        <p:nvGrpSpPr>
          <p:cNvPr id="19" name="Group 18">
            <a:extLst>
              <a:ext uri="{FF2B5EF4-FFF2-40B4-BE49-F238E27FC236}">
                <a16:creationId xmlns:a16="http://schemas.microsoft.com/office/drawing/2014/main" id="{225A1C7C-EFDD-16E5-A21C-876C50761699}"/>
              </a:ext>
            </a:extLst>
          </p:cNvPr>
          <p:cNvGrpSpPr/>
          <p:nvPr/>
        </p:nvGrpSpPr>
        <p:grpSpPr>
          <a:xfrm>
            <a:off x="6947526" y="1276517"/>
            <a:ext cx="2902950" cy="1766972"/>
            <a:chOff x="479473" y="781700"/>
            <a:chExt cx="2902950" cy="1766972"/>
          </a:xfrm>
        </p:grpSpPr>
        <p:sp>
          <p:nvSpPr>
            <p:cNvPr id="20" name="Google Shape;711;p27">
              <a:extLst>
                <a:ext uri="{FF2B5EF4-FFF2-40B4-BE49-F238E27FC236}">
                  <a16:creationId xmlns:a16="http://schemas.microsoft.com/office/drawing/2014/main" id="{9BABAD3A-5CAA-8FF4-5E00-266659C04766}"/>
                </a:ext>
              </a:extLst>
            </p:cNvPr>
            <p:cNvSpPr/>
            <p:nvPr/>
          </p:nvSpPr>
          <p:spPr>
            <a:xfrm>
              <a:off x="2302423" y="1738672"/>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entury Gothic"/>
                <a:ea typeface="Century Gothic"/>
                <a:cs typeface="Century Gothic"/>
                <a:sym typeface="Century Gothic"/>
              </a:endParaRPr>
            </a:p>
          </p:txBody>
        </p:sp>
        <p:sp>
          <p:nvSpPr>
            <p:cNvPr id="28" name="Google Shape;712;p27">
              <a:extLst>
                <a:ext uri="{FF2B5EF4-FFF2-40B4-BE49-F238E27FC236}">
                  <a16:creationId xmlns:a16="http://schemas.microsoft.com/office/drawing/2014/main" id="{9078B749-9B7D-B46E-5D38-849A2C994742}"/>
                </a:ext>
              </a:extLst>
            </p:cNvPr>
            <p:cNvSpPr/>
            <p:nvPr/>
          </p:nvSpPr>
          <p:spPr>
            <a:xfrm>
              <a:off x="2302423" y="781700"/>
              <a:ext cx="1080000" cy="81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entury Gothic"/>
                <a:ea typeface="Century Gothic"/>
                <a:cs typeface="Century Gothic"/>
                <a:sym typeface="Century Gothic"/>
              </a:endParaRPr>
            </a:p>
          </p:txBody>
        </p:sp>
        <p:sp>
          <p:nvSpPr>
            <p:cNvPr id="29" name="Google Shape;713;p27">
              <a:extLst>
                <a:ext uri="{FF2B5EF4-FFF2-40B4-BE49-F238E27FC236}">
                  <a16:creationId xmlns:a16="http://schemas.microsoft.com/office/drawing/2014/main" id="{26F2EE99-6A64-DEFC-4C4E-3EBC26A27452}"/>
                </a:ext>
              </a:extLst>
            </p:cNvPr>
            <p:cNvSpPr/>
            <p:nvPr/>
          </p:nvSpPr>
          <p:spPr>
            <a:xfrm>
              <a:off x="479473" y="1259239"/>
              <a:ext cx="1080000" cy="81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cxnSp>
          <p:nvCxnSpPr>
            <p:cNvPr id="30" name="Google Shape;714;p27">
              <a:extLst>
                <a:ext uri="{FF2B5EF4-FFF2-40B4-BE49-F238E27FC236}">
                  <a16:creationId xmlns:a16="http://schemas.microsoft.com/office/drawing/2014/main" id="{D50AB542-56BF-130B-7773-3EC0FB75D30E}"/>
                </a:ext>
              </a:extLst>
            </p:cNvPr>
            <p:cNvCxnSpPr>
              <a:stCxn id="29" idx="3"/>
              <a:endCxn id="28" idx="1"/>
            </p:cNvCxnSpPr>
            <p:nvPr/>
          </p:nvCxnSpPr>
          <p:spPr>
            <a:xfrm flipV="1">
              <a:off x="1559473" y="1186700"/>
              <a:ext cx="742950" cy="477539"/>
            </a:xfrm>
            <a:prstGeom prst="straightConnector1">
              <a:avLst/>
            </a:prstGeom>
            <a:noFill/>
            <a:ln w="19050" cap="flat" cmpd="sng">
              <a:solidFill>
                <a:schemeClr val="tx1"/>
              </a:solidFill>
              <a:prstDash val="solid"/>
              <a:miter lim="800000"/>
              <a:headEnd type="none" w="sm" len="sm"/>
              <a:tailEnd type="none" w="sm" len="sm"/>
            </a:ln>
          </p:spPr>
        </p:cxnSp>
        <p:cxnSp>
          <p:nvCxnSpPr>
            <p:cNvPr id="31" name="Google Shape;715;p27">
              <a:extLst>
                <a:ext uri="{FF2B5EF4-FFF2-40B4-BE49-F238E27FC236}">
                  <a16:creationId xmlns:a16="http://schemas.microsoft.com/office/drawing/2014/main" id="{A8588786-CCEE-9458-B81F-EC140BAFE29D}"/>
                </a:ext>
              </a:extLst>
            </p:cNvPr>
            <p:cNvCxnSpPr>
              <a:stCxn id="29" idx="3"/>
              <a:endCxn id="20" idx="1"/>
            </p:cNvCxnSpPr>
            <p:nvPr/>
          </p:nvCxnSpPr>
          <p:spPr>
            <a:xfrm>
              <a:off x="1559473" y="1664239"/>
              <a:ext cx="742950" cy="479433"/>
            </a:xfrm>
            <a:prstGeom prst="straightConnector1">
              <a:avLst/>
            </a:prstGeom>
            <a:noFill/>
            <a:ln w="19050" cap="flat" cmpd="sng">
              <a:solidFill>
                <a:schemeClr val="tx1"/>
              </a:solidFill>
              <a:prstDash val="solid"/>
              <a:miter lim="800000"/>
              <a:headEnd type="none" w="sm" len="sm"/>
              <a:tailEnd type="none" w="sm" len="sm"/>
            </a:ln>
          </p:spPr>
        </p:cxnSp>
      </p:grpSp>
      <p:grpSp>
        <p:nvGrpSpPr>
          <p:cNvPr id="32" name="Group 31">
            <a:extLst>
              <a:ext uri="{FF2B5EF4-FFF2-40B4-BE49-F238E27FC236}">
                <a16:creationId xmlns:a16="http://schemas.microsoft.com/office/drawing/2014/main" id="{F17F7EC9-E902-B95E-BC69-8004CBAD3DF5}"/>
              </a:ext>
            </a:extLst>
          </p:cNvPr>
          <p:cNvGrpSpPr>
            <a:grpSpLocks noChangeAspect="1"/>
          </p:cNvGrpSpPr>
          <p:nvPr/>
        </p:nvGrpSpPr>
        <p:grpSpPr>
          <a:xfrm>
            <a:off x="6781411" y="3630660"/>
            <a:ext cx="3662407" cy="2286853"/>
            <a:chOff x="296323" y="160170"/>
            <a:chExt cx="6172200" cy="3854000"/>
          </a:xfrm>
        </p:grpSpPr>
        <p:sp>
          <p:nvSpPr>
            <p:cNvPr id="33" name="Google Shape;711;p27">
              <a:extLst>
                <a:ext uri="{FF2B5EF4-FFF2-40B4-BE49-F238E27FC236}">
                  <a16:creationId xmlns:a16="http://schemas.microsoft.com/office/drawing/2014/main" id="{8CEDC5D0-3AA2-9D92-E8B0-4E5ABC2C2D61}"/>
                </a:ext>
              </a:extLst>
            </p:cNvPr>
            <p:cNvSpPr/>
            <p:nvPr/>
          </p:nvSpPr>
          <p:spPr>
            <a:xfrm>
              <a:off x="3228523" y="2214170"/>
              <a:ext cx="3240000" cy="180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34" name="Google Shape;712;p27">
              <a:extLst>
                <a:ext uri="{FF2B5EF4-FFF2-40B4-BE49-F238E27FC236}">
                  <a16:creationId xmlns:a16="http://schemas.microsoft.com/office/drawing/2014/main" id="{D954087D-F072-8DE1-6325-D58A4A2D09B1}"/>
                </a:ext>
              </a:extLst>
            </p:cNvPr>
            <p:cNvSpPr/>
            <p:nvPr/>
          </p:nvSpPr>
          <p:spPr>
            <a:xfrm>
              <a:off x="3228523" y="160170"/>
              <a:ext cx="3240000" cy="180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35" name="Google Shape;713;p27">
              <a:extLst>
                <a:ext uri="{FF2B5EF4-FFF2-40B4-BE49-F238E27FC236}">
                  <a16:creationId xmlns:a16="http://schemas.microsoft.com/office/drawing/2014/main" id="{F96AC84F-9ED3-8F60-76ED-E714942DF910}"/>
                </a:ext>
              </a:extLst>
            </p:cNvPr>
            <p:cNvSpPr/>
            <p:nvPr/>
          </p:nvSpPr>
          <p:spPr>
            <a:xfrm>
              <a:off x="296323" y="827170"/>
              <a:ext cx="2520000" cy="252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cxnSp>
          <p:nvCxnSpPr>
            <p:cNvPr id="36" name="Google Shape;714;p27">
              <a:extLst>
                <a:ext uri="{FF2B5EF4-FFF2-40B4-BE49-F238E27FC236}">
                  <a16:creationId xmlns:a16="http://schemas.microsoft.com/office/drawing/2014/main" id="{A612539C-CF34-4BEE-0B1B-A8C393C6D5F2}"/>
                </a:ext>
              </a:extLst>
            </p:cNvPr>
            <p:cNvCxnSpPr>
              <a:stCxn id="35" idx="3"/>
              <a:endCxn id="34" idx="1"/>
            </p:cNvCxnSpPr>
            <p:nvPr/>
          </p:nvCxnSpPr>
          <p:spPr>
            <a:xfrm flipV="1">
              <a:off x="2816323" y="1060170"/>
              <a:ext cx="412200" cy="1027000"/>
            </a:xfrm>
            <a:prstGeom prst="straightConnector1">
              <a:avLst/>
            </a:prstGeom>
            <a:noFill/>
            <a:ln w="19050" cap="flat" cmpd="sng">
              <a:solidFill>
                <a:schemeClr val="tx1"/>
              </a:solidFill>
              <a:prstDash val="solid"/>
              <a:miter lim="800000"/>
              <a:headEnd type="none" w="sm" len="sm"/>
              <a:tailEnd type="none" w="sm" len="sm"/>
            </a:ln>
          </p:spPr>
        </p:cxnSp>
        <p:cxnSp>
          <p:nvCxnSpPr>
            <p:cNvPr id="37" name="Google Shape;715;p27">
              <a:extLst>
                <a:ext uri="{FF2B5EF4-FFF2-40B4-BE49-F238E27FC236}">
                  <a16:creationId xmlns:a16="http://schemas.microsoft.com/office/drawing/2014/main" id="{1C89A178-DF1A-C025-63E4-494B3EE53DE8}"/>
                </a:ext>
              </a:extLst>
            </p:cNvPr>
            <p:cNvCxnSpPr>
              <a:stCxn id="35" idx="3"/>
              <a:endCxn id="33" idx="1"/>
            </p:cNvCxnSpPr>
            <p:nvPr/>
          </p:nvCxnSpPr>
          <p:spPr>
            <a:xfrm>
              <a:off x="2816323" y="2087170"/>
              <a:ext cx="412200" cy="1027000"/>
            </a:xfrm>
            <a:prstGeom prst="straightConnector1">
              <a:avLst/>
            </a:prstGeom>
            <a:noFill/>
            <a:ln w="19050" cap="flat" cmpd="sng">
              <a:solidFill>
                <a:schemeClr val="tx1"/>
              </a:solidFill>
              <a:prstDash val="solid"/>
              <a:miter lim="800000"/>
              <a:headEnd type="none" w="sm" len="sm"/>
              <a:tailEnd type="none" w="sm" len="sm"/>
            </a:ln>
          </p:spPr>
        </p:cxnSp>
      </p:grpSp>
      <p:grpSp>
        <p:nvGrpSpPr>
          <p:cNvPr id="42" name="Group 41">
            <a:extLst>
              <a:ext uri="{FF2B5EF4-FFF2-40B4-BE49-F238E27FC236}">
                <a16:creationId xmlns:a16="http://schemas.microsoft.com/office/drawing/2014/main" id="{7FB2CAF1-11C0-1550-1FE8-7B457E9D1FCA}"/>
              </a:ext>
            </a:extLst>
          </p:cNvPr>
          <p:cNvGrpSpPr>
            <a:grpSpLocks noChangeAspect="1"/>
          </p:cNvGrpSpPr>
          <p:nvPr/>
        </p:nvGrpSpPr>
        <p:grpSpPr>
          <a:xfrm>
            <a:off x="8270276" y="6218452"/>
            <a:ext cx="353424" cy="427014"/>
            <a:chOff x="2305050" y="5353050"/>
            <a:chExt cx="600075" cy="725025"/>
          </a:xfrm>
        </p:grpSpPr>
        <p:sp>
          <p:nvSpPr>
            <p:cNvPr id="43" name="Rectangle: Top Corners Rounded 42">
              <a:extLst>
                <a:ext uri="{FF2B5EF4-FFF2-40B4-BE49-F238E27FC236}">
                  <a16:creationId xmlns:a16="http://schemas.microsoft.com/office/drawing/2014/main" id="{C841ED28-423D-029E-64E9-467E7485973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DF24CF04-A395-4AF1-B19B-5C95454232A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30D63E19-95E8-AC97-5FD0-76CB555ECB1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8127D10A-1956-91A9-CBF2-BDD735C90867}"/>
              </a:ext>
            </a:extLst>
          </p:cNvPr>
          <p:cNvGrpSpPr>
            <a:grpSpLocks noChangeAspect="1"/>
          </p:cNvGrpSpPr>
          <p:nvPr/>
        </p:nvGrpSpPr>
        <p:grpSpPr>
          <a:xfrm>
            <a:off x="8269200" y="6219771"/>
            <a:ext cx="353424" cy="427014"/>
            <a:chOff x="2305050" y="5353050"/>
            <a:chExt cx="600075" cy="725025"/>
          </a:xfrm>
        </p:grpSpPr>
        <p:sp>
          <p:nvSpPr>
            <p:cNvPr id="53" name="Rectangle: Top Corners Rounded 52">
              <a:extLst>
                <a:ext uri="{FF2B5EF4-FFF2-40B4-BE49-F238E27FC236}">
                  <a16:creationId xmlns:a16="http://schemas.microsoft.com/office/drawing/2014/main" id="{D56ECFAB-2047-A705-9359-D460B952E03B}"/>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0F079D02-2524-3126-3F2E-B3F999D2EF4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5918BF36-A846-8F18-D8A7-5D3FC339701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11DD840D-A78D-E183-B7C4-A6A3BF292734}"/>
              </a:ext>
            </a:extLst>
          </p:cNvPr>
          <p:cNvGrpSpPr>
            <a:grpSpLocks noChangeAspect="1"/>
          </p:cNvGrpSpPr>
          <p:nvPr/>
        </p:nvGrpSpPr>
        <p:grpSpPr>
          <a:xfrm>
            <a:off x="8269200" y="6219771"/>
            <a:ext cx="353424" cy="427014"/>
            <a:chOff x="2305050" y="5353050"/>
            <a:chExt cx="600075" cy="725025"/>
          </a:xfrm>
        </p:grpSpPr>
        <p:sp>
          <p:nvSpPr>
            <p:cNvPr id="57" name="Rectangle: Top Corners Rounded 56">
              <a:extLst>
                <a:ext uri="{FF2B5EF4-FFF2-40B4-BE49-F238E27FC236}">
                  <a16:creationId xmlns:a16="http://schemas.microsoft.com/office/drawing/2014/main" id="{EF99A548-9C2C-28E1-F932-1740525F6522}"/>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D51BCD1F-508B-A1DB-8B8C-B05F1E1A9A2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E38F0FFD-6855-F47B-9800-BCE62E37DB7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3B7E2ECB-0E6C-5558-DFEB-BC1F2006D3AE}"/>
              </a:ext>
            </a:extLst>
          </p:cNvPr>
          <p:cNvGrpSpPr>
            <a:grpSpLocks noChangeAspect="1"/>
          </p:cNvGrpSpPr>
          <p:nvPr/>
        </p:nvGrpSpPr>
        <p:grpSpPr>
          <a:xfrm>
            <a:off x="8269200" y="6219771"/>
            <a:ext cx="353424" cy="427014"/>
            <a:chOff x="2305050" y="5353050"/>
            <a:chExt cx="600075" cy="725025"/>
          </a:xfrm>
        </p:grpSpPr>
        <p:sp>
          <p:nvSpPr>
            <p:cNvPr id="61" name="Rectangle: Top Corners Rounded 60">
              <a:extLst>
                <a:ext uri="{FF2B5EF4-FFF2-40B4-BE49-F238E27FC236}">
                  <a16:creationId xmlns:a16="http://schemas.microsoft.com/office/drawing/2014/main" id="{C650B9C9-6BA1-0150-5561-63EDEDC6C28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F40A50AA-7FB1-B888-8D9C-6B286725992A}"/>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37702E09-E78E-C948-28EE-153C0F34C10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BCED832F-A358-1A9F-E0F3-01A6A5D00B74}"/>
              </a:ext>
            </a:extLst>
          </p:cNvPr>
          <p:cNvGrpSpPr>
            <a:grpSpLocks noChangeAspect="1"/>
          </p:cNvGrpSpPr>
          <p:nvPr/>
        </p:nvGrpSpPr>
        <p:grpSpPr>
          <a:xfrm>
            <a:off x="8269200" y="6219771"/>
            <a:ext cx="353424" cy="427014"/>
            <a:chOff x="2305050" y="5353050"/>
            <a:chExt cx="600075" cy="725025"/>
          </a:xfrm>
        </p:grpSpPr>
        <p:sp>
          <p:nvSpPr>
            <p:cNvPr id="65" name="Rectangle: Top Corners Rounded 64">
              <a:extLst>
                <a:ext uri="{FF2B5EF4-FFF2-40B4-BE49-F238E27FC236}">
                  <a16:creationId xmlns:a16="http://schemas.microsoft.com/office/drawing/2014/main" id="{472EC386-E96C-94F6-FA7E-939E1D25461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A90FB27-5C25-27EE-09FD-74DC4875389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ADBBF824-FF69-5697-6EB9-F003A19215D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9CB5F66C-06B3-118F-EEC6-D153C75D024B}"/>
              </a:ext>
            </a:extLst>
          </p:cNvPr>
          <p:cNvGrpSpPr>
            <a:grpSpLocks noChangeAspect="1"/>
          </p:cNvGrpSpPr>
          <p:nvPr/>
        </p:nvGrpSpPr>
        <p:grpSpPr>
          <a:xfrm>
            <a:off x="8269200" y="6219771"/>
            <a:ext cx="353424" cy="427014"/>
            <a:chOff x="2305050" y="5353050"/>
            <a:chExt cx="600075" cy="725025"/>
          </a:xfrm>
        </p:grpSpPr>
        <p:sp>
          <p:nvSpPr>
            <p:cNvPr id="69" name="Rectangle: Top Corners Rounded 68">
              <a:extLst>
                <a:ext uri="{FF2B5EF4-FFF2-40B4-BE49-F238E27FC236}">
                  <a16:creationId xmlns:a16="http://schemas.microsoft.com/office/drawing/2014/main" id="{69B644DB-94EF-29C5-C0B7-E80BA8FEDAF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07B9B0B7-0294-7472-0FB9-B20831E6C82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FE07CCEB-3C86-65AB-43FC-C7AE7FFD0D2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1392B4E7-FBE8-C8AE-26AA-850B3CF2AC0C}"/>
              </a:ext>
            </a:extLst>
          </p:cNvPr>
          <p:cNvGrpSpPr>
            <a:grpSpLocks noChangeAspect="1"/>
          </p:cNvGrpSpPr>
          <p:nvPr/>
        </p:nvGrpSpPr>
        <p:grpSpPr>
          <a:xfrm>
            <a:off x="8269200" y="6219771"/>
            <a:ext cx="353424" cy="427014"/>
            <a:chOff x="2305050" y="5353050"/>
            <a:chExt cx="600075" cy="725025"/>
          </a:xfrm>
        </p:grpSpPr>
        <p:sp>
          <p:nvSpPr>
            <p:cNvPr id="73" name="Rectangle: Top Corners Rounded 72">
              <a:extLst>
                <a:ext uri="{FF2B5EF4-FFF2-40B4-BE49-F238E27FC236}">
                  <a16:creationId xmlns:a16="http://schemas.microsoft.com/office/drawing/2014/main" id="{2379C61B-C47F-4706-E8C7-867154C7DD5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F26BBD57-8ACB-70E8-6D8D-069528F93F8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AD915347-6F0C-2C5D-0525-753BB411E81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FE51BB53-2DD2-63FF-EB44-29A5B0D5414F}"/>
              </a:ext>
            </a:extLst>
          </p:cNvPr>
          <p:cNvGrpSpPr>
            <a:grpSpLocks noChangeAspect="1"/>
          </p:cNvGrpSpPr>
          <p:nvPr/>
        </p:nvGrpSpPr>
        <p:grpSpPr>
          <a:xfrm>
            <a:off x="8269200" y="6219771"/>
            <a:ext cx="353424" cy="427014"/>
            <a:chOff x="2305050" y="5353050"/>
            <a:chExt cx="600075" cy="725025"/>
          </a:xfrm>
        </p:grpSpPr>
        <p:sp>
          <p:nvSpPr>
            <p:cNvPr id="77" name="Rectangle: Top Corners Rounded 76">
              <a:extLst>
                <a:ext uri="{FF2B5EF4-FFF2-40B4-BE49-F238E27FC236}">
                  <a16:creationId xmlns:a16="http://schemas.microsoft.com/office/drawing/2014/main" id="{1428F57B-F47A-C597-EF5B-264FF7DD987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09AF7384-20E1-49A8-2B64-BE4412829C8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1BA9319D-F26F-E7D5-D905-CD7335565C22}"/>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a:extLst>
              <a:ext uri="{FF2B5EF4-FFF2-40B4-BE49-F238E27FC236}">
                <a16:creationId xmlns:a16="http://schemas.microsoft.com/office/drawing/2014/main" id="{28DC4D3B-7261-CE25-FE98-18A08BFA84F6}"/>
              </a:ext>
            </a:extLst>
          </p:cNvPr>
          <p:cNvGrpSpPr>
            <a:grpSpLocks noChangeAspect="1"/>
          </p:cNvGrpSpPr>
          <p:nvPr/>
        </p:nvGrpSpPr>
        <p:grpSpPr>
          <a:xfrm>
            <a:off x="8269200" y="6219771"/>
            <a:ext cx="353424" cy="427014"/>
            <a:chOff x="2305050" y="5353050"/>
            <a:chExt cx="600075" cy="725025"/>
          </a:xfrm>
        </p:grpSpPr>
        <p:sp>
          <p:nvSpPr>
            <p:cNvPr id="81" name="Rectangle: Top Corners Rounded 80">
              <a:extLst>
                <a:ext uri="{FF2B5EF4-FFF2-40B4-BE49-F238E27FC236}">
                  <a16:creationId xmlns:a16="http://schemas.microsoft.com/office/drawing/2014/main" id="{51B46B25-2BB8-FAF4-ECA0-FCDD761D7F3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F66D1124-8956-D14E-C8BB-21482AF2F03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1A4171F0-677E-1BA3-7033-668CA670E84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4" name="Group 83">
            <a:extLst>
              <a:ext uri="{FF2B5EF4-FFF2-40B4-BE49-F238E27FC236}">
                <a16:creationId xmlns:a16="http://schemas.microsoft.com/office/drawing/2014/main" id="{EA2B55E4-9383-FADB-D68F-9E69F2FE56F8}"/>
              </a:ext>
            </a:extLst>
          </p:cNvPr>
          <p:cNvGrpSpPr>
            <a:grpSpLocks noChangeAspect="1"/>
          </p:cNvGrpSpPr>
          <p:nvPr/>
        </p:nvGrpSpPr>
        <p:grpSpPr>
          <a:xfrm>
            <a:off x="8269200" y="6219771"/>
            <a:ext cx="353424" cy="427014"/>
            <a:chOff x="2305050" y="5353050"/>
            <a:chExt cx="600075" cy="725025"/>
          </a:xfrm>
        </p:grpSpPr>
        <p:sp>
          <p:nvSpPr>
            <p:cNvPr id="85" name="Rectangle: Top Corners Rounded 84">
              <a:extLst>
                <a:ext uri="{FF2B5EF4-FFF2-40B4-BE49-F238E27FC236}">
                  <a16:creationId xmlns:a16="http://schemas.microsoft.com/office/drawing/2014/main" id="{EEDA318C-4390-7C4C-24C3-87D88E50658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85B50347-0A5F-15E0-1C87-EBB87FB2C332}"/>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4E0A98E2-522D-A8EF-D33F-223F1181951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ACDA8C5C-0DBE-5D8A-FABD-68151BCADD44}"/>
              </a:ext>
            </a:extLst>
          </p:cNvPr>
          <p:cNvGrpSpPr>
            <a:grpSpLocks noChangeAspect="1"/>
          </p:cNvGrpSpPr>
          <p:nvPr/>
        </p:nvGrpSpPr>
        <p:grpSpPr>
          <a:xfrm>
            <a:off x="8269200" y="6219771"/>
            <a:ext cx="353424" cy="427014"/>
            <a:chOff x="2305050" y="5353050"/>
            <a:chExt cx="600075" cy="725025"/>
          </a:xfrm>
        </p:grpSpPr>
        <p:sp>
          <p:nvSpPr>
            <p:cNvPr id="89" name="Rectangle: Top Corners Rounded 88">
              <a:extLst>
                <a:ext uri="{FF2B5EF4-FFF2-40B4-BE49-F238E27FC236}">
                  <a16:creationId xmlns:a16="http://schemas.microsoft.com/office/drawing/2014/main" id="{E73E6F5B-7E4F-CB21-E042-ACE3A84123DD}"/>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E2C8D29E-556D-AD29-2A49-DDF280839C9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01DA00D9-BEA0-AAAB-0062-4025EA130068}"/>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28118797-3DC2-7BB6-3B2E-87E9B2E60C2D}"/>
              </a:ext>
            </a:extLst>
          </p:cNvPr>
          <p:cNvGrpSpPr>
            <a:grpSpLocks noChangeAspect="1"/>
          </p:cNvGrpSpPr>
          <p:nvPr/>
        </p:nvGrpSpPr>
        <p:grpSpPr>
          <a:xfrm>
            <a:off x="8269200" y="6219771"/>
            <a:ext cx="353424" cy="427014"/>
            <a:chOff x="2305050" y="5353050"/>
            <a:chExt cx="600075" cy="725025"/>
          </a:xfrm>
        </p:grpSpPr>
        <p:sp>
          <p:nvSpPr>
            <p:cNvPr id="93" name="Rectangle: Top Corners Rounded 92">
              <a:extLst>
                <a:ext uri="{FF2B5EF4-FFF2-40B4-BE49-F238E27FC236}">
                  <a16:creationId xmlns:a16="http://schemas.microsoft.com/office/drawing/2014/main" id="{D46DD825-859D-7B50-2E9C-1038C5E997F9}"/>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DD9A072F-93C4-2620-5542-D27D5FCC95E4}"/>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E37191AD-F7CF-EF72-BA16-0B6D4121FF0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D029C292-451F-5B38-1C94-C51A6E29FC74}"/>
              </a:ext>
            </a:extLst>
          </p:cNvPr>
          <p:cNvGrpSpPr>
            <a:grpSpLocks noChangeAspect="1"/>
          </p:cNvGrpSpPr>
          <p:nvPr/>
        </p:nvGrpSpPr>
        <p:grpSpPr>
          <a:xfrm>
            <a:off x="8269200" y="6219771"/>
            <a:ext cx="353424" cy="427014"/>
            <a:chOff x="2305050" y="5353050"/>
            <a:chExt cx="600075" cy="725025"/>
          </a:xfrm>
        </p:grpSpPr>
        <p:sp>
          <p:nvSpPr>
            <p:cNvPr id="97" name="Rectangle: Top Corners Rounded 96">
              <a:extLst>
                <a:ext uri="{FF2B5EF4-FFF2-40B4-BE49-F238E27FC236}">
                  <a16:creationId xmlns:a16="http://schemas.microsoft.com/office/drawing/2014/main" id="{5C469012-6645-0BDD-176F-8DB8CF400070}"/>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2B5B362D-CA7C-306C-4850-8355ACEA008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1B050150-B1AD-6385-4D20-AE1D9D390F2B}"/>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8A5295F7-E3E4-D6A8-7301-C8691E1DD53B}"/>
              </a:ext>
            </a:extLst>
          </p:cNvPr>
          <p:cNvGrpSpPr>
            <a:grpSpLocks noChangeAspect="1"/>
          </p:cNvGrpSpPr>
          <p:nvPr/>
        </p:nvGrpSpPr>
        <p:grpSpPr>
          <a:xfrm>
            <a:off x="8269200" y="6219771"/>
            <a:ext cx="353424" cy="427014"/>
            <a:chOff x="2305050" y="5353050"/>
            <a:chExt cx="600075" cy="725025"/>
          </a:xfrm>
        </p:grpSpPr>
        <p:sp>
          <p:nvSpPr>
            <p:cNvPr id="101" name="Rectangle: Top Corners Rounded 100">
              <a:extLst>
                <a:ext uri="{FF2B5EF4-FFF2-40B4-BE49-F238E27FC236}">
                  <a16:creationId xmlns:a16="http://schemas.microsoft.com/office/drawing/2014/main" id="{E552CCE9-F353-6F22-2C77-A7A285D1FE2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2C998DB2-C92F-5E9D-A6F0-0DC5D33A1E6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15059F65-CFC2-B11C-AFFB-AB317C1DED0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4">
            <a:extLst>
              <a:ext uri="{FF2B5EF4-FFF2-40B4-BE49-F238E27FC236}">
                <a16:creationId xmlns:a16="http://schemas.microsoft.com/office/drawing/2014/main" id="{E317F585-7EEA-23F6-CD35-7FF0E93E9CCD}"/>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5" name="TextBox 4">
            <a:extLst>
              <a:ext uri="{FF2B5EF4-FFF2-40B4-BE49-F238E27FC236}">
                <a16:creationId xmlns:a16="http://schemas.microsoft.com/office/drawing/2014/main" id="{B792DD85-65AE-4EFC-9A6A-A64607DF18CF}"/>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3372799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solidFill>
                  <a:srgbClr val="000000"/>
                </a:solidFill>
                <a:latin typeface="Century Gothic"/>
              </a:rPr>
              <a:t>To explore related addition and subtraction facts</a:t>
            </a:r>
            <a:endParaRPr lang="en-US"/>
          </a:p>
        </p:txBody>
      </p:sp>
      <p:pic>
        <p:nvPicPr>
          <p:cNvPr id="6" name="Picture 5">
            <a:extLst>
              <a:ext uri="{FF2B5EF4-FFF2-40B4-BE49-F238E27FC236}">
                <a16:creationId xmlns:a16="http://schemas.microsoft.com/office/drawing/2014/main" id="{B545768F-2D9F-DC9D-AD40-630BD7CDF9BA}"/>
              </a:ext>
            </a:extLst>
          </p:cNvPr>
          <p:cNvPicPr>
            <a:picLocks noChangeAspect="1"/>
          </p:cNvPicPr>
          <p:nvPr/>
        </p:nvPicPr>
        <p:blipFill>
          <a:blip r:embed="rId3"/>
          <a:stretch>
            <a:fillRect/>
          </a:stretch>
        </p:blipFill>
        <p:spPr>
          <a:xfrm>
            <a:off x="294908" y="1643614"/>
            <a:ext cx="6241915" cy="3974091"/>
          </a:xfrm>
          <a:prstGeom prst="rect">
            <a:avLst/>
          </a:prstGeom>
          <a:ln w="12700">
            <a:solidFill>
              <a:schemeClr val="tx1"/>
            </a:solidFill>
          </a:ln>
        </p:spPr>
      </p:pic>
      <p:grpSp>
        <p:nvGrpSpPr>
          <p:cNvPr id="30" name="Group 29">
            <a:extLst>
              <a:ext uri="{FF2B5EF4-FFF2-40B4-BE49-F238E27FC236}">
                <a16:creationId xmlns:a16="http://schemas.microsoft.com/office/drawing/2014/main" id="{31FE69CB-D719-8C94-6E27-2DAD55CA4EA7}"/>
              </a:ext>
            </a:extLst>
          </p:cNvPr>
          <p:cNvGrpSpPr>
            <a:grpSpLocks noChangeAspect="1"/>
          </p:cNvGrpSpPr>
          <p:nvPr/>
        </p:nvGrpSpPr>
        <p:grpSpPr>
          <a:xfrm>
            <a:off x="6781411" y="3630660"/>
            <a:ext cx="3662407" cy="2286853"/>
            <a:chOff x="296323" y="160170"/>
            <a:chExt cx="6172200" cy="3854000"/>
          </a:xfrm>
        </p:grpSpPr>
        <p:sp>
          <p:nvSpPr>
            <p:cNvPr id="32" name="Google Shape;711;p27">
              <a:extLst>
                <a:ext uri="{FF2B5EF4-FFF2-40B4-BE49-F238E27FC236}">
                  <a16:creationId xmlns:a16="http://schemas.microsoft.com/office/drawing/2014/main" id="{1F66C5B3-F732-F4F5-999B-ACEBB42B0078}"/>
                </a:ext>
              </a:extLst>
            </p:cNvPr>
            <p:cNvSpPr/>
            <p:nvPr/>
          </p:nvSpPr>
          <p:spPr>
            <a:xfrm>
              <a:off x="3228523" y="2214170"/>
              <a:ext cx="3240000" cy="180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34" name="Google Shape;712;p27">
              <a:extLst>
                <a:ext uri="{FF2B5EF4-FFF2-40B4-BE49-F238E27FC236}">
                  <a16:creationId xmlns:a16="http://schemas.microsoft.com/office/drawing/2014/main" id="{081BA837-D252-854D-3068-11D4A468B68A}"/>
                </a:ext>
              </a:extLst>
            </p:cNvPr>
            <p:cNvSpPr/>
            <p:nvPr/>
          </p:nvSpPr>
          <p:spPr>
            <a:xfrm>
              <a:off x="3228523" y="160170"/>
              <a:ext cx="3240000" cy="180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lang="en-GB"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sp>
          <p:nvSpPr>
            <p:cNvPr id="36" name="Google Shape;713;p27">
              <a:extLst>
                <a:ext uri="{FF2B5EF4-FFF2-40B4-BE49-F238E27FC236}">
                  <a16:creationId xmlns:a16="http://schemas.microsoft.com/office/drawing/2014/main" id="{A9230F0D-0E4A-F1A3-08EE-61B6ACBB98C4}"/>
                </a:ext>
              </a:extLst>
            </p:cNvPr>
            <p:cNvSpPr/>
            <p:nvPr/>
          </p:nvSpPr>
          <p:spPr>
            <a:xfrm>
              <a:off x="296323" y="827170"/>
              <a:ext cx="2520000" cy="252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Cambria Math" panose="02040503050406030204" pitchFamily="18" charset="0"/>
                <a:ea typeface="Cambria Math" panose="02040503050406030204" pitchFamily="18" charset="0"/>
                <a:cs typeface="Century Gothic"/>
                <a:sym typeface="Century Gothic"/>
              </a:endParaRPr>
            </a:p>
          </p:txBody>
        </p:sp>
        <p:cxnSp>
          <p:nvCxnSpPr>
            <p:cNvPr id="38" name="Google Shape;714;p27">
              <a:extLst>
                <a:ext uri="{FF2B5EF4-FFF2-40B4-BE49-F238E27FC236}">
                  <a16:creationId xmlns:a16="http://schemas.microsoft.com/office/drawing/2014/main" id="{010DD5F8-5EFA-CDB1-2BEE-7FBB7FE8B2A2}"/>
                </a:ext>
              </a:extLst>
            </p:cNvPr>
            <p:cNvCxnSpPr>
              <a:stCxn id="36" idx="3"/>
              <a:endCxn id="34" idx="1"/>
            </p:cNvCxnSpPr>
            <p:nvPr/>
          </p:nvCxnSpPr>
          <p:spPr>
            <a:xfrm flipV="1">
              <a:off x="2816323" y="1060170"/>
              <a:ext cx="412200" cy="1027000"/>
            </a:xfrm>
            <a:prstGeom prst="straightConnector1">
              <a:avLst/>
            </a:prstGeom>
            <a:noFill/>
            <a:ln w="19050" cap="flat" cmpd="sng">
              <a:solidFill>
                <a:schemeClr val="tx1"/>
              </a:solidFill>
              <a:prstDash val="solid"/>
              <a:miter lim="800000"/>
              <a:headEnd type="none" w="sm" len="sm"/>
              <a:tailEnd type="none" w="sm" len="sm"/>
            </a:ln>
          </p:spPr>
        </p:cxnSp>
        <p:cxnSp>
          <p:nvCxnSpPr>
            <p:cNvPr id="40" name="Google Shape;715;p27">
              <a:extLst>
                <a:ext uri="{FF2B5EF4-FFF2-40B4-BE49-F238E27FC236}">
                  <a16:creationId xmlns:a16="http://schemas.microsoft.com/office/drawing/2014/main" id="{BAAE65F6-24DE-5A1B-21BC-A5E022ABBC31}"/>
                </a:ext>
              </a:extLst>
            </p:cNvPr>
            <p:cNvCxnSpPr>
              <a:stCxn id="36" idx="3"/>
              <a:endCxn id="32" idx="1"/>
            </p:cNvCxnSpPr>
            <p:nvPr/>
          </p:nvCxnSpPr>
          <p:spPr>
            <a:xfrm>
              <a:off x="2816323" y="2087170"/>
              <a:ext cx="412200" cy="1027000"/>
            </a:xfrm>
            <a:prstGeom prst="straightConnector1">
              <a:avLst/>
            </a:prstGeom>
            <a:noFill/>
            <a:ln w="19050" cap="flat" cmpd="sng">
              <a:solidFill>
                <a:schemeClr val="tx1"/>
              </a:solidFill>
              <a:prstDash val="solid"/>
              <a:miter lim="800000"/>
              <a:headEnd type="none" w="sm" len="sm"/>
              <a:tailEnd type="none" w="sm" len="sm"/>
            </a:ln>
          </p:spPr>
        </p:cxnSp>
      </p:grpSp>
      <p:grpSp>
        <p:nvGrpSpPr>
          <p:cNvPr id="42" name="Group 41">
            <a:extLst>
              <a:ext uri="{FF2B5EF4-FFF2-40B4-BE49-F238E27FC236}">
                <a16:creationId xmlns:a16="http://schemas.microsoft.com/office/drawing/2014/main" id="{0402FF50-6304-5BB9-E8D9-A9C485247D39}"/>
              </a:ext>
            </a:extLst>
          </p:cNvPr>
          <p:cNvGrpSpPr>
            <a:grpSpLocks noChangeAspect="1"/>
          </p:cNvGrpSpPr>
          <p:nvPr/>
        </p:nvGrpSpPr>
        <p:grpSpPr>
          <a:xfrm>
            <a:off x="8270276" y="6218452"/>
            <a:ext cx="353424" cy="427014"/>
            <a:chOff x="2305050" y="5353050"/>
            <a:chExt cx="600075" cy="725025"/>
          </a:xfrm>
        </p:grpSpPr>
        <p:sp>
          <p:nvSpPr>
            <p:cNvPr id="44" name="Rectangle: Top Corners Rounded 43">
              <a:extLst>
                <a:ext uri="{FF2B5EF4-FFF2-40B4-BE49-F238E27FC236}">
                  <a16:creationId xmlns:a16="http://schemas.microsoft.com/office/drawing/2014/main" id="{98B720D8-EE70-F380-6B30-8FB4634F1677}"/>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03DD6AA-F023-F3C8-D466-37D13B0AE389}"/>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2E18A58-466A-2B1C-FD12-B29BA78D017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9453AFB2-7B5A-F791-57E5-4EA18E6410CC}"/>
              </a:ext>
            </a:extLst>
          </p:cNvPr>
          <p:cNvGrpSpPr>
            <a:grpSpLocks noChangeAspect="1"/>
          </p:cNvGrpSpPr>
          <p:nvPr/>
        </p:nvGrpSpPr>
        <p:grpSpPr>
          <a:xfrm>
            <a:off x="8269200" y="6219771"/>
            <a:ext cx="353424" cy="427014"/>
            <a:chOff x="2305050" y="5353050"/>
            <a:chExt cx="600075" cy="725025"/>
          </a:xfrm>
        </p:grpSpPr>
        <p:sp>
          <p:nvSpPr>
            <p:cNvPr id="51" name="Rectangle: Top Corners Rounded 50">
              <a:extLst>
                <a:ext uri="{FF2B5EF4-FFF2-40B4-BE49-F238E27FC236}">
                  <a16:creationId xmlns:a16="http://schemas.microsoft.com/office/drawing/2014/main" id="{D71D1E8F-EEDD-CD80-41A7-999E315B679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5DF2A14-3419-DE72-ECC5-3B95C4C67BB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314E25C4-F071-D18C-AF1A-838A7F99F1E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89EE2F6E-3BC9-57FE-D312-F68324608E4C}"/>
              </a:ext>
            </a:extLst>
          </p:cNvPr>
          <p:cNvGrpSpPr>
            <a:grpSpLocks noChangeAspect="1"/>
          </p:cNvGrpSpPr>
          <p:nvPr/>
        </p:nvGrpSpPr>
        <p:grpSpPr>
          <a:xfrm>
            <a:off x="8269200" y="6219771"/>
            <a:ext cx="353424" cy="427014"/>
            <a:chOff x="2305050" y="5353050"/>
            <a:chExt cx="600075" cy="725025"/>
          </a:xfrm>
        </p:grpSpPr>
        <p:sp>
          <p:nvSpPr>
            <p:cNvPr id="55" name="Rectangle: Top Corners Rounded 54">
              <a:extLst>
                <a:ext uri="{FF2B5EF4-FFF2-40B4-BE49-F238E27FC236}">
                  <a16:creationId xmlns:a16="http://schemas.microsoft.com/office/drawing/2014/main" id="{902A8E05-6937-7335-115F-633AE4AC5D2E}"/>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ED2E9417-A69E-5703-0106-6E93F2B9504E}"/>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3F9BD6E3-A3C9-6643-4390-AB638CF7F51F}"/>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42A9A3A9-8BA2-7E6A-9B7D-15C6112ED8D2}"/>
              </a:ext>
            </a:extLst>
          </p:cNvPr>
          <p:cNvGrpSpPr>
            <a:grpSpLocks noChangeAspect="1"/>
          </p:cNvGrpSpPr>
          <p:nvPr/>
        </p:nvGrpSpPr>
        <p:grpSpPr>
          <a:xfrm>
            <a:off x="8269200" y="6219771"/>
            <a:ext cx="353424" cy="427014"/>
            <a:chOff x="2305050" y="5353050"/>
            <a:chExt cx="600075" cy="725025"/>
          </a:xfrm>
        </p:grpSpPr>
        <p:sp>
          <p:nvSpPr>
            <p:cNvPr id="59" name="Rectangle: Top Corners Rounded 58">
              <a:extLst>
                <a:ext uri="{FF2B5EF4-FFF2-40B4-BE49-F238E27FC236}">
                  <a16:creationId xmlns:a16="http://schemas.microsoft.com/office/drawing/2014/main" id="{76E5D88C-50D8-DE80-0EFC-A980A65CE10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AFEA279C-BF2A-B75B-BB6E-3F49CEDCE80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C2D216CF-E09A-3C64-2465-328C2A00242E}"/>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CE3EE73D-9FB0-674A-BE20-928EDC020A08}"/>
              </a:ext>
            </a:extLst>
          </p:cNvPr>
          <p:cNvGrpSpPr>
            <a:grpSpLocks noChangeAspect="1"/>
          </p:cNvGrpSpPr>
          <p:nvPr/>
        </p:nvGrpSpPr>
        <p:grpSpPr>
          <a:xfrm>
            <a:off x="8269200" y="6219771"/>
            <a:ext cx="353424" cy="427014"/>
            <a:chOff x="2305050" y="5353050"/>
            <a:chExt cx="600075" cy="725025"/>
          </a:xfrm>
        </p:grpSpPr>
        <p:sp>
          <p:nvSpPr>
            <p:cNvPr id="66" name="Rectangle: Top Corners Rounded 65">
              <a:extLst>
                <a:ext uri="{FF2B5EF4-FFF2-40B4-BE49-F238E27FC236}">
                  <a16:creationId xmlns:a16="http://schemas.microsoft.com/office/drawing/2014/main" id="{0CB65E74-2BBD-3610-09BB-6D5FE7E0D41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786BB1A-1B63-A748-0879-4347A82B3B23}"/>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18EE7C0C-B452-791D-C461-FD0CAA3400B3}"/>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7F818761-302D-13C9-9EF2-069AB52FBA94}"/>
              </a:ext>
            </a:extLst>
          </p:cNvPr>
          <p:cNvGrpSpPr>
            <a:grpSpLocks noChangeAspect="1"/>
          </p:cNvGrpSpPr>
          <p:nvPr/>
        </p:nvGrpSpPr>
        <p:grpSpPr>
          <a:xfrm>
            <a:off x="8269200" y="6219771"/>
            <a:ext cx="353424" cy="427014"/>
            <a:chOff x="2305050" y="5353050"/>
            <a:chExt cx="600075" cy="725025"/>
          </a:xfrm>
        </p:grpSpPr>
        <p:sp>
          <p:nvSpPr>
            <p:cNvPr id="70" name="Rectangle: Top Corners Rounded 69">
              <a:extLst>
                <a:ext uri="{FF2B5EF4-FFF2-40B4-BE49-F238E27FC236}">
                  <a16:creationId xmlns:a16="http://schemas.microsoft.com/office/drawing/2014/main" id="{955ADB3C-ECC7-BB2A-16F6-B5B567F1237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2716E500-9449-17CB-76FE-033E94C25936}"/>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D5295E57-AB1B-DF0E-0109-C8480A596A0A}"/>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Group 75">
            <a:extLst>
              <a:ext uri="{FF2B5EF4-FFF2-40B4-BE49-F238E27FC236}">
                <a16:creationId xmlns:a16="http://schemas.microsoft.com/office/drawing/2014/main" id="{7676F81A-9283-98E4-42B1-4ADDC3CD4D68}"/>
              </a:ext>
            </a:extLst>
          </p:cNvPr>
          <p:cNvGrpSpPr>
            <a:grpSpLocks noChangeAspect="1"/>
          </p:cNvGrpSpPr>
          <p:nvPr/>
        </p:nvGrpSpPr>
        <p:grpSpPr>
          <a:xfrm>
            <a:off x="8269200" y="6219771"/>
            <a:ext cx="353424" cy="427014"/>
            <a:chOff x="2305050" y="5353050"/>
            <a:chExt cx="600075" cy="725025"/>
          </a:xfrm>
        </p:grpSpPr>
        <p:sp>
          <p:nvSpPr>
            <p:cNvPr id="78" name="Rectangle: Top Corners Rounded 77">
              <a:extLst>
                <a:ext uri="{FF2B5EF4-FFF2-40B4-BE49-F238E27FC236}">
                  <a16:creationId xmlns:a16="http://schemas.microsoft.com/office/drawing/2014/main" id="{B4DC020B-8004-5042-E5A1-0C9CD166EE6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5F29167C-F863-5881-55D7-7520ED953797}"/>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71EDF30F-E8C8-0E04-A3D0-D1599F352F4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a:extLst>
              <a:ext uri="{FF2B5EF4-FFF2-40B4-BE49-F238E27FC236}">
                <a16:creationId xmlns:a16="http://schemas.microsoft.com/office/drawing/2014/main" id="{75EF4D18-BB2B-CD22-AEE6-D4F52CAF441E}"/>
              </a:ext>
            </a:extLst>
          </p:cNvPr>
          <p:cNvGrpSpPr>
            <a:grpSpLocks noChangeAspect="1"/>
          </p:cNvGrpSpPr>
          <p:nvPr/>
        </p:nvGrpSpPr>
        <p:grpSpPr>
          <a:xfrm>
            <a:off x="8269200" y="6219771"/>
            <a:ext cx="353424" cy="427014"/>
            <a:chOff x="2305050" y="5353050"/>
            <a:chExt cx="600075" cy="725025"/>
          </a:xfrm>
        </p:grpSpPr>
        <p:sp>
          <p:nvSpPr>
            <p:cNvPr id="84" name="Rectangle: Top Corners Rounded 83">
              <a:extLst>
                <a:ext uri="{FF2B5EF4-FFF2-40B4-BE49-F238E27FC236}">
                  <a16:creationId xmlns:a16="http://schemas.microsoft.com/office/drawing/2014/main" id="{6B8BA413-02A1-E701-A04A-3E30428841B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5F93854-FE26-5DF1-05CA-5F881587751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C2282DC7-194C-F547-2D01-FD632A6EC41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2F6FEDF1-371A-0BF7-15C9-070607266217}"/>
              </a:ext>
            </a:extLst>
          </p:cNvPr>
          <p:cNvGrpSpPr>
            <a:grpSpLocks noChangeAspect="1"/>
          </p:cNvGrpSpPr>
          <p:nvPr/>
        </p:nvGrpSpPr>
        <p:grpSpPr>
          <a:xfrm>
            <a:off x="8269200" y="6219771"/>
            <a:ext cx="353424" cy="427014"/>
            <a:chOff x="2305050" y="5353050"/>
            <a:chExt cx="600075" cy="725025"/>
          </a:xfrm>
        </p:grpSpPr>
        <p:sp>
          <p:nvSpPr>
            <p:cNvPr id="88" name="Rectangle: Top Corners Rounded 87">
              <a:extLst>
                <a:ext uri="{FF2B5EF4-FFF2-40B4-BE49-F238E27FC236}">
                  <a16:creationId xmlns:a16="http://schemas.microsoft.com/office/drawing/2014/main" id="{8CCDDE17-AE4D-5E88-7FD0-05807A8A2464}"/>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EE581F33-FD9D-53A0-38E1-1C6B6FD5E220}"/>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5D0AE508-E330-5FCC-34B3-7B4078D8E56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a:extLst>
              <a:ext uri="{FF2B5EF4-FFF2-40B4-BE49-F238E27FC236}">
                <a16:creationId xmlns:a16="http://schemas.microsoft.com/office/drawing/2014/main" id="{9CF6581D-184E-8712-1007-107726F22327}"/>
              </a:ext>
            </a:extLst>
          </p:cNvPr>
          <p:cNvGrpSpPr>
            <a:grpSpLocks noChangeAspect="1"/>
          </p:cNvGrpSpPr>
          <p:nvPr/>
        </p:nvGrpSpPr>
        <p:grpSpPr>
          <a:xfrm>
            <a:off x="8269200" y="6219771"/>
            <a:ext cx="353424" cy="427014"/>
            <a:chOff x="2305050" y="5353050"/>
            <a:chExt cx="600075" cy="725025"/>
          </a:xfrm>
        </p:grpSpPr>
        <p:sp>
          <p:nvSpPr>
            <p:cNvPr id="92" name="Rectangle: Top Corners Rounded 91">
              <a:extLst>
                <a:ext uri="{FF2B5EF4-FFF2-40B4-BE49-F238E27FC236}">
                  <a16:creationId xmlns:a16="http://schemas.microsoft.com/office/drawing/2014/main" id="{3AE4A2BA-19A8-B220-B365-4E753EE6A07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554C3C55-0927-25E3-7BCC-A7A7CDA4F3ED}"/>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DFA6A3CC-AFF9-7597-2019-0107CF65F48D}"/>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B4728C10-4D26-F448-B2FA-C0C3D2FB05C9}"/>
              </a:ext>
            </a:extLst>
          </p:cNvPr>
          <p:cNvGrpSpPr>
            <a:grpSpLocks noChangeAspect="1"/>
          </p:cNvGrpSpPr>
          <p:nvPr/>
        </p:nvGrpSpPr>
        <p:grpSpPr>
          <a:xfrm>
            <a:off x="8269200" y="6219771"/>
            <a:ext cx="353424" cy="427014"/>
            <a:chOff x="2305050" y="5353050"/>
            <a:chExt cx="600075" cy="725025"/>
          </a:xfrm>
        </p:grpSpPr>
        <p:sp>
          <p:nvSpPr>
            <p:cNvPr id="96" name="Rectangle: Top Corners Rounded 95">
              <a:extLst>
                <a:ext uri="{FF2B5EF4-FFF2-40B4-BE49-F238E27FC236}">
                  <a16:creationId xmlns:a16="http://schemas.microsoft.com/office/drawing/2014/main" id="{DFB3B12A-6CC9-BCD2-42C8-4FB531A62CDC}"/>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0BD88DAB-B310-171D-30F1-8CCBAA9EA8DC}"/>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C7EEC214-06BE-16C5-D858-CC585E82BFE0}"/>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A95AAC31-622F-EB4B-7C86-A23B453272B4}"/>
              </a:ext>
            </a:extLst>
          </p:cNvPr>
          <p:cNvGrpSpPr>
            <a:grpSpLocks noChangeAspect="1"/>
          </p:cNvGrpSpPr>
          <p:nvPr/>
        </p:nvGrpSpPr>
        <p:grpSpPr>
          <a:xfrm>
            <a:off x="8269200" y="6219771"/>
            <a:ext cx="353424" cy="427014"/>
            <a:chOff x="2305050" y="5353050"/>
            <a:chExt cx="600075" cy="725025"/>
          </a:xfrm>
        </p:grpSpPr>
        <p:sp>
          <p:nvSpPr>
            <p:cNvPr id="100" name="Rectangle: Top Corners Rounded 99">
              <a:extLst>
                <a:ext uri="{FF2B5EF4-FFF2-40B4-BE49-F238E27FC236}">
                  <a16:creationId xmlns:a16="http://schemas.microsoft.com/office/drawing/2014/main" id="{F135B5D0-6BFA-E1F0-47DC-FDA07CD8C861}"/>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DC34BD4E-EFB2-DAD9-4C8B-36192B506EA5}"/>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0A0DF034-7D18-8E37-2D09-7A3A6374A361}"/>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up 102">
            <a:extLst>
              <a:ext uri="{FF2B5EF4-FFF2-40B4-BE49-F238E27FC236}">
                <a16:creationId xmlns:a16="http://schemas.microsoft.com/office/drawing/2014/main" id="{42858C35-4FEB-1782-F130-ECC524D10A21}"/>
              </a:ext>
            </a:extLst>
          </p:cNvPr>
          <p:cNvGrpSpPr>
            <a:grpSpLocks noChangeAspect="1"/>
          </p:cNvGrpSpPr>
          <p:nvPr/>
        </p:nvGrpSpPr>
        <p:grpSpPr>
          <a:xfrm>
            <a:off x="8269200" y="6219771"/>
            <a:ext cx="353424" cy="427014"/>
            <a:chOff x="2305050" y="5353050"/>
            <a:chExt cx="600075" cy="725025"/>
          </a:xfrm>
        </p:grpSpPr>
        <p:sp>
          <p:nvSpPr>
            <p:cNvPr id="104" name="Rectangle: Top Corners Rounded 103">
              <a:extLst>
                <a:ext uri="{FF2B5EF4-FFF2-40B4-BE49-F238E27FC236}">
                  <a16:creationId xmlns:a16="http://schemas.microsoft.com/office/drawing/2014/main" id="{1B559B54-9AD3-FE94-A205-0368DE519D03}"/>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05C39A55-4629-7F7A-F5DF-A1FBC774C2AB}"/>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0D74CED4-8816-6A08-25FF-424C937AD0C4}"/>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7" name="Group 106">
            <a:extLst>
              <a:ext uri="{FF2B5EF4-FFF2-40B4-BE49-F238E27FC236}">
                <a16:creationId xmlns:a16="http://schemas.microsoft.com/office/drawing/2014/main" id="{E4E58F4A-0FD4-F3A3-6E70-12754623A381}"/>
              </a:ext>
            </a:extLst>
          </p:cNvPr>
          <p:cNvGrpSpPr>
            <a:grpSpLocks noChangeAspect="1"/>
          </p:cNvGrpSpPr>
          <p:nvPr/>
        </p:nvGrpSpPr>
        <p:grpSpPr>
          <a:xfrm>
            <a:off x="8269200" y="6219771"/>
            <a:ext cx="353424" cy="427014"/>
            <a:chOff x="2305050" y="5353050"/>
            <a:chExt cx="600075" cy="725025"/>
          </a:xfrm>
        </p:grpSpPr>
        <p:sp>
          <p:nvSpPr>
            <p:cNvPr id="108" name="Rectangle: Top Corners Rounded 107">
              <a:extLst>
                <a:ext uri="{FF2B5EF4-FFF2-40B4-BE49-F238E27FC236}">
                  <a16:creationId xmlns:a16="http://schemas.microsoft.com/office/drawing/2014/main" id="{95E301E0-A8D5-DA6B-71FA-650F7861DC3A}"/>
                </a:ext>
              </a:extLst>
            </p:cNvPr>
            <p:cNvSpPr/>
            <p:nvPr/>
          </p:nvSpPr>
          <p:spPr>
            <a:xfrm>
              <a:off x="2488087" y="5353050"/>
              <a:ext cx="234000" cy="133350"/>
            </a:xfrm>
            <a:prstGeom prst="round2Same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8E4DD07D-1997-2041-27FB-5643DA7EE851}"/>
                </a:ext>
              </a:extLst>
            </p:cNvPr>
            <p:cNvSpPr/>
            <p:nvPr/>
          </p:nvSpPr>
          <p:spPr>
            <a:xfrm>
              <a:off x="2305050" y="5476875"/>
              <a:ext cx="600075" cy="601200"/>
            </a:xfrm>
            <a:prstGeom prst="rect">
              <a:avLst/>
            </a:prstGeom>
            <a:solidFill>
              <a:srgbClr val="FFD93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092E3C41-BEA0-7B72-687C-56AF1ABEF886}"/>
                </a:ext>
              </a:extLst>
            </p:cNvPr>
            <p:cNvSpPr/>
            <p:nvPr/>
          </p:nvSpPr>
          <p:spPr>
            <a:xfrm>
              <a:off x="2452687" y="5625075"/>
              <a:ext cx="304800" cy="304800"/>
            </a:xfrm>
            <a:prstGeom prst="ellipse">
              <a:avLst/>
            </a:prstGeom>
            <a:solidFill>
              <a:srgbClr val="9E861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4">
            <a:extLst>
              <a:ext uri="{FF2B5EF4-FFF2-40B4-BE49-F238E27FC236}">
                <a16:creationId xmlns:a16="http://schemas.microsoft.com/office/drawing/2014/main" id="{7E8C5303-CAFA-E0CD-6512-32090DDF31BC}"/>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3" name="TextBox 2">
            <a:extLst>
              <a:ext uri="{FF2B5EF4-FFF2-40B4-BE49-F238E27FC236}">
                <a16:creationId xmlns:a16="http://schemas.microsoft.com/office/drawing/2014/main" id="{AAC500A9-CE2F-B243-9594-744CB43354C3}"/>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451173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43" y="308247"/>
            <a:ext cx="10515600" cy="1325563"/>
          </a:xfrm>
        </p:spPr>
        <p:txBody>
          <a:bodyPr>
            <a:normAutofit/>
          </a:bodyPr>
          <a:lstStyle/>
          <a:p>
            <a:r>
              <a:rPr lang="en-US" sz="3600" dirty="0"/>
              <a:t>Addressing a misconception</a:t>
            </a:r>
          </a:p>
        </p:txBody>
      </p:sp>
      <p:sp>
        <p:nvSpPr>
          <p:cNvPr id="4" name="Text Placeholder 3"/>
          <p:cNvSpPr>
            <a:spLocks noGrp="1"/>
          </p:cNvSpPr>
          <p:nvPr>
            <p:ph type="body" sz="quarter" idx="10"/>
          </p:nvPr>
        </p:nvSpPr>
        <p:spPr>
          <a:xfrm>
            <a:off x="231655" y="1311809"/>
            <a:ext cx="10606088" cy="1846659"/>
          </a:xfrm>
        </p:spPr>
        <p:txBody>
          <a:bodyPr/>
          <a:lstStyle/>
          <a:p>
            <a:pPr>
              <a:spcAft>
                <a:spcPts val="1200"/>
              </a:spcAft>
            </a:pPr>
            <a:r>
              <a:rPr lang="en-GB" sz="2800" dirty="0"/>
              <a:t>What mistake has this boy made?</a:t>
            </a:r>
          </a:p>
          <a:p>
            <a:pPr>
              <a:spcAft>
                <a:spcPts val="1200"/>
              </a:spcAft>
            </a:pPr>
            <a:r>
              <a:rPr lang="en-GB" sz="2800" dirty="0"/>
              <a:t>Why do you think he has made it?</a:t>
            </a:r>
          </a:p>
          <a:p>
            <a:pPr>
              <a:spcAft>
                <a:spcPts val="1200"/>
              </a:spcAft>
            </a:pPr>
            <a:r>
              <a:rPr lang="en-GB" sz="2800" dirty="0"/>
              <a:t>Can you correct his work?</a:t>
            </a:r>
          </a:p>
        </p:txBody>
      </p:sp>
      <p:sp>
        <p:nvSpPr>
          <p:cNvPr id="26" name="Content Placeholder 2">
            <a:extLst>
              <a:ext uri="{FF2B5EF4-FFF2-40B4-BE49-F238E27FC236}">
                <a16:creationId xmlns:a16="http://schemas.microsoft.com/office/drawing/2014/main" id="{9DF7C8FD-C6D0-4A8E-AC5B-AB04215D34F8}"/>
              </a:ext>
            </a:extLst>
          </p:cNvPr>
          <p:cNvSpPr txBox="1">
            <a:spLocks/>
          </p:cNvSpPr>
          <p:nvPr/>
        </p:nvSpPr>
        <p:spPr>
          <a:xfrm>
            <a:off x="6185710" y="3611519"/>
            <a:ext cx="643827" cy="45704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b="1"/>
          </a:p>
          <a:p>
            <a:endParaRPr lang="en-US"/>
          </a:p>
        </p:txBody>
      </p:sp>
      <p:sp>
        <p:nvSpPr>
          <p:cNvPr id="3" name="Rectangular Callout 14">
            <a:extLst>
              <a:ext uri="{FF2B5EF4-FFF2-40B4-BE49-F238E27FC236}">
                <a16:creationId xmlns:a16="http://schemas.microsoft.com/office/drawing/2014/main" id="{803E1AA2-18A8-43E9-8E03-BAB009965797}"/>
              </a:ext>
            </a:extLst>
          </p:cNvPr>
          <p:cNvSpPr/>
          <p:nvPr/>
        </p:nvSpPr>
        <p:spPr>
          <a:xfrm>
            <a:off x="1921091" y="3429001"/>
            <a:ext cx="4310070" cy="1493048"/>
          </a:xfrm>
          <a:prstGeom prst="wedgeRectCallout">
            <a:avLst>
              <a:gd name="adj1" fmla="val -61602"/>
              <a:gd name="adj2" fmla="val 1687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I’ve made related facts because they all have the same three numbers.</a:t>
            </a:r>
          </a:p>
        </p:txBody>
      </p:sp>
      <p:pic>
        <p:nvPicPr>
          <p:cNvPr id="5" name="Picture 4">
            <a:extLst>
              <a:ext uri="{FF2B5EF4-FFF2-40B4-BE49-F238E27FC236}">
                <a16:creationId xmlns:a16="http://schemas.microsoft.com/office/drawing/2014/main" id="{7277E64A-3F79-47A3-8C01-4FC83BBBF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43" y="3814248"/>
            <a:ext cx="1454927" cy="3270504"/>
          </a:xfrm>
          <a:prstGeom prst="rect">
            <a:avLst/>
          </a:prstGeom>
        </p:spPr>
      </p:pic>
      <p:sp>
        <p:nvSpPr>
          <p:cNvPr id="6" name="TextBox 5">
            <a:extLst>
              <a:ext uri="{FF2B5EF4-FFF2-40B4-BE49-F238E27FC236}">
                <a16:creationId xmlns:a16="http://schemas.microsoft.com/office/drawing/2014/main" id="{20E72D86-89EE-42D8-A928-3D45297B60F9}"/>
              </a:ext>
            </a:extLst>
          </p:cNvPr>
          <p:cNvSpPr txBox="1"/>
          <p:nvPr/>
        </p:nvSpPr>
        <p:spPr>
          <a:xfrm>
            <a:off x="7001885" y="3158468"/>
            <a:ext cx="1796570" cy="3108543"/>
          </a:xfrm>
          <a:prstGeom prst="rect">
            <a:avLst/>
          </a:prstGeom>
          <a:noFill/>
        </p:spPr>
        <p:txBody>
          <a:bodyPr wrap="square" rtlCol="0">
            <a:spAutoFit/>
          </a:bodyPr>
          <a:lstStyle/>
          <a:p>
            <a:r>
              <a:rPr lang="en-GB" sz="2800">
                <a:latin typeface="Cambria Math" panose="02040503050406030204" pitchFamily="18" charset="0"/>
                <a:ea typeface="Cambria Math" panose="02040503050406030204" pitchFamily="18" charset="0"/>
              </a:rPr>
              <a:t>4 + 2 = 6</a:t>
            </a:r>
          </a:p>
          <a:p>
            <a:endParaRPr lang="en-GB" sz="2800">
              <a:latin typeface="Cambria Math" panose="02040503050406030204" pitchFamily="18" charset="0"/>
              <a:ea typeface="Cambria Math" panose="02040503050406030204" pitchFamily="18" charset="0"/>
            </a:endParaRPr>
          </a:p>
          <a:p>
            <a:r>
              <a:rPr lang="en-GB" sz="2800">
                <a:latin typeface="Cambria Math" panose="02040503050406030204" pitchFamily="18" charset="0"/>
                <a:ea typeface="Cambria Math" panose="02040503050406030204" pitchFamily="18" charset="0"/>
              </a:rPr>
              <a:t>6 + 2 = 4</a:t>
            </a:r>
          </a:p>
          <a:p>
            <a:endParaRPr lang="en-GB" sz="2800">
              <a:latin typeface="Cambria Math" panose="02040503050406030204" pitchFamily="18" charset="0"/>
              <a:ea typeface="Cambria Math" panose="02040503050406030204" pitchFamily="18" charset="0"/>
            </a:endParaRPr>
          </a:p>
          <a:p>
            <a:r>
              <a:rPr lang="en-GB" sz="2800">
                <a:latin typeface="Cambria Math" panose="02040503050406030204" pitchFamily="18" charset="0"/>
                <a:ea typeface="Cambria Math" panose="02040503050406030204" pitchFamily="18" charset="0"/>
              </a:rPr>
              <a:t>4 – 2 = 6</a:t>
            </a:r>
          </a:p>
          <a:p>
            <a:endParaRPr lang="en-GB" sz="2800">
              <a:latin typeface="Cambria Math" panose="02040503050406030204" pitchFamily="18" charset="0"/>
              <a:ea typeface="Cambria Math" panose="02040503050406030204" pitchFamily="18" charset="0"/>
            </a:endParaRPr>
          </a:p>
          <a:p>
            <a:r>
              <a:rPr lang="en-GB" sz="2800">
                <a:latin typeface="Cambria Math" panose="02040503050406030204" pitchFamily="18" charset="0"/>
                <a:ea typeface="Cambria Math" panose="02040503050406030204" pitchFamily="18" charset="0"/>
              </a:rPr>
              <a:t>2 – 4 = 6</a:t>
            </a:r>
          </a:p>
        </p:txBody>
      </p:sp>
      <p:pic>
        <p:nvPicPr>
          <p:cNvPr id="7" name="Picture 6">
            <a:extLst>
              <a:ext uri="{FF2B5EF4-FFF2-40B4-BE49-F238E27FC236}">
                <a16:creationId xmlns:a16="http://schemas.microsoft.com/office/drawing/2014/main" id="{30C1772E-9710-4AC1-BF4C-20E78C1054CC}"/>
              </a:ext>
            </a:extLst>
          </p:cNvPr>
          <p:cNvPicPr>
            <a:picLocks noChangeAspect="1"/>
          </p:cNvPicPr>
          <p:nvPr/>
        </p:nvPicPr>
        <p:blipFill>
          <a:blip r:embed="rId4"/>
          <a:stretch>
            <a:fillRect/>
          </a:stretch>
        </p:blipFill>
        <p:spPr>
          <a:xfrm>
            <a:off x="9497112" y="1143042"/>
            <a:ext cx="1231900" cy="736600"/>
          </a:xfrm>
          <a:prstGeom prst="rect">
            <a:avLst/>
          </a:prstGeom>
        </p:spPr>
      </p:pic>
      <p:sp>
        <p:nvSpPr>
          <p:cNvPr id="8" name="Title 4">
            <a:extLst>
              <a:ext uri="{FF2B5EF4-FFF2-40B4-BE49-F238E27FC236}">
                <a16:creationId xmlns:a16="http://schemas.microsoft.com/office/drawing/2014/main" id="{AA13795B-DE4C-E227-7795-548D0CB22954}"/>
              </a:ext>
            </a:extLst>
          </p:cNvPr>
          <p:cNvSpPr txBox="1">
            <a:spLocks/>
          </p:cNvSpPr>
          <p:nvPr/>
        </p:nvSpPr>
        <p:spPr>
          <a:xfrm>
            <a:off x="26596" y="-3772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u="sng">
                <a:solidFill>
                  <a:srgbClr val="000000"/>
                </a:solidFill>
                <a:latin typeface="Century Gothic"/>
              </a:rPr>
              <a:t>TBAT: explore related addition and subtraction facts</a:t>
            </a:r>
            <a:endParaRPr lang="en-GB" u="sng" dirty="0"/>
          </a:p>
        </p:txBody>
      </p:sp>
      <p:sp>
        <p:nvSpPr>
          <p:cNvPr id="9" name="TextBox 8">
            <a:extLst>
              <a:ext uri="{FF2B5EF4-FFF2-40B4-BE49-F238E27FC236}">
                <a16:creationId xmlns:a16="http://schemas.microsoft.com/office/drawing/2014/main" id="{E0A90A36-6956-7E03-FDC6-7D2E5EF6DACA}"/>
              </a:ext>
            </a:extLst>
          </p:cNvPr>
          <p:cNvSpPr txBox="1"/>
          <p:nvPr/>
        </p:nvSpPr>
        <p:spPr>
          <a:xfrm>
            <a:off x="8627282" y="62415"/>
            <a:ext cx="5352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solidFill>
                  <a:schemeClr val="accent5"/>
                </a:solidFill>
                <a:latin typeface="Sassoon Primary"/>
              </a:rPr>
              <a:t>W</a:t>
            </a:r>
            <a:r>
              <a:rPr lang="en-US" u="sng" dirty="0">
                <a:latin typeface="Sassoon Primary"/>
              </a:rPr>
              <a:t>ednesday 1st </a:t>
            </a:r>
            <a:r>
              <a:rPr lang="en-US" u="sng" dirty="0">
                <a:solidFill>
                  <a:schemeClr val="accent5"/>
                </a:solidFill>
                <a:latin typeface="Sassoon Primary"/>
              </a:rPr>
              <a:t>O</a:t>
            </a:r>
            <a:r>
              <a:rPr lang="en-US" u="sng" dirty="0">
                <a:latin typeface="Sassoon Primary"/>
              </a:rPr>
              <a:t>ctober 2025</a:t>
            </a:r>
            <a:endParaRPr lang="en-US" sz="1200" dirty="0"/>
          </a:p>
        </p:txBody>
      </p:sp>
    </p:spTree>
    <p:extLst>
      <p:ext uri="{BB962C8B-B14F-4D97-AF65-F5344CB8AC3E}">
        <p14:creationId xmlns:p14="http://schemas.microsoft.com/office/powerpoint/2010/main" val="176581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D2EFED-E0DB-570E-042B-620727993447}"/>
              </a:ext>
            </a:extLst>
          </p:cNvPr>
          <p:cNvPicPr>
            <a:picLocks noChangeAspect="1"/>
          </p:cNvPicPr>
          <p:nvPr/>
        </p:nvPicPr>
        <p:blipFill>
          <a:blip r:embed="rId2"/>
          <a:stretch>
            <a:fillRect/>
          </a:stretch>
        </p:blipFill>
        <p:spPr>
          <a:xfrm>
            <a:off x="94906" y="143523"/>
            <a:ext cx="7403173" cy="6556687"/>
          </a:xfrm>
          <a:prstGeom prst="rect">
            <a:avLst/>
          </a:prstGeom>
        </p:spPr>
      </p:pic>
      <p:pic>
        <p:nvPicPr>
          <p:cNvPr id="6" name="Picture 5" descr="A math game with frogs jumping in a pond&#10;&#10;AI-generated content may be incorrect.">
            <a:extLst>
              <a:ext uri="{FF2B5EF4-FFF2-40B4-BE49-F238E27FC236}">
                <a16:creationId xmlns:a16="http://schemas.microsoft.com/office/drawing/2014/main" id="{98828106-BA16-6101-6D55-AA939A865D9B}"/>
              </a:ext>
            </a:extLst>
          </p:cNvPr>
          <p:cNvPicPr>
            <a:picLocks noChangeAspect="1"/>
          </p:cNvPicPr>
          <p:nvPr/>
        </p:nvPicPr>
        <p:blipFill rotWithShape="1">
          <a:blip r:embed="rId3">
            <a:extLst>
              <a:ext uri="{28A0092B-C50C-407E-A947-70E740481C1C}">
                <a14:useLocalDpi xmlns:a14="http://schemas.microsoft.com/office/drawing/2010/main" val="0"/>
              </a:ext>
            </a:extLst>
          </a:blip>
          <a:srcRect b="32955"/>
          <a:stretch>
            <a:fillRect/>
          </a:stretch>
        </p:blipFill>
        <p:spPr bwMode="auto">
          <a:xfrm>
            <a:off x="7799069" y="1096963"/>
            <a:ext cx="3492500" cy="2606675"/>
          </a:xfrm>
          <a:prstGeom prst="rect">
            <a:avLst/>
          </a:prstGeom>
          <a:ln>
            <a:noFill/>
          </a:ln>
          <a:extLst>
            <a:ext uri="{53640926-AAD7-44D8-BBD7-CCE9431645EC}">
              <a14:shadowObscured xmlns:a14="http://schemas.microsoft.com/office/drawing/2010/main"/>
            </a:ext>
          </a:extLst>
        </p:spPr>
      </p:pic>
      <p:pic>
        <p:nvPicPr>
          <p:cNvPr id="7" name="Picture 6" descr="A math game with frogs jumping in a pond&#10;&#10;AI-generated content may be incorrect.">
            <a:extLst>
              <a:ext uri="{FF2B5EF4-FFF2-40B4-BE49-F238E27FC236}">
                <a16:creationId xmlns:a16="http://schemas.microsoft.com/office/drawing/2014/main" id="{07B84A5D-7509-E488-03B4-4460D4A194E8}"/>
              </a:ext>
            </a:extLst>
          </p:cNvPr>
          <p:cNvPicPr>
            <a:picLocks noChangeAspect="1"/>
          </p:cNvPicPr>
          <p:nvPr/>
        </p:nvPicPr>
        <p:blipFill rotWithShape="1">
          <a:blip r:embed="rId3">
            <a:extLst>
              <a:ext uri="{28A0092B-C50C-407E-A947-70E740481C1C}">
                <a14:useLocalDpi xmlns:a14="http://schemas.microsoft.com/office/drawing/2010/main" val="0"/>
              </a:ext>
            </a:extLst>
          </a:blip>
          <a:srcRect l="7994" t="67419" r="28345"/>
          <a:stretch>
            <a:fillRect/>
          </a:stretch>
        </p:blipFill>
        <p:spPr bwMode="auto">
          <a:xfrm>
            <a:off x="7884477" y="3836353"/>
            <a:ext cx="3143885" cy="179070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061C347-A87E-79DC-5463-EAAF03FAA0E3}"/>
              </a:ext>
            </a:extLst>
          </p:cNvPr>
          <p:cNvSpPr txBox="1"/>
          <p:nvPr/>
        </p:nvSpPr>
        <p:spPr>
          <a:xfrm>
            <a:off x="7884477" y="491490"/>
            <a:ext cx="813753" cy="369332"/>
          </a:xfrm>
          <a:prstGeom prst="rect">
            <a:avLst/>
          </a:prstGeom>
          <a:noFill/>
        </p:spPr>
        <p:txBody>
          <a:bodyPr wrap="square" rtlCol="0">
            <a:spAutoFit/>
          </a:bodyPr>
          <a:lstStyle/>
          <a:p>
            <a:r>
              <a:rPr lang="en-GB" dirty="0"/>
              <a:t>RP:</a:t>
            </a:r>
          </a:p>
        </p:txBody>
      </p:sp>
    </p:spTree>
    <p:extLst>
      <p:ext uri="{BB962C8B-B14F-4D97-AF65-F5344CB8AC3E}">
        <p14:creationId xmlns:p14="http://schemas.microsoft.com/office/powerpoint/2010/main" val="3760207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19B853-66E0-22DB-A7C4-5F454F00ED1A}"/>
              </a:ext>
            </a:extLst>
          </p:cNvPr>
          <p:cNvPicPr>
            <a:picLocks noChangeAspect="1"/>
          </p:cNvPicPr>
          <p:nvPr/>
        </p:nvPicPr>
        <p:blipFill>
          <a:blip r:embed="rId2"/>
          <a:stretch>
            <a:fillRect/>
          </a:stretch>
        </p:blipFill>
        <p:spPr>
          <a:xfrm>
            <a:off x="255587" y="235267"/>
            <a:ext cx="4682173" cy="3291183"/>
          </a:xfrm>
          <a:prstGeom prst="rect">
            <a:avLst/>
          </a:prstGeom>
        </p:spPr>
      </p:pic>
      <p:pic>
        <p:nvPicPr>
          <p:cNvPr id="9" name="Picture 8">
            <a:extLst>
              <a:ext uri="{FF2B5EF4-FFF2-40B4-BE49-F238E27FC236}">
                <a16:creationId xmlns:a16="http://schemas.microsoft.com/office/drawing/2014/main" id="{136E21AB-A34A-9211-3496-C281D6E6911E}"/>
              </a:ext>
            </a:extLst>
          </p:cNvPr>
          <p:cNvPicPr>
            <a:picLocks noChangeAspect="1"/>
          </p:cNvPicPr>
          <p:nvPr/>
        </p:nvPicPr>
        <p:blipFill>
          <a:blip r:embed="rId3"/>
          <a:stretch>
            <a:fillRect/>
          </a:stretch>
        </p:blipFill>
        <p:spPr>
          <a:xfrm>
            <a:off x="2915604" y="3331550"/>
            <a:ext cx="4338638" cy="3408230"/>
          </a:xfrm>
          <a:prstGeom prst="rect">
            <a:avLst/>
          </a:prstGeom>
        </p:spPr>
      </p:pic>
      <p:pic>
        <p:nvPicPr>
          <p:cNvPr id="11" name="Picture 10">
            <a:extLst>
              <a:ext uri="{FF2B5EF4-FFF2-40B4-BE49-F238E27FC236}">
                <a16:creationId xmlns:a16="http://schemas.microsoft.com/office/drawing/2014/main" id="{57C3B1CA-4E82-B81B-7A6F-E43D5FF86A06}"/>
              </a:ext>
            </a:extLst>
          </p:cNvPr>
          <p:cNvPicPr>
            <a:picLocks noChangeAspect="1"/>
          </p:cNvPicPr>
          <p:nvPr/>
        </p:nvPicPr>
        <p:blipFill>
          <a:blip r:embed="rId4"/>
          <a:stretch>
            <a:fillRect/>
          </a:stretch>
        </p:blipFill>
        <p:spPr>
          <a:xfrm>
            <a:off x="7465217" y="235267"/>
            <a:ext cx="3622358" cy="5114715"/>
          </a:xfrm>
          <a:prstGeom prst="rect">
            <a:avLst/>
          </a:prstGeom>
        </p:spPr>
      </p:pic>
    </p:spTree>
    <p:extLst>
      <p:ext uri="{BB962C8B-B14F-4D97-AF65-F5344CB8AC3E}">
        <p14:creationId xmlns:p14="http://schemas.microsoft.com/office/powerpoint/2010/main" val="2289837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pic>
        <p:nvPicPr>
          <p:cNvPr id="2" name="Picture 1" descr="A calendar with a purple border and black letters&#10;&#10;Description automatically generated">
            <a:extLst>
              <a:ext uri="{FF2B5EF4-FFF2-40B4-BE49-F238E27FC236}">
                <a16:creationId xmlns:a16="http://schemas.microsoft.com/office/drawing/2014/main" id="{2275D81D-F21F-87FA-119E-A72F193E45FC}"/>
              </a:ext>
            </a:extLst>
          </p:cNvPr>
          <p:cNvPicPr>
            <a:picLocks noChangeAspect="1"/>
          </p:cNvPicPr>
          <p:nvPr/>
        </p:nvPicPr>
        <p:blipFill>
          <a:blip r:embed="rId5"/>
          <a:stretch>
            <a:fillRect/>
          </a:stretch>
        </p:blipFill>
        <p:spPr>
          <a:xfrm>
            <a:off x="887240" y="1104900"/>
            <a:ext cx="2014924" cy="2763795"/>
          </a:xfrm>
          <a:prstGeom prst="rect">
            <a:avLst/>
          </a:prstGeom>
        </p:spPr>
      </p:pic>
      <p:pic>
        <p:nvPicPr>
          <p:cNvPr id="3" name="Picture 2" descr="A purple and white card with black letters&#10;&#10;Description automatically generated">
            <a:extLst>
              <a:ext uri="{FF2B5EF4-FFF2-40B4-BE49-F238E27FC236}">
                <a16:creationId xmlns:a16="http://schemas.microsoft.com/office/drawing/2014/main" id="{C13C367E-04A0-003B-34A9-9CFB83966566}"/>
              </a:ext>
            </a:extLst>
          </p:cNvPr>
          <p:cNvPicPr>
            <a:picLocks noChangeAspect="1"/>
          </p:cNvPicPr>
          <p:nvPr/>
        </p:nvPicPr>
        <p:blipFill>
          <a:blip r:embed="rId6"/>
          <a:stretch>
            <a:fillRect/>
          </a:stretch>
        </p:blipFill>
        <p:spPr>
          <a:xfrm>
            <a:off x="3044910" y="1106444"/>
            <a:ext cx="1931774" cy="2750409"/>
          </a:xfrm>
          <a:prstGeom prst="rect">
            <a:avLst/>
          </a:prstGeom>
        </p:spPr>
      </p:pic>
      <p:pic>
        <p:nvPicPr>
          <p:cNvPr id="5" name="Picture 4" descr="A purple and white card with black letters&#10;&#10;Description automatically generated">
            <a:extLst>
              <a:ext uri="{FF2B5EF4-FFF2-40B4-BE49-F238E27FC236}">
                <a16:creationId xmlns:a16="http://schemas.microsoft.com/office/drawing/2014/main" id="{9337AA2E-2EDF-6D0C-2B79-259DECF95227}"/>
              </a:ext>
            </a:extLst>
          </p:cNvPr>
          <p:cNvPicPr>
            <a:picLocks noChangeAspect="1"/>
          </p:cNvPicPr>
          <p:nvPr/>
        </p:nvPicPr>
        <p:blipFill>
          <a:blip r:embed="rId7"/>
          <a:stretch>
            <a:fillRect/>
          </a:stretch>
        </p:blipFill>
        <p:spPr>
          <a:xfrm>
            <a:off x="5161648" y="1135405"/>
            <a:ext cx="1971675" cy="2733675"/>
          </a:xfrm>
          <a:prstGeom prst="rect">
            <a:avLst/>
          </a:prstGeom>
        </p:spPr>
      </p:pic>
      <p:pic>
        <p:nvPicPr>
          <p:cNvPr id="7" name="Picture 6" descr="A purple border with black letters&#10;&#10;Description automatically generated">
            <a:extLst>
              <a:ext uri="{FF2B5EF4-FFF2-40B4-BE49-F238E27FC236}">
                <a16:creationId xmlns:a16="http://schemas.microsoft.com/office/drawing/2014/main" id="{393146E4-EBC7-6EB9-325F-0865484FF857}"/>
              </a:ext>
            </a:extLst>
          </p:cNvPr>
          <p:cNvPicPr>
            <a:picLocks noChangeAspect="1"/>
          </p:cNvPicPr>
          <p:nvPr/>
        </p:nvPicPr>
        <p:blipFill>
          <a:blip r:embed="rId8"/>
          <a:stretch>
            <a:fillRect/>
          </a:stretch>
        </p:blipFill>
        <p:spPr>
          <a:xfrm>
            <a:off x="7401053" y="1138752"/>
            <a:ext cx="1972189" cy="2737279"/>
          </a:xfrm>
          <a:prstGeom prst="rect">
            <a:avLst/>
          </a:prstGeom>
        </p:spPr>
      </p:pic>
      <p:pic>
        <p:nvPicPr>
          <p:cNvPr id="9" name="Picture 8" descr="A purple and white card with black letters&#10;&#10;Description automatically generated">
            <a:extLst>
              <a:ext uri="{FF2B5EF4-FFF2-40B4-BE49-F238E27FC236}">
                <a16:creationId xmlns:a16="http://schemas.microsoft.com/office/drawing/2014/main" id="{1B03DED5-BA4D-79EE-D1D1-CE07ADD27828}"/>
              </a:ext>
            </a:extLst>
          </p:cNvPr>
          <p:cNvPicPr>
            <a:picLocks noChangeAspect="1"/>
          </p:cNvPicPr>
          <p:nvPr/>
        </p:nvPicPr>
        <p:blipFill>
          <a:blip r:embed="rId9"/>
          <a:stretch>
            <a:fillRect/>
          </a:stretch>
        </p:blipFill>
        <p:spPr>
          <a:xfrm>
            <a:off x="3035000" y="3953005"/>
            <a:ext cx="1941297" cy="2885559"/>
          </a:xfrm>
          <a:prstGeom prst="rect">
            <a:avLst/>
          </a:prstGeom>
        </p:spPr>
      </p:pic>
      <p:pic>
        <p:nvPicPr>
          <p:cNvPr id="10" name="Picture 9" descr="A close-up of a card&#10;&#10;Description automatically generated">
            <a:extLst>
              <a:ext uri="{FF2B5EF4-FFF2-40B4-BE49-F238E27FC236}">
                <a16:creationId xmlns:a16="http://schemas.microsoft.com/office/drawing/2014/main" id="{A4BE8299-6B9A-3E9F-2102-5B5247432CE8}"/>
              </a:ext>
            </a:extLst>
          </p:cNvPr>
          <p:cNvPicPr>
            <a:picLocks noChangeAspect="1"/>
          </p:cNvPicPr>
          <p:nvPr/>
        </p:nvPicPr>
        <p:blipFill>
          <a:blip r:embed="rId10"/>
          <a:stretch>
            <a:fillRect/>
          </a:stretch>
        </p:blipFill>
        <p:spPr>
          <a:xfrm>
            <a:off x="892131" y="3950815"/>
            <a:ext cx="1922764" cy="2910532"/>
          </a:xfrm>
          <a:prstGeom prst="rect">
            <a:avLst/>
          </a:prstGeom>
        </p:spPr>
      </p:pic>
      <p:pic>
        <p:nvPicPr>
          <p:cNvPr id="11" name="Picture 10" descr="A purple and white card with black letters&#10;&#10;Description automatically generated">
            <a:extLst>
              <a:ext uri="{FF2B5EF4-FFF2-40B4-BE49-F238E27FC236}">
                <a16:creationId xmlns:a16="http://schemas.microsoft.com/office/drawing/2014/main" id="{0977037E-2D80-8852-9CC3-BE0AC2FF5F2B}"/>
              </a:ext>
            </a:extLst>
          </p:cNvPr>
          <p:cNvPicPr>
            <a:picLocks noChangeAspect="1"/>
          </p:cNvPicPr>
          <p:nvPr/>
        </p:nvPicPr>
        <p:blipFill>
          <a:blip r:embed="rId11"/>
          <a:stretch>
            <a:fillRect/>
          </a:stretch>
        </p:blipFill>
        <p:spPr>
          <a:xfrm>
            <a:off x="5177609" y="3957638"/>
            <a:ext cx="1980942" cy="2876292"/>
          </a:xfrm>
          <a:prstGeom prst="rect">
            <a:avLst/>
          </a:prstGeom>
        </p:spPr>
      </p:pic>
      <p:pic>
        <p:nvPicPr>
          <p:cNvPr id="12" name="Picture 11" descr="A close-up of a card&#10;&#10;Description automatically generated">
            <a:extLst>
              <a:ext uri="{FF2B5EF4-FFF2-40B4-BE49-F238E27FC236}">
                <a16:creationId xmlns:a16="http://schemas.microsoft.com/office/drawing/2014/main" id="{3137541E-220F-5DC6-3856-F51B1DC619A4}"/>
              </a:ext>
            </a:extLst>
          </p:cNvPr>
          <p:cNvPicPr>
            <a:picLocks noChangeAspect="1"/>
          </p:cNvPicPr>
          <p:nvPr/>
        </p:nvPicPr>
        <p:blipFill>
          <a:blip r:embed="rId12"/>
          <a:stretch>
            <a:fillRect/>
          </a:stretch>
        </p:blipFill>
        <p:spPr>
          <a:xfrm>
            <a:off x="7401182" y="3953904"/>
            <a:ext cx="1858662" cy="2780784"/>
          </a:xfrm>
          <a:prstGeom prst="rect">
            <a:avLst/>
          </a:prstGeom>
        </p:spPr>
      </p:pic>
      <p:pic>
        <p:nvPicPr>
          <p:cNvPr id="13" name="Picture 12" descr="A close up of a sign&#10;&#10;Description automatically generated">
            <a:extLst>
              <a:ext uri="{FF2B5EF4-FFF2-40B4-BE49-F238E27FC236}">
                <a16:creationId xmlns:a16="http://schemas.microsoft.com/office/drawing/2014/main" id="{02998260-E1B6-26F5-165B-6DB40D820022}"/>
              </a:ext>
            </a:extLst>
          </p:cNvPr>
          <p:cNvPicPr>
            <a:picLocks noChangeAspect="1"/>
          </p:cNvPicPr>
          <p:nvPr/>
        </p:nvPicPr>
        <p:blipFill>
          <a:blip r:embed="rId13"/>
          <a:stretch>
            <a:fillRect/>
          </a:stretch>
        </p:blipFill>
        <p:spPr>
          <a:xfrm>
            <a:off x="9761838" y="3988015"/>
            <a:ext cx="1966784" cy="2867026"/>
          </a:xfrm>
          <a:prstGeom prst="rect">
            <a:avLst/>
          </a:prstGeom>
        </p:spPr>
      </p:pic>
      <p:pic>
        <p:nvPicPr>
          <p:cNvPr id="14" name="Picture 13" descr="A purple and white card with black letters&#10;&#10;Description automatically generated">
            <a:extLst>
              <a:ext uri="{FF2B5EF4-FFF2-40B4-BE49-F238E27FC236}">
                <a16:creationId xmlns:a16="http://schemas.microsoft.com/office/drawing/2014/main" id="{2DA5D659-53B0-8B4E-B9FD-B5327E3ED12A}"/>
              </a:ext>
            </a:extLst>
          </p:cNvPr>
          <p:cNvPicPr>
            <a:picLocks noChangeAspect="1"/>
          </p:cNvPicPr>
          <p:nvPr/>
        </p:nvPicPr>
        <p:blipFill>
          <a:blip r:embed="rId14"/>
          <a:stretch>
            <a:fillRect/>
          </a:stretch>
        </p:blipFill>
        <p:spPr>
          <a:xfrm>
            <a:off x="9662211" y="1138880"/>
            <a:ext cx="1949794" cy="2726726"/>
          </a:xfrm>
          <a:prstGeom prst="rect">
            <a:avLst/>
          </a:prstGeom>
        </p:spPr>
      </p:pic>
    </p:spTree>
    <p:extLst>
      <p:ext uri="{BB962C8B-B14F-4D97-AF65-F5344CB8AC3E}">
        <p14:creationId xmlns:p14="http://schemas.microsoft.com/office/powerpoint/2010/main" val="3445540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2745056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A070C-088E-D9D1-0758-0A13BC29F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2CE4D-AE76-D1C5-DE75-CBA319ADE019}"/>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09A836CC-DAEF-6A82-6A3A-B5602DEF80D3}"/>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cxnSp>
        <p:nvCxnSpPr>
          <p:cNvPr id="5" name="Straight Arrow Connector 4">
            <a:extLst>
              <a:ext uri="{FF2B5EF4-FFF2-40B4-BE49-F238E27FC236}">
                <a16:creationId xmlns:a16="http://schemas.microsoft.com/office/drawing/2014/main" id="{C08BFE22-62E1-1167-D0C6-4897FC1C9B69}"/>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7F5C5F1-28A6-048F-FC5B-A362B5C7088C}"/>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FA380A3-5116-2275-C4EB-32D7E0591035}"/>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assoon Primary"/>
                <a:ea typeface="+mn-ea"/>
                <a:cs typeface="+mn-cs"/>
              </a:rPr>
              <a:t>Narrative Zone</a:t>
            </a:r>
          </a:p>
        </p:txBody>
      </p:sp>
      <p:sp>
        <p:nvSpPr>
          <p:cNvPr id="8" name="TextBox 7">
            <a:extLst>
              <a:ext uri="{FF2B5EF4-FFF2-40B4-BE49-F238E27FC236}">
                <a16:creationId xmlns:a16="http://schemas.microsoft.com/office/drawing/2014/main" id="{38104755-5B90-FA16-2855-EFA9E9BF78E9}"/>
              </a:ext>
            </a:extLst>
          </p:cNvPr>
          <p:cNvSpPr txBox="1"/>
          <p:nvPr/>
        </p:nvSpPr>
        <p:spPr>
          <a:xfrm>
            <a:off x="1283492"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assoon Primary"/>
                <a:ea typeface="+mn-ea"/>
                <a:cs typeface="+mn-cs"/>
              </a:rPr>
              <a:t>Enquiry Zone</a:t>
            </a:r>
          </a:p>
        </p:txBody>
      </p:sp>
      <p:sp>
        <p:nvSpPr>
          <p:cNvPr id="9" name="TextBox 8">
            <a:extLst>
              <a:ext uri="{FF2B5EF4-FFF2-40B4-BE49-F238E27FC236}">
                <a16:creationId xmlns:a16="http://schemas.microsoft.com/office/drawing/2014/main" id="{167EFA75-A3C3-C81F-0CCE-CF00282484C1}"/>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prstClr val="black"/>
                </a:solidFill>
                <a:effectLst/>
                <a:uLnTx/>
                <a:uFillTx/>
                <a:latin typeface="Sassoon Primary"/>
                <a:ea typeface="+mn-ea"/>
                <a:cs typeface="+mn-cs"/>
              </a:rPr>
              <a:t>Maths</a:t>
            </a:r>
            <a:r>
              <a:rPr kumimoji="0" lang="en-US" sz="2800" b="0" i="0" u="none" strike="noStrike" kern="1200" cap="none" spc="0" normalizeH="0" baseline="0" noProof="0">
                <a:ln>
                  <a:noFill/>
                </a:ln>
                <a:solidFill>
                  <a:prstClr val="black"/>
                </a:solidFill>
                <a:effectLst/>
                <a:uLnTx/>
                <a:uFillTx/>
                <a:latin typeface="Sassoon Primary"/>
                <a:ea typeface="+mn-ea"/>
                <a:cs typeface="+mn-cs"/>
              </a:rPr>
              <a:t> Zone</a:t>
            </a:r>
          </a:p>
        </p:txBody>
      </p:sp>
      <p:sp>
        <p:nvSpPr>
          <p:cNvPr id="10" name="TextBox 9">
            <a:extLst>
              <a:ext uri="{FF2B5EF4-FFF2-40B4-BE49-F238E27FC236}">
                <a16:creationId xmlns:a16="http://schemas.microsoft.com/office/drawing/2014/main" id="{B8476138-DC60-0B0A-8BBF-B98AF74E61F8}"/>
              </a:ext>
            </a:extLst>
          </p:cNvPr>
          <p:cNvSpPr txBox="1"/>
          <p:nvPr/>
        </p:nvSpPr>
        <p:spPr>
          <a:xfrm>
            <a:off x="7008017" y="43457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assoon Primary"/>
                <a:ea typeface="+mn-ea"/>
                <a:cs typeface="+mn-cs"/>
              </a:rPr>
              <a:t>Creative Zone</a:t>
            </a:r>
          </a:p>
        </p:txBody>
      </p:sp>
      <p:sp>
        <p:nvSpPr>
          <p:cNvPr id="3" name="TextBox 2">
            <a:extLst>
              <a:ext uri="{FF2B5EF4-FFF2-40B4-BE49-F238E27FC236}">
                <a16:creationId xmlns:a16="http://schemas.microsoft.com/office/drawing/2014/main" id="{EA511E12-E156-3626-BAB0-91AD1D66086B}"/>
              </a:ext>
            </a:extLst>
          </p:cNvPr>
          <p:cNvSpPr txBox="1"/>
          <p:nvPr/>
        </p:nvSpPr>
        <p:spPr>
          <a:xfrm>
            <a:off x="2553419" y="2137413"/>
            <a:ext cx="26968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Create a shopping list of vegetables you might buy to donate to a harvest festival.</a:t>
            </a:r>
          </a:p>
        </p:txBody>
      </p:sp>
      <p:pic>
        <p:nvPicPr>
          <p:cNvPr id="11" name="Picture 10">
            <a:extLst>
              <a:ext uri="{FF2B5EF4-FFF2-40B4-BE49-F238E27FC236}">
                <a16:creationId xmlns:a16="http://schemas.microsoft.com/office/drawing/2014/main" id="{92EEB556-F36E-9CF4-A27B-787710A4901D}"/>
              </a:ext>
            </a:extLst>
          </p:cNvPr>
          <p:cNvPicPr>
            <a:picLocks noChangeAspect="1"/>
          </p:cNvPicPr>
          <p:nvPr/>
        </p:nvPicPr>
        <p:blipFill>
          <a:blip r:embed="rId2"/>
          <a:stretch>
            <a:fillRect/>
          </a:stretch>
        </p:blipFill>
        <p:spPr>
          <a:xfrm>
            <a:off x="645827" y="2114281"/>
            <a:ext cx="1402177" cy="2017691"/>
          </a:xfrm>
          <a:prstGeom prst="rect">
            <a:avLst/>
          </a:prstGeom>
        </p:spPr>
      </p:pic>
      <p:pic>
        <p:nvPicPr>
          <p:cNvPr id="12" name="Picture 11" descr="A person with flowers on his head&#10;&#10;AI-generated content may be incorrect.">
            <a:extLst>
              <a:ext uri="{FF2B5EF4-FFF2-40B4-BE49-F238E27FC236}">
                <a16:creationId xmlns:a16="http://schemas.microsoft.com/office/drawing/2014/main" id="{4134860A-1B3D-EA0C-C7D5-79AF9C9972DB}"/>
              </a:ext>
            </a:extLst>
          </p:cNvPr>
          <p:cNvPicPr>
            <a:picLocks noChangeAspect="1"/>
          </p:cNvPicPr>
          <p:nvPr/>
        </p:nvPicPr>
        <p:blipFill>
          <a:blip r:embed="rId3"/>
          <a:stretch>
            <a:fillRect/>
          </a:stretch>
        </p:blipFill>
        <p:spPr>
          <a:xfrm>
            <a:off x="6036167" y="4871770"/>
            <a:ext cx="1632933" cy="1740123"/>
          </a:xfrm>
          <a:prstGeom prst="rect">
            <a:avLst/>
          </a:prstGeom>
        </p:spPr>
      </p:pic>
      <p:sp>
        <p:nvSpPr>
          <p:cNvPr id="13" name="TextBox 12">
            <a:extLst>
              <a:ext uri="{FF2B5EF4-FFF2-40B4-BE49-F238E27FC236}">
                <a16:creationId xmlns:a16="http://schemas.microsoft.com/office/drawing/2014/main" id="{6C05859B-00C3-3382-2136-66E1BFDE7636}"/>
              </a:ext>
            </a:extLst>
          </p:cNvPr>
          <p:cNvSpPr txBox="1"/>
          <p:nvPr/>
        </p:nvSpPr>
        <p:spPr>
          <a:xfrm>
            <a:off x="8018888" y="5035115"/>
            <a:ext cx="31272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Create a picture inspired by Guiseppe </a:t>
            </a:r>
            <a:r>
              <a:rPr lang="en-GB" dirty="0" err="1"/>
              <a:t>Archimboldo</a:t>
            </a:r>
            <a:r>
              <a:rPr lang="en-GB" dirty="0"/>
              <a:t>.</a:t>
            </a:r>
          </a:p>
        </p:txBody>
      </p:sp>
      <p:sp>
        <p:nvSpPr>
          <p:cNvPr id="14" name="TextBox 13">
            <a:extLst>
              <a:ext uri="{FF2B5EF4-FFF2-40B4-BE49-F238E27FC236}">
                <a16:creationId xmlns:a16="http://schemas.microsoft.com/office/drawing/2014/main" id="{276F5BDC-725D-162B-B53E-DB5B326B134F}"/>
              </a:ext>
            </a:extLst>
          </p:cNvPr>
          <p:cNvSpPr txBox="1"/>
          <p:nvPr/>
        </p:nvSpPr>
        <p:spPr>
          <a:xfrm>
            <a:off x="5591175" y="2408512"/>
            <a:ext cx="3296882" cy="1569660"/>
          </a:xfrm>
          <a:prstGeom prst="rect">
            <a:avLst/>
          </a:prstGeom>
          <a:noFill/>
        </p:spPr>
        <p:txBody>
          <a:bodyPr wrap="square" rtlCol="0">
            <a:spAutoFit/>
          </a:bodyPr>
          <a:lstStyle/>
          <a:p>
            <a:r>
              <a:rPr lang="en-GB" sz="2400" dirty="0"/>
              <a:t>Solve the addition and subtractions using the part, whole model. </a:t>
            </a:r>
          </a:p>
        </p:txBody>
      </p:sp>
      <p:pic>
        <p:nvPicPr>
          <p:cNvPr id="16" name="Picture 15">
            <a:extLst>
              <a:ext uri="{FF2B5EF4-FFF2-40B4-BE49-F238E27FC236}">
                <a16:creationId xmlns:a16="http://schemas.microsoft.com/office/drawing/2014/main" id="{BA556506-0EBE-9481-02C2-B8DCFA5707A4}"/>
              </a:ext>
            </a:extLst>
          </p:cNvPr>
          <p:cNvPicPr>
            <a:picLocks noChangeAspect="1"/>
          </p:cNvPicPr>
          <p:nvPr/>
        </p:nvPicPr>
        <p:blipFill>
          <a:blip r:embed="rId4"/>
          <a:stretch>
            <a:fillRect/>
          </a:stretch>
        </p:blipFill>
        <p:spPr>
          <a:xfrm>
            <a:off x="8844483" y="2526056"/>
            <a:ext cx="2701690" cy="1194139"/>
          </a:xfrm>
          <a:prstGeom prst="rect">
            <a:avLst/>
          </a:prstGeom>
        </p:spPr>
      </p:pic>
      <p:sp>
        <p:nvSpPr>
          <p:cNvPr id="17" name="TextBox 16">
            <a:extLst>
              <a:ext uri="{FF2B5EF4-FFF2-40B4-BE49-F238E27FC236}">
                <a16:creationId xmlns:a16="http://schemas.microsoft.com/office/drawing/2014/main" id="{D01EA305-2A58-38F6-E0E4-7F092482456A}"/>
              </a:ext>
            </a:extLst>
          </p:cNvPr>
          <p:cNvSpPr txBox="1"/>
          <p:nvPr/>
        </p:nvSpPr>
        <p:spPr>
          <a:xfrm>
            <a:off x="513921" y="5185114"/>
            <a:ext cx="3164173" cy="1477328"/>
          </a:xfrm>
          <a:prstGeom prst="rect">
            <a:avLst/>
          </a:prstGeom>
          <a:noFill/>
        </p:spPr>
        <p:txBody>
          <a:bodyPr wrap="square" rtlCol="0">
            <a:spAutoFit/>
          </a:bodyPr>
          <a:lstStyle/>
          <a:p>
            <a:r>
              <a:rPr lang="en-GB" dirty="0"/>
              <a:t>Find the United Kingdom on the globe.</a:t>
            </a:r>
          </a:p>
          <a:p>
            <a:r>
              <a:rPr lang="en-GB" dirty="0"/>
              <a:t>Are we a large country or a small one?</a:t>
            </a:r>
          </a:p>
          <a:p>
            <a:endParaRPr lang="en-GB" dirty="0"/>
          </a:p>
        </p:txBody>
      </p:sp>
      <p:pic>
        <p:nvPicPr>
          <p:cNvPr id="19" name="Picture 18">
            <a:extLst>
              <a:ext uri="{FF2B5EF4-FFF2-40B4-BE49-F238E27FC236}">
                <a16:creationId xmlns:a16="http://schemas.microsoft.com/office/drawing/2014/main" id="{F191845D-17C8-06FC-840D-99D7BDEBB554}"/>
              </a:ext>
            </a:extLst>
          </p:cNvPr>
          <p:cNvPicPr>
            <a:picLocks noChangeAspect="1"/>
          </p:cNvPicPr>
          <p:nvPr/>
        </p:nvPicPr>
        <p:blipFill>
          <a:blip r:embed="rId5"/>
          <a:stretch>
            <a:fillRect/>
          </a:stretch>
        </p:blipFill>
        <p:spPr>
          <a:xfrm>
            <a:off x="3777790" y="4708565"/>
            <a:ext cx="1533739" cy="1752845"/>
          </a:xfrm>
          <a:prstGeom prst="rect">
            <a:avLst/>
          </a:prstGeom>
        </p:spPr>
      </p:pic>
    </p:spTree>
    <p:extLst>
      <p:ext uri="{BB962C8B-B14F-4D97-AF65-F5344CB8AC3E}">
        <p14:creationId xmlns:p14="http://schemas.microsoft.com/office/powerpoint/2010/main" val="3941495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56358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D10B2-9FEF-C21E-BE47-D0F51AE587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925B8A-FC05-649B-CE17-AFF499D5F377}"/>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sp>
        <p:nvSpPr>
          <p:cNvPr id="2" name="TextBox 1">
            <a:extLst>
              <a:ext uri="{FF2B5EF4-FFF2-40B4-BE49-F238E27FC236}">
                <a16:creationId xmlns:a16="http://schemas.microsoft.com/office/drawing/2014/main" id="{B1A3ECD4-BB36-77C8-171D-44F037D51156}"/>
              </a:ext>
            </a:extLst>
          </p:cNvPr>
          <p:cNvSpPr txBox="1"/>
          <p:nvPr/>
        </p:nvSpPr>
        <p:spPr>
          <a:xfrm>
            <a:off x="286900" y="1204985"/>
            <a:ext cx="39735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Entry question:</a:t>
            </a:r>
          </a:p>
        </p:txBody>
      </p:sp>
      <p:pic>
        <p:nvPicPr>
          <p:cNvPr id="3" name="Picture 2" descr="A collage of a crocodile and a bird&#10;&#10;AI-generated content may be incorrect.">
            <a:extLst>
              <a:ext uri="{FF2B5EF4-FFF2-40B4-BE49-F238E27FC236}">
                <a16:creationId xmlns:a16="http://schemas.microsoft.com/office/drawing/2014/main" id="{B8881E2F-EFAC-E8C3-C04C-7731C3198DB3}"/>
              </a:ext>
            </a:extLst>
          </p:cNvPr>
          <p:cNvPicPr>
            <a:picLocks noChangeAspect="1"/>
          </p:cNvPicPr>
          <p:nvPr/>
        </p:nvPicPr>
        <p:blipFill>
          <a:blip r:embed="rId2"/>
          <a:stretch>
            <a:fillRect/>
          </a:stretch>
        </p:blipFill>
        <p:spPr>
          <a:xfrm>
            <a:off x="857250" y="2184713"/>
            <a:ext cx="10477500" cy="3905250"/>
          </a:xfrm>
          <a:prstGeom prst="rect">
            <a:avLst/>
          </a:prstGeom>
        </p:spPr>
      </p:pic>
      <p:sp>
        <p:nvSpPr>
          <p:cNvPr id="5" name="TextBox 4">
            <a:extLst>
              <a:ext uri="{FF2B5EF4-FFF2-40B4-BE49-F238E27FC236}">
                <a16:creationId xmlns:a16="http://schemas.microsoft.com/office/drawing/2014/main" id="{8C2F8E5C-8C16-7AC2-CA24-D1C9358A5DC5}"/>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2381381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3A04-681D-A61F-1DE8-F936734411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C2A6F6-61E2-283A-AE77-187D525DA188}"/>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sp>
        <p:nvSpPr>
          <p:cNvPr id="2" name="TextBox 1">
            <a:extLst>
              <a:ext uri="{FF2B5EF4-FFF2-40B4-BE49-F238E27FC236}">
                <a16:creationId xmlns:a16="http://schemas.microsoft.com/office/drawing/2014/main" id="{75D4167A-6294-174F-A4BA-C3F26AF93A8F}"/>
              </a:ext>
            </a:extLst>
          </p:cNvPr>
          <p:cNvSpPr txBox="1"/>
          <p:nvPr/>
        </p:nvSpPr>
        <p:spPr>
          <a:xfrm>
            <a:off x="233239" y="1204985"/>
            <a:ext cx="107349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t>3 in 3 : Match the animal to its group.</a:t>
            </a:r>
          </a:p>
        </p:txBody>
      </p:sp>
      <p:sp>
        <p:nvSpPr>
          <p:cNvPr id="5" name="TextBox 4">
            <a:extLst>
              <a:ext uri="{FF2B5EF4-FFF2-40B4-BE49-F238E27FC236}">
                <a16:creationId xmlns:a16="http://schemas.microsoft.com/office/drawing/2014/main" id="{CA8BAE1E-90E5-9B58-7363-3CAD647E6644}"/>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
        <p:nvSpPr>
          <p:cNvPr id="3" name="TextBox 2">
            <a:extLst>
              <a:ext uri="{FF2B5EF4-FFF2-40B4-BE49-F238E27FC236}">
                <a16:creationId xmlns:a16="http://schemas.microsoft.com/office/drawing/2014/main" id="{AE4FC9D0-E675-5BFA-6B18-71E0B309E928}"/>
              </a:ext>
            </a:extLst>
          </p:cNvPr>
          <p:cNvSpPr txBox="1"/>
          <p:nvPr/>
        </p:nvSpPr>
        <p:spPr>
          <a:xfrm>
            <a:off x="257238" y="6010579"/>
            <a:ext cx="109355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FF0000"/>
                </a:solidFill>
              </a:rPr>
              <a:t>Challenge: Explain how you know that it belongs in that group. </a:t>
            </a:r>
          </a:p>
        </p:txBody>
      </p:sp>
      <p:pic>
        <p:nvPicPr>
          <p:cNvPr id="6" name="Picture 5" descr="A cheetah standing in the grass&#10;&#10;AI-generated content may be incorrect.">
            <a:extLst>
              <a:ext uri="{FF2B5EF4-FFF2-40B4-BE49-F238E27FC236}">
                <a16:creationId xmlns:a16="http://schemas.microsoft.com/office/drawing/2014/main" id="{1F9CD500-B45C-E2F7-45DC-5FDC4BA8C0C4}"/>
              </a:ext>
            </a:extLst>
          </p:cNvPr>
          <p:cNvPicPr>
            <a:picLocks noChangeAspect="1"/>
          </p:cNvPicPr>
          <p:nvPr/>
        </p:nvPicPr>
        <p:blipFill>
          <a:blip r:embed="rId2"/>
          <a:stretch>
            <a:fillRect/>
          </a:stretch>
        </p:blipFill>
        <p:spPr>
          <a:xfrm>
            <a:off x="3709317" y="1992134"/>
            <a:ext cx="2959591" cy="2068802"/>
          </a:xfrm>
          <a:prstGeom prst="rect">
            <a:avLst/>
          </a:prstGeom>
        </p:spPr>
      </p:pic>
      <p:pic>
        <p:nvPicPr>
          <p:cNvPr id="7" name="Picture 6" descr="A large ostrich walking in a field&#10;&#10;AI-generated content may be incorrect.">
            <a:extLst>
              <a:ext uri="{FF2B5EF4-FFF2-40B4-BE49-F238E27FC236}">
                <a16:creationId xmlns:a16="http://schemas.microsoft.com/office/drawing/2014/main" id="{625CCEC0-7B1E-DDA6-1EF1-DECC17E488E2}"/>
              </a:ext>
            </a:extLst>
          </p:cNvPr>
          <p:cNvPicPr>
            <a:picLocks noChangeAspect="1"/>
          </p:cNvPicPr>
          <p:nvPr/>
        </p:nvPicPr>
        <p:blipFill>
          <a:blip r:embed="rId3"/>
          <a:stretch>
            <a:fillRect/>
          </a:stretch>
        </p:blipFill>
        <p:spPr>
          <a:xfrm>
            <a:off x="7850277" y="1995823"/>
            <a:ext cx="1954234" cy="2061424"/>
          </a:xfrm>
          <a:prstGeom prst="rect">
            <a:avLst/>
          </a:prstGeom>
        </p:spPr>
      </p:pic>
      <p:pic>
        <p:nvPicPr>
          <p:cNvPr id="8" name="Picture 7" descr="A person holding a chameleon&#10;&#10;AI-generated content may be incorrect.">
            <a:extLst>
              <a:ext uri="{FF2B5EF4-FFF2-40B4-BE49-F238E27FC236}">
                <a16:creationId xmlns:a16="http://schemas.microsoft.com/office/drawing/2014/main" id="{2B898291-D5ED-80E1-B443-A44EEF08B67D}"/>
              </a:ext>
            </a:extLst>
          </p:cNvPr>
          <p:cNvPicPr>
            <a:picLocks noChangeAspect="1"/>
          </p:cNvPicPr>
          <p:nvPr/>
        </p:nvPicPr>
        <p:blipFill>
          <a:blip r:embed="rId4"/>
          <a:stretch>
            <a:fillRect/>
          </a:stretch>
        </p:blipFill>
        <p:spPr>
          <a:xfrm>
            <a:off x="253553" y="1988847"/>
            <a:ext cx="2605288" cy="2064644"/>
          </a:xfrm>
          <a:prstGeom prst="rect">
            <a:avLst/>
          </a:prstGeom>
        </p:spPr>
      </p:pic>
      <p:sp>
        <p:nvSpPr>
          <p:cNvPr id="9" name="TextBox 8">
            <a:extLst>
              <a:ext uri="{FF2B5EF4-FFF2-40B4-BE49-F238E27FC236}">
                <a16:creationId xmlns:a16="http://schemas.microsoft.com/office/drawing/2014/main" id="{0936938C-93E8-ED2B-3A87-53435BFAA3CC}"/>
              </a:ext>
            </a:extLst>
          </p:cNvPr>
          <p:cNvSpPr txBox="1"/>
          <p:nvPr/>
        </p:nvSpPr>
        <p:spPr>
          <a:xfrm>
            <a:off x="791429" y="4737692"/>
            <a:ext cx="26394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dirty="0"/>
              <a:t>bird</a:t>
            </a:r>
          </a:p>
        </p:txBody>
      </p:sp>
      <p:sp>
        <p:nvSpPr>
          <p:cNvPr id="11" name="TextBox 10">
            <a:extLst>
              <a:ext uri="{FF2B5EF4-FFF2-40B4-BE49-F238E27FC236}">
                <a16:creationId xmlns:a16="http://schemas.microsoft.com/office/drawing/2014/main" id="{29851EE9-15F9-D903-BE00-483CD7D2E2DC}"/>
              </a:ext>
            </a:extLst>
          </p:cNvPr>
          <p:cNvSpPr txBox="1"/>
          <p:nvPr/>
        </p:nvSpPr>
        <p:spPr>
          <a:xfrm>
            <a:off x="4279457" y="4737692"/>
            <a:ext cx="26394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dirty="0"/>
              <a:t>reptile</a:t>
            </a:r>
          </a:p>
        </p:txBody>
      </p:sp>
      <p:sp>
        <p:nvSpPr>
          <p:cNvPr id="12" name="TextBox 11">
            <a:extLst>
              <a:ext uri="{FF2B5EF4-FFF2-40B4-BE49-F238E27FC236}">
                <a16:creationId xmlns:a16="http://schemas.microsoft.com/office/drawing/2014/main" id="{3BDD3F5A-F4DF-CCEB-C122-E898D317D173}"/>
              </a:ext>
            </a:extLst>
          </p:cNvPr>
          <p:cNvSpPr txBox="1"/>
          <p:nvPr/>
        </p:nvSpPr>
        <p:spPr>
          <a:xfrm>
            <a:off x="8325569" y="4737692"/>
            <a:ext cx="26394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dirty="0"/>
              <a:t>mammal</a:t>
            </a:r>
          </a:p>
        </p:txBody>
      </p:sp>
    </p:spTree>
    <p:extLst>
      <p:ext uri="{BB962C8B-B14F-4D97-AF65-F5344CB8AC3E}">
        <p14:creationId xmlns:p14="http://schemas.microsoft.com/office/powerpoint/2010/main" val="1948064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9E64A-0C22-B866-2502-B9385B1A4C9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4B9A2A3-1667-24E5-4498-9259D505D5BC}"/>
              </a:ext>
            </a:extLst>
          </p:cNvPr>
          <p:cNvSpPr/>
          <p:nvPr/>
        </p:nvSpPr>
        <p:spPr>
          <a:xfrm>
            <a:off x="5769337" y="1893548"/>
            <a:ext cx="3901855" cy="2912046"/>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D292655-2C09-4BD7-BBA5-F20815EE04FF}"/>
              </a:ext>
            </a:extLst>
          </p:cNvPr>
          <p:cNvSpPr/>
          <p:nvPr/>
        </p:nvSpPr>
        <p:spPr>
          <a:xfrm>
            <a:off x="1004154" y="1893548"/>
            <a:ext cx="3901855" cy="29120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D4AAAB2-E8B4-1D98-236B-07C34D35E49D}"/>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sp>
        <p:nvSpPr>
          <p:cNvPr id="2" name="TextBox 1">
            <a:extLst>
              <a:ext uri="{FF2B5EF4-FFF2-40B4-BE49-F238E27FC236}">
                <a16:creationId xmlns:a16="http://schemas.microsoft.com/office/drawing/2014/main" id="{BFB394A9-F1A0-E6D3-03D2-98FFD01B751B}"/>
              </a:ext>
            </a:extLst>
          </p:cNvPr>
          <p:cNvSpPr txBox="1"/>
          <p:nvPr/>
        </p:nvSpPr>
        <p:spPr>
          <a:xfrm>
            <a:off x="286900" y="1204985"/>
            <a:ext cx="39735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0070C0"/>
                </a:solidFill>
              </a:rPr>
              <a:t>Blue</a:t>
            </a:r>
            <a:r>
              <a:rPr lang="en-GB" sz="2400" b="1" dirty="0"/>
              <a:t>/</a:t>
            </a:r>
            <a:r>
              <a:rPr lang="en-GB" sz="2400" b="1" dirty="0">
                <a:solidFill>
                  <a:schemeClr val="accent6"/>
                </a:solidFill>
              </a:rPr>
              <a:t> Green</a:t>
            </a:r>
            <a:r>
              <a:rPr lang="en-GB" sz="2400" b="1" dirty="0"/>
              <a:t>:</a:t>
            </a:r>
          </a:p>
        </p:txBody>
      </p:sp>
      <p:sp>
        <p:nvSpPr>
          <p:cNvPr id="5" name="TextBox 4">
            <a:extLst>
              <a:ext uri="{FF2B5EF4-FFF2-40B4-BE49-F238E27FC236}">
                <a16:creationId xmlns:a16="http://schemas.microsoft.com/office/drawing/2014/main" id="{C424ADFF-2E85-0F8E-A16F-0008D000EE97}"/>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pic>
        <p:nvPicPr>
          <p:cNvPr id="3" name="Picture 2" descr="A close up of a reptile skin&#10;&#10;AI-generated content may be incorrect.">
            <a:extLst>
              <a:ext uri="{FF2B5EF4-FFF2-40B4-BE49-F238E27FC236}">
                <a16:creationId xmlns:a16="http://schemas.microsoft.com/office/drawing/2014/main" id="{B6328147-732D-1057-AA81-5B9AC69F2492}"/>
              </a:ext>
            </a:extLst>
          </p:cNvPr>
          <p:cNvPicPr>
            <a:picLocks noChangeAspect="1"/>
          </p:cNvPicPr>
          <p:nvPr/>
        </p:nvPicPr>
        <p:blipFill>
          <a:blip r:embed="rId2"/>
          <a:stretch>
            <a:fillRect/>
          </a:stretch>
        </p:blipFill>
        <p:spPr>
          <a:xfrm>
            <a:off x="6093854" y="2132593"/>
            <a:ext cx="2912771" cy="2034727"/>
          </a:xfrm>
          <a:prstGeom prst="rect">
            <a:avLst/>
          </a:prstGeom>
        </p:spPr>
      </p:pic>
      <p:pic>
        <p:nvPicPr>
          <p:cNvPr id="6" name="Picture 5" descr="A close-up of a sheep&#10;&#10;AI-generated content may be incorrect.">
            <a:extLst>
              <a:ext uri="{FF2B5EF4-FFF2-40B4-BE49-F238E27FC236}">
                <a16:creationId xmlns:a16="http://schemas.microsoft.com/office/drawing/2014/main" id="{E902C640-8B5C-DC7A-AF15-C143C1A593E6}"/>
              </a:ext>
            </a:extLst>
          </p:cNvPr>
          <p:cNvPicPr>
            <a:picLocks noChangeAspect="1"/>
          </p:cNvPicPr>
          <p:nvPr/>
        </p:nvPicPr>
        <p:blipFill>
          <a:blip r:embed="rId3"/>
          <a:stretch>
            <a:fillRect/>
          </a:stretch>
        </p:blipFill>
        <p:spPr>
          <a:xfrm>
            <a:off x="1337056" y="2127831"/>
            <a:ext cx="2928199" cy="2022788"/>
          </a:xfrm>
          <a:prstGeom prst="rect">
            <a:avLst/>
          </a:prstGeom>
        </p:spPr>
      </p:pic>
      <p:sp>
        <p:nvSpPr>
          <p:cNvPr id="10" name="TextBox 9">
            <a:extLst>
              <a:ext uri="{FF2B5EF4-FFF2-40B4-BE49-F238E27FC236}">
                <a16:creationId xmlns:a16="http://schemas.microsoft.com/office/drawing/2014/main" id="{ABB3C1F9-5869-AAF8-D526-57D5EA23FD5F}"/>
              </a:ext>
            </a:extLst>
          </p:cNvPr>
          <p:cNvSpPr txBox="1"/>
          <p:nvPr/>
        </p:nvSpPr>
        <p:spPr>
          <a:xfrm>
            <a:off x="10055886" y="1434505"/>
            <a:ext cx="200830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chemeClr val="accent2"/>
                </a:solidFill>
              </a:rPr>
              <a:t>scales</a:t>
            </a:r>
          </a:p>
          <a:p>
            <a:endParaRPr lang="en-GB" sz="2400" dirty="0">
              <a:solidFill>
                <a:schemeClr val="accent2"/>
              </a:solidFill>
            </a:endParaRPr>
          </a:p>
          <a:p>
            <a:r>
              <a:rPr lang="en-GB" sz="2400" dirty="0">
                <a:solidFill>
                  <a:schemeClr val="accent2"/>
                </a:solidFill>
              </a:rPr>
              <a:t>fur</a:t>
            </a:r>
          </a:p>
          <a:p>
            <a:pPr algn="l"/>
            <a:endParaRPr lang="en-GB" sz="2400" dirty="0">
              <a:solidFill>
                <a:schemeClr val="accent2"/>
              </a:solidFill>
            </a:endParaRPr>
          </a:p>
          <a:p>
            <a:r>
              <a:rPr lang="en-GB" sz="2400" dirty="0">
                <a:solidFill>
                  <a:schemeClr val="accent2"/>
                </a:solidFill>
              </a:rPr>
              <a:t>feathers</a:t>
            </a:r>
          </a:p>
          <a:p>
            <a:endParaRPr lang="en-GB" sz="2400" dirty="0">
              <a:solidFill>
                <a:schemeClr val="accent2"/>
              </a:solidFill>
            </a:endParaRPr>
          </a:p>
          <a:p>
            <a:r>
              <a:rPr lang="en-GB" sz="2400" dirty="0">
                <a:solidFill>
                  <a:schemeClr val="accent2"/>
                </a:solidFill>
              </a:rPr>
              <a:t>mammal </a:t>
            </a:r>
          </a:p>
          <a:p>
            <a:endParaRPr lang="en-GB" sz="2400" dirty="0">
              <a:solidFill>
                <a:schemeClr val="accent2"/>
              </a:solidFill>
            </a:endParaRPr>
          </a:p>
          <a:p>
            <a:r>
              <a:rPr lang="en-GB" sz="2400" dirty="0">
                <a:solidFill>
                  <a:schemeClr val="accent2"/>
                </a:solidFill>
              </a:rPr>
              <a:t>reptile</a:t>
            </a:r>
          </a:p>
          <a:p>
            <a:endParaRPr lang="en-GB" sz="2400" dirty="0">
              <a:solidFill>
                <a:schemeClr val="accent2"/>
              </a:solidFill>
            </a:endParaRPr>
          </a:p>
          <a:p>
            <a:r>
              <a:rPr lang="en-GB" sz="2400" dirty="0">
                <a:solidFill>
                  <a:schemeClr val="accent2"/>
                </a:solidFill>
              </a:rPr>
              <a:t>bird</a:t>
            </a:r>
          </a:p>
          <a:p>
            <a:endParaRPr lang="en-GB" dirty="0"/>
          </a:p>
          <a:p>
            <a:endParaRPr lang="en-GB" dirty="0"/>
          </a:p>
        </p:txBody>
      </p:sp>
      <p:sp>
        <p:nvSpPr>
          <p:cNvPr id="11" name="TextBox 10">
            <a:extLst>
              <a:ext uri="{FF2B5EF4-FFF2-40B4-BE49-F238E27FC236}">
                <a16:creationId xmlns:a16="http://schemas.microsoft.com/office/drawing/2014/main" id="{4E3B9BE8-AC20-65A6-AD3F-C6131765F263}"/>
              </a:ext>
            </a:extLst>
          </p:cNvPr>
          <p:cNvSpPr txBox="1"/>
          <p:nvPr/>
        </p:nvSpPr>
        <p:spPr>
          <a:xfrm>
            <a:off x="148330" y="5092495"/>
            <a:ext cx="88315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accent2"/>
                </a:solidFill>
              </a:rPr>
              <a:t>This type of animal is a …................. I know this because........</a:t>
            </a:r>
          </a:p>
        </p:txBody>
      </p:sp>
      <p:pic>
        <p:nvPicPr>
          <p:cNvPr id="12" name="Picture 11" descr="A number on a colorful background&#10;&#10;AI-generated content may be incorrect.">
            <a:extLst>
              <a:ext uri="{FF2B5EF4-FFF2-40B4-BE49-F238E27FC236}">
                <a16:creationId xmlns:a16="http://schemas.microsoft.com/office/drawing/2014/main" id="{AC09F6C8-1ED8-ED88-7CDA-0F7B2C342F3B}"/>
              </a:ext>
            </a:extLst>
          </p:cNvPr>
          <p:cNvPicPr>
            <a:picLocks noChangeAspect="1"/>
          </p:cNvPicPr>
          <p:nvPr/>
        </p:nvPicPr>
        <p:blipFill>
          <a:blip r:embed="rId4"/>
          <a:stretch>
            <a:fillRect/>
          </a:stretch>
        </p:blipFill>
        <p:spPr>
          <a:xfrm>
            <a:off x="9515409" y="5485729"/>
            <a:ext cx="2219325" cy="1123950"/>
          </a:xfrm>
          <a:prstGeom prst="rect">
            <a:avLst/>
          </a:prstGeom>
        </p:spPr>
      </p:pic>
    </p:spTree>
    <p:extLst>
      <p:ext uri="{BB962C8B-B14F-4D97-AF65-F5344CB8AC3E}">
        <p14:creationId xmlns:p14="http://schemas.microsoft.com/office/powerpoint/2010/main" val="1558934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2DD191-44C0-A6EC-6A00-D1F52E27D32A}"/>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5" name="Picture 4" descr="A white and green background with black text&#10;&#10;AI-generated content may be incorrect.">
            <a:extLst>
              <a:ext uri="{FF2B5EF4-FFF2-40B4-BE49-F238E27FC236}">
                <a16:creationId xmlns:a16="http://schemas.microsoft.com/office/drawing/2014/main" id="{9152738C-A9A8-258C-51E1-5F6F980AEEB9}"/>
              </a:ext>
            </a:extLst>
          </p:cNvPr>
          <p:cNvPicPr>
            <a:picLocks noChangeAspect="1"/>
          </p:cNvPicPr>
          <p:nvPr/>
        </p:nvPicPr>
        <p:blipFill>
          <a:blip r:embed="rId2"/>
          <a:stretch>
            <a:fillRect/>
          </a:stretch>
        </p:blipFill>
        <p:spPr>
          <a:xfrm>
            <a:off x="1859756" y="1000125"/>
            <a:ext cx="8043863" cy="5631657"/>
          </a:xfrm>
          <a:prstGeom prst="rect">
            <a:avLst/>
          </a:prstGeom>
        </p:spPr>
      </p:pic>
      <p:sp>
        <p:nvSpPr>
          <p:cNvPr id="3" name="TextBox 2">
            <a:extLst>
              <a:ext uri="{FF2B5EF4-FFF2-40B4-BE49-F238E27FC236}">
                <a16:creationId xmlns:a16="http://schemas.microsoft.com/office/drawing/2014/main" id="{B4A2C594-BFE7-E652-64F2-A323589BCCD8}"/>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851892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1409-5A67-5C05-AEC6-DFDAC1A2C6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7D82A9-F6B9-9AA5-BD28-34EB085E2632}"/>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group of birds on a branch&#10;&#10;AI-generated content may be incorrect.">
            <a:extLst>
              <a:ext uri="{FF2B5EF4-FFF2-40B4-BE49-F238E27FC236}">
                <a16:creationId xmlns:a16="http://schemas.microsoft.com/office/drawing/2014/main" id="{50296A93-D05D-7247-0EFE-D14AB5916C6B}"/>
              </a:ext>
            </a:extLst>
          </p:cNvPr>
          <p:cNvPicPr>
            <a:picLocks noChangeAspect="1"/>
          </p:cNvPicPr>
          <p:nvPr/>
        </p:nvPicPr>
        <p:blipFill>
          <a:blip r:embed="rId2"/>
          <a:stretch>
            <a:fillRect/>
          </a:stretch>
        </p:blipFill>
        <p:spPr>
          <a:xfrm>
            <a:off x="738188" y="1118415"/>
            <a:ext cx="9977438" cy="5228387"/>
          </a:xfrm>
          <a:prstGeom prst="rect">
            <a:avLst/>
          </a:prstGeom>
        </p:spPr>
      </p:pic>
      <p:sp>
        <p:nvSpPr>
          <p:cNvPr id="5" name="TextBox 4">
            <a:extLst>
              <a:ext uri="{FF2B5EF4-FFF2-40B4-BE49-F238E27FC236}">
                <a16:creationId xmlns:a16="http://schemas.microsoft.com/office/drawing/2014/main" id="{52F4EB8A-B46C-595E-4DFE-02E3ACB1A6BD}"/>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767846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98211-5D22-FA92-6DC6-3E4224DC444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FADA27-AE2B-E621-2718-B5A626B0765B}"/>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group of fish swimming in water&#10;&#10;AI-generated content may be incorrect.">
            <a:extLst>
              <a:ext uri="{FF2B5EF4-FFF2-40B4-BE49-F238E27FC236}">
                <a16:creationId xmlns:a16="http://schemas.microsoft.com/office/drawing/2014/main" id="{697E2AC6-D177-D1E4-83A4-FB4BC1A7F206}"/>
              </a:ext>
            </a:extLst>
          </p:cNvPr>
          <p:cNvPicPr>
            <a:picLocks noChangeAspect="1"/>
          </p:cNvPicPr>
          <p:nvPr/>
        </p:nvPicPr>
        <p:blipFill>
          <a:blip r:embed="rId2"/>
          <a:stretch>
            <a:fillRect/>
          </a:stretch>
        </p:blipFill>
        <p:spPr>
          <a:xfrm>
            <a:off x="845344" y="881450"/>
            <a:ext cx="10501313" cy="5928535"/>
          </a:xfrm>
          <a:prstGeom prst="rect">
            <a:avLst/>
          </a:prstGeom>
        </p:spPr>
      </p:pic>
      <p:sp>
        <p:nvSpPr>
          <p:cNvPr id="5" name="TextBox 4">
            <a:extLst>
              <a:ext uri="{FF2B5EF4-FFF2-40B4-BE49-F238E27FC236}">
                <a16:creationId xmlns:a16="http://schemas.microsoft.com/office/drawing/2014/main" id="{09E98C22-817F-2B3F-5B6A-D5A103678FB5}"/>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755668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E7AF2-9AA4-E5BB-9193-E7F69E169B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2C84BF-54C5-E388-D362-F31367F078DF}"/>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fish swimming in the water&#10;&#10;AI-generated content may be incorrect.">
            <a:extLst>
              <a:ext uri="{FF2B5EF4-FFF2-40B4-BE49-F238E27FC236}">
                <a16:creationId xmlns:a16="http://schemas.microsoft.com/office/drawing/2014/main" id="{A6C2FACA-7AA6-A3D0-C144-1F1E01B1AC36}"/>
              </a:ext>
            </a:extLst>
          </p:cNvPr>
          <p:cNvPicPr>
            <a:picLocks noChangeAspect="1"/>
          </p:cNvPicPr>
          <p:nvPr/>
        </p:nvPicPr>
        <p:blipFill>
          <a:blip r:embed="rId2"/>
          <a:stretch>
            <a:fillRect/>
          </a:stretch>
        </p:blipFill>
        <p:spPr>
          <a:xfrm>
            <a:off x="869156" y="1048580"/>
            <a:ext cx="10060782" cy="5582370"/>
          </a:xfrm>
          <a:prstGeom prst="rect">
            <a:avLst/>
          </a:prstGeom>
        </p:spPr>
      </p:pic>
      <p:sp>
        <p:nvSpPr>
          <p:cNvPr id="5" name="TextBox 4">
            <a:extLst>
              <a:ext uri="{FF2B5EF4-FFF2-40B4-BE49-F238E27FC236}">
                <a16:creationId xmlns:a16="http://schemas.microsoft.com/office/drawing/2014/main" id="{70F27A65-147C-1D99-8E0C-CDD0E0F13469}"/>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728291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2" name="TextBox 1">
            <a:extLst>
              <a:ext uri="{FF2B5EF4-FFF2-40B4-BE49-F238E27FC236}">
                <a16:creationId xmlns:a16="http://schemas.microsoft.com/office/drawing/2014/main" id="{B8DDF29D-4161-7B98-FB8A-C7A7165C0214}"/>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day</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2ED6519-F92D-8B36-FFF4-43F239A76106}"/>
                  </a:ext>
                </a:extLst>
              </p14:cNvPr>
              <p14:cNvContentPartPr/>
              <p14:nvPr/>
            </p14:nvContentPartPr>
            <p14:xfrm>
              <a:off x="2332080" y="4551840"/>
              <a:ext cx="255960" cy="30600"/>
            </p14:xfrm>
          </p:contentPart>
        </mc:Choice>
        <mc:Fallback xmlns="">
          <p:pic>
            <p:nvPicPr>
              <p:cNvPr id="3" name="Ink 2">
                <a:extLst>
                  <a:ext uri="{FF2B5EF4-FFF2-40B4-BE49-F238E27FC236}">
                    <a16:creationId xmlns:a16="http://schemas.microsoft.com/office/drawing/2014/main" id="{82ED6519-F92D-8B36-FFF4-43F239A76106}"/>
                  </a:ext>
                </a:extLst>
              </p:cNvPr>
              <p:cNvPicPr/>
              <p:nvPr/>
            </p:nvPicPr>
            <p:blipFill>
              <a:blip r:embed="rId6"/>
              <a:stretch>
                <a:fillRect/>
              </a:stretch>
            </p:blipFill>
            <p:spPr>
              <a:xfrm>
                <a:off x="2322720" y="4542480"/>
                <a:ext cx="274680" cy="49320"/>
              </a:xfrm>
              <a:prstGeom prst="rect">
                <a:avLst/>
              </a:prstGeom>
            </p:spPr>
          </p:pic>
        </mc:Fallback>
      </mc:AlternateContent>
    </p:spTree>
    <p:extLst>
      <p:ext uri="{BB962C8B-B14F-4D97-AF65-F5344CB8AC3E}">
        <p14:creationId xmlns:p14="http://schemas.microsoft.com/office/powerpoint/2010/main" val="1045957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D9305-68D9-F35F-1E5C-6CF78D786C0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2E3F70-886D-9D24-B8E6-F8C340085D16}"/>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group of people watching a whale shark in a tank&#10;&#10;AI-generated content may be incorrect.">
            <a:extLst>
              <a:ext uri="{FF2B5EF4-FFF2-40B4-BE49-F238E27FC236}">
                <a16:creationId xmlns:a16="http://schemas.microsoft.com/office/drawing/2014/main" id="{ED2EA8FC-8210-597B-BA32-98D74167FCB9}"/>
              </a:ext>
            </a:extLst>
          </p:cNvPr>
          <p:cNvPicPr>
            <a:picLocks noChangeAspect="1"/>
          </p:cNvPicPr>
          <p:nvPr/>
        </p:nvPicPr>
        <p:blipFill>
          <a:blip r:embed="rId2"/>
          <a:stretch>
            <a:fillRect/>
          </a:stretch>
        </p:blipFill>
        <p:spPr>
          <a:xfrm>
            <a:off x="1059656" y="888610"/>
            <a:ext cx="10489407" cy="5616560"/>
          </a:xfrm>
          <a:prstGeom prst="rect">
            <a:avLst/>
          </a:prstGeom>
        </p:spPr>
      </p:pic>
      <p:sp>
        <p:nvSpPr>
          <p:cNvPr id="5" name="TextBox 4">
            <a:extLst>
              <a:ext uri="{FF2B5EF4-FFF2-40B4-BE49-F238E27FC236}">
                <a16:creationId xmlns:a16="http://schemas.microsoft.com/office/drawing/2014/main" id="{34A7485C-553F-ED39-7D95-EAF5815F9DE1}"/>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8566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77802-FB28-306E-4620-39B1998F98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B9FBBA-A685-477F-8D73-5A7C2F138185}"/>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fish jumping out of water&#10;&#10;AI-generated content may be incorrect.">
            <a:extLst>
              <a:ext uri="{FF2B5EF4-FFF2-40B4-BE49-F238E27FC236}">
                <a16:creationId xmlns:a16="http://schemas.microsoft.com/office/drawing/2014/main" id="{59446FFB-03A6-D344-5402-7A5CD8EEB677}"/>
              </a:ext>
            </a:extLst>
          </p:cNvPr>
          <p:cNvPicPr>
            <a:picLocks noChangeAspect="1"/>
          </p:cNvPicPr>
          <p:nvPr/>
        </p:nvPicPr>
        <p:blipFill>
          <a:blip r:embed="rId2"/>
          <a:stretch>
            <a:fillRect/>
          </a:stretch>
        </p:blipFill>
        <p:spPr>
          <a:xfrm>
            <a:off x="1476375" y="1000194"/>
            <a:ext cx="9834563" cy="5452922"/>
          </a:xfrm>
          <a:prstGeom prst="rect">
            <a:avLst/>
          </a:prstGeom>
        </p:spPr>
      </p:pic>
      <p:sp>
        <p:nvSpPr>
          <p:cNvPr id="5" name="TextBox 4">
            <a:extLst>
              <a:ext uri="{FF2B5EF4-FFF2-40B4-BE49-F238E27FC236}">
                <a16:creationId xmlns:a16="http://schemas.microsoft.com/office/drawing/2014/main" id="{347A6AFE-9623-BC2F-A1E2-5CACCD0AB792}"/>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1658300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12312-65F4-F82D-BC84-6096FC73B81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555664-9AFC-6B67-19E9-A6BC2E8984D6}"/>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blue fish with yellow fish&#10;&#10;AI-generated content may be incorrect.">
            <a:extLst>
              <a:ext uri="{FF2B5EF4-FFF2-40B4-BE49-F238E27FC236}">
                <a16:creationId xmlns:a16="http://schemas.microsoft.com/office/drawing/2014/main" id="{994A2577-DFDD-E6B7-8983-BE3D3A1491BC}"/>
              </a:ext>
            </a:extLst>
          </p:cNvPr>
          <p:cNvPicPr>
            <a:picLocks noChangeAspect="1"/>
          </p:cNvPicPr>
          <p:nvPr/>
        </p:nvPicPr>
        <p:blipFill>
          <a:blip r:embed="rId2"/>
          <a:stretch>
            <a:fillRect/>
          </a:stretch>
        </p:blipFill>
        <p:spPr>
          <a:xfrm>
            <a:off x="869156" y="886583"/>
            <a:ext cx="10453688" cy="5668238"/>
          </a:xfrm>
          <a:prstGeom prst="rect">
            <a:avLst/>
          </a:prstGeom>
        </p:spPr>
      </p:pic>
      <p:sp>
        <p:nvSpPr>
          <p:cNvPr id="5" name="TextBox 4">
            <a:extLst>
              <a:ext uri="{FF2B5EF4-FFF2-40B4-BE49-F238E27FC236}">
                <a16:creationId xmlns:a16="http://schemas.microsoft.com/office/drawing/2014/main" id="{63844854-F385-55DA-1526-723BDF0C2D1F}"/>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985523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92B01-59CC-4134-948B-1B628FC1FAC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B2C664-9B5D-60D2-04E8-808A0E7AA791}"/>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collage of fish and stingrays&#10;&#10;AI-generated content may be incorrect.">
            <a:extLst>
              <a:ext uri="{FF2B5EF4-FFF2-40B4-BE49-F238E27FC236}">
                <a16:creationId xmlns:a16="http://schemas.microsoft.com/office/drawing/2014/main" id="{A9CD5344-2990-9CBF-FDF6-EE696A367533}"/>
              </a:ext>
            </a:extLst>
          </p:cNvPr>
          <p:cNvPicPr>
            <a:picLocks noChangeAspect="1"/>
          </p:cNvPicPr>
          <p:nvPr/>
        </p:nvPicPr>
        <p:blipFill>
          <a:blip r:embed="rId2"/>
          <a:stretch>
            <a:fillRect/>
          </a:stretch>
        </p:blipFill>
        <p:spPr>
          <a:xfrm>
            <a:off x="785812" y="882124"/>
            <a:ext cx="10882313" cy="5867657"/>
          </a:xfrm>
          <a:prstGeom prst="rect">
            <a:avLst/>
          </a:prstGeom>
        </p:spPr>
      </p:pic>
      <p:sp>
        <p:nvSpPr>
          <p:cNvPr id="5" name="TextBox 4">
            <a:extLst>
              <a:ext uri="{FF2B5EF4-FFF2-40B4-BE49-F238E27FC236}">
                <a16:creationId xmlns:a16="http://schemas.microsoft.com/office/drawing/2014/main" id="{E20B7322-8E6E-29D3-C8B6-E32738BA8C9C}"/>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267826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80466-ECA8-55EF-2B90-431DB26C2D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9456F0-9DB6-9EA8-1F41-08AD908469F1}"/>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cartoon of two people&#10;&#10;AI-generated content may be incorrect.">
            <a:extLst>
              <a:ext uri="{FF2B5EF4-FFF2-40B4-BE49-F238E27FC236}">
                <a16:creationId xmlns:a16="http://schemas.microsoft.com/office/drawing/2014/main" id="{CE844812-0C1E-054C-5C80-8D3AB5916AD1}"/>
              </a:ext>
            </a:extLst>
          </p:cNvPr>
          <p:cNvPicPr>
            <a:picLocks noChangeAspect="1"/>
          </p:cNvPicPr>
          <p:nvPr/>
        </p:nvPicPr>
        <p:blipFill>
          <a:blip r:embed="rId2"/>
          <a:stretch>
            <a:fillRect/>
          </a:stretch>
        </p:blipFill>
        <p:spPr>
          <a:xfrm>
            <a:off x="1131094" y="995905"/>
            <a:ext cx="9917907" cy="5532940"/>
          </a:xfrm>
          <a:prstGeom prst="rect">
            <a:avLst/>
          </a:prstGeom>
        </p:spPr>
      </p:pic>
      <p:sp>
        <p:nvSpPr>
          <p:cNvPr id="5" name="TextBox 4">
            <a:extLst>
              <a:ext uri="{FF2B5EF4-FFF2-40B4-BE49-F238E27FC236}">
                <a16:creationId xmlns:a16="http://schemas.microsoft.com/office/drawing/2014/main" id="{570BBC96-5523-400B-5226-D5271B8058A2}"/>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2992482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B0040-BDAA-9FDA-D1A9-F653219137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E30FC3-D286-D244-56FF-D298F12DD6F6}"/>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fish scales with different scales&#10;&#10;AI-generated content may be incorrect.">
            <a:extLst>
              <a:ext uri="{FF2B5EF4-FFF2-40B4-BE49-F238E27FC236}">
                <a16:creationId xmlns:a16="http://schemas.microsoft.com/office/drawing/2014/main" id="{7DFDFBF7-3242-EB50-C3CA-2270D6CFB654}"/>
              </a:ext>
            </a:extLst>
          </p:cNvPr>
          <p:cNvPicPr>
            <a:picLocks noChangeAspect="1"/>
          </p:cNvPicPr>
          <p:nvPr/>
        </p:nvPicPr>
        <p:blipFill>
          <a:blip r:embed="rId2"/>
          <a:stretch>
            <a:fillRect/>
          </a:stretch>
        </p:blipFill>
        <p:spPr>
          <a:xfrm>
            <a:off x="762000" y="883243"/>
            <a:ext cx="10668001" cy="5782077"/>
          </a:xfrm>
          <a:prstGeom prst="rect">
            <a:avLst/>
          </a:prstGeom>
        </p:spPr>
      </p:pic>
      <p:sp>
        <p:nvSpPr>
          <p:cNvPr id="5" name="TextBox 4">
            <a:extLst>
              <a:ext uri="{FF2B5EF4-FFF2-40B4-BE49-F238E27FC236}">
                <a16:creationId xmlns:a16="http://schemas.microsoft.com/office/drawing/2014/main" id="{7A18785C-87A3-70A1-1A3B-39F99B3E057A}"/>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1103535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CCD6-67A1-F6ED-06DB-6D2927E6AB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0BBA89-B8CA-CCF7-C14B-19213DFF5A18}"/>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screenshot of a cell phone&#10;&#10;AI-generated content may be incorrect.">
            <a:extLst>
              <a:ext uri="{FF2B5EF4-FFF2-40B4-BE49-F238E27FC236}">
                <a16:creationId xmlns:a16="http://schemas.microsoft.com/office/drawing/2014/main" id="{6ACFBEEC-B6F5-12BD-6CCA-BEF73B5A1F16}"/>
              </a:ext>
            </a:extLst>
          </p:cNvPr>
          <p:cNvPicPr>
            <a:picLocks noChangeAspect="1"/>
          </p:cNvPicPr>
          <p:nvPr/>
        </p:nvPicPr>
        <p:blipFill>
          <a:blip r:embed="rId2"/>
          <a:stretch>
            <a:fillRect/>
          </a:stretch>
        </p:blipFill>
        <p:spPr>
          <a:xfrm>
            <a:off x="1221166" y="1190624"/>
            <a:ext cx="9321044" cy="5441157"/>
          </a:xfrm>
          <a:prstGeom prst="rect">
            <a:avLst/>
          </a:prstGeom>
        </p:spPr>
      </p:pic>
      <p:pic>
        <p:nvPicPr>
          <p:cNvPr id="3" name="Picture 2">
            <a:extLst>
              <a:ext uri="{FF2B5EF4-FFF2-40B4-BE49-F238E27FC236}">
                <a16:creationId xmlns:a16="http://schemas.microsoft.com/office/drawing/2014/main" id="{957457A3-A497-1455-9536-FC2C588A1D7D}"/>
              </a:ext>
            </a:extLst>
          </p:cNvPr>
          <p:cNvPicPr>
            <a:picLocks noChangeAspect="1"/>
          </p:cNvPicPr>
          <p:nvPr/>
        </p:nvPicPr>
        <p:blipFill>
          <a:blip r:embed="rId3"/>
          <a:stretch>
            <a:fillRect/>
          </a:stretch>
        </p:blipFill>
        <p:spPr>
          <a:xfrm>
            <a:off x="8270081" y="3914775"/>
            <a:ext cx="2628900" cy="1314450"/>
          </a:xfrm>
          <a:prstGeom prst="rect">
            <a:avLst/>
          </a:prstGeom>
        </p:spPr>
      </p:pic>
      <p:sp>
        <p:nvSpPr>
          <p:cNvPr id="6" name="TextBox 5">
            <a:extLst>
              <a:ext uri="{FF2B5EF4-FFF2-40B4-BE49-F238E27FC236}">
                <a16:creationId xmlns:a16="http://schemas.microsoft.com/office/drawing/2014/main" id="{A25F4D08-C419-FB03-3072-2D7CFB63F002}"/>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996030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DB29A-03BA-4106-F501-C4463226E44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5A6698-A39F-727C-75CD-E33C6E74B0A1}"/>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white rectangular box with black text&#10;&#10;AI-generated content may be incorrect.">
            <a:extLst>
              <a:ext uri="{FF2B5EF4-FFF2-40B4-BE49-F238E27FC236}">
                <a16:creationId xmlns:a16="http://schemas.microsoft.com/office/drawing/2014/main" id="{9D0B4718-B7CF-56F7-D2EC-FA1D85AF2FDE}"/>
              </a:ext>
            </a:extLst>
          </p:cNvPr>
          <p:cNvPicPr>
            <a:picLocks noChangeAspect="1"/>
          </p:cNvPicPr>
          <p:nvPr/>
        </p:nvPicPr>
        <p:blipFill>
          <a:blip r:embed="rId2"/>
          <a:stretch>
            <a:fillRect/>
          </a:stretch>
        </p:blipFill>
        <p:spPr>
          <a:xfrm>
            <a:off x="1166812" y="1060147"/>
            <a:ext cx="9870282" cy="5463986"/>
          </a:xfrm>
          <a:prstGeom prst="rect">
            <a:avLst/>
          </a:prstGeom>
        </p:spPr>
      </p:pic>
      <p:sp>
        <p:nvSpPr>
          <p:cNvPr id="5" name="TextBox 4">
            <a:extLst>
              <a:ext uri="{FF2B5EF4-FFF2-40B4-BE49-F238E27FC236}">
                <a16:creationId xmlns:a16="http://schemas.microsoft.com/office/drawing/2014/main" id="{752EADF6-1E0B-80A3-CC7D-5CF40136D828}"/>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443131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7AEA-A0D7-8377-EB22-6017799C97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46E16C-B6D1-13ED-2D2E-DDBCADA0A2D7}"/>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screenshot of a video game&#10;&#10;AI-generated content may be incorrect.">
            <a:extLst>
              <a:ext uri="{FF2B5EF4-FFF2-40B4-BE49-F238E27FC236}">
                <a16:creationId xmlns:a16="http://schemas.microsoft.com/office/drawing/2014/main" id="{FF8934DA-2EF5-CF38-9FA6-4FA088BD866D}"/>
              </a:ext>
            </a:extLst>
          </p:cNvPr>
          <p:cNvPicPr>
            <a:picLocks noChangeAspect="1"/>
          </p:cNvPicPr>
          <p:nvPr/>
        </p:nvPicPr>
        <p:blipFill>
          <a:blip r:embed="rId2"/>
          <a:stretch>
            <a:fillRect/>
          </a:stretch>
        </p:blipFill>
        <p:spPr>
          <a:xfrm>
            <a:off x="1166812" y="1024075"/>
            <a:ext cx="9870282" cy="5512316"/>
          </a:xfrm>
          <a:prstGeom prst="rect">
            <a:avLst/>
          </a:prstGeom>
        </p:spPr>
      </p:pic>
      <p:sp>
        <p:nvSpPr>
          <p:cNvPr id="5" name="TextBox 4">
            <a:extLst>
              <a:ext uri="{FF2B5EF4-FFF2-40B4-BE49-F238E27FC236}">
                <a16:creationId xmlns:a16="http://schemas.microsoft.com/office/drawing/2014/main" id="{1F8BA4EE-4F10-9DCC-348A-6EDA1CE04276}"/>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067085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63B8-440A-EDF4-38B2-851DD349E16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973A44-28B4-7FA1-39AC-9A07A6090E6B}"/>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group of lizards on a mossy surface&#10;&#10;AI-generated content may be incorrect.">
            <a:extLst>
              <a:ext uri="{FF2B5EF4-FFF2-40B4-BE49-F238E27FC236}">
                <a16:creationId xmlns:a16="http://schemas.microsoft.com/office/drawing/2014/main" id="{F19E782C-FFA6-3074-8992-EDBC5FB0C9EF}"/>
              </a:ext>
            </a:extLst>
          </p:cNvPr>
          <p:cNvPicPr>
            <a:picLocks noChangeAspect="1"/>
          </p:cNvPicPr>
          <p:nvPr/>
        </p:nvPicPr>
        <p:blipFill>
          <a:blip r:embed="rId2"/>
          <a:stretch>
            <a:fillRect/>
          </a:stretch>
        </p:blipFill>
        <p:spPr>
          <a:xfrm>
            <a:off x="1214438" y="1305035"/>
            <a:ext cx="10227469" cy="5557616"/>
          </a:xfrm>
          <a:prstGeom prst="rect">
            <a:avLst/>
          </a:prstGeom>
        </p:spPr>
      </p:pic>
      <p:sp>
        <p:nvSpPr>
          <p:cNvPr id="5" name="TextBox 4">
            <a:extLst>
              <a:ext uri="{FF2B5EF4-FFF2-40B4-BE49-F238E27FC236}">
                <a16:creationId xmlns:a16="http://schemas.microsoft.com/office/drawing/2014/main" id="{92B0711F-D2A7-F874-066F-CB3F21594859}"/>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730484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2" name="TextBox 1">
            <a:extLst>
              <a:ext uri="{FF2B5EF4-FFF2-40B4-BE49-F238E27FC236}">
                <a16:creationId xmlns:a16="http://schemas.microsoft.com/office/drawing/2014/main" id="{B8DDF29D-4161-7B98-FB8A-C7A7165C0214}"/>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crayon</a:t>
            </a:r>
          </a:p>
        </p:txBody>
      </p:sp>
    </p:spTree>
    <p:extLst>
      <p:ext uri="{BB962C8B-B14F-4D97-AF65-F5344CB8AC3E}">
        <p14:creationId xmlns:p14="http://schemas.microsoft.com/office/powerpoint/2010/main" val="2821532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39FED-5311-9AC8-C16F-AE995966A5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1A67166-F125-DAF6-4B9B-4CFBBEBA4C73}"/>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3" name="Picture 2" descr="A frog on a lily pad&#10;&#10;AI-generated content may be incorrect.">
            <a:extLst>
              <a:ext uri="{FF2B5EF4-FFF2-40B4-BE49-F238E27FC236}">
                <a16:creationId xmlns:a16="http://schemas.microsoft.com/office/drawing/2014/main" id="{71F7DC2F-6090-09AD-8B45-FB9993BFD49B}"/>
              </a:ext>
            </a:extLst>
          </p:cNvPr>
          <p:cNvPicPr>
            <a:picLocks noChangeAspect="1"/>
          </p:cNvPicPr>
          <p:nvPr/>
        </p:nvPicPr>
        <p:blipFill>
          <a:blip r:embed="rId2"/>
          <a:stretch>
            <a:fillRect/>
          </a:stretch>
        </p:blipFill>
        <p:spPr>
          <a:xfrm>
            <a:off x="814192" y="1017823"/>
            <a:ext cx="10354850" cy="5626107"/>
          </a:xfrm>
          <a:prstGeom prst="rect">
            <a:avLst/>
          </a:prstGeom>
        </p:spPr>
      </p:pic>
      <p:sp>
        <p:nvSpPr>
          <p:cNvPr id="5" name="TextBox 4">
            <a:extLst>
              <a:ext uri="{FF2B5EF4-FFF2-40B4-BE49-F238E27FC236}">
                <a16:creationId xmlns:a16="http://schemas.microsoft.com/office/drawing/2014/main" id="{38CAA548-0993-9CBF-1BB7-4BF76D260BB4}"/>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4261828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E9242-B5B5-B681-CD2E-31BE2787A12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E9A852-6591-1291-62D2-11468A70B434}"/>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close-up of a lizard&#10;&#10;AI-generated content may be incorrect.">
            <a:extLst>
              <a:ext uri="{FF2B5EF4-FFF2-40B4-BE49-F238E27FC236}">
                <a16:creationId xmlns:a16="http://schemas.microsoft.com/office/drawing/2014/main" id="{04510608-36C1-18B9-3547-D89ABE08B2AF}"/>
              </a:ext>
            </a:extLst>
          </p:cNvPr>
          <p:cNvPicPr>
            <a:picLocks noChangeAspect="1"/>
          </p:cNvPicPr>
          <p:nvPr/>
        </p:nvPicPr>
        <p:blipFill>
          <a:blip r:embed="rId2"/>
          <a:stretch>
            <a:fillRect/>
          </a:stretch>
        </p:blipFill>
        <p:spPr>
          <a:xfrm>
            <a:off x="688932" y="995237"/>
            <a:ext cx="10313096" cy="5619086"/>
          </a:xfrm>
          <a:prstGeom prst="rect">
            <a:avLst/>
          </a:prstGeom>
        </p:spPr>
      </p:pic>
      <p:sp>
        <p:nvSpPr>
          <p:cNvPr id="5" name="TextBox 4">
            <a:extLst>
              <a:ext uri="{FF2B5EF4-FFF2-40B4-BE49-F238E27FC236}">
                <a16:creationId xmlns:a16="http://schemas.microsoft.com/office/drawing/2014/main" id="{B0C8D98B-D38D-0E2C-789D-C00CACEB1837}"/>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2696686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E2B3-23F7-7457-B329-E75EBBC4DC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6FE81F-F030-A69A-15DC-D108AB205F62}"/>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white and blue background with black text&#10;&#10;AI-generated content may be incorrect.">
            <a:extLst>
              <a:ext uri="{FF2B5EF4-FFF2-40B4-BE49-F238E27FC236}">
                <a16:creationId xmlns:a16="http://schemas.microsoft.com/office/drawing/2014/main" id="{8C881B78-A4D8-B526-186F-77080FA7BADF}"/>
              </a:ext>
            </a:extLst>
          </p:cNvPr>
          <p:cNvPicPr>
            <a:picLocks noChangeAspect="1"/>
          </p:cNvPicPr>
          <p:nvPr/>
        </p:nvPicPr>
        <p:blipFill>
          <a:blip r:embed="rId2"/>
          <a:stretch>
            <a:fillRect/>
          </a:stretch>
        </p:blipFill>
        <p:spPr>
          <a:xfrm>
            <a:off x="1158658" y="877223"/>
            <a:ext cx="10073014" cy="5416704"/>
          </a:xfrm>
          <a:prstGeom prst="rect">
            <a:avLst/>
          </a:prstGeom>
        </p:spPr>
      </p:pic>
      <p:pic>
        <p:nvPicPr>
          <p:cNvPr id="3" name="Picture 2" descr="A frog sitting on a leaf&#10;&#10;AI-generated content may be incorrect.">
            <a:extLst>
              <a:ext uri="{FF2B5EF4-FFF2-40B4-BE49-F238E27FC236}">
                <a16:creationId xmlns:a16="http://schemas.microsoft.com/office/drawing/2014/main" id="{0BFE5D16-81E6-DA17-592B-6A1830FA76BE}"/>
              </a:ext>
            </a:extLst>
          </p:cNvPr>
          <p:cNvPicPr>
            <a:picLocks noChangeAspect="1"/>
          </p:cNvPicPr>
          <p:nvPr/>
        </p:nvPicPr>
        <p:blipFill>
          <a:blip r:embed="rId3"/>
          <a:stretch>
            <a:fillRect/>
          </a:stretch>
        </p:blipFill>
        <p:spPr>
          <a:xfrm>
            <a:off x="8890806" y="4331592"/>
            <a:ext cx="2072145" cy="1649913"/>
          </a:xfrm>
          <a:prstGeom prst="rect">
            <a:avLst/>
          </a:prstGeom>
        </p:spPr>
      </p:pic>
      <p:sp>
        <p:nvSpPr>
          <p:cNvPr id="6" name="TextBox 5">
            <a:extLst>
              <a:ext uri="{FF2B5EF4-FFF2-40B4-BE49-F238E27FC236}">
                <a16:creationId xmlns:a16="http://schemas.microsoft.com/office/drawing/2014/main" id="{34C8246C-59D2-2C09-E46F-1817E7EE820C}"/>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2224147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BDD45-1417-1B6A-E89E-4B0C338A608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5C9E78-DC19-BB39-9AEE-8F0D23A72D52}"/>
              </a:ext>
            </a:extLst>
          </p:cNvPr>
          <p:cNvSpPr txBox="1"/>
          <p:nvPr/>
        </p:nvSpPr>
        <p:spPr>
          <a:xfrm>
            <a:off x="128089" y="20017"/>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frog on a leaf&#10;&#10;AI-generated content may be incorrect.">
            <a:extLst>
              <a:ext uri="{FF2B5EF4-FFF2-40B4-BE49-F238E27FC236}">
                <a16:creationId xmlns:a16="http://schemas.microsoft.com/office/drawing/2014/main" id="{CAFB222D-1F1F-EC38-FF17-56ED40B51F3D}"/>
              </a:ext>
            </a:extLst>
          </p:cNvPr>
          <p:cNvPicPr>
            <a:picLocks noChangeAspect="1"/>
          </p:cNvPicPr>
          <p:nvPr/>
        </p:nvPicPr>
        <p:blipFill>
          <a:blip r:embed="rId2"/>
          <a:stretch>
            <a:fillRect/>
          </a:stretch>
        </p:blipFill>
        <p:spPr>
          <a:xfrm>
            <a:off x="1221288" y="1010126"/>
            <a:ext cx="10344411" cy="5484925"/>
          </a:xfrm>
          <a:prstGeom prst="rect">
            <a:avLst/>
          </a:prstGeom>
        </p:spPr>
      </p:pic>
      <p:sp>
        <p:nvSpPr>
          <p:cNvPr id="5" name="TextBox 4">
            <a:extLst>
              <a:ext uri="{FF2B5EF4-FFF2-40B4-BE49-F238E27FC236}">
                <a16:creationId xmlns:a16="http://schemas.microsoft.com/office/drawing/2014/main" id="{4CB23B41-DD9B-2A21-3AEE-B9D100332CE0}"/>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771417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3F00B-CA87-E98E-5EDE-880CF58649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3A1184-905D-01EF-94AC-43D6CB83DBBA}"/>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frog and a lizard&#10;&#10;AI-generated content may be incorrect.">
            <a:extLst>
              <a:ext uri="{FF2B5EF4-FFF2-40B4-BE49-F238E27FC236}">
                <a16:creationId xmlns:a16="http://schemas.microsoft.com/office/drawing/2014/main" id="{083E176E-52B5-D342-C729-2A0DFEA94BFE}"/>
              </a:ext>
            </a:extLst>
          </p:cNvPr>
          <p:cNvPicPr>
            <a:picLocks noChangeAspect="1"/>
          </p:cNvPicPr>
          <p:nvPr/>
        </p:nvPicPr>
        <p:blipFill>
          <a:blip r:embed="rId2"/>
          <a:stretch>
            <a:fillRect/>
          </a:stretch>
        </p:blipFill>
        <p:spPr>
          <a:xfrm>
            <a:off x="1062685" y="876821"/>
            <a:ext cx="10546795" cy="5981179"/>
          </a:xfrm>
          <a:prstGeom prst="rect">
            <a:avLst/>
          </a:prstGeom>
        </p:spPr>
      </p:pic>
      <p:sp>
        <p:nvSpPr>
          <p:cNvPr id="5" name="TextBox 4">
            <a:extLst>
              <a:ext uri="{FF2B5EF4-FFF2-40B4-BE49-F238E27FC236}">
                <a16:creationId xmlns:a16="http://schemas.microsoft.com/office/drawing/2014/main" id="{D116A451-4D91-0E8E-DA46-1A7E54985AC2}"/>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997553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65667-C5DE-1443-2CE2-93A2B7D901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31EFB4-50AA-4A7F-9132-DE719D53AB23}"/>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pic>
        <p:nvPicPr>
          <p:cNvPr id="2" name="Picture 1" descr="A frog in a hole&#10;&#10;AI-generated content may be incorrect.">
            <a:extLst>
              <a:ext uri="{FF2B5EF4-FFF2-40B4-BE49-F238E27FC236}">
                <a16:creationId xmlns:a16="http://schemas.microsoft.com/office/drawing/2014/main" id="{B8E67296-ADE1-B303-1E6F-1B883AC90CA3}"/>
              </a:ext>
            </a:extLst>
          </p:cNvPr>
          <p:cNvPicPr>
            <a:picLocks noChangeAspect="1"/>
          </p:cNvPicPr>
          <p:nvPr/>
        </p:nvPicPr>
        <p:blipFill>
          <a:blip r:embed="rId2"/>
          <a:stretch>
            <a:fillRect/>
          </a:stretch>
        </p:blipFill>
        <p:spPr>
          <a:xfrm>
            <a:off x="876822" y="940042"/>
            <a:ext cx="10229590" cy="5687723"/>
          </a:xfrm>
          <a:prstGeom prst="rect">
            <a:avLst/>
          </a:prstGeom>
        </p:spPr>
      </p:pic>
      <p:sp>
        <p:nvSpPr>
          <p:cNvPr id="5" name="TextBox 4">
            <a:extLst>
              <a:ext uri="{FF2B5EF4-FFF2-40B4-BE49-F238E27FC236}">
                <a16:creationId xmlns:a16="http://schemas.microsoft.com/office/drawing/2014/main" id="{B1B42BB0-828B-26E6-97EC-9F1A80D1F457}"/>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804315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03E8A-7904-72D1-FC04-274563B2CA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221B5F-B928-34E1-A783-5597644FB2B7}"/>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sp>
        <p:nvSpPr>
          <p:cNvPr id="2" name="TextBox 1">
            <a:extLst>
              <a:ext uri="{FF2B5EF4-FFF2-40B4-BE49-F238E27FC236}">
                <a16:creationId xmlns:a16="http://schemas.microsoft.com/office/drawing/2014/main" id="{EC091331-49F4-BF8C-62F5-8FBC4915B9F7}"/>
              </a:ext>
            </a:extLst>
          </p:cNvPr>
          <p:cNvSpPr txBox="1"/>
          <p:nvPr/>
        </p:nvSpPr>
        <p:spPr>
          <a:xfrm>
            <a:off x="559457" y="1090224"/>
            <a:ext cx="39879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Independent: </a:t>
            </a:r>
          </a:p>
        </p:txBody>
      </p:sp>
      <p:sp>
        <p:nvSpPr>
          <p:cNvPr id="3" name="TextBox 2">
            <a:extLst>
              <a:ext uri="{FF2B5EF4-FFF2-40B4-BE49-F238E27FC236}">
                <a16:creationId xmlns:a16="http://schemas.microsoft.com/office/drawing/2014/main" id="{6369E560-3DDD-9E99-3D60-E99A952F5C6A}"/>
              </a:ext>
            </a:extLst>
          </p:cNvPr>
          <p:cNvSpPr txBox="1"/>
          <p:nvPr/>
        </p:nvSpPr>
        <p:spPr>
          <a:xfrm>
            <a:off x="6102224" y="1090223"/>
            <a:ext cx="39879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FF0000"/>
                </a:solidFill>
              </a:rPr>
              <a:t>Challenge:</a:t>
            </a:r>
            <a:r>
              <a:rPr lang="en-GB" sz="2800" dirty="0"/>
              <a:t> </a:t>
            </a:r>
          </a:p>
        </p:txBody>
      </p:sp>
      <p:pic>
        <p:nvPicPr>
          <p:cNvPr id="5" name="Picture 4" descr="A blue fish with yellow spots and white text&#10;&#10;AI-generated content may be incorrect.">
            <a:extLst>
              <a:ext uri="{FF2B5EF4-FFF2-40B4-BE49-F238E27FC236}">
                <a16:creationId xmlns:a16="http://schemas.microsoft.com/office/drawing/2014/main" id="{4FCC5A4F-B83A-D5DE-236F-E81AF2F51CAD}"/>
              </a:ext>
            </a:extLst>
          </p:cNvPr>
          <p:cNvPicPr>
            <a:picLocks noChangeAspect="1"/>
          </p:cNvPicPr>
          <p:nvPr/>
        </p:nvPicPr>
        <p:blipFill>
          <a:blip r:embed="rId2"/>
          <a:stretch>
            <a:fillRect/>
          </a:stretch>
        </p:blipFill>
        <p:spPr>
          <a:xfrm>
            <a:off x="772699" y="1643780"/>
            <a:ext cx="3809478" cy="5177946"/>
          </a:xfrm>
          <a:prstGeom prst="rect">
            <a:avLst/>
          </a:prstGeom>
        </p:spPr>
      </p:pic>
      <p:pic>
        <p:nvPicPr>
          <p:cNvPr id="6" name="Picture 5" descr="A group of animals in circles&#10;&#10;AI-generated content may be incorrect.">
            <a:extLst>
              <a:ext uri="{FF2B5EF4-FFF2-40B4-BE49-F238E27FC236}">
                <a16:creationId xmlns:a16="http://schemas.microsoft.com/office/drawing/2014/main" id="{0B5F4B10-8CF3-6255-D3F7-80748AC33ECA}"/>
              </a:ext>
            </a:extLst>
          </p:cNvPr>
          <p:cNvPicPr>
            <a:picLocks noChangeAspect="1"/>
          </p:cNvPicPr>
          <p:nvPr/>
        </p:nvPicPr>
        <p:blipFill>
          <a:blip r:embed="rId3"/>
          <a:stretch>
            <a:fillRect/>
          </a:stretch>
        </p:blipFill>
        <p:spPr>
          <a:xfrm>
            <a:off x="6097305" y="1916025"/>
            <a:ext cx="5665419" cy="2702361"/>
          </a:xfrm>
          <a:prstGeom prst="rect">
            <a:avLst/>
          </a:prstGeom>
        </p:spPr>
      </p:pic>
      <p:sp>
        <p:nvSpPr>
          <p:cNvPr id="8" name="TextBox 7">
            <a:extLst>
              <a:ext uri="{FF2B5EF4-FFF2-40B4-BE49-F238E27FC236}">
                <a16:creationId xmlns:a16="http://schemas.microsoft.com/office/drawing/2014/main" id="{2539243F-E556-AE78-7DAB-0F70D1C84138}"/>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spTree>
    <p:extLst>
      <p:ext uri="{BB962C8B-B14F-4D97-AF65-F5344CB8AC3E}">
        <p14:creationId xmlns:p14="http://schemas.microsoft.com/office/powerpoint/2010/main" val="366664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87CD-02DE-F8B4-3330-9459329AFF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844079-1886-55CD-53BC-9AB12F80CA70}"/>
              </a:ext>
            </a:extLst>
          </p:cNvPr>
          <p:cNvSpPr txBox="1"/>
          <p:nvPr/>
        </p:nvSpPr>
        <p:spPr>
          <a:xfrm>
            <a:off x="215175" y="229520"/>
            <a:ext cx="4360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KQ: Can I name and group common animals that are fish and amphibians. </a:t>
            </a:r>
          </a:p>
        </p:txBody>
      </p:sp>
      <p:sp>
        <p:nvSpPr>
          <p:cNvPr id="2" name="TextBox 1">
            <a:extLst>
              <a:ext uri="{FF2B5EF4-FFF2-40B4-BE49-F238E27FC236}">
                <a16:creationId xmlns:a16="http://schemas.microsoft.com/office/drawing/2014/main" id="{7A573081-54E3-E20C-BD8F-6C61E5070607}"/>
              </a:ext>
            </a:extLst>
          </p:cNvPr>
          <p:cNvSpPr txBox="1"/>
          <p:nvPr/>
        </p:nvSpPr>
        <p:spPr>
          <a:xfrm>
            <a:off x="545112" y="1362780"/>
            <a:ext cx="60105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Exit question:</a:t>
            </a:r>
          </a:p>
        </p:txBody>
      </p:sp>
      <p:sp>
        <p:nvSpPr>
          <p:cNvPr id="5" name="TextBox 4">
            <a:extLst>
              <a:ext uri="{FF2B5EF4-FFF2-40B4-BE49-F238E27FC236}">
                <a16:creationId xmlns:a16="http://schemas.microsoft.com/office/drawing/2014/main" id="{C40D7BAF-A8F3-39BA-1169-88F363746CD0}"/>
              </a:ext>
            </a:extLst>
          </p:cNvPr>
          <p:cNvSpPr txBox="1"/>
          <p:nvPr/>
        </p:nvSpPr>
        <p:spPr>
          <a:xfrm>
            <a:off x="6838682" y="227527"/>
            <a:ext cx="43530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rPr>
              <a:t>W</a:t>
            </a:r>
            <a:r>
              <a:rPr lang="en-US" sz="2400" u="sng" dirty="0"/>
              <a:t>ednesday 1st </a:t>
            </a:r>
            <a:r>
              <a:rPr lang="en-US" sz="2400" u="sng" dirty="0">
                <a:solidFill>
                  <a:schemeClr val="accent5"/>
                </a:solidFill>
              </a:rPr>
              <a:t>O</a:t>
            </a:r>
            <a:r>
              <a:rPr lang="en-US" sz="2400" u="sng" dirty="0"/>
              <a:t>ctober 2025</a:t>
            </a:r>
            <a:endParaRPr lang="en-GB" sz="2400" u="sng" dirty="0"/>
          </a:p>
        </p:txBody>
      </p:sp>
      <p:pic>
        <p:nvPicPr>
          <p:cNvPr id="3" name="Picture 2" descr="A frog on a lily pad&#10;&#10;AI-generated content may be incorrect.">
            <a:extLst>
              <a:ext uri="{FF2B5EF4-FFF2-40B4-BE49-F238E27FC236}">
                <a16:creationId xmlns:a16="http://schemas.microsoft.com/office/drawing/2014/main" id="{FA370337-8A33-43A9-000D-336ACA0F4580}"/>
              </a:ext>
            </a:extLst>
          </p:cNvPr>
          <p:cNvPicPr>
            <a:picLocks noChangeAspect="1"/>
          </p:cNvPicPr>
          <p:nvPr/>
        </p:nvPicPr>
        <p:blipFill>
          <a:blip r:embed="rId2"/>
          <a:stretch>
            <a:fillRect/>
          </a:stretch>
        </p:blipFill>
        <p:spPr>
          <a:xfrm>
            <a:off x="2394129" y="1889506"/>
            <a:ext cx="6008530" cy="4517130"/>
          </a:xfrm>
          <a:prstGeom prst="rect">
            <a:avLst/>
          </a:prstGeom>
        </p:spPr>
      </p:pic>
    </p:spTree>
    <p:extLst>
      <p:ext uri="{BB962C8B-B14F-4D97-AF65-F5344CB8AC3E}">
        <p14:creationId xmlns:p14="http://schemas.microsoft.com/office/powerpoint/2010/main" val="87734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2" name="TextBox 1">
            <a:extLst>
              <a:ext uri="{FF2B5EF4-FFF2-40B4-BE49-F238E27FC236}">
                <a16:creationId xmlns:a16="http://schemas.microsoft.com/office/drawing/2014/main" id="{B8DDF29D-4161-7B98-FB8A-C7A7165C0214}"/>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out</a:t>
            </a:r>
          </a:p>
        </p:txBody>
      </p:sp>
    </p:spTree>
    <p:extLst>
      <p:ext uri="{BB962C8B-B14F-4D97-AF65-F5344CB8AC3E}">
        <p14:creationId xmlns:p14="http://schemas.microsoft.com/office/powerpoint/2010/main" val="1422238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2" name="TextBox 1">
            <a:extLst>
              <a:ext uri="{FF2B5EF4-FFF2-40B4-BE49-F238E27FC236}">
                <a16:creationId xmlns:a16="http://schemas.microsoft.com/office/drawing/2014/main" id="{B8DDF29D-4161-7B98-FB8A-C7A7165C0214}"/>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found</a:t>
            </a:r>
          </a:p>
        </p:txBody>
      </p:sp>
    </p:spTree>
    <p:extLst>
      <p:ext uri="{BB962C8B-B14F-4D97-AF65-F5344CB8AC3E}">
        <p14:creationId xmlns:p14="http://schemas.microsoft.com/office/powerpoint/2010/main" val="755111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2" name="TextBox 1">
            <a:extLst>
              <a:ext uri="{FF2B5EF4-FFF2-40B4-BE49-F238E27FC236}">
                <a16:creationId xmlns:a16="http://schemas.microsoft.com/office/drawing/2014/main" id="{B8DDF29D-4161-7B98-FB8A-C7A7165C0214}"/>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train</a:t>
            </a:r>
          </a:p>
        </p:txBody>
      </p:sp>
    </p:spTree>
    <p:extLst>
      <p:ext uri="{BB962C8B-B14F-4D97-AF65-F5344CB8AC3E}">
        <p14:creationId xmlns:p14="http://schemas.microsoft.com/office/powerpoint/2010/main" val="1230949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89EB381-FB56-9333-B478-9554A97F7B05}"/>
                  </a:ext>
                </a:extLst>
              </p14:cNvPr>
              <p14:cNvContentPartPr/>
              <p14:nvPr/>
            </p14:nvContentPartPr>
            <p14:xfrm>
              <a:off x="5159050" y="2790568"/>
              <a:ext cx="712983" cy="124760"/>
            </p14:xfrm>
          </p:contentPart>
        </mc:Choice>
        <mc:Fallback xmlns="">
          <p:pic>
            <p:nvPicPr>
              <p:cNvPr id="4" name="Ink 3">
                <a:extLst>
                  <a:ext uri="{FF2B5EF4-FFF2-40B4-BE49-F238E27FC236}">
                    <a16:creationId xmlns:a16="http://schemas.microsoft.com/office/drawing/2014/main" id="{F89EB381-FB56-9333-B478-9554A97F7B05}"/>
                  </a:ext>
                </a:extLst>
              </p:cNvPr>
              <p:cNvPicPr/>
              <p:nvPr/>
            </p:nvPicPr>
            <p:blipFill>
              <a:blip r:embed="rId4"/>
              <a:stretch>
                <a:fillRect/>
              </a:stretch>
            </p:blipFill>
            <p:spPr>
              <a:xfrm>
                <a:off x="5141054" y="2772643"/>
                <a:ext cx="748614" cy="160252"/>
              </a:xfrm>
              <a:prstGeom prst="rect">
                <a:avLst/>
              </a:prstGeom>
            </p:spPr>
          </p:pic>
        </mc:Fallback>
      </mc:AlternateContent>
      <p:sp>
        <p:nvSpPr>
          <p:cNvPr id="6" name="TextBox 5">
            <a:extLst>
              <a:ext uri="{FF2B5EF4-FFF2-40B4-BE49-F238E27FC236}">
                <a16:creationId xmlns:a16="http://schemas.microsoft.com/office/drawing/2014/main" id="{C2C37384-4088-D4B9-1AB4-6566493F56EB}"/>
              </a:ext>
            </a:extLst>
          </p:cNvPr>
          <p:cNvSpPr txBox="1"/>
          <p:nvPr/>
        </p:nvSpPr>
        <p:spPr>
          <a:xfrm>
            <a:off x="6558154" y="110409"/>
            <a:ext cx="5352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solidFill>
                  <a:schemeClr val="accent5"/>
                </a:solidFill>
                <a:latin typeface="Sassoon Primary"/>
              </a:rPr>
              <a:t>W</a:t>
            </a:r>
            <a:r>
              <a:rPr lang="en-US" sz="2800" u="sng">
                <a:latin typeface="Sassoon Primary"/>
              </a:rPr>
              <a:t>ednesday 1st </a:t>
            </a:r>
            <a:r>
              <a:rPr lang="en-US" sz="2800" u="sng" dirty="0">
                <a:solidFill>
                  <a:schemeClr val="accent5"/>
                </a:solidFill>
                <a:latin typeface="Sassoon Primary"/>
              </a:rPr>
              <a:t>O</a:t>
            </a:r>
            <a:r>
              <a:rPr lang="en-US" sz="2800" u="sng">
                <a:latin typeface="Sassoon Primary"/>
              </a:rPr>
              <a:t>ctober 2025</a:t>
            </a:r>
            <a:endParaRPr lang="en-US"/>
          </a:p>
        </p:txBody>
      </p:sp>
      <p:sp>
        <p:nvSpPr>
          <p:cNvPr id="8" name="TextBox 11">
            <a:extLst>
              <a:ext uri="{FF2B5EF4-FFF2-40B4-BE49-F238E27FC236}">
                <a16:creationId xmlns:a16="http://schemas.microsoft.com/office/drawing/2014/main" id="{5F6A8C8E-D47F-BCE4-5E01-E4C0614C8544}"/>
              </a:ext>
            </a:extLst>
          </p:cNvPr>
          <p:cNvSpPr txBox="1"/>
          <p:nvPr/>
        </p:nvSpPr>
        <p:spPr>
          <a:xfrm>
            <a:off x="414036" y="220819"/>
            <a:ext cx="521686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assoon Primary"/>
              </a:rPr>
              <a:t>TBAT: read and write words with the alternative /oi/ grapheme /oy/.</a:t>
            </a:r>
          </a:p>
        </p:txBody>
      </p:sp>
      <p:sp>
        <p:nvSpPr>
          <p:cNvPr id="2" name="TextBox 1">
            <a:extLst>
              <a:ext uri="{FF2B5EF4-FFF2-40B4-BE49-F238E27FC236}">
                <a16:creationId xmlns:a16="http://schemas.microsoft.com/office/drawing/2014/main" id="{B8DDF29D-4161-7B98-FB8A-C7A7165C0214}"/>
              </a:ext>
            </a:extLst>
          </p:cNvPr>
          <p:cNvSpPr txBox="1"/>
          <p:nvPr/>
        </p:nvSpPr>
        <p:spPr>
          <a:xfrm>
            <a:off x="4224463" y="2370950"/>
            <a:ext cx="76872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600" b="1">
                <a:latin typeface="Sassoon Primary"/>
              </a:rPr>
              <a:t>smear</a:t>
            </a:r>
          </a:p>
        </p:txBody>
      </p:sp>
    </p:spTree>
    <p:extLst>
      <p:ext uri="{BB962C8B-B14F-4D97-AF65-F5344CB8AC3E}">
        <p14:creationId xmlns:p14="http://schemas.microsoft.com/office/powerpoint/2010/main" val="4034164738"/>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ef4d1dd1b9ba87beeb9acfac14aa5531">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6aa5a3dd636e00aa57193d5b125ac066"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C11C2-016F-400D-B5B0-288383E7F5A8}">
  <ds:schemaRefs>
    <ds:schemaRef ds:uri="5519ec2d-3025-400a-aa14-bba49a7e18f3"/>
    <ds:schemaRef ds:uri="http://www.w3.org/XML/1998/namespace"/>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e255f982-5f1f-41c7-871f-7a91432a5484"/>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EECC1BA-2AA4-4F23-94E5-7B5D8AB46381}">
  <ds:schemaRefs>
    <ds:schemaRef ds:uri="http://schemas.microsoft.com/sharepoint/v3/contenttype/forms"/>
  </ds:schemaRefs>
</ds:datastoreItem>
</file>

<file path=customXml/itemProps3.xml><?xml version="1.0" encoding="utf-8"?>
<ds:datastoreItem xmlns:ds="http://schemas.openxmlformats.org/officeDocument/2006/customXml" ds:itemID="{3FFE0DE4-E4BE-404A-9A60-E244AC2496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Classroom</Template>
  <TotalTime>41</TotalTime>
  <Words>2281</Words>
  <Application>Microsoft Office PowerPoint</Application>
  <PresentationFormat>Widescreen</PresentationFormat>
  <Paragraphs>292</Paragraphs>
  <Slides>57</Slides>
  <Notes>24</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Classroom</vt:lpstr>
      <vt:lpstr>Wednesday 1stth October 2025 </vt:lpstr>
      <vt:lpstr>Morning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in 3 - Practise number bonds to eight</vt:lpstr>
      <vt:lpstr>TBAT: explore related addition and subtraction facts</vt:lpstr>
      <vt:lpstr>Blue / Green Find the calculation that is the odd one out.  4 + 3 = 7    2 + 3 = 5  7 – 4 = 3    1 + 4 = 5  2 + 5 = 7    5 – 2 = 3  … is the odd one out because…</vt:lpstr>
      <vt:lpstr>Introducing related addition and subtraction facts</vt:lpstr>
      <vt:lpstr>Introducing related addition and subtraction facts</vt:lpstr>
      <vt:lpstr>Exploring related facts</vt:lpstr>
      <vt:lpstr>Using the part, whole model, write the fact family</vt:lpstr>
      <vt:lpstr>Telling stories using related facts</vt:lpstr>
      <vt:lpstr>To explore related addition and subtraction facts</vt:lpstr>
      <vt:lpstr>Addressing a misconception</vt:lpstr>
      <vt:lpstr>PowerPoint Presentation</vt:lpstr>
      <vt:lpstr>PowerPoint Presentation</vt:lpstr>
      <vt:lpstr>Break</vt:lpstr>
      <vt:lpstr>Independent Challenges:</vt:lpstr>
      <vt:lpstr>Lunch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4</cp:revision>
  <dcterms:created xsi:type="dcterms:W3CDTF">2025-09-06T15:31:15Z</dcterms:created>
  <dcterms:modified xsi:type="dcterms:W3CDTF">2025-10-01T07:07:58Z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306500.000000000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