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51"/>
  </p:notesMasterIdLst>
  <p:sldIdLst>
    <p:sldId id="256" r:id="rId5"/>
    <p:sldId id="285" r:id="rId6"/>
    <p:sldId id="284" r:id="rId7"/>
    <p:sldId id="283" r:id="rId8"/>
    <p:sldId id="257" r:id="rId9"/>
    <p:sldId id="282" r:id="rId10"/>
    <p:sldId id="281" r:id="rId11"/>
    <p:sldId id="280" r:id="rId12"/>
    <p:sldId id="279" r:id="rId13"/>
    <p:sldId id="278" r:id="rId14"/>
    <p:sldId id="456" r:id="rId15"/>
    <p:sldId id="398" r:id="rId16"/>
    <p:sldId id="399" r:id="rId17"/>
    <p:sldId id="455" r:id="rId18"/>
    <p:sldId id="400" r:id="rId19"/>
    <p:sldId id="454" r:id="rId20"/>
    <p:sldId id="264" r:id="rId21"/>
    <p:sldId id="325" r:id="rId22"/>
    <p:sldId id="326" r:id="rId23"/>
    <p:sldId id="320" r:id="rId24"/>
    <p:sldId id="322" r:id="rId25"/>
    <p:sldId id="404" r:id="rId26"/>
    <p:sldId id="401" r:id="rId27"/>
    <p:sldId id="268" r:id="rId28"/>
    <p:sldId id="458" r:id="rId29"/>
    <p:sldId id="457" r:id="rId30"/>
    <p:sldId id="410" r:id="rId31"/>
    <p:sldId id="409" r:id="rId32"/>
    <p:sldId id="263" r:id="rId33"/>
    <p:sldId id="433" r:id="rId34"/>
    <p:sldId id="446" r:id="rId35"/>
    <p:sldId id="447" r:id="rId36"/>
    <p:sldId id="448" r:id="rId37"/>
    <p:sldId id="286" r:id="rId38"/>
    <p:sldId id="449" r:id="rId39"/>
    <p:sldId id="450" r:id="rId40"/>
    <p:sldId id="289" r:id="rId41"/>
    <p:sldId id="290" r:id="rId42"/>
    <p:sldId id="291" r:id="rId43"/>
    <p:sldId id="292" r:id="rId44"/>
    <p:sldId id="451" r:id="rId45"/>
    <p:sldId id="294" r:id="rId46"/>
    <p:sldId id="459" r:id="rId47"/>
    <p:sldId id="300" r:id="rId48"/>
    <p:sldId id="429" r:id="rId49"/>
    <p:sldId id="460" r:id="rId5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BB22F-F53C-4757-9FAC-BB0CF9F3BECF}" v="234" dt="2025-10-03T13:41:39.870"/>
    <p1510:client id="{CD95DA4E-94DE-E3B1-45B2-ADC3C979FFC3}" v="1" dt="2025-10-03T13:04:13.850"/>
    <p1510:client id="{DBDD9EB1-919B-7898-CC50-41B8E7D7E42A}" v="1" dt="2025-10-05T09:30:21.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1853D49D-13C0-58E2-22BC-C49FE585C81B}"/>
    <pc:docChg chg="addSld modSld">
      <pc:chgData name="A Freel" userId="S::afreel@ohacademy.co.uk::f6dead3d-cc44-4b49-aee1-60fe86f08dbd" providerId="AD" clId="Web-{1853D49D-13C0-58E2-22BC-C49FE585C81B}" dt="2025-09-07T09:27:20.386" v="22" actId="20577"/>
      <pc:docMkLst>
        <pc:docMk/>
      </pc:docMkLst>
      <pc:sldChg chg="modSp add">
        <pc:chgData name="A Freel" userId="S::afreel@ohacademy.co.uk::f6dead3d-cc44-4b49-aee1-60fe86f08dbd" providerId="AD" clId="Web-{1853D49D-13C0-58E2-22BC-C49FE585C81B}" dt="2025-09-07T09:26:53.653" v="13" actId="20577"/>
        <pc:sldMkLst>
          <pc:docMk/>
          <pc:sldMk cId="3963567744" sldId="257"/>
        </pc:sldMkLst>
        <pc:spChg chg="mod">
          <ac:chgData name="A Freel" userId="S::afreel@ohacademy.co.uk::f6dead3d-cc44-4b49-aee1-60fe86f08dbd" providerId="AD" clId="Web-{1853D49D-13C0-58E2-22BC-C49FE585C81B}" dt="2025-09-07T09:26:53.653" v="13" actId="20577"/>
          <ac:spMkLst>
            <pc:docMk/>
            <pc:sldMk cId="3963567744" sldId="257"/>
            <ac:spMk id="8" creationId="{88428DB7-8E0A-96D1-EB99-09816963E926}"/>
          </ac:spMkLst>
        </pc:spChg>
      </pc:sldChg>
      <pc:sldChg chg="modSp add">
        <pc:chgData name="A Freel" userId="S::afreel@ohacademy.co.uk::f6dead3d-cc44-4b49-aee1-60fe86f08dbd" providerId="AD" clId="Web-{1853D49D-13C0-58E2-22BC-C49FE585C81B}" dt="2025-09-07T09:27:20.386" v="22" actId="20577"/>
        <pc:sldMkLst>
          <pc:docMk/>
          <pc:sldMk cId="2994610488" sldId="278"/>
        </pc:sldMkLst>
        <pc:spChg chg="mod">
          <ac:chgData name="A Freel" userId="S::afreel@ohacademy.co.uk::f6dead3d-cc44-4b49-aee1-60fe86f08dbd" providerId="AD" clId="Web-{1853D49D-13C0-58E2-22BC-C49FE585C81B}" dt="2025-09-07T09:27:20.386" v="22" actId="20577"/>
          <ac:spMkLst>
            <pc:docMk/>
            <pc:sldMk cId="2994610488" sldId="278"/>
            <ac:spMk id="4" creationId="{C5FA7611-83A1-9E91-36DB-A3F2C8CCBCA3}"/>
          </ac:spMkLst>
        </pc:spChg>
      </pc:sldChg>
      <pc:sldChg chg="modSp add">
        <pc:chgData name="A Freel" userId="S::afreel@ohacademy.co.uk::f6dead3d-cc44-4b49-aee1-60fe86f08dbd" providerId="AD" clId="Web-{1853D49D-13C0-58E2-22BC-C49FE585C81B}" dt="2025-09-07T09:27:17.215" v="21" actId="20577"/>
        <pc:sldMkLst>
          <pc:docMk/>
          <pc:sldMk cId="2782971130" sldId="279"/>
        </pc:sldMkLst>
        <pc:spChg chg="mod">
          <ac:chgData name="A Freel" userId="S::afreel@ohacademy.co.uk::f6dead3d-cc44-4b49-aee1-60fe86f08dbd" providerId="AD" clId="Web-{1853D49D-13C0-58E2-22BC-C49FE585C81B}" dt="2025-09-07T09:27:17.215" v="21" actId="20577"/>
          <ac:spMkLst>
            <pc:docMk/>
            <pc:sldMk cId="2782971130" sldId="279"/>
            <ac:spMk id="5" creationId="{B235760E-BC8D-ADE1-46B7-862DAB4FC3A8}"/>
          </ac:spMkLst>
        </pc:spChg>
      </pc:sldChg>
      <pc:sldChg chg="modSp add">
        <pc:chgData name="A Freel" userId="S::afreel@ohacademy.co.uk::f6dead3d-cc44-4b49-aee1-60fe86f08dbd" providerId="AD" clId="Web-{1853D49D-13C0-58E2-22BC-C49FE585C81B}" dt="2025-09-07T09:27:06.714" v="19" actId="20577"/>
        <pc:sldMkLst>
          <pc:docMk/>
          <pc:sldMk cId="2845326185" sldId="280"/>
        </pc:sldMkLst>
        <pc:spChg chg="mod">
          <ac:chgData name="A Freel" userId="S::afreel@ohacademy.co.uk::f6dead3d-cc44-4b49-aee1-60fe86f08dbd" providerId="AD" clId="Web-{1853D49D-13C0-58E2-22BC-C49FE585C81B}" dt="2025-09-07T09:27:06.714" v="19" actId="20577"/>
          <ac:spMkLst>
            <pc:docMk/>
            <pc:sldMk cId="2845326185" sldId="280"/>
            <ac:spMk id="5" creationId="{67E72C7B-B674-B23A-250D-AF73E752D21F}"/>
          </ac:spMkLst>
        </pc:spChg>
      </pc:sldChg>
      <pc:sldChg chg="modSp add">
        <pc:chgData name="A Freel" userId="S::afreel@ohacademy.co.uk::f6dead3d-cc44-4b49-aee1-60fe86f08dbd" providerId="AD" clId="Web-{1853D49D-13C0-58E2-22BC-C49FE585C81B}" dt="2025-09-07T09:27:01.308" v="17" actId="20577"/>
        <pc:sldMkLst>
          <pc:docMk/>
          <pc:sldMk cId="2091755080" sldId="281"/>
        </pc:sldMkLst>
        <pc:spChg chg="mod">
          <ac:chgData name="A Freel" userId="S::afreel@ohacademy.co.uk::f6dead3d-cc44-4b49-aee1-60fe86f08dbd" providerId="AD" clId="Web-{1853D49D-13C0-58E2-22BC-C49FE585C81B}" dt="2025-09-07T09:27:01.308" v="17" actId="20577"/>
          <ac:spMkLst>
            <pc:docMk/>
            <pc:sldMk cId="2091755080" sldId="281"/>
            <ac:spMk id="8" creationId="{1A7E68B4-20C2-3BA0-9E96-C08653D2E96B}"/>
          </ac:spMkLst>
        </pc:spChg>
      </pc:sldChg>
      <pc:sldChg chg="modSp add">
        <pc:chgData name="A Freel" userId="S::afreel@ohacademy.co.uk::f6dead3d-cc44-4b49-aee1-60fe86f08dbd" providerId="AD" clId="Web-{1853D49D-13C0-58E2-22BC-C49FE585C81B}" dt="2025-09-07T09:26:56.667" v="15" actId="20577"/>
        <pc:sldMkLst>
          <pc:docMk/>
          <pc:sldMk cId="3977913380" sldId="282"/>
        </pc:sldMkLst>
        <pc:spChg chg="mod">
          <ac:chgData name="A Freel" userId="S::afreel@ohacademy.co.uk::f6dead3d-cc44-4b49-aee1-60fe86f08dbd" providerId="AD" clId="Web-{1853D49D-13C0-58E2-22BC-C49FE585C81B}" dt="2025-09-07T09:26:56.667" v="15" actId="20577"/>
          <ac:spMkLst>
            <pc:docMk/>
            <pc:sldMk cId="3977913380" sldId="282"/>
            <ac:spMk id="4" creationId="{9760E98B-F95D-C908-5921-B6E350B116F6}"/>
          </ac:spMkLst>
        </pc:spChg>
      </pc:sldChg>
      <pc:sldChg chg="modSp add">
        <pc:chgData name="A Freel" userId="S::afreel@ohacademy.co.uk::f6dead3d-cc44-4b49-aee1-60fe86f08dbd" providerId="AD" clId="Web-{1853D49D-13C0-58E2-22BC-C49FE585C81B}" dt="2025-09-07T09:26:48.855" v="11" actId="20577"/>
        <pc:sldMkLst>
          <pc:docMk/>
          <pc:sldMk cId="3637852173" sldId="283"/>
        </pc:sldMkLst>
        <pc:spChg chg="mod">
          <ac:chgData name="A Freel" userId="S::afreel@ohacademy.co.uk::f6dead3d-cc44-4b49-aee1-60fe86f08dbd" providerId="AD" clId="Web-{1853D49D-13C0-58E2-22BC-C49FE585C81B}" dt="2025-09-07T09:26:48.855" v="11" actId="20577"/>
          <ac:spMkLst>
            <pc:docMk/>
            <pc:sldMk cId="3637852173" sldId="283"/>
            <ac:spMk id="12" creationId="{F08EDDF8-484C-824E-2EFB-6D545577730E}"/>
          </ac:spMkLst>
        </pc:spChg>
      </pc:sldChg>
      <pc:sldChg chg="modSp add">
        <pc:chgData name="A Freel" userId="S::afreel@ohacademy.co.uk::f6dead3d-cc44-4b49-aee1-60fe86f08dbd" providerId="AD" clId="Web-{1853D49D-13C0-58E2-22BC-C49FE585C81B}" dt="2025-09-07T09:26:44.651" v="9" actId="20577"/>
        <pc:sldMkLst>
          <pc:docMk/>
          <pc:sldMk cId="538939479" sldId="284"/>
        </pc:sldMkLst>
        <pc:spChg chg="mod">
          <ac:chgData name="A Freel" userId="S::afreel@ohacademy.co.uk::f6dead3d-cc44-4b49-aee1-60fe86f08dbd" providerId="AD" clId="Web-{1853D49D-13C0-58E2-22BC-C49FE585C81B}" dt="2025-09-07T09:26:44.651" v="9" actId="20577"/>
          <ac:spMkLst>
            <pc:docMk/>
            <pc:sldMk cId="538939479" sldId="284"/>
            <ac:spMk id="3" creationId="{5AA50636-4105-7FF0-8E13-6D77504A04CD}"/>
          </ac:spMkLst>
        </pc:spChg>
      </pc:sldChg>
    </pc:docChg>
  </pc:docChgLst>
  <pc:docChgLst>
    <pc:chgData name="P McKenzie-Cook" userId="6605cc89-aaff-4d80-9ee6-20e4afa4ef0c" providerId="ADAL" clId="{620BB22F-F53C-4757-9FAC-BB0CF9F3BECF}"/>
    <pc:docChg chg="undo custSel addSld delSld modSld sldOrd">
      <pc:chgData name="P McKenzie-Cook" userId="6605cc89-aaff-4d80-9ee6-20e4afa4ef0c" providerId="ADAL" clId="{620BB22F-F53C-4757-9FAC-BB0CF9F3BECF}" dt="2025-10-03T13:41:39.870" v="651" actId="47"/>
      <pc:docMkLst>
        <pc:docMk/>
      </pc:docMkLst>
      <pc:sldChg chg="modSp">
        <pc:chgData name="P McKenzie-Cook" userId="6605cc89-aaff-4d80-9ee6-20e4afa4ef0c" providerId="ADAL" clId="{620BB22F-F53C-4757-9FAC-BB0CF9F3BECF}" dt="2025-10-02T19:47:37.768" v="82"/>
        <pc:sldMkLst>
          <pc:docMk/>
          <pc:sldMk cId="109857222" sldId="256"/>
        </pc:sldMkLst>
        <pc:spChg chg="mod">
          <ac:chgData name="P McKenzie-Cook" userId="6605cc89-aaff-4d80-9ee6-20e4afa4ef0c" providerId="ADAL" clId="{620BB22F-F53C-4757-9FAC-BB0CF9F3BECF}" dt="2025-10-02T19:47:37.768" v="82"/>
          <ac:spMkLst>
            <pc:docMk/>
            <pc:sldMk cId="109857222" sldId="256"/>
            <ac:spMk id="2" creationId="{00000000-0000-0000-0000-000000000000}"/>
          </ac:spMkLst>
        </pc:spChg>
        <pc:spChg chg="mod">
          <ac:chgData name="P McKenzie-Cook" userId="6605cc89-aaff-4d80-9ee6-20e4afa4ef0c" providerId="ADAL" clId="{620BB22F-F53C-4757-9FAC-BB0CF9F3BECF}" dt="2025-10-02T19:47:37.768" v="82"/>
          <ac:spMkLst>
            <pc:docMk/>
            <pc:sldMk cId="109857222" sldId="256"/>
            <ac:spMk id="3" creationId="{00000000-0000-0000-0000-000000000000}"/>
          </ac:spMkLst>
        </pc:spChg>
      </pc:sldChg>
      <pc:sldChg chg="modSp">
        <pc:chgData name="P McKenzie-Cook" userId="6605cc89-aaff-4d80-9ee6-20e4afa4ef0c" providerId="ADAL" clId="{620BB22F-F53C-4757-9FAC-BB0CF9F3BECF}" dt="2025-10-02T19:47:37.768" v="82"/>
        <pc:sldMkLst>
          <pc:docMk/>
          <pc:sldMk cId="2256358434" sldId="263"/>
        </pc:sldMkLst>
        <pc:spChg chg="mod">
          <ac:chgData name="P McKenzie-Cook" userId="6605cc89-aaff-4d80-9ee6-20e4afa4ef0c" providerId="ADAL" clId="{620BB22F-F53C-4757-9FAC-BB0CF9F3BECF}" dt="2025-10-02T19:47:37.768" v="82"/>
          <ac:spMkLst>
            <pc:docMk/>
            <pc:sldMk cId="2256358434" sldId="263"/>
            <ac:spMk id="239" creationId="{00000000-0000-0000-0000-000000000000}"/>
          </ac:spMkLst>
        </pc:spChg>
      </pc:sldChg>
      <pc:sldChg chg="addSp modSp add mod">
        <pc:chgData name="P McKenzie-Cook" userId="6605cc89-aaff-4d80-9ee6-20e4afa4ef0c" providerId="ADAL" clId="{620BB22F-F53C-4757-9FAC-BB0CF9F3BECF}" dt="2025-10-02T19:52:09.917" v="141"/>
        <pc:sldMkLst>
          <pc:docMk/>
          <pc:sldMk cId="3745506808" sldId="264"/>
        </pc:sldMkLst>
        <pc:spChg chg="mod">
          <ac:chgData name="P McKenzie-Cook" userId="6605cc89-aaff-4d80-9ee6-20e4afa4ef0c" providerId="ADAL" clId="{620BB22F-F53C-4757-9FAC-BB0CF9F3BECF}" dt="2025-10-02T19:43:53.718" v="55" actId="1076"/>
          <ac:spMkLst>
            <pc:docMk/>
            <pc:sldMk cId="3745506808" sldId="264"/>
            <ac:spMk id="2" creationId="{00000000-0000-0000-0000-000000000000}"/>
          </ac:spMkLst>
        </pc:spChg>
        <pc:spChg chg="add mod">
          <ac:chgData name="P McKenzie-Cook" userId="6605cc89-aaff-4d80-9ee6-20e4afa4ef0c" providerId="ADAL" clId="{620BB22F-F53C-4757-9FAC-BB0CF9F3BECF}" dt="2025-10-02T19:43:49.788" v="54" actId="1076"/>
          <ac:spMkLst>
            <pc:docMk/>
            <pc:sldMk cId="3745506808" sldId="264"/>
            <ac:spMk id="3" creationId="{9E49CBE5-5BA8-C046-B976-B8F311F58C2D}"/>
          </ac:spMkLst>
        </pc:spChg>
        <pc:spChg chg="add mod">
          <ac:chgData name="P McKenzie-Cook" userId="6605cc89-aaff-4d80-9ee6-20e4afa4ef0c" providerId="ADAL" clId="{620BB22F-F53C-4757-9FAC-BB0CF9F3BECF}" dt="2025-10-02T19:52:09.917" v="141"/>
          <ac:spMkLst>
            <pc:docMk/>
            <pc:sldMk cId="3745506808" sldId="264"/>
            <ac:spMk id="4" creationId="{63E3BDA4-3747-77C9-7F1B-F0141F166539}"/>
          </ac:spMkLst>
        </pc:spChg>
      </pc:sldChg>
      <pc:sldChg chg="addSp delSp modSp add mod ord">
        <pc:chgData name="P McKenzie-Cook" userId="6605cc89-aaff-4d80-9ee6-20e4afa4ef0c" providerId="ADAL" clId="{620BB22F-F53C-4757-9FAC-BB0CF9F3BECF}" dt="2025-10-03T13:14:51.497" v="493"/>
        <pc:sldMkLst>
          <pc:docMk/>
          <pc:sldMk cId="302259929" sldId="268"/>
        </pc:sldMkLst>
        <pc:spChg chg="add mod">
          <ac:chgData name="P McKenzie-Cook" userId="6605cc89-aaff-4d80-9ee6-20e4afa4ef0c" providerId="ADAL" clId="{620BB22F-F53C-4757-9FAC-BB0CF9F3BECF}" dt="2025-10-02T19:44:13.816" v="61"/>
          <ac:spMkLst>
            <pc:docMk/>
            <pc:sldMk cId="302259929" sldId="268"/>
            <ac:spMk id="6" creationId="{D26823DB-7FD3-07E4-4057-D301B8A17284}"/>
          </ac:spMkLst>
        </pc:spChg>
        <pc:spChg chg="add mod">
          <ac:chgData name="P McKenzie-Cook" userId="6605cc89-aaff-4d80-9ee6-20e4afa4ef0c" providerId="ADAL" clId="{620BB22F-F53C-4757-9FAC-BB0CF9F3BECF}" dt="2025-10-02T19:52:14.731" v="143"/>
          <ac:spMkLst>
            <pc:docMk/>
            <pc:sldMk cId="302259929" sldId="268"/>
            <ac:spMk id="7" creationId="{A0B615CA-8646-859C-0E19-4C8398B553C5}"/>
          </ac:spMkLst>
        </pc:spChg>
      </pc:sldChg>
      <pc:sldChg chg="modSp mod">
        <pc:chgData name="P McKenzie-Cook" userId="6605cc89-aaff-4d80-9ee6-20e4afa4ef0c" providerId="ADAL" clId="{620BB22F-F53C-4757-9FAC-BB0CF9F3BECF}" dt="2025-10-02T19:36:00.553" v="5" actId="14100"/>
        <pc:sldMkLst>
          <pc:docMk/>
          <pc:sldMk cId="2994610488" sldId="278"/>
        </pc:sldMkLst>
        <pc:spChg chg="mod">
          <ac:chgData name="P McKenzie-Cook" userId="6605cc89-aaff-4d80-9ee6-20e4afa4ef0c" providerId="ADAL" clId="{620BB22F-F53C-4757-9FAC-BB0CF9F3BECF}" dt="2025-10-02T19:36:00.553" v="5" actId="14100"/>
          <ac:spMkLst>
            <pc:docMk/>
            <pc:sldMk cId="2994610488" sldId="278"/>
            <ac:spMk id="4" creationId="{C5FA7611-83A1-9E91-36DB-A3F2C8CCBCA3}"/>
          </ac:spMkLst>
        </pc:spChg>
      </pc:sldChg>
      <pc:sldChg chg="modSp">
        <pc:chgData name="P McKenzie-Cook" userId="6605cc89-aaff-4d80-9ee6-20e4afa4ef0c" providerId="ADAL" clId="{620BB22F-F53C-4757-9FAC-BB0CF9F3BECF}" dt="2025-10-02T19:47:37.768" v="82"/>
        <pc:sldMkLst>
          <pc:docMk/>
          <pc:sldMk cId="845759520" sldId="285"/>
        </pc:sldMkLst>
        <pc:spChg chg="mod">
          <ac:chgData name="P McKenzie-Cook" userId="6605cc89-aaff-4d80-9ee6-20e4afa4ef0c" providerId="ADAL" clId="{620BB22F-F53C-4757-9FAC-BB0CF9F3BECF}" dt="2025-10-02T19:47:37.768" v="82"/>
          <ac:spMkLst>
            <pc:docMk/>
            <pc:sldMk cId="845759520" sldId="285"/>
            <ac:spMk id="2" creationId="{D3E55996-49C3-341C-9E60-08338473CDB3}"/>
          </ac:spMkLst>
        </pc:spChg>
      </pc:sldChg>
      <pc:sldChg chg="addSp modSp add">
        <pc:chgData name="P McKenzie-Cook" userId="6605cc89-aaff-4d80-9ee6-20e4afa4ef0c" providerId="ADAL" clId="{620BB22F-F53C-4757-9FAC-BB0CF9F3BECF}" dt="2025-10-02T20:34:33.189" v="453"/>
        <pc:sldMkLst>
          <pc:docMk/>
          <pc:sldMk cId="1904031126" sldId="286"/>
        </pc:sldMkLst>
        <pc:spChg chg="add mod">
          <ac:chgData name="P McKenzie-Cook" userId="6605cc89-aaff-4d80-9ee6-20e4afa4ef0c" providerId="ADAL" clId="{620BB22F-F53C-4757-9FAC-BB0CF9F3BECF}" dt="2025-10-02T20:18:24.430" v="416"/>
          <ac:spMkLst>
            <pc:docMk/>
            <pc:sldMk cId="1904031126" sldId="286"/>
            <ac:spMk id="13" creationId="{D54674AA-A2EB-42BA-37FF-DC0564767FCE}"/>
          </ac:spMkLst>
        </pc:spChg>
        <pc:spChg chg="add mod">
          <ac:chgData name="P McKenzie-Cook" userId="6605cc89-aaff-4d80-9ee6-20e4afa4ef0c" providerId="ADAL" clId="{620BB22F-F53C-4757-9FAC-BB0CF9F3BECF}" dt="2025-10-02T20:34:33.189" v="453"/>
          <ac:spMkLst>
            <pc:docMk/>
            <pc:sldMk cId="1904031126" sldId="286"/>
            <ac:spMk id="14" creationId="{7A2616AC-58DE-B13D-6CC5-03A76B0AB641}"/>
          </ac:spMkLst>
        </pc:spChg>
      </pc:sldChg>
      <pc:sldChg chg="addSp modSp add mod">
        <pc:chgData name="P McKenzie-Cook" userId="6605cc89-aaff-4d80-9ee6-20e4afa4ef0c" providerId="ADAL" clId="{620BB22F-F53C-4757-9FAC-BB0CF9F3BECF}" dt="2025-10-02T20:34:40.816" v="457" actId="1076"/>
        <pc:sldMkLst>
          <pc:docMk/>
          <pc:sldMk cId="3440873740" sldId="289"/>
        </pc:sldMkLst>
        <pc:spChg chg="add mod">
          <ac:chgData name="P McKenzie-Cook" userId="6605cc89-aaff-4d80-9ee6-20e4afa4ef0c" providerId="ADAL" clId="{620BB22F-F53C-4757-9FAC-BB0CF9F3BECF}" dt="2025-10-02T20:34:40.816" v="457" actId="1076"/>
          <ac:spMkLst>
            <pc:docMk/>
            <pc:sldMk cId="3440873740" sldId="289"/>
            <ac:spMk id="8" creationId="{D7F4D059-EF61-4A5E-1A71-0619DEA259A7}"/>
          </ac:spMkLst>
        </pc:spChg>
      </pc:sldChg>
      <pc:sldChg chg="addSp modSp add">
        <pc:chgData name="P McKenzie-Cook" userId="6605cc89-aaff-4d80-9ee6-20e4afa4ef0c" providerId="ADAL" clId="{620BB22F-F53C-4757-9FAC-BB0CF9F3BECF}" dt="2025-10-02T20:34:42.201" v="458"/>
        <pc:sldMkLst>
          <pc:docMk/>
          <pc:sldMk cId="1503060448" sldId="290"/>
        </pc:sldMkLst>
        <pc:spChg chg="add mod">
          <ac:chgData name="P McKenzie-Cook" userId="6605cc89-aaff-4d80-9ee6-20e4afa4ef0c" providerId="ADAL" clId="{620BB22F-F53C-4757-9FAC-BB0CF9F3BECF}" dt="2025-10-02T20:18:37.739" v="420"/>
          <ac:spMkLst>
            <pc:docMk/>
            <pc:sldMk cId="1503060448" sldId="290"/>
            <ac:spMk id="5" creationId="{0C5E47F1-B635-B9F1-C9EE-C9E181D6CF73}"/>
          </ac:spMkLst>
        </pc:spChg>
        <pc:spChg chg="add mod">
          <ac:chgData name="P McKenzie-Cook" userId="6605cc89-aaff-4d80-9ee6-20e4afa4ef0c" providerId="ADAL" clId="{620BB22F-F53C-4757-9FAC-BB0CF9F3BECF}" dt="2025-10-02T20:34:42.201" v="458"/>
          <ac:spMkLst>
            <pc:docMk/>
            <pc:sldMk cId="1503060448" sldId="290"/>
            <ac:spMk id="6" creationId="{C9DDA6A5-D101-7359-FB96-B00193AD7103}"/>
          </ac:spMkLst>
        </pc:spChg>
      </pc:sldChg>
      <pc:sldChg chg="addSp delSp modSp add mod">
        <pc:chgData name="P McKenzie-Cook" userId="6605cc89-aaff-4d80-9ee6-20e4afa4ef0c" providerId="ADAL" clId="{620BB22F-F53C-4757-9FAC-BB0CF9F3BECF}" dt="2025-10-02T20:34:46.812" v="460" actId="1076"/>
        <pc:sldMkLst>
          <pc:docMk/>
          <pc:sldMk cId="931427132" sldId="291"/>
        </pc:sldMkLst>
        <pc:spChg chg="add mod">
          <ac:chgData name="P McKenzie-Cook" userId="6605cc89-aaff-4d80-9ee6-20e4afa4ef0c" providerId="ADAL" clId="{620BB22F-F53C-4757-9FAC-BB0CF9F3BECF}" dt="2025-10-02T20:18:44.656" v="422" actId="1076"/>
          <ac:spMkLst>
            <pc:docMk/>
            <pc:sldMk cId="931427132" sldId="291"/>
            <ac:spMk id="2" creationId="{C000B42F-200A-FB01-5C9B-293ABB03FC9A}"/>
          </ac:spMkLst>
        </pc:spChg>
        <pc:spChg chg="add mod">
          <ac:chgData name="P McKenzie-Cook" userId="6605cc89-aaff-4d80-9ee6-20e4afa4ef0c" providerId="ADAL" clId="{620BB22F-F53C-4757-9FAC-BB0CF9F3BECF}" dt="2025-10-02T20:34:46.812" v="460" actId="1076"/>
          <ac:spMkLst>
            <pc:docMk/>
            <pc:sldMk cId="931427132" sldId="291"/>
            <ac:spMk id="9" creationId="{B3C35054-D8BB-C7B7-CF98-F97434958CAF}"/>
          </ac:spMkLst>
        </pc:spChg>
        <pc:picChg chg="add mod">
          <ac:chgData name="P McKenzie-Cook" userId="6605cc89-aaff-4d80-9ee6-20e4afa4ef0c" providerId="ADAL" clId="{620BB22F-F53C-4757-9FAC-BB0CF9F3BECF}" dt="2025-10-02T20:21:13.393" v="436" actId="1076"/>
          <ac:picMkLst>
            <pc:docMk/>
            <pc:sldMk cId="931427132" sldId="291"/>
            <ac:picMk id="7" creationId="{6986E29C-E535-AFF6-945F-EB6E320A6062}"/>
          </ac:picMkLst>
        </pc:picChg>
      </pc:sldChg>
      <pc:sldChg chg="addSp modSp add">
        <pc:chgData name="P McKenzie-Cook" userId="6605cc89-aaff-4d80-9ee6-20e4afa4ef0c" providerId="ADAL" clId="{620BB22F-F53C-4757-9FAC-BB0CF9F3BECF}" dt="2025-10-02T20:34:48.202" v="461"/>
        <pc:sldMkLst>
          <pc:docMk/>
          <pc:sldMk cId="1736748312" sldId="292"/>
        </pc:sldMkLst>
        <pc:spChg chg="add mod">
          <ac:chgData name="P McKenzie-Cook" userId="6605cc89-aaff-4d80-9ee6-20e4afa4ef0c" providerId="ADAL" clId="{620BB22F-F53C-4757-9FAC-BB0CF9F3BECF}" dt="2025-10-02T20:18:46.121" v="423"/>
          <ac:spMkLst>
            <pc:docMk/>
            <pc:sldMk cId="1736748312" sldId="292"/>
            <ac:spMk id="3" creationId="{51749904-C665-9148-30D4-F3CE63A008E2}"/>
          </ac:spMkLst>
        </pc:spChg>
        <pc:spChg chg="add mod">
          <ac:chgData name="P McKenzie-Cook" userId="6605cc89-aaff-4d80-9ee6-20e4afa4ef0c" providerId="ADAL" clId="{620BB22F-F53C-4757-9FAC-BB0CF9F3BECF}" dt="2025-10-02T20:34:48.202" v="461"/>
          <ac:spMkLst>
            <pc:docMk/>
            <pc:sldMk cId="1736748312" sldId="292"/>
            <ac:spMk id="6" creationId="{1FBD6C91-DA07-F829-3E72-06C54DE7E30C}"/>
          </ac:spMkLst>
        </pc:spChg>
      </pc:sldChg>
      <pc:sldChg chg="addSp modSp add mod">
        <pc:chgData name="P McKenzie-Cook" userId="6605cc89-aaff-4d80-9ee6-20e4afa4ef0c" providerId="ADAL" clId="{620BB22F-F53C-4757-9FAC-BB0CF9F3BECF}" dt="2025-10-02T20:34:58.302" v="465" actId="1076"/>
        <pc:sldMkLst>
          <pc:docMk/>
          <pc:sldMk cId="1431803753" sldId="294"/>
        </pc:sldMkLst>
        <pc:spChg chg="add mod">
          <ac:chgData name="P McKenzie-Cook" userId="6605cc89-aaff-4d80-9ee6-20e4afa4ef0c" providerId="ADAL" clId="{620BB22F-F53C-4757-9FAC-BB0CF9F3BECF}" dt="2025-10-02T20:18:53.034" v="426"/>
          <ac:spMkLst>
            <pc:docMk/>
            <pc:sldMk cId="1431803753" sldId="294"/>
            <ac:spMk id="2" creationId="{9C5F96FB-8365-B691-BBB7-0F2F37F408A8}"/>
          </ac:spMkLst>
        </pc:spChg>
        <pc:spChg chg="add mod">
          <ac:chgData name="P McKenzie-Cook" userId="6605cc89-aaff-4d80-9ee6-20e4afa4ef0c" providerId="ADAL" clId="{620BB22F-F53C-4757-9FAC-BB0CF9F3BECF}" dt="2025-10-02T20:34:58.302" v="465" actId="1076"/>
          <ac:spMkLst>
            <pc:docMk/>
            <pc:sldMk cId="1431803753" sldId="294"/>
            <ac:spMk id="5" creationId="{78B18BA3-E719-C5C3-4C78-092B52089232}"/>
          </ac:spMkLst>
        </pc:spChg>
      </pc:sldChg>
      <pc:sldChg chg="addSp modSp add mod">
        <pc:chgData name="P McKenzie-Cook" userId="6605cc89-aaff-4d80-9ee6-20e4afa4ef0c" providerId="ADAL" clId="{620BB22F-F53C-4757-9FAC-BB0CF9F3BECF}" dt="2025-10-02T20:35:07.683" v="469" actId="1076"/>
        <pc:sldMkLst>
          <pc:docMk/>
          <pc:sldMk cId="709166658" sldId="300"/>
        </pc:sldMkLst>
        <pc:spChg chg="add mod">
          <ac:chgData name="P McKenzie-Cook" userId="6605cc89-aaff-4d80-9ee6-20e4afa4ef0c" providerId="ADAL" clId="{620BB22F-F53C-4757-9FAC-BB0CF9F3BECF}" dt="2025-10-02T20:19:02.270" v="430" actId="1076"/>
          <ac:spMkLst>
            <pc:docMk/>
            <pc:sldMk cId="709166658" sldId="300"/>
            <ac:spMk id="7" creationId="{81750142-80C6-5370-2C6C-8524C19597F2}"/>
          </ac:spMkLst>
        </pc:spChg>
        <pc:spChg chg="add mod">
          <ac:chgData name="P McKenzie-Cook" userId="6605cc89-aaff-4d80-9ee6-20e4afa4ef0c" providerId="ADAL" clId="{620BB22F-F53C-4757-9FAC-BB0CF9F3BECF}" dt="2025-10-02T20:35:07.683" v="469" actId="1076"/>
          <ac:spMkLst>
            <pc:docMk/>
            <pc:sldMk cId="709166658" sldId="300"/>
            <ac:spMk id="9" creationId="{01EF96CC-007E-9659-2EB5-304B9CFE2DDB}"/>
          </ac:spMkLst>
        </pc:spChg>
      </pc:sldChg>
      <pc:sldChg chg="addSp modSp add mod">
        <pc:chgData name="P McKenzie-Cook" userId="6605cc89-aaff-4d80-9ee6-20e4afa4ef0c" providerId="ADAL" clId="{620BB22F-F53C-4757-9FAC-BB0CF9F3BECF}" dt="2025-10-02T19:46:22.597" v="72"/>
        <pc:sldMkLst>
          <pc:docMk/>
          <pc:sldMk cId="2665904882" sldId="320"/>
        </pc:sldMkLst>
        <pc:spChg chg="mod">
          <ac:chgData name="P McKenzie-Cook" userId="6605cc89-aaff-4d80-9ee6-20e4afa4ef0c" providerId="ADAL" clId="{620BB22F-F53C-4757-9FAC-BB0CF9F3BECF}" dt="2025-10-02T19:46:21.516" v="71" actId="1076"/>
          <ac:spMkLst>
            <pc:docMk/>
            <pc:sldMk cId="2665904882" sldId="320"/>
            <ac:spMk id="2" creationId="{00000000-0000-0000-0000-000000000000}"/>
          </ac:spMkLst>
        </pc:spChg>
        <pc:spChg chg="add mod">
          <ac:chgData name="P McKenzie-Cook" userId="6605cc89-aaff-4d80-9ee6-20e4afa4ef0c" providerId="ADAL" clId="{620BB22F-F53C-4757-9FAC-BB0CF9F3BECF}" dt="2025-10-02T19:46:22.597" v="72"/>
          <ac:spMkLst>
            <pc:docMk/>
            <pc:sldMk cId="2665904882" sldId="320"/>
            <ac:spMk id="3" creationId="{52D3C05F-C70C-FCDF-25A9-EDAF315B5C6F}"/>
          </ac:spMkLst>
        </pc:spChg>
        <pc:spChg chg="mod">
          <ac:chgData name="P McKenzie-Cook" userId="6605cc89-aaff-4d80-9ee6-20e4afa4ef0c" providerId="ADAL" clId="{620BB22F-F53C-4757-9FAC-BB0CF9F3BECF}" dt="2025-10-02T19:46:18.634" v="70" actId="1076"/>
          <ac:spMkLst>
            <pc:docMk/>
            <pc:sldMk cId="2665904882" sldId="320"/>
            <ac:spMk id="15" creationId="{00000000-0000-0000-0000-000000000000}"/>
          </ac:spMkLst>
        </pc:spChg>
      </pc:sldChg>
      <pc:sldChg chg="addSp modSp add mod">
        <pc:chgData name="P McKenzie-Cook" userId="6605cc89-aaff-4d80-9ee6-20e4afa4ef0c" providerId="ADAL" clId="{620BB22F-F53C-4757-9FAC-BB0CF9F3BECF}" dt="2025-10-03T13:15:43.575" v="551" actId="207"/>
        <pc:sldMkLst>
          <pc:docMk/>
          <pc:sldMk cId="3326538888" sldId="322"/>
        </pc:sldMkLst>
        <pc:spChg chg="mod">
          <ac:chgData name="P McKenzie-Cook" userId="6605cc89-aaff-4d80-9ee6-20e4afa4ef0c" providerId="ADAL" clId="{620BB22F-F53C-4757-9FAC-BB0CF9F3BECF}" dt="2025-10-02T19:35:48.928" v="4"/>
          <ac:spMkLst>
            <pc:docMk/>
            <pc:sldMk cId="3326538888" sldId="322"/>
            <ac:spMk id="2" creationId="{00000000-0000-0000-0000-000000000000}"/>
          </ac:spMkLst>
        </pc:spChg>
        <pc:spChg chg="mod">
          <ac:chgData name="P McKenzie-Cook" userId="6605cc89-aaff-4d80-9ee6-20e4afa4ef0c" providerId="ADAL" clId="{620BB22F-F53C-4757-9FAC-BB0CF9F3BECF}" dt="2025-10-02T19:46:29.341" v="74" actId="1076"/>
          <ac:spMkLst>
            <pc:docMk/>
            <pc:sldMk cId="3326538888" sldId="322"/>
            <ac:spMk id="3" creationId="{00000000-0000-0000-0000-000000000000}"/>
          </ac:spMkLst>
        </pc:spChg>
        <pc:spChg chg="add mod">
          <ac:chgData name="P McKenzie-Cook" userId="6605cc89-aaff-4d80-9ee6-20e4afa4ef0c" providerId="ADAL" clId="{620BB22F-F53C-4757-9FAC-BB0CF9F3BECF}" dt="2025-10-02T19:46:24.518" v="73"/>
          <ac:spMkLst>
            <pc:docMk/>
            <pc:sldMk cId="3326538888" sldId="322"/>
            <ac:spMk id="4" creationId="{4532AABB-206D-F123-2AA3-BEAC06209D10}"/>
          </ac:spMkLst>
        </pc:spChg>
        <pc:spChg chg="add mod">
          <ac:chgData name="P McKenzie-Cook" userId="6605cc89-aaff-4d80-9ee6-20e4afa4ef0c" providerId="ADAL" clId="{620BB22F-F53C-4757-9FAC-BB0CF9F3BECF}" dt="2025-10-02T19:52:20.826" v="146"/>
          <ac:spMkLst>
            <pc:docMk/>
            <pc:sldMk cId="3326538888" sldId="322"/>
            <ac:spMk id="5" creationId="{20DFF0D2-C770-BD5A-5C57-EF832FAE4E95}"/>
          </ac:spMkLst>
        </pc:spChg>
        <pc:spChg chg="add mod">
          <ac:chgData name="P McKenzie-Cook" userId="6605cc89-aaff-4d80-9ee6-20e4afa4ef0c" providerId="ADAL" clId="{620BB22F-F53C-4757-9FAC-BB0CF9F3BECF}" dt="2025-10-03T13:15:43.575" v="551" actId="207"/>
          <ac:spMkLst>
            <pc:docMk/>
            <pc:sldMk cId="3326538888" sldId="322"/>
            <ac:spMk id="6" creationId="{BFE38EA2-D35E-1F1A-7610-B10102AFCED5}"/>
          </ac:spMkLst>
        </pc:spChg>
        <pc:spChg chg="mod">
          <ac:chgData name="P McKenzie-Cook" userId="6605cc89-aaff-4d80-9ee6-20e4afa4ef0c" providerId="ADAL" clId="{620BB22F-F53C-4757-9FAC-BB0CF9F3BECF}" dt="2025-10-02T19:46:32.265" v="75" actId="1076"/>
          <ac:spMkLst>
            <pc:docMk/>
            <pc:sldMk cId="3326538888" sldId="322"/>
            <ac:spMk id="31" creationId="{5161DC10-C17C-4D53-BC28-97B6642B11A7}"/>
          </ac:spMkLst>
        </pc:spChg>
      </pc:sldChg>
      <pc:sldChg chg="addSp modSp add mod">
        <pc:chgData name="P McKenzie-Cook" userId="6605cc89-aaff-4d80-9ee6-20e4afa4ef0c" providerId="ADAL" clId="{620BB22F-F53C-4757-9FAC-BB0CF9F3BECF}" dt="2025-10-02T19:52:17.268" v="144"/>
        <pc:sldMkLst>
          <pc:docMk/>
          <pc:sldMk cId="3679057677" sldId="325"/>
        </pc:sldMkLst>
        <pc:spChg chg="mod">
          <ac:chgData name="P McKenzie-Cook" userId="6605cc89-aaff-4d80-9ee6-20e4afa4ef0c" providerId="ADAL" clId="{620BB22F-F53C-4757-9FAC-BB0CF9F3BECF}" dt="2025-10-02T19:46:09.578" v="67" actId="404"/>
          <ac:spMkLst>
            <pc:docMk/>
            <pc:sldMk cId="3679057677" sldId="325"/>
            <ac:spMk id="2" creationId="{00000000-0000-0000-0000-000000000000}"/>
          </ac:spMkLst>
        </pc:spChg>
        <pc:spChg chg="add mod">
          <ac:chgData name="P McKenzie-Cook" userId="6605cc89-aaff-4d80-9ee6-20e4afa4ef0c" providerId="ADAL" clId="{620BB22F-F53C-4757-9FAC-BB0CF9F3BECF}" dt="2025-10-02T19:46:03.371" v="63"/>
          <ac:spMkLst>
            <pc:docMk/>
            <pc:sldMk cId="3679057677" sldId="325"/>
            <ac:spMk id="4" creationId="{81FB33AC-70C5-E341-D72B-0389862777F6}"/>
          </ac:spMkLst>
        </pc:spChg>
        <pc:spChg chg="add mod">
          <ac:chgData name="P McKenzie-Cook" userId="6605cc89-aaff-4d80-9ee6-20e4afa4ef0c" providerId="ADAL" clId="{620BB22F-F53C-4757-9FAC-BB0CF9F3BECF}" dt="2025-10-02T19:52:17.268" v="144"/>
          <ac:spMkLst>
            <pc:docMk/>
            <pc:sldMk cId="3679057677" sldId="325"/>
            <ac:spMk id="6" creationId="{BE02BCE7-126C-725E-8856-6CACE6BD5047}"/>
          </ac:spMkLst>
        </pc:spChg>
      </pc:sldChg>
      <pc:sldChg chg="addSp modSp add">
        <pc:chgData name="P McKenzie-Cook" userId="6605cc89-aaff-4d80-9ee6-20e4afa4ef0c" providerId="ADAL" clId="{620BB22F-F53C-4757-9FAC-BB0CF9F3BECF}" dt="2025-10-02T19:52:19.081" v="145"/>
        <pc:sldMkLst>
          <pc:docMk/>
          <pc:sldMk cId="3896040467" sldId="326"/>
        </pc:sldMkLst>
        <pc:spChg chg="mod">
          <ac:chgData name="P McKenzie-Cook" userId="6605cc89-aaff-4d80-9ee6-20e4afa4ef0c" providerId="ADAL" clId="{620BB22F-F53C-4757-9FAC-BB0CF9F3BECF}" dt="2025-10-02T19:35:48.928" v="4"/>
          <ac:spMkLst>
            <pc:docMk/>
            <pc:sldMk cId="3896040467" sldId="326"/>
            <ac:spMk id="2" creationId="{00000000-0000-0000-0000-000000000000}"/>
          </ac:spMkLst>
        </pc:spChg>
        <pc:spChg chg="add mod">
          <ac:chgData name="P McKenzie-Cook" userId="6605cc89-aaff-4d80-9ee6-20e4afa4ef0c" providerId="ADAL" clId="{620BB22F-F53C-4757-9FAC-BB0CF9F3BECF}" dt="2025-10-02T19:46:11.484" v="68"/>
          <ac:spMkLst>
            <pc:docMk/>
            <pc:sldMk cId="3896040467" sldId="326"/>
            <ac:spMk id="4" creationId="{15FC695A-9BBC-144E-9981-94DE2BC85B7E}"/>
          </ac:spMkLst>
        </pc:spChg>
        <pc:spChg chg="add mod">
          <ac:chgData name="P McKenzie-Cook" userId="6605cc89-aaff-4d80-9ee6-20e4afa4ef0c" providerId="ADAL" clId="{620BB22F-F53C-4757-9FAC-BB0CF9F3BECF}" dt="2025-10-02T19:52:19.081" v="145"/>
          <ac:spMkLst>
            <pc:docMk/>
            <pc:sldMk cId="3896040467" sldId="326"/>
            <ac:spMk id="5" creationId="{5141D22D-535F-A541-A015-32D05F36659D}"/>
          </ac:spMkLst>
        </pc:spChg>
      </pc:sldChg>
      <pc:sldChg chg="addSp modSp add mod">
        <pc:chgData name="P McKenzie-Cook" userId="6605cc89-aaff-4d80-9ee6-20e4afa4ef0c" providerId="ADAL" clId="{620BB22F-F53C-4757-9FAC-BB0CF9F3BECF}" dt="2025-10-02T19:47:30.646" v="80" actId="1076"/>
        <pc:sldMkLst>
          <pc:docMk/>
          <pc:sldMk cId="2479144011" sldId="398"/>
        </pc:sldMkLst>
        <pc:spChg chg="mod">
          <ac:chgData name="P McKenzie-Cook" userId="6605cc89-aaff-4d80-9ee6-20e4afa4ef0c" providerId="ADAL" clId="{620BB22F-F53C-4757-9FAC-BB0CF9F3BECF}" dt="2025-10-02T19:35:41.045" v="1" actId="27636"/>
          <ac:spMkLst>
            <pc:docMk/>
            <pc:sldMk cId="2479144011" sldId="398"/>
            <ac:spMk id="2" creationId="{00000000-0000-0000-0000-000000000000}"/>
          </ac:spMkLst>
        </pc:spChg>
        <pc:spChg chg="add mod">
          <ac:chgData name="P McKenzie-Cook" userId="6605cc89-aaff-4d80-9ee6-20e4afa4ef0c" providerId="ADAL" clId="{620BB22F-F53C-4757-9FAC-BB0CF9F3BECF}" dt="2025-10-02T19:36:05.843" v="6"/>
          <ac:spMkLst>
            <pc:docMk/>
            <pc:sldMk cId="2479144011" sldId="398"/>
            <ac:spMk id="3" creationId="{B6994112-AD79-DFD1-17DB-4B143A0723C6}"/>
          </ac:spMkLst>
        </pc:spChg>
        <pc:spChg chg="mod">
          <ac:chgData name="P McKenzie-Cook" userId="6605cc89-aaff-4d80-9ee6-20e4afa4ef0c" providerId="ADAL" clId="{620BB22F-F53C-4757-9FAC-BB0CF9F3BECF}" dt="2025-10-02T19:47:30.646" v="80" actId="1076"/>
          <ac:spMkLst>
            <pc:docMk/>
            <pc:sldMk cId="2479144011" sldId="398"/>
            <ac:spMk id="4" creationId="{00000000-0000-0000-0000-000000000000}"/>
          </ac:spMkLst>
        </pc:spChg>
        <pc:spChg chg="mod">
          <ac:chgData name="P McKenzie-Cook" userId="6605cc89-aaff-4d80-9ee6-20e4afa4ef0c" providerId="ADAL" clId="{620BB22F-F53C-4757-9FAC-BB0CF9F3BECF}" dt="2025-10-02T19:43:18.964" v="36" actId="20577"/>
          <ac:spMkLst>
            <pc:docMk/>
            <pc:sldMk cId="2479144011" sldId="398"/>
            <ac:spMk id="8" creationId="{BA4EE341-4F8F-A941-BE13-156C29733428}"/>
          </ac:spMkLst>
        </pc:spChg>
      </pc:sldChg>
      <pc:sldChg chg="addSp modSp add mod">
        <pc:chgData name="P McKenzie-Cook" userId="6605cc89-aaff-4d80-9ee6-20e4afa4ef0c" providerId="ADAL" clId="{620BB22F-F53C-4757-9FAC-BB0CF9F3BECF}" dt="2025-10-02T19:52:00.945" v="137"/>
        <pc:sldMkLst>
          <pc:docMk/>
          <pc:sldMk cId="1986993223" sldId="399"/>
        </pc:sldMkLst>
        <pc:spChg chg="mod">
          <ac:chgData name="P McKenzie-Cook" userId="6605cc89-aaff-4d80-9ee6-20e4afa4ef0c" providerId="ADAL" clId="{620BB22F-F53C-4757-9FAC-BB0CF9F3BECF}" dt="2025-10-02T19:43:33.943" v="49" actId="1076"/>
          <ac:spMkLst>
            <pc:docMk/>
            <pc:sldMk cId="1986993223" sldId="399"/>
            <ac:spMk id="2" creationId="{A7E61772-2403-33B1-D169-1F67EC8A2BA2}"/>
          </ac:spMkLst>
        </pc:spChg>
        <pc:spChg chg="mod">
          <ac:chgData name="P McKenzie-Cook" userId="6605cc89-aaff-4d80-9ee6-20e4afa4ef0c" providerId="ADAL" clId="{620BB22F-F53C-4757-9FAC-BB0CF9F3BECF}" dt="2025-10-02T19:35:48.928" v="4"/>
          <ac:spMkLst>
            <pc:docMk/>
            <pc:sldMk cId="1986993223" sldId="399"/>
            <ac:spMk id="3" creationId="{00000000-0000-0000-0000-000000000000}"/>
          </ac:spMkLst>
        </pc:spChg>
        <pc:spChg chg="add mod">
          <ac:chgData name="P McKenzie-Cook" userId="6605cc89-aaff-4d80-9ee6-20e4afa4ef0c" providerId="ADAL" clId="{620BB22F-F53C-4757-9FAC-BB0CF9F3BECF}" dt="2025-10-02T19:52:00.945" v="137"/>
          <ac:spMkLst>
            <pc:docMk/>
            <pc:sldMk cId="1986993223" sldId="399"/>
            <ac:spMk id="4" creationId="{F5B5802D-8073-89AB-63F8-B163B9082E41}"/>
          </ac:spMkLst>
        </pc:spChg>
      </pc:sldChg>
      <pc:sldChg chg="addSp modSp add">
        <pc:chgData name="P McKenzie-Cook" userId="6605cc89-aaff-4d80-9ee6-20e4afa4ef0c" providerId="ADAL" clId="{620BB22F-F53C-4757-9FAC-BB0CF9F3BECF}" dt="2025-10-02T19:52:05.831" v="139"/>
        <pc:sldMkLst>
          <pc:docMk/>
          <pc:sldMk cId="2132977952" sldId="400"/>
        </pc:sldMkLst>
        <pc:spChg chg="mod">
          <ac:chgData name="P McKenzie-Cook" userId="6605cc89-aaff-4d80-9ee6-20e4afa4ef0c" providerId="ADAL" clId="{620BB22F-F53C-4757-9FAC-BB0CF9F3BECF}" dt="2025-10-02T19:35:48.928" v="4"/>
          <ac:spMkLst>
            <pc:docMk/>
            <pc:sldMk cId="2132977952" sldId="400"/>
            <ac:spMk id="2" creationId="{00000000-0000-0000-0000-000000000000}"/>
          </ac:spMkLst>
        </pc:spChg>
        <pc:spChg chg="add mod">
          <ac:chgData name="P McKenzie-Cook" userId="6605cc89-aaff-4d80-9ee6-20e4afa4ef0c" providerId="ADAL" clId="{620BB22F-F53C-4757-9FAC-BB0CF9F3BECF}" dt="2025-10-02T19:43:40.592" v="51"/>
          <ac:spMkLst>
            <pc:docMk/>
            <pc:sldMk cId="2132977952" sldId="400"/>
            <ac:spMk id="3" creationId="{CE353EBC-0129-3F8A-6A70-D52A3C5907D9}"/>
          </ac:spMkLst>
        </pc:spChg>
        <pc:spChg chg="add mod">
          <ac:chgData name="P McKenzie-Cook" userId="6605cc89-aaff-4d80-9ee6-20e4afa4ef0c" providerId="ADAL" clId="{620BB22F-F53C-4757-9FAC-BB0CF9F3BECF}" dt="2025-10-02T19:52:05.831" v="139"/>
          <ac:spMkLst>
            <pc:docMk/>
            <pc:sldMk cId="2132977952" sldId="400"/>
            <ac:spMk id="4" creationId="{BC4C521C-F814-FD47-2E09-46DAA578EEFB}"/>
          </ac:spMkLst>
        </pc:spChg>
      </pc:sldChg>
      <pc:sldChg chg="addSp modSp add mod ord">
        <pc:chgData name="P McKenzie-Cook" userId="6605cc89-aaff-4d80-9ee6-20e4afa4ef0c" providerId="ADAL" clId="{620BB22F-F53C-4757-9FAC-BB0CF9F3BECF}" dt="2025-10-03T13:14:51.497" v="493"/>
        <pc:sldMkLst>
          <pc:docMk/>
          <pc:sldMk cId="829093607" sldId="401"/>
        </pc:sldMkLst>
        <pc:spChg chg="mod">
          <ac:chgData name="P McKenzie-Cook" userId="6605cc89-aaff-4d80-9ee6-20e4afa4ef0c" providerId="ADAL" clId="{620BB22F-F53C-4757-9FAC-BB0CF9F3BECF}" dt="2025-10-02T19:44:05.164" v="58" actId="1076"/>
          <ac:spMkLst>
            <pc:docMk/>
            <pc:sldMk cId="829093607" sldId="401"/>
            <ac:spMk id="2" creationId="{00000000-0000-0000-0000-000000000000}"/>
          </ac:spMkLst>
        </pc:spChg>
        <pc:spChg chg="add mod">
          <ac:chgData name="P McKenzie-Cook" userId="6605cc89-aaff-4d80-9ee6-20e4afa4ef0c" providerId="ADAL" clId="{620BB22F-F53C-4757-9FAC-BB0CF9F3BECF}" dt="2025-10-02T19:43:56.307" v="56"/>
          <ac:spMkLst>
            <pc:docMk/>
            <pc:sldMk cId="829093607" sldId="401"/>
            <ac:spMk id="3" creationId="{7D2EEE74-C63B-4A59-A9B6-39E6E193E9E0}"/>
          </ac:spMkLst>
        </pc:spChg>
        <pc:spChg chg="add mod">
          <ac:chgData name="P McKenzie-Cook" userId="6605cc89-aaff-4d80-9ee6-20e4afa4ef0c" providerId="ADAL" clId="{620BB22F-F53C-4757-9FAC-BB0CF9F3BECF}" dt="2025-10-02T19:52:12.294" v="142"/>
          <ac:spMkLst>
            <pc:docMk/>
            <pc:sldMk cId="829093607" sldId="401"/>
            <ac:spMk id="9" creationId="{79583743-FE75-2CA6-32CF-4301734C61D7}"/>
          </ac:spMkLst>
        </pc:spChg>
      </pc:sldChg>
      <pc:sldChg chg="addSp modSp add mod">
        <pc:chgData name="P McKenzie-Cook" userId="6605cc89-aaff-4d80-9ee6-20e4afa4ef0c" providerId="ADAL" clId="{620BB22F-F53C-4757-9FAC-BB0CF9F3BECF}" dt="2025-10-02T20:01:15.041" v="293"/>
        <pc:sldMkLst>
          <pc:docMk/>
          <pc:sldMk cId="657442422" sldId="404"/>
        </pc:sldMkLst>
        <pc:spChg chg="mod">
          <ac:chgData name="P McKenzie-Cook" userId="6605cc89-aaff-4d80-9ee6-20e4afa4ef0c" providerId="ADAL" clId="{620BB22F-F53C-4757-9FAC-BB0CF9F3BECF}" dt="2025-10-02T19:35:48.928" v="4"/>
          <ac:spMkLst>
            <pc:docMk/>
            <pc:sldMk cId="657442422" sldId="404"/>
            <ac:spMk id="2" creationId="{00000000-0000-0000-0000-000000000000}"/>
          </ac:spMkLst>
        </pc:spChg>
        <pc:spChg chg="mod">
          <ac:chgData name="P McKenzie-Cook" userId="6605cc89-aaff-4d80-9ee6-20e4afa4ef0c" providerId="ADAL" clId="{620BB22F-F53C-4757-9FAC-BB0CF9F3BECF}" dt="2025-10-02T19:46:39.714" v="76" actId="1076"/>
          <ac:spMkLst>
            <pc:docMk/>
            <pc:sldMk cId="657442422" sldId="404"/>
            <ac:spMk id="3" creationId="{00000000-0000-0000-0000-000000000000}"/>
          </ac:spMkLst>
        </pc:spChg>
        <pc:spChg chg="add mod">
          <ac:chgData name="P McKenzie-Cook" userId="6605cc89-aaff-4d80-9ee6-20e4afa4ef0c" providerId="ADAL" clId="{620BB22F-F53C-4757-9FAC-BB0CF9F3BECF}" dt="2025-10-02T20:00:34.180" v="282"/>
          <ac:spMkLst>
            <pc:docMk/>
            <pc:sldMk cId="657442422" sldId="404"/>
            <ac:spMk id="5" creationId="{1467CA11-E3E5-C696-A9E6-7F94AE55CCA9}"/>
          </ac:spMkLst>
        </pc:spChg>
        <pc:spChg chg="add mod">
          <ac:chgData name="P McKenzie-Cook" userId="6605cc89-aaff-4d80-9ee6-20e4afa4ef0c" providerId="ADAL" clId="{620BB22F-F53C-4757-9FAC-BB0CF9F3BECF}" dt="2025-10-02T20:01:15.041" v="293"/>
          <ac:spMkLst>
            <pc:docMk/>
            <pc:sldMk cId="657442422" sldId="404"/>
            <ac:spMk id="6" creationId="{DDE79EC3-07A4-9D5D-0CFD-E19294173815}"/>
          </ac:spMkLst>
        </pc:spChg>
        <pc:spChg chg="mod">
          <ac:chgData name="P McKenzie-Cook" userId="6605cc89-aaff-4d80-9ee6-20e4afa4ef0c" providerId="ADAL" clId="{620BB22F-F53C-4757-9FAC-BB0CF9F3BECF}" dt="2025-10-02T19:46:41.982" v="77" actId="1076"/>
          <ac:spMkLst>
            <pc:docMk/>
            <pc:sldMk cId="657442422" sldId="404"/>
            <ac:spMk id="31" creationId="{5161DC10-C17C-4D53-BC28-97B6642B11A7}"/>
          </ac:spMkLst>
        </pc:spChg>
        <pc:picChg chg="mod">
          <ac:chgData name="P McKenzie-Cook" userId="6605cc89-aaff-4d80-9ee6-20e4afa4ef0c" providerId="ADAL" clId="{620BB22F-F53C-4757-9FAC-BB0CF9F3BECF}" dt="2025-10-02T19:46:44.859" v="79" actId="1076"/>
          <ac:picMkLst>
            <pc:docMk/>
            <pc:sldMk cId="657442422" sldId="404"/>
            <ac:picMk id="19" creationId="{5842676D-9202-4521-C3EF-9F2694515CF6}"/>
          </ac:picMkLst>
        </pc:picChg>
      </pc:sldChg>
      <pc:sldChg chg="addSp delSp modSp mod">
        <pc:chgData name="P McKenzie-Cook" userId="6605cc89-aaff-4d80-9ee6-20e4afa4ef0c" providerId="ADAL" clId="{620BB22F-F53C-4757-9FAC-BB0CF9F3BECF}" dt="2025-10-03T13:16:54.946" v="616" actId="1076"/>
        <pc:sldMkLst>
          <pc:docMk/>
          <pc:sldMk cId="3941495363" sldId="409"/>
        </pc:sldMkLst>
        <pc:spChg chg="mod">
          <ac:chgData name="P McKenzie-Cook" userId="6605cc89-aaff-4d80-9ee6-20e4afa4ef0c" providerId="ADAL" clId="{620BB22F-F53C-4757-9FAC-BB0CF9F3BECF}" dt="2025-10-02T19:47:37.768" v="82"/>
          <ac:spMkLst>
            <pc:docMk/>
            <pc:sldMk cId="3941495363" sldId="409"/>
            <ac:spMk id="2" creationId="{85B2CE4D-AE76-D1C5-DE75-CBA319ADE019}"/>
          </ac:spMkLst>
        </pc:spChg>
        <pc:spChg chg="add mod">
          <ac:chgData name="P McKenzie-Cook" userId="6605cc89-aaff-4d80-9ee6-20e4afa4ef0c" providerId="ADAL" clId="{620BB22F-F53C-4757-9FAC-BB0CF9F3BECF}" dt="2025-10-03T13:16:45.844" v="614" actId="1076"/>
          <ac:spMkLst>
            <pc:docMk/>
            <pc:sldMk cId="3941495363" sldId="409"/>
            <ac:spMk id="15" creationId="{14399324-9F7C-3E0C-957E-F5D87FAC1119}"/>
          </ac:spMkLst>
        </pc:spChg>
        <pc:spChg chg="add mod">
          <ac:chgData name="P McKenzie-Cook" userId="6605cc89-aaff-4d80-9ee6-20e4afa4ef0c" providerId="ADAL" clId="{620BB22F-F53C-4757-9FAC-BB0CF9F3BECF}" dt="2025-10-02T20:12:06.904" v="363" actId="403"/>
          <ac:spMkLst>
            <pc:docMk/>
            <pc:sldMk cId="3941495363" sldId="409"/>
            <ac:spMk id="17" creationId="{3099BDC1-F03F-1150-A673-3F8DF5EFECAE}"/>
          </ac:spMkLst>
        </pc:spChg>
        <pc:spChg chg="mod">
          <ac:chgData name="P McKenzie-Cook" userId="6605cc89-aaff-4d80-9ee6-20e4afa4ef0c" providerId="ADAL" clId="{620BB22F-F53C-4757-9FAC-BB0CF9F3BECF}" dt="2025-10-02T20:12:39.519" v="364"/>
          <ac:spMkLst>
            <pc:docMk/>
            <pc:sldMk cId="3941495363" sldId="409"/>
            <ac:spMk id="19" creationId="{9DC33CBF-4CF4-6A85-CB11-C82A6105BC11}"/>
          </ac:spMkLst>
        </pc:spChg>
        <pc:spChg chg="mod">
          <ac:chgData name="P McKenzie-Cook" userId="6605cc89-aaff-4d80-9ee6-20e4afa4ef0c" providerId="ADAL" clId="{620BB22F-F53C-4757-9FAC-BB0CF9F3BECF}" dt="2025-10-02T20:12:39.519" v="364"/>
          <ac:spMkLst>
            <pc:docMk/>
            <pc:sldMk cId="3941495363" sldId="409"/>
            <ac:spMk id="20" creationId="{EF95BB84-1BEC-1F3B-A7A4-E55F66852139}"/>
          </ac:spMkLst>
        </pc:spChg>
        <pc:spChg chg="add mod">
          <ac:chgData name="P McKenzie-Cook" userId="6605cc89-aaff-4d80-9ee6-20e4afa4ef0c" providerId="ADAL" clId="{620BB22F-F53C-4757-9FAC-BB0CF9F3BECF}" dt="2025-10-02T20:12:47.574" v="367" actId="14100"/>
          <ac:spMkLst>
            <pc:docMk/>
            <pc:sldMk cId="3941495363" sldId="409"/>
            <ac:spMk id="21" creationId="{C0788D60-917C-26AE-79D0-69FD36473790}"/>
          </ac:spMkLst>
        </pc:spChg>
        <pc:spChg chg="add mod">
          <ac:chgData name="P McKenzie-Cook" userId="6605cc89-aaff-4d80-9ee6-20e4afa4ef0c" providerId="ADAL" clId="{620BB22F-F53C-4757-9FAC-BB0CF9F3BECF}" dt="2025-10-02T20:13:08.332" v="377" actId="1076"/>
          <ac:spMkLst>
            <pc:docMk/>
            <pc:sldMk cId="3941495363" sldId="409"/>
            <ac:spMk id="22" creationId="{8130D2B5-2B10-9B07-3CCE-A06F62E4319A}"/>
          </ac:spMkLst>
        </pc:spChg>
        <pc:spChg chg="add mod">
          <ac:chgData name="P McKenzie-Cook" userId="6605cc89-aaff-4d80-9ee6-20e4afa4ef0c" providerId="ADAL" clId="{620BB22F-F53C-4757-9FAC-BB0CF9F3BECF}" dt="2025-10-02T20:12:51.618" v="369" actId="14100"/>
          <ac:spMkLst>
            <pc:docMk/>
            <pc:sldMk cId="3941495363" sldId="409"/>
            <ac:spMk id="23" creationId="{43C6708D-B3FF-9C6C-ECA8-AFB58202DF1F}"/>
          </ac:spMkLst>
        </pc:spChg>
        <pc:spChg chg="mod">
          <ac:chgData name="P McKenzie-Cook" userId="6605cc89-aaff-4d80-9ee6-20e4afa4ef0c" providerId="ADAL" clId="{620BB22F-F53C-4757-9FAC-BB0CF9F3BECF}" dt="2025-10-02T20:12:39.519" v="364"/>
          <ac:spMkLst>
            <pc:docMk/>
            <pc:sldMk cId="3941495363" sldId="409"/>
            <ac:spMk id="25" creationId="{B897E398-C040-6E47-E45D-E42946524A51}"/>
          </ac:spMkLst>
        </pc:spChg>
        <pc:spChg chg="mod">
          <ac:chgData name="P McKenzie-Cook" userId="6605cc89-aaff-4d80-9ee6-20e4afa4ef0c" providerId="ADAL" clId="{620BB22F-F53C-4757-9FAC-BB0CF9F3BECF}" dt="2025-10-02T20:12:39.519" v="364"/>
          <ac:spMkLst>
            <pc:docMk/>
            <pc:sldMk cId="3941495363" sldId="409"/>
            <ac:spMk id="26" creationId="{4E44B0E0-430F-264D-0801-1B93CB1CA4D7}"/>
          </ac:spMkLst>
        </pc:spChg>
        <pc:spChg chg="mod">
          <ac:chgData name="P McKenzie-Cook" userId="6605cc89-aaff-4d80-9ee6-20e4afa4ef0c" providerId="ADAL" clId="{620BB22F-F53C-4757-9FAC-BB0CF9F3BECF}" dt="2025-10-03T13:16:50.658" v="615"/>
          <ac:spMkLst>
            <pc:docMk/>
            <pc:sldMk cId="3941495363" sldId="409"/>
            <ac:spMk id="27" creationId="{088E3D4A-5F42-3813-F591-E0D025584885}"/>
          </ac:spMkLst>
        </pc:spChg>
        <pc:spChg chg="mod">
          <ac:chgData name="P McKenzie-Cook" userId="6605cc89-aaff-4d80-9ee6-20e4afa4ef0c" providerId="ADAL" clId="{620BB22F-F53C-4757-9FAC-BB0CF9F3BECF}" dt="2025-10-03T13:16:50.658" v="615"/>
          <ac:spMkLst>
            <pc:docMk/>
            <pc:sldMk cId="3941495363" sldId="409"/>
            <ac:spMk id="28" creationId="{258E853A-DACF-9421-0BA1-2000BA0B9EA0}"/>
          </ac:spMkLst>
        </pc:spChg>
        <pc:spChg chg="add mod">
          <ac:chgData name="P McKenzie-Cook" userId="6605cc89-aaff-4d80-9ee6-20e4afa4ef0c" providerId="ADAL" clId="{620BB22F-F53C-4757-9FAC-BB0CF9F3BECF}" dt="2025-10-03T13:16:54.946" v="616" actId="1076"/>
          <ac:spMkLst>
            <pc:docMk/>
            <pc:sldMk cId="3941495363" sldId="409"/>
            <ac:spMk id="29" creationId="{10201EA5-F0E6-A5A4-1BDA-AF3349EBDA8F}"/>
          </ac:spMkLst>
        </pc:spChg>
        <pc:spChg chg="add mod">
          <ac:chgData name="P McKenzie-Cook" userId="6605cc89-aaff-4d80-9ee6-20e4afa4ef0c" providerId="ADAL" clId="{620BB22F-F53C-4757-9FAC-BB0CF9F3BECF}" dt="2025-10-03T13:16:54.946" v="616" actId="1076"/>
          <ac:spMkLst>
            <pc:docMk/>
            <pc:sldMk cId="3941495363" sldId="409"/>
            <ac:spMk id="30" creationId="{6307B799-62E0-E763-2EEA-89E28B0C3E94}"/>
          </ac:spMkLst>
        </pc:spChg>
        <pc:grpChg chg="add mod">
          <ac:chgData name="P McKenzie-Cook" userId="6605cc89-aaff-4d80-9ee6-20e4afa4ef0c" providerId="ADAL" clId="{620BB22F-F53C-4757-9FAC-BB0CF9F3BECF}" dt="2025-10-03T13:16:54.946" v="616" actId="1076"/>
          <ac:grpSpMkLst>
            <pc:docMk/>
            <pc:sldMk cId="3941495363" sldId="409"/>
            <ac:grpSpMk id="16" creationId="{7A6EB8AE-AC2D-C6B0-B451-7C98EF86539F}"/>
          </ac:grpSpMkLst>
        </pc:grpChg>
        <pc:grpChg chg="add mod">
          <ac:chgData name="P McKenzie-Cook" userId="6605cc89-aaff-4d80-9ee6-20e4afa4ef0c" providerId="ADAL" clId="{620BB22F-F53C-4757-9FAC-BB0CF9F3BECF}" dt="2025-10-02T20:12:58.656" v="372" actId="1076"/>
          <ac:grpSpMkLst>
            <pc:docMk/>
            <pc:sldMk cId="3941495363" sldId="409"/>
            <ac:grpSpMk id="18" creationId="{62AD9CCE-803C-9E1A-44A5-0B4F9817747D}"/>
          </ac:grpSpMkLst>
        </pc:grpChg>
        <pc:grpChg chg="add mod">
          <ac:chgData name="P McKenzie-Cook" userId="6605cc89-aaff-4d80-9ee6-20e4afa4ef0c" providerId="ADAL" clId="{620BB22F-F53C-4757-9FAC-BB0CF9F3BECF}" dt="2025-10-02T20:13:02.586" v="374" actId="14100"/>
          <ac:grpSpMkLst>
            <pc:docMk/>
            <pc:sldMk cId="3941495363" sldId="409"/>
            <ac:grpSpMk id="24" creationId="{A7965F8A-37F3-3CF3-9D05-78ECC44995B3}"/>
          </ac:grpSpMkLst>
        </pc:grpChg>
      </pc:sldChg>
      <pc:sldChg chg="modSp">
        <pc:chgData name="P McKenzie-Cook" userId="6605cc89-aaff-4d80-9ee6-20e4afa4ef0c" providerId="ADAL" clId="{620BB22F-F53C-4757-9FAC-BB0CF9F3BECF}" dt="2025-10-02T19:47:37.768" v="82"/>
        <pc:sldMkLst>
          <pc:docMk/>
          <pc:sldMk cId="2745056418" sldId="410"/>
        </pc:sldMkLst>
        <pc:spChg chg="mod">
          <ac:chgData name="P McKenzie-Cook" userId="6605cc89-aaff-4d80-9ee6-20e4afa4ef0c" providerId="ADAL" clId="{620BB22F-F53C-4757-9FAC-BB0CF9F3BECF}" dt="2025-10-02T19:47:37.768" v="82"/>
          <ac:spMkLst>
            <pc:docMk/>
            <pc:sldMk cId="2745056418" sldId="410"/>
            <ac:spMk id="2" creationId="{DCABFAAF-9774-BA95-F307-4FC014E78631}"/>
          </ac:spMkLst>
        </pc:spChg>
      </pc:sldChg>
      <pc:sldChg chg="addSp modSp add mod">
        <pc:chgData name="P McKenzie-Cook" userId="6605cc89-aaff-4d80-9ee6-20e4afa4ef0c" providerId="ADAL" clId="{620BB22F-F53C-4757-9FAC-BB0CF9F3BECF}" dt="2025-10-02T20:35:14.353" v="471" actId="1076"/>
        <pc:sldMkLst>
          <pc:docMk/>
          <pc:sldMk cId="1921742086" sldId="429"/>
        </pc:sldMkLst>
        <pc:spChg chg="add mod">
          <ac:chgData name="P McKenzie-Cook" userId="6605cc89-aaff-4d80-9ee6-20e4afa4ef0c" providerId="ADAL" clId="{620BB22F-F53C-4757-9FAC-BB0CF9F3BECF}" dt="2025-10-02T20:19:06.904" v="432" actId="1076"/>
          <ac:spMkLst>
            <pc:docMk/>
            <pc:sldMk cId="1921742086" sldId="429"/>
            <ac:spMk id="6" creationId="{A2641FC3-794C-5869-2E7D-447AB223B4CF}"/>
          </ac:spMkLst>
        </pc:spChg>
        <pc:spChg chg="add mod">
          <ac:chgData name="P McKenzie-Cook" userId="6605cc89-aaff-4d80-9ee6-20e4afa4ef0c" providerId="ADAL" clId="{620BB22F-F53C-4757-9FAC-BB0CF9F3BECF}" dt="2025-10-02T20:35:14.353" v="471" actId="1076"/>
          <ac:spMkLst>
            <pc:docMk/>
            <pc:sldMk cId="1921742086" sldId="429"/>
            <ac:spMk id="8" creationId="{0CA131D2-C28D-40BC-7463-E1CDB111DEAA}"/>
          </ac:spMkLst>
        </pc:spChg>
      </pc:sldChg>
      <pc:sldChg chg="addSp modSp add">
        <pc:chgData name="P McKenzie-Cook" userId="6605cc89-aaff-4d80-9ee6-20e4afa4ef0c" providerId="ADAL" clId="{620BB22F-F53C-4757-9FAC-BB0CF9F3BECF}" dt="2025-10-02T20:34:24.759" v="450"/>
        <pc:sldMkLst>
          <pc:docMk/>
          <pc:sldMk cId="4163106860" sldId="446"/>
        </pc:sldMkLst>
        <pc:spChg chg="add mod">
          <ac:chgData name="P McKenzie-Cook" userId="6605cc89-aaff-4d80-9ee6-20e4afa4ef0c" providerId="ADAL" clId="{620BB22F-F53C-4757-9FAC-BB0CF9F3BECF}" dt="2025-10-02T20:34:24.759" v="450"/>
          <ac:spMkLst>
            <pc:docMk/>
            <pc:sldMk cId="4163106860" sldId="446"/>
            <ac:spMk id="5" creationId="{8436A08C-01BC-BE0B-A238-5D4320B892D9}"/>
          </ac:spMkLst>
        </pc:spChg>
      </pc:sldChg>
      <pc:sldChg chg="addSp modSp add mod">
        <pc:chgData name="P McKenzie-Cook" userId="6605cc89-aaff-4d80-9ee6-20e4afa4ef0c" providerId="ADAL" clId="{620BB22F-F53C-4757-9FAC-BB0CF9F3BECF}" dt="2025-10-02T20:34:26.551" v="451"/>
        <pc:sldMkLst>
          <pc:docMk/>
          <pc:sldMk cId="3194114823" sldId="447"/>
        </pc:sldMkLst>
        <pc:spChg chg="add mod">
          <ac:chgData name="P McKenzie-Cook" userId="6605cc89-aaff-4d80-9ee6-20e4afa4ef0c" providerId="ADAL" clId="{620BB22F-F53C-4757-9FAC-BB0CF9F3BECF}" dt="2025-10-02T20:18:17.890" v="414" actId="20577"/>
          <ac:spMkLst>
            <pc:docMk/>
            <pc:sldMk cId="3194114823" sldId="447"/>
            <ac:spMk id="3" creationId="{6288C181-7D58-49C4-E296-D81C2B18FC64}"/>
          </ac:spMkLst>
        </pc:spChg>
        <pc:spChg chg="add mod">
          <ac:chgData name="P McKenzie-Cook" userId="6605cc89-aaff-4d80-9ee6-20e4afa4ef0c" providerId="ADAL" clId="{620BB22F-F53C-4757-9FAC-BB0CF9F3BECF}" dt="2025-10-02T20:34:26.551" v="451"/>
          <ac:spMkLst>
            <pc:docMk/>
            <pc:sldMk cId="3194114823" sldId="447"/>
            <ac:spMk id="4" creationId="{062B775F-C7BE-E113-1672-4A3218259FC4}"/>
          </ac:spMkLst>
        </pc:spChg>
      </pc:sldChg>
      <pc:sldChg chg="addSp modSp add mod">
        <pc:chgData name="P McKenzie-Cook" userId="6605cc89-aaff-4d80-9ee6-20e4afa4ef0c" providerId="ADAL" clId="{620BB22F-F53C-4757-9FAC-BB0CF9F3BECF}" dt="2025-10-02T20:35:54.567" v="491" actId="207"/>
        <pc:sldMkLst>
          <pc:docMk/>
          <pc:sldMk cId="3672035755" sldId="448"/>
        </pc:sldMkLst>
        <pc:spChg chg="mod">
          <ac:chgData name="P McKenzie-Cook" userId="6605cc89-aaff-4d80-9ee6-20e4afa4ef0c" providerId="ADAL" clId="{620BB22F-F53C-4757-9FAC-BB0CF9F3BECF}" dt="2025-10-02T20:35:24.923" v="472" actId="1076"/>
          <ac:spMkLst>
            <pc:docMk/>
            <pc:sldMk cId="3672035755" sldId="448"/>
            <ac:spMk id="2" creationId="{5A98C5FD-F538-B01B-222D-1DD907386172}"/>
          </ac:spMkLst>
        </pc:spChg>
        <pc:spChg chg="mod">
          <ac:chgData name="P McKenzie-Cook" userId="6605cc89-aaff-4d80-9ee6-20e4afa4ef0c" providerId="ADAL" clId="{620BB22F-F53C-4757-9FAC-BB0CF9F3BECF}" dt="2025-10-02T20:35:28.211" v="473" actId="1076"/>
          <ac:spMkLst>
            <pc:docMk/>
            <pc:sldMk cId="3672035755" sldId="448"/>
            <ac:spMk id="3" creationId="{EF999D9C-A995-5B39-7178-F2A78559699F}"/>
          </ac:spMkLst>
        </pc:spChg>
        <pc:spChg chg="add mod">
          <ac:chgData name="P McKenzie-Cook" userId="6605cc89-aaff-4d80-9ee6-20e4afa4ef0c" providerId="ADAL" clId="{620BB22F-F53C-4757-9FAC-BB0CF9F3BECF}" dt="2025-10-02T20:18:22.807" v="415"/>
          <ac:spMkLst>
            <pc:docMk/>
            <pc:sldMk cId="3672035755" sldId="448"/>
            <ac:spMk id="5" creationId="{4E74AF1D-5804-867D-AED8-F270CF920F0C}"/>
          </ac:spMkLst>
        </pc:spChg>
        <pc:spChg chg="add mod">
          <ac:chgData name="P McKenzie-Cook" userId="6605cc89-aaff-4d80-9ee6-20e4afa4ef0c" providerId="ADAL" clId="{620BB22F-F53C-4757-9FAC-BB0CF9F3BECF}" dt="2025-10-02T20:34:31.384" v="452"/>
          <ac:spMkLst>
            <pc:docMk/>
            <pc:sldMk cId="3672035755" sldId="448"/>
            <ac:spMk id="11" creationId="{77EB2138-C2F4-7850-2DBA-E87BE8A5AA20}"/>
          </ac:spMkLst>
        </pc:spChg>
        <pc:spChg chg="add mod">
          <ac:chgData name="P McKenzie-Cook" userId="6605cc89-aaff-4d80-9ee6-20e4afa4ef0c" providerId="ADAL" clId="{620BB22F-F53C-4757-9FAC-BB0CF9F3BECF}" dt="2025-10-02T20:35:54.567" v="491" actId="207"/>
          <ac:spMkLst>
            <pc:docMk/>
            <pc:sldMk cId="3672035755" sldId="448"/>
            <ac:spMk id="12" creationId="{573B3743-9DEE-11FE-0BD0-770A256844B0}"/>
          </ac:spMkLst>
        </pc:spChg>
      </pc:sldChg>
      <pc:sldChg chg="addSp modSp add">
        <pc:chgData name="P McKenzie-Cook" userId="6605cc89-aaff-4d80-9ee6-20e4afa4ef0c" providerId="ADAL" clId="{620BB22F-F53C-4757-9FAC-BB0CF9F3BECF}" dt="2025-10-02T20:34:34.852" v="454"/>
        <pc:sldMkLst>
          <pc:docMk/>
          <pc:sldMk cId="3105644207" sldId="449"/>
        </pc:sldMkLst>
        <pc:spChg chg="add mod">
          <ac:chgData name="P McKenzie-Cook" userId="6605cc89-aaff-4d80-9ee6-20e4afa4ef0c" providerId="ADAL" clId="{620BB22F-F53C-4757-9FAC-BB0CF9F3BECF}" dt="2025-10-02T20:18:26.077" v="417"/>
          <ac:spMkLst>
            <pc:docMk/>
            <pc:sldMk cId="3105644207" sldId="449"/>
            <ac:spMk id="5" creationId="{4FF1AAF8-00F4-BBE6-A441-B385139AE66D}"/>
          </ac:spMkLst>
        </pc:spChg>
        <pc:spChg chg="add mod">
          <ac:chgData name="P McKenzie-Cook" userId="6605cc89-aaff-4d80-9ee6-20e4afa4ef0c" providerId="ADAL" clId="{620BB22F-F53C-4757-9FAC-BB0CF9F3BECF}" dt="2025-10-02T20:34:34.852" v="454"/>
          <ac:spMkLst>
            <pc:docMk/>
            <pc:sldMk cId="3105644207" sldId="449"/>
            <ac:spMk id="6" creationId="{E0312257-F13E-6B5F-980C-50E5F7D2DC6C}"/>
          </ac:spMkLst>
        </pc:spChg>
      </pc:sldChg>
      <pc:sldChg chg="addSp modSp add mod">
        <pc:chgData name="P McKenzie-Cook" userId="6605cc89-aaff-4d80-9ee6-20e4afa4ef0c" providerId="ADAL" clId="{620BB22F-F53C-4757-9FAC-BB0CF9F3BECF}" dt="2025-10-02T20:34:36.209" v="455"/>
        <pc:sldMkLst>
          <pc:docMk/>
          <pc:sldMk cId="3687936987" sldId="450"/>
        </pc:sldMkLst>
        <pc:spChg chg="mod">
          <ac:chgData name="P McKenzie-Cook" userId="6605cc89-aaff-4d80-9ee6-20e4afa4ef0c" providerId="ADAL" clId="{620BB22F-F53C-4757-9FAC-BB0CF9F3BECF}" dt="2025-10-02T20:17:54.644" v="379" actId="27636"/>
          <ac:spMkLst>
            <pc:docMk/>
            <pc:sldMk cId="3687936987" sldId="450"/>
            <ac:spMk id="2" creationId="{3C8E89A8-D261-42F5-8CD1-45261D667A00}"/>
          </ac:spMkLst>
        </pc:spChg>
        <pc:spChg chg="add mod">
          <ac:chgData name="P McKenzie-Cook" userId="6605cc89-aaff-4d80-9ee6-20e4afa4ef0c" providerId="ADAL" clId="{620BB22F-F53C-4757-9FAC-BB0CF9F3BECF}" dt="2025-10-02T20:18:27.412" v="418"/>
          <ac:spMkLst>
            <pc:docMk/>
            <pc:sldMk cId="3687936987" sldId="450"/>
            <ac:spMk id="5" creationId="{29664D35-360D-765F-7FE2-D6B35CB528F8}"/>
          </ac:spMkLst>
        </pc:spChg>
        <pc:spChg chg="add mod">
          <ac:chgData name="P McKenzie-Cook" userId="6605cc89-aaff-4d80-9ee6-20e4afa4ef0c" providerId="ADAL" clId="{620BB22F-F53C-4757-9FAC-BB0CF9F3BECF}" dt="2025-10-02T20:34:36.209" v="455"/>
          <ac:spMkLst>
            <pc:docMk/>
            <pc:sldMk cId="3687936987" sldId="450"/>
            <ac:spMk id="6" creationId="{1F651EB1-94B3-EA28-9C59-94090DDF4D39}"/>
          </ac:spMkLst>
        </pc:spChg>
      </pc:sldChg>
      <pc:sldChg chg="addSp modSp add mod">
        <pc:chgData name="P McKenzie-Cook" userId="6605cc89-aaff-4d80-9ee6-20e4afa4ef0c" providerId="ADAL" clId="{620BB22F-F53C-4757-9FAC-BB0CF9F3BECF}" dt="2025-10-02T20:34:54.486" v="463" actId="1076"/>
        <pc:sldMkLst>
          <pc:docMk/>
          <pc:sldMk cId="1304595341" sldId="451"/>
        </pc:sldMkLst>
        <pc:spChg chg="add mod">
          <ac:chgData name="P McKenzie-Cook" userId="6605cc89-aaff-4d80-9ee6-20e4afa4ef0c" providerId="ADAL" clId="{620BB22F-F53C-4757-9FAC-BB0CF9F3BECF}" dt="2025-10-02T20:18:50.844" v="425" actId="1076"/>
          <ac:spMkLst>
            <pc:docMk/>
            <pc:sldMk cId="1304595341" sldId="451"/>
            <ac:spMk id="3" creationId="{7306E6B4-5FB5-8AD4-E4AC-2BAA392AA683}"/>
          </ac:spMkLst>
        </pc:spChg>
        <pc:spChg chg="add mod">
          <ac:chgData name="P McKenzie-Cook" userId="6605cc89-aaff-4d80-9ee6-20e4afa4ef0c" providerId="ADAL" clId="{620BB22F-F53C-4757-9FAC-BB0CF9F3BECF}" dt="2025-10-02T20:34:54.486" v="463" actId="1076"/>
          <ac:spMkLst>
            <pc:docMk/>
            <pc:sldMk cId="1304595341" sldId="451"/>
            <ac:spMk id="6" creationId="{E7D271EA-7B06-3F20-981D-701EF4B09AEB}"/>
          </ac:spMkLst>
        </pc:spChg>
      </pc:sldChg>
      <pc:sldChg chg="addSp modSp add mod">
        <pc:chgData name="P McKenzie-Cook" userId="6605cc89-aaff-4d80-9ee6-20e4afa4ef0c" providerId="ADAL" clId="{620BB22F-F53C-4757-9FAC-BB0CF9F3BECF}" dt="2025-10-02T19:59:02.319" v="281" actId="1076"/>
        <pc:sldMkLst>
          <pc:docMk/>
          <pc:sldMk cId="3502355722" sldId="454"/>
        </pc:sldMkLst>
        <pc:spChg chg="mod">
          <ac:chgData name="P McKenzie-Cook" userId="6605cc89-aaff-4d80-9ee6-20e4afa4ef0c" providerId="ADAL" clId="{620BB22F-F53C-4757-9FAC-BB0CF9F3BECF}" dt="2025-10-02T19:35:48.928" v="4"/>
          <ac:spMkLst>
            <pc:docMk/>
            <pc:sldMk cId="3502355722" sldId="454"/>
            <ac:spMk id="2" creationId="{00000000-0000-0000-0000-000000000000}"/>
          </ac:spMkLst>
        </pc:spChg>
        <pc:spChg chg="add mod">
          <ac:chgData name="P McKenzie-Cook" userId="6605cc89-aaff-4d80-9ee6-20e4afa4ef0c" providerId="ADAL" clId="{620BB22F-F53C-4757-9FAC-BB0CF9F3BECF}" dt="2025-10-02T19:43:42.645" v="52"/>
          <ac:spMkLst>
            <pc:docMk/>
            <pc:sldMk cId="3502355722" sldId="454"/>
            <ac:spMk id="7" creationId="{C041CB9C-0E75-96C4-006C-D2417C2955EC}"/>
          </ac:spMkLst>
        </pc:spChg>
        <pc:spChg chg="add mod">
          <ac:chgData name="P McKenzie-Cook" userId="6605cc89-aaff-4d80-9ee6-20e4afa4ef0c" providerId="ADAL" clId="{620BB22F-F53C-4757-9FAC-BB0CF9F3BECF}" dt="2025-10-02T19:52:07.750" v="140"/>
          <ac:spMkLst>
            <pc:docMk/>
            <pc:sldMk cId="3502355722" sldId="454"/>
            <ac:spMk id="8" creationId="{1A7B5567-DAFA-DBAF-91D5-6BF277CBEAAC}"/>
          </ac:spMkLst>
        </pc:spChg>
        <pc:spChg chg="add mod">
          <ac:chgData name="P McKenzie-Cook" userId="6605cc89-aaff-4d80-9ee6-20e4afa4ef0c" providerId="ADAL" clId="{620BB22F-F53C-4757-9FAC-BB0CF9F3BECF}" dt="2025-10-02T19:59:02.319" v="281" actId="1076"/>
          <ac:spMkLst>
            <pc:docMk/>
            <pc:sldMk cId="3502355722" sldId="454"/>
            <ac:spMk id="10" creationId="{72DDE24A-A3DB-3D6A-EE8E-777FE05C4B4B}"/>
          </ac:spMkLst>
        </pc:spChg>
      </pc:sldChg>
      <pc:sldChg chg="addSp modSp new mod">
        <pc:chgData name="P McKenzie-Cook" userId="6605cc89-aaff-4d80-9ee6-20e4afa4ef0c" providerId="ADAL" clId="{620BB22F-F53C-4757-9FAC-BB0CF9F3BECF}" dt="2025-10-02T19:55:29.294" v="279" actId="1076"/>
        <pc:sldMkLst>
          <pc:docMk/>
          <pc:sldMk cId="3742243370" sldId="455"/>
        </pc:sldMkLst>
        <pc:spChg chg="mod">
          <ac:chgData name="P McKenzie-Cook" userId="6605cc89-aaff-4d80-9ee6-20e4afa4ef0c" providerId="ADAL" clId="{620BB22F-F53C-4757-9FAC-BB0CF9F3BECF}" dt="2025-10-02T19:53:47.740" v="264" actId="207"/>
          <ac:spMkLst>
            <pc:docMk/>
            <pc:sldMk cId="3742243370" sldId="455"/>
            <ac:spMk id="2" creationId="{F6D7AC6A-76CD-EF22-E522-8896B3DF93EF}"/>
          </ac:spMkLst>
        </pc:spChg>
        <pc:spChg chg="add mod">
          <ac:chgData name="P McKenzie-Cook" userId="6605cc89-aaff-4d80-9ee6-20e4afa4ef0c" providerId="ADAL" clId="{620BB22F-F53C-4757-9FAC-BB0CF9F3BECF}" dt="2025-10-02T19:43:38.289" v="50"/>
          <ac:spMkLst>
            <pc:docMk/>
            <pc:sldMk cId="3742243370" sldId="455"/>
            <ac:spMk id="3" creationId="{05BF907C-08D6-0990-B6AF-37004E13DFA9}"/>
          </ac:spMkLst>
        </pc:spChg>
        <pc:spChg chg="add mod">
          <ac:chgData name="P McKenzie-Cook" userId="6605cc89-aaff-4d80-9ee6-20e4afa4ef0c" providerId="ADAL" clId="{620BB22F-F53C-4757-9FAC-BB0CF9F3BECF}" dt="2025-10-02T19:52:02.617" v="138"/>
          <ac:spMkLst>
            <pc:docMk/>
            <pc:sldMk cId="3742243370" sldId="455"/>
            <ac:spMk id="4" creationId="{094E69FE-4A5B-12C6-0306-C301870F2F21}"/>
          </ac:spMkLst>
        </pc:spChg>
        <pc:spChg chg="add mod">
          <ac:chgData name="P McKenzie-Cook" userId="6605cc89-aaff-4d80-9ee6-20e4afa4ef0c" providerId="ADAL" clId="{620BB22F-F53C-4757-9FAC-BB0CF9F3BECF}" dt="2025-10-02T19:55:18.207" v="278" actId="1076"/>
          <ac:spMkLst>
            <pc:docMk/>
            <pc:sldMk cId="3742243370" sldId="455"/>
            <ac:spMk id="7" creationId="{D929B811-71E7-D96E-7245-8FDA260628DA}"/>
          </ac:spMkLst>
        </pc:spChg>
        <pc:picChg chg="add mod">
          <ac:chgData name="P McKenzie-Cook" userId="6605cc89-aaff-4d80-9ee6-20e4afa4ef0c" providerId="ADAL" clId="{620BB22F-F53C-4757-9FAC-BB0CF9F3BECF}" dt="2025-10-02T19:55:29.294" v="279" actId="1076"/>
          <ac:picMkLst>
            <pc:docMk/>
            <pc:sldMk cId="3742243370" sldId="455"/>
            <ac:picMk id="6" creationId="{17B185F9-F230-38C5-E3A4-A9B8BFFFA6DA}"/>
          </ac:picMkLst>
        </pc:picChg>
      </pc:sldChg>
      <pc:sldChg chg="addSp delSp modSp new mod">
        <pc:chgData name="P McKenzie-Cook" userId="6605cc89-aaff-4d80-9ee6-20e4afa4ef0c" providerId="ADAL" clId="{620BB22F-F53C-4757-9FAC-BB0CF9F3BECF}" dt="2025-10-02T19:51:59.235" v="136"/>
        <pc:sldMkLst>
          <pc:docMk/>
          <pc:sldMk cId="1640344404" sldId="456"/>
        </pc:sldMkLst>
        <pc:spChg chg="mod">
          <ac:chgData name="P McKenzie-Cook" userId="6605cc89-aaff-4d80-9ee6-20e4afa4ef0c" providerId="ADAL" clId="{620BB22F-F53C-4757-9FAC-BB0CF9F3BECF}" dt="2025-10-02T19:47:45.349" v="94" actId="20577"/>
          <ac:spMkLst>
            <pc:docMk/>
            <pc:sldMk cId="1640344404" sldId="456"/>
            <ac:spMk id="2" creationId="{D0372E82-7404-9186-32BF-30C5E30E4BF2}"/>
          </ac:spMkLst>
        </pc:spChg>
        <pc:spChg chg="add mod">
          <ac:chgData name="P McKenzie-Cook" userId="6605cc89-aaff-4d80-9ee6-20e4afa4ef0c" providerId="ADAL" clId="{620BB22F-F53C-4757-9FAC-BB0CF9F3BECF}" dt="2025-10-02T19:51:48.036" v="135"/>
          <ac:spMkLst>
            <pc:docMk/>
            <pc:sldMk cId="1640344404" sldId="456"/>
            <ac:spMk id="8" creationId="{6EC853B8-0693-F7DF-97A0-C23453BAC8E0}"/>
          </ac:spMkLst>
        </pc:spChg>
        <pc:spChg chg="add mod">
          <ac:chgData name="P McKenzie-Cook" userId="6605cc89-aaff-4d80-9ee6-20e4afa4ef0c" providerId="ADAL" clId="{620BB22F-F53C-4757-9FAC-BB0CF9F3BECF}" dt="2025-10-02T19:51:59.235" v="136"/>
          <ac:spMkLst>
            <pc:docMk/>
            <pc:sldMk cId="1640344404" sldId="456"/>
            <ac:spMk id="9" creationId="{D6079C58-72DA-477A-CE89-B37164E3EC08}"/>
          </ac:spMkLst>
        </pc:spChg>
        <pc:picChg chg="add mod ord">
          <ac:chgData name="P McKenzie-Cook" userId="6605cc89-aaff-4d80-9ee6-20e4afa4ef0c" providerId="ADAL" clId="{620BB22F-F53C-4757-9FAC-BB0CF9F3BECF}" dt="2025-10-02T19:50:15.142" v="130" actId="1076"/>
          <ac:picMkLst>
            <pc:docMk/>
            <pc:sldMk cId="1640344404" sldId="456"/>
            <ac:picMk id="5" creationId="{AB42844C-4E5A-10CE-EFE7-7AE1042E2053}"/>
          </ac:picMkLst>
        </pc:picChg>
        <pc:picChg chg="add mod">
          <ac:chgData name="P McKenzie-Cook" userId="6605cc89-aaff-4d80-9ee6-20e4afa4ef0c" providerId="ADAL" clId="{620BB22F-F53C-4757-9FAC-BB0CF9F3BECF}" dt="2025-10-02T19:51:37.393" v="134" actId="14100"/>
          <ac:picMkLst>
            <pc:docMk/>
            <pc:sldMk cId="1640344404" sldId="456"/>
            <ac:picMk id="7" creationId="{D59C7CE4-041F-86C0-C302-90DD43067D46}"/>
          </ac:picMkLst>
        </pc:picChg>
      </pc:sldChg>
      <pc:sldChg chg="addSp modSp new mod">
        <pc:chgData name="P McKenzie-Cook" userId="6605cc89-aaff-4d80-9ee6-20e4afa4ef0c" providerId="ADAL" clId="{620BB22F-F53C-4757-9FAC-BB0CF9F3BECF}" dt="2025-10-02T20:08:54.974" v="303" actId="1076"/>
        <pc:sldMkLst>
          <pc:docMk/>
          <pc:sldMk cId="3567590184" sldId="457"/>
        </pc:sldMkLst>
        <pc:picChg chg="add mod">
          <ac:chgData name="P McKenzie-Cook" userId="6605cc89-aaff-4d80-9ee6-20e4afa4ef0c" providerId="ADAL" clId="{620BB22F-F53C-4757-9FAC-BB0CF9F3BECF}" dt="2025-10-02T20:08:39.670" v="298" actId="1076"/>
          <ac:picMkLst>
            <pc:docMk/>
            <pc:sldMk cId="3567590184" sldId="457"/>
            <ac:picMk id="5" creationId="{D918F130-A7DF-3B3B-8DA0-A5C7C6A43C4B}"/>
          </ac:picMkLst>
        </pc:picChg>
        <pc:picChg chg="add mod">
          <ac:chgData name="P McKenzie-Cook" userId="6605cc89-aaff-4d80-9ee6-20e4afa4ef0c" providerId="ADAL" clId="{620BB22F-F53C-4757-9FAC-BB0CF9F3BECF}" dt="2025-10-02T20:08:54.974" v="303" actId="1076"/>
          <ac:picMkLst>
            <pc:docMk/>
            <pc:sldMk cId="3567590184" sldId="457"/>
            <ac:picMk id="7" creationId="{6F193FDD-C53B-FEE0-8569-BBE3EFA4D19C}"/>
          </ac:picMkLst>
        </pc:picChg>
      </pc:sldChg>
      <pc:sldChg chg="addSp modSp new mod">
        <pc:chgData name="P McKenzie-Cook" userId="6605cc89-aaff-4d80-9ee6-20e4afa4ef0c" providerId="ADAL" clId="{620BB22F-F53C-4757-9FAC-BB0CF9F3BECF}" dt="2025-10-02T20:34:20.172" v="449"/>
        <pc:sldMkLst>
          <pc:docMk/>
          <pc:sldMk cId="2489096206" sldId="458"/>
        </pc:sldMkLst>
        <pc:spChg chg="add mod">
          <ac:chgData name="P McKenzie-Cook" userId="6605cc89-aaff-4d80-9ee6-20e4afa4ef0c" providerId="ADAL" clId="{620BB22F-F53C-4757-9FAC-BB0CF9F3BECF}" dt="2025-10-02T20:34:20.172" v="449"/>
          <ac:spMkLst>
            <pc:docMk/>
            <pc:sldMk cId="2489096206" sldId="458"/>
            <ac:spMk id="8" creationId="{50970954-D1CA-CDE9-C003-F0CEBD0C2F28}"/>
          </ac:spMkLst>
        </pc:spChg>
        <pc:picChg chg="add mod">
          <ac:chgData name="P McKenzie-Cook" userId="6605cc89-aaff-4d80-9ee6-20e4afa4ef0c" providerId="ADAL" clId="{620BB22F-F53C-4757-9FAC-BB0CF9F3BECF}" dt="2025-10-02T20:09:11.359" v="307" actId="14100"/>
          <ac:picMkLst>
            <pc:docMk/>
            <pc:sldMk cId="2489096206" sldId="458"/>
            <ac:picMk id="5" creationId="{B89B556E-DCBD-A23E-4602-595823503F14}"/>
          </ac:picMkLst>
        </pc:picChg>
        <pc:picChg chg="add mod">
          <ac:chgData name="P McKenzie-Cook" userId="6605cc89-aaff-4d80-9ee6-20e4afa4ef0c" providerId="ADAL" clId="{620BB22F-F53C-4757-9FAC-BB0CF9F3BECF}" dt="2025-10-02T20:09:21.624" v="311" actId="1076"/>
          <ac:picMkLst>
            <pc:docMk/>
            <pc:sldMk cId="2489096206" sldId="458"/>
            <ac:picMk id="7" creationId="{F75A9FFD-B999-46CC-B40D-8C0AE31D9A24}"/>
          </ac:picMkLst>
        </pc:picChg>
      </pc:sldChg>
      <pc:sldChg chg="addSp delSp modSp new mod">
        <pc:chgData name="P McKenzie-Cook" userId="6605cc89-aaff-4d80-9ee6-20e4afa4ef0c" providerId="ADAL" clId="{620BB22F-F53C-4757-9FAC-BB0CF9F3BECF}" dt="2025-10-02T20:35:03.824" v="467" actId="1076"/>
        <pc:sldMkLst>
          <pc:docMk/>
          <pc:sldMk cId="643771861" sldId="459"/>
        </pc:sldMkLst>
        <pc:spChg chg="add mod">
          <ac:chgData name="P McKenzie-Cook" userId="6605cc89-aaff-4d80-9ee6-20e4afa4ef0c" providerId="ADAL" clId="{620BB22F-F53C-4757-9FAC-BB0CF9F3BECF}" dt="2025-10-02T20:35:03.824" v="467" actId="1076"/>
          <ac:spMkLst>
            <pc:docMk/>
            <pc:sldMk cId="643771861" sldId="459"/>
            <ac:spMk id="10" creationId="{B31D703D-42DC-7BC7-FA89-40F423F79C19}"/>
          </ac:spMkLst>
        </pc:spChg>
        <pc:picChg chg="add mod">
          <ac:chgData name="P McKenzie-Cook" userId="6605cc89-aaff-4d80-9ee6-20e4afa4ef0c" providerId="ADAL" clId="{620BB22F-F53C-4757-9FAC-BB0CF9F3BECF}" dt="2025-10-02T20:33:28.605" v="443" actId="1076"/>
          <ac:picMkLst>
            <pc:docMk/>
            <pc:sldMk cId="643771861" sldId="459"/>
            <ac:picMk id="7" creationId="{5B6C8931-5339-94F1-86D1-0E69206986C9}"/>
          </ac:picMkLst>
        </pc:picChg>
        <pc:picChg chg="add mod ord">
          <ac:chgData name="P McKenzie-Cook" userId="6605cc89-aaff-4d80-9ee6-20e4afa4ef0c" providerId="ADAL" clId="{620BB22F-F53C-4757-9FAC-BB0CF9F3BECF}" dt="2025-10-02T20:33:47.101" v="448" actId="1076"/>
          <ac:picMkLst>
            <pc:docMk/>
            <pc:sldMk cId="643771861" sldId="459"/>
            <ac:picMk id="9" creationId="{3043E1B1-A964-11B0-2A35-028B7E9C1716}"/>
          </ac:picMkLst>
        </pc:picChg>
      </pc:sldChg>
      <pc:sldMasterChg chg="delSldLayout">
        <pc:chgData name="P McKenzie-Cook" userId="6605cc89-aaff-4d80-9ee6-20e4afa4ef0c" providerId="ADAL" clId="{620BB22F-F53C-4757-9FAC-BB0CF9F3BECF}" dt="2025-10-02T20:32:31.062" v="438" actId="47"/>
        <pc:sldMasterMkLst>
          <pc:docMk/>
          <pc:sldMasterMk cId="3643750613" sldId="2147483680"/>
        </pc:sldMasterMkLst>
      </pc:sldMasterChg>
    </pc:docChg>
  </pc:docChgLst>
  <pc:docChgLst>
    <pc:chgData name="A Freel" userId="S::afreel@ohacademy.co.uk::f6dead3d-cc44-4b49-aee1-60fe86f08dbd" providerId="AD" clId="Web-{2AF93EE0-47CA-9477-52C3-292FA8D04E47}"/>
    <pc:docChg chg="addSld modSld">
      <pc:chgData name="A Freel" userId="S::afreel@ohacademy.co.uk::f6dead3d-cc44-4b49-aee1-60fe86f08dbd" providerId="AD" clId="Web-{2AF93EE0-47CA-9477-52C3-292FA8D04E47}" dt="2025-09-22T07:15:01.332" v="1"/>
      <pc:docMkLst>
        <pc:docMk/>
      </pc:docMkLst>
      <pc:sldChg chg="mod setBg">
        <pc:chgData name="A Freel" userId="S::afreel@ohacademy.co.uk::f6dead3d-cc44-4b49-aee1-60fe86f08dbd" providerId="AD" clId="Web-{2AF93EE0-47CA-9477-52C3-292FA8D04E47}" dt="2025-09-22T07:15:01.332" v="1"/>
        <pc:sldMkLst>
          <pc:docMk/>
          <pc:sldMk cId="109857222" sldId="256"/>
        </pc:sldMkLst>
      </pc:sldChg>
      <pc:sldChg chg="add">
        <pc:chgData name="A Freel" userId="S::afreel@ohacademy.co.uk::f6dead3d-cc44-4b49-aee1-60fe86f08dbd" providerId="AD" clId="Web-{2AF93EE0-47CA-9477-52C3-292FA8D04E47}" dt="2025-09-22T06:42:49.486" v="0"/>
        <pc:sldMkLst>
          <pc:docMk/>
          <pc:sldMk cId="845759520" sldId="285"/>
        </pc:sldMkLst>
      </pc:sldChg>
    </pc:docChg>
  </pc:docChgLst>
  <pc:docChgLst>
    <pc:chgData name="A Freel" userId="S::afreel@ohacademy.co.uk::f6dead3d-cc44-4b49-aee1-60fe86f08dbd" providerId="AD" clId="Web-{DBDD9EB1-919B-7898-CC50-41B8E7D7E42A}"/>
    <pc:docChg chg="addSld">
      <pc:chgData name="A Freel" userId="S::afreel@ohacademy.co.uk::f6dead3d-cc44-4b49-aee1-60fe86f08dbd" providerId="AD" clId="Web-{DBDD9EB1-919B-7898-CC50-41B8E7D7E42A}" dt="2025-10-05T09:30:21.476" v="0"/>
      <pc:docMkLst>
        <pc:docMk/>
      </pc:docMkLst>
      <pc:sldChg chg="add replId">
        <pc:chgData name="A Freel" userId="S::afreel@ohacademy.co.uk::f6dead3d-cc44-4b49-aee1-60fe86f08dbd" providerId="AD" clId="Web-{DBDD9EB1-919B-7898-CC50-41B8E7D7E42A}" dt="2025-10-05T09:30:21.476" v="0"/>
        <pc:sldMkLst>
          <pc:docMk/>
          <pc:sldMk cId="1376012474" sldId="460"/>
        </pc:sldMkLst>
      </pc:sldChg>
    </pc:docChg>
  </pc:docChgLst>
  <pc:docChgLst>
    <pc:chgData name="A Freel" userId="S::afreel@ohacademy.co.uk::f6dead3d-cc44-4b49-aee1-60fe86f08dbd" providerId="AD" clId="Web-{025AE2EC-6F4F-4C5E-502C-7F3D6134EC97}"/>
    <pc:docChg chg="modSld">
      <pc:chgData name="A Freel" userId="S::afreel@ohacademy.co.uk::f6dead3d-cc44-4b49-aee1-60fe86f08dbd" providerId="AD" clId="Web-{025AE2EC-6F4F-4C5E-502C-7F3D6134EC97}" dt="2025-09-28T10:31:25.244" v="35"/>
      <pc:docMkLst>
        <pc:docMk/>
      </pc:docMkLst>
      <pc:sldChg chg="modSp">
        <pc:chgData name="A Freel" userId="S::afreel@ohacademy.co.uk::f6dead3d-cc44-4b49-aee1-60fe86f08dbd" providerId="AD" clId="Web-{025AE2EC-6F4F-4C5E-502C-7F3D6134EC97}" dt="2025-09-28T10:30:02.165" v="1" actId="20577"/>
        <pc:sldMkLst>
          <pc:docMk/>
          <pc:sldMk cId="109857222" sldId="256"/>
        </pc:sldMkLst>
        <pc:spChg chg="mod">
          <ac:chgData name="A Freel" userId="S::afreel@ohacademy.co.uk::f6dead3d-cc44-4b49-aee1-60fe86f08dbd" providerId="AD" clId="Web-{025AE2EC-6F4F-4C5E-502C-7F3D6134EC97}" dt="2025-09-28T10:30:02.165" v="1" actId="20577"/>
          <ac:spMkLst>
            <pc:docMk/>
            <pc:sldMk cId="109857222" sldId="256"/>
            <ac:spMk id="2" creationId="{00000000-0000-0000-0000-000000000000}"/>
          </ac:spMkLst>
        </pc:spChg>
      </pc:sldChg>
      <pc:sldChg chg="modSp">
        <pc:chgData name="A Freel" userId="S::afreel@ohacademy.co.uk::f6dead3d-cc44-4b49-aee1-60fe86f08dbd" providerId="AD" clId="Web-{025AE2EC-6F4F-4C5E-502C-7F3D6134EC97}" dt="2025-09-28T10:30:45.009" v="16" actId="20577"/>
        <pc:sldMkLst>
          <pc:docMk/>
          <pc:sldMk cId="3963567744" sldId="257"/>
        </pc:sldMkLst>
        <pc:spChg chg="mod">
          <ac:chgData name="A Freel" userId="S::afreel@ohacademy.co.uk::f6dead3d-cc44-4b49-aee1-60fe86f08dbd" providerId="AD" clId="Web-{025AE2EC-6F4F-4C5E-502C-7F3D6134EC97}" dt="2025-09-28T10:30:45.009" v="16" actId="20577"/>
          <ac:spMkLst>
            <pc:docMk/>
            <pc:sldMk cId="3963567744" sldId="257"/>
            <ac:spMk id="8" creationId="{88428DB7-8E0A-96D1-EB99-09816963E926}"/>
          </ac:spMkLst>
        </pc:spChg>
      </pc:sldChg>
      <pc:sldChg chg="mod setBg">
        <pc:chgData name="A Freel" userId="S::afreel@ohacademy.co.uk::f6dead3d-cc44-4b49-aee1-60fe86f08dbd" providerId="AD" clId="Web-{025AE2EC-6F4F-4C5E-502C-7F3D6134EC97}" dt="2025-09-28T10:31:25.244" v="35"/>
        <pc:sldMkLst>
          <pc:docMk/>
          <pc:sldMk cId="2256358434" sldId="263"/>
        </pc:sldMkLst>
      </pc:sldChg>
      <pc:sldChg chg="modSp">
        <pc:chgData name="A Freel" userId="S::afreel@ohacademy.co.uk::f6dead3d-cc44-4b49-aee1-60fe86f08dbd" providerId="AD" clId="Web-{025AE2EC-6F4F-4C5E-502C-7F3D6134EC97}" dt="2025-09-28T10:31:18.072" v="32" actId="20577"/>
        <pc:sldMkLst>
          <pc:docMk/>
          <pc:sldMk cId="2994610488" sldId="278"/>
        </pc:sldMkLst>
        <pc:spChg chg="mod">
          <ac:chgData name="A Freel" userId="S::afreel@ohacademy.co.uk::f6dead3d-cc44-4b49-aee1-60fe86f08dbd" providerId="AD" clId="Web-{025AE2EC-6F4F-4C5E-502C-7F3D6134EC97}" dt="2025-09-28T10:31:18.072" v="32" actId="20577"/>
          <ac:spMkLst>
            <pc:docMk/>
            <pc:sldMk cId="2994610488" sldId="278"/>
            <ac:spMk id="4" creationId="{C5FA7611-83A1-9E91-36DB-A3F2C8CCBCA3}"/>
          </ac:spMkLst>
        </pc:spChg>
      </pc:sldChg>
      <pc:sldChg chg="modSp">
        <pc:chgData name="A Freel" userId="S::afreel@ohacademy.co.uk::f6dead3d-cc44-4b49-aee1-60fe86f08dbd" providerId="AD" clId="Web-{025AE2EC-6F4F-4C5E-502C-7F3D6134EC97}" dt="2025-09-28T10:31:11.150" v="29" actId="20577"/>
        <pc:sldMkLst>
          <pc:docMk/>
          <pc:sldMk cId="2782971130" sldId="279"/>
        </pc:sldMkLst>
        <pc:spChg chg="mod">
          <ac:chgData name="A Freel" userId="S::afreel@ohacademy.co.uk::f6dead3d-cc44-4b49-aee1-60fe86f08dbd" providerId="AD" clId="Web-{025AE2EC-6F4F-4C5E-502C-7F3D6134EC97}" dt="2025-09-28T10:31:11.150" v="29" actId="20577"/>
          <ac:spMkLst>
            <pc:docMk/>
            <pc:sldMk cId="2782971130" sldId="279"/>
            <ac:spMk id="5" creationId="{B235760E-BC8D-ADE1-46B7-862DAB4FC3A8}"/>
          </ac:spMkLst>
        </pc:spChg>
      </pc:sldChg>
      <pc:sldChg chg="modSp">
        <pc:chgData name="A Freel" userId="S::afreel@ohacademy.co.uk::f6dead3d-cc44-4b49-aee1-60fe86f08dbd" providerId="AD" clId="Web-{025AE2EC-6F4F-4C5E-502C-7F3D6134EC97}" dt="2025-09-28T10:31:07.369" v="26" actId="20577"/>
        <pc:sldMkLst>
          <pc:docMk/>
          <pc:sldMk cId="2845326185" sldId="280"/>
        </pc:sldMkLst>
        <pc:spChg chg="mod">
          <ac:chgData name="A Freel" userId="S::afreel@ohacademy.co.uk::f6dead3d-cc44-4b49-aee1-60fe86f08dbd" providerId="AD" clId="Web-{025AE2EC-6F4F-4C5E-502C-7F3D6134EC97}" dt="2025-09-28T10:31:07.369" v="26" actId="20577"/>
          <ac:spMkLst>
            <pc:docMk/>
            <pc:sldMk cId="2845326185" sldId="280"/>
            <ac:spMk id="5" creationId="{67E72C7B-B674-B23A-250D-AF73E752D21F}"/>
          </ac:spMkLst>
        </pc:spChg>
      </pc:sldChg>
      <pc:sldChg chg="modSp">
        <pc:chgData name="A Freel" userId="S::afreel@ohacademy.co.uk::f6dead3d-cc44-4b49-aee1-60fe86f08dbd" providerId="AD" clId="Web-{025AE2EC-6F4F-4C5E-502C-7F3D6134EC97}" dt="2025-09-28T10:31:03.368" v="23" actId="20577"/>
        <pc:sldMkLst>
          <pc:docMk/>
          <pc:sldMk cId="2091755080" sldId="281"/>
        </pc:sldMkLst>
        <pc:spChg chg="mod">
          <ac:chgData name="A Freel" userId="S::afreel@ohacademy.co.uk::f6dead3d-cc44-4b49-aee1-60fe86f08dbd" providerId="AD" clId="Web-{025AE2EC-6F4F-4C5E-502C-7F3D6134EC97}" dt="2025-09-28T10:31:03.368" v="23" actId="20577"/>
          <ac:spMkLst>
            <pc:docMk/>
            <pc:sldMk cId="2091755080" sldId="281"/>
            <ac:spMk id="8" creationId="{1A7E68B4-20C2-3BA0-9E96-C08653D2E96B}"/>
          </ac:spMkLst>
        </pc:spChg>
      </pc:sldChg>
      <pc:sldChg chg="modSp">
        <pc:chgData name="A Freel" userId="S::afreel@ohacademy.co.uk::f6dead3d-cc44-4b49-aee1-60fe86f08dbd" providerId="AD" clId="Web-{025AE2EC-6F4F-4C5E-502C-7F3D6134EC97}" dt="2025-09-28T10:30:57.072" v="20" actId="20577"/>
        <pc:sldMkLst>
          <pc:docMk/>
          <pc:sldMk cId="3977913380" sldId="282"/>
        </pc:sldMkLst>
        <pc:spChg chg="mod">
          <ac:chgData name="A Freel" userId="S::afreel@ohacademy.co.uk::f6dead3d-cc44-4b49-aee1-60fe86f08dbd" providerId="AD" clId="Web-{025AE2EC-6F4F-4C5E-502C-7F3D6134EC97}" dt="2025-09-28T10:30:57.072" v="20" actId="20577"/>
          <ac:spMkLst>
            <pc:docMk/>
            <pc:sldMk cId="3977913380" sldId="282"/>
            <ac:spMk id="4" creationId="{9760E98B-F95D-C908-5921-B6E350B116F6}"/>
          </ac:spMkLst>
        </pc:spChg>
      </pc:sldChg>
      <pc:sldChg chg="modSp">
        <pc:chgData name="A Freel" userId="S::afreel@ohacademy.co.uk::f6dead3d-cc44-4b49-aee1-60fe86f08dbd" providerId="AD" clId="Web-{025AE2EC-6F4F-4C5E-502C-7F3D6134EC97}" dt="2025-09-28T10:30:38.603" v="14" actId="20577"/>
        <pc:sldMkLst>
          <pc:docMk/>
          <pc:sldMk cId="3637852173" sldId="283"/>
        </pc:sldMkLst>
        <pc:spChg chg="mod">
          <ac:chgData name="A Freel" userId="S::afreel@ohacademy.co.uk::f6dead3d-cc44-4b49-aee1-60fe86f08dbd" providerId="AD" clId="Web-{025AE2EC-6F4F-4C5E-502C-7F3D6134EC97}" dt="2025-09-28T10:30:38.603" v="14" actId="20577"/>
          <ac:spMkLst>
            <pc:docMk/>
            <pc:sldMk cId="3637852173" sldId="283"/>
            <ac:spMk id="12" creationId="{F08EDDF8-484C-824E-2EFB-6D545577730E}"/>
          </ac:spMkLst>
        </pc:spChg>
      </pc:sldChg>
      <pc:sldChg chg="modSp">
        <pc:chgData name="A Freel" userId="S::afreel@ohacademy.co.uk::f6dead3d-cc44-4b49-aee1-60fe86f08dbd" providerId="AD" clId="Web-{025AE2EC-6F4F-4C5E-502C-7F3D6134EC97}" dt="2025-09-28T10:30:34.400" v="12" actId="20577"/>
        <pc:sldMkLst>
          <pc:docMk/>
          <pc:sldMk cId="538939479" sldId="284"/>
        </pc:sldMkLst>
        <pc:spChg chg="mod">
          <ac:chgData name="A Freel" userId="S::afreel@ohacademy.co.uk::f6dead3d-cc44-4b49-aee1-60fe86f08dbd" providerId="AD" clId="Web-{025AE2EC-6F4F-4C5E-502C-7F3D6134EC97}" dt="2025-09-28T10:30:34.400" v="12" actId="20577"/>
          <ac:spMkLst>
            <pc:docMk/>
            <pc:sldMk cId="538939479" sldId="284"/>
            <ac:spMk id="3" creationId="{5AA50636-4105-7FF0-8E13-6D77504A04CD}"/>
          </ac:spMkLst>
        </pc:spChg>
      </pc:sldChg>
      <pc:sldChg chg="mod setBg">
        <pc:chgData name="A Freel" userId="S::afreel@ohacademy.co.uk::f6dead3d-cc44-4b49-aee1-60fe86f08dbd" providerId="AD" clId="Web-{025AE2EC-6F4F-4C5E-502C-7F3D6134EC97}" dt="2025-09-28T10:31:25.213" v="34"/>
        <pc:sldMkLst>
          <pc:docMk/>
          <pc:sldMk cId="3941495363" sldId="409"/>
        </pc:sldMkLst>
      </pc:sldChg>
      <pc:sldChg chg="mod setBg">
        <pc:chgData name="A Freel" userId="S::afreel@ohacademy.co.uk::f6dead3d-cc44-4b49-aee1-60fe86f08dbd" providerId="AD" clId="Web-{025AE2EC-6F4F-4C5E-502C-7F3D6134EC97}" dt="2025-09-28T10:31:25.197" v="33"/>
        <pc:sldMkLst>
          <pc:docMk/>
          <pc:sldMk cId="2745056418" sldId="410"/>
        </pc:sldMkLst>
      </pc:sldChg>
    </pc:docChg>
  </pc:docChgLst>
  <pc:docChgLst>
    <pc:chgData name="A Freel" userId="S::afreel@ohacademy.co.uk::f6dead3d-cc44-4b49-aee1-60fe86f08dbd" providerId="AD" clId="Web-{CD95DA4E-94DE-E3B1-45B2-ADC3C979FFC3}"/>
    <pc:docChg chg="addSld">
      <pc:chgData name="A Freel" userId="S::afreel@ohacademy.co.uk::f6dead3d-cc44-4b49-aee1-60fe86f08dbd" providerId="AD" clId="Web-{CD95DA4E-94DE-E3B1-45B2-ADC3C979FFC3}" dt="2025-10-03T13:04:13.850" v="0"/>
      <pc:docMkLst>
        <pc:docMk/>
      </pc:docMkLst>
      <pc:sldChg chg="add">
        <pc:chgData name="A Freel" userId="S::afreel@ohacademy.co.uk::f6dead3d-cc44-4b49-aee1-60fe86f08dbd" providerId="AD" clId="Web-{CD95DA4E-94DE-E3B1-45B2-ADC3C979FFC3}" dt="2025-10-03T13:04:13.850" v="0"/>
        <pc:sldMkLst>
          <pc:docMk/>
          <pc:sldMk cId="3466052968" sldId="433"/>
        </pc:sldMkLst>
      </pc:sldChg>
    </pc:docChg>
  </pc:docChgLst>
  <pc:docChgLst>
    <pc:chgData name="A Freel" userId="S::afreel@ohacademy.co.uk::f6dead3d-cc44-4b49-aee1-60fe86f08dbd" providerId="AD" clId="Web-{53C1D13A-2D14-6E32-470C-3A0AF5CCC5A7}"/>
    <pc:docChg chg="modSld">
      <pc:chgData name="A Freel" userId="S::afreel@ohacademy.co.uk::f6dead3d-cc44-4b49-aee1-60fe86f08dbd" providerId="AD" clId="Web-{53C1D13A-2D14-6E32-470C-3A0AF5CCC5A7}" dt="2025-10-01T20:00:03.346" v="39" actId="1076"/>
      <pc:docMkLst>
        <pc:docMk/>
      </pc:docMkLst>
      <pc:sldChg chg="addSp modSp">
        <pc:chgData name="A Freel" userId="S::afreel@ohacademy.co.uk::f6dead3d-cc44-4b49-aee1-60fe86f08dbd" providerId="AD" clId="Web-{53C1D13A-2D14-6E32-470C-3A0AF5CCC5A7}" dt="2025-10-01T20:00:03.346" v="39" actId="1076"/>
        <pc:sldMkLst>
          <pc:docMk/>
          <pc:sldMk cId="3941495363" sldId="409"/>
        </pc:sldMkLst>
        <pc:spChg chg="add">
          <ac:chgData name="A Freel" userId="S::afreel@ohacademy.co.uk::f6dead3d-cc44-4b49-aee1-60fe86f08dbd" providerId="AD" clId="Web-{53C1D13A-2D14-6E32-470C-3A0AF5CCC5A7}" dt="2025-10-01T19:46:13.689" v="3"/>
          <ac:spMkLst>
            <pc:docMk/>
            <pc:sldMk cId="3941495363" sldId="409"/>
            <ac:spMk id="11" creationId="{A343213E-0474-273E-7CEC-11609552EEDF}"/>
          </ac:spMkLst>
        </pc:spChg>
        <pc:spChg chg="add">
          <ac:chgData name="A Freel" userId="S::afreel@ohacademy.co.uk::f6dead3d-cc44-4b49-aee1-60fe86f08dbd" providerId="AD" clId="Web-{53C1D13A-2D14-6E32-470C-3A0AF5CCC5A7}" dt="2025-10-01T19:46:13.736" v="4"/>
          <ac:spMkLst>
            <pc:docMk/>
            <pc:sldMk cId="3941495363" sldId="409"/>
            <ac:spMk id="12" creationId="{8DD2BCB9-38E0-CB45-B642-60ABCB8D2A4F}"/>
          </ac:spMkLst>
        </pc:spChg>
        <pc:spChg chg="add mod">
          <ac:chgData name="A Freel" userId="S::afreel@ohacademy.co.uk::f6dead3d-cc44-4b49-aee1-60fe86f08dbd" providerId="AD" clId="Web-{53C1D13A-2D14-6E32-470C-3A0AF5CCC5A7}" dt="2025-10-01T20:00:03.346" v="39" actId="1076"/>
          <ac:spMkLst>
            <pc:docMk/>
            <pc:sldMk cId="3941495363" sldId="409"/>
            <ac:spMk id="14" creationId="{F0B492F7-FE23-D574-06EA-904EAEDED64A}"/>
          </ac:spMkLst>
        </pc:spChg>
        <pc:picChg chg="add mod">
          <ac:chgData name="A Freel" userId="S::afreel@ohacademy.co.uk::f6dead3d-cc44-4b49-aee1-60fe86f08dbd" providerId="AD" clId="Web-{53C1D13A-2D14-6E32-470C-3A0AF5CCC5A7}" dt="2025-10-01T19:44:12.907" v="2" actId="1076"/>
          <ac:picMkLst>
            <pc:docMk/>
            <pc:sldMk cId="3941495363" sldId="409"/>
            <ac:picMk id="3" creationId="{62DD1D5D-2BAF-94B1-9AB5-87858DF07848}"/>
          </ac:picMkLst>
        </pc:picChg>
        <pc:picChg chg="add mod">
          <ac:chgData name="A Freel" userId="S::afreel@ohacademy.co.uk::f6dead3d-cc44-4b49-aee1-60fe86f08dbd" providerId="AD" clId="Web-{53C1D13A-2D14-6E32-470C-3A0AF5CCC5A7}" dt="2025-10-01T19:59:27.844" v="6" actId="1076"/>
          <ac:picMkLst>
            <pc:docMk/>
            <pc:sldMk cId="3941495363" sldId="409"/>
            <ac:picMk id="13" creationId="{1F5C0D5B-910B-09EA-8244-A4895F227AD9}"/>
          </ac:picMkLst>
        </pc:picChg>
      </pc:sldChg>
    </pc:docChg>
  </pc:docChgLst>
  <pc:docChgLst>
    <pc:chgData name="A Freel" userId="S::afreel@ohacademy.co.uk::f6dead3d-cc44-4b49-aee1-60fe86f08dbd" providerId="AD" clId="Web-{F8163148-01C4-4FF9-8B16-0E038BC79B91}"/>
    <pc:docChg chg="modSld">
      <pc:chgData name="A Freel" userId="S::afreel@ohacademy.co.uk::f6dead3d-cc44-4b49-aee1-60fe86f08dbd" providerId="AD" clId="Web-{F8163148-01C4-4FF9-8B16-0E038BC79B91}" dt="2025-09-06T15:33:56.150" v="6" actId="20577"/>
      <pc:docMkLst>
        <pc:docMk/>
      </pc:docMkLst>
      <pc:sldChg chg="modSp">
        <pc:chgData name="A Freel" userId="S::afreel@ohacademy.co.uk::f6dead3d-cc44-4b49-aee1-60fe86f08dbd" providerId="AD" clId="Web-{F8163148-01C4-4FF9-8B16-0E038BC79B91}" dt="2025-09-06T15:33:56.150" v="6" actId="20577"/>
        <pc:sldMkLst>
          <pc:docMk/>
          <pc:sldMk cId="109857222" sldId="256"/>
        </pc:sldMkLst>
        <pc:spChg chg="mod">
          <ac:chgData name="A Freel" userId="S::afreel@ohacademy.co.uk::f6dead3d-cc44-4b49-aee1-60fe86f08dbd" providerId="AD" clId="Web-{F8163148-01C4-4FF9-8B16-0E038BC79B91}" dt="2025-09-06T15:33:56.150" v="6" actId="20577"/>
          <ac:spMkLst>
            <pc:docMk/>
            <pc:sldMk cId="109857222" sldId="256"/>
            <ac:spMk id="2" creationId="{00000000-0000-0000-0000-000000000000}"/>
          </ac:spMkLst>
        </pc:spChg>
      </pc:sldChg>
    </pc:docChg>
  </pc:docChgLst>
  <pc:docChgLst>
    <pc:chgData name="A Freel" userId="S::afreel@ohacademy.co.uk::f6dead3d-cc44-4b49-aee1-60fe86f08dbd" providerId="AD" clId="Web-{0823DB89-F452-BDDE-D7F8-B50B10CDD98A}"/>
    <pc:docChg chg="addSld">
      <pc:chgData name="A Freel" userId="S::afreel@ohacademy.co.uk::f6dead3d-cc44-4b49-aee1-60fe86f08dbd" providerId="AD" clId="Web-{0823DB89-F452-BDDE-D7F8-B50B10CDD98A}" dt="2025-09-26T12:57:28.104" v="2"/>
      <pc:docMkLst>
        <pc:docMk/>
      </pc:docMkLst>
      <pc:sldChg chg="add">
        <pc:chgData name="A Freel" userId="S::afreel@ohacademy.co.uk::f6dead3d-cc44-4b49-aee1-60fe86f08dbd" providerId="AD" clId="Web-{0823DB89-F452-BDDE-D7F8-B50B10CDD98A}" dt="2025-09-26T12:41:08.654" v="0"/>
        <pc:sldMkLst>
          <pc:docMk/>
          <pc:sldMk cId="2256358434" sldId="263"/>
        </pc:sldMkLst>
      </pc:sldChg>
      <pc:sldChg chg="add">
        <pc:chgData name="A Freel" userId="S::afreel@ohacademy.co.uk::f6dead3d-cc44-4b49-aee1-60fe86f08dbd" providerId="AD" clId="Web-{0823DB89-F452-BDDE-D7F8-B50B10CDD98A}" dt="2025-09-26T12:57:28.104" v="2"/>
        <pc:sldMkLst>
          <pc:docMk/>
          <pc:sldMk cId="3941495363" sldId="409"/>
        </pc:sldMkLst>
      </pc:sldChg>
      <pc:sldChg chg="add">
        <pc:chgData name="A Freel" userId="S::afreel@ohacademy.co.uk::f6dead3d-cc44-4b49-aee1-60fe86f08dbd" providerId="AD" clId="Web-{0823DB89-F452-BDDE-D7F8-B50B10CDD98A}" dt="2025-09-26T12:53:41.909" v="1"/>
        <pc:sldMkLst>
          <pc:docMk/>
          <pc:sldMk cId="2745056418" sldId="41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8T08:04:08.901"/>
    </inkml:context>
    <inkml:brush xml:id="br0">
      <inkml:brushProperty name="width" value="0.1" units="cm"/>
      <inkml:brushProperty name="height" value="0.1" units="cm"/>
    </inkml:brush>
  </inkml:definitions>
  <inkml:trace contextRef="#ctx0" brushRef="#br0">6384 11822 16383 0 0,'5'0'0'0'0,"2"-6"0"0"0,-1-6 0 0 0,-5-7 0 0 0,-5-10 0 0 0,0-6 0 0 0,0-2 0 0 0,-4 6 0 0 0,4-3 0 0 0,2-1 0 0 0,3 1 0 0 0,5-5 0 0 0,8-1 0 0 0,11-3 0 0 0,7-1 0 0 0,-2 3 0 0 0,9 3 0 0 0,9 2 0 0 0,7 3 0 0 0,4 1 0 0 0,2 6 0 0 0,2 3 0 0 0,0 5 0 0 0,0 0 0 0 0,5 3 0 0 0,2-1 0 0 0,9 3 0 0 0,2-3 0 0 0,7 3 0 0 0,1 2 0 0 0,-1 4 0 0 0,-4-3 0 0 0,0 1 0 0 0,-5-3 0 0 0,5-5 0 0 0,-1 0 0 0 0,1-2 0 0 0,-3 2 0 0 0,0-1 0 0 0,-4-2 0 0 0,2-4 0 0 0,-3 2 0 0 0,1 1 0 0 0,-1-3 0 0 0,1-1 0 0 0,-1-3 0 0 0,-4 5 0 0 0,-9 0 0 0 0,-9 4 0 0 0,-10 0 0 0 0,-6 4 0 0 0,1 4 0 0 0,-2 3 0 0 0,-1 4 0 0 0,-2 3 0 0 0,-1 0 0 0 0,-7-3 0 0 0,-2-2 0 0 0,0 0 0 0 0,1-4 0 0 0,2-5 0 0 0,1-6 0 0 0,1-4 0 0 0,1 1 0 0 0,0 1 0 0 0,1 4 0 0 0,0-1 0 0 0,0 4 0 0 0,0 4 0 0 0,0 0 0 0 0,0 0 0 0 0,0-1 0 0 0,-1 0 0 0 0,1-2 0 0 0,0 1 0 0 0,-1 4 0 0 0,1-3 0 0 0,0 1 0 0 0,-1 4 0 0 0,1 1 0 0 0,5 4 0 0 0,1 1 0 0 0,1 1 0 0 0,-2 1 0 0 0,-2 1 0 0 0,-1-1 0 0 0,-1 1 0 0 0,-1-1 0 0 0,0 1 0 0 0,0-1 0 0 0,-1 0 0 0 0,0 0 0 0 0,1 0 0 0 0,-1 0 0 0 0,1 0 0 0 0,-1 0 0 0 0,1 5 0 0 0,0 2 0 0 0,-6 5 0 0 0,-11 5 0 0 0,-15 1 0 0 0,-6-4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3T08:14:35.669"/>
    </inkml:context>
    <inkml:brush xml:id="br0">
      <inkml:brushProperty name="width" value="0.1" units="cm"/>
      <inkml:brushProperty name="height" value="0.1" units="cm"/>
      <inkml:brushProperty name="color" value="#FFFFFF"/>
    </inkml:brush>
  </inkml:definitions>
  <inkml:trace contextRef="#ctx0" brushRef="#br0">6488 8324 16383 0 0,'4'0'0'0'0,"3"0"0"0"0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0T09:54:50.987"/>
    </inkml:context>
    <inkml:brush xml:id="br0">
      <inkml:brushProperty name="width" value="0.1" units="cm"/>
      <inkml:brushProperty name="height" value="0.1" units="cm"/>
      <inkml:brushProperty name="color" value="#FFFFFF"/>
    </inkml:brush>
  </inkml:definitions>
  <inkml:trace contextRef="#ctx0" brushRef="#br0">13346 8894 16383 0 0,'118'-19'0'0'0,"167"-29"0"0"0,154-36 0 0 0,1-3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0T09:54:50.988"/>
    </inkml:context>
    <inkml:brush xml:id="br0">
      <inkml:brushProperty name="width" value="0.1" units="cm"/>
      <inkml:brushProperty name="height" value="0.1" units="cm"/>
      <inkml:brushProperty name="color" value="#FFFFFF"/>
    </inkml:brush>
  </inkml:definitions>
  <inkml:trace contextRef="#ctx0" brushRef="#br0">9895 7758 16383 0 0,'5'28'0'0'0,"6"38"0"0"0,6 22 0 0 0,0 10 0 0 0,-7-2 0 0 0,-6-17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3T08:14:35.669"/>
    </inkml:context>
    <inkml:brush xml:id="br0">
      <inkml:brushProperty name="width" value="0.1" units="cm"/>
      <inkml:brushProperty name="height" value="0.1" units="cm"/>
      <inkml:brushProperty name="color" value="#FFFFFF"/>
    </inkml:brush>
  </inkml:definitions>
  <inkml:trace contextRef="#ctx0" brushRef="#br0">6488 8324 16383 0 0,'4'0'0'0'0,"3"0"0"0"0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F7F02-29BC-4DC9-A15E-57CE8DD5F4D6}" type="datetimeFigureOut">
              <a:t>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26CD8-9D36-4EA3-A039-D85322141455}" type="slidenum">
              <a:t>‹#›</a:t>
            </a:fld>
            <a:endParaRPr lang="en-GB"/>
          </a:p>
        </p:txBody>
      </p:sp>
    </p:spTree>
    <p:extLst>
      <p:ext uri="{BB962C8B-B14F-4D97-AF65-F5344CB8AC3E}">
        <p14:creationId xmlns:p14="http://schemas.microsoft.com/office/powerpoint/2010/main" val="219102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Ut-HbauKzDw"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4</a:t>
            </a:fld>
            <a:endParaRPr lang="en-GB"/>
          </a:p>
        </p:txBody>
      </p:sp>
    </p:spTree>
    <p:extLst>
      <p:ext uri="{BB962C8B-B14F-4D97-AF65-F5344CB8AC3E}">
        <p14:creationId xmlns:p14="http://schemas.microsoft.com/office/powerpoint/2010/main" val="401578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a:solidFill>
                  <a:srgbClr val="000000"/>
                </a:solidFill>
                <a:latin typeface="Arial" panose="020B0604020202020204" pitchFamily="34" charset="0"/>
              </a:rPr>
              <a:t>New Learning:</a:t>
            </a:r>
            <a:r>
              <a:rPr lang="en-GB" b="1" i="1">
                <a:solidFill>
                  <a:srgbClr val="000000"/>
                </a:solidFill>
                <a:latin typeface="Arial" panose="020B0604020202020204" pitchFamily="34" charset="0"/>
              </a:rPr>
              <a:t> Handling 3-D shapes</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Show a selection of 3-D shapes. Pupils should already be familiar with these from Maths Meetings. Give pupils time to handle them in pairs or small groups and discuss what they notice about them. Describe the shapes using the vocabulary and sentence structures: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i="1">
                <a:solidFill>
                  <a:srgbClr val="000000"/>
                </a:solidFill>
                <a:latin typeface="Arial" panose="020B0604020202020204" pitchFamily="34" charset="0"/>
              </a:rPr>
              <a:t>This is a __. It has __ faces and __ straight edges. </a:t>
            </a:r>
          </a:p>
          <a:p>
            <a:pPr algn="l" rtl="0" fontAlgn="base">
              <a:buFont typeface="Arial" panose="020B0604020202020204" pitchFamily="34" charset="0"/>
              <a:buChar char="•"/>
            </a:pPr>
            <a:r>
              <a:rPr lang="en-GB" i="1">
                <a:solidFill>
                  <a:srgbClr val="000000"/>
                </a:solidFill>
                <a:latin typeface="Arial" panose="020B0604020202020204" pitchFamily="34" charset="0"/>
              </a:rPr>
              <a:t>This is a sphere. It has one continuous surface. </a:t>
            </a:r>
          </a:p>
          <a:p>
            <a:pPr algn="l" rtl="0" fontAlgn="base"/>
            <a:r>
              <a:rPr lang="en-GB">
                <a:solidFill>
                  <a:srgbClr val="000000"/>
                </a:solidFill>
                <a:latin typeface="Arial" panose="020B0604020202020204" pitchFamily="34" charset="0"/>
              </a:rPr>
              <a:t>Note: A sphere has an infinite number of flat faces and straight edges, but pupils at this age will not understand the concept of infinity so it should be described as a shape with a continuous surface. The word ‘face’ is only used to refer to plane (flat) surfaces, whereas ‘surface’ is used to refer to anything curved, e.g. cones and cylinders have curved surfaces.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When exemplifying how to count faces, edges and vertices, model holding the shape still while swiping with a palm/touching each feature. If pupils move the shapes while counting, it is easy for them to lose track of their count. Slides have been provided, which show two-dimensional images of 3-D shapes; however, pupils should have the opportunity to see and handle many different examples of actual 3-D shapes, including everyday objects which exemplify these.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defTabSz="1387254"/>
            <a:fld id="{FC83585D-67E6-47C6-B97C-FD02F69C172E}" type="slidenum">
              <a:rPr lang="en-GB">
                <a:solidFill>
                  <a:prstClr val="black"/>
                </a:solidFill>
                <a:latin typeface="Calibri" panose="020F0502020204030204"/>
              </a:rPr>
              <a:pPr defTabSz="1387254"/>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20283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a:solidFill>
                  <a:srgbClr val="000000"/>
                </a:solidFill>
                <a:latin typeface="Arial" panose="020B0604020202020204" pitchFamily="34" charset="0"/>
              </a:rPr>
              <a:t>Talk Task:</a:t>
            </a:r>
            <a:r>
              <a:rPr lang="en-GB">
                <a:solidFill>
                  <a:srgbClr val="000000"/>
                </a:solidFill>
                <a:latin typeface="Arial" panose="020B0604020202020204" pitchFamily="34" charset="0"/>
              </a:rPr>
              <a:t> </a:t>
            </a:r>
            <a:r>
              <a:rPr lang="en-GB" b="1" i="1">
                <a:solidFill>
                  <a:srgbClr val="000000"/>
                </a:solidFill>
                <a:latin typeface="Arial" panose="020B0604020202020204" pitchFamily="34" charset="0"/>
              </a:rPr>
              <a:t>Describing 3-D shapes using their properties</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Pupils have a selection of 3-D objects and shapes. Pupil A selects a shape and describes it using the language of properties, introduced in the New Learning. Pupil B identifies the shape from the description. Pupils swap roles and repeat.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defTabSz="1387254"/>
            <a:fld id="{FC83585D-67E6-47C6-B97C-FD02F69C172E}" type="slidenum">
              <a:rPr lang="en-GB">
                <a:solidFill>
                  <a:prstClr val="black"/>
                </a:solidFill>
                <a:latin typeface="Calibri" panose="020F0502020204030204"/>
              </a:rPr>
              <a:pPr defTabSz="1387254"/>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95826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a:solidFill>
                  <a:srgbClr val="000000"/>
                </a:solidFill>
                <a:latin typeface="Arial" panose="020B0604020202020204" pitchFamily="34" charset="0"/>
              </a:rPr>
              <a:t>New Learning:</a:t>
            </a:r>
            <a:r>
              <a:rPr lang="en-GB" b="1" i="1">
                <a:solidFill>
                  <a:srgbClr val="000000"/>
                </a:solidFill>
                <a:latin typeface="Arial" panose="020B0604020202020204" pitchFamily="34" charset="0"/>
              </a:rPr>
              <a:t> Describing 3-D shapes</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Show a selection of 3-D shapes and model to the pupils how to describe some of them, e.g.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i="1">
                <a:solidFill>
                  <a:srgbClr val="000000"/>
                </a:solidFill>
                <a:latin typeface="Arial" panose="020B0604020202020204" pitchFamily="34" charset="0"/>
              </a:rPr>
              <a:t>This cuboid has 12 edges.</a:t>
            </a:r>
            <a:r>
              <a:rPr lang="en-GB">
                <a:solidFill>
                  <a:srgbClr val="000000"/>
                </a:solidFill>
                <a:latin typeface="Arial" panose="020B0604020202020204" pitchFamily="34" charset="0"/>
              </a:rPr>
              <a:t> (Model running your finger along the edges.) </a:t>
            </a:r>
            <a:r>
              <a:rPr lang="en-GB" i="1">
                <a:solidFill>
                  <a:srgbClr val="000000"/>
                </a:solidFill>
                <a:latin typeface="Arial" panose="020B0604020202020204" pitchFamily="34" charset="0"/>
              </a:rPr>
              <a:t> </a:t>
            </a:r>
          </a:p>
          <a:p>
            <a:pPr algn="l" rtl="0" fontAlgn="base"/>
            <a:r>
              <a:rPr lang="en-GB">
                <a:solidFill>
                  <a:srgbClr val="000000"/>
                </a:solidFill>
                <a:latin typeface="Arial" panose="020B0604020202020204" pitchFamily="34" charset="0"/>
              </a:rPr>
              <a:t>When modelling the above, keep the shape still, and explain to pupils that you are doing this in order to keep track of what you have counted. Make use of the sentence structures on the slide and give pupils opportunities to repeat.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Ask questions which require pupils to define why a shape cannot be a sphere/cube/pyramid, using the next slide as a prompt. Include two of the same shape, e.g. large and small cubes.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Explain that we are going to discover how many faces, edges and vertices each shape has. Pupils should sit in groups with a selection of shapes between them. Describe a shape and ask pupils to point to the shape if it fits the criteria, e.g.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i="1">
                <a:solidFill>
                  <a:srgbClr val="000000"/>
                </a:solidFill>
                <a:latin typeface="Arial" panose="020B0604020202020204" pitchFamily="34" charset="0"/>
              </a:rPr>
              <a:t>Which shape has more than three faces?  </a:t>
            </a:r>
          </a:p>
          <a:p>
            <a:pPr algn="l" rtl="0" fontAlgn="base">
              <a:buFont typeface="Arial" panose="020B0604020202020204" pitchFamily="34" charset="0"/>
              <a:buChar char="•"/>
            </a:pPr>
            <a:r>
              <a:rPr lang="en-GB" i="1">
                <a:solidFill>
                  <a:srgbClr val="000000"/>
                </a:solidFill>
                <a:latin typeface="Arial" panose="020B0604020202020204" pitchFamily="34" charset="0"/>
              </a:rPr>
              <a:t>Which shape has eight vertices? </a:t>
            </a:r>
          </a:p>
          <a:p>
            <a:pPr algn="l" rtl="0" fontAlgn="base"/>
            <a:r>
              <a:rPr lang="en-GB">
                <a:solidFill>
                  <a:srgbClr val="000000"/>
                </a:solidFill>
                <a:latin typeface="Arial" panose="020B0604020202020204" pitchFamily="34" charset="0"/>
              </a:rPr>
              <a:t>Discuss the shapes of the faces, e.g. the cuboid has four faces that are rectangles and two that are squares (or six that are rectangles). Although pupils have not explicitly been taught 2-D shape language in Year 1 yet, some will be familiar with it from Reception</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defTabSz="1387254"/>
            <a:fld id="{FC83585D-67E6-47C6-B97C-FD02F69C172E}" type="slidenum">
              <a:rPr lang="en-GB">
                <a:solidFill>
                  <a:prstClr val="black"/>
                </a:solidFill>
                <a:latin typeface="Calibri" panose="020F0502020204030204"/>
              </a:rPr>
              <a:pPr defTabSz="1387254"/>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350638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a:solidFill>
                  <a:srgbClr val="000000"/>
                </a:solidFill>
                <a:latin typeface="Arial" panose="020B0604020202020204" pitchFamily="34" charset="0"/>
              </a:rPr>
              <a:t>New Learning:</a:t>
            </a:r>
            <a:r>
              <a:rPr lang="en-GB" b="1" i="1">
                <a:solidFill>
                  <a:srgbClr val="000000"/>
                </a:solidFill>
                <a:latin typeface="Arial" panose="020B0604020202020204" pitchFamily="34" charset="0"/>
              </a:rPr>
              <a:t> Describing 3-D shapes</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Show a selection of 3-D shapes and model to the pupils how to describe some of them, e.g.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i="1">
                <a:solidFill>
                  <a:srgbClr val="000000"/>
                </a:solidFill>
                <a:latin typeface="Arial" panose="020B0604020202020204" pitchFamily="34" charset="0"/>
              </a:rPr>
              <a:t>This cuboid has 12 edges.</a:t>
            </a:r>
            <a:r>
              <a:rPr lang="en-GB">
                <a:solidFill>
                  <a:srgbClr val="000000"/>
                </a:solidFill>
                <a:latin typeface="Arial" panose="020B0604020202020204" pitchFamily="34" charset="0"/>
              </a:rPr>
              <a:t> (Model running your finger along the edges.) </a:t>
            </a:r>
            <a:r>
              <a:rPr lang="en-GB" i="1">
                <a:solidFill>
                  <a:srgbClr val="000000"/>
                </a:solidFill>
                <a:latin typeface="Arial" panose="020B0604020202020204" pitchFamily="34" charset="0"/>
              </a:rPr>
              <a:t> </a:t>
            </a:r>
          </a:p>
          <a:p>
            <a:pPr algn="l" rtl="0" fontAlgn="base"/>
            <a:r>
              <a:rPr lang="en-GB">
                <a:solidFill>
                  <a:srgbClr val="000000"/>
                </a:solidFill>
                <a:latin typeface="Arial" panose="020B0604020202020204" pitchFamily="34" charset="0"/>
              </a:rPr>
              <a:t>When modelling the above, keep the shape still, and explain to pupils that you are doing this in order to keep track of what you have counted. Make use of the sentence structures on the slide and give pupils opportunities to repeat.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Ask questions which require pupils to define why a shape cannot be a sphere/cube/pyramid, using the next slide as a prompt. Include two of the same shape, e.g. large and small cubes.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Explain that we are going to discover how many faces, edges and vertices each shape has. Pupils should sit in groups with a selection of shapes between them. Describe a shape and ask pupils to point to the shape if it fits the criteria, e.g.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i="1">
                <a:solidFill>
                  <a:srgbClr val="000000"/>
                </a:solidFill>
                <a:latin typeface="Arial" panose="020B0604020202020204" pitchFamily="34" charset="0"/>
              </a:rPr>
              <a:t>Which shape has more than three faces?  </a:t>
            </a:r>
          </a:p>
          <a:p>
            <a:pPr algn="l" rtl="0" fontAlgn="base">
              <a:buFont typeface="Arial" panose="020B0604020202020204" pitchFamily="34" charset="0"/>
              <a:buChar char="•"/>
            </a:pPr>
            <a:r>
              <a:rPr lang="en-GB" i="1">
                <a:solidFill>
                  <a:srgbClr val="000000"/>
                </a:solidFill>
                <a:latin typeface="Arial" panose="020B0604020202020204" pitchFamily="34" charset="0"/>
              </a:rPr>
              <a:t>Which shape has eight vertices? </a:t>
            </a:r>
          </a:p>
          <a:p>
            <a:pPr algn="l" rtl="0" fontAlgn="base"/>
            <a:r>
              <a:rPr lang="en-GB">
                <a:solidFill>
                  <a:srgbClr val="000000"/>
                </a:solidFill>
                <a:latin typeface="Arial" panose="020B0604020202020204" pitchFamily="34" charset="0"/>
              </a:rPr>
              <a:t>Discuss the shapes of the faces, e.g. the cuboid has four faces that are rectangles and two that are squares (or six that are rectangles). Although pupils have not explicitly been taught 2-D shape language in Year 1 yet, some will be familiar with it from Reception</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defTabSz="1387254"/>
            <a:fld id="{FC83585D-67E6-47C6-B97C-FD02F69C172E}" type="slidenum">
              <a:rPr lang="en-GB">
                <a:solidFill>
                  <a:prstClr val="black"/>
                </a:solidFill>
                <a:latin typeface="Calibri" panose="020F0502020204030204"/>
              </a:rPr>
              <a:pPr defTabSz="1387254"/>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3467800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a:solidFill>
                  <a:srgbClr val="000000"/>
                </a:solidFill>
                <a:latin typeface="Arial" panose="020B0604020202020204" pitchFamily="34" charset="0"/>
              </a:rPr>
              <a:t>Talk Task:</a:t>
            </a:r>
            <a:r>
              <a:rPr lang="en-GB">
                <a:solidFill>
                  <a:srgbClr val="000000"/>
                </a:solidFill>
                <a:latin typeface="Arial" panose="020B0604020202020204" pitchFamily="34" charset="0"/>
              </a:rPr>
              <a:t> </a:t>
            </a:r>
            <a:r>
              <a:rPr lang="en-GB" b="1" i="1">
                <a:solidFill>
                  <a:srgbClr val="000000"/>
                </a:solidFill>
                <a:latin typeface="Arial" panose="020B0604020202020204" pitchFamily="34" charset="0"/>
              </a:rPr>
              <a:t>Describing 3-D shapes</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Role play the Talk Task with another adult or pupil, making pupils’ roles and language expectations clear. </a:t>
            </a:r>
            <a:r>
              <a:rPr lang="en-GB" i="1">
                <a:solidFill>
                  <a:srgbClr val="000000"/>
                </a:solidFill>
                <a:latin typeface="Arial" panose="020B0604020202020204" pitchFamily="34" charset="0"/>
              </a:rPr>
              <a:t> </a:t>
            </a:r>
            <a:endParaRPr lang="en-GB" b="0" i="1">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Pupil A chooses a 3-D shape and gives Pupil B clues using vocabulary modelled in the New Learning. Pupil B guesses the shape from Pupil A’s clues. Pupils swap roles and repeat.</a:t>
            </a:r>
            <a:r>
              <a:rPr lang="en-GB" i="1">
                <a:solidFill>
                  <a:srgbClr val="000000"/>
                </a:solidFill>
                <a:latin typeface="Arial" panose="020B0604020202020204" pitchFamily="34" charset="0"/>
              </a:rPr>
              <a:t> </a:t>
            </a:r>
            <a:endParaRPr lang="en-GB" b="0" i="1">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defTabSz="1387254"/>
            <a:fld id="{FC83585D-67E6-47C6-B97C-FD02F69C172E}" type="slidenum">
              <a:rPr lang="en-GB">
                <a:solidFill>
                  <a:prstClr val="black"/>
                </a:solidFill>
                <a:latin typeface="Calibri" panose="020F0502020204030204"/>
              </a:rPr>
              <a:pPr defTabSz="1387254"/>
              <a:t>20</a:t>
            </a:fld>
            <a:endParaRPr lang="en-GB">
              <a:solidFill>
                <a:prstClr val="black"/>
              </a:solidFill>
              <a:latin typeface="Calibri" panose="020F0502020204030204"/>
            </a:endParaRPr>
          </a:p>
        </p:txBody>
      </p:sp>
    </p:spTree>
    <p:extLst>
      <p:ext uri="{BB962C8B-B14F-4D97-AF65-F5344CB8AC3E}">
        <p14:creationId xmlns:p14="http://schemas.microsoft.com/office/powerpoint/2010/main" val="794934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a:solidFill>
                  <a:srgbClr val="000000"/>
                </a:solidFill>
                <a:latin typeface="Arial" panose="020B0604020202020204" pitchFamily="34" charset="0"/>
              </a:rPr>
              <a:t>Develop Learning</a:t>
            </a:r>
            <a:r>
              <a:rPr lang="en-GB">
                <a:solidFill>
                  <a:srgbClr val="000000"/>
                </a:solidFill>
                <a:latin typeface="Arial" panose="020B0604020202020204" pitchFamily="34" charset="0"/>
              </a:rPr>
              <a:t>: </a:t>
            </a:r>
            <a:r>
              <a:rPr lang="en-GB" b="1" i="1">
                <a:solidFill>
                  <a:srgbClr val="000000"/>
                </a:solidFill>
                <a:latin typeface="Arial" panose="020B0604020202020204" pitchFamily="34" charset="0"/>
              </a:rPr>
              <a:t>Classifying 3-D shapes into two groups</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Using 3-D shapes (ideally multiple examples of each shape that has been introduced so far), ask pupils for ideas about how to sort them into groups. An example is provided on the slide. Identify other ways the shapes could be sorted, e.g. by size (large, medium, small) or colour. Sort the shapes in different ways by placing them into two hoops. Give each pair a shape and ask them to discuss where their shape should go and why.</a:t>
            </a:r>
            <a:r>
              <a:rPr lang="en-GB" sz="2700">
                <a:solidFill>
                  <a:srgbClr val="000000"/>
                </a:solidFill>
                <a:latin typeface="Calibri" panose="020F0502020204030204" pitchFamily="34" charset="0"/>
              </a:rPr>
              <a:t> </a:t>
            </a:r>
            <a:r>
              <a:rPr lang="en-GB">
                <a:solidFill>
                  <a:srgbClr val="000000"/>
                </a:solidFill>
                <a:latin typeface="Arial" panose="020B0604020202020204" pitchFamily="34" charset="0"/>
              </a:rPr>
              <a:t>Model justifying where a shape should go using sentence stems, e.g.</a:t>
            </a:r>
            <a:r>
              <a:rPr lang="en-GB" i="1">
                <a:solidFill>
                  <a:srgbClr val="000000"/>
                </a:solidFill>
                <a:latin typeface="Arial" panose="020B0604020202020204" pitchFamily="34" charset="0"/>
              </a:rPr>
              <a:t> </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i="1">
                <a:solidFill>
                  <a:srgbClr val="000000"/>
                </a:solidFill>
                <a:latin typeface="Arial" panose="020B0604020202020204" pitchFamily="34" charset="0"/>
              </a:rPr>
              <a:t>This cuboid goes here, because it has six faces. </a:t>
            </a:r>
          </a:p>
          <a:p>
            <a:pPr algn="l" rtl="0" fontAlgn="base"/>
            <a:r>
              <a:rPr lang="en-GB">
                <a:solidFill>
                  <a:srgbClr val="000000"/>
                </a:solidFill>
                <a:latin typeface="Arial" panose="020B0604020202020204" pitchFamily="34" charset="0"/>
              </a:rPr>
              <a:t>Provide lots of opportunities for repetition. Model sorting the shapes incorrectly (you could use the next slide to show an example) and discuss.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defTabSz="1387254"/>
            <a:fld id="{FC83585D-67E6-47C6-B97C-FD02F69C172E}" type="slidenum">
              <a:rPr lang="en-GB">
                <a:solidFill>
                  <a:prstClr val="black"/>
                </a:solidFill>
                <a:latin typeface="Calibri" panose="020F0502020204030204"/>
              </a:rPr>
              <a:pPr defTabSz="1387254"/>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267980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a:solidFill>
                  <a:srgbClr val="000000"/>
                </a:solidFill>
                <a:latin typeface="Arial" panose="020B0604020202020204" pitchFamily="34" charset="0"/>
              </a:rPr>
              <a:t>Develop Learning</a:t>
            </a:r>
            <a:r>
              <a:rPr lang="en-GB">
                <a:solidFill>
                  <a:srgbClr val="000000"/>
                </a:solidFill>
                <a:latin typeface="Arial" panose="020B0604020202020204" pitchFamily="34" charset="0"/>
              </a:rPr>
              <a:t>: </a:t>
            </a:r>
            <a:r>
              <a:rPr lang="en-GB" b="1" i="1">
                <a:solidFill>
                  <a:srgbClr val="000000"/>
                </a:solidFill>
                <a:latin typeface="Arial" panose="020B0604020202020204" pitchFamily="34" charset="0"/>
              </a:rPr>
              <a:t>Classifying 3-D shapes into two groups</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Using 3-D shapes (ideally multiple examples of each shape that has been introduced so far), ask pupils for ideas about how to sort them into groups. An example is provided on the slide. Identify other ways the shapes could be sorted, e.g. by size (large, medium, small) or colour. Sort the shapes in different ways by placing them into two hoops. Give each pair a shape and ask them to discuss where their shape should go and why.</a:t>
            </a:r>
            <a:r>
              <a:rPr lang="en-GB" sz="2700">
                <a:solidFill>
                  <a:srgbClr val="000000"/>
                </a:solidFill>
                <a:latin typeface="Calibri" panose="020F0502020204030204" pitchFamily="34" charset="0"/>
              </a:rPr>
              <a:t> </a:t>
            </a:r>
            <a:r>
              <a:rPr lang="en-GB">
                <a:solidFill>
                  <a:srgbClr val="000000"/>
                </a:solidFill>
                <a:latin typeface="Arial" panose="020B0604020202020204" pitchFamily="34" charset="0"/>
              </a:rPr>
              <a:t>Model justifying where a shape should go using sentence stems, e.g.</a:t>
            </a:r>
            <a:r>
              <a:rPr lang="en-GB" i="1">
                <a:solidFill>
                  <a:srgbClr val="000000"/>
                </a:solidFill>
                <a:latin typeface="Arial" panose="020B0604020202020204" pitchFamily="34" charset="0"/>
              </a:rPr>
              <a:t> </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i="1">
                <a:solidFill>
                  <a:srgbClr val="000000"/>
                </a:solidFill>
                <a:latin typeface="Arial" panose="020B0604020202020204" pitchFamily="34" charset="0"/>
              </a:rPr>
              <a:t>This cuboid goes here, because it has six faces. </a:t>
            </a:r>
          </a:p>
          <a:p>
            <a:pPr algn="l" rtl="0" fontAlgn="base"/>
            <a:r>
              <a:rPr lang="en-GB">
                <a:solidFill>
                  <a:srgbClr val="000000"/>
                </a:solidFill>
                <a:latin typeface="Arial" panose="020B0604020202020204" pitchFamily="34" charset="0"/>
              </a:rPr>
              <a:t>Provide lots of opportunities for repetition. Model sorting the shapes incorrectly (you could use the next slide to show an example) and discuss.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defTabSz="1387254"/>
            <a:fld id="{FC83585D-67E6-47C6-B97C-FD02F69C172E}" type="slidenum">
              <a:rPr lang="en-GB">
                <a:solidFill>
                  <a:prstClr val="black"/>
                </a:solidFill>
                <a:latin typeface="Calibri" panose="020F0502020204030204"/>
              </a:rPr>
              <a:pPr defTabSz="1387254"/>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819966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a:solidFill>
                  <a:srgbClr val="000000"/>
                </a:solidFill>
                <a:latin typeface="Arial" panose="020B0604020202020204" pitchFamily="34" charset="0"/>
              </a:rPr>
              <a:t>Develop Learning</a:t>
            </a:r>
            <a:r>
              <a:rPr lang="en-GB">
                <a:solidFill>
                  <a:srgbClr val="000000"/>
                </a:solidFill>
                <a:latin typeface="Arial" panose="020B0604020202020204" pitchFamily="34" charset="0"/>
              </a:rPr>
              <a:t>: </a:t>
            </a:r>
            <a:r>
              <a:rPr lang="en-GB" b="1" i="1">
                <a:solidFill>
                  <a:srgbClr val="000000"/>
                </a:solidFill>
                <a:latin typeface="Arial" panose="020B0604020202020204" pitchFamily="34" charset="0"/>
              </a:rPr>
              <a:t>Exploring 3-D shapes</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Take each 3-D shape in turn and ask pupils to see if they can find a similar shape in the classroom. Encourage pupils to justify why the shapes are similar, using the mathematical properties of the shapes. For example: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i="1">
                <a:solidFill>
                  <a:srgbClr val="000000"/>
                </a:solidFill>
                <a:latin typeface="Arial" panose="020B0604020202020204" pitchFamily="34" charset="0"/>
              </a:rPr>
              <a:t>Can you find a cube shape in the classroom? How do you know it is a cube?  </a:t>
            </a:r>
          </a:p>
          <a:p>
            <a:pPr algn="l" rtl="0" fontAlgn="base">
              <a:buFont typeface="Arial" panose="020B0604020202020204" pitchFamily="34" charset="0"/>
              <a:buChar char="•"/>
            </a:pPr>
            <a:r>
              <a:rPr lang="en-GB" i="1">
                <a:solidFill>
                  <a:srgbClr val="000000"/>
                </a:solidFill>
                <a:latin typeface="Arial" panose="020B0604020202020204" pitchFamily="34" charset="0"/>
              </a:rPr>
              <a:t>The die is shaped like a cube. All of its faces are flat and square.  </a:t>
            </a:r>
          </a:p>
          <a:p>
            <a:pPr algn="l" rtl="0" fontAlgn="base"/>
            <a:r>
              <a:rPr lang="en-GB">
                <a:solidFill>
                  <a:srgbClr val="000000"/>
                </a:solidFill>
                <a:latin typeface="Arial" panose="020B0604020202020204" pitchFamily="34" charset="0"/>
              </a:rPr>
              <a:t>Repeat this process with different shapes. Ask pupils which 2-D shapes they can recognise within the 3-D shapes (2-D shapes have not been taught yet in Year 1, but some pupils will already be familiar with this vocabulary).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Show pupils a tower you have made out of a selection of 3-D shapes. Discuss which shapes are better to build with and why. Then show the images on the slide and discuss. The focus should be on pupils using the appropriate property language to justify their reasons.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defTabSz="1387254"/>
            <a:fld id="{FC83585D-67E6-47C6-B97C-FD02F69C172E}" type="slidenum">
              <a:rPr lang="en-GB">
                <a:solidFill>
                  <a:prstClr val="black"/>
                </a:solidFill>
                <a:latin typeface="Calibri" panose="020F0502020204030204"/>
              </a:rPr>
              <a:pPr defTabSz="1387254"/>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1930066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a:solidFill>
                  <a:srgbClr val="000000"/>
                </a:solidFill>
                <a:latin typeface="Arial" panose="020B0604020202020204" pitchFamily="34" charset="0"/>
              </a:rPr>
              <a:t>Independent Task</a:t>
            </a:r>
            <a:r>
              <a:rPr lang="en-GB" b="1" i="1">
                <a:solidFill>
                  <a:srgbClr val="000000"/>
                </a:solidFill>
                <a:latin typeface="Arial" panose="020B0604020202020204" pitchFamily="34" charset="0"/>
              </a:rPr>
              <a:t>: Exploring 3-D shapes</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Give pairs of pupils a range of 3-D shapes (either as mathematical objects, everyday objects or both). The task is to build the tallest tower they can using different shapes. Encourage pupils to use trial and improvement to build the tallest tower. Get pupils to describe their towers to you using correct mathematical vocabulary.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Note: pupils will not all be confident with the new language of 3-D shape yet. It is not expected that they will be able to use it fluently by the end of the lesson, but use this task to remodel the use of the vocabulary in context. </a:t>
            </a:r>
            <a:endParaRPr lang="en-GB" b="0" i="0">
              <a:solidFill>
                <a:srgbClr val="000000"/>
              </a:solidFill>
              <a:effectLst/>
              <a:latin typeface="Segoe UI" panose="020B0502040204020203" pitchFamily="34" charset="0"/>
            </a:endParaRPr>
          </a:p>
          <a:p>
            <a:pPr algn="l" rtl="0" fontAlgn="base"/>
            <a:r>
              <a:rPr lang="en-GB" b="1">
                <a:solidFill>
                  <a:srgbClr val="000000"/>
                </a:solidFill>
                <a:latin typeface="Arial" panose="020B0604020202020204" pitchFamily="34" charset="0"/>
              </a:rPr>
              <a:t>Possible adaptations:</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a:solidFill>
                  <a:srgbClr val="000000"/>
                </a:solidFill>
                <a:latin typeface="Arial" panose="020B0604020202020204" pitchFamily="34" charset="0"/>
              </a:rPr>
              <a:t>Constraints could be added, such as only using two different 3-D shapes to build a tower, or using at least five different shapes. </a:t>
            </a:r>
          </a:p>
          <a:p>
            <a:endParaRPr lang="en-GB"/>
          </a:p>
        </p:txBody>
      </p:sp>
      <p:sp>
        <p:nvSpPr>
          <p:cNvPr id="4" name="Slide Number Placeholder 3"/>
          <p:cNvSpPr>
            <a:spLocks noGrp="1"/>
          </p:cNvSpPr>
          <p:nvPr>
            <p:ph type="sldNum" sz="quarter" idx="5"/>
          </p:nvPr>
        </p:nvSpPr>
        <p:spPr/>
        <p:txBody>
          <a:bodyPr/>
          <a:lstStyle/>
          <a:p>
            <a:pPr defTabSz="1387254"/>
            <a:fld id="{FC83585D-67E6-47C6-B97C-FD02F69C172E}" type="slidenum">
              <a:rPr lang="en-GB">
                <a:solidFill>
                  <a:prstClr val="black"/>
                </a:solidFill>
                <a:latin typeface="Calibri" panose="020F0502020204030204"/>
              </a:rPr>
              <a:pPr defTabSz="1387254"/>
              <a:t>24</a:t>
            </a:fld>
            <a:endParaRPr lang="en-GB">
              <a:solidFill>
                <a:prstClr val="black"/>
              </a:solidFill>
              <a:latin typeface="Calibri" panose="020F0502020204030204"/>
            </a:endParaRPr>
          </a:p>
        </p:txBody>
      </p:sp>
    </p:spTree>
    <p:extLst>
      <p:ext uri="{BB962C8B-B14F-4D97-AF65-F5344CB8AC3E}">
        <p14:creationId xmlns:p14="http://schemas.microsoft.com/office/powerpoint/2010/main" val="2893217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27</a:t>
            </a:fld>
            <a:endParaRPr lang="en-GB"/>
          </a:p>
        </p:txBody>
      </p:sp>
    </p:spTree>
    <p:extLst>
      <p:ext uri="{BB962C8B-B14F-4D97-AF65-F5344CB8AC3E}">
        <p14:creationId xmlns:p14="http://schemas.microsoft.com/office/powerpoint/2010/main" val="417907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6</a:t>
            </a:fld>
            <a:endParaRPr lang="en-GB"/>
          </a:p>
        </p:txBody>
      </p:sp>
    </p:spTree>
    <p:extLst>
      <p:ext uri="{BB962C8B-B14F-4D97-AF65-F5344CB8AC3E}">
        <p14:creationId xmlns:p14="http://schemas.microsoft.com/office/powerpoint/2010/main" val="1567300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254">
              <a:defRPr/>
            </a:pPr>
            <a:r>
              <a:rPr lang="en-GB" sz="2700" b="1">
                <a:latin typeface="Calibri" panose="020F0502020204030204" pitchFamily="34" charset="0"/>
                <a:ea typeface="Times New Roman" panose="02020603050405020304" pitchFamily="18" charset="0"/>
              </a:rPr>
              <a:t>Hook: </a:t>
            </a:r>
            <a:r>
              <a:rPr lang="en-GB" sz="2700">
                <a:latin typeface="Calibri" panose="020F0502020204030204" pitchFamily="34" charset="0"/>
                <a:ea typeface="Times New Roman" panose="02020603050405020304" pitchFamily="18" charset="0"/>
              </a:rPr>
              <a:t>Prepare an engaging hook to introduce pupils to the new unit. You could share some amazing facts about transport; share a clip about different modes of transport; teach them a song (such as this transportation song: </a:t>
            </a:r>
            <a:r>
              <a:rPr lang="en-GB" sz="2700" u="sng">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rPr>
              <a:t>https://www.youtube.com/watch?v=Ut-HbauKzDw</a:t>
            </a:r>
            <a:r>
              <a:rPr lang="en-GB" sz="2700">
                <a:latin typeface="Calibri" panose="020F0502020204030204" pitchFamily="34" charset="0"/>
                <a:ea typeface="Times New Roman" panose="02020603050405020304" pitchFamily="18" charset="0"/>
              </a:rPr>
              <a:t>); read a story book about transport; or play a transport word-association game. (Oxford University Press is not responsible for content available on third-party websites. The content of these websites may have changed since publication.)</a:t>
            </a:r>
            <a:endParaRPr lang="en-GB" sz="27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1387254"/>
            <a:fld id="{5CE287A6-E307-46A5-A911-4FC9E503D2EC}" type="slidenum">
              <a:rPr lang="en-GB">
                <a:solidFill>
                  <a:prstClr val="black"/>
                </a:solidFill>
                <a:latin typeface="Calibri"/>
              </a:rPr>
              <a:pPr defTabSz="1387254"/>
              <a:t>31</a:t>
            </a:fld>
            <a:endParaRPr lang="en-GB">
              <a:solidFill>
                <a:prstClr val="black"/>
              </a:solidFill>
              <a:latin typeface="Calibri"/>
            </a:endParaRPr>
          </a:p>
        </p:txBody>
      </p:sp>
    </p:spTree>
    <p:extLst>
      <p:ext uri="{BB962C8B-B14F-4D97-AF65-F5344CB8AC3E}">
        <p14:creationId xmlns:p14="http://schemas.microsoft.com/office/powerpoint/2010/main" val="3258187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700" b="1">
                <a:latin typeface="Calibri" panose="020F0502020204030204" pitchFamily="34" charset="0"/>
                <a:ea typeface="Times New Roman" panose="02020603050405020304" pitchFamily="18" charset="0"/>
              </a:rPr>
              <a:t>Share the unit enquiry question:</a:t>
            </a:r>
            <a:r>
              <a:rPr lang="en-GB" sz="2700">
                <a:latin typeface="Calibri" panose="020F0502020204030204" pitchFamily="34" charset="0"/>
                <a:ea typeface="Times New Roman" panose="02020603050405020304" pitchFamily="18" charset="0"/>
              </a:rPr>
              <a:t> </a:t>
            </a:r>
            <a:r>
              <a:rPr lang="en-GB" sz="2700" i="1">
                <a:latin typeface="Calibri" panose="020F0502020204030204" pitchFamily="34" charset="0"/>
                <a:ea typeface="Times New Roman" panose="02020603050405020304" pitchFamily="18" charset="0"/>
              </a:rPr>
              <a:t>How has transport changed over time?</a:t>
            </a:r>
            <a:r>
              <a:rPr lang="en-GB" sz="2700">
                <a:latin typeface="Calibri" panose="020F0502020204030204" pitchFamily="34" charset="0"/>
                <a:ea typeface="Times New Roman" panose="02020603050405020304" pitchFamily="18" charset="0"/>
              </a:rPr>
              <a:t> and explain that all lessons in this unit will support pupils in answering this question at the very end. Each lesson has its own question, and they should be able to answer each of these individually too.</a:t>
            </a:r>
            <a:endParaRPr lang="en-GB"/>
          </a:p>
        </p:txBody>
      </p:sp>
      <p:sp>
        <p:nvSpPr>
          <p:cNvPr id="4" name="Slide Number Placeholder 3"/>
          <p:cNvSpPr>
            <a:spLocks noGrp="1"/>
          </p:cNvSpPr>
          <p:nvPr>
            <p:ph type="sldNum" sz="quarter" idx="5"/>
          </p:nvPr>
        </p:nvSpPr>
        <p:spPr/>
        <p:txBody>
          <a:bodyPr/>
          <a:lstStyle/>
          <a:p>
            <a:pPr defTabSz="1387254"/>
            <a:fld id="{5CE287A6-E307-46A5-A911-4FC9E503D2EC}" type="slidenum">
              <a:rPr lang="en-GB">
                <a:solidFill>
                  <a:prstClr val="black"/>
                </a:solidFill>
                <a:latin typeface="Calibri"/>
              </a:rPr>
              <a:pPr defTabSz="1387254"/>
              <a:t>32</a:t>
            </a:fld>
            <a:endParaRPr lang="en-GB">
              <a:solidFill>
                <a:prstClr val="black"/>
              </a:solidFill>
              <a:latin typeface="Calibri"/>
            </a:endParaRPr>
          </a:p>
        </p:txBody>
      </p:sp>
    </p:spTree>
    <p:extLst>
      <p:ext uri="{BB962C8B-B14F-4D97-AF65-F5344CB8AC3E}">
        <p14:creationId xmlns:p14="http://schemas.microsoft.com/office/powerpoint/2010/main" val="801462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700" b="1">
                <a:latin typeface="Calibri" panose="020F0502020204030204" pitchFamily="34" charset="0"/>
                <a:ea typeface="Times New Roman" panose="02020603050405020304" pitchFamily="18" charset="0"/>
              </a:rPr>
              <a:t>Existing knowledge exercise: </a:t>
            </a:r>
            <a:r>
              <a:rPr lang="en-GB" sz="2700">
                <a:latin typeface="Calibri" panose="020F0502020204030204" pitchFamily="34" charset="0"/>
                <a:ea typeface="Times New Roman" panose="02020603050405020304" pitchFamily="18" charset="0"/>
              </a:rPr>
              <a:t>Briefly gauge pupils’ current knowledge of different types of transport. Ask: ‘What different types of transport do you know?’ and ‘What types of transport do you use?’. Collect responses from pupils on sticky notes and add them to a working wall.</a:t>
            </a:r>
            <a:endParaRPr lang="en-GB"/>
          </a:p>
        </p:txBody>
      </p:sp>
      <p:sp>
        <p:nvSpPr>
          <p:cNvPr id="4" name="Slide Number Placeholder 3"/>
          <p:cNvSpPr>
            <a:spLocks noGrp="1"/>
          </p:cNvSpPr>
          <p:nvPr>
            <p:ph type="sldNum" sz="quarter" idx="5"/>
          </p:nvPr>
        </p:nvSpPr>
        <p:spPr/>
        <p:txBody>
          <a:bodyPr/>
          <a:lstStyle/>
          <a:p>
            <a:pPr defTabSz="1387254"/>
            <a:fld id="{5CE287A6-E307-46A5-A911-4FC9E503D2EC}" type="slidenum">
              <a:rPr lang="en-GB">
                <a:solidFill>
                  <a:prstClr val="black"/>
                </a:solidFill>
                <a:latin typeface="Calibri"/>
              </a:rPr>
              <a:pPr defTabSz="1387254"/>
              <a:t>33</a:t>
            </a:fld>
            <a:endParaRPr lang="en-GB">
              <a:solidFill>
                <a:prstClr val="black"/>
              </a:solidFill>
              <a:latin typeface="Calibri"/>
            </a:endParaRPr>
          </a:p>
        </p:txBody>
      </p:sp>
    </p:spTree>
    <p:extLst>
      <p:ext uri="{BB962C8B-B14F-4D97-AF65-F5344CB8AC3E}">
        <p14:creationId xmlns:p14="http://schemas.microsoft.com/office/powerpoint/2010/main" val="690299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700" b="1">
                <a:latin typeface="Calibri" panose="020F0502020204030204" pitchFamily="34" charset="0"/>
                <a:ea typeface="Times New Roman" panose="02020603050405020304" pitchFamily="18" charset="0"/>
              </a:rPr>
              <a:t>Introduction:</a:t>
            </a:r>
            <a:r>
              <a:rPr lang="en-GB" sz="2700">
                <a:latin typeface="Calibri" panose="020F0502020204030204" pitchFamily="34" charset="0"/>
                <a:ea typeface="Times New Roman" panose="02020603050405020304" pitchFamily="18" charset="0"/>
              </a:rPr>
              <a:t> Share the learning journey, lesson question, lesson statement, and key term. Then share key knowledge and other key vocabulary with pupils—you may want to add images to the teaching slides to support exemplification and understanding of these words.</a:t>
            </a:r>
            <a:endParaRPr lang="en-GB"/>
          </a:p>
        </p:txBody>
      </p:sp>
      <p:sp>
        <p:nvSpPr>
          <p:cNvPr id="4" name="Slide Number Placeholder 3"/>
          <p:cNvSpPr>
            <a:spLocks noGrp="1"/>
          </p:cNvSpPr>
          <p:nvPr>
            <p:ph type="sldNum" sz="quarter" idx="5"/>
          </p:nvPr>
        </p:nvSpPr>
        <p:spPr/>
        <p:txBody>
          <a:bodyPr/>
          <a:lstStyle/>
          <a:p>
            <a:pPr defTabSz="1387254"/>
            <a:fld id="{5CE287A6-E307-46A5-A911-4FC9E503D2EC}" type="slidenum">
              <a:rPr lang="en-GB">
                <a:solidFill>
                  <a:prstClr val="black"/>
                </a:solidFill>
                <a:latin typeface="Calibri"/>
              </a:rPr>
              <a:pPr defTabSz="1387254"/>
              <a:t>34</a:t>
            </a:fld>
            <a:endParaRPr lang="en-GB">
              <a:solidFill>
                <a:prstClr val="black"/>
              </a:solidFill>
              <a:latin typeface="Calibri"/>
            </a:endParaRPr>
          </a:p>
        </p:txBody>
      </p:sp>
    </p:spTree>
    <p:extLst>
      <p:ext uri="{BB962C8B-B14F-4D97-AF65-F5344CB8AC3E}">
        <p14:creationId xmlns:p14="http://schemas.microsoft.com/office/powerpoint/2010/main" val="1098392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Calibri" panose="020F0502020204030204" pitchFamily="34" charset="0"/>
                <a:ea typeface="Times New Roman" panose="02020603050405020304" pitchFamily="18" charset="0"/>
              </a:rPr>
              <a:t>To consolidate pupils’ understanding of the key term ‘transport’, you could ask pupils how they get to school and discuss the different modes of transport they take. Note that the word ‘goods’ just means ‘things’.</a:t>
            </a:r>
            <a:endParaRPr lang="en-GB"/>
          </a:p>
        </p:txBody>
      </p:sp>
      <p:sp>
        <p:nvSpPr>
          <p:cNvPr id="4" name="Slide Number Placeholder 3"/>
          <p:cNvSpPr>
            <a:spLocks noGrp="1"/>
          </p:cNvSpPr>
          <p:nvPr>
            <p:ph type="sldNum" sz="quarter" idx="5"/>
          </p:nvPr>
        </p:nvSpPr>
        <p:spPr/>
        <p:txBody>
          <a:bodyPr/>
          <a:lstStyle/>
          <a:p>
            <a:pPr defTabSz="1387254"/>
            <a:fld id="{5CE287A6-E307-46A5-A911-4FC9E503D2EC}" type="slidenum">
              <a:rPr lang="en-GB">
                <a:solidFill>
                  <a:prstClr val="black"/>
                </a:solidFill>
                <a:latin typeface="Calibri"/>
              </a:rPr>
              <a:pPr defTabSz="1387254"/>
              <a:t>36</a:t>
            </a:fld>
            <a:endParaRPr lang="en-GB">
              <a:solidFill>
                <a:prstClr val="black"/>
              </a:solidFill>
              <a:latin typeface="Calibri"/>
            </a:endParaRPr>
          </a:p>
        </p:txBody>
      </p:sp>
    </p:spTree>
    <p:extLst>
      <p:ext uri="{BB962C8B-B14F-4D97-AF65-F5344CB8AC3E}">
        <p14:creationId xmlns:p14="http://schemas.microsoft.com/office/powerpoint/2010/main" val="3806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254">
              <a:defRPr/>
            </a:pPr>
            <a:r>
              <a:rPr lang="en-GB" sz="2700" b="1">
                <a:latin typeface="Calibri" panose="020F0502020204030204" pitchFamily="34" charset="0"/>
                <a:ea typeface="Times New Roman" panose="02020603050405020304" pitchFamily="18" charset="0"/>
                <a:cs typeface="Calibri" panose="020F0502020204030204" pitchFamily="34" charset="0"/>
              </a:rPr>
              <a:t>Talk task: </a:t>
            </a:r>
            <a:r>
              <a:rPr lang="en-GB" sz="2700">
                <a:latin typeface="Calibri" panose="020F0502020204030204" pitchFamily="34" charset="0"/>
                <a:ea typeface="Times New Roman" panose="02020603050405020304" pitchFamily="18" charset="0"/>
                <a:cs typeface="Calibri" panose="020F0502020204030204" pitchFamily="34" charset="0"/>
              </a:rPr>
              <a:t> Ask pupils to discuss the questions, ‘What is transport used for?’ and ‘Why do people need to make journeys?’, before taking feedback as a whole class. Pupils may discuss that transport is used so that people can travel from one place to another without needing to walk. Ideas of transporting heavy items which can’t be carried may also come up. </a:t>
            </a:r>
            <a:endParaRPr lang="en-GB" sz="27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1387254"/>
            <a:fld id="{5CE287A6-E307-46A5-A911-4FC9E503D2EC}" type="slidenum">
              <a:rPr lang="en-GB">
                <a:solidFill>
                  <a:prstClr val="black"/>
                </a:solidFill>
                <a:latin typeface="Calibri"/>
              </a:rPr>
              <a:pPr defTabSz="1387254"/>
              <a:t>38</a:t>
            </a:fld>
            <a:endParaRPr lang="en-GB">
              <a:solidFill>
                <a:prstClr val="black"/>
              </a:solidFill>
              <a:latin typeface="Calibri"/>
            </a:endParaRPr>
          </a:p>
        </p:txBody>
      </p:sp>
    </p:spTree>
    <p:extLst>
      <p:ext uri="{BB962C8B-B14F-4D97-AF65-F5344CB8AC3E}">
        <p14:creationId xmlns:p14="http://schemas.microsoft.com/office/powerpoint/2010/main" val="1052617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254">
              <a:defRPr/>
            </a:pPr>
            <a:r>
              <a:rPr lang="en-GB" sz="2700" b="1">
                <a:latin typeface="Calibri" panose="020F0502020204030204" pitchFamily="34" charset="0"/>
                <a:ea typeface="Times New Roman" panose="02020603050405020304" pitchFamily="18" charset="0"/>
                <a:cs typeface="Calibri" panose="020F0502020204030204" pitchFamily="34" charset="0"/>
              </a:rPr>
              <a:t>Read: </a:t>
            </a:r>
            <a:r>
              <a:rPr lang="en-GB" sz="2700">
                <a:latin typeface="Calibri" panose="020F0502020204030204" pitchFamily="34" charset="0"/>
                <a:ea typeface="Times New Roman" panose="02020603050405020304" pitchFamily="18" charset="0"/>
                <a:cs typeface="Calibri" panose="020F0502020204030204" pitchFamily="34" charset="0"/>
              </a:rPr>
              <a:t>‘Transport in our local area’.</a:t>
            </a:r>
            <a:r>
              <a:rPr lang="en-GB" sz="2700" b="1">
                <a:latin typeface="Calibri" panose="020F0502020204030204" pitchFamily="34" charset="0"/>
                <a:ea typeface="Times New Roman" panose="02020603050405020304" pitchFamily="18" charset="0"/>
                <a:cs typeface="Calibri" panose="020F0502020204030204" pitchFamily="34" charset="0"/>
              </a:rPr>
              <a:t> </a:t>
            </a:r>
            <a:r>
              <a:rPr lang="en-GB" sz="2700">
                <a:latin typeface="Calibri" panose="020F0502020204030204" pitchFamily="34" charset="0"/>
                <a:ea typeface="Times New Roman" panose="02020603050405020304" pitchFamily="18" charset="0"/>
                <a:cs typeface="Calibri" panose="020F0502020204030204" pitchFamily="34" charset="0"/>
              </a:rPr>
              <a:t>Using this slide, explain to the class they will be going out for a walk to spot transport in the local area. </a:t>
            </a:r>
            <a:r>
              <a:rPr lang="en-GB" sz="4200">
                <a:solidFill>
                  <a:srgbClr val="000000"/>
                </a:solidFill>
                <a:latin typeface="Arial" panose="020B0604020202020204" pitchFamily="34" charset="0"/>
              </a:rPr>
              <a:t>Use a map to show them the route, if one is available. Paste the map over the image on the slide to display it.</a:t>
            </a:r>
            <a:r>
              <a:rPr lang="en-GB" sz="2700">
                <a:latin typeface="Calibri" panose="020F0502020204030204" pitchFamily="34" charset="0"/>
                <a:ea typeface="Times New Roman" panose="02020603050405020304" pitchFamily="18" charset="0"/>
                <a:cs typeface="Calibri" panose="020F0502020204030204" pitchFamily="34" charset="0"/>
              </a:rPr>
              <a:t> (Link to ‘My Local Area’ unit in Geography.)</a:t>
            </a:r>
            <a:endParaRPr lang="en-GB" sz="2700">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defTabSz="1387254"/>
            <a:fld id="{5CE287A6-E307-46A5-A911-4FC9E503D2EC}" type="slidenum">
              <a:rPr lang="en-GB">
                <a:solidFill>
                  <a:prstClr val="black"/>
                </a:solidFill>
                <a:latin typeface="Calibri"/>
              </a:rPr>
              <a:pPr defTabSz="1387254"/>
              <a:t>39</a:t>
            </a:fld>
            <a:endParaRPr lang="en-GB">
              <a:solidFill>
                <a:prstClr val="black"/>
              </a:solidFill>
              <a:latin typeface="Calibri"/>
            </a:endParaRPr>
          </a:p>
        </p:txBody>
      </p:sp>
    </p:spTree>
    <p:extLst>
      <p:ext uri="{BB962C8B-B14F-4D97-AF65-F5344CB8AC3E}">
        <p14:creationId xmlns:p14="http://schemas.microsoft.com/office/powerpoint/2010/main" val="2294008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254">
              <a:defRPr/>
            </a:pPr>
            <a:r>
              <a:rPr lang="en-GB" sz="2700" b="1">
                <a:latin typeface="Calibri" panose="020F0502020204030204" pitchFamily="34" charset="0"/>
                <a:ea typeface="Times New Roman" panose="02020603050405020304" pitchFamily="18" charset="0"/>
                <a:cs typeface="Calibri" panose="020F0502020204030204" pitchFamily="34" charset="0"/>
              </a:rPr>
              <a:t>Talk task:</a:t>
            </a:r>
            <a:r>
              <a:rPr lang="en-GB" sz="2700">
                <a:latin typeface="Calibri" panose="020F0502020204030204" pitchFamily="34" charset="0"/>
                <a:ea typeface="Times New Roman" panose="02020603050405020304" pitchFamily="18" charset="0"/>
                <a:cs typeface="Calibri" panose="020F0502020204030204" pitchFamily="34" charset="0"/>
              </a:rPr>
              <a:t> Ask pupils, ‘What types of transport do you expect to see in the local area?’. Discuss the modes of transport pupils expect to see on their walk. Pupils will initially start by discussing that they may see planes, vans, and bikes (using the slide as a guide). Ensure pupils think and discuss their own ideas which may include cars, scooters, motorbikes, helicopters, boats, and trains (in certain areas), etc.</a:t>
            </a:r>
            <a:endParaRPr lang="en-GB" sz="27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1387254"/>
            <a:fld id="{5CE287A6-E307-46A5-A911-4FC9E503D2EC}" type="slidenum">
              <a:rPr lang="en-GB">
                <a:solidFill>
                  <a:prstClr val="black"/>
                </a:solidFill>
                <a:latin typeface="Calibri"/>
              </a:rPr>
              <a:pPr defTabSz="1387254"/>
              <a:t>40</a:t>
            </a:fld>
            <a:endParaRPr lang="en-GB">
              <a:solidFill>
                <a:prstClr val="black"/>
              </a:solidFill>
              <a:latin typeface="Calibri"/>
            </a:endParaRPr>
          </a:p>
        </p:txBody>
      </p:sp>
    </p:spTree>
    <p:extLst>
      <p:ext uri="{BB962C8B-B14F-4D97-AF65-F5344CB8AC3E}">
        <p14:creationId xmlns:p14="http://schemas.microsoft.com/office/powerpoint/2010/main" val="1222196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Calibri" panose="020F0502020204030204" pitchFamily="34" charset="0"/>
                <a:ea typeface="Times New Roman" panose="02020603050405020304" pitchFamily="18" charset="0"/>
              </a:rPr>
              <a:t>Investigation: </a:t>
            </a:r>
            <a:r>
              <a:rPr lang="en-GB">
                <a:latin typeface="Calibri" panose="020F0502020204030204" pitchFamily="34" charset="0"/>
                <a:ea typeface="Times New Roman" panose="02020603050405020304" pitchFamily="18" charset="0"/>
              </a:rPr>
              <a:t>Take pupils on a walk around your local area, ideally where you have planned to see a range of different modes of transport. Either ask pupils to tick off the modes of transport they can see while on the walk in their Workbooks,</a:t>
            </a:r>
            <a:r>
              <a:rPr lang="en-GB">
                <a:latin typeface="Calibri" panose="020F0502020204030204" pitchFamily="34" charset="0"/>
                <a:ea typeface="Calibri" panose="020F0502020204030204" pitchFamily="34" charset="0"/>
                <a:cs typeface="Times New Roman" panose="02020603050405020304" pitchFamily="18" charset="0"/>
              </a:rPr>
              <a:t> </a:t>
            </a:r>
            <a:r>
              <a:rPr lang="en-GB">
                <a:latin typeface="Calibri" panose="020F0502020204030204" pitchFamily="34" charset="0"/>
                <a:ea typeface="Times New Roman" panose="02020603050405020304" pitchFamily="18" charset="0"/>
              </a:rPr>
              <a:t> use copies of the Additional resource: Which transport did you see? sheet, or take photos of different modes of transport to reshare with pupils back in the classroom for them to complete the activity.</a:t>
            </a:r>
            <a:r>
              <a:rPr lang="en-GB">
                <a:effectLst/>
              </a:rPr>
              <a:t> </a:t>
            </a:r>
            <a:endParaRPr lang="en-GB"/>
          </a:p>
        </p:txBody>
      </p:sp>
      <p:sp>
        <p:nvSpPr>
          <p:cNvPr id="4" name="Slide Number Placeholder 3"/>
          <p:cNvSpPr>
            <a:spLocks noGrp="1"/>
          </p:cNvSpPr>
          <p:nvPr>
            <p:ph type="sldNum" sz="quarter" idx="5"/>
          </p:nvPr>
        </p:nvSpPr>
        <p:spPr/>
        <p:txBody>
          <a:bodyPr/>
          <a:lstStyle/>
          <a:p>
            <a:pPr defTabSz="1387254"/>
            <a:fld id="{5CE287A6-E307-46A5-A911-4FC9E503D2EC}" type="slidenum">
              <a:rPr lang="en-GB">
                <a:solidFill>
                  <a:prstClr val="black"/>
                </a:solidFill>
                <a:latin typeface="Calibri"/>
              </a:rPr>
              <a:pPr defTabSz="1387254"/>
              <a:t>41</a:t>
            </a:fld>
            <a:endParaRPr lang="en-GB">
              <a:solidFill>
                <a:prstClr val="black"/>
              </a:solidFill>
              <a:latin typeface="Calibri"/>
            </a:endParaRPr>
          </a:p>
        </p:txBody>
      </p:sp>
    </p:spTree>
    <p:extLst>
      <p:ext uri="{BB962C8B-B14F-4D97-AF65-F5344CB8AC3E}">
        <p14:creationId xmlns:p14="http://schemas.microsoft.com/office/powerpoint/2010/main" val="347841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7</a:t>
            </a:fld>
            <a:endParaRPr lang="en-GB"/>
          </a:p>
        </p:txBody>
      </p:sp>
    </p:spTree>
    <p:extLst>
      <p:ext uri="{BB962C8B-B14F-4D97-AF65-F5344CB8AC3E}">
        <p14:creationId xmlns:p14="http://schemas.microsoft.com/office/powerpoint/2010/main" val="727897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700" b="1">
                <a:latin typeface="Calibri" panose="020F0502020204030204" pitchFamily="34" charset="0"/>
                <a:ea typeface="Times New Roman" panose="02020603050405020304" pitchFamily="18" charset="0"/>
              </a:rPr>
              <a:t>Group task: </a:t>
            </a:r>
            <a:r>
              <a:rPr lang="en-GB" sz="2700">
                <a:latin typeface="Calibri" panose="020F0502020204030204" pitchFamily="34" charset="0"/>
                <a:ea typeface="Times New Roman" panose="02020603050405020304" pitchFamily="18" charset="0"/>
              </a:rPr>
              <a:t>Pupils should discuss the following questions: ‘Which of the types of transport in the pictures is used for short journeys?’, ‘Which is used for long journeys?’, ‘Which is used to carry people?’, ‘Which is used or things?’. Pupils will likely discuss that a plane is used for long journeys and a bicycle used for short journeys. A car can be used for both long and short journeys unless the route is overseas. The car, plane, and bike are all used to carry people, but the lorry’s job is to transport things/goods. </a:t>
            </a:r>
            <a:endParaRPr lang="en-GB"/>
          </a:p>
        </p:txBody>
      </p:sp>
      <p:sp>
        <p:nvSpPr>
          <p:cNvPr id="4" name="Slide Number Placeholder 3"/>
          <p:cNvSpPr>
            <a:spLocks noGrp="1"/>
          </p:cNvSpPr>
          <p:nvPr>
            <p:ph type="sldNum" sz="quarter" idx="5"/>
          </p:nvPr>
        </p:nvSpPr>
        <p:spPr/>
        <p:txBody>
          <a:bodyPr/>
          <a:lstStyle/>
          <a:p>
            <a:pPr defTabSz="1387254"/>
            <a:fld id="{5CE287A6-E307-46A5-A911-4FC9E503D2EC}" type="slidenum">
              <a:rPr lang="en-GB">
                <a:solidFill>
                  <a:prstClr val="black"/>
                </a:solidFill>
                <a:latin typeface="Calibri"/>
              </a:rPr>
              <a:pPr defTabSz="1387254"/>
              <a:t>42</a:t>
            </a:fld>
            <a:endParaRPr lang="en-GB">
              <a:solidFill>
                <a:prstClr val="black"/>
              </a:solidFill>
              <a:latin typeface="Calibri"/>
            </a:endParaRPr>
          </a:p>
        </p:txBody>
      </p:sp>
    </p:spTree>
    <p:extLst>
      <p:ext uri="{BB962C8B-B14F-4D97-AF65-F5344CB8AC3E}">
        <p14:creationId xmlns:p14="http://schemas.microsoft.com/office/powerpoint/2010/main" val="2272684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254">
              <a:defRPr/>
            </a:pPr>
            <a:r>
              <a:rPr lang="en-GB" sz="2700" b="1">
                <a:latin typeface="Calibri" panose="020F0502020204030204" pitchFamily="34" charset="0"/>
                <a:ea typeface="Times New Roman" panose="02020603050405020304" pitchFamily="18" charset="0"/>
              </a:rPr>
              <a:t>Learning review: </a:t>
            </a:r>
            <a:r>
              <a:rPr lang="en-GB" sz="2700">
                <a:latin typeface="Calibri" panose="020F0502020204030204" pitchFamily="34" charset="0"/>
                <a:ea typeface="Times New Roman" panose="02020603050405020304" pitchFamily="18" charset="0"/>
              </a:rPr>
              <a:t>Using the teaching slides, talk partners tell each other a response to the questions. Add further review questions if you wish to.</a:t>
            </a:r>
            <a:r>
              <a:rPr lang="en-GB" sz="2700">
                <a:latin typeface="Calibri" panose="020F0502020204030204" pitchFamily="34" charset="0"/>
                <a:ea typeface="Times New Roman" panose="02020603050405020304" pitchFamily="18" charset="0"/>
                <a:cs typeface="Calibri" panose="020F0502020204030204" pitchFamily="34" charset="0"/>
              </a:rPr>
              <a:t> </a:t>
            </a:r>
            <a:endParaRPr lang="en-GB" sz="27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1387254"/>
            <a:fld id="{5CE287A6-E307-46A5-A911-4FC9E503D2EC}" type="slidenum">
              <a:rPr lang="en-GB">
                <a:solidFill>
                  <a:prstClr val="black"/>
                </a:solidFill>
                <a:latin typeface="Calibri"/>
              </a:rPr>
              <a:pPr defTabSz="1387254"/>
              <a:t>44</a:t>
            </a:fld>
            <a:endParaRPr lang="en-GB">
              <a:solidFill>
                <a:prstClr val="black"/>
              </a:solidFill>
              <a:latin typeface="Calibri"/>
            </a:endParaRPr>
          </a:p>
        </p:txBody>
      </p:sp>
    </p:spTree>
    <p:extLst>
      <p:ext uri="{BB962C8B-B14F-4D97-AF65-F5344CB8AC3E}">
        <p14:creationId xmlns:p14="http://schemas.microsoft.com/office/powerpoint/2010/main" val="135832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8</a:t>
            </a:fld>
            <a:endParaRPr lang="en-GB"/>
          </a:p>
        </p:txBody>
      </p:sp>
    </p:spTree>
    <p:extLst>
      <p:ext uri="{BB962C8B-B14F-4D97-AF65-F5344CB8AC3E}">
        <p14:creationId xmlns:p14="http://schemas.microsoft.com/office/powerpoint/2010/main" val="296646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9</a:t>
            </a:fld>
            <a:endParaRPr lang="en-GB"/>
          </a:p>
        </p:txBody>
      </p:sp>
    </p:spTree>
    <p:extLst>
      <p:ext uri="{BB962C8B-B14F-4D97-AF65-F5344CB8AC3E}">
        <p14:creationId xmlns:p14="http://schemas.microsoft.com/office/powerpoint/2010/main" val="2666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10</a:t>
            </a:fld>
            <a:endParaRPr lang="en-GB"/>
          </a:p>
        </p:txBody>
      </p:sp>
    </p:spTree>
    <p:extLst>
      <p:ext uri="{BB962C8B-B14F-4D97-AF65-F5344CB8AC3E}">
        <p14:creationId xmlns:p14="http://schemas.microsoft.com/office/powerpoint/2010/main" val="635523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a:solidFill>
                  <a:srgbClr val="000000"/>
                </a:solidFill>
                <a:latin typeface="Arial" panose="020B0604020202020204" pitchFamily="34" charset="0"/>
              </a:rPr>
              <a:t>Do Now: </a:t>
            </a:r>
            <a:r>
              <a:rPr lang="en-GB" b="1" i="1">
                <a:solidFill>
                  <a:srgbClr val="000000"/>
                </a:solidFill>
                <a:latin typeface="Arial" panose="020B0604020202020204" pitchFamily="34" charset="0"/>
              </a:rPr>
              <a:t>Practising transitions</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For the first term use the Do Now part of the lesson to practise transitions. In this lesson, teach pupils the 3-D shape song.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Introduce the star words. Note: although shape names are shared here, these will be introduced throughout this lesson and the next, with examples. So for now, spend time focusing on the star words that relate to the properties of shape.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defTabSz="1387254"/>
            <a:fld id="{FC83585D-67E6-47C6-B97C-FD02F69C172E}" type="slidenum">
              <a:rPr lang="en-GB">
                <a:solidFill>
                  <a:prstClr val="black"/>
                </a:solidFill>
                <a:latin typeface="Calibri" panose="020F0502020204030204"/>
              </a:rPr>
              <a:pPr defTabSz="1387254"/>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167484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1387254"/>
            <a:fld id="{FC83585D-67E6-47C6-B97C-FD02F69C172E}" type="slidenum">
              <a:rPr lang="en-GB">
                <a:solidFill>
                  <a:prstClr val="black"/>
                </a:solidFill>
                <a:latin typeface="Calibri" panose="020F0502020204030204"/>
              </a:rPr>
              <a:pPr defTabSz="1387254"/>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121284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a:solidFill>
                  <a:srgbClr val="000000"/>
                </a:solidFill>
                <a:latin typeface="Arial" panose="020B0604020202020204" pitchFamily="34" charset="0"/>
              </a:rPr>
              <a:t>New Learning:</a:t>
            </a:r>
            <a:r>
              <a:rPr lang="en-GB" b="1" i="1">
                <a:solidFill>
                  <a:srgbClr val="000000"/>
                </a:solidFill>
                <a:latin typeface="Arial" panose="020B0604020202020204" pitchFamily="34" charset="0"/>
              </a:rPr>
              <a:t> Handling 3-D shapes</a:t>
            </a:r>
            <a:r>
              <a:rPr lang="en-GB">
                <a:solidFill>
                  <a:srgbClr val="000000"/>
                </a:solidFill>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Show a selection of 3-D shapes. Pupils should already be familiar with these from Maths Meetings. Give pupils time to handle them in pairs or small groups and discuss what they notice about them. Describe the shapes using the vocabulary and sentence structures: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i="1">
                <a:solidFill>
                  <a:srgbClr val="000000"/>
                </a:solidFill>
                <a:latin typeface="Arial" panose="020B0604020202020204" pitchFamily="34" charset="0"/>
              </a:rPr>
              <a:t>This is a __. It has __ faces and __ straight edges. </a:t>
            </a:r>
          </a:p>
          <a:p>
            <a:pPr algn="l" rtl="0" fontAlgn="base">
              <a:buFont typeface="Arial" panose="020B0604020202020204" pitchFamily="34" charset="0"/>
              <a:buChar char="•"/>
            </a:pPr>
            <a:r>
              <a:rPr lang="en-GB" i="1">
                <a:solidFill>
                  <a:srgbClr val="000000"/>
                </a:solidFill>
                <a:latin typeface="Arial" panose="020B0604020202020204" pitchFamily="34" charset="0"/>
              </a:rPr>
              <a:t>This is a sphere. It has one continuous surface. </a:t>
            </a:r>
          </a:p>
          <a:p>
            <a:pPr algn="l" rtl="0" fontAlgn="base"/>
            <a:r>
              <a:rPr lang="en-GB">
                <a:solidFill>
                  <a:srgbClr val="000000"/>
                </a:solidFill>
                <a:latin typeface="Arial" panose="020B0604020202020204" pitchFamily="34" charset="0"/>
              </a:rPr>
              <a:t>Note: A sphere has an infinite number of flat faces and straight edges, but pupils at this age will not understand the concept of infinity so it should be described as a shape with a continuous surface. The word ‘face’ is only used to refer to plane (flat) surfaces, whereas ‘surface’ is used to refer to anything curved, e.g. cones and cylinders have curved surfaces. </a:t>
            </a:r>
            <a:endParaRPr lang="en-GB" b="0" i="0">
              <a:solidFill>
                <a:srgbClr val="000000"/>
              </a:solidFill>
              <a:effectLst/>
              <a:latin typeface="Segoe UI" panose="020B0502040204020203" pitchFamily="34" charset="0"/>
            </a:endParaRPr>
          </a:p>
          <a:p>
            <a:pPr algn="l" rtl="0" fontAlgn="base"/>
            <a:r>
              <a:rPr lang="en-GB">
                <a:solidFill>
                  <a:srgbClr val="000000"/>
                </a:solidFill>
                <a:latin typeface="Arial" panose="020B0604020202020204" pitchFamily="34" charset="0"/>
              </a:rPr>
              <a:t>When exemplifying how to count faces, edges and vertices, model holding the shape still while swiping with a palm/touching each feature. If pupils move the shapes while counting, it is easy for them to lose track of their count. Slides have been provided, which show two-dimensional images of 3-D shapes; however, pupils should have the opportunity to see and handle many different examples of actual 3-D shapes, including everyday objects which exemplify these.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defTabSz="1387254"/>
            <a:fld id="{FC83585D-67E6-47C6-B97C-FD02F69C172E}" type="slidenum">
              <a:rPr lang="en-GB">
                <a:solidFill>
                  <a:prstClr val="black"/>
                </a:solidFill>
                <a:latin typeface="Calibri" panose="020F0502020204030204"/>
              </a:rPr>
              <a:pPr defTabSz="1387254"/>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211168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05/10/2025</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3039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05/10/2025</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4603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05/10/2025</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92332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50176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1232516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1071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3d_TalkTask_Doub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A46F-06E5-F2F7-AFD5-C3A7F51C0F4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4261999E-7498-B0B9-D131-410256759DC9}"/>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258469CF-BFF0-2EFD-8179-AE424E78808D}"/>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70291477-1C38-905D-DCE0-2B7EA5C09C5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C2DD3D87-CB15-7465-D113-BF9309A6A451}"/>
              </a:ext>
            </a:extLst>
          </p:cNvPr>
          <p:cNvSpPr/>
          <p:nvPr userDrawn="1"/>
        </p:nvSpPr>
        <p:spPr>
          <a:xfrm>
            <a:off x="605592" y="5626024"/>
            <a:ext cx="9767440" cy="814523"/>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1157810D-B366-0315-5E12-856C7C26C884}"/>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2C73D4D-AB06-0A21-4AC2-606BEFA070D2}"/>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669EB-51D8-0C5D-8B95-1F453D21117B}"/>
              </a:ext>
            </a:extLst>
          </p:cNvPr>
          <p:cNvSpPr>
            <a:spLocks noGrp="1"/>
          </p:cNvSpPr>
          <p:nvPr>
            <p:ph type="body" sz="quarter" idx="11" hasCustomPrompt="1"/>
          </p:nvPr>
        </p:nvSpPr>
        <p:spPr>
          <a:xfrm>
            <a:off x="1110521" y="5632306"/>
            <a:ext cx="8761504" cy="935641"/>
          </a:xfrm>
          <a:prstGeom prst="rect">
            <a:avLst/>
          </a:prstGeom>
        </p:spPr>
        <p:txBody>
          <a:bodyPr/>
          <a:lstStyle>
            <a:lvl1pPr marL="0" indent="0" algn="ctr">
              <a:lnSpc>
                <a:spcPct val="100000"/>
              </a:lnSpc>
              <a:spcBef>
                <a:spcPts val="300"/>
              </a:spcBef>
              <a:buFontTx/>
              <a:buNone/>
              <a:defRPr sz="2200">
                <a:latin typeface="Century Gothic" panose="020B0502020202020204" pitchFamily="34" charset="0"/>
              </a:defRPr>
            </a:lvl1pPr>
          </a:lstStyle>
          <a:p>
            <a:pPr lvl="0"/>
            <a:r>
              <a:rPr lang="en-US"/>
              <a:t>star words</a:t>
            </a:r>
          </a:p>
          <a:p>
            <a:pPr lvl="0"/>
            <a:r>
              <a:rPr lang="en-US"/>
              <a:t>on two rows</a:t>
            </a:r>
          </a:p>
        </p:txBody>
      </p:sp>
    </p:spTree>
    <p:extLst>
      <p:ext uri="{BB962C8B-B14F-4D97-AF65-F5344CB8AC3E}">
        <p14:creationId xmlns:p14="http://schemas.microsoft.com/office/powerpoint/2010/main" val="3450818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887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3115938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54547"/>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3293057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4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05/10/2025</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21105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89771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349452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83468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2022_3d_TalkTask_Doub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A46F-06E5-F2F7-AFD5-C3A7F51C0F4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4261999E-7498-B0B9-D131-410256759DC9}"/>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258469CF-BFF0-2EFD-8179-AE424E78808D}"/>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70291477-1C38-905D-DCE0-2B7EA5C09C5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C2DD3D87-CB15-7465-D113-BF9309A6A451}"/>
              </a:ext>
            </a:extLst>
          </p:cNvPr>
          <p:cNvSpPr/>
          <p:nvPr userDrawn="1"/>
        </p:nvSpPr>
        <p:spPr>
          <a:xfrm>
            <a:off x="605592" y="5626024"/>
            <a:ext cx="9767440" cy="814523"/>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1157810D-B366-0315-5E12-856C7C26C884}"/>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2C73D4D-AB06-0A21-4AC2-606BEFA070D2}"/>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669EB-51D8-0C5D-8B95-1F453D21117B}"/>
              </a:ext>
            </a:extLst>
          </p:cNvPr>
          <p:cNvSpPr>
            <a:spLocks noGrp="1"/>
          </p:cNvSpPr>
          <p:nvPr>
            <p:ph type="body" sz="quarter" idx="11" hasCustomPrompt="1"/>
          </p:nvPr>
        </p:nvSpPr>
        <p:spPr>
          <a:xfrm>
            <a:off x="1110521" y="5632306"/>
            <a:ext cx="8761504" cy="935641"/>
          </a:xfrm>
          <a:prstGeom prst="rect">
            <a:avLst/>
          </a:prstGeom>
        </p:spPr>
        <p:txBody>
          <a:bodyPr/>
          <a:lstStyle>
            <a:lvl1pPr marL="0" indent="0" algn="ctr">
              <a:lnSpc>
                <a:spcPct val="100000"/>
              </a:lnSpc>
              <a:spcBef>
                <a:spcPts val="300"/>
              </a:spcBef>
              <a:buFontTx/>
              <a:buNone/>
              <a:defRPr sz="2200">
                <a:latin typeface="Century Gothic" panose="020B0502020202020204" pitchFamily="34" charset="0"/>
              </a:defRPr>
            </a:lvl1pPr>
          </a:lstStyle>
          <a:p>
            <a:pPr lvl="0"/>
            <a:r>
              <a:rPr lang="en-US"/>
              <a:t>star words</a:t>
            </a:r>
          </a:p>
          <a:p>
            <a:pPr lvl="0"/>
            <a:r>
              <a:rPr lang="en-US"/>
              <a:t>on two rows</a:t>
            </a:r>
          </a:p>
        </p:txBody>
      </p:sp>
    </p:spTree>
    <p:extLst>
      <p:ext uri="{BB962C8B-B14F-4D97-AF65-F5344CB8AC3E}">
        <p14:creationId xmlns:p14="http://schemas.microsoft.com/office/powerpoint/2010/main" val="2020313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960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1767094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54547"/>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2999503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KS1_Y1 Titl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1929697-AAE9-32F1-122C-B95B37AE20A1}"/>
              </a:ext>
            </a:extLst>
          </p:cNvPr>
          <p:cNvSpPr>
            <a:spLocks noGrp="1"/>
          </p:cNvSpPr>
          <p:nvPr>
            <p:ph type="title" hasCustomPrompt="1"/>
          </p:nvPr>
        </p:nvSpPr>
        <p:spPr>
          <a:xfrm>
            <a:off x="2461000" y="1872675"/>
            <a:ext cx="4143000" cy="2219034"/>
          </a:xfrm>
          <a:prstGeom prst="rect">
            <a:avLst/>
          </a:prstGeom>
        </p:spPr>
        <p:txBody>
          <a:bodyPr lIns="0" rIns="0" anchor="b" anchorCtr="0">
            <a:noAutofit/>
          </a:bodyPr>
          <a:lstStyle>
            <a:lvl1pPr>
              <a:defRPr sz="3600" b="1">
                <a:solidFill>
                  <a:srgbClr val="8E71A5"/>
                </a:solidFill>
                <a:latin typeface="Century Gothic"/>
                <a:cs typeface="Century Gothic"/>
              </a:defRPr>
            </a:lvl1pPr>
          </a:lstStyle>
          <a:p>
            <a:r>
              <a:rPr lang="en-GB"/>
              <a:t>Unit X: Unit Title</a:t>
            </a:r>
            <a:endParaRPr lang="en-US"/>
          </a:p>
        </p:txBody>
      </p:sp>
      <p:sp>
        <p:nvSpPr>
          <p:cNvPr id="21" name="Picture Placeholder 3">
            <a:extLst>
              <a:ext uri="{FF2B5EF4-FFF2-40B4-BE49-F238E27FC236}">
                <a16:creationId xmlns:a16="http://schemas.microsoft.com/office/drawing/2014/main" id="{8371521C-F2E1-EC7F-7D97-D3217941A65B}"/>
              </a:ext>
            </a:extLst>
          </p:cNvPr>
          <p:cNvSpPr>
            <a:spLocks noGrp="1"/>
          </p:cNvSpPr>
          <p:nvPr>
            <p:ph type="pic" sz="quarter" idx="11"/>
          </p:nvPr>
        </p:nvSpPr>
        <p:spPr>
          <a:xfrm>
            <a:off x="6604000" y="1872675"/>
            <a:ext cx="5416550" cy="4112200"/>
          </a:xfrm>
          <a:prstGeom prst="rect">
            <a:avLst/>
          </a:prstGeom>
        </p:spPr>
        <p:txBody>
          <a:bodyPr/>
          <a:lstStyle>
            <a:lvl1pPr marL="0" indent="0">
              <a:buNone/>
              <a:defRPr/>
            </a:lvl1pPr>
          </a:lstStyle>
          <a:p>
            <a:endParaRPr lang="en-GB"/>
          </a:p>
        </p:txBody>
      </p:sp>
      <p:sp>
        <p:nvSpPr>
          <p:cNvPr id="2" name="Text Placeholder 23">
            <a:extLst>
              <a:ext uri="{FF2B5EF4-FFF2-40B4-BE49-F238E27FC236}">
                <a16:creationId xmlns:a16="http://schemas.microsoft.com/office/drawing/2014/main" id="{85017C25-2800-3921-8D44-779943F90BA1}"/>
              </a:ext>
            </a:extLst>
          </p:cNvPr>
          <p:cNvSpPr>
            <a:spLocks noGrp="1"/>
          </p:cNvSpPr>
          <p:nvPr>
            <p:ph type="body" sz="quarter" idx="10" hasCustomPrompt="1"/>
          </p:nvPr>
        </p:nvSpPr>
        <p:spPr>
          <a:xfrm>
            <a:off x="2465384" y="4156365"/>
            <a:ext cx="4138616" cy="1828800"/>
          </a:xfrm>
          <a:prstGeom prst="rect">
            <a:avLst/>
          </a:prstGeom>
        </p:spPr>
        <p:txBody>
          <a:bodyPr lIns="0" rIns="0" anchor="t" anchorCtr="0">
            <a:noAutofit/>
          </a:bodyPr>
          <a:lstStyle>
            <a:lvl1pPr marL="0" indent="0">
              <a:buNone/>
              <a:defRPr sz="2800" b="1">
                <a:solidFill>
                  <a:schemeClr val="tx1"/>
                </a:solidFill>
                <a:latin typeface="Century Gothic"/>
                <a:cs typeface="Century Gothic"/>
              </a:defRPr>
            </a:lvl1pPr>
            <a:lvl2pPr marL="457200" indent="0">
              <a:buNone/>
              <a:defRPr/>
            </a:lvl2pPr>
            <a:lvl3pPr marL="914400" indent="0">
              <a:buNone/>
              <a:defRPr/>
            </a:lvl3pPr>
            <a:lvl4pPr marL="1371600" indent="0">
              <a:buNone/>
              <a:defRPr/>
            </a:lvl4pPr>
            <a:lvl5pPr marL="1828800" indent="0">
              <a:buNone/>
              <a:defRPr/>
            </a:lvl5pPr>
          </a:lstStyle>
          <a:p>
            <a:pPr lvl="0"/>
            <a:r>
              <a:rPr lang="en-GB"/>
              <a:t>Lesson X: Lesson Title</a:t>
            </a:r>
          </a:p>
        </p:txBody>
      </p:sp>
      <p:pic>
        <p:nvPicPr>
          <p:cNvPr id="3" name="Picture 2">
            <a:extLst>
              <a:ext uri="{FF2B5EF4-FFF2-40B4-BE49-F238E27FC236}">
                <a16:creationId xmlns:a16="http://schemas.microsoft.com/office/drawing/2014/main" id="{2FA4FDA3-779F-54D7-8C3A-BA4F7AFD4B68}"/>
              </a:ext>
            </a:extLst>
          </p:cNvPr>
          <p:cNvPicPr>
            <a:picLocks noChangeAspect="1"/>
          </p:cNvPicPr>
          <p:nvPr userDrawn="1"/>
        </p:nvPicPr>
        <p:blipFill>
          <a:blip r:embed="rId2"/>
          <a:stretch>
            <a:fillRect/>
          </a:stretch>
        </p:blipFill>
        <p:spPr>
          <a:xfrm>
            <a:off x="513419" y="1933888"/>
            <a:ext cx="1117600" cy="1600200"/>
          </a:xfrm>
          <a:prstGeom prst="rect">
            <a:avLst/>
          </a:prstGeom>
        </p:spPr>
      </p:pic>
    </p:spTree>
    <p:extLst>
      <p:ext uri="{BB962C8B-B14F-4D97-AF65-F5344CB8AC3E}">
        <p14:creationId xmlns:p14="http://schemas.microsoft.com/office/powerpoint/2010/main" val="1610503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KS1_Enquiry Question_firstles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This is the unit enquiry question</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493423" y="2462645"/>
            <a:ext cx="4143232" cy="4395355"/>
          </a:xfrm>
          <a:prstGeom prst="rect">
            <a:avLst/>
          </a:prstGeom>
        </p:spPr>
        <p:txBody>
          <a:bodyPr/>
          <a:lstStyle>
            <a:lvl1pPr marL="0" indent="0">
              <a:lnSpc>
                <a:spcPct val="100000"/>
              </a:lnSpc>
              <a:buNone/>
              <a:defRPr>
                <a:latin typeface="Century Gothic" panose="020B0502020202020204" pitchFamily="34" charset="0"/>
              </a:defRPr>
            </a:lvl1pPr>
          </a:lstStyle>
          <a:p>
            <a:r>
              <a:rPr lang="en-GB"/>
              <a:t>Insert character artwork</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 name="Content Placeholder 2">
            <a:extLst>
              <a:ext uri="{FF2B5EF4-FFF2-40B4-BE49-F238E27FC236}">
                <a16:creationId xmlns:a16="http://schemas.microsoft.com/office/drawing/2014/main" id="{4F98CEE3-4DED-EC81-55A1-ADC847160BB5}"/>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Enquiry question</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2881023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KS1_Existing knowled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2764" y="5950156"/>
            <a:ext cx="762738" cy="762738"/>
          </a:xfrm>
          <a:prstGeom prst="rect">
            <a:avLst/>
          </a:prstGeom>
        </p:spPr>
      </p:pic>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p:nvPr>
        </p:nvSpPr>
        <p:spPr>
          <a:xfrm>
            <a:off x="1037359" y="1672937"/>
            <a:ext cx="4573732" cy="2020888"/>
          </a:xfrm>
          <a:prstGeom prst="wedgeRoundRectCallout">
            <a:avLst>
              <a:gd name="adj1" fmla="val -35827"/>
              <a:gd name="adj2" fmla="val 6815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a:extLst>
              <a:ext uri="{FF2B5EF4-FFF2-40B4-BE49-F238E27FC236}">
                <a16:creationId xmlns:a16="http://schemas.microsoft.com/office/drawing/2014/main" id="{3963428A-62A0-7ADF-AFE9-A496E76911B5}"/>
              </a:ext>
            </a:extLst>
          </p:cNvPr>
          <p:cNvSpPr>
            <a:spLocks noGrp="1"/>
          </p:cNvSpPr>
          <p:nvPr>
            <p:ph type="body" sz="quarter" idx="11"/>
          </p:nvPr>
        </p:nvSpPr>
        <p:spPr>
          <a:xfrm>
            <a:off x="5869304" y="1672937"/>
            <a:ext cx="4573732" cy="2020888"/>
          </a:xfrm>
          <a:prstGeom prst="wedgeRoundRectCallout">
            <a:avLst>
              <a:gd name="adj1" fmla="val 34146"/>
              <a:gd name="adj2" fmla="val 72783"/>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89DABDB-FC8D-FC3E-E9B6-CAE726F94EA5}"/>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Existing knowledge</a:t>
            </a:r>
            <a:endParaRPr lang="en-GB"/>
          </a:p>
        </p:txBody>
      </p:sp>
      <p:sp>
        <p:nvSpPr>
          <p:cNvPr id="4" name="Text Placeholder 3">
            <a:extLst>
              <a:ext uri="{FF2B5EF4-FFF2-40B4-BE49-F238E27FC236}">
                <a16:creationId xmlns:a16="http://schemas.microsoft.com/office/drawing/2014/main" id="{06DF3C69-0A85-3278-A8EF-E7FEDE1CFEBE}"/>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14878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05/10/2025</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13606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KS1_Learning journey_10">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0009" y="5942883"/>
            <a:ext cx="777625" cy="777625"/>
          </a:xfrm>
          <a:prstGeom prst="rect">
            <a:avLst/>
          </a:prstGeom>
        </p:spPr>
      </p:pic>
      <p:sp>
        <p:nvSpPr>
          <p:cNvPr id="50" name="Rounded Rectangle 13">
            <a:extLst>
              <a:ext uri="{FF2B5EF4-FFF2-40B4-BE49-F238E27FC236}">
                <a16:creationId xmlns:a16="http://schemas.microsoft.com/office/drawing/2014/main" id="{D6CEF416-1964-4311-766E-BECC66D5EE5C}"/>
              </a:ext>
            </a:extLst>
          </p:cNvPr>
          <p:cNvSpPr/>
          <p:nvPr userDrawn="1"/>
        </p:nvSpPr>
        <p:spPr>
          <a:xfrm>
            <a:off x="434397" y="403783"/>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51" name="Rounded Rectangle 13">
            <a:extLst>
              <a:ext uri="{FF2B5EF4-FFF2-40B4-BE49-F238E27FC236}">
                <a16:creationId xmlns:a16="http://schemas.microsoft.com/office/drawing/2014/main" id="{345AA8BA-5147-088A-0F5F-B9DFF39D86E7}"/>
              </a:ext>
            </a:extLst>
          </p:cNvPr>
          <p:cNvSpPr/>
          <p:nvPr userDrawn="1"/>
        </p:nvSpPr>
        <p:spPr>
          <a:xfrm>
            <a:off x="434397" y="1656572"/>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52" name="Oval 51">
            <a:extLst>
              <a:ext uri="{FF2B5EF4-FFF2-40B4-BE49-F238E27FC236}">
                <a16:creationId xmlns:a16="http://schemas.microsoft.com/office/drawing/2014/main" id="{1D410F9F-8331-84DC-AE07-4D7D970B8617}"/>
              </a:ext>
            </a:extLst>
          </p:cNvPr>
          <p:cNvSpPr/>
          <p:nvPr userDrawn="1"/>
        </p:nvSpPr>
        <p:spPr>
          <a:xfrm>
            <a:off x="487650" y="1995064"/>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3">
            <a:extLst>
              <a:ext uri="{FF2B5EF4-FFF2-40B4-BE49-F238E27FC236}">
                <a16:creationId xmlns:a16="http://schemas.microsoft.com/office/drawing/2014/main" id="{CEA47730-6567-45DD-7906-FE30F3D30B88}"/>
              </a:ext>
            </a:extLst>
          </p:cNvPr>
          <p:cNvSpPr/>
          <p:nvPr userDrawn="1"/>
        </p:nvSpPr>
        <p:spPr>
          <a:xfrm>
            <a:off x="434397" y="4162150"/>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54" name="Oval 53">
            <a:extLst>
              <a:ext uri="{FF2B5EF4-FFF2-40B4-BE49-F238E27FC236}">
                <a16:creationId xmlns:a16="http://schemas.microsoft.com/office/drawing/2014/main" id="{1250B734-C9EF-E92D-4A85-74DDEB089F48}"/>
              </a:ext>
            </a:extLst>
          </p:cNvPr>
          <p:cNvSpPr/>
          <p:nvPr userDrawn="1"/>
        </p:nvSpPr>
        <p:spPr>
          <a:xfrm>
            <a:off x="487650" y="4500642"/>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3">
            <a:extLst>
              <a:ext uri="{FF2B5EF4-FFF2-40B4-BE49-F238E27FC236}">
                <a16:creationId xmlns:a16="http://schemas.microsoft.com/office/drawing/2014/main" id="{D29C6BAD-8D67-A49D-79D6-715574A5D919}"/>
              </a:ext>
            </a:extLst>
          </p:cNvPr>
          <p:cNvSpPr/>
          <p:nvPr userDrawn="1"/>
        </p:nvSpPr>
        <p:spPr>
          <a:xfrm>
            <a:off x="5705715" y="403783"/>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56" name="Oval 55">
            <a:extLst>
              <a:ext uri="{FF2B5EF4-FFF2-40B4-BE49-F238E27FC236}">
                <a16:creationId xmlns:a16="http://schemas.microsoft.com/office/drawing/2014/main" id="{D6F0B822-07ED-C6BD-9FF6-62C6895B4764}"/>
              </a:ext>
            </a:extLst>
          </p:cNvPr>
          <p:cNvSpPr/>
          <p:nvPr userDrawn="1"/>
        </p:nvSpPr>
        <p:spPr>
          <a:xfrm>
            <a:off x="5754346" y="742275"/>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3">
            <a:extLst>
              <a:ext uri="{FF2B5EF4-FFF2-40B4-BE49-F238E27FC236}">
                <a16:creationId xmlns:a16="http://schemas.microsoft.com/office/drawing/2014/main" id="{FB8BAD56-C603-60A8-9EBE-8426C52C85BD}"/>
              </a:ext>
            </a:extLst>
          </p:cNvPr>
          <p:cNvSpPr/>
          <p:nvPr userDrawn="1"/>
        </p:nvSpPr>
        <p:spPr>
          <a:xfrm>
            <a:off x="5705715" y="1656572"/>
            <a:ext cx="5021900" cy="1152000"/>
          </a:xfrm>
          <a:prstGeom prst="roundRect">
            <a:avLst>
              <a:gd name="adj" fmla="val 48628"/>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58" name="Oval 57">
            <a:extLst>
              <a:ext uri="{FF2B5EF4-FFF2-40B4-BE49-F238E27FC236}">
                <a16:creationId xmlns:a16="http://schemas.microsoft.com/office/drawing/2014/main" id="{EAF6C310-E3E3-EC35-BB03-82BE1F2C88D4}"/>
              </a:ext>
            </a:extLst>
          </p:cNvPr>
          <p:cNvSpPr/>
          <p:nvPr userDrawn="1"/>
        </p:nvSpPr>
        <p:spPr>
          <a:xfrm>
            <a:off x="487650" y="742275"/>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9C18671-434F-DBEF-4AC2-AC39641F488B}"/>
              </a:ext>
            </a:extLst>
          </p:cNvPr>
          <p:cNvSpPr/>
          <p:nvPr userDrawn="1"/>
        </p:nvSpPr>
        <p:spPr>
          <a:xfrm>
            <a:off x="5754346" y="1995064"/>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3">
            <a:extLst>
              <a:ext uri="{FF2B5EF4-FFF2-40B4-BE49-F238E27FC236}">
                <a16:creationId xmlns:a16="http://schemas.microsoft.com/office/drawing/2014/main" id="{7B0E65C2-BF17-EB31-0BFC-968D767B4551}"/>
              </a:ext>
            </a:extLst>
          </p:cNvPr>
          <p:cNvSpPr/>
          <p:nvPr userDrawn="1"/>
        </p:nvSpPr>
        <p:spPr>
          <a:xfrm>
            <a:off x="5705715" y="4162150"/>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61" name="Oval 60">
            <a:extLst>
              <a:ext uri="{FF2B5EF4-FFF2-40B4-BE49-F238E27FC236}">
                <a16:creationId xmlns:a16="http://schemas.microsoft.com/office/drawing/2014/main" id="{5AB0EC5A-09FF-D292-FDC2-C800026D8052}"/>
              </a:ext>
            </a:extLst>
          </p:cNvPr>
          <p:cNvSpPr/>
          <p:nvPr userDrawn="1"/>
        </p:nvSpPr>
        <p:spPr>
          <a:xfrm>
            <a:off x="5754346" y="4500642"/>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4">
            <a:extLst>
              <a:ext uri="{FF2B5EF4-FFF2-40B4-BE49-F238E27FC236}">
                <a16:creationId xmlns:a16="http://schemas.microsoft.com/office/drawing/2014/main" id="{C1B4B9C2-996A-A45A-5892-688B79EE6388}"/>
              </a:ext>
            </a:extLst>
          </p:cNvPr>
          <p:cNvSpPr>
            <a:spLocks noGrp="1"/>
          </p:cNvSpPr>
          <p:nvPr>
            <p:ph type="body" sz="quarter" idx="15"/>
          </p:nvPr>
        </p:nvSpPr>
        <p:spPr>
          <a:xfrm>
            <a:off x="1062878" y="1710572"/>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63" name="Text Placeholder 4">
            <a:extLst>
              <a:ext uri="{FF2B5EF4-FFF2-40B4-BE49-F238E27FC236}">
                <a16:creationId xmlns:a16="http://schemas.microsoft.com/office/drawing/2014/main" id="{B370BC4C-93CA-849B-9A8A-C5E7352BA48A}"/>
              </a:ext>
            </a:extLst>
          </p:cNvPr>
          <p:cNvSpPr>
            <a:spLocks noGrp="1"/>
          </p:cNvSpPr>
          <p:nvPr>
            <p:ph type="body" sz="quarter" idx="16" hasCustomPrompt="1"/>
          </p:nvPr>
        </p:nvSpPr>
        <p:spPr>
          <a:xfrm>
            <a:off x="1062878" y="457783"/>
            <a:ext cx="4112110" cy="1044000"/>
          </a:xfrm>
          <a:prstGeom prst="rect">
            <a:avLst/>
          </a:prstGeom>
        </p:spPr>
        <p:txBody>
          <a:bodyPr anchor="ctr">
            <a:noAutofit/>
          </a:bodyPr>
          <a:lstStyle>
            <a:lvl1pPr marL="0" indent="0" algn="ctr">
              <a:lnSpc>
                <a:spcPct val="100000"/>
              </a:lnSpc>
              <a:buNone/>
              <a:defRPr sz="2400" b="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Lesson title</a:t>
            </a:r>
          </a:p>
        </p:txBody>
      </p:sp>
      <p:sp>
        <p:nvSpPr>
          <p:cNvPr id="64" name="Text Placeholder 4">
            <a:extLst>
              <a:ext uri="{FF2B5EF4-FFF2-40B4-BE49-F238E27FC236}">
                <a16:creationId xmlns:a16="http://schemas.microsoft.com/office/drawing/2014/main" id="{45010298-97AB-1CA3-1A4A-3D9785B23B77}"/>
              </a:ext>
            </a:extLst>
          </p:cNvPr>
          <p:cNvSpPr>
            <a:spLocks noGrp="1"/>
          </p:cNvSpPr>
          <p:nvPr>
            <p:ph type="body" sz="quarter" idx="17"/>
          </p:nvPr>
        </p:nvSpPr>
        <p:spPr>
          <a:xfrm>
            <a:off x="1062878" y="4216150"/>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65" name="Text Placeholder 4">
            <a:extLst>
              <a:ext uri="{FF2B5EF4-FFF2-40B4-BE49-F238E27FC236}">
                <a16:creationId xmlns:a16="http://schemas.microsoft.com/office/drawing/2014/main" id="{F7AA0CCC-5DED-0C3E-019C-3C760D217174}"/>
              </a:ext>
            </a:extLst>
          </p:cNvPr>
          <p:cNvSpPr>
            <a:spLocks noGrp="1"/>
          </p:cNvSpPr>
          <p:nvPr>
            <p:ph type="body" sz="quarter" idx="18"/>
          </p:nvPr>
        </p:nvSpPr>
        <p:spPr>
          <a:xfrm>
            <a:off x="6320770" y="1710572"/>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66" name="Text Placeholder 4">
            <a:extLst>
              <a:ext uri="{FF2B5EF4-FFF2-40B4-BE49-F238E27FC236}">
                <a16:creationId xmlns:a16="http://schemas.microsoft.com/office/drawing/2014/main" id="{72D6629A-7D15-4711-4A1B-95B11E140435}"/>
              </a:ext>
            </a:extLst>
          </p:cNvPr>
          <p:cNvSpPr>
            <a:spLocks noGrp="1"/>
          </p:cNvSpPr>
          <p:nvPr>
            <p:ph type="body" sz="quarter" idx="19"/>
          </p:nvPr>
        </p:nvSpPr>
        <p:spPr>
          <a:xfrm>
            <a:off x="6320770" y="4216150"/>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67" name="Text Placeholder 4">
            <a:extLst>
              <a:ext uri="{FF2B5EF4-FFF2-40B4-BE49-F238E27FC236}">
                <a16:creationId xmlns:a16="http://schemas.microsoft.com/office/drawing/2014/main" id="{AB82D91B-5395-CF68-909E-8495CFA442FD}"/>
              </a:ext>
            </a:extLst>
          </p:cNvPr>
          <p:cNvSpPr>
            <a:spLocks noGrp="1"/>
          </p:cNvSpPr>
          <p:nvPr>
            <p:ph type="body" sz="quarter" idx="20"/>
          </p:nvPr>
        </p:nvSpPr>
        <p:spPr>
          <a:xfrm>
            <a:off x="6320770" y="457783"/>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68" name="Rounded Rectangle 13">
            <a:extLst>
              <a:ext uri="{FF2B5EF4-FFF2-40B4-BE49-F238E27FC236}">
                <a16:creationId xmlns:a16="http://schemas.microsoft.com/office/drawing/2014/main" id="{B6E2E80F-2A02-9EEA-B265-690F1DD23C84}"/>
              </a:ext>
            </a:extLst>
          </p:cNvPr>
          <p:cNvSpPr/>
          <p:nvPr userDrawn="1"/>
        </p:nvSpPr>
        <p:spPr>
          <a:xfrm>
            <a:off x="434397" y="5414940"/>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69" name="Oval 68">
            <a:extLst>
              <a:ext uri="{FF2B5EF4-FFF2-40B4-BE49-F238E27FC236}">
                <a16:creationId xmlns:a16="http://schemas.microsoft.com/office/drawing/2014/main" id="{54A250F7-B6C9-0475-718E-97288952CD19}"/>
              </a:ext>
            </a:extLst>
          </p:cNvPr>
          <p:cNvSpPr/>
          <p:nvPr userDrawn="1"/>
        </p:nvSpPr>
        <p:spPr>
          <a:xfrm>
            <a:off x="487650" y="5753432"/>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13">
            <a:extLst>
              <a:ext uri="{FF2B5EF4-FFF2-40B4-BE49-F238E27FC236}">
                <a16:creationId xmlns:a16="http://schemas.microsoft.com/office/drawing/2014/main" id="{4010643A-F428-168F-8ABB-F62DB5CC889C}"/>
              </a:ext>
            </a:extLst>
          </p:cNvPr>
          <p:cNvSpPr/>
          <p:nvPr userDrawn="1"/>
        </p:nvSpPr>
        <p:spPr>
          <a:xfrm>
            <a:off x="434397" y="2909361"/>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71" name="Oval 70">
            <a:extLst>
              <a:ext uri="{FF2B5EF4-FFF2-40B4-BE49-F238E27FC236}">
                <a16:creationId xmlns:a16="http://schemas.microsoft.com/office/drawing/2014/main" id="{61B8DFD7-C7E8-49B6-4F2F-48E7D00D7944}"/>
              </a:ext>
            </a:extLst>
          </p:cNvPr>
          <p:cNvSpPr/>
          <p:nvPr userDrawn="1"/>
        </p:nvSpPr>
        <p:spPr>
          <a:xfrm>
            <a:off x="487650" y="3247853"/>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13">
            <a:extLst>
              <a:ext uri="{FF2B5EF4-FFF2-40B4-BE49-F238E27FC236}">
                <a16:creationId xmlns:a16="http://schemas.microsoft.com/office/drawing/2014/main" id="{012D48C5-4AD3-7253-9375-DF76D21509D7}"/>
              </a:ext>
            </a:extLst>
          </p:cNvPr>
          <p:cNvSpPr/>
          <p:nvPr userDrawn="1"/>
        </p:nvSpPr>
        <p:spPr>
          <a:xfrm>
            <a:off x="5705715" y="5414940"/>
            <a:ext cx="5021900" cy="1152000"/>
          </a:xfrm>
          <a:prstGeom prst="roundRect">
            <a:avLst>
              <a:gd name="adj" fmla="val 48628"/>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73" name="Oval 72">
            <a:extLst>
              <a:ext uri="{FF2B5EF4-FFF2-40B4-BE49-F238E27FC236}">
                <a16:creationId xmlns:a16="http://schemas.microsoft.com/office/drawing/2014/main" id="{D3CAF811-4C2E-20A3-7366-816A04945829}"/>
              </a:ext>
            </a:extLst>
          </p:cNvPr>
          <p:cNvSpPr/>
          <p:nvPr userDrawn="1"/>
        </p:nvSpPr>
        <p:spPr>
          <a:xfrm>
            <a:off x="5754346" y="5753432"/>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3">
            <a:extLst>
              <a:ext uri="{FF2B5EF4-FFF2-40B4-BE49-F238E27FC236}">
                <a16:creationId xmlns:a16="http://schemas.microsoft.com/office/drawing/2014/main" id="{641AFE5A-20CF-6A6E-D211-65F96490241E}"/>
              </a:ext>
            </a:extLst>
          </p:cNvPr>
          <p:cNvSpPr/>
          <p:nvPr userDrawn="1"/>
        </p:nvSpPr>
        <p:spPr>
          <a:xfrm>
            <a:off x="5705715" y="2909361"/>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75" name="Oval 74">
            <a:extLst>
              <a:ext uri="{FF2B5EF4-FFF2-40B4-BE49-F238E27FC236}">
                <a16:creationId xmlns:a16="http://schemas.microsoft.com/office/drawing/2014/main" id="{6B7F2E45-57D9-3BE2-E2E0-1446820E6FEF}"/>
              </a:ext>
            </a:extLst>
          </p:cNvPr>
          <p:cNvSpPr/>
          <p:nvPr userDrawn="1"/>
        </p:nvSpPr>
        <p:spPr>
          <a:xfrm>
            <a:off x="5754346" y="3247853"/>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4">
            <a:extLst>
              <a:ext uri="{FF2B5EF4-FFF2-40B4-BE49-F238E27FC236}">
                <a16:creationId xmlns:a16="http://schemas.microsoft.com/office/drawing/2014/main" id="{6C7D4B46-60CE-BFB8-D155-471E1F6BDC45}"/>
              </a:ext>
            </a:extLst>
          </p:cNvPr>
          <p:cNvSpPr>
            <a:spLocks noGrp="1"/>
          </p:cNvSpPr>
          <p:nvPr>
            <p:ph type="body" sz="quarter" idx="21"/>
          </p:nvPr>
        </p:nvSpPr>
        <p:spPr>
          <a:xfrm>
            <a:off x="1062878" y="5468940"/>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77" name="Text Placeholder 4">
            <a:extLst>
              <a:ext uri="{FF2B5EF4-FFF2-40B4-BE49-F238E27FC236}">
                <a16:creationId xmlns:a16="http://schemas.microsoft.com/office/drawing/2014/main" id="{3C0565D3-9FB3-A2DB-7038-95E356D44B18}"/>
              </a:ext>
            </a:extLst>
          </p:cNvPr>
          <p:cNvSpPr>
            <a:spLocks noGrp="1"/>
          </p:cNvSpPr>
          <p:nvPr>
            <p:ph type="body" sz="quarter" idx="22"/>
          </p:nvPr>
        </p:nvSpPr>
        <p:spPr>
          <a:xfrm>
            <a:off x="1062878" y="2963361"/>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78" name="Text Placeholder 4">
            <a:extLst>
              <a:ext uri="{FF2B5EF4-FFF2-40B4-BE49-F238E27FC236}">
                <a16:creationId xmlns:a16="http://schemas.microsoft.com/office/drawing/2014/main" id="{68512F5B-6B94-4CC0-F681-28FE6D7B2210}"/>
              </a:ext>
            </a:extLst>
          </p:cNvPr>
          <p:cNvSpPr>
            <a:spLocks noGrp="1"/>
          </p:cNvSpPr>
          <p:nvPr>
            <p:ph type="body" sz="quarter" idx="23"/>
          </p:nvPr>
        </p:nvSpPr>
        <p:spPr>
          <a:xfrm>
            <a:off x="6320770" y="5468940"/>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79" name="Text Placeholder 4">
            <a:extLst>
              <a:ext uri="{FF2B5EF4-FFF2-40B4-BE49-F238E27FC236}">
                <a16:creationId xmlns:a16="http://schemas.microsoft.com/office/drawing/2014/main" id="{01A31843-B7A0-71FB-2F5A-85F8985013D8}"/>
              </a:ext>
            </a:extLst>
          </p:cNvPr>
          <p:cNvSpPr>
            <a:spLocks noGrp="1"/>
          </p:cNvSpPr>
          <p:nvPr>
            <p:ph type="body" sz="quarter" idx="24"/>
          </p:nvPr>
        </p:nvSpPr>
        <p:spPr>
          <a:xfrm>
            <a:off x="6320770" y="2963361"/>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80" name="TextBox 79">
            <a:extLst>
              <a:ext uri="{FF2B5EF4-FFF2-40B4-BE49-F238E27FC236}">
                <a16:creationId xmlns:a16="http://schemas.microsoft.com/office/drawing/2014/main" id="{68A23C45-2625-6677-6FA0-9F7C53CC4BFB}"/>
              </a:ext>
            </a:extLst>
          </p:cNvPr>
          <p:cNvSpPr txBox="1"/>
          <p:nvPr userDrawn="1"/>
        </p:nvSpPr>
        <p:spPr>
          <a:xfrm>
            <a:off x="430959" y="1997457"/>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2</a:t>
            </a:r>
          </a:p>
        </p:txBody>
      </p:sp>
      <p:sp>
        <p:nvSpPr>
          <p:cNvPr id="81" name="TextBox 80">
            <a:extLst>
              <a:ext uri="{FF2B5EF4-FFF2-40B4-BE49-F238E27FC236}">
                <a16:creationId xmlns:a16="http://schemas.microsoft.com/office/drawing/2014/main" id="{20ED4172-5834-4263-E391-330DD74400B8}"/>
              </a:ext>
            </a:extLst>
          </p:cNvPr>
          <p:cNvSpPr txBox="1"/>
          <p:nvPr userDrawn="1"/>
        </p:nvSpPr>
        <p:spPr>
          <a:xfrm>
            <a:off x="430959" y="741183"/>
            <a:ext cx="583288" cy="461665"/>
          </a:xfrm>
          <a:prstGeom prst="rect">
            <a:avLst/>
          </a:prstGeom>
          <a:noFill/>
        </p:spPr>
        <p:txBody>
          <a:bodyPr wrap="square" rtlCol="0" anchor="ctr">
            <a:spAutoFit/>
          </a:bodyPr>
          <a:lstStyle/>
          <a:p>
            <a:pPr algn="ctr"/>
            <a:r>
              <a:rPr lang="en-GB" sz="2400" b="1">
                <a:solidFill>
                  <a:srgbClr val="000000"/>
                </a:solidFill>
                <a:latin typeface="Century Gothic" panose="020B0502020202020204" pitchFamily="34" charset="0"/>
              </a:rPr>
              <a:t>1</a:t>
            </a:r>
          </a:p>
        </p:txBody>
      </p:sp>
      <p:sp>
        <p:nvSpPr>
          <p:cNvPr id="82" name="TextBox 81">
            <a:extLst>
              <a:ext uri="{FF2B5EF4-FFF2-40B4-BE49-F238E27FC236}">
                <a16:creationId xmlns:a16="http://schemas.microsoft.com/office/drawing/2014/main" id="{E015512B-93ED-ED05-155A-E9371453E361}"/>
              </a:ext>
            </a:extLst>
          </p:cNvPr>
          <p:cNvSpPr txBox="1"/>
          <p:nvPr userDrawn="1"/>
        </p:nvSpPr>
        <p:spPr>
          <a:xfrm>
            <a:off x="430959" y="3261205"/>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3</a:t>
            </a:r>
          </a:p>
        </p:txBody>
      </p:sp>
      <p:sp>
        <p:nvSpPr>
          <p:cNvPr id="83" name="TextBox 82">
            <a:extLst>
              <a:ext uri="{FF2B5EF4-FFF2-40B4-BE49-F238E27FC236}">
                <a16:creationId xmlns:a16="http://schemas.microsoft.com/office/drawing/2014/main" id="{16A8D4F2-8380-CE7B-2B0A-BE6DB2967EC9}"/>
              </a:ext>
            </a:extLst>
          </p:cNvPr>
          <p:cNvSpPr txBox="1"/>
          <p:nvPr userDrawn="1"/>
        </p:nvSpPr>
        <p:spPr>
          <a:xfrm>
            <a:off x="430959" y="5766784"/>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5</a:t>
            </a:r>
          </a:p>
        </p:txBody>
      </p:sp>
      <p:sp>
        <p:nvSpPr>
          <p:cNvPr id="84" name="TextBox 83">
            <a:extLst>
              <a:ext uri="{FF2B5EF4-FFF2-40B4-BE49-F238E27FC236}">
                <a16:creationId xmlns:a16="http://schemas.microsoft.com/office/drawing/2014/main" id="{22223A3F-3DE5-CBF8-4AD9-9CB67C820EC8}"/>
              </a:ext>
            </a:extLst>
          </p:cNvPr>
          <p:cNvSpPr txBox="1"/>
          <p:nvPr userDrawn="1"/>
        </p:nvSpPr>
        <p:spPr>
          <a:xfrm>
            <a:off x="5700210" y="741182"/>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6</a:t>
            </a:r>
          </a:p>
        </p:txBody>
      </p:sp>
      <p:sp>
        <p:nvSpPr>
          <p:cNvPr id="85" name="TextBox 84">
            <a:extLst>
              <a:ext uri="{FF2B5EF4-FFF2-40B4-BE49-F238E27FC236}">
                <a16:creationId xmlns:a16="http://schemas.microsoft.com/office/drawing/2014/main" id="{D7B9553B-58B8-AC22-9DD2-8EBE72B9AEE6}"/>
              </a:ext>
            </a:extLst>
          </p:cNvPr>
          <p:cNvSpPr txBox="1"/>
          <p:nvPr userDrawn="1"/>
        </p:nvSpPr>
        <p:spPr>
          <a:xfrm>
            <a:off x="430959" y="4500642"/>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4</a:t>
            </a:r>
          </a:p>
        </p:txBody>
      </p:sp>
      <p:sp>
        <p:nvSpPr>
          <p:cNvPr id="86" name="TextBox 85">
            <a:extLst>
              <a:ext uri="{FF2B5EF4-FFF2-40B4-BE49-F238E27FC236}">
                <a16:creationId xmlns:a16="http://schemas.microsoft.com/office/drawing/2014/main" id="{DF5EE9F9-727A-9F16-7026-FE60ECA36D81}"/>
              </a:ext>
            </a:extLst>
          </p:cNvPr>
          <p:cNvSpPr txBox="1"/>
          <p:nvPr userDrawn="1"/>
        </p:nvSpPr>
        <p:spPr>
          <a:xfrm>
            <a:off x="5710023" y="3247048"/>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8</a:t>
            </a:r>
          </a:p>
        </p:txBody>
      </p:sp>
      <p:sp>
        <p:nvSpPr>
          <p:cNvPr id="87" name="TextBox 86">
            <a:extLst>
              <a:ext uri="{FF2B5EF4-FFF2-40B4-BE49-F238E27FC236}">
                <a16:creationId xmlns:a16="http://schemas.microsoft.com/office/drawing/2014/main" id="{1EE76938-05E5-A9B2-F3CC-459278E65F4B}"/>
              </a:ext>
            </a:extLst>
          </p:cNvPr>
          <p:cNvSpPr txBox="1"/>
          <p:nvPr userDrawn="1"/>
        </p:nvSpPr>
        <p:spPr>
          <a:xfrm>
            <a:off x="5710023" y="2001451"/>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7</a:t>
            </a:r>
          </a:p>
        </p:txBody>
      </p:sp>
      <p:sp>
        <p:nvSpPr>
          <p:cNvPr id="88" name="TextBox 87">
            <a:extLst>
              <a:ext uri="{FF2B5EF4-FFF2-40B4-BE49-F238E27FC236}">
                <a16:creationId xmlns:a16="http://schemas.microsoft.com/office/drawing/2014/main" id="{D8F6DB48-D41A-E78E-AF27-0ADB8F76DA53}"/>
              </a:ext>
            </a:extLst>
          </p:cNvPr>
          <p:cNvSpPr txBox="1"/>
          <p:nvPr userDrawn="1"/>
        </p:nvSpPr>
        <p:spPr>
          <a:xfrm>
            <a:off x="5700210" y="4507317"/>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9</a:t>
            </a:r>
          </a:p>
        </p:txBody>
      </p:sp>
      <p:sp>
        <p:nvSpPr>
          <p:cNvPr id="89" name="TextBox 88">
            <a:extLst>
              <a:ext uri="{FF2B5EF4-FFF2-40B4-BE49-F238E27FC236}">
                <a16:creationId xmlns:a16="http://schemas.microsoft.com/office/drawing/2014/main" id="{D2D91F0D-3F8B-E930-8A08-C65DFBC13CEC}"/>
              </a:ext>
            </a:extLst>
          </p:cNvPr>
          <p:cNvSpPr txBox="1"/>
          <p:nvPr userDrawn="1"/>
        </p:nvSpPr>
        <p:spPr>
          <a:xfrm>
            <a:off x="5700210" y="5766784"/>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10</a:t>
            </a:r>
          </a:p>
        </p:txBody>
      </p:sp>
      <p:sp>
        <p:nvSpPr>
          <p:cNvPr id="4" name="Content Placeholder 2">
            <a:extLst>
              <a:ext uri="{FF2B5EF4-FFF2-40B4-BE49-F238E27FC236}">
                <a16:creationId xmlns:a16="http://schemas.microsoft.com/office/drawing/2014/main" id="{809D2AB5-7C46-FDFA-2C58-BAFA205D34E1}"/>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3508379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KS1_Lesson Statem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In this lesson, we will learn</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493423" y="2462645"/>
            <a:ext cx="3625592" cy="4395355"/>
          </a:xfrm>
          <a:prstGeom prst="rect">
            <a:avLst/>
          </a:prstGeom>
        </p:spPr>
        <p:txBody>
          <a:bodyPr/>
          <a:lstStyle>
            <a:lvl1pPr marL="0" indent="0">
              <a:lnSpc>
                <a:spcPct val="100000"/>
              </a:lnSpc>
              <a:buNone/>
              <a:defRPr>
                <a:latin typeface="Century Gothic" panose="020B0502020202020204" pitchFamily="34" charset="0"/>
              </a:defRPr>
            </a:lvl1pPr>
          </a:lstStyle>
          <a:p>
            <a:r>
              <a:rPr lang="en-GB"/>
              <a:t>Insert character artwork (remember to adapt for LKS2 or UKS2)</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557EA9A8-8388-5635-F60E-33A95272EB25}"/>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statement</a:t>
            </a:r>
            <a:endParaRPr lang="en-GB"/>
          </a:p>
        </p:txBody>
      </p:sp>
      <p:sp>
        <p:nvSpPr>
          <p:cNvPr id="6" name="Text Placeholder 3">
            <a:extLst>
              <a:ext uri="{FF2B5EF4-FFF2-40B4-BE49-F238E27FC236}">
                <a16:creationId xmlns:a16="http://schemas.microsoft.com/office/drawing/2014/main" id="{72B9E938-B5F1-5AFC-82B5-503D3F0192E8}"/>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2544283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S1_Key Ter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341192" y="1690107"/>
            <a:ext cx="6239693" cy="2677248"/>
          </a:xfrm>
          <a:prstGeom prst="wedgeRoundRectCallout">
            <a:avLst>
              <a:gd name="adj1" fmla="val 61673"/>
              <a:gd name="adj2" fmla="val -5189"/>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The key term for this lesson is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6927482" y="2462645"/>
            <a:ext cx="3625592" cy="4395355"/>
          </a:xfrm>
          <a:prstGeom prst="rect">
            <a:avLst/>
          </a:prstGeom>
        </p:spPr>
        <p:txBody>
          <a:bodyPr/>
          <a:lstStyle>
            <a:lvl1pPr marL="0" indent="0" algn="r">
              <a:lnSpc>
                <a:spcPct val="100000"/>
              </a:lnSpc>
              <a:buNone/>
              <a:defRPr>
                <a:latin typeface="Century Gothic" panose="020B0502020202020204" pitchFamily="34" charset="0"/>
              </a:defRPr>
            </a:lvl1pPr>
          </a:lstStyle>
          <a:p>
            <a:r>
              <a:rPr lang="en-GB"/>
              <a:t>Insert character artwork (remember to adapt for LKS2 or UKS2)</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2860D1AD-E29F-6B72-80D7-1146A6E6B9B8}"/>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term</a:t>
            </a:r>
            <a:endParaRPr lang="en-GB"/>
          </a:p>
        </p:txBody>
      </p:sp>
      <p:sp>
        <p:nvSpPr>
          <p:cNvPr id="6" name="Text Placeholder 3">
            <a:extLst>
              <a:ext uri="{FF2B5EF4-FFF2-40B4-BE49-F238E27FC236}">
                <a16:creationId xmlns:a16="http://schemas.microsoft.com/office/drawing/2014/main" id="{CD66EB5F-10DB-93E3-7C63-1C07FF8FC2D7}"/>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3417552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S1_Key knowledge_Single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0" name="Rounded Rectangle 10">
            <a:extLst>
              <a:ext uri="{FF2B5EF4-FFF2-40B4-BE49-F238E27FC236}">
                <a16:creationId xmlns:a16="http://schemas.microsoft.com/office/drawing/2014/main" id="{D5414325-9C8C-8723-2501-40B7F67036FB}"/>
              </a:ext>
            </a:extLst>
          </p:cNvPr>
          <p:cNvSpPr/>
          <p:nvPr userDrawn="1"/>
        </p:nvSpPr>
        <p:spPr>
          <a:xfrm>
            <a:off x="7861385" y="1236516"/>
            <a:ext cx="2945159" cy="4152286"/>
          </a:xfrm>
          <a:prstGeom prst="roundRect">
            <a:avLst>
              <a:gd name="adj" fmla="val 4602"/>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21" name="Rounded Rectangle 12">
            <a:extLst>
              <a:ext uri="{FF2B5EF4-FFF2-40B4-BE49-F238E27FC236}">
                <a16:creationId xmlns:a16="http://schemas.microsoft.com/office/drawing/2014/main" id="{42C5FBAA-AB3B-B413-B60A-7021574D2DF3}"/>
              </a:ext>
            </a:extLst>
          </p:cNvPr>
          <p:cNvSpPr/>
          <p:nvPr userDrawn="1"/>
        </p:nvSpPr>
        <p:spPr>
          <a:xfrm>
            <a:off x="473073" y="1236516"/>
            <a:ext cx="7191570" cy="5320148"/>
          </a:xfrm>
          <a:prstGeom prst="roundRect">
            <a:avLst>
              <a:gd name="adj" fmla="val 3187"/>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BEC2A8E-2948-81BB-8CDB-E38A5B65E00E}"/>
              </a:ext>
            </a:extLst>
          </p:cNvPr>
          <p:cNvSpPr txBox="1"/>
          <p:nvPr userDrawn="1"/>
        </p:nvSpPr>
        <p:spPr>
          <a:xfrm>
            <a:off x="7999266" y="1341863"/>
            <a:ext cx="2844524" cy="455830"/>
          </a:xfrm>
          <a:prstGeom prst="rect">
            <a:avLst/>
          </a:prstGeom>
          <a:noFill/>
        </p:spPr>
        <p:txBody>
          <a:bodyPr wrap="square" rtlCol="0">
            <a:spAutoFit/>
          </a:bodyPr>
          <a:lstStyle/>
          <a:p>
            <a:pPr marL="0" indent="0">
              <a:lnSpc>
                <a:spcPct val="107000"/>
              </a:lnSpc>
              <a:spcAft>
                <a:spcPts val="800"/>
              </a:spcAft>
              <a:buNone/>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134DB174-A1D6-C397-295D-BA7E130B66E6}"/>
              </a:ext>
            </a:extLst>
          </p:cNvPr>
          <p:cNvSpPr>
            <a:spLocks noGrp="1"/>
          </p:cNvSpPr>
          <p:nvPr>
            <p:ph type="body" sz="quarter" idx="11"/>
          </p:nvPr>
        </p:nvSpPr>
        <p:spPr>
          <a:xfrm>
            <a:off x="7995193" y="1903039"/>
            <a:ext cx="2698742" cy="3385933"/>
          </a:xfrm>
          <a:prstGeom prst="rect">
            <a:avLst/>
          </a:prstGeom>
        </p:spPr>
        <p:txBody>
          <a:bodyPr>
            <a:normAutofit/>
          </a:bodyPr>
          <a:lstStyle>
            <a:lvl1pPr marL="342900" indent="-342900">
              <a:lnSpc>
                <a:spcPct val="100000"/>
              </a:lnSpc>
              <a:spcBef>
                <a:spcPts val="300"/>
              </a:spcBef>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7F29F3C2-E35D-1E3B-02AF-D902A3C44ADA}"/>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unit title</a:t>
            </a:r>
            <a:endParaRPr lang="en-US"/>
          </a:p>
        </p:txBody>
      </p:sp>
      <p:sp>
        <p:nvSpPr>
          <p:cNvPr id="28" name="TextBox 27">
            <a:extLst>
              <a:ext uri="{FF2B5EF4-FFF2-40B4-BE49-F238E27FC236}">
                <a16:creationId xmlns:a16="http://schemas.microsoft.com/office/drawing/2014/main" id="{8C1819D2-31F3-2135-5506-B7BE93A6C16F}"/>
              </a:ext>
            </a:extLst>
          </p:cNvPr>
          <p:cNvSpPr txBox="1"/>
          <p:nvPr userDrawn="1"/>
        </p:nvSpPr>
        <p:spPr>
          <a:xfrm>
            <a:off x="588935" y="1341863"/>
            <a:ext cx="6657924" cy="455830"/>
          </a:xfrm>
          <a:prstGeom prst="rect">
            <a:avLst/>
          </a:prstGeom>
          <a:noFill/>
        </p:spPr>
        <p:txBody>
          <a:bodyPr wrap="square" rtlCol="0">
            <a:spAutoFit/>
          </a:bodyPr>
          <a:lstStyle/>
          <a:p>
            <a:pPr>
              <a:lnSpc>
                <a:spcPct val="107000"/>
              </a:lnSpc>
              <a:spcAft>
                <a:spcPts val="800"/>
              </a:spcAft>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Text Placeholder 4">
            <a:extLst>
              <a:ext uri="{FF2B5EF4-FFF2-40B4-BE49-F238E27FC236}">
                <a16:creationId xmlns:a16="http://schemas.microsoft.com/office/drawing/2014/main" id="{37557F4C-7C15-A290-C088-B164E546A2FC}"/>
              </a:ext>
            </a:extLst>
          </p:cNvPr>
          <p:cNvSpPr>
            <a:spLocks noGrp="1"/>
          </p:cNvSpPr>
          <p:nvPr>
            <p:ph type="body" sz="quarter" idx="10"/>
          </p:nvPr>
        </p:nvSpPr>
        <p:spPr>
          <a:xfrm>
            <a:off x="588935" y="1903040"/>
            <a:ext cx="6925853" cy="4553178"/>
          </a:xfrm>
          <a:prstGeom prst="rect">
            <a:avLst/>
          </a:prstGeom>
        </p:spPr>
        <p:txBody>
          <a:bodyPr>
            <a:normAutofit/>
          </a:bodyPr>
          <a:lstStyle>
            <a:lvl1pPr marL="360363" indent="-360363">
              <a:lnSpc>
                <a:spcPct val="100000"/>
              </a:lnSpc>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4229C588-ABB4-B41E-C6B1-8640C503BD56}"/>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knowledge</a:t>
            </a:r>
            <a:endParaRPr lang="en-GB"/>
          </a:p>
        </p:txBody>
      </p:sp>
      <p:sp>
        <p:nvSpPr>
          <p:cNvPr id="4" name="Text Placeholder 3">
            <a:extLst>
              <a:ext uri="{FF2B5EF4-FFF2-40B4-BE49-F238E27FC236}">
                <a16:creationId xmlns:a16="http://schemas.microsoft.com/office/drawing/2014/main" id="{344A0F32-C956-A589-5308-D13992C31361}"/>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697001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KS1_Talk Task">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2764" y="5950156"/>
            <a:ext cx="762738" cy="762738"/>
          </a:xfrm>
          <a:prstGeom prst="rect">
            <a:avLst/>
          </a:prstGeom>
        </p:spPr>
      </p:pic>
      <p:sp>
        <p:nvSpPr>
          <p:cNvPr id="14" name="Text Placeholder 4">
            <a:extLst>
              <a:ext uri="{FF2B5EF4-FFF2-40B4-BE49-F238E27FC236}">
                <a16:creationId xmlns:a16="http://schemas.microsoft.com/office/drawing/2014/main" id="{6A92C6DC-29C3-2790-E8A6-5D23211B227E}"/>
              </a:ext>
            </a:extLst>
          </p:cNvPr>
          <p:cNvSpPr>
            <a:spLocks noGrp="1"/>
          </p:cNvSpPr>
          <p:nvPr>
            <p:ph type="body" sz="quarter" idx="10"/>
          </p:nvPr>
        </p:nvSpPr>
        <p:spPr>
          <a:xfrm>
            <a:off x="590550" y="493971"/>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p:txBody>
      </p:sp>
      <p:sp>
        <p:nvSpPr>
          <p:cNvPr id="9" name="Text Placeholder 4">
            <a:extLst>
              <a:ext uri="{FF2B5EF4-FFF2-40B4-BE49-F238E27FC236}">
                <a16:creationId xmlns:a16="http://schemas.microsoft.com/office/drawing/2014/main" id="{9D0CA956-24CB-1B1B-70AC-1A3CA9E40415}"/>
              </a:ext>
            </a:extLst>
          </p:cNvPr>
          <p:cNvSpPr>
            <a:spLocks noGrp="1"/>
          </p:cNvSpPr>
          <p:nvPr>
            <p:ph type="body" sz="quarter" idx="11"/>
          </p:nvPr>
        </p:nvSpPr>
        <p:spPr>
          <a:xfrm>
            <a:off x="6096000" y="465272"/>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869832F2-55D0-A547-C082-AB554CE76185}"/>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Talk task</a:t>
            </a:r>
            <a:endParaRPr lang="en-GB"/>
          </a:p>
        </p:txBody>
      </p:sp>
      <p:sp>
        <p:nvSpPr>
          <p:cNvPr id="4" name="Text Placeholder 3">
            <a:extLst>
              <a:ext uri="{FF2B5EF4-FFF2-40B4-BE49-F238E27FC236}">
                <a16:creationId xmlns:a16="http://schemas.microsoft.com/office/drawing/2014/main" id="{0E2B9ACD-413B-4D6D-6B07-4F5E455665D9}"/>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2934250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KS1_Read">
    <p:spTree>
      <p:nvGrpSpPr>
        <p:cNvPr id="1" name=""/>
        <p:cNvGrpSpPr/>
        <p:nvPr/>
      </p:nvGrpSpPr>
      <p:grpSpPr>
        <a:xfrm>
          <a:off x="0" y="0"/>
          <a:ext cx="0" cy="0"/>
          <a:chOff x="0" y="0"/>
          <a:chExt cx="0" cy="0"/>
        </a:xfrm>
      </p:grpSpPr>
      <p:pic>
        <p:nvPicPr>
          <p:cNvPr id="9" name="Picture 8" descr="A picture containing text, sign&#10;&#10;Description automatically generated">
            <a:extLst>
              <a:ext uri="{FF2B5EF4-FFF2-40B4-BE49-F238E27FC236}">
                <a16:creationId xmlns:a16="http://schemas.microsoft.com/office/drawing/2014/main" id="{0E086EF6-133F-337E-481E-F81CA436E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2292" y="5965186"/>
            <a:ext cx="747947" cy="747947"/>
          </a:xfrm>
          <a:prstGeom prst="rect">
            <a:avLst/>
          </a:prstGeom>
        </p:spPr>
      </p:pic>
      <p:sp>
        <p:nvSpPr>
          <p:cNvPr id="12" name="Content Placeholder 2">
            <a:extLst>
              <a:ext uri="{FF2B5EF4-FFF2-40B4-BE49-F238E27FC236}">
                <a16:creationId xmlns:a16="http://schemas.microsoft.com/office/drawing/2014/main" id="{BA76511B-B90E-09A8-24AF-DEFC58ACE5AC}"/>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13" name="Title 1">
            <a:extLst>
              <a:ext uri="{FF2B5EF4-FFF2-40B4-BE49-F238E27FC236}">
                <a16:creationId xmlns:a16="http://schemas.microsoft.com/office/drawing/2014/main" id="{4D713163-9816-71FA-1C22-08BBD292955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4" name="Content Placeholder 2">
            <a:extLst>
              <a:ext uri="{FF2B5EF4-FFF2-40B4-BE49-F238E27FC236}">
                <a16:creationId xmlns:a16="http://schemas.microsoft.com/office/drawing/2014/main" id="{4042DE40-EAD8-2289-AF26-D5D4A5873CE6}"/>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Read</a:t>
            </a:r>
            <a:endParaRPr lang="en-GB"/>
          </a:p>
        </p:txBody>
      </p:sp>
      <p:sp>
        <p:nvSpPr>
          <p:cNvPr id="6" name="Text Placeholder 3">
            <a:extLst>
              <a:ext uri="{FF2B5EF4-FFF2-40B4-BE49-F238E27FC236}">
                <a16:creationId xmlns:a16="http://schemas.microsoft.com/office/drawing/2014/main" id="{4F85B064-26D6-BA05-8A44-801DFB1DA07D}"/>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431983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nvestigate">
  <p:cSld name="Investigate">
    <p:spTree>
      <p:nvGrpSpPr>
        <p:cNvPr id="1" name="Shape 192"/>
        <p:cNvGrpSpPr/>
        <p:nvPr/>
      </p:nvGrpSpPr>
      <p:grpSpPr>
        <a:xfrm>
          <a:off x="0" y="0"/>
          <a:ext cx="0" cy="0"/>
          <a:chOff x="0" y="0"/>
          <a:chExt cx="0" cy="0"/>
        </a:xfrm>
      </p:grpSpPr>
      <p:pic>
        <p:nvPicPr>
          <p:cNvPr id="193" name="Google Shape;193;p45" descr="A picture containing tex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235102" y="5946361"/>
            <a:ext cx="770085" cy="770085"/>
          </a:xfrm>
          <a:prstGeom prst="rect">
            <a:avLst/>
          </a:prstGeom>
          <a:noFill/>
          <a:ln>
            <a:noFill/>
          </a:ln>
        </p:spPr>
      </p:pic>
      <p:sp>
        <p:nvSpPr>
          <p:cNvPr id="194" name="Google Shape;194;p45"/>
          <p:cNvSpPr>
            <a:spLocks noGrp="1"/>
          </p:cNvSpPr>
          <p:nvPr>
            <p:ph type="title"/>
          </p:nvPr>
        </p:nvSpPr>
        <p:spPr>
          <a:xfrm>
            <a:off x="473075" y="418462"/>
            <a:ext cx="10333470" cy="521337"/>
          </a:xfrm>
          <a:prstGeom prst="roundRect">
            <a:avLst>
              <a:gd name="adj" fmla="val 16667"/>
            </a:avLst>
          </a:prstGeom>
          <a:solidFill>
            <a:srgbClr val="8E71A5"/>
          </a:solidFill>
          <a:ln>
            <a:noFill/>
          </a:ln>
        </p:spPr>
        <p:txBody>
          <a:bodyPr spcFirstLastPara="1" wrap="square" lIns="0" tIns="0" rIns="0" bIns="0" anchor="ctr" anchorCtr="0">
            <a:normAutofit/>
          </a:bodyPr>
          <a:lstStyle>
            <a:lvl1pPr marR="0" lvl="0" algn="l" rtl="0">
              <a:lnSpc>
                <a:spcPct val="10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45"/>
          <p:cNvSpPr txBox="1">
            <a:spLocks noGrp="1"/>
          </p:cNvSpPr>
          <p:nvPr>
            <p:ph type="body" idx="1"/>
          </p:nvPr>
        </p:nvSpPr>
        <p:spPr>
          <a:xfrm>
            <a:off x="473075" y="1139725"/>
            <a:ext cx="10333470" cy="5299813"/>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6" name="Google Shape;196;p45"/>
          <p:cNvSpPr txBox="1"/>
          <p:nvPr/>
        </p:nvSpPr>
        <p:spPr>
          <a:xfrm rot="5400000">
            <a:off x="9725976" y="3632531"/>
            <a:ext cx="3780579" cy="54665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800"/>
              <a:buFont typeface="Arial"/>
              <a:buNone/>
            </a:pPr>
            <a:r>
              <a:rPr lang="en-GB" sz="2800" b="1">
                <a:solidFill>
                  <a:schemeClr val="lt1"/>
                </a:solidFill>
                <a:latin typeface="Century Gothic"/>
                <a:ea typeface="Century Gothic"/>
                <a:cs typeface="Century Gothic"/>
                <a:sym typeface="Century Gothic"/>
              </a:rPr>
              <a:t>Investigation</a:t>
            </a:r>
            <a:endParaRPr sz="2800">
              <a:solidFill>
                <a:schemeClr val="dk1"/>
              </a:solidFill>
              <a:latin typeface="Arial"/>
              <a:ea typeface="Arial"/>
              <a:cs typeface="Arial"/>
              <a:sym typeface="Arial"/>
            </a:endParaRPr>
          </a:p>
        </p:txBody>
      </p:sp>
      <p:sp>
        <p:nvSpPr>
          <p:cNvPr id="197" name="Google Shape;197;p45"/>
          <p:cNvSpPr txBox="1">
            <a:spLocks noGrp="1"/>
          </p:cNvSpPr>
          <p:nvPr>
            <p:ph type="body" idx="2"/>
          </p:nvPr>
        </p:nvSpPr>
        <p:spPr>
          <a:xfrm rot="5400000">
            <a:off x="10718635" y="868577"/>
            <a:ext cx="1759823" cy="592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32842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KS1_Group Tas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5FE7B1-3E82-67DC-7287-DA5C742F7FEC}"/>
              </a:ext>
            </a:extLst>
          </p:cNvPr>
          <p:cNvPicPr>
            <a:picLocks noChangeAspect="1" noChangeArrowheads="1"/>
          </p:cNvPicPr>
          <p:nvPr userDrawn="1"/>
        </p:nvPicPr>
        <p:blipFill>
          <a:blip r:embed="rId2"/>
          <a:srcRect/>
          <a:stretch/>
        </p:blipFill>
        <p:spPr bwMode="auto">
          <a:xfrm>
            <a:off x="11243844" y="5954195"/>
            <a:ext cx="752107" cy="75210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DB3FE52E-B78A-6B33-EB27-D455F04ECF69}"/>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4" name="Content Placeholder 2">
            <a:extLst>
              <a:ext uri="{FF2B5EF4-FFF2-40B4-BE49-F238E27FC236}">
                <a16:creationId xmlns:a16="http://schemas.microsoft.com/office/drawing/2014/main" id="{E1C7F8F7-07E5-0F1B-A91A-E4D77EC3E11E}"/>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3" name="Content Placeholder 2">
            <a:extLst>
              <a:ext uri="{FF2B5EF4-FFF2-40B4-BE49-F238E27FC236}">
                <a16:creationId xmlns:a16="http://schemas.microsoft.com/office/drawing/2014/main" id="{9DA9E740-B900-E6C1-9656-EB7B1AEBCC17}"/>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Group task</a:t>
            </a:r>
            <a:endParaRPr lang="en-GB"/>
          </a:p>
        </p:txBody>
      </p:sp>
      <p:sp>
        <p:nvSpPr>
          <p:cNvPr id="4" name="Text Placeholder 3">
            <a:extLst>
              <a:ext uri="{FF2B5EF4-FFF2-40B4-BE49-F238E27FC236}">
                <a16:creationId xmlns:a16="http://schemas.microsoft.com/office/drawing/2014/main" id="{067A2527-97B3-70E8-C0FB-FD8BFA54631F}"/>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
        <p:nvSpPr>
          <p:cNvPr id="2" name="Text Placeholder 4">
            <a:extLst>
              <a:ext uri="{FF2B5EF4-FFF2-40B4-BE49-F238E27FC236}">
                <a16:creationId xmlns:a16="http://schemas.microsoft.com/office/drawing/2014/main" id="{9429E999-0869-DA76-398A-7C6ABEEB1E22}"/>
              </a:ext>
            </a:extLst>
          </p:cNvPr>
          <p:cNvSpPr>
            <a:spLocks noGrp="1"/>
          </p:cNvSpPr>
          <p:nvPr>
            <p:ph type="body" sz="quarter" idx="11" hasCustomPrompt="1"/>
          </p:nvPr>
        </p:nvSpPr>
        <p:spPr>
          <a:xfrm>
            <a:off x="5772150" y="1659687"/>
            <a:ext cx="4511386" cy="1759823"/>
          </a:xfrm>
          <a:prstGeom prst="wedgeRoundRectCallout">
            <a:avLst>
              <a:gd name="adj1" fmla="val -46857"/>
              <a:gd name="adj2" fmla="val 85977"/>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Adjust/duplicate this speech bubble as needed</a:t>
            </a:r>
          </a:p>
        </p:txBody>
      </p:sp>
    </p:spTree>
    <p:extLst>
      <p:ext uri="{BB962C8B-B14F-4D97-AF65-F5344CB8AC3E}">
        <p14:creationId xmlns:p14="http://schemas.microsoft.com/office/powerpoint/2010/main" val="201148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KS1_Learning review_1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8" name="Title 1">
            <a:extLst>
              <a:ext uri="{FF2B5EF4-FFF2-40B4-BE49-F238E27FC236}">
                <a16:creationId xmlns:a16="http://schemas.microsoft.com/office/drawing/2014/main" id="{A0AE037C-B423-541F-D4B3-B70F08BAD393}"/>
              </a:ext>
            </a:extLst>
          </p:cNvPr>
          <p:cNvSpPr>
            <a:spLocks noGrp="1"/>
          </p:cNvSpPr>
          <p:nvPr>
            <p:ph type="title" hasCustomPrompt="1"/>
          </p:nvPr>
        </p:nvSpPr>
        <p:spPr>
          <a:xfrm>
            <a:off x="473075" y="418461"/>
            <a:ext cx="10333470" cy="522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Add lesson title</a:t>
            </a:r>
            <a:endParaRPr lang="en-US"/>
          </a:p>
        </p:txBody>
      </p:sp>
      <p:sp>
        <p:nvSpPr>
          <p:cNvPr id="3" name="Content Placeholder 2">
            <a:extLst>
              <a:ext uri="{FF2B5EF4-FFF2-40B4-BE49-F238E27FC236}">
                <a16:creationId xmlns:a16="http://schemas.microsoft.com/office/drawing/2014/main" id="{6442EEDD-AC48-BE7A-A29E-4C9838B32342}"/>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review</a:t>
            </a:r>
            <a:endParaRPr lang="en-GB"/>
          </a:p>
        </p:txBody>
      </p:sp>
      <p:sp>
        <p:nvSpPr>
          <p:cNvPr id="4" name="Text Placeholder 3">
            <a:extLst>
              <a:ext uri="{FF2B5EF4-FFF2-40B4-BE49-F238E27FC236}">
                <a16:creationId xmlns:a16="http://schemas.microsoft.com/office/drawing/2014/main" id="{A45C004E-F12B-2BC9-7C86-3DE2AAFAF602}"/>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
        <p:nvSpPr>
          <p:cNvPr id="2" name="Text Placeholder 4">
            <a:extLst>
              <a:ext uri="{FF2B5EF4-FFF2-40B4-BE49-F238E27FC236}">
                <a16:creationId xmlns:a16="http://schemas.microsoft.com/office/drawing/2014/main" id="{E8B96032-8270-0E1C-53EF-AAD67CA2F236}"/>
              </a:ext>
            </a:extLst>
          </p:cNvPr>
          <p:cNvSpPr>
            <a:spLocks noGrp="1"/>
          </p:cNvSpPr>
          <p:nvPr>
            <p:ph type="body" sz="quarter" idx="11" hasCustomPrompt="1"/>
          </p:nvPr>
        </p:nvSpPr>
        <p:spPr>
          <a:xfrm>
            <a:off x="5772150" y="1659687"/>
            <a:ext cx="4511386" cy="1759823"/>
          </a:xfrm>
          <a:prstGeom prst="wedgeRoundRectCallout">
            <a:avLst>
              <a:gd name="adj1" fmla="val -46857"/>
              <a:gd name="adj2" fmla="val 85977"/>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Adjust/duplicate this speech bubble as needed</a:t>
            </a:r>
          </a:p>
        </p:txBody>
      </p:sp>
    </p:spTree>
    <p:extLst>
      <p:ext uri="{BB962C8B-B14F-4D97-AF65-F5344CB8AC3E}">
        <p14:creationId xmlns:p14="http://schemas.microsoft.com/office/powerpoint/2010/main" val="317982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05/10/2025</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3135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05/10/2025</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4578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05/10/2025</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363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05/10/2025</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8617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05/10/2025</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93566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05/10/2025</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387089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05/10/2025</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64375061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673" r:id="rId20"/>
    <p:sldLayoutId id="2147483674" r:id="rId21"/>
    <p:sldLayoutId id="2147483675" r:id="rId22"/>
    <p:sldLayoutId id="2147483676" r:id="rId23"/>
    <p:sldLayoutId id="2147483677" r:id="rId24"/>
    <p:sldLayoutId id="2147483678" r:id="rId25"/>
    <p:sldLayoutId id="214748367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2"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honicsplay.co.uk/resources/phase/2/dragons-d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guNdJ5MtX1A&amp;t=43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wordwall.net/resource/11384890/maths/3d-shape-quiz"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55.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customXml" Target="../ink/ink1.xml"/></Relationships>
</file>

<file path=ppt/slides/_rels/slide40.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hyperlink" Target="https://www.youtube.com/watch?v=biX7NNxw_w8" TargetMode="External"/><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81.jpeg"/></Relationships>
</file>

<file path=ppt/slides/_rels/slide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85.jpeg"/><Relationship Id="rId7"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3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1.xml"/><Relationship Id="rId1" Type="http://schemas.openxmlformats.org/officeDocument/2006/relationships/slideLayout" Target="../slideLayouts/slideLayout38.xml"/><Relationship Id="rId5" Type="http://schemas.openxmlformats.org/officeDocument/2006/relationships/image" Target="../media/image94.png"/><Relationship Id="rId4" Type="http://schemas.openxmlformats.org/officeDocument/2006/relationships/image" Target="../media/image93.jpeg"/></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customXml" Target="../ink/ink3.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solidFill>
                  <a:schemeClr val="accent5"/>
                </a:solidFill>
                <a:latin typeface="Sassoon Primary"/>
              </a:rPr>
              <a:t>T</a:t>
            </a:r>
            <a:r>
              <a:rPr lang="en-GB">
                <a:latin typeface="Sassoon Primary"/>
              </a:rPr>
              <a:t>uesday 7th </a:t>
            </a:r>
            <a:r>
              <a:rPr lang="en-GB">
                <a:solidFill>
                  <a:schemeClr val="accent5"/>
                </a:solidFill>
                <a:latin typeface="Sassoon Primary"/>
              </a:rPr>
              <a:t>O</a:t>
            </a:r>
            <a:r>
              <a:rPr lang="en-GB">
                <a:latin typeface="Sassoon Primary"/>
              </a:rPr>
              <a:t>ctober 2025</a:t>
            </a:r>
          </a:p>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6AB24A-C8B2-0751-137C-DC7757BB795B}"/>
              </a:ext>
            </a:extLst>
          </p:cNvPr>
          <p:cNvSpPr>
            <a:spLocks noGrp="1"/>
          </p:cNvSpPr>
          <p:nvPr>
            <p:ph type="title"/>
          </p:nvPr>
        </p:nvSpPr>
        <p:spPr>
          <a:xfrm>
            <a:off x="146448" y="49705"/>
            <a:ext cx="10515600" cy="1325563"/>
          </a:xfrm>
        </p:spPr>
        <p:txBody>
          <a:bodyPr/>
          <a:lstStyle/>
          <a:p>
            <a:r>
              <a:rPr lang="en-GB" sz="2000" b="1" u="sng">
                <a:latin typeface="Sassoon Primary"/>
                <a:cs typeface="Calibri Light"/>
              </a:rPr>
              <a:t>TBAT– read longer words</a:t>
            </a:r>
          </a:p>
        </p:txBody>
      </p:sp>
      <p:sp>
        <p:nvSpPr>
          <p:cNvPr id="8" name="Content Placeholder 2">
            <a:extLst>
              <a:ext uri="{FF2B5EF4-FFF2-40B4-BE49-F238E27FC236}">
                <a16:creationId xmlns:a16="http://schemas.microsoft.com/office/drawing/2014/main" id="{7ACED5AB-E9E0-8AFF-C197-0A821F88B6E3}"/>
              </a:ext>
            </a:extLst>
          </p:cNvPr>
          <p:cNvSpPr txBox="1">
            <a:spLocks/>
          </p:cNvSpPr>
          <p:nvPr/>
        </p:nvSpPr>
        <p:spPr>
          <a:xfrm>
            <a:off x="7600337" y="3855992"/>
            <a:ext cx="3326921"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9600">
              <a:solidFill>
                <a:srgbClr val="000000"/>
              </a:solidFill>
              <a:latin typeface="Comic Sans MS"/>
              <a:cs typeface="Calibri" panose="020F0502020204030204"/>
            </a:endParaRPr>
          </a:p>
        </p:txBody>
      </p:sp>
      <p:sp>
        <p:nvSpPr>
          <p:cNvPr id="4" name="TextBox 3">
            <a:extLst>
              <a:ext uri="{FF2B5EF4-FFF2-40B4-BE49-F238E27FC236}">
                <a16:creationId xmlns:a16="http://schemas.microsoft.com/office/drawing/2014/main" id="{C5FA7611-83A1-9E91-36DB-A3F2C8CCBCA3}"/>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
        <p:nvSpPr>
          <p:cNvPr id="3" name="Content Placeholder 2">
            <a:extLst>
              <a:ext uri="{FF2B5EF4-FFF2-40B4-BE49-F238E27FC236}">
                <a16:creationId xmlns:a16="http://schemas.microsoft.com/office/drawing/2014/main" id="{C2E9292A-9A10-FA93-C881-4560D0847056}"/>
              </a:ext>
            </a:extLst>
          </p:cNvPr>
          <p:cNvSpPr txBox="1">
            <a:spLocks/>
          </p:cNvSpPr>
          <p:nvPr/>
        </p:nvSpPr>
        <p:spPr>
          <a:xfrm>
            <a:off x="9450472" y="1213463"/>
            <a:ext cx="6055627" cy="1502339"/>
          </a:xfrm>
          <a:prstGeom prst="rect">
            <a:avLst/>
          </a:prstGeom>
        </p:spPr>
        <p:txBody>
          <a:bodyPr vert="horz" lIns="91440" tIns="45720" rIns="91440" bIns="45720" rtlCol="0" anchor="t">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0" b="1">
                <a:latin typeface="Sassoon Primary"/>
                <a:cs typeface="Calibri" panose="020F0502020204030204"/>
              </a:rPr>
              <a:t>of</a:t>
            </a:r>
          </a:p>
        </p:txBody>
      </p:sp>
      <p:pic>
        <p:nvPicPr>
          <p:cNvPr id="11" name="Picture 10">
            <a:extLst>
              <a:ext uri="{FF2B5EF4-FFF2-40B4-BE49-F238E27FC236}">
                <a16:creationId xmlns:a16="http://schemas.microsoft.com/office/drawing/2014/main" id="{DF5FB899-DA22-C8F3-0288-07BF1586CFC1}"/>
              </a:ext>
            </a:extLst>
          </p:cNvPr>
          <p:cNvPicPr>
            <a:picLocks noChangeAspect="1"/>
          </p:cNvPicPr>
          <p:nvPr/>
        </p:nvPicPr>
        <p:blipFill rotWithShape="1">
          <a:blip r:embed="rId3"/>
          <a:srcRect r="3328"/>
          <a:stretch/>
        </p:blipFill>
        <p:spPr>
          <a:xfrm>
            <a:off x="7205566" y="1525365"/>
            <a:ext cx="1686131" cy="1156669"/>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3" name="TextBox 12">
            <a:extLst>
              <a:ext uri="{FF2B5EF4-FFF2-40B4-BE49-F238E27FC236}">
                <a16:creationId xmlns:a16="http://schemas.microsoft.com/office/drawing/2014/main" id="{191D0374-9E97-BBE8-6397-72F9DF238F5D}"/>
              </a:ext>
            </a:extLst>
          </p:cNvPr>
          <p:cNvSpPr txBox="1"/>
          <p:nvPr/>
        </p:nvSpPr>
        <p:spPr>
          <a:xfrm>
            <a:off x="8361763" y="1421701"/>
            <a:ext cx="846667" cy="584775"/>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Sassoon Primary"/>
                <a:cs typeface="Calibri"/>
              </a:rPr>
              <a:t>tricky word</a:t>
            </a:r>
            <a:endParaRPr lang="en-GB" sz="1600">
              <a:latin typeface="Sassoon Primary"/>
            </a:endParaRPr>
          </a:p>
        </p:txBody>
      </p:sp>
      <p:sp>
        <p:nvSpPr>
          <p:cNvPr id="6" name="TextBox 5">
            <a:extLst>
              <a:ext uri="{FF2B5EF4-FFF2-40B4-BE49-F238E27FC236}">
                <a16:creationId xmlns:a16="http://schemas.microsoft.com/office/drawing/2014/main" id="{9BAD17C9-452A-ED04-6989-D9E8FEC93C1F}"/>
              </a:ext>
            </a:extLst>
          </p:cNvPr>
          <p:cNvSpPr txBox="1"/>
          <p:nvPr/>
        </p:nvSpPr>
        <p:spPr>
          <a:xfrm>
            <a:off x="5668746" y="6103568"/>
            <a:ext cx="77200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hlinkClick r:id="rId4"/>
              </a:rPr>
              <a:t>Dragons Den (phonicsplay.co.uk)</a:t>
            </a:r>
            <a:endParaRPr lang="en-US" sz="3600"/>
          </a:p>
        </p:txBody>
      </p:sp>
      <p:sp>
        <p:nvSpPr>
          <p:cNvPr id="9" name="TextBox 8">
            <a:extLst>
              <a:ext uri="{FF2B5EF4-FFF2-40B4-BE49-F238E27FC236}">
                <a16:creationId xmlns:a16="http://schemas.microsoft.com/office/drawing/2014/main" id="{83E834C7-6790-3DBF-3AB9-39BA65CAD7FA}"/>
              </a:ext>
            </a:extLst>
          </p:cNvPr>
          <p:cNvSpPr txBox="1"/>
          <p:nvPr/>
        </p:nvSpPr>
        <p:spPr>
          <a:xfrm>
            <a:off x="282478" y="4016079"/>
            <a:ext cx="1143140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600">
                <a:latin typeface="Sassoon Primary"/>
                <a:cs typeface="Calibri"/>
              </a:rPr>
              <a:t>cartoon    rabbit</a:t>
            </a:r>
            <a:endParaRPr lang="en-US" sz="9600"/>
          </a:p>
        </p:txBody>
      </p:sp>
    </p:spTree>
    <p:extLst>
      <p:ext uri="{BB962C8B-B14F-4D97-AF65-F5344CB8AC3E}">
        <p14:creationId xmlns:p14="http://schemas.microsoft.com/office/powerpoint/2010/main" val="299461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2E82-7404-9186-32BF-30C5E30E4BF2}"/>
              </a:ext>
            </a:extLst>
          </p:cNvPr>
          <p:cNvSpPr>
            <a:spLocks noGrp="1"/>
          </p:cNvSpPr>
          <p:nvPr>
            <p:ph type="title"/>
          </p:nvPr>
        </p:nvSpPr>
        <p:spPr/>
        <p:txBody>
          <a:bodyPr/>
          <a:lstStyle/>
          <a:p>
            <a:r>
              <a:rPr lang="en-GB"/>
              <a:t>3 in 3</a:t>
            </a:r>
          </a:p>
        </p:txBody>
      </p:sp>
      <p:pic>
        <p:nvPicPr>
          <p:cNvPr id="5" name="Content Placeholder 4">
            <a:extLst>
              <a:ext uri="{FF2B5EF4-FFF2-40B4-BE49-F238E27FC236}">
                <a16:creationId xmlns:a16="http://schemas.microsoft.com/office/drawing/2014/main" id="{AB42844C-4E5A-10CE-EFE7-7AE1042E2053}"/>
              </a:ext>
            </a:extLst>
          </p:cNvPr>
          <p:cNvPicPr>
            <a:picLocks noGrp="1" noChangeAspect="1"/>
          </p:cNvPicPr>
          <p:nvPr>
            <p:ph idx="1"/>
          </p:nvPr>
        </p:nvPicPr>
        <p:blipFill>
          <a:blip r:embed="rId2"/>
          <a:stretch>
            <a:fillRect/>
          </a:stretch>
        </p:blipFill>
        <p:spPr>
          <a:xfrm>
            <a:off x="449687" y="1406067"/>
            <a:ext cx="4868272" cy="5451933"/>
          </a:xfrm>
          <a:prstGeom prst="rect">
            <a:avLst/>
          </a:prstGeom>
        </p:spPr>
      </p:pic>
      <p:pic>
        <p:nvPicPr>
          <p:cNvPr id="7" name="Picture 6">
            <a:extLst>
              <a:ext uri="{FF2B5EF4-FFF2-40B4-BE49-F238E27FC236}">
                <a16:creationId xmlns:a16="http://schemas.microsoft.com/office/drawing/2014/main" id="{D59C7CE4-041F-86C0-C302-90DD43067D46}"/>
              </a:ext>
            </a:extLst>
          </p:cNvPr>
          <p:cNvPicPr>
            <a:picLocks noChangeAspect="1"/>
          </p:cNvPicPr>
          <p:nvPr/>
        </p:nvPicPr>
        <p:blipFill>
          <a:blip r:embed="rId3"/>
          <a:stretch>
            <a:fillRect/>
          </a:stretch>
        </p:blipFill>
        <p:spPr>
          <a:xfrm>
            <a:off x="5715000" y="2731630"/>
            <a:ext cx="6441888" cy="1369861"/>
          </a:xfrm>
          <a:prstGeom prst="rect">
            <a:avLst/>
          </a:prstGeom>
        </p:spPr>
      </p:pic>
      <p:sp>
        <p:nvSpPr>
          <p:cNvPr id="8" name="Title 1">
            <a:extLst>
              <a:ext uri="{FF2B5EF4-FFF2-40B4-BE49-F238E27FC236}">
                <a16:creationId xmlns:a16="http://schemas.microsoft.com/office/drawing/2014/main" id="{6EC853B8-0693-F7DF-97A0-C23453BAC8E0}"/>
              </a:ext>
            </a:extLst>
          </p:cNvPr>
          <p:cNvSpPr txBox="1">
            <a:spLocks/>
          </p:cNvSpPr>
          <p:nvPr/>
        </p:nvSpPr>
        <p:spPr>
          <a:xfrm>
            <a:off x="61238" y="-281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000000"/>
                </a:solidFill>
                <a:latin typeface="Century Gothic"/>
              </a:rPr>
              <a:t>TBAT: recognise, name and group 3-D shapes</a:t>
            </a:r>
            <a:endParaRPr lang="en-GB"/>
          </a:p>
        </p:txBody>
      </p:sp>
      <p:sp>
        <p:nvSpPr>
          <p:cNvPr id="9" name="TextBox 8">
            <a:extLst>
              <a:ext uri="{FF2B5EF4-FFF2-40B4-BE49-F238E27FC236}">
                <a16:creationId xmlns:a16="http://schemas.microsoft.com/office/drawing/2014/main" id="{D6079C58-72DA-477A-CE89-B37164E3EC08}"/>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164034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68" y="1109779"/>
            <a:ext cx="10606548" cy="608269"/>
          </a:xfrm>
        </p:spPr>
        <p:txBody>
          <a:bodyPr>
            <a:normAutofit fontScale="90000"/>
          </a:bodyPr>
          <a:lstStyle/>
          <a:p>
            <a:r>
              <a:rPr lang="en-US"/>
              <a:t>3-D shape song</a:t>
            </a:r>
          </a:p>
        </p:txBody>
      </p:sp>
      <p:sp>
        <p:nvSpPr>
          <p:cNvPr id="4" name="Text Placeholder 3"/>
          <p:cNvSpPr>
            <a:spLocks noGrp="1"/>
          </p:cNvSpPr>
          <p:nvPr>
            <p:ph type="body" sz="quarter" idx="10"/>
          </p:nvPr>
        </p:nvSpPr>
        <p:spPr>
          <a:xfrm>
            <a:off x="219228" y="1858740"/>
            <a:ext cx="10606088" cy="523220"/>
          </a:xfrm>
        </p:spPr>
        <p:txBody>
          <a:bodyPr/>
          <a:lstStyle/>
          <a:p>
            <a:pPr>
              <a:buClr>
                <a:schemeClr val="accent1"/>
              </a:buClr>
            </a:pPr>
            <a:r>
              <a:rPr lang="en-GB" sz="2800"/>
              <a:t>Learn the </a:t>
            </a:r>
            <a:r>
              <a:rPr lang="en-GB" sz="2800">
                <a:hlinkClick r:id="rId3"/>
              </a:rPr>
              <a:t>3-D shape song</a:t>
            </a:r>
            <a:r>
              <a:rPr lang="en-GB" sz="2800"/>
              <a:t>!</a:t>
            </a:r>
          </a:p>
        </p:txBody>
      </p:sp>
      <p:sp>
        <p:nvSpPr>
          <p:cNvPr id="7" name="Content Placeholder 2">
            <a:extLst>
              <a:ext uri="{FF2B5EF4-FFF2-40B4-BE49-F238E27FC236}">
                <a16:creationId xmlns:a16="http://schemas.microsoft.com/office/drawing/2014/main" id="{209B3F68-27D2-4BA3-95B8-0E05FBDDF62E}"/>
              </a:ext>
            </a:extLst>
          </p:cNvPr>
          <p:cNvSpPr txBox="1">
            <a:spLocks/>
          </p:cNvSpPr>
          <p:nvPr/>
        </p:nvSpPr>
        <p:spPr>
          <a:xfrm>
            <a:off x="1005899" y="2391977"/>
            <a:ext cx="1494270"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entury Gothic"/>
                <a:ea typeface="+mn-ea"/>
              </a:rPr>
              <a:t>cube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entury Gothic"/>
              <a:ea typeface="+mn-ea"/>
            </a:endParaRPr>
          </a:p>
        </p:txBody>
      </p:sp>
      <p:sp>
        <p:nvSpPr>
          <p:cNvPr id="5" name="Content Placeholder 2">
            <a:extLst>
              <a:ext uri="{FF2B5EF4-FFF2-40B4-BE49-F238E27FC236}">
                <a16:creationId xmlns:a16="http://schemas.microsoft.com/office/drawing/2014/main" id="{713596C7-B38D-43A3-851F-AEC44B613113}"/>
              </a:ext>
            </a:extLst>
          </p:cNvPr>
          <p:cNvSpPr txBox="1">
            <a:spLocks/>
          </p:cNvSpPr>
          <p:nvPr/>
        </p:nvSpPr>
        <p:spPr>
          <a:xfrm>
            <a:off x="3680594" y="4975018"/>
            <a:ext cx="1494270"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entury Gothic"/>
                <a:ea typeface="+mn-ea"/>
              </a:rPr>
              <a:t>cone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entury Gothic"/>
              <a:ea typeface="+mn-ea"/>
            </a:endParaRPr>
          </a:p>
        </p:txBody>
      </p:sp>
      <p:sp>
        <p:nvSpPr>
          <p:cNvPr id="6" name="Content Placeholder 2">
            <a:extLst>
              <a:ext uri="{FF2B5EF4-FFF2-40B4-BE49-F238E27FC236}">
                <a16:creationId xmlns:a16="http://schemas.microsoft.com/office/drawing/2014/main" id="{DE4EF941-5E3E-4271-A847-47C0B923DABC}"/>
              </a:ext>
            </a:extLst>
          </p:cNvPr>
          <p:cNvSpPr txBox="1">
            <a:spLocks/>
          </p:cNvSpPr>
          <p:nvPr/>
        </p:nvSpPr>
        <p:spPr>
          <a:xfrm>
            <a:off x="5922410" y="2481420"/>
            <a:ext cx="1494270"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entury Gothic"/>
                <a:ea typeface="+mn-ea"/>
              </a:rPr>
              <a:t>sphere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entury Gothic"/>
              <a:ea typeface="+mn-ea"/>
            </a:endParaRPr>
          </a:p>
        </p:txBody>
      </p:sp>
      <p:sp>
        <p:nvSpPr>
          <p:cNvPr id="11" name="Content Placeholder 2">
            <a:extLst>
              <a:ext uri="{FF2B5EF4-FFF2-40B4-BE49-F238E27FC236}">
                <a16:creationId xmlns:a16="http://schemas.microsoft.com/office/drawing/2014/main" id="{84944FE3-C92B-40ED-B5C7-1477203E9FDE}"/>
              </a:ext>
            </a:extLst>
          </p:cNvPr>
          <p:cNvSpPr txBox="1">
            <a:spLocks/>
          </p:cNvSpPr>
          <p:nvPr/>
        </p:nvSpPr>
        <p:spPr>
          <a:xfrm>
            <a:off x="8309167" y="4975018"/>
            <a:ext cx="1494270"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entury Gothic"/>
                <a:ea typeface="+mn-ea"/>
              </a:rPr>
              <a:t>cylinder</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entury Gothic"/>
              <a:ea typeface="+mn-ea"/>
            </a:endParaRPr>
          </a:p>
        </p:txBody>
      </p:sp>
      <p:sp>
        <p:nvSpPr>
          <p:cNvPr id="14" name="Cylinder 13">
            <a:extLst>
              <a:ext uri="{FF2B5EF4-FFF2-40B4-BE49-F238E27FC236}">
                <a16:creationId xmlns:a16="http://schemas.microsoft.com/office/drawing/2014/main" id="{07721EC1-1F89-46F0-8BFB-6E091B98BC82}"/>
              </a:ext>
            </a:extLst>
          </p:cNvPr>
          <p:cNvSpPr/>
          <p:nvPr/>
        </p:nvSpPr>
        <p:spPr>
          <a:xfrm rot="20386633">
            <a:off x="8527152" y="2901712"/>
            <a:ext cx="1274918" cy="1858394"/>
          </a:xfrm>
          <a:prstGeom prst="can">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Cube 14">
            <a:extLst>
              <a:ext uri="{FF2B5EF4-FFF2-40B4-BE49-F238E27FC236}">
                <a16:creationId xmlns:a16="http://schemas.microsoft.com/office/drawing/2014/main" id="{3D331DBF-DB84-4066-889F-29598BEB5ED7}"/>
              </a:ext>
            </a:extLst>
          </p:cNvPr>
          <p:cNvSpPr/>
          <p:nvPr/>
        </p:nvSpPr>
        <p:spPr>
          <a:xfrm rot="21376395">
            <a:off x="627129" y="3034223"/>
            <a:ext cx="1497440" cy="1518853"/>
          </a:xfrm>
          <a:prstGeom prst="cube">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140DD44-C1DD-4150-85E2-C895567F0A99}"/>
              </a:ext>
            </a:extLst>
          </p:cNvPr>
          <p:cNvSpPr>
            <a:spLocks noChangeAspect="1"/>
          </p:cNvSpPr>
          <p:nvPr/>
        </p:nvSpPr>
        <p:spPr>
          <a:xfrm>
            <a:off x="5877545" y="3012018"/>
            <a:ext cx="1584000" cy="1584000"/>
          </a:xfrm>
          <a:prstGeom prst="ellipse">
            <a:avLst/>
          </a:prstGeom>
          <a:solidFill>
            <a:srgbClr val="89C978"/>
          </a:solidFill>
          <a:ln w="19050">
            <a:solidFill>
              <a:schemeClr val="tx1"/>
            </a:solidFill>
          </a:ln>
          <a:scene3d>
            <a:camera prst="orthographicFront"/>
            <a:lightRig rig="threePt" dir="t"/>
          </a:scene3d>
          <a:sp3d>
            <a:bevelT w="914400" h="914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85248337-E7EC-0E21-54EC-63A3CFAF336D}"/>
              </a:ext>
            </a:extLst>
          </p:cNvPr>
          <p:cNvGrpSpPr/>
          <p:nvPr/>
        </p:nvGrpSpPr>
        <p:grpSpPr>
          <a:xfrm rot="11477079">
            <a:off x="3520963" y="2752426"/>
            <a:ext cx="1530000" cy="1827953"/>
            <a:chOff x="4447025" y="3083081"/>
            <a:chExt cx="1596269" cy="2043130"/>
          </a:xfrm>
          <a:solidFill>
            <a:srgbClr val="DC231E"/>
          </a:solidFill>
        </p:grpSpPr>
        <p:sp>
          <p:nvSpPr>
            <p:cNvPr id="17" name="Isosceles Triangle 16">
              <a:extLst>
                <a:ext uri="{FF2B5EF4-FFF2-40B4-BE49-F238E27FC236}">
                  <a16:creationId xmlns:a16="http://schemas.microsoft.com/office/drawing/2014/main" id="{2136B1F5-8CFB-E591-E98D-B4D31102B6FC}"/>
                </a:ext>
              </a:extLst>
            </p:cNvPr>
            <p:cNvSpPr/>
            <p:nvPr/>
          </p:nvSpPr>
          <p:spPr>
            <a:xfrm flipV="1">
              <a:off x="4456024" y="3472163"/>
              <a:ext cx="1581346" cy="1654048"/>
            </a:xfrm>
            <a:prstGeom prst="triangl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BA867B5-935B-295C-024B-8920D36F87FC}"/>
                </a:ext>
              </a:extLst>
            </p:cNvPr>
            <p:cNvSpPr/>
            <p:nvPr/>
          </p:nvSpPr>
          <p:spPr>
            <a:xfrm>
              <a:off x="4447025" y="3083081"/>
              <a:ext cx="1596269" cy="682501"/>
            </a:xfrm>
            <a:prstGeom prst="ellipse">
              <a:avLst/>
            </a:prstGeom>
            <a:solidFill>
              <a:srgbClr val="E4403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8" name="Title 1">
            <a:extLst>
              <a:ext uri="{FF2B5EF4-FFF2-40B4-BE49-F238E27FC236}">
                <a16:creationId xmlns:a16="http://schemas.microsoft.com/office/drawing/2014/main" id="{BA4EE341-4F8F-A941-BE13-156C29733428}"/>
              </a:ext>
            </a:extLst>
          </p:cNvPr>
          <p:cNvSpPr txBox="1">
            <a:spLocks/>
          </p:cNvSpPr>
          <p:nvPr/>
        </p:nvSpPr>
        <p:spPr>
          <a:xfrm>
            <a:off x="219974" y="569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E50E46"/>
                </a:solidFill>
                <a:latin typeface="Century Gothic" panose="020B0502020202020204" pitchFamily="34" charset="0"/>
                <a:ea typeface="+mj-ea"/>
                <a:cs typeface="+mj-cs"/>
              </a:defRPr>
            </a:lvl1pPr>
          </a:lstStyle>
          <a:p>
            <a:r>
              <a:rPr lang="en-US">
                <a:ea typeface="Calibri Light"/>
                <a:cs typeface="Calibri Light"/>
              </a:rPr>
              <a:t>TBAT: </a:t>
            </a:r>
            <a:r>
              <a:rPr lang="en-US" err="1">
                <a:ea typeface="Calibri Light"/>
                <a:cs typeface="Calibri Light"/>
              </a:rPr>
              <a:t>recognise</a:t>
            </a:r>
            <a:r>
              <a:rPr lang="en-US">
                <a:ea typeface="Calibri Light"/>
                <a:cs typeface="Calibri Light"/>
              </a:rPr>
              <a:t>, name and group 3D shapes</a:t>
            </a:r>
            <a:endParaRPr lang="en-US"/>
          </a:p>
        </p:txBody>
      </p:sp>
      <p:sp>
        <p:nvSpPr>
          <p:cNvPr id="3" name="TextBox 2">
            <a:extLst>
              <a:ext uri="{FF2B5EF4-FFF2-40B4-BE49-F238E27FC236}">
                <a16:creationId xmlns:a16="http://schemas.microsoft.com/office/drawing/2014/main" id="{B6994112-AD79-DFD1-17DB-4B143A0723C6}"/>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247914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1772-2403-33B1-D169-1F67EC8A2BA2}"/>
              </a:ext>
            </a:extLst>
          </p:cNvPr>
          <p:cNvSpPr>
            <a:spLocks noGrp="1"/>
          </p:cNvSpPr>
          <p:nvPr>
            <p:ph type="title"/>
          </p:nvPr>
        </p:nvSpPr>
        <p:spPr>
          <a:xfrm>
            <a:off x="61238" y="-281559"/>
            <a:ext cx="10515600" cy="1325563"/>
          </a:xfrm>
        </p:spPr>
        <p:txBody>
          <a:bodyPr/>
          <a:lstStyle/>
          <a:p>
            <a:r>
              <a:rPr lang="en-US" sz="2200">
                <a:solidFill>
                  <a:srgbClr val="000000"/>
                </a:solidFill>
                <a:latin typeface="Century Gothic"/>
                <a:ea typeface="+mj-ea"/>
              </a:rPr>
              <a:t>TBAT: </a:t>
            </a:r>
            <a:r>
              <a:rPr lang="en-US" sz="2200" err="1">
                <a:solidFill>
                  <a:srgbClr val="000000"/>
                </a:solidFill>
                <a:latin typeface="Century Gothic"/>
                <a:ea typeface="+mj-ea"/>
              </a:rPr>
              <a:t>recognise</a:t>
            </a:r>
            <a:r>
              <a:rPr lang="en-US" sz="2200">
                <a:solidFill>
                  <a:srgbClr val="000000"/>
                </a:solidFill>
                <a:latin typeface="Century Gothic"/>
                <a:ea typeface="+mj-ea"/>
              </a:rPr>
              <a:t>, name and group 3-D shapes</a:t>
            </a:r>
            <a:endParaRPr lang="en-GB"/>
          </a:p>
        </p:txBody>
      </p:sp>
      <p:sp>
        <p:nvSpPr>
          <p:cNvPr id="3" name="Content Placeholder 2"/>
          <p:cNvSpPr>
            <a:spLocks noGrp="1"/>
          </p:cNvSpPr>
          <p:nvPr>
            <p:ph idx="4294967295"/>
          </p:nvPr>
        </p:nvSpPr>
        <p:spPr>
          <a:xfrm>
            <a:off x="0" y="1169988"/>
            <a:ext cx="2087563" cy="722312"/>
          </a:xfrm>
          <a:prstGeom prst="rect">
            <a:avLst/>
          </a:prstGeom>
        </p:spPr>
        <p:txBody>
          <a:bodyPr/>
          <a:lstStyle/>
          <a:p>
            <a:r>
              <a:rPr lang="en-US" sz="3600" b="1"/>
              <a:t>face</a:t>
            </a:r>
          </a:p>
          <a:p>
            <a:endParaRPr lang="en-US"/>
          </a:p>
        </p:txBody>
      </p:sp>
      <p:sp>
        <p:nvSpPr>
          <p:cNvPr id="8" name="Content Placeholder 2">
            <a:extLst>
              <a:ext uri="{FF2B5EF4-FFF2-40B4-BE49-F238E27FC236}">
                <a16:creationId xmlns:a16="http://schemas.microsoft.com/office/drawing/2014/main" id="{1B50E2B8-99EA-4A82-BA55-AF8A010374EC}"/>
              </a:ext>
            </a:extLst>
          </p:cNvPr>
          <p:cNvSpPr txBox="1">
            <a:spLocks/>
          </p:cNvSpPr>
          <p:nvPr/>
        </p:nvSpPr>
        <p:spPr>
          <a:xfrm>
            <a:off x="3050949" y="1103890"/>
            <a:ext cx="2050577" cy="5971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Gothic"/>
                <a:ea typeface="+mn-ea"/>
              </a:rPr>
              <a:t>surface</a:t>
            </a:r>
          </a:p>
        </p:txBody>
      </p:sp>
      <p:sp>
        <p:nvSpPr>
          <p:cNvPr id="10" name="Content Placeholder 2">
            <a:extLst>
              <a:ext uri="{FF2B5EF4-FFF2-40B4-BE49-F238E27FC236}">
                <a16:creationId xmlns:a16="http://schemas.microsoft.com/office/drawing/2014/main" id="{B3D29CC3-1591-47FC-8431-6A708DBFE63E}"/>
              </a:ext>
            </a:extLst>
          </p:cNvPr>
          <p:cNvSpPr txBox="1">
            <a:spLocks/>
          </p:cNvSpPr>
          <p:nvPr/>
        </p:nvSpPr>
        <p:spPr>
          <a:xfrm>
            <a:off x="1448114" y="5683497"/>
            <a:ext cx="2050576" cy="57000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Gothic"/>
                <a:ea typeface="+mn-ea"/>
              </a:rPr>
              <a:t>vertices</a:t>
            </a:r>
          </a:p>
        </p:txBody>
      </p:sp>
      <p:sp>
        <p:nvSpPr>
          <p:cNvPr id="14" name="Content Placeholder 2">
            <a:extLst>
              <a:ext uri="{FF2B5EF4-FFF2-40B4-BE49-F238E27FC236}">
                <a16:creationId xmlns:a16="http://schemas.microsoft.com/office/drawing/2014/main" id="{BF99F790-B3D9-43C9-A6D5-E326C76697A1}"/>
              </a:ext>
            </a:extLst>
          </p:cNvPr>
          <p:cNvSpPr txBox="1">
            <a:spLocks/>
          </p:cNvSpPr>
          <p:nvPr/>
        </p:nvSpPr>
        <p:spPr>
          <a:xfrm>
            <a:off x="653729" y="4128733"/>
            <a:ext cx="1637540" cy="62538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Gothic"/>
                <a:ea typeface="+mn-ea"/>
              </a:rPr>
              <a:t>vertex</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entury Gothic"/>
              <a:ea typeface="+mn-ea"/>
            </a:endParaRPr>
          </a:p>
        </p:txBody>
      </p:sp>
      <p:sp>
        <p:nvSpPr>
          <p:cNvPr id="16" name="Content Placeholder 2">
            <a:extLst>
              <a:ext uri="{FF2B5EF4-FFF2-40B4-BE49-F238E27FC236}">
                <a16:creationId xmlns:a16="http://schemas.microsoft.com/office/drawing/2014/main" id="{694CC960-C036-4436-9059-2A77BA6019A7}"/>
              </a:ext>
            </a:extLst>
          </p:cNvPr>
          <p:cNvSpPr txBox="1">
            <a:spLocks/>
          </p:cNvSpPr>
          <p:nvPr/>
        </p:nvSpPr>
        <p:spPr>
          <a:xfrm>
            <a:off x="5081109" y="2266632"/>
            <a:ext cx="1945710" cy="56750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Gothic"/>
                <a:ea typeface="+mn-ea"/>
              </a:rPr>
              <a:t>straight</a:t>
            </a:r>
          </a:p>
        </p:txBody>
      </p:sp>
      <p:sp>
        <p:nvSpPr>
          <p:cNvPr id="18" name="Content Placeholder 2">
            <a:extLst>
              <a:ext uri="{FF2B5EF4-FFF2-40B4-BE49-F238E27FC236}">
                <a16:creationId xmlns:a16="http://schemas.microsoft.com/office/drawing/2014/main" id="{65207103-54EB-4882-9F09-565E4602D216}"/>
              </a:ext>
            </a:extLst>
          </p:cNvPr>
          <p:cNvSpPr txBox="1">
            <a:spLocks/>
          </p:cNvSpPr>
          <p:nvPr/>
        </p:nvSpPr>
        <p:spPr>
          <a:xfrm>
            <a:off x="8517845" y="1241116"/>
            <a:ext cx="1587208" cy="5371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Gothic"/>
                <a:ea typeface="+mn-ea"/>
              </a:rPr>
              <a:t>sphere</a:t>
            </a:r>
          </a:p>
        </p:txBody>
      </p:sp>
      <p:sp>
        <p:nvSpPr>
          <p:cNvPr id="24" name="Content Placeholder 2">
            <a:extLst>
              <a:ext uri="{FF2B5EF4-FFF2-40B4-BE49-F238E27FC236}">
                <a16:creationId xmlns:a16="http://schemas.microsoft.com/office/drawing/2014/main" id="{7F9D22FF-EE22-429C-A849-4BEF82E08FE0}"/>
              </a:ext>
            </a:extLst>
          </p:cNvPr>
          <p:cNvSpPr txBox="1">
            <a:spLocks/>
          </p:cNvSpPr>
          <p:nvPr/>
        </p:nvSpPr>
        <p:spPr>
          <a:xfrm>
            <a:off x="1968652" y="2312952"/>
            <a:ext cx="1556292" cy="57705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Gothic"/>
                <a:ea typeface="+mn-ea"/>
              </a:rPr>
              <a:t>edge</a:t>
            </a:r>
          </a:p>
        </p:txBody>
      </p:sp>
      <p:sp>
        <p:nvSpPr>
          <p:cNvPr id="28" name="Content Placeholder 2">
            <a:extLst>
              <a:ext uri="{FF2B5EF4-FFF2-40B4-BE49-F238E27FC236}">
                <a16:creationId xmlns:a16="http://schemas.microsoft.com/office/drawing/2014/main" id="{4105A9F2-10D6-4AEC-A824-61C8962C076A}"/>
              </a:ext>
            </a:extLst>
          </p:cNvPr>
          <p:cNvSpPr txBox="1">
            <a:spLocks/>
          </p:cNvSpPr>
          <p:nvPr/>
        </p:nvSpPr>
        <p:spPr>
          <a:xfrm>
            <a:off x="3898556" y="3599674"/>
            <a:ext cx="1831885" cy="49704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Gothic"/>
                <a:ea typeface="+mn-ea"/>
              </a:rPr>
              <a:t>curved</a:t>
            </a:r>
          </a:p>
        </p:txBody>
      </p:sp>
      <p:pic>
        <p:nvPicPr>
          <p:cNvPr id="35" name="Picture 34">
            <a:extLst>
              <a:ext uri="{FF2B5EF4-FFF2-40B4-BE49-F238E27FC236}">
                <a16:creationId xmlns:a16="http://schemas.microsoft.com/office/drawing/2014/main" id="{2C2BD28B-3BE1-4F30-8896-7091A4E50DDF}"/>
              </a:ext>
            </a:extLst>
          </p:cNvPr>
          <p:cNvPicPr>
            <a:picLocks noChangeAspect="1"/>
          </p:cNvPicPr>
          <p:nvPr/>
        </p:nvPicPr>
        <p:blipFill>
          <a:blip r:embed="rId3"/>
          <a:stretch>
            <a:fillRect/>
          </a:stretch>
        </p:blipFill>
        <p:spPr>
          <a:xfrm>
            <a:off x="2819200" y="4270464"/>
            <a:ext cx="1381125" cy="1400175"/>
          </a:xfrm>
          <a:prstGeom prst="rect">
            <a:avLst/>
          </a:prstGeom>
        </p:spPr>
      </p:pic>
      <p:pic>
        <p:nvPicPr>
          <p:cNvPr id="36" name="Picture 35">
            <a:extLst>
              <a:ext uri="{FF2B5EF4-FFF2-40B4-BE49-F238E27FC236}">
                <a16:creationId xmlns:a16="http://schemas.microsoft.com/office/drawing/2014/main" id="{68BC84E4-697E-42C9-8FB6-2199E7AACE7B}"/>
              </a:ext>
            </a:extLst>
          </p:cNvPr>
          <p:cNvPicPr>
            <a:picLocks noChangeAspect="1"/>
          </p:cNvPicPr>
          <p:nvPr/>
        </p:nvPicPr>
        <p:blipFill>
          <a:blip r:embed="rId3"/>
          <a:stretch>
            <a:fillRect/>
          </a:stretch>
        </p:blipFill>
        <p:spPr>
          <a:xfrm>
            <a:off x="7160136" y="1435306"/>
            <a:ext cx="1381125" cy="1400175"/>
          </a:xfrm>
          <a:prstGeom prst="rect">
            <a:avLst/>
          </a:prstGeom>
        </p:spPr>
      </p:pic>
      <p:pic>
        <p:nvPicPr>
          <p:cNvPr id="37" name="Picture 36">
            <a:extLst>
              <a:ext uri="{FF2B5EF4-FFF2-40B4-BE49-F238E27FC236}">
                <a16:creationId xmlns:a16="http://schemas.microsoft.com/office/drawing/2014/main" id="{662E571C-C8FA-4D58-ACEB-99C1D4892947}"/>
              </a:ext>
            </a:extLst>
          </p:cNvPr>
          <p:cNvPicPr>
            <a:picLocks noChangeAspect="1"/>
          </p:cNvPicPr>
          <p:nvPr/>
        </p:nvPicPr>
        <p:blipFill>
          <a:blip r:embed="rId3"/>
          <a:stretch>
            <a:fillRect/>
          </a:stretch>
        </p:blipFill>
        <p:spPr>
          <a:xfrm>
            <a:off x="429404" y="2046760"/>
            <a:ext cx="1381125" cy="1400175"/>
          </a:xfrm>
          <a:prstGeom prst="rect">
            <a:avLst/>
          </a:prstGeom>
        </p:spPr>
      </p:pic>
      <p:pic>
        <p:nvPicPr>
          <p:cNvPr id="38" name="Picture 37">
            <a:extLst>
              <a:ext uri="{FF2B5EF4-FFF2-40B4-BE49-F238E27FC236}">
                <a16:creationId xmlns:a16="http://schemas.microsoft.com/office/drawing/2014/main" id="{A5D9DF38-BE02-4C01-8EA9-7E02F79B23DF}"/>
              </a:ext>
            </a:extLst>
          </p:cNvPr>
          <p:cNvPicPr>
            <a:picLocks noChangeAspect="1"/>
          </p:cNvPicPr>
          <p:nvPr/>
        </p:nvPicPr>
        <p:blipFill>
          <a:blip r:embed="rId3"/>
          <a:stretch>
            <a:fillRect/>
          </a:stretch>
        </p:blipFill>
        <p:spPr>
          <a:xfrm>
            <a:off x="3558448" y="1967032"/>
            <a:ext cx="1381125" cy="1400175"/>
          </a:xfrm>
          <a:prstGeom prst="rect">
            <a:avLst/>
          </a:prstGeom>
        </p:spPr>
      </p:pic>
      <p:pic>
        <p:nvPicPr>
          <p:cNvPr id="39" name="Picture 38">
            <a:extLst>
              <a:ext uri="{FF2B5EF4-FFF2-40B4-BE49-F238E27FC236}">
                <a16:creationId xmlns:a16="http://schemas.microsoft.com/office/drawing/2014/main" id="{C0E9FF2C-E4A2-47B7-86D8-6A3DAF51292D}"/>
              </a:ext>
            </a:extLst>
          </p:cNvPr>
          <p:cNvPicPr>
            <a:picLocks noChangeAspect="1"/>
          </p:cNvPicPr>
          <p:nvPr/>
        </p:nvPicPr>
        <p:blipFill>
          <a:blip r:embed="rId3"/>
          <a:stretch>
            <a:fillRect/>
          </a:stretch>
        </p:blipFill>
        <p:spPr>
          <a:xfrm>
            <a:off x="7160135" y="4607622"/>
            <a:ext cx="1381125" cy="1400175"/>
          </a:xfrm>
          <a:prstGeom prst="rect">
            <a:avLst/>
          </a:prstGeom>
        </p:spPr>
      </p:pic>
      <p:pic>
        <p:nvPicPr>
          <p:cNvPr id="40" name="Picture 39">
            <a:extLst>
              <a:ext uri="{FF2B5EF4-FFF2-40B4-BE49-F238E27FC236}">
                <a16:creationId xmlns:a16="http://schemas.microsoft.com/office/drawing/2014/main" id="{61EF8483-0BFB-4418-8150-746EB9458F42}"/>
              </a:ext>
            </a:extLst>
          </p:cNvPr>
          <p:cNvPicPr>
            <a:picLocks noChangeAspect="1"/>
          </p:cNvPicPr>
          <p:nvPr/>
        </p:nvPicPr>
        <p:blipFill>
          <a:blip r:embed="rId3"/>
          <a:stretch>
            <a:fillRect/>
          </a:stretch>
        </p:blipFill>
        <p:spPr>
          <a:xfrm>
            <a:off x="9221175" y="3018336"/>
            <a:ext cx="1381125" cy="1400175"/>
          </a:xfrm>
          <a:prstGeom prst="rect">
            <a:avLst/>
          </a:prstGeom>
        </p:spPr>
      </p:pic>
      <p:sp>
        <p:nvSpPr>
          <p:cNvPr id="19" name="Content Placeholder 2">
            <a:extLst>
              <a:ext uri="{FF2B5EF4-FFF2-40B4-BE49-F238E27FC236}">
                <a16:creationId xmlns:a16="http://schemas.microsoft.com/office/drawing/2014/main" id="{D03CD2A3-A178-DB59-BD63-207ADDAD671E}"/>
              </a:ext>
            </a:extLst>
          </p:cNvPr>
          <p:cNvSpPr txBox="1">
            <a:spLocks/>
          </p:cNvSpPr>
          <p:nvPr/>
        </p:nvSpPr>
        <p:spPr>
          <a:xfrm>
            <a:off x="4599336" y="5216935"/>
            <a:ext cx="963545" cy="53717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Gothic"/>
                <a:ea typeface="+mn-ea"/>
              </a:rPr>
              <a:t>flat</a:t>
            </a:r>
          </a:p>
        </p:txBody>
      </p:sp>
      <p:sp>
        <p:nvSpPr>
          <p:cNvPr id="20" name="Content Placeholder 2">
            <a:extLst>
              <a:ext uri="{FF2B5EF4-FFF2-40B4-BE49-F238E27FC236}">
                <a16:creationId xmlns:a16="http://schemas.microsoft.com/office/drawing/2014/main" id="{9169304F-634E-E141-12DF-B268BFEE8FC4}"/>
              </a:ext>
            </a:extLst>
          </p:cNvPr>
          <p:cNvSpPr txBox="1">
            <a:spLocks/>
          </p:cNvSpPr>
          <p:nvPr/>
        </p:nvSpPr>
        <p:spPr>
          <a:xfrm>
            <a:off x="7850698" y="2924369"/>
            <a:ext cx="1587208" cy="5371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Gothic"/>
                <a:ea typeface="+mn-ea"/>
              </a:rPr>
              <a:t>cone</a:t>
            </a:r>
          </a:p>
        </p:txBody>
      </p:sp>
      <p:sp>
        <p:nvSpPr>
          <p:cNvPr id="21" name="Content Placeholder 2">
            <a:extLst>
              <a:ext uri="{FF2B5EF4-FFF2-40B4-BE49-F238E27FC236}">
                <a16:creationId xmlns:a16="http://schemas.microsoft.com/office/drawing/2014/main" id="{72B75E67-5149-8B41-B5C7-E00DC8DA5916}"/>
              </a:ext>
            </a:extLst>
          </p:cNvPr>
          <p:cNvSpPr txBox="1">
            <a:spLocks/>
          </p:cNvSpPr>
          <p:nvPr/>
        </p:nvSpPr>
        <p:spPr>
          <a:xfrm>
            <a:off x="6494507" y="4073642"/>
            <a:ext cx="1979596" cy="5371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Gothic"/>
                <a:ea typeface="+mn-ea"/>
              </a:rPr>
              <a:t>cylinder</a:t>
            </a:r>
          </a:p>
        </p:txBody>
      </p:sp>
      <p:sp>
        <p:nvSpPr>
          <p:cNvPr id="22" name="Content Placeholder 2">
            <a:extLst>
              <a:ext uri="{FF2B5EF4-FFF2-40B4-BE49-F238E27FC236}">
                <a16:creationId xmlns:a16="http://schemas.microsoft.com/office/drawing/2014/main" id="{F16EDCD3-74E6-99E1-4D55-54D25E38771E}"/>
              </a:ext>
            </a:extLst>
          </p:cNvPr>
          <p:cNvSpPr txBox="1">
            <a:spLocks/>
          </p:cNvSpPr>
          <p:nvPr/>
        </p:nvSpPr>
        <p:spPr>
          <a:xfrm>
            <a:off x="8989630" y="4775987"/>
            <a:ext cx="1587208" cy="5371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Gothic"/>
                <a:ea typeface="+mn-ea"/>
              </a:rPr>
              <a:t>cube</a:t>
            </a:r>
          </a:p>
        </p:txBody>
      </p:sp>
      <p:sp>
        <p:nvSpPr>
          <p:cNvPr id="23" name="Content Placeholder 2">
            <a:extLst>
              <a:ext uri="{FF2B5EF4-FFF2-40B4-BE49-F238E27FC236}">
                <a16:creationId xmlns:a16="http://schemas.microsoft.com/office/drawing/2014/main" id="{1C61FCCB-2DBC-953A-9078-D850EE44C18B}"/>
              </a:ext>
            </a:extLst>
          </p:cNvPr>
          <p:cNvSpPr txBox="1">
            <a:spLocks/>
          </p:cNvSpPr>
          <p:nvPr/>
        </p:nvSpPr>
        <p:spPr>
          <a:xfrm>
            <a:off x="6159781" y="5984917"/>
            <a:ext cx="2050576" cy="5371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Gothic"/>
                <a:ea typeface="+mn-ea"/>
              </a:rPr>
              <a:t>pyramid</a:t>
            </a:r>
          </a:p>
        </p:txBody>
      </p:sp>
      <p:sp>
        <p:nvSpPr>
          <p:cNvPr id="4" name="TextBox 3">
            <a:extLst>
              <a:ext uri="{FF2B5EF4-FFF2-40B4-BE49-F238E27FC236}">
                <a16:creationId xmlns:a16="http://schemas.microsoft.com/office/drawing/2014/main" id="{F5B5802D-8073-89AB-63F8-B163B9082E41}"/>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198699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AC6A-76CD-EF22-E522-8896B3DF93EF}"/>
              </a:ext>
            </a:extLst>
          </p:cNvPr>
          <p:cNvSpPr>
            <a:spLocks noGrp="1"/>
          </p:cNvSpPr>
          <p:nvPr>
            <p:ph type="title"/>
          </p:nvPr>
        </p:nvSpPr>
        <p:spPr>
          <a:xfrm>
            <a:off x="838200" y="1112845"/>
            <a:ext cx="10515600" cy="1325563"/>
          </a:xfrm>
        </p:spPr>
        <p:txBody>
          <a:bodyPr>
            <a:normAutofit fontScale="90000"/>
          </a:bodyPr>
          <a:lstStyle/>
          <a:p>
            <a:r>
              <a:rPr lang="en-GB">
                <a:solidFill>
                  <a:srgbClr val="0070C0"/>
                </a:solidFill>
              </a:rPr>
              <a:t>Blue</a:t>
            </a:r>
            <a:r>
              <a:rPr lang="en-GB"/>
              <a:t> / </a:t>
            </a:r>
            <a:r>
              <a:rPr lang="en-GB">
                <a:solidFill>
                  <a:srgbClr val="00B050"/>
                </a:solidFill>
              </a:rPr>
              <a:t>green</a:t>
            </a:r>
            <a:r>
              <a:rPr lang="en-GB"/>
              <a:t> </a:t>
            </a:r>
            <a:br>
              <a:rPr lang="en-GB"/>
            </a:br>
            <a:br>
              <a:rPr lang="en-GB"/>
            </a:br>
            <a:r>
              <a:rPr lang="en-GB">
                <a:solidFill>
                  <a:srgbClr val="0070C0"/>
                </a:solidFill>
              </a:rPr>
              <a:t>What is the same? </a:t>
            </a:r>
            <a:r>
              <a:rPr lang="en-GB">
                <a:solidFill>
                  <a:srgbClr val="00B050"/>
                </a:solidFill>
              </a:rPr>
              <a:t>What is different?</a:t>
            </a:r>
          </a:p>
        </p:txBody>
      </p:sp>
      <p:sp>
        <p:nvSpPr>
          <p:cNvPr id="3" name="Title 1">
            <a:extLst>
              <a:ext uri="{FF2B5EF4-FFF2-40B4-BE49-F238E27FC236}">
                <a16:creationId xmlns:a16="http://schemas.microsoft.com/office/drawing/2014/main" id="{05BF907C-08D6-0990-B6AF-37004E13DFA9}"/>
              </a:ext>
            </a:extLst>
          </p:cNvPr>
          <p:cNvSpPr txBox="1">
            <a:spLocks/>
          </p:cNvSpPr>
          <p:nvPr/>
        </p:nvSpPr>
        <p:spPr>
          <a:xfrm>
            <a:off x="61238" y="-281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000000"/>
                </a:solidFill>
                <a:latin typeface="Century Gothic"/>
              </a:rPr>
              <a:t>TBAT: recognise, name and group 3-D shapes</a:t>
            </a:r>
            <a:endParaRPr lang="en-GB"/>
          </a:p>
        </p:txBody>
      </p:sp>
      <p:sp>
        <p:nvSpPr>
          <p:cNvPr id="4" name="TextBox 3">
            <a:extLst>
              <a:ext uri="{FF2B5EF4-FFF2-40B4-BE49-F238E27FC236}">
                <a16:creationId xmlns:a16="http://schemas.microsoft.com/office/drawing/2014/main" id="{094E69FE-4A5B-12C6-0306-C301870F2F21}"/>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pic>
        <p:nvPicPr>
          <p:cNvPr id="6" name="Picture 5">
            <a:extLst>
              <a:ext uri="{FF2B5EF4-FFF2-40B4-BE49-F238E27FC236}">
                <a16:creationId xmlns:a16="http://schemas.microsoft.com/office/drawing/2014/main" id="{17B185F9-F230-38C5-E3A4-A9B8BFFFA6DA}"/>
              </a:ext>
            </a:extLst>
          </p:cNvPr>
          <p:cNvPicPr>
            <a:picLocks noChangeAspect="1"/>
          </p:cNvPicPr>
          <p:nvPr/>
        </p:nvPicPr>
        <p:blipFill>
          <a:blip r:embed="rId2"/>
          <a:stretch>
            <a:fillRect/>
          </a:stretch>
        </p:blipFill>
        <p:spPr>
          <a:xfrm>
            <a:off x="1999391" y="2707275"/>
            <a:ext cx="2597559" cy="2576091"/>
          </a:xfrm>
          <a:prstGeom prst="rect">
            <a:avLst/>
          </a:prstGeom>
        </p:spPr>
      </p:pic>
      <p:sp>
        <p:nvSpPr>
          <p:cNvPr id="7" name="Cube 6">
            <a:extLst>
              <a:ext uri="{FF2B5EF4-FFF2-40B4-BE49-F238E27FC236}">
                <a16:creationId xmlns:a16="http://schemas.microsoft.com/office/drawing/2014/main" id="{D929B811-71E7-D96E-7245-8FDA260628DA}"/>
              </a:ext>
            </a:extLst>
          </p:cNvPr>
          <p:cNvSpPr/>
          <p:nvPr/>
        </p:nvSpPr>
        <p:spPr>
          <a:xfrm>
            <a:off x="6510342" y="2662735"/>
            <a:ext cx="3186268" cy="3082420"/>
          </a:xfrm>
          <a:prstGeom prst="cub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24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Handling 3-D shapes</a:t>
            </a:r>
          </a:p>
        </p:txBody>
      </p:sp>
      <p:sp>
        <p:nvSpPr>
          <p:cNvPr id="6" name="Content Placeholder 2">
            <a:extLst>
              <a:ext uri="{FF2B5EF4-FFF2-40B4-BE49-F238E27FC236}">
                <a16:creationId xmlns:a16="http://schemas.microsoft.com/office/drawing/2014/main" id="{417A04FA-631A-479E-B588-D938B4BBA9B8}"/>
              </a:ext>
            </a:extLst>
          </p:cNvPr>
          <p:cNvSpPr txBox="1">
            <a:spLocks/>
          </p:cNvSpPr>
          <p:nvPr/>
        </p:nvSpPr>
        <p:spPr>
          <a:xfrm>
            <a:off x="7114839" y="5137018"/>
            <a:ext cx="1804650" cy="43853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entury Gothic" panose="020B0502020202020204" pitchFamily="34" charset="0"/>
                <a:ea typeface="+mn-ea"/>
              </a:rPr>
              <a:t>cylinders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entury Gothic" panose="020B0502020202020204" pitchFamily="34" charset="0"/>
              <a:ea typeface="+mn-ea"/>
            </a:endParaRPr>
          </a:p>
        </p:txBody>
      </p:sp>
      <p:sp>
        <p:nvSpPr>
          <p:cNvPr id="11" name="Cylinder 10">
            <a:extLst>
              <a:ext uri="{FF2B5EF4-FFF2-40B4-BE49-F238E27FC236}">
                <a16:creationId xmlns:a16="http://schemas.microsoft.com/office/drawing/2014/main" id="{45E42203-8F27-47E6-8D0E-F5062ED48260}"/>
              </a:ext>
            </a:extLst>
          </p:cNvPr>
          <p:cNvSpPr/>
          <p:nvPr/>
        </p:nvSpPr>
        <p:spPr>
          <a:xfrm rot="1815540">
            <a:off x="5458539" y="4190601"/>
            <a:ext cx="1274918" cy="1858394"/>
          </a:xfrm>
          <a:prstGeom prst="can">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2" name="Cylinder 11">
            <a:extLst>
              <a:ext uri="{FF2B5EF4-FFF2-40B4-BE49-F238E27FC236}">
                <a16:creationId xmlns:a16="http://schemas.microsoft.com/office/drawing/2014/main" id="{194671F2-B3AA-47C6-B6CA-A28FEF1A2C78}"/>
              </a:ext>
            </a:extLst>
          </p:cNvPr>
          <p:cNvSpPr/>
          <p:nvPr/>
        </p:nvSpPr>
        <p:spPr>
          <a:xfrm rot="16882337">
            <a:off x="3476953" y="4376695"/>
            <a:ext cx="768974" cy="2244030"/>
          </a:xfrm>
          <a:prstGeom prst="can">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3" name="Cube 12">
            <a:extLst>
              <a:ext uri="{FF2B5EF4-FFF2-40B4-BE49-F238E27FC236}">
                <a16:creationId xmlns:a16="http://schemas.microsoft.com/office/drawing/2014/main" id="{3B312BF3-F706-4B18-AFF6-6D649957CAE7}"/>
              </a:ext>
            </a:extLst>
          </p:cNvPr>
          <p:cNvSpPr/>
          <p:nvPr/>
        </p:nvSpPr>
        <p:spPr>
          <a:xfrm rot="1312887">
            <a:off x="794865" y="1477258"/>
            <a:ext cx="1497440" cy="1518853"/>
          </a:xfrm>
          <a:prstGeom prst="cube">
            <a:avLst/>
          </a:prstGeom>
          <a:solidFill>
            <a:srgbClr val="89C97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Cube 23">
            <a:extLst>
              <a:ext uri="{FF2B5EF4-FFF2-40B4-BE49-F238E27FC236}">
                <a16:creationId xmlns:a16="http://schemas.microsoft.com/office/drawing/2014/main" id="{F9A62F46-046B-4332-9524-56D9BE4D5606}"/>
              </a:ext>
            </a:extLst>
          </p:cNvPr>
          <p:cNvSpPr/>
          <p:nvPr/>
        </p:nvSpPr>
        <p:spPr>
          <a:xfrm>
            <a:off x="5700887" y="1545220"/>
            <a:ext cx="2505765" cy="1518853"/>
          </a:xfrm>
          <a:prstGeom prst="cube">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ECB9F826-6CC6-4810-90F4-9BBD9671F8DB}"/>
              </a:ext>
            </a:extLst>
          </p:cNvPr>
          <p:cNvSpPr txBox="1">
            <a:spLocks/>
          </p:cNvSpPr>
          <p:nvPr/>
        </p:nvSpPr>
        <p:spPr>
          <a:xfrm>
            <a:off x="2685641" y="2119034"/>
            <a:ext cx="1494270"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entury Gothic" panose="020B0502020202020204" pitchFamily="34" charset="0"/>
                <a:ea typeface="+mn-ea"/>
              </a:rPr>
              <a:t>cube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entury Gothic" panose="020B0502020202020204" pitchFamily="34" charset="0"/>
              <a:ea typeface="+mn-ea"/>
            </a:endParaRPr>
          </a:p>
        </p:txBody>
      </p:sp>
      <p:sp>
        <p:nvSpPr>
          <p:cNvPr id="28" name="Content Placeholder 2">
            <a:extLst>
              <a:ext uri="{FF2B5EF4-FFF2-40B4-BE49-F238E27FC236}">
                <a16:creationId xmlns:a16="http://schemas.microsoft.com/office/drawing/2014/main" id="{83DAE3D2-21B3-42F5-8D56-4EA66FE8B1F0}"/>
              </a:ext>
            </a:extLst>
          </p:cNvPr>
          <p:cNvSpPr txBox="1">
            <a:spLocks/>
          </p:cNvSpPr>
          <p:nvPr/>
        </p:nvSpPr>
        <p:spPr>
          <a:xfrm>
            <a:off x="8449528" y="2116968"/>
            <a:ext cx="1494270"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entury Gothic" panose="020B0502020202020204" pitchFamily="34" charset="0"/>
                <a:ea typeface="+mn-ea"/>
              </a:rPr>
              <a:t>cuboid</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entury Gothic" panose="020B0502020202020204" pitchFamily="34" charset="0"/>
              <a:ea typeface="+mn-ea"/>
            </a:endParaRPr>
          </a:p>
        </p:txBody>
      </p:sp>
      <p:sp>
        <p:nvSpPr>
          <p:cNvPr id="3" name="Title 1">
            <a:extLst>
              <a:ext uri="{FF2B5EF4-FFF2-40B4-BE49-F238E27FC236}">
                <a16:creationId xmlns:a16="http://schemas.microsoft.com/office/drawing/2014/main" id="{CE353EBC-0129-3F8A-6A70-D52A3C5907D9}"/>
              </a:ext>
            </a:extLst>
          </p:cNvPr>
          <p:cNvSpPr txBox="1">
            <a:spLocks/>
          </p:cNvSpPr>
          <p:nvPr/>
        </p:nvSpPr>
        <p:spPr>
          <a:xfrm>
            <a:off x="61238" y="-281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000000"/>
                </a:solidFill>
                <a:latin typeface="Century Gothic"/>
              </a:rPr>
              <a:t>TBAT: recognise, name and group 3-D shapes</a:t>
            </a:r>
            <a:endParaRPr lang="en-GB"/>
          </a:p>
        </p:txBody>
      </p:sp>
      <p:sp>
        <p:nvSpPr>
          <p:cNvPr id="4" name="TextBox 3">
            <a:extLst>
              <a:ext uri="{FF2B5EF4-FFF2-40B4-BE49-F238E27FC236}">
                <a16:creationId xmlns:a16="http://schemas.microsoft.com/office/drawing/2014/main" id="{BC4C521C-F814-FD47-2E09-46DAA578EEFB}"/>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2132977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Handling 3-D shapes</a:t>
            </a:r>
          </a:p>
        </p:txBody>
      </p:sp>
      <p:sp>
        <p:nvSpPr>
          <p:cNvPr id="6" name="Content Placeholder 2">
            <a:extLst>
              <a:ext uri="{FF2B5EF4-FFF2-40B4-BE49-F238E27FC236}">
                <a16:creationId xmlns:a16="http://schemas.microsoft.com/office/drawing/2014/main" id="{417A04FA-631A-479E-B588-D938B4BBA9B8}"/>
              </a:ext>
            </a:extLst>
          </p:cNvPr>
          <p:cNvSpPr txBox="1">
            <a:spLocks/>
          </p:cNvSpPr>
          <p:nvPr/>
        </p:nvSpPr>
        <p:spPr>
          <a:xfrm>
            <a:off x="2858290" y="1975690"/>
            <a:ext cx="1494270"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entury Gothic"/>
                <a:ea typeface="+mn-ea"/>
              </a:rPr>
              <a:t>cone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entury Gothic"/>
              <a:ea typeface="+mn-ea"/>
            </a:endParaRPr>
          </a:p>
        </p:txBody>
      </p:sp>
      <p:sp>
        <p:nvSpPr>
          <p:cNvPr id="26" name="Content Placeholder 2">
            <a:extLst>
              <a:ext uri="{FF2B5EF4-FFF2-40B4-BE49-F238E27FC236}">
                <a16:creationId xmlns:a16="http://schemas.microsoft.com/office/drawing/2014/main" id="{ECB9F826-6CC6-4810-90F4-9BBD9671F8DB}"/>
              </a:ext>
            </a:extLst>
          </p:cNvPr>
          <p:cNvSpPr txBox="1">
            <a:spLocks/>
          </p:cNvSpPr>
          <p:nvPr/>
        </p:nvSpPr>
        <p:spPr>
          <a:xfrm>
            <a:off x="8963629" y="1975690"/>
            <a:ext cx="1494270"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entury Gothic"/>
                <a:ea typeface="+mn-ea"/>
              </a:rPr>
              <a:t>sphere</a:t>
            </a:r>
          </a:p>
        </p:txBody>
      </p:sp>
      <p:sp>
        <p:nvSpPr>
          <p:cNvPr id="28" name="Content Placeholder 2">
            <a:extLst>
              <a:ext uri="{FF2B5EF4-FFF2-40B4-BE49-F238E27FC236}">
                <a16:creationId xmlns:a16="http://schemas.microsoft.com/office/drawing/2014/main" id="{83DAE3D2-21B3-42F5-8D56-4EA66FE8B1F0}"/>
              </a:ext>
            </a:extLst>
          </p:cNvPr>
          <p:cNvSpPr txBox="1">
            <a:spLocks/>
          </p:cNvSpPr>
          <p:nvPr/>
        </p:nvSpPr>
        <p:spPr>
          <a:xfrm>
            <a:off x="7172898" y="5111026"/>
            <a:ext cx="1494270" cy="438536"/>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entury Gothic"/>
                <a:ea typeface="+mn-ea"/>
              </a:rPr>
              <a:t>pyramids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entury Gothic"/>
              <a:ea typeface="+mn-ea"/>
            </a:endParaRPr>
          </a:p>
        </p:txBody>
      </p:sp>
      <p:sp>
        <p:nvSpPr>
          <p:cNvPr id="3" name="Oval 2">
            <a:extLst>
              <a:ext uri="{FF2B5EF4-FFF2-40B4-BE49-F238E27FC236}">
                <a16:creationId xmlns:a16="http://schemas.microsoft.com/office/drawing/2014/main" id="{058A641A-68AD-4CAB-A52D-DFD6ECF8E0E9}"/>
              </a:ext>
            </a:extLst>
          </p:cNvPr>
          <p:cNvSpPr>
            <a:spLocks noChangeAspect="1"/>
          </p:cNvSpPr>
          <p:nvPr/>
        </p:nvSpPr>
        <p:spPr>
          <a:xfrm>
            <a:off x="7172898" y="1701103"/>
            <a:ext cx="1584000" cy="1584000"/>
          </a:xfrm>
          <a:prstGeom prst="ellipse">
            <a:avLst/>
          </a:prstGeom>
          <a:solidFill>
            <a:srgbClr val="F36523"/>
          </a:solidFill>
          <a:ln w="19050">
            <a:solidFill>
              <a:schemeClr val="tx1"/>
            </a:solidFill>
          </a:ln>
          <a:scene3d>
            <a:camera prst="orthographicFront"/>
            <a:lightRig rig="threePt" dir="t"/>
          </a:scene3d>
          <a:sp3d>
            <a:bevelT w="914400" h="914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8912C14D-070D-4FB6-804E-578440A58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41583">
            <a:off x="5077878" y="3887949"/>
            <a:ext cx="1894833" cy="228528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C187C0D-4FC8-C7A8-3C24-327068B129CB}"/>
              </a:ext>
            </a:extLst>
          </p:cNvPr>
          <p:cNvGrpSpPr/>
          <p:nvPr/>
        </p:nvGrpSpPr>
        <p:grpSpPr>
          <a:xfrm rot="9514606">
            <a:off x="1047312" y="1269851"/>
            <a:ext cx="1530000" cy="1827953"/>
            <a:chOff x="4447025" y="3083081"/>
            <a:chExt cx="1596269" cy="2043130"/>
          </a:xfrm>
          <a:solidFill>
            <a:srgbClr val="FFD930"/>
          </a:solidFill>
        </p:grpSpPr>
        <p:sp>
          <p:nvSpPr>
            <p:cNvPr id="19" name="Isosceles Triangle 18">
              <a:extLst>
                <a:ext uri="{FF2B5EF4-FFF2-40B4-BE49-F238E27FC236}">
                  <a16:creationId xmlns:a16="http://schemas.microsoft.com/office/drawing/2014/main" id="{BA81ED81-2B33-AA10-DDA4-0BD01CDF2DA2}"/>
                </a:ext>
              </a:extLst>
            </p:cNvPr>
            <p:cNvSpPr/>
            <p:nvPr/>
          </p:nvSpPr>
          <p:spPr>
            <a:xfrm flipV="1">
              <a:off x="4456024" y="3472163"/>
              <a:ext cx="1581346" cy="1654048"/>
            </a:xfrm>
            <a:prstGeom prst="triangl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FC6D9217-5ECE-50CF-8E2C-9AE9C72DF29C}"/>
                </a:ext>
              </a:extLst>
            </p:cNvPr>
            <p:cNvSpPr/>
            <p:nvPr/>
          </p:nvSpPr>
          <p:spPr>
            <a:xfrm>
              <a:off x="4447025" y="3083081"/>
              <a:ext cx="1596269" cy="682501"/>
            </a:xfrm>
            <a:prstGeom prst="ellipse">
              <a:avLst/>
            </a:prstGeom>
            <a:solidFill>
              <a:srgbClr val="FFE47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581DA02-B4A2-E6CC-5179-CA87D26FE28A}"/>
              </a:ext>
            </a:extLst>
          </p:cNvPr>
          <p:cNvGrpSpPr/>
          <p:nvPr/>
        </p:nvGrpSpPr>
        <p:grpSpPr>
          <a:xfrm rot="445053">
            <a:off x="3276276" y="3936802"/>
            <a:ext cx="1581148" cy="2187575"/>
            <a:chOff x="1503157" y="3728493"/>
            <a:chExt cx="1581148" cy="2187575"/>
          </a:xfrm>
        </p:grpSpPr>
        <p:sp>
          <p:nvSpPr>
            <p:cNvPr id="4" name="Freeform: Shape 3">
              <a:extLst>
                <a:ext uri="{FF2B5EF4-FFF2-40B4-BE49-F238E27FC236}">
                  <a16:creationId xmlns:a16="http://schemas.microsoft.com/office/drawing/2014/main" id="{24EE103B-3FFA-9932-DDEE-8E87CF95E226}"/>
                </a:ext>
              </a:extLst>
            </p:cNvPr>
            <p:cNvSpPr/>
            <p:nvPr/>
          </p:nvSpPr>
          <p:spPr>
            <a:xfrm>
              <a:off x="1503157"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CC7ED2E8-4238-3170-C6E3-30E1F8290E1E}"/>
                </a:ext>
              </a:extLst>
            </p:cNvPr>
            <p:cNvSpPr/>
            <p:nvPr/>
          </p:nvSpPr>
          <p:spPr>
            <a:xfrm flipH="1">
              <a:off x="2300080"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BB57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C041CB9C-0E75-96C4-006C-D2417C2955EC}"/>
              </a:ext>
            </a:extLst>
          </p:cNvPr>
          <p:cNvSpPr txBox="1">
            <a:spLocks/>
          </p:cNvSpPr>
          <p:nvPr/>
        </p:nvSpPr>
        <p:spPr>
          <a:xfrm>
            <a:off x="61238" y="-281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000000"/>
                </a:solidFill>
                <a:latin typeface="Century Gothic"/>
              </a:rPr>
              <a:t>TBAT: recognise, name and group 3-D shapes</a:t>
            </a:r>
            <a:endParaRPr lang="en-GB"/>
          </a:p>
        </p:txBody>
      </p:sp>
      <p:sp>
        <p:nvSpPr>
          <p:cNvPr id="8" name="TextBox 7">
            <a:extLst>
              <a:ext uri="{FF2B5EF4-FFF2-40B4-BE49-F238E27FC236}">
                <a16:creationId xmlns:a16="http://schemas.microsoft.com/office/drawing/2014/main" id="{1A7B5567-DAFA-DBAF-91D5-6BF277CBEAAC}"/>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
        <p:nvSpPr>
          <p:cNvPr id="10" name="TextBox 9">
            <a:extLst>
              <a:ext uri="{FF2B5EF4-FFF2-40B4-BE49-F238E27FC236}">
                <a16:creationId xmlns:a16="http://schemas.microsoft.com/office/drawing/2014/main" id="{72DDE24A-A3DB-3D6A-EE8E-777FE05C4B4B}"/>
              </a:ext>
            </a:extLst>
          </p:cNvPr>
          <p:cNvSpPr txBox="1"/>
          <p:nvPr/>
        </p:nvSpPr>
        <p:spPr>
          <a:xfrm>
            <a:off x="330775" y="6250901"/>
            <a:ext cx="6105292" cy="369332"/>
          </a:xfrm>
          <a:prstGeom prst="rect">
            <a:avLst/>
          </a:prstGeom>
          <a:noFill/>
        </p:spPr>
        <p:txBody>
          <a:bodyPr wrap="square">
            <a:spAutoFit/>
          </a:bodyPr>
          <a:lstStyle/>
          <a:p>
            <a:r>
              <a:rPr lang="en-GB">
                <a:hlinkClick r:id="rId4"/>
              </a:rPr>
              <a:t>3d shape - Quiz</a:t>
            </a:r>
            <a:endParaRPr lang="en-GB"/>
          </a:p>
        </p:txBody>
      </p:sp>
    </p:spTree>
    <p:extLst>
      <p:ext uri="{BB962C8B-B14F-4D97-AF65-F5344CB8AC3E}">
        <p14:creationId xmlns:p14="http://schemas.microsoft.com/office/powerpoint/2010/main" val="350235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59" y="484795"/>
            <a:ext cx="10606548" cy="608269"/>
          </a:xfrm>
        </p:spPr>
        <p:txBody>
          <a:bodyPr>
            <a:normAutofit fontScale="90000"/>
          </a:bodyPr>
          <a:lstStyle/>
          <a:p>
            <a:r>
              <a:rPr lang="en-US"/>
              <a:t>Describing 3-D shapes using their properties</a:t>
            </a:r>
          </a:p>
        </p:txBody>
      </p:sp>
      <p:sp>
        <p:nvSpPr>
          <p:cNvPr id="5" name="Text Placeholder 4">
            <a:extLst>
              <a:ext uri="{FF2B5EF4-FFF2-40B4-BE49-F238E27FC236}">
                <a16:creationId xmlns:a16="http://schemas.microsoft.com/office/drawing/2014/main" id="{1EBBCA44-63E0-5A88-E5DD-F6893C2BC8BC}"/>
              </a:ext>
            </a:extLst>
          </p:cNvPr>
          <p:cNvSpPr>
            <a:spLocks noGrp="1"/>
          </p:cNvSpPr>
          <p:nvPr>
            <p:ph type="body" sz="quarter" idx="10"/>
          </p:nvPr>
        </p:nvSpPr>
        <p:spPr>
          <a:xfrm>
            <a:off x="812800" y="5613236"/>
            <a:ext cx="9381067" cy="935641"/>
          </a:xfrm>
        </p:spPr>
        <p:txBody>
          <a:bodyPr/>
          <a:lstStyle/>
          <a:p>
            <a:r>
              <a:rPr lang="en-GB"/>
              <a:t>face      surface      edge      vertex      vertices      straight      curved      flat      sphere      cone      cylinder      cube      cuboid      pyramid</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19544"/>
          <a:stretch/>
        </p:blipFill>
        <p:spPr>
          <a:xfrm>
            <a:off x="-42897" y="2650570"/>
            <a:ext cx="2158821" cy="2973953"/>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28589"/>
          <a:stretch/>
        </p:blipFill>
        <p:spPr>
          <a:xfrm>
            <a:off x="9275778" y="2650571"/>
            <a:ext cx="1495564" cy="2973954"/>
          </a:xfrm>
          <a:prstGeom prst="rect">
            <a:avLst/>
          </a:prstGeom>
        </p:spPr>
      </p:pic>
      <p:sp>
        <p:nvSpPr>
          <p:cNvPr id="15" name="Rectangular Callout 14"/>
          <p:cNvSpPr/>
          <p:nvPr/>
        </p:nvSpPr>
        <p:spPr>
          <a:xfrm>
            <a:off x="1561984" y="1161037"/>
            <a:ext cx="3824056" cy="1932033"/>
          </a:xfrm>
          <a:prstGeom prst="wedgeRectCallout">
            <a:avLst>
              <a:gd name="adj1" fmla="val -48344"/>
              <a:gd name="adj2" fmla="val 67652"/>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a:ea typeface="+mn-ea"/>
                <a:cs typeface="Century Gothic"/>
              </a:rPr>
              <a:t>This shape has one flat face and one curved surface. The flat face is shaped like a circle.</a:t>
            </a:r>
            <a:endParaRPr kumimoji="0" lang="en-US" sz="2400" b="0" i="0" u="none" strike="noStrike" kern="1200" cap="none" spc="0" normalizeH="0" baseline="0" noProof="0">
              <a:ln>
                <a:noFill/>
              </a:ln>
              <a:solidFill>
                <a:srgbClr val="000000"/>
              </a:solidFill>
              <a:effectLst/>
              <a:uLnTx/>
              <a:uFillTx/>
              <a:latin typeface="Century Gothic"/>
              <a:ea typeface="+mn-ea"/>
              <a:cs typeface="Century Gothic"/>
            </a:endParaRPr>
          </a:p>
        </p:txBody>
      </p:sp>
      <p:sp>
        <p:nvSpPr>
          <p:cNvPr id="16" name="Rectangular Callout 15"/>
          <p:cNvSpPr/>
          <p:nvPr/>
        </p:nvSpPr>
        <p:spPr>
          <a:xfrm flipH="1">
            <a:off x="5775999" y="2042302"/>
            <a:ext cx="3499777" cy="608269"/>
          </a:xfrm>
          <a:prstGeom prst="wedgeRectCallout">
            <a:avLst>
              <a:gd name="adj1" fmla="val -46754"/>
              <a:gd name="adj2" fmla="val 113053"/>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Your shape is a cone.</a:t>
            </a:r>
          </a:p>
        </p:txBody>
      </p:sp>
      <p:grpSp>
        <p:nvGrpSpPr>
          <p:cNvPr id="18" name="Group 17">
            <a:extLst>
              <a:ext uri="{FF2B5EF4-FFF2-40B4-BE49-F238E27FC236}">
                <a16:creationId xmlns:a16="http://schemas.microsoft.com/office/drawing/2014/main" id="{8E83316B-235C-1D41-DBA2-A58661E95669}"/>
              </a:ext>
            </a:extLst>
          </p:cNvPr>
          <p:cNvGrpSpPr/>
          <p:nvPr/>
        </p:nvGrpSpPr>
        <p:grpSpPr>
          <a:xfrm rot="10800000">
            <a:off x="4922226" y="3389172"/>
            <a:ext cx="1530000" cy="1827953"/>
            <a:chOff x="4447025" y="3083081"/>
            <a:chExt cx="1596269" cy="2043130"/>
          </a:xfrm>
          <a:solidFill>
            <a:srgbClr val="FF6600"/>
          </a:solidFill>
        </p:grpSpPr>
        <p:sp>
          <p:nvSpPr>
            <p:cNvPr id="19" name="Isosceles Triangle 18">
              <a:extLst>
                <a:ext uri="{FF2B5EF4-FFF2-40B4-BE49-F238E27FC236}">
                  <a16:creationId xmlns:a16="http://schemas.microsoft.com/office/drawing/2014/main" id="{B33B5355-E3BB-C35C-29EC-A2B3B1368A00}"/>
                </a:ext>
              </a:extLst>
            </p:cNvPr>
            <p:cNvSpPr/>
            <p:nvPr/>
          </p:nvSpPr>
          <p:spPr>
            <a:xfrm flipV="1">
              <a:off x="4456024" y="3472163"/>
              <a:ext cx="1581346" cy="1654048"/>
            </a:xfrm>
            <a:prstGeom prst="triangl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8EF2C39D-AFD0-2EE8-5FE5-831CAF4279CD}"/>
                </a:ext>
              </a:extLst>
            </p:cNvPr>
            <p:cNvSpPr/>
            <p:nvPr/>
          </p:nvSpPr>
          <p:spPr>
            <a:xfrm>
              <a:off x="4447025" y="3083081"/>
              <a:ext cx="1596269" cy="682501"/>
            </a:xfrm>
            <a:prstGeom prst="ellipse">
              <a:avLst/>
            </a:prstGeom>
            <a:solidFill>
              <a:srgbClr val="FF8A3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 name="Title 1">
            <a:extLst>
              <a:ext uri="{FF2B5EF4-FFF2-40B4-BE49-F238E27FC236}">
                <a16:creationId xmlns:a16="http://schemas.microsoft.com/office/drawing/2014/main" id="{9E49CBE5-5BA8-C046-B976-B8F311F58C2D}"/>
              </a:ext>
            </a:extLst>
          </p:cNvPr>
          <p:cNvSpPr txBox="1">
            <a:spLocks/>
          </p:cNvSpPr>
          <p:nvPr/>
        </p:nvSpPr>
        <p:spPr>
          <a:xfrm>
            <a:off x="0" y="-3947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000000"/>
                </a:solidFill>
                <a:latin typeface="Century Gothic"/>
              </a:rPr>
              <a:t>TBAT: recognise, name and group 3-D shapes</a:t>
            </a:r>
            <a:endParaRPr lang="en-GB"/>
          </a:p>
        </p:txBody>
      </p:sp>
      <p:sp>
        <p:nvSpPr>
          <p:cNvPr id="4" name="TextBox 3">
            <a:extLst>
              <a:ext uri="{FF2B5EF4-FFF2-40B4-BE49-F238E27FC236}">
                <a16:creationId xmlns:a16="http://schemas.microsoft.com/office/drawing/2014/main" id="{63E3BDA4-3747-77C9-7F1B-F0141F166539}"/>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374550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Describing 3-D shapes</a:t>
            </a:r>
          </a:p>
        </p:txBody>
      </p:sp>
      <p:sp>
        <p:nvSpPr>
          <p:cNvPr id="13" name="Cube 12">
            <a:extLst>
              <a:ext uri="{FF2B5EF4-FFF2-40B4-BE49-F238E27FC236}">
                <a16:creationId xmlns:a16="http://schemas.microsoft.com/office/drawing/2014/main" id="{3B312BF3-F706-4B18-AFF6-6D649957CAE7}"/>
              </a:ext>
            </a:extLst>
          </p:cNvPr>
          <p:cNvSpPr/>
          <p:nvPr/>
        </p:nvSpPr>
        <p:spPr>
          <a:xfrm rot="20257656">
            <a:off x="2747302" y="4588955"/>
            <a:ext cx="1497440" cy="1518853"/>
          </a:xfrm>
          <a:prstGeom prst="cube">
            <a:avLst/>
          </a:prstGeom>
          <a:solidFill>
            <a:srgbClr val="FFD9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Cube 23">
            <a:extLst>
              <a:ext uri="{FF2B5EF4-FFF2-40B4-BE49-F238E27FC236}">
                <a16:creationId xmlns:a16="http://schemas.microsoft.com/office/drawing/2014/main" id="{F9A62F46-046B-4332-9524-56D9BE4D5606}"/>
              </a:ext>
            </a:extLst>
          </p:cNvPr>
          <p:cNvSpPr/>
          <p:nvPr/>
        </p:nvSpPr>
        <p:spPr>
          <a:xfrm rot="642604">
            <a:off x="5641349" y="4580742"/>
            <a:ext cx="2505765" cy="1518853"/>
          </a:xfrm>
          <a:prstGeom prst="cube">
            <a:avLst/>
          </a:prstGeom>
          <a:solidFill>
            <a:srgbClr val="89C9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70F9AA1-70E0-4314-A3F7-3BD7D95A73FD}"/>
              </a:ext>
            </a:extLst>
          </p:cNvPr>
          <p:cNvPicPr>
            <a:picLocks noChangeAspect="1"/>
          </p:cNvPicPr>
          <p:nvPr/>
        </p:nvPicPr>
        <p:blipFill rotWithShape="1">
          <a:blip r:embed="rId3">
            <a:extLst>
              <a:ext uri="{28A0092B-C50C-407E-A947-70E740481C1C}">
                <a14:useLocalDpi xmlns:a14="http://schemas.microsoft.com/office/drawing/2010/main" val="0"/>
              </a:ext>
            </a:extLst>
          </a:blip>
          <a:srcRect b="19544"/>
          <a:stretch/>
        </p:blipFill>
        <p:spPr>
          <a:xfrm>
            <a:off x="0" y="3884045"/>
            <a:ext cx="2158821" cy="2973953"/>
          </a:xfrm>
          <a:prstGeom prst="rect">
            <a:avLst/>
          </a:prstGeom>
        </p:spPr>
      </p:pic>
      <p:pic>
        <p:nvPicPr>
          <p:cNvPr id="5" name="Picture 4">
            <a:extLst>
              <a:ext uri="{FF2B5EF4-FFF2-40B4-BE49-F238E27FC236}">
                <a16:creationId xmlns:a16="http://schemas.microsoft.com/office/drawing/2014/main" id="{FE2CBE75-E37C-4283-B56C-A64E15689372}"/>
              </a:ext>
            </a:extLst>
          </p:cNvPr>
          <p:cNvPicPr>
            <a:picLocks noChangeAspect="1"/>
          </p:cNvPicPr>
          <p:nvPr/>
        </p:nvPicPr>
        <p:blipFill rotWithShape="1">
          <a:blip r:embed="rId4">
            <a:extLst>
              <a:ext uri="{28A0092B-C50C-407E-A947-70E740481C1C}">
                <a14:useLocalDpi xmlns:a14="http://schemas.microsoft.com/office/drawing/2010/main" val="0"/>
              </a:ext>
            </a:extLst>
          </a:blip>
          <a:srcRect b="28589"/>
          <a:stretch/>
        </p:blipFill>
        <p:spPr>
          <a:xfrm>
            <a:off x="9030772" y="3884046"/>
            <a:ext cx="1495564" cy="2973954"/>
          </a:xfrm>
          <a:prstGeom prst="rect">
            <a:avLst/>
          </a:prstGeom>
        </p:spPr>
      </p:pic>
      <p:sp>
        <p:nvSpPr>
          <p:cNvPr id="7" name="Rectangular Callout 14">
            <a:extLst>
              <a:ext uri="{FF2B5EF4-FFF2-40B4-BE49-F238E27FC236}">
                <a16:creationId xmlns:a16="http://schemas.microsoft.com/office/drawing/2014/main" id="{5121EAB8-61CA-488C-888F-990A243A4034}"/>
              </a:ext>
            </a:extLst>
          </p:cNvPr>
          <p:cNvSpPr/>
          <p:nvPr/>
        </p:nvSpPr>
        <p:spPr>
          <a:xfrm>
            <a:off x="495301" y="1304925"/>
            <a:ext cx="4038600" cy="2124075"/>
          </a:xfrm>
          <a:prstGeom prst="wedgeRectCallout">
            <a:avLst>
              <a:gd name="adj1" fmla="val -33907"/>
              <a:gd name="adj2" fmla="val 73582"/>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The cube has ___ faces.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Its faces are all _________ shapes.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It has ___ vertices.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It has ___ edges.</a:t>
            </a:r>
          </a:p>
        </p:txBody>
      </p:sp>
      <p:sp>
        <p:nvSpPr>
          <p:cNvPr id="8" name="Rectangular Callout 14">
            <a:extLst>
              <a:ext uri="{FF2B5EF4-FFF2-40B4-BE49-F238E27FC236}">
                <a16:creationId xmlns:a16="http://schemas.microsoft.com/office/drawing/2014/main" id="{F03628D3-BDEE-EDCD-B6E5-99E1AC09235C}"/>
              </a:ext>
            </a:extLst>
          </p:cNvPr>
          <p:cNvSpPr/>
          <p:nvPr/>
        </p:nvSpPr>
        <p:spPr>
          <a:xfrm>
            <a:off x="6096001" y="1000125"/>
            <a:ext cx="4430336" cy="2530695"/>
          </a:xfrm>
          <a:prstGeom prst="wedgeRectCallout">
            <a:avLst>
              <a:gd name="adj1" fmla="val -784"/>
              <a:gd name="adj2" fmla="val 6839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The cuboid has ___ faces.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The faces of this cuboid are _________ and _________ shapes.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It has ___ vertices.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It has ___ edges.</a:t>
            </a:r>
          </a:p>
        </p:txBody>
      </p:sp>
      <p:sp>
        <p:nvSpPr>
          <p:cNvPr id="4" name="Title 1">
            <a:extLst>
              <a:ext uri="{FF2B5EF4-FFF2-40B4-BE49-F238E27FC236}">
                <a16:creationId xmlns:a16="http://schemas.microsoft.com/office/drawing/2014/main" id="{81FB33AC-70C5-E341-D72B-0389862777F6}"/>
              </a:ext>
            </a:extLst>
          </p:cNvPr>
          <p:cNvSpPr txBox="1">
            <a:spLocks/>
          </p:cNvSpPr>
          <p:nvPr/>
        </p:nvSpPr>
        <p:spPr>
          <a:xfrm>
            <a:off x="61238" y="-281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000000"/>
                </a:solidFill>
                <a:latin typeface="Century Gothic"/>
              </a:rPr>
              <a:t>TBAT: recognise, name and group 3-D shapes</a:t>
            </a:r>
            <a:endParaRPr lang="en-GB"/>
          </a:p>
        </p:txBody>
      </p:sp>
      <p:sp>
        <p:nvSpPr>
          <p:cNvPr id="6" name="TextBox 5">
            <a:extLst>
              <a:ext uri="{FF2B5EF4-FFF2-40B4-BE49-F238E27FC236}">
                <a16:creationId xmlns:a16="http://schemas.microsoft.com/office/drawing/2014/main" id="{BE02BCE7-126C-725E-8856-6CACE6BD5047}"/>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367905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Describing 3-D shapes</a:t>
            </a:r>
          </a:p>
        </p:txBody>
      </p:sp>
      <p:pic>
        <p:nvPicPr>
          <p:cNvPr id="3" name="Picture 2">
            <a:extLst>
              <a:ext uri="{FF2B5EF4-FFF2-40B4-BE49-F238E27FC236}">
                <a16:creationId xmlns:a16="http://schemas.microsoft.com/office/drawing/2014/main" id="{270F9AA1-70E0-4314-A3F7-3BD7D95A73FD}"/>
              </a:ext>
            </a:extLst>
          </p:cNvPr>
          <p:cNvPicPr>
            <a:picLocks noChangeAspect="1"/>
          </p:cNvPicPr>
          <p:nvPr/>
        </p:nvPicPr>
        <p:blipFill rotWithShape="1">
          <a:blip r:embed="rId3">
            <a:extLst>
              <a:ext uri="{28A0092B-C50C-407E-A947-70E740481C1C}">
                <a14:useLocalDpi xmlns:a14="http://schemas.microsoft.com/office/drawing/2010/main" val="0"/>
              </a:ext>
            </a:extLst>
          </a:blip>
          <a:srcRect b="19544"/>
          <a:stretch/>
        </p:blipFill>
        <p:spPr>
          <a:xfrm>
            <a:off x="0" y="3884045"/>
            <a:ext cx="2158821" cy="2973953"/>
          </a:xfrm>
          <a:prstGeom prst="rect">
            <a:avLst/>
          </a:prstGeom>
        </p:spPr>
      </p:pic>
      <p:sp>
        <p:nvSpPr>
          <p:cNvPr id="6" name="Rectangular Callout 14">
            <a:extLst>
              <a:ext uri="{FF2B5EF4-FFF2-40B4-BE49-F238E27FC236}">
                <a16:creationId xmlns:a16="http://schemas.microsoft.com/office/drawing/2014/main" id="{FF792AFB-B90E-4FD1-AAFC-9BC21F17C27D}"/>
              </a:ext>
            </a:extLst>
          </p:cNvPr>
          <p:cNvSpPr/>
          <p:nvPr/>
        </p:nvSpPr>
        <p:spPr>
          <a:xfrm>
            <a:off x="828675" y="2001561"/>
            <a:ext cx="4514847" cy="1483747"/>
          </a:xfrm>
          <a:prstGeom prst="wedgeRectCallout">
            <a:avLst>
              <a:gd name="adj1" fmla="val -39442"/>
              <a:gd name="adj2" fmla="val 85634"/>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What can we say about the properties of this shape?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What is its name?</a:t>
            </a:r>
          </a:p>
        </p:txBody>
      </p:sp>
      <p:sp>
        <p:nvSpPr>
          <p:cNvPr id="7" name="Rectangular Callout 15">
            <a:extLst>
              <a:ext uri="{FF2B5EF4-FFF2-40B4-BE49-F238E27FC236}">
                <a16:creationId xmlns:a16="http://schemas.microsoft.com/office/drawing/2014/main" id="{5A6A3605-420C-47B9-8FA3-C510A1B387DD}"/>
              </a:ext>
            </a:extLst>
          </p:cNvPr>
          <p:cNvSpPr/>
          <p:nvPr/>
        </p:nvSpPr>
        <p:spPr>
          <a:xfrm flipH="1">
            <a:off x="5818893" y="2001561"/>
            <a:ext cx="3499777" cy="1483747"/>
          </a:xfrm>
          <a:prstGeom prst="wedgeRectCallout">
            <a:avLst>
              <a:gd name="adj1" fmla="val -46703"/>
              <a:gd name="adj2" fmla="val 81782"/>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This is not a sphere because …</a:t>
            </a:r>
          </a:p>
        </p:txBody>
      </p:sp>
      <p:sp>
        <p:nvSpPr>
          <p:cNvPr id="8" name="Cylinder 7">
            <a:extLst>
              <a:ext uri="{FF2B5EF4-FFF2-40B4-BE49-F238E27FC236}">
                <a16:creationId xmlns:a16="http://schemas.microsoft.com/office/drawing/2014/main" id="{E5F8E881-7A6C-4959-9F3B-5AD0044045EB}"/>
              </a:ext>
            </a:extLst>
          </p:cNvPr>
          <p:cNvSpPr/>
          <p:nvPr/>
        </p:nvSpPr>
        <p:spPr>
          <a:xfrm rot="2953286">
            <a:off x="2493449" y="4551668"/>
            <a:ext cx="898211" cy="1896409"/>
          </a:xfrm>
          <a:prstGeom prst="can">
            <a:avLst/>
          </a:prstGeom>
          <a:solidFill>
            <a:srgbClr val="F365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 name="Picture 4">
            <a:extLst>
              <a:ext uri="{FF2B5EF4-FFF2-40B4-BE49-F238E27FC236}">
                <a16:creationId xmlns:a16="http://schemas.microsoft.com/office/drawing/2014/main" id="{6A7269C8-0618-49C6-AA9C-E5F90043B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41583">
            <a:off x="6968528" y="4398744"/>
            <a:ext cx="1714539" cy="2067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5B0A053-7118-DA2C-35FE-1895B89020A4}"/>
              </a:ext>
            </a:extLst>
          </p:cNvPr>
          <p:cNvPicPr>
            <a:picLocks noChangeAspect="1"/>
          </p:cNvPicPr>
          <p:nvPr/>
        </p:nvPicPr>
        <p:blipFill rotWithShape="1">
          <a:blip r:embed="rId5">
            <a:extLst>
              <a:ext uri="{28A0092B-C50C-407E-A947-70E740481C1C}">
                <a14:useLocalDpi xmlns:a14="http://schemas.microsoft.com/office/drawing/2010/main" val="0"/>
              </a:ext>
            </a:extLst>
          </a:blip>
          <a:srcRect b="28589"/>
          <a:stretch/>
        </p:blipFill>
        <p:spPr>
          <a:xfrm>
            <a:off x="9030772" y="3884046"/>
            <a:ext cx="1495564" cy="2973954"/>
          </a:xfrm>
          <a:prstGeom prst="rect">
            <a:avLst/>
          </a:prstGeom>
        </p:spPr>
      </p:pic>
      <p:sp>
        <p:nvSpPr>
          <p:cNvPr id="4" name="Title 1">
            <a:extLst>
              <a:ext uri="{FF2B5EF4-FFF2-40B4-BE49-F238E27FC236}">
                <a16:creationId xmlns:a16="http://schemas.microsoft.com/office/drawing/2014/main" id="{15FC695A-9BBC-144E-9981-94DE2BC85B7E}"/>
              </a:ext>
            </a:extLst>
          </p:cNvPr>
          <p:cNvSpPr txBox="1">
            <a:spLocks/>
          </p:cNvSpPr>
          <p:nvPr/>
        </p:nvSpPr>
        <p:spPr>
          <a:xfrm>
            <a:off x="61238" y="-281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000000"/>
                </a:solidFill>
                <a:latin typeface="Century Gothic"/>
              </a:rPr>
              <a:t>TBAT: recognise, name and group 3-D shapes</a:t>
            </a:r>
            <a:endParaRPr lang="en-GB"/>
          </a:p>
        </p:txBody>
      </p:sp>
      <p:sp>
        <p:nvSpPr>
          <p:cNvPr id="5" name="TextBox 4">
            <a:extLst>
              <a:ext uri="{FF2B5EF4-FFF2-40B4-BE49-F238E27FC236}">
                <a16:creationId xmlns:a16="http://schemas.microsoft.com/office/drawing/2014/main" id="{5141D22D-535F-A541-A015-32D05F36659D}"/>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389604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5996-49C3-341C-9E60-08338473CDB3}"/>
              </a:ext>
            </a:extLst>
          </p:cNvPr>
          <p:cNvSpPr>
            <a:spLocks noGrp="1"/>
          </p:cNvSpPr>
          <p:nvPr>
            <p:ph type="title"/>
          </p:nvPr>
        </p:nvSpPr>
        <p:spPr/>
        <p:txBody>
          <a:bodyPr/>
          <a:lstStyle/>
          <a:p>
            <a:r>
              <a:rPr lang="en-US">
                <a:latin typeface="Sassoon Primary"/>
              </a:rPr>
              <a:t>Morning Challenges:</a:t>
            </a:r>
          </a:p>
        </p:txBody>
      </p:sp>
      <p:pic>
        <p:nvPicPr>
          <p:cNvPr id="4" name="Picture 3" descr="A line of blue and grey lines&#10;&#10;Description automatically generated">
            <a:extLst>
              <a:ext uri="{FF2B5EF4-FFF2-40B4-BE49-F238E27FC236}">
                <a16:creationId xmlns:a16="http://schemas.microsoft.com/office/drawing/2014/main" id="{D1A6BD3F-4A2E-D71E-03F1-243A86C2F718}"/>
              </a:ext>
            </a:extLst>
          </p:cNvPr>
          <p:cNvPicPr>
            <a:picLocks noChangeAspect="1"/>
          </p:cNvPicPr>
          <p:nvPr/>
        </p:nvPicPr>
        <p:blipFill>
          <a:blip r:embed="rId2"/>
          <a:stretch>
            <a:fillRect/>
          </a:stretch>
        </p:blipFill>
        <p:spPr>
          <a:xfrm>
            <a:off x="617755" y="1439047"/>
            <a:ext cx="7953375" cy="1714500"/>
          </a:xfrm>
          <a:prstGeom prst="rect">
            <a:avLst/>
          </a:prstGeom>
        </p:spPr>
      </p:pic>
      <p:sp>
        <p:nvSpPr>
          <p:cNvPr id="5" name="TextBox 7">
            <a:extLst>
              <a:ext uri="{FF2B5EF4-FFF2-40B4-BE49-F238E27FC236}">
                <a16:creationId xmlns:a16="http://schemas.microsoft.com/office/drawing/2014/main" id="{60F0FEAA-2BFF-4C53-0ADC-FB0FE3336592}"/>
              </a:ext>
            </a:extLst>
          </p:cNvPr>
          <p:cNvSpPr txBox="1"/>
          <p:nvPr/>
        </p:nvSpPr>
        <p:spPr>
          <a:xfrm>
            <a:off x="9107090" y="14379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6" name="Picture 5" descr="A blue and white cloud with lines&#10;&#10;Description automatically generated">
            <a:extLst>
              <a:ext uri="{FF2B5EF4-FFF2-40B4-BE49-F238E27FC236}">
                <a16:creationId xmlns:a16="http://schemas.microsoft.com/office/drawing/2014/main" id="{C37C8FEC-77A8-656F-3AFD-5A67EF18825D}"/>
              </a:ext>
            </a:extLst>
          </p:cNvPr>
          <p:cNvPicPr>
            <a:picLocks noChangeAspect="1"/>
          </p:cNvPicPr>
          <p:nvPr/>
        </p:nvPicPr>
        <p:blipFill>
          <a:blip r:embed="rId3"/>
          <a:stretch>
            <a:fillRect/>
          </a:stretch>
        </p:blipFill>
        <p:spPr>
          <a:xfrm>
            <a:off x="185738" y="3736181"/>
            <a:ext cx="3521868" cy="2350293"/>
          </a:xfrm>
          <a:prstGeom prst="rect">
            <a:avLst/>
          </a:prstGeom>
        </p:spPr>
      </p:pic>
      <p:pic>
        <p:nvPicPr>
          <p:cNvPr id="7" name="Picture 6" descr="A black rectangular object with a white background&#10;&#10;Description automatically generated">
            <a:extLst>
              <a:ext uri="{FF2B5EF4-FFF2-40B4-BE49-F238E27FC236}">
                <a16:creationId xmlns:a16="http://schemas.microsoft.com/office/drawing/2014/main" id="{6F140B4D-DCF1-7FF0-E896-07BA195CF2F5}"/>
              </a:ext>
            </a:extLst>
          </p:cNvPr>
          <p:cNvPicPr>
            <a:picLocks noChangeAspect="1"/>
          </p:cNvPicPr>
          <p:nvPr/>
        </p:nvPicPr>
        <p:blipFill>
          <a:blip r:embed="rId4"/>
          <a:stretch>
            <a:fillRect/>
          </a:stretch>
        </p:blipFill>
        <p:spPr>
          <a:xfrm>
            <a:off x="4598194" y="3733800"/>
            <a:ext cx="1007268" cy="2355056"/>
          </a:xfrm>
          <a:prstGeom prst="rect">
            <a:avLst/>
          </a:prstGeom>
        </p:spPr>
      </p:pic>
      <p:pic>
        <p:nvPicPr>
          <p:cNvPr id="8" name="Picture 7" descr="A black text with a white background&#10;&#10;Description automatically generated">
            <a:extLst>
              <a:ext uri="{FF2B5EF4-FFF2-40B4-BE49-F238E27FC236}">
                <a16:creationId xmlns:a16="http://schemas.microsoft.com/office/drawing/2014/main" id="{2BEDC5AA-95E8-C636-8CCF-95C1670F2B82}"/>
              </a:ext>
            </a:extLst>
          </p:cNvPr>
          <p:cNvPicPr>
            <a:picLocks noChangeAspect="1"/>
          </p:cNvPicPr>
          <p:nvPr/>
        </p:nvPicPr>
        <p:blipFill>
          <a:blip r:embed="rId5"/>
          <a:stretch>
            <a:fillRect/>
          </a:stretch>
        </p:blipFill>
        <p:spPr>
          <a:xfrm>
            <a:off x="7426347" y="3427842"/>
            <a:ext cx="4057649" cy="1721644"/>
          </a:xfrm>
          <a:prstGeom prst="rect">
            <a:avLst/>
          </a:prstGeom>
        </p:spPr>
      </p:pic>
      <p:pic>
        <p:nvPicPr>
          <p:cNvPr id="9" name="Picture 8" descr="A black text with a white background&#10;&#10;Description automatically generated">
            <a:extLst>
              <a:ext uri="{FF2B5EF4-FFF2-40B4-BE49-F238E27FC236}">
                <a16:creationId xmlns:a16="http://schemas.microsoft.com/office/drawing/2014/main" id="{5142FBC1-45FC-D10D-3825-78A6956F19AE}"/>
              </a:ext>
            </a:extLst>
          </p:cNvPr>
          <p:cNvPicPr>
            <a:picLocks noChangeAspect="1"/>
          </p:cNvPicPr>
          <p:nvPr/>
        </p:nvPicPr>
        <p:blipFill>
          <a:blip r:embed="rId6"/>
          <a:stretch>
            <a:fillRect/>
          </a:stretch>
        </p:blipFill>
        <p:spPr>
          <a:xfrm>
            <a:off x="7691437" y="5186363"/>
            <a:ext cx="3786187" cy="1676400"/>
          </a:xfrm>
          <a:prstGeom prst="rect">
            <a:avLst/>
          </a:prstGeom>
        </p:spPr>
      </p:pic>
    </p:spTree>
    <p:extLst>
      <p:ext uri="{BB962C8B-B14F-4D97-AF65-F5344CB8AC3E}">
        <p14:creationId xmlns:p14="http://schemas.microsoft.com/office/powerpoint/2010/main" val="84575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46" y="713853"/>
            <a:ext cx="10606548" cy="608269"/>
          </a:xfrm>
        </p:spPr>
        <p:txBody>
          <a:bodyPr>
            <a:normAutofit fontScale="90000"/>
          </a:bodyPr>
          <a:lstStyle/>
          <a:p>
            <a:r>
              <a:rPr lang="en-US"/>
              <a:t>Describing 3-D shapes</a:t>
            </a:r>
          </a:p>
        </p:txBody>
      </p:sp>
      <p:sp>
        <p:nvSpPr>
          <p:cNvPr id="5" name="Text Placeholder 4">
            <a:extLst>
              <a:ext uri="{FF2B5EF4-FFF2-40B4-BE49-F238E27FC236}">
                <a16:creationId xmlns:a16="http://schemas.microsoft.com/office/drawing/2014/main" id="{E1C5B77B-80D7-BA88-857A-1175F2719C4B}"/>
              </a:ext>
            </a:extLst>
          </p:cNvPr>
          <p:cNvSpPr>
            <a:spLocks noGrp="1"/>
          </p:cNvSpPr>
          <p:nvPr>
            <p:ph type="body" sz="quarter" idx="10"/>
          </p:nvPr>
        </p:nvSpPr>
        <p:spPr>
          <a:xfrm>
            <a:off x="828675" y="5645077"/>
            <a:ext cx="9363076" cy="935641"/>
          </a:xfrm>
        </p:spPr>
        <p:txBody>
          <a:bodyPr/>
          <a:lstStyle/>
          <a:p>
            <a:r>
              <a:rPr lang="en-GB"/>
              <a:t>face     surface     edge     vertex     vertices     straight     curved     flat     sphere     cone     cylinder     cube     cuboid     pyramid</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19544"/>
          <a:stretch/>
        </p:blipFill>
        <p:spPr>
          <a:xfrm>
            <a:off x="-64893" y="2659754"/>
            <a:ext cx="2158821" cy="2973953"/>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28589"/>
          <a:stretch/>
        </p:blipFill>
        <p:spPr>
          <a:xfrm>
            <a:off x="9253782" y="2659755"/>
            <a:ext cx="1495564" cy="2973954"/>
          </a:xfrm>
          <a:prstGeom prst="rect">
            <a:avLst/>
          </a:prstGeom>
        </p:spPr>
      </p:pic>
      <p:sp>
        <p:nvSpPr>
          <p:cNvPr id="15" name="Rectangular Callout 14"/>
          <p:cNvSpPr/>
          <p:nvPr/>
        </p:nvSpPr>
        <p:spPr>
          <a:xfrm>
            <a:off x="328046" y="1385116"/>
            <a:ext cx="6406558" cy="584661"/>
          </a:xfrm>
          <a:prstGeom prst="wedgeRectCallout">
            <a:avLst>
              <a:gd name="adj1" fmla="val -41671"/>
              <a:gd name="adj2" fmla="val 23631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My shape has six faces. It has 12 edges.</a:t>
            </a:r>
          </a:p>
        </p:txBody>
      </p:sp>
      <p:sp>
        <p:nvSpPr>
          <p:cNvPr id="16" name="Rectangular Callout 15"/>
          <p:cNvSpPr/>
          <p:nvPr/>
        </p:nvSpPr>
        <p:spPr>
          <a:xfrm flipH="1">
            <a:off x="6521607" y="1839539"/>
            <a:ext cx="2615884" cy="584661"/>
          </a:xfrm>
          <a:prstGeom prst="wedgeRectCallout">
            <a:avLst>
              <a:gd name="adj1" fmla="val -62452"/>
              <a:gd name="adj2" fmla="val 147391"/>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Is it a cube?</a:t>
            </a:r>
          </a:p>
        </p:txBody>
      </p:sp>
      <p:sp>
        <p:nvSpPr>
          <p:cNvPr id="11" name="Rectangular Callout 14">
            <a:extLst>
              <a:ext uri="{FF2B5EF4-FFF2-40B4-BE49-F238E27FC236}">
                <a16:creationId xmlns:a16="http://schemas.microsoft.com/office/drawing/2014/main" id="{E9808387-BCAB-E036-911E-1B2BA82B9B29}"/>
              </a:ext>
            </a:extLst>
          </p:cNvPr>
          <p:cNvSpPr/>
          <p:nvPr/>
        </p:nvSpPr>
        <p:spPr>
          <a:xfrm>
            <a:off x="1887192" y="2718278"/>
            <a:ext cx="5197623" cy="935641"/>
          </a:xfrm>
          <a:prstGeom prst="wedgeRectCallout">
            <a:avLst>
              <a:gd name="adj1" fmla="val -57344"/>
              <a:gd name="adj2" fmla="val 3946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No! Four of its faces are rectangles and two are square.</a:t>
            </a:r>
          </a:p>
        </p:txBody>
      </p:sp>
      <p:sp>
        <p:nvSpPr>
          <p:cNvPr id="13" name="Rectangular Callout 15">
            <a:extLst>
              <a:ext uri="{FF2B5EF4-FFF2-40B4-BE49-F238E27FC236}">
                <a16:creationId xmlns:a16="http://schemas.microsoft.com/office/drawing/2014/main" id="{44922BFC-84C6-CB7B-A151-9ABEC334D3D6}"/>
              </a:ext>
            </a:extLst>
          </p:cNvPr>
          <p:cNvSpPr/>
          <p:nvPr/>
        </p:nvSpPr>
        <p:spPr>
          <a:xfrm flipH="1">
            <a:off x="2898186" y="4021028"/>
            <a:ext cx="6355596" cy="1245569"/>
          </a:xfrm>
          <a:prstGeom prst="wedgeRectCallout">
            <a:avLst>
              <a:gd name="adj1" fmla="val -52875"/>
              <a:gd name="adj2" fmla="val -75804"/>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Oh, a cube has all square faces!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a:ea typeface="+mn-ea"/>
                <a:cs typeface="Century Gothic"/>
              </a:rPr>
              <a:t>Then it must be a cuboid, because it only has two square faces.</a:t>
            </a:r>
          </a:p>
        </p:txBody>
      </p:sp>
      <p:sp>
        <p:nvSpPr>
          <p:cNvPr id="17" name="Cube 16">
            <a:extLst>
              <a:ext uri="{FF2B5EF4-FFF2-40B4-BE49-F238E27FC236}">
                <a16:creationId xmlns:a16="http://schemas.microsoft.com/office/drawing/2014/main" id="{1A9D7BE9-9F90-AAA1-C3D2-06B69E66ADC6}"/>
              </a:ext>
            </a:extLst>
          </p:cNvPr>
          <p:cNvSpPr>
            <a:spLocks noChangeAspect="1"/>
          </p:cNvSpPr>
          <p:nvPr/>
        </p:nvSpPr>
        <p:spPr>
          <a:xfrm>
            <a:off x="9253782" y="1655518"/>
            <a:ext cx="758048" cy="768888"/>
          </a:xfrm>
          <a:prstGeom prst="cube">
            <a:avLst/>
          </a:prstGeom>
          <a:solidFill>
            <a:srgbClr val="A63D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Cube 23">
            <a:extLst>
              <a:ext uri="{FF2B5EF4-FFF2-40B4-BE49-F238E27FC236}">
                <a16:creationId xmlns:a16="http://schemas.microsoft.com/office/drawing/2014/main" id="{34A782C9-7F35-EC7C-B557-F8F8042B358A}"/>
              </a:ext>
            </a:extLst>
          </p:cNvPr>
          <p:cNvSpPr>
            <a:spLocks noChangeAspect="1"/>
          </p:cNvSpPr>
          <p:nvPr/>
        </p:nvSpPr>
        <p:spPr>
          <a:xfrm>
            <a:off x="1840821" y="4032398"/>
            <a:ext cx="758048" cy="1245569"/>
          </a:xfrm>
          <a:prstGeom prst="cube">
            <a:avLst/>
          </a:prstGeom>
          <a:solidFill>
            <a:srgbClr val="1F61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52D3C05F-C70C-FCDF-25A9-EDAF315B5C6F}"/>
              </a:ext>
            </a:extLst>
          </p:cNvPr>
          <p:cNvSpPr txBox="1">
            <a:spLocks/>
          </p:cNvSpPr>
          <p:nvPr/>
        </p:nvSpPr>
        <p:spPr>
          <a:xfrm>
            <a:off x="61238" y="-281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000000"/>
                </a:solidFill>
                <a:latin typeface="Century Gothic"/>
              </a:rPr>
              <a:t>TBAT: recognise, name and group 3-D shapes</a:t>
            </a:r>
            <a:endParaRPr lang="en-GB"/>
          </a:p>
        </p:txBody>
      </p:sp>
    </p:spTree>
    <p:extLst>
      <p:ext uri="{BB962C8B-B14F-4D97-AF65-F5344CB8AC3E}">
        <p14:creationId xmlns:p14="http://schemas.microsoft.com/office/powerpoint/2010/main" val="266590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Classifying 3-D shapes into two groups</a:t>
            </a:r>
          </a:p>
        </p:txBody>
      </p:sp>
      <p:sp>
        <p:nvSpPr>
          <p:cNvPr id="3" name="Content Placeholder 2"/>
          <p:cNvSpPr>
            <a:spLocks noGrp="1"/>
          </p:cNvSpPr>
          <p:nvPr>
            <p:ph type="body" sz="quarter" idx="10"/>
          </p:nvPr>
        </p:nvSpPr>
        <p:spPr>
          <a:xfrm>
            <a:off x="344743" y="1204640"/>
            <a:ext cx="5040000" cy="611188"/>
          </a:xfrm>
        </p:spPr>
        <p:txBody>
          <a:bodyPr anchor="ctr" anchorCtr="0"/>
          <a:lstStyle/>
          <a:p>
            <a:pPr algn="ctr">
              <a:spcBef>
                <a:spcPts val="0"/>
              </a:spcBef>
              <a:spcAft>
                <a:spcPts val="0"/>
              </a:spcAft>
            </a:pPr>
            <a:r>
              <a:rPr lang="en-US" b="1"/>
              <a:t>Has six faces</a:t>
            </a:r>
          </a:p>
        </p:txBody>
      </p:sp>
      <p:sp>
        <p:nvSpPr>
          <p:cNvPr id="31" name="Content Placeholder 2">
            <a:extLst>
              <a:ext uri="{FF2B5EF4-FFF2-40B4-BE49-F238E27FC236}">
                <a16:creationId xmlns:a16="http://schemas.microsoft.com/office/drawing/2014/main" id="{5161DC10-C17C-4D53-BC28-97B6642B11A7}"/>
              </a:ext>
            </a:extLst>
          </p:cNvPr>
          <p:cNvSpPr txBox="1">
            <a:spLocks/>
          </p:cNvSpPr>
          <p:nvPr/>
        </p:nvSpPr>
        <p:spPr>
          <a:xfrm>
            <a:off x="5683002" y="1203620"/>
            <a:ext cx="5040000" cy="610313"/>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entury Gothic"/>
                <a:ea typeface="+mn-ea"/>
              </a:rPr>
              <a:t>Does not have six faces</a:t>
            </a:r>
          </a:p>
        </p:txBody>
      </p:sp>
      <p:sp>
        <p:nvSpPr>
          <p:cNvPr id="19" name="Oval 18">
            <a:extLst>
              <a:ext uri="{FF2B5EF4-FFF2-40B4-BE49-F238E27FC236}">
                <a16:creationId xmlns:a16="http://schemas.microsoft.com/office/drawing/2014/main" id="{0567EE8D-AD3C-4059-B148-F4F0BE40F0F5}"/>
              </a:ext>
            </a:extLst>
          </p:cNvPr>
          <p:cNvSpPr/>
          <p:nvPr/>
        </p:nvSpPr>
        <p:spPr>
          <a:xfrm>
            <a:off x="344743" y="1691674"/>
            <a:ext cx="5040000" cy="324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1D390F0-323B-4D5F-80E1-DEB3C862BAAC}"/>
              </a:ext>
            </a:extLst>
          </p:cNvPr>
          <p:cNvSpPr/>
          <p:nvPr/>
        </p:nvSpPr>
        <p:spPr>
          <a:xfrm>
            <a:off x="5683002" y="1691674"/>
            <a:ext cx="5040000" cy="324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BAD40AB-4081-EABC-6EB0-D1EE525CD06A}"/>
              </a:ext>
            </a:extLst>
          </p:cNvPr>
          <p:cNvGrpSpPr>
            <a:grpSpLocks noChangeAspect="1"/>
          </p:cNvGrpSpPr>
          <p:nvPr/>
        </p:nvGrpSpPr>
        <p:grpSpPr>
          <a:xfrm rot="10800000">
            <a:off x="465759" y="5206956"/>
            <a:ext cx="1089768" cy="1314271"/>
            <a:chOff x="4456024" y="3083087"/>
            <a:chExt cx="1581349" cy="2043124"/>
          </a:xfrm>
          <a:solidFill>
            <a:srgbClr val="FF6600"/>
          </a:solidFill>
        </p:grpSpPr>
        <p:sp>
          <p:nvSpPr>
            <p:cNvPr id="13" name="Isosceles Triangle 12">
              <a:extLst>
                <a:ext uri="{FF2B5EF4-FFF2-40B4-BE49-F238E27FC236}">
                  <a16:creationId xmlns:a16="http://schemas.microsoft.com/office/drawing/2014/main" id="{A8E04C69-9888-E1F1-98CD-C734949EFE84}"/>
                </a:ext>
              </a:extLst>
            </p:cNvPr>
            <p:cNvSpPr/>
            <p:nvPr/>
          </p:nvSpPr>
          <p:spPr>
            <a:xfrm flipV="1">
              <a:off x="4456024" y="3472163"/>
              <a:ext cx="1581346" cy="1654048"/>
            </a:xfrm>
            <a:prstGeom prst="triangle">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7630172-D05B-A4C4-8882-497D2161671C}"/>
                </a:ext>
              </a:extLst>
            </p:cNvPr>
            <p:cNvSpPr/>
            <p:nvPr/>
          </p:nvSpPr>
          <p:spPr>
            <a:xfrm>
              <a:off x="4456028" y="3083087"/>
              <a:ext cx="1581345" cy="665021"/>
            </a:xfrm>
            <a:prstGeom prst="ellipse">
              <a:avLst/>
            </a:prstGeom>
            <a:solidFill>
              <a:srgbClr val="FFE57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1" name="Cylinder 10">
            <a:extLst>
              <a:ext uri="{FF2B5EF4-FFF2-40B4-BE49-F238E27FC236}">
                <a16:creationId xmlns:a16="http://schemas.microsoft.com/office/drawing/2014/main" id="{3639C03A-70EC-496F-B9B9-8D2C22703058}"/>
              </a:ext>
            </a:extLst>
          </p:cNvPr>
          <p:cNvSpPr/>
          <p:nvPr/>
        </p:nvSpPr>
        <p:spPr>
          <a:xfrm rot="3700098">
            <a:off x="2699295" y="4914842"/>
            <a:ext cx="1100051" cy="1898509"/>
          </a:xfrm>
          <a:prstGeom prst="can">
            <a:avLst/>
          </a:prstGeom>
          <a:solidFill>
            <a:srgbClr val="2FBFB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ube 9">
            <a:extLst>
              <a:ext uri="{FF2B5EF4-FFF2-40B4-BE49-F238E27FC236}">
                <a16:creationId xmlns:a16="http://schemas.microsoft.com/office/drawing/2014/main" id="{0D2DFC4C-83B9-4917-85BC-A78CBA5A971D}"/>
              </a:ext>
            </a:extLst>
          </p:cNvPr>
          <p:cNvSpPr>
            <a:spLocks noChangeAspect="1"/>
          </p:cNvSpPr>
          <p:nvPr/>
        </p:nvSpPr>
        <p:spPr>
          <a:xfrm>
            <a:off x="7913804" y="5634749"/>
            <a:ext cx="461798" cy="458695"/>
          </a:xfrm>
          <a:prstGeom prst="cube">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Cube 13">
            <a:extLst>
              <a:ext uri="{FF2B5EF4-FFF2-40B4-BE49-F238E27FC236}">
                <a16:creationId xmlns:a16="http://schemas.microsoft.com/office/drawing/2014/main" id="{70BE1F4D-1130-40BF-A409-145708D97FCA}"/>
              </a:ext>
            </a:extLst>
          </p:cNvPr>
          <p:cNvSpPr/>
          <p:nvPr/>
        </p:nvSpPr>
        <p:spPr>
          <a:xfrm rot="9055598" flipH="1" flipV="1">
            <a:off x="9113939" y="5212326"/>
            <a:ext cx="836171" cy="1303541"/>
          </a:xfrm>
          <a:prstGeom prst="cube">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18AB1765-CF29-4061-99E8-1D3B53A496C9}"/>
              </a:ext>
            </a:extLst>
          </p:cNvPr>
          <p:cNvSpPr>
            <a:spLocks noChangeAspect="1"/>
          </p:cNvSpPr>
          <p:nvPr/>
        </p:nvSpPr>
        <p:spPr>
          <a:xfrm>
            <a:off x="6745771" y="5649070"/>
            <a:ext cx="429695" cy="430052"/>
          </a:xfrm>
          <a:prstGeom prst="ellipse">
            <a:avLst/>
          </a:prstGeom>
          <a:solidFill>
            <a:srgbClr val="DC231E"/>
          </a:solidFill>
          <a:ln w="19050">
            <a:solidFill>
              <a:schemeClr val="tx1"/>
            </a:solidFill>
          </a:ln>
          <a:scene3d>
            <a:camera prst="orthographicFront"/>
            <a:lightRig rig="threePt" dir="t"/>
          </a:scene3d>
          <a:sp3d>
            <a:bevelT w="914400" h="914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8F82BDA-EEB3-43D5-B309-BB0C2832DA56}"/>
              </a:ext>
            </a:extLst>
          </p:cNvPr>
          <p:cNvGrpSpPr>
            <a:grpSpLocks noChangeAspect="1"/>
          </p:cNvGrpSpPr>
          <p:nvPr/>
        </p:nvGrpSpPr>
        <p:grpSpPr>
          <a:xfrm>
            <a:off x="4936913" y="5123545"/>
            <a:ext cx="1070520" cy="1481103"/>
            <a:chOff x="1503157" y="3728493"/>
            <a:chExt cx="1581148" cy="2187575"/>
          </a:xfrm>
          <a:solidFill>
            <a:srgbClr val="28A3A0"/>
          </a:solidFill>
          <a:effectLst/>
        </p:grpSpPr>
        <p:sp>
          <p:nvSpPr>
            <p:cNvPr id="20" name="Freeform: Shape 19">
              <a:extLst>
                <a:ext uri="{FF2B5EF4-FFF2-40B4-BE49-F238E27FC236}">
                  <a16:creationId xmlns:a16="http://schemas.microsoft.com/office/drawing/2014/main" id="{95BC5519-8DB6-C46E-60BE-0BCD60AED5A6}"/>
                </a:ext>
              </a:extLst>
            </p:cNvPr>
            <p:cNvSpPr/>
            <p:nvPr/>
          </p:nvSpPr>
          <p:spPr>
            <a:xfrm>
              <a:off x="1503157"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D60B8B4-FE39-004F-1603-E32412B7E8F3}"/>
                </a:ext>
              </a:extLst>
            </p:cNvPr>
            <p:cNvSpPr/>
            <p:nvPr/>
          </p:nvSpPr>
          <p:spPr>
            <a:xfrm flipH="1">
              <a:off x="2300080"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528D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 name="Title 1">
            <a:extLst>
              <a:ext uri="{FF2B5EF4-FFF2-40B4-BE49-F238E27FC236}">
                <a16:creationId xmlns:a16="http://schemas.microsoft.com/office/drawing/2014/main" id="{4532AABB-206D-F123-2AA3-BEAC06209D10}"/>
              </a:ext>
            </a:extLst>
          </p:cNvPr>
          <p:cNvSpPr txBox="1">
            <a:spLocks/>
          </p:cNvSpPr>
          <p:nvPr/>
        </p:nvSpPr>
        <p:spPr>
          <a:xfrm>
            <a:off x="61238" y="-281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000000"/>
                </a:solidFill>
                <a:latin typeface="Century Gothic"/>
              </a:rPr>
              <a:t>TBAT: </a:t>
            </a:r>
            <a:r>
              <a:rPr lang="en-US" sz="2200" err="1">
                <a:solidFill>
                  <a:srgbClr val="000000"/>
                </a:solidFill>
                <a:latin typeface="Century Gothic"/>
              </a:rPr>
              <a:t>recognise</a:t>
            </a:r>
            <a:r>
              <a:rPr lang="en-US" sz="2200">
                <a:solidFill>
                  <a:srgbClr val="000000"/>
                </a:solidFill>
                <a:latin typeface="Century Gothic"/>
              </a:rPr>
              <a:t>, name and group 3-D shapes</a:t>
            </a:r>
            <a:endParaRPr lang="en-GB"/>
          </a:p>
        </p:txBody>
      </p:sp>
      <p:sp>
        <p:nvSpPr>
          <p:cNvPr id="5" name="TextBox 4">
            <a:extLst>
              <a:ext uri="{FF2B5EF4-FFF2-40B4-BE49-F238E27FC236}">
                <a16:creationId xmlns:a16="http://schemas.microsoft.com/office/drawing/2014/main" id="{20DFF0D2-C770-BD5A-5C57-EF832FAE4E95}"/>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
        <p:nvSpPr>
          <p:cNvPr id="6" name="TextBox 5">
            <a:extLst>
              <a:ext uri="{FF2B5EF4-FFF2-40B4-BE49-F238E27FC236}">
                <a16:creationId xmlns:a16="http://schemas.microsoft.com/office/drawing/2014/main" id="{BFE38EA2-D35E-1F1A-7610-B10102AFCED5}"/>
              </a:ext>
            </a:extLst>
          </p:cNvPr>
          <p:cNvSpPr txBox="1"/>
          <p:nvPr/>
        </p:nvSpPr>
        <p:spPr>
          <a:xfrm>
            <a:off x="6281057" y="6270948"/>
            <a:ext cx="3211286" cy="646331"/>
          </a:xfrm>
          <a:prstGeom prst="rect">
            <a:avLst/>
          </a:prstGeom>
          <a:noFill/>
        </p:spPr>
        <p:txBody>
          <a:bodyPr wrap="square" rtlCol="0">
            <a:spAutoFit/>
          </a:bodyPr>
          <a:lstStyle/>
          <a:p>
            <a:r>
              <a:rPr lang="en-GB">
                <a:solidFill>
                  <a:srgbClr val="FF0000"/>
                </a:solidFill>
              </a:rPr>
              <a:t>Challenge: How else could you sort the shapes?</a:t>
            </a:r>
          </a:p>
        </p:txBody>
      </p:sp>
    </p:spTree>
    <p:extLst>
      <p:ext uri="{BB962C8B-B14F-4D97-AF65-F5344CB8AC3E}">
        <p14:creationId xmlns:p14="http://schemas.microsoft.com/office/powerpoint/2010/main" val="332653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C308FF5-9028-B445-02A4-9560420F96D2}"/>
              </a:ext>
            </a:extLst>
          </p:cNvPr>
          <p:cNvSpPr/>
          <p:nvPr/>
        </p:nvSpPr>
        <p:spPr>
          <a:xfrm>
            <a:off x="344743" y="1691674"/>
            <a:ext cx="5040000" cy="324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673C87B8-28FC-D997-F033-CF21DC85F83A}"/>
              </a:ext>
            </a:extLst>
          </p:cNvPr>
          <p:cNvSpPr/>
          <p:nvPr/>
        </p:nvSpPr>
        <p:spPr>
          <a:xfrm>
            <a:off x="5683002" y="1691674"/>
            <a:ext cx="5040000" cy="3240000"/>
          </a:xfrm>
          <a:prstGeom prst="ellipse">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r>
              <a:rPr lang="en-US"/>
              <a:t>Classifying 3-D shapes into two groups</a:t>
            </a:r>
          </a:p>
        </p:txBody>
      </p:sp>
      <p:sp>
        <p:nvSpPr>
          <p:cNvPr id="3" name="Content Placeholder 2"/>
          <p:cNvSpPr>
            <a:spLocks noGrp="1"/>
          </p:cNvSpPr>
          <p:nvPr>
            <p:ph type="body" sz="quarter" idx="10"/>
          </p:nvPr>
        </p:nvSpPr>
        <p:spPr>
          <a:xfrm>
            <a:off x="344743" y="1204640"/>
            <a:ext cx="5040000" cy="611188"/>
          </a:xfrm>
        </p:spPr>
        <p:txBody>
          <a:bodyPr anchor="ctr" anchorCtr="0"/>
          <a:lstStyle/>
          <a:p>
            <a:pPr algn="ctr">
              <a:spcBef>
                <a:spcPts val="0"/>
              </a:spcBef>
              <a:spcAft>
                <a:spcPts val="0"/>
              </a:spcAft>
            </a:pPr>
            <a:r>
              <a:rPr lang="en-US" b="1"/>
              <a:t>Has a curved surface</a:t>
            </a:r>
          </a:p>
        </p:txBody>
      </p:sp>
      <p:sp>
        <p:nvSpPr>
          <p:cNvPr id="31" name="Content Placeholder 2">
            <a:extLst>
              <a:ext uri="{FF2B5EF4-FFF2-40B4-BE49-F238E27FC236}">
                <a16:creationId xmlns:a16="http://schemas.microsoft.com/office/drawing/2014/main" id="{5161DC10-C17C-4D53-BC28-97B6642B11A7}"/>
              </a:ext>
            </a:extLst>
          </p:cNvPr>
          <p:cNvSpPr txBox="1">
            <a:spLocks/>
          </p:cNvSpPr>
          <p:nvPr/>
        </p:nvSpPr>
        <p:spPr>
          <a:xfrm>
            <a:off x="5683002" y="1203275"/>
            <a:ext cx="5040000" cy="610313"/>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entury Gothic"/>
                <a:ea typeface="+mn-ea"/>
              </a:rPr>
              <a:t>No curved surface</a:t>
            </a:r>
          </a:p>
        </p:txBody>
      </p:sp>
      <p:grpSp>
        <p:nvGrpSpPr>
          <p:cNvPr id="18" name="Group 17">
            <a:extLst>
              <a:ext uri="{FF2B5EF4-FFF2-40B4-BE49-F238E27FC236}">
                <a16:creationId xmlns:a16="http://schemas.microsoft.com/office/drawing/2014/main" id="{B8F82BDA-EEB3-43D5-B309-BB0C2832DA56}"/>
              </a:ext>
            </a:extLst>
          </p:cNvPr>
          <p:cNvGrpSpPr>
            <a:grpSpLocks noChangeAspect="1"/>
          </p:cNvGrpSpPr>
          <p:nvPr/>
        </p:nvGrpSpPr>
        <p:grpSpPr>
          <a:xfrm>
            <a:off x="553088" y="2416228"/>
            <a:ext cx="1070520" cy="1481103"/>
            <a:chOff x="1503157" y="3728493"/>
            <a:chExt cx="1581148" cy="2187575"/>
          </a:xfrm>
          <a:solidFill>
            <a:srgbClr val="28A3A0"/>
          </a:solidFill>
          <a:effectLst/>
        </p:grpSpPr>
        <p:sp>
          <p:nvSpPr>
            <p:cNvPr id="20" name="Freeform: Shape 19">
              <a:extLst>
                <a:ext uri="{FF2B5EF4-FFF2-40B4-BE49-F238E27FC236}">
                  <a16:creationId xmlns:a16="http://schemas.microsoft.com/office/drawing/2014/main" id="{95BC5519-8DB6-C46E-60BE-0BCD60AED5A6}"/>
                </a:ext>
              </a:extLst>
            </p:cNvPr>
            <p:cNvSpPr/>
            <p:nvPr/>
          </p:nvSpPr>
          <p:spPr>
            <a:xfrm>
              <a:off x="1503157"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D60B8B4-FE39-004F-1603-E32412B7E8F3}"/>
                </a:ext>
              </a:extLst>
            </p:cNvPr>
            <p:cNvSpPr/>
            <p:nvPr/>
          </p:nvSpPr>
          <p:spPr>
            <a:xfrm flipH="1">
              <a:off x="2300080"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528D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949B2880-4912-811C-13AA-A78EDFD39D6E}"/>
              </a:ext>
            </a:extLst>
          </p:cNvPr>
          <p:cNvSpPr txBox="1"/>
          <p:nvPr/>
        </p:nvSpPr>
        <p:spPr>
          <a:xfrm>
            <a:off x="218768" y="5253759"/>
            <a:ext cx="75408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Have these shapes been sorted correctly?</a:t>
            </a:r>
          </a:p>
        </p:txBody>
      </p:sp>
      <p:grpSp>
        <p:nvGrpSpPr>
          <p:cNvPr id="24" name="Group 23">
            <a:extLst>
              <a:ext uri="{FF2B5EF4-FFF2-40B4-BE49-F238E27FC236}">
                <a16:creationId xmlns:a16="http://schemas.microsoft.com/office/drawing/2014/main" id="{7C401D2D-5CF8-0F66-0C8F-9D678A49E166}"/>
              </a:ext>
            </a:extLst>
          </p:cNvPr>
          <p:cNvGrpSpPr>
            <a:grpSpLocks noChangeAspect="1"/>
          </p:cNvGrpSpPr>
          <p:nvPr/>
        </p:nvGrpSpPr>
        <p:grpSpPr>
          <a:xfrm rot="10800000">
            <a:off x="3860857" y="2771864"/>
            <a:ext cx="1089768" cy="1314271"/>
            <a:chOff x="4456024" y="3083087"/>
            <a:chExt cx="1581349" cy="2043124"/>
          </a:xfrm>
          <a:solidFill>
            <a:srgbClr val="FF6600"/>
          </a:solidFill>
        </p:grpSpPr>
        <p:sp>
          <p:nvSpPr>
            <p:cNvPr id="25" name="Isosceles Triangle 24">
              <a:extLst>
                <a:ext uri="{FF2B5EF4-FFF2-40B4-BE49-F238E27FC236}">
                  <a16:creationId xmlns:a16="http://schemas.microsoft.com/office/drawing/2014/main" id="{5F29F1EE-8BAA-E73E-29D7-51D310F93FA3}"/>
                </a:ext>
              </a:extLst>
            </p:cNvPr>
            <p:cNvSpPr/>
            <p:nvPr/>
          </p:nvSpPr>
          <p:spPr>
            <a:xfrm flipV="1">
              <a:off x="4456024" y="3472163"/>
              <a:ext cx="1581346" cy="1654048"/>
            </a:xfrm>
            <a:prstGeom prst="triangle">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79AA02D4-D37E-B549-D59F-A38AC31939DB}"/>
                </a:ext>
              </a:extLst>
            </p:cNvPr>
            <p:cNvSpPr/>
            <p:nvPr/>
          </p:nvSpPr>
          <p:spPr>
            <a:xfrm>
              <a:off x="4456028" y="3083087"/>
              <a:ext cx="1581345" cy="665021"/>
            </a:xfrm>
            <a:prstGeom prst="ellipse">
              <a:avLst/>
            </a:prstGeom>
            <a:solidFill>
              <a:srgbClr val="FFE57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7" name="Cylinder 26">
            <a:extLst>
              <a:ext uri="{FF2B5EF4-FFF2-40B4-BE49-F238E27FC236}">
                <a16:creationId xmlns:a16="http://schemas.microsoft.com/office/drawing/2014/main" id="{FD65F8D0-CD75-9A82-E482-081C5CB66C21}"/>
              </a:ext>
            </a:extLst>
          </p:cNvPr>
          <p:cNvSpPr/>
          <p:nvPr/>
        </p:nvSpPr>
        <p:spPr>
          <a:xfrm rot="3700098">
            <a:off x="2289767" y="1822610"/>
            <a:ext cx="1100051" cy="1898509"/>
          </a:xfrm>
          <a:prstGeom prst="can">
            <a:avLst/>
          </a:prstGeom>
          <a:solidFill>
            <a:srgbClr val="2FBFB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Cube 28">
            <a:extLst>
              <a:ext uri="{FF2B5EF4-FFF2-40B4-BE49-F238E27FC236}">
                <a16:creationId xmlns:a16="http://schemas.microsoft.com/office/drawing/2014/main" id="{3B2F12B0-9203-5135-6D4C-0A57BAD06F99}"/>
              </a:ext>
            </a:extLst>
          </p:cNvPr>
          <p:cNvSpPr>
            <a:spLocks noChangeAspect="1"/>
          </p:cNvSpPr>
          <p:nvPr/>
        </p:nvSpPr>
        <p:spPr>
          <a:xfrm>
            <a:off x="8572088" y="3699440"/>
            <a:ext cx="461798" cy="458695"/>
          </a:xfrm>
          <a:prstGeom prst="cube">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Cube 29">
            <a:extLst>
              <a:ext uri="{FF2B5EF4-FFF2-40B4-BE49-F238E27FC236}">
                <a16:creationId xmlns:a16="http://schemas.microsoft.com/office/drawing/2014/main" id="{BEA33447-AD65-BCEC-E78F-FC55835CB05D}"/>
              </a:ext>
            </a:extLst>
          </p:cNvPr>
          <p:cNvSpPr/>
          <p:nvPr/>
        </p:nvSpPr>
        <p:spPr>
          <a:xfrm rot="9055598" flipH="1" flipV="1">
            <a:off x="7702781" y="2095667"/>
            <a:ext cx="836171" cy="1303541"/>
          </a:xfrm>
          <a:prstGeom prst="cube">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DD606832-9E51-F859-FECD-AF90E6A7ABC8}"/>
              </a:ext>
            </a:extLst>
          </p:cNvPr>
          <p:cNvSpPr>
            <a:spLocks noChangeAspect="1"/>
          </p:cNvSpPr>
          <p:nvPr/>
        </p:nvSpPr>
        <p:spPr>
          <a:xfrm>
            <a:off x="2675101" y="3971782"/>
            <a:ext cx="429695" cy="430052"/>
          </a:xfrm>
          <a:prstGeom prst="ellipse">
            <a:avLst/>
          </a:prstGeom>
          <a:solidFill>
            <a:srgbClr val="DC231E"/>
          </a:solidFill>
          <a:ln w="19050">
            <a:solidFill>
              <a:schemeClr val="tx1"/>
            </a:solidFill>
          </a:ln>
          <a:scene3d>
            <a:camera prst="orthographicFront"/>
            <a:lightRig rig="threePt" dir="t"/>
          </a:scene3d>
          <a:sp3d>
            <a:bevelT w="914400" h="914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9" name="Picture 2">
            <a:extLst>
              <a:ext uri="{FF2B5EF4-FFF2-40B4-BE49-F238E27FC236}">
                <a16:creationId xmlns:a16="http://schemas.microsoft.com/office/drawing/2014/main" id="{5842676D-9202-4521-C3EF-9F2694515C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5" t="1418" r="1437" b="1676"/>
          <a:stretch/>
        </p:blipFill>
        <p:spPr bwMode="auto">
          <a:xfrm>
            <a:off x="8802987" y="5625850"/>
            <a:ext cx="1394989" cy="836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1467CA11-E3E5-C696-A9E6-7F94AE55CCA9}"/>
              </a:ext>
            </a:extLst>
          </p:cNvPr>
          <p:cNvSpPr txBox="1">
            <a:spLocks/>
          </p:cNvSpPr>
          <p:nvPr/>
        </p:nvSpPr>
        <p:spPr>
          <a:xfrm>
            <a:off x="61238" y="-281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000000"/>
                </a:solidFill>
                <a:latin typeface="Century Gothic"/>
              </a:rPr>
              <a:t>TBAT: </a:t>
            </a:r>
            <a:r>
              <a:rPr lang="en-US" sz="2200" err="1">
                <a:solidFill>
                  <a:srgbClr val="000000"/>
                </a:solidFill>
                <a:latin typeface="Century Gothic"/>
              </a:rPr>
              <a:t>recognise</a:t>
            </a:r>
            <a:r>
              <a:rPr lang="en-US" sz="2200">
                <a:solidFill>
                  <a:srgbClr val="000000"/>
                </a:solidFill>
                <a:latin typeface="Century Gothic"/>
              </a:rPr>
              <a:t>, name and group 3-D shapes</a:t>
            </a:r>
            <a:endParaRPr lang="en-GB"/>
          </a:p>
        </p:txBody>
      </p:sp>
      <p:sp>
        <p:nvSpPr>
          <p:cNvPr id="6" name="TextBox 5">
            <a:extLst>
              <a:ext uri="{FF2B5EF4-FFF2-40B4-BE49-F238E27FC236}">
                <a16:creationId xmlns:a16="http://schemas.microsoft.com/office/drawing/2014/main" id="{DDE79EC3-07A4-9D5D-0CFD-E19294173815}"/>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65744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be 6">
            <a:extLst>
              <a:ext uri="{FF2B5EF4-FFF2-40B4-BE49-F238E27FC236}">
                <a16:creationId xmlns:a16="http://schemas.microsoft.com/office/drawing/2014/main" id="{A8C5F18E-A291-40E8-88FE-19C1E0CF26F4}"/>
              </a:ext>
            </a:extLst>
          </p:cNvPr>
          <p:cNvSpPr>
            <a:spLocks noChangeAspect="1"/>
          </p:cNvSpPr>
          <p:nvPr/>
        </p:nvSpPr>
        <p:spPr>
          <a:xfrm>
            <a:off x="1176267" y="4765836"/>
            <a:ext cx="1130375" cy="1077782"/>
          </a:xfrm>
          <a:prstGeom prst="cube">
            <a:avLst/>
          </a:prstGeom>
          <a:solidFill>
            <a:srgbClr val="FF6600"/>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ylinder 5">
            <a:extLst>
              <a:ext uri="{FF2B5EF4-FFF2-40B4-BE49-F238E27FC236}">
                <a16:creationId xmlns:a16="http://schemas.microsoft.com/office/drawing/2014/main" id="{56C4890A-2844-4FEA-B2C8-D4F7C7D06EC7}"/>
              </a:ext>
            </a:extLst>
          </p:cNvPr>
          <p:cNvSpPr/>
          <p:nvPr/>
        </p:nvSpPr>
        <p:spPr>
          <a:xfrm>
            <a:off x="1344697" y="3423745"/>
            <a:ext cx="720000" cy="1561030"/>
          </a:xfrm>
          <a:prstGeom prst="can">
            <a:avLst/>
          </a:prstGeom>
          <a:solidFill>
            <a:srgbClr val="FFD930"/>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161596" y="192239"/>
            <a:ext cx="10515600" cy="1325563"/>
          </a:xfrm>
        </p:spPr>
        <p:txBody>
          <a:bodyPr>
            <a:normAutofit/>
          </a:bodyPr>
          <a:lstStyle/>
          <a:p>
            <a:r>
              <a:rPr lang="en-US" sz="4000"/>
              <a:t>Exploring 3-D shapes</a:t>
            </a:r>
          </a:p>
        </p:txBody>
      </p:sp>
      <p:sp>
        <p:nvSpPr>
          <p:cNvPr id="4" name="Text Placeholder 3"/>
          <p:cNvSpPr>
            <a:spLocks noGrp="1"/>
          </p:cNvSpPr>
          <p:nvPr>
            <p:ph type="body" sz="quarter" idx="10"/>
          </p:nvPr>
        </p:nvSpPr>
        <p:spPr>
          <a:xfrm>
            <a:off x="219075" y="1166400"/>
            <a:ext cx="10606088" cy="523220"/>
          </a:xfrm>
        </p:spPr>
        <p:txBody>
          <a:bodyPr/>
          <a:lstStyle/>
          <a:p>
            <a:r>
              <a:rPr lang="en-US" sz="2800"/>
              <a:t>Which of these towers would stand up? Why? </a:t>
            </a:r>
          </a:p>
        </p:txBody>
      </p:sp>
      <p:sp>
        <p:nvSpPr>
          <p:cNvPr id="5" name="Cube 4">
            <a:extLst>
              <a:ext uri="{FF2B5EF4-FFF2-40B4-BE49-F238E27FC236}">
                <a16:creationId xmlns:a16="http://schemas.microsoft.com/office/drawing/2014/main" id="{1F763B00-79F5-4157-896A-9B7B3F0C1456}"/>
              </a:ext>
            </a:extLst>
          </p:cNvPr>
          <p:cNvSpPr/>
          <p:nvPr/>
        </p:nvSpPr>
        <p:spPr>
          <a:xfrm rot="5400000" flipH="1" flipV="1">
            <a:off x="869713" y="2475598"/>
            <a:ext cx="1561030" cy="611062"/>
          </a:xfrm>
          <a:prstGeom prst="cube">
            <a:avLst/>
          </a:prstGeom>
          <a:solidFill>
            <a:srgbClr val="A63DB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Cylinder 15">
            <a:extLst>
              <a:ext uri="{FF2B5EF4-FFF2-40B4-BE49-F238E27FC236}">
                <a16:creationId xmlns:a16="http://schemas.microsoft.com/office/drawing/2014/main" id="{136579F3-67F1-4101-8C79-B086593CFCE8}"/>
              </a:ext>
            </a:extLst>
          </p:cNvPr>
          <p:cNvSpPr/>
          <p:nvPr/>
        </p:nvSpPr>
        <p:spPr>
          <a:xfrm rot="5400000">
            <a:off x="3671468" y="4698246"/>
            <a:ext cx="720000" cy="1561030"/>
          </a:xfrm>
          <a:prstGeom prst="can">
            <a:avLst/>
          </a:prstGeom>
          <a:solidFill>
            <a:srgbClr val="FFD930"/>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Cylinder 11">
            <a:extLst>
              <a:ext uri="{FF2B5EF4-FFF2-40B4-BE49-F238E27FC236}">
                <a16:creationId xmlns:a16="http://schemas.microsoft.com/office/drawing/2014/main" id="{6F409767-3C77-453A-A937-E3BF44A6DA43}"/>
              </a:ext>
            </a:extLst>
          </p:cNvPr>
          <p:cNvSpPr/>
          <p:nvPr/>
        </p:nvSpPr>
        <p:spPr>
          <a:xfrm rot="5400000">
            <a:off x="3671468" y="3978246"/>
            <a:ext cx="720000" cy="1561030"/>
          </a:xfrm>
          <a:prstGeom prst="can">
            <a:avLst/>
          </a:prstGeom>
          <a:solidFill>
            <a:srgbClr val="FFD930"/>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Cylinder 7">
            <a:extLst>
              <a:ext uri="{FF2B5EF4-FFF2-40B4-BE49-F238E27FC236}">
                <a16:creationId xmlns:a16="http://schemas.microsoft.com/office/drawing/2014/main" id="{B42F247F-653E-48B5-BA06-9E8D8E8AFA90}"/>
              </a:ext>
            </a:extLst>
          </p:cNvPr>
          <p:cNvSpPr/>
          <p:nvPr/>
        </p:nvSpPr>
        <p:spPr>
          <a:xfrm rot="5400000">
            <a:off x="3671468" y="3257958"/>
            <a:ext cx="720000" cy="1561030"/>
          </a:xfrm>
          <a:prstGeom prst="can">
            <a:avLst/>
          </a:prstGeom>
          <a:solidFill>
            <a:srgbClr val="FFD930"/>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Cube 17">
            <a:extLst>
              <a:ext uri="{FF2B5EF4-FFF2-40B4-BE49-F238E27FC236}">
                <a16:creationId xmlns:a16="http://schemas.microsoft.com/office/drawing/2014/main" id="{6A93EBAA-B829-4BA1-B0E7-565752712EE7}"/>
              </a:ext>
            </a:extLst>
          </p:cNvPr>
          <p:cNvSpPr/>
          <p:nvPr/>
        </p:nvSpPr>
        <p:spPr>
          <a:xfrm rot="5400000" flipH="1" flipV="1">
            <a:off x="5174141" y="4754871"/>
            <a:ext cx="1561030" cy="612000"/>
          </a:xfrm>
          <a:prstGeom prst="cube">
            <a:avLst/>
          </a:prstGeom>
          <a:solidFill>
            <a:srgbClr val="A63DB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34F1CC28-0F0A-462C-B641-5569BE89BF70}"/>
              </a:ext>
            </a:extLst>
          </p:cNvPr>
          <p:cNvSpPr/>
          <p:nvPr/>
        </p:nvSpPr>
        <p:spPr>
          <a:xfrm>
            <a:off x="5587349" y="3581726"/>
            <a:ext cx="821780" cy="839575"/>
          </a:xfrm>
          <a:prstGeom prst="ellipse">
            <a:avLst/>
          </a:prstGeom>
          <a:solidFill>
            <a:srgbClr val="DC231E"/>
          </a:solidFill>
          <a:ln w="19050">
            <a:solidFill>
              <a:schemeClr val="tx1"/>
            </a:solidFill>
          </a:ln>
          <a:effectLst>
            <a:outerShdw blurRad="50800" dist="38100" dir="5400000" algn="t" rotWithShape="0">
              <a:prstClr val="black">
                <a:alpha val="40000"/>
              </a:prstClr>
            </a:outerShdw>
          </a:effectLst>
          <a:scene3d>
            <a:camera prst="orthographicFront"/>
            <a:lightRig rig="threePt" dir="t"/>
          </a:scene3d>
          <a:sp3d>
            <a:bevelT w="914400" h="914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Cube 22">
            <a:extLst>
              <a:ext uri="{FF2B5EF4-FFF2-40B4-BE49-F238E27FC236}">
                <a16:creationId xmlns:a16="http://schemas.microsoft.com/office/drawing/2014/main" id="{FFCE5BE1-DD09-4AE3-BF45-D5523EEC44E2}"/>
              </a:ext>
            </a:extLst>
          </p:cNvPr>
          <p:cNvSpPr/>
          <p:nvPr/>
        </p:nvSpPr>
        <p:spPr>
          <a:xfrm rot="10800000" flipH="1" flipV="1">
            <a:off x="7284450" y="5226760"/>
            <a:ext cx="1561030" cy="612000"/>
          </a:xfrm>
          <a:prstGeom prst="cube">
            <a:avLst/>
          </a:prstGeom>
          <a:solidFill>
            <a:srgbClr val="A63DB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Cube 24">
            <a:extLst>
              <a:ext uri="{FF2B5EF4-FFF2-40B4-BE49-F238E27FC236}">
                <a16:creationId xmlns:a16="http://schemas.microsoft.com/office/drawing/2014/main" id="{85452912-D44C-4B86-87B1-B1520B25B172}"/>
              </a:ext>
            </a:extLst>
          </p:cNvPr>
          <p:cNvSpPr/>
          <p:nvPr/>
        </p:nvSpPr>
        <p:spPr>
          <a:xfrm rot="10800000" flipH="1" flipV="1">
            <a:off x="7284450" y="4786091"/>
            <a:ext cx="1561030" cy="612000"/>
          </a:xfrm>
          <a:prstGeom prst="cube">
            <a:avLst/>
          </a:prstGeom>
          <a:solidFill>
            <a:srgbClr val="A63DB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Cube 29">
            <a:extLst>
              <a:ext uri="{FF2B5EF4-FFF2-40B4-BE49-F238E27FC236}">
                <a16:creationId xmlns:a16="http://schemas.microsoft.com/office/drawing/2014/main" id="{90D20047-7243-4DAA-99B7-EE0F4EA0FA3A}"/>
              </a:ext>
            </a:extLst>
          </p:cNvPr>
          <p:cNvSpPr>
            <a:spLocks noChangeAspect="1"/>
          </p:cNvSpPr>
          <p:nvPr/>
        </p:nvSpPr>
        <p:spPr>
          <a:xfrm>
            <a:off x="7540486" y="3914568"/>
            <a:ext cx="1130375" cy="1077782"/>
          </a:xfrm>
          <a:prstGeom prst="cube">
            <a:avLst/>
          </a:prstGeom>
          <a:solidFill>
            <a:srgbClr val="FF6600"/>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26E4B6E9-D6BC-F346-8C10-103C163BCEF1}"/>
              </a:ext>
            </a:extLst>
          </p:cNvPr>
          <p:cNvGrpSpPr>
            <a:grpSpLocks noChangeAspect="1"/>
          </p:cNvGrpSpPr>
          <p:nvPr/>
        </p:nvGrpSpPr>
        <p:grpSpPr>
          <a:xfrm>
            <a:off x="7568257" y="2809841"/>
            <a:ext cx="1070520" cy="1481103"/>
            <a:chOff x="1503157" y="3728493"/>
            <a:chExt cx="1581148" cy="2187575"/>
          </a:xfrm>
          <a:solidFill>
            <a:srgbClr val="28A3A0"/>
          </a:solidFill>
          <a:effectLst>
            <a:outerShdw blurRad="50800" dist="38100" dir="5400000" algn="t" rotWithShape="0">
              <a:prstClr val="black">
                <a:alpha val="40000"/>
              </a:prstClr>
            </a:outerShdw>
          </a:effectLst>
        </p:grpSpPr>
        <p:sp>
          <p:nvSpPr>
            <p:cNvPr id="24" name="Freeform: Shape 23">
              <a:extLst>
                <a:ext uri="{FF2B5EF4-FFF2-40B4-BE49-F238E27FC236}">
                  <a16:creationId xmlns:a16="http://schemas.microsoft.com/office/drawing/2014/main" id="{B9FF2DE5-0ABA-C261-EC9A-E6D853BECCB0}"/>
                </a:ext>
              </a:extLst>
            </p:cNvPr>
            <p:cNvSpPr/>
            <p:nvPr/>
          </p:nvSpPr>
          <p:spPr>
            <a:xfrm>
              <a:off x="1503157"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573B4A4-8918-1D8C-4B2D-D0AEF69B4075}"/>
                </a:ext>
              </a:extLst>
            </p:cNvPr>
            <p:cNvSpPr/>
            <p:nvPr/>
          </p:nvSpPr>
          <p:spPr>
            <a:xfrm flipH="1">
              <a:off x="2300080"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2FBFB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2F7822C9-5650-C72C-458F-DFB5FC26AE45}"/>
              </a:ext>
            </a:extLst>
          </p:cNvPr>
          <p:cNvGrpSpPr>
            <a:grpSpLocks noChangeAspect="1"/>
          </p:cNvGrpSpPr>
          <p:nvPr/>
        </p:nvGrpSpPr>
        <p:grpSpPr>
          <a:xfrm>
            <a:off x="5419396" y="2466639"/>
            <a:ext cx="1070520" cy="1481103"/>
            <a:chOff x="1503157" y="3728493"/>
            <a:chExt cx="1581148" cy="2187575"/>
          </a:xfrm>
          <a:solidFill>
            <a:srgbClr val="28A3A0"/>
          </a:solidFill>
          <a:effectLst>
            <a:outerShdw blurRad="50800" dist="38100" dir="5400000" algn="t" rotWithShape="0">
              <a:prstClr val="black">
                <a:alpha val="40000"/>
              </a:prstClr>
            </a:outerShdw>
          </a:effectLst>
        </p:grpSpPr>
        <p:sp>
          <p:nvSpPr>
            <p:cNvPr id="28" name="Freeform: Shape 27">
              <a:extLst>
                <a:ext uri="{FF2B5EF4-FFF2-40B4-BE49-F238E27FC236}">
                  <a16:creationId xmlns:a16="http://schemas.microsoft.com/office/drawing/2014/main" id="{9F72ADF3-8DB5-0591-7668-FA483AD327DF}"/>
                </a:ext>
              </a:extLst>
            </p:cNvPr>
            <p:cNvSpPr/>
            <p:nvPr/>
          </p:nvSpPr>
          <p:spPr>
            <a:xfrm>
              <a:off x="1503157"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297C829-DFF2-76AB-1D3C-9764D09C9267}"/>
                </a:ext>
              </a:extLst>
            </p:cNvPr>
            <p:cNvSpPr/>
            <p:nvPr/>
          </p:nvSpPr>
          <p:spPr>
            <a:xfrm flipH="1">
              <a:off x="2300080"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2FBFB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 name="Title 1">
            <a:extLst>
              <a:ext uri="{FF2B5EF4-FFF2-40B4-BE49-F238E27FC236}">
                <a16:creationId xmlns:a16="http://schemas.microsoft.com/office/drawing/2014/main" id="{7D2EEE74-C63B-4A59-A9B6-39E6E193E9E0}"/>
              </a:ext>
            </a:extLst>
          </p:cNvPr>
          <p:cNvSpPr txBox="1">
            <a:spLocks/>
          </p:cNvSpPr>
          <p:nvPr/>
        </p:nvSpPr>
        <p:spPr>
          <a:xfrm>
            <a:off x="61238" y="-281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000000"/>
                </a:solidFill>
                <a:latin typeface="Century Gothic"/>
              </a:rPr>
              <a:t>TBAT: recognise, name and group 3-D shapes</a:t>
            </a:r>
            <a:endParaRPr lang="en-GB"/>
          </a:p>
        </p:txBody>
      </p:sp>
      <p:sp>
        <p:nvSpPr>
          <p:cNvPr id="9" name="TextBox 8">
            <a:extLst>
              <a:ext uri="{FF2B5EF4-FFF2-40B4-BE49-F238E27FC236}">
                <a16:creationId xmlns:a16="http://schemas.microsoft.com/office/drawing/2014/main" id="{79583743-FE75-2CA6-32CF-4301734C61D7}"/>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829093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7106" y="1129951"/>
            <a:ext cx="10606088" cy="1107996"/>
          </a:xfrm>
        </p:spPr>
        <p:txBody>
          <a:bodyPr/>
          <a:lstStyle/>
          <a:p>
            <a:pPr>
              <a:buClr>
                <a:schemeClr val="accent1"/>
              </a:buClr>
            </a:pPr>
            <a:r>
              <a:rPr lang="en-GB" sz="2800"/>
              <a:t>Can you build the tallest tower? </a:t>
            </a:r>
          </a:p>
          <a:p>
            <a:pPr>
              <a:buClr>
                <a:schemeClr val="accent1"/>
              </a:buClr>
            </a:pPr>
            <a:r>
              <a:rPr lang="en-GB" sz="2800"/>
              <a:t>What makes a good tower? </a:t>
            </a:r>
          </a:p>
        </p:txBody>
      </p:sp>
      <p:sp>
        <p:nvSpPr>
          <p:cNvPr id="2" name="Cube 1">
            <a:extLst>
              <a:ext uri="{FF2B5EF4-FFF2-40B4-BE49-F238E27FC236}">
                <a16:creationId xmlns:a16="http://schemas.microsoft.com/office/drawing/2014/main" id="{F4DCD18E-5622-4687-97AC-262F8F2A65F2}"/>
              </a:ext>
            </a:extLst>
          </p:cNvPr>
          <p:cNvSpPr/>
          <p:nvPr/>
        </p:nvSpPr>
        <p:spPr>
          <a:xfrm>
            <a:off x="659178" y="3300776"/>
            <a:ext cx="1434090" cy="1362131"/>
          </a:xfrm>
          <a:prstGeom prst="cube">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Cylinder 7">
            <a:extLst>
              <a:ext uri="{FF2B5EF4-FFF2-40B4-BE49-F238E27FC236}">
                <a16:creationId xmlns:a16="http://schemas.microsoft.com/office/drawing/2014/main" id="{ECF42CD9-F75D-4349-BD02-6F8354A900FC}"/>
              </a:ext>
            </a:extLst>
          </p:cNvPr>
          <p:cNvSpPr/>
          <p:nvPr/>
        </p:nvSpPr>
        <p:spPr>
          <a:xfrm>
            <a:off x="2478350" y="3068048"/>
            <a:ext cx="1434089" cy="1605841"/>
          </a:xfrm>
          <a:prstGeom prst="can">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Cube 11">
            <a:extLst>
              <a:ext uri="{FF2B5EF4-FFF2-40B4-BE49-F238E27FC236}">
                <a16:creationId xmlns:a16="http://schemas.microsoft.com/office/drawing/2014/main" id="{3BCE4494-5403-424C-99AE-0CECA28B33B9}"/>
              </a:ext>
            </a:extLst>
          </p:cNvPr>
          <p:cNvSpPr/>
          <p:nvPr/>
        </p:nvSpPr>
        <p:spPr>
          <a:xfrm rot="10800000" flipH="1" flipV="1">
            <a:off x="4297521" y="3512202"/>
            <a:ext cx="1896408" cy="1150705"/>
          </a:xfrm>
          <a:prstGeom prst="cube">
            <a:avLst/>
          </a:prstGeom>
          <a:solidFill>
            <a:srgbClr val="28A3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0909DCD-5310-4ED8-92EF-51C461DC0F5A}"/>
              </a:ext>
            </a:extLst>
          </p:cNvPr>
          <p:cNvSpPr>
            <a:spLocks noChangeAspect="1"/>
          </p:cNvSpPr>
          <p:nvPr/>
        </p:nvSpPr>
        <p:spPr>
          <a:xfrm>
            <a:off x="6579011" y="3305707"/>
            <a:ext cx="1356667" cy="1357200"/>
          </a:xfrm>
          <a:prstGeom prst="ellipse">
            <a:avLst/>
          </a:prstGeom>
          <a:solidFill>
            <a:srgbClr val="1F61C3"/>
          </a:solidFill>
          <a:ln w="19050">
            <a:solidFill>
              <a:schemeClr val="tx1"/>
            </a:solidFill>
          </a:ln>
          <a:scene3d>
            <a:camera prst="orthographicFront"/>
            <a:lightRig rig="threePt" dir="t"/>
          </a:scene3d>
          <a:sp3d>
            <a:bevelT w="914400" h="914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8390E4EF-176A-EB45-8248-A70176DA56AB}"/>
              </a:ext>
            </a:extLst>
          </p:cNvPr>
          <p:cNvGrpSpPr/>
          <p:nvPr/>
        </p:nvGrpSpPr>
        <p:grpSpPr>
          <a:xfrm>
            <a:off x="8320760" y="3101564"/>
            <a:ext cx="2067134" cy="1572325"/>
            <a:chOff x="1503157" y="3728493"/>
            <a:chExt cx="1573896" cy="2187575"/>
          </a:xfrm>
          <a:solidFill>
            <a:srgbClr val="FFD930"/>
          </a:solidFill>
        </p:grpSpPr>
        <p:sp>
          <p:nvSpPr>
            <p:cNvPr id="13" name="Freeform: Shape 12">
              <a:extLst>
                <a:ext uri="{FF2B5EF4-FFF2-40B4-BE49-F238E27FC236}">
                  <a16:creationId xmlns:a16="http://schemas.microsoft.com/office/drawing/2014/main" id="{8DD8B787-E73E-354C-0795-08D4A975411F}"/>
                </a:ext>
              </a:extLst>
            </p:cNvPr>
            <p:cNvSpPr/>
            <p:nvPr/>
          </p:nvSpPr>
          <p:spPr>
            <a:xfrm>
              <a:off x="1503157"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FFD31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E40736A-B4EF-9A13-F2DA-DCD8D820EBA7}"/>
                </a:ext>
              </a:extLst>
            </p:cNvPr>
            <p:cNvSpPr/>
            <p:nvPr/>
          </p:nvSpPr>
          <p:spPr>
            <a:xfrm flipH="1">
              <a:off x="2292828"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FFE05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6" name="Title 1">
            <a:extLst>
              <a:ext uri="{FF2B5EF4-FFF2-40B4-BE49-F238E27FC236}">
                <a16:creationId xmlns:a16="http://schemas.microsoft.com/office/drawing/2014/main" id="{D26823DB-7FD3-07E4-4057-D301B8A17284}"/>
              </a:ext>
            </a:extLst>
          </p:cNvPr>
          <p:cNvSpPr txBox="1">
            <a:spLocks/>
          </p:cNvSpPr>
          <p:nvPr/>
        </p:nvSpPr>
        <p:spPr>
          <a:xfrm>
            <a:off x="61238" y="-281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000000"/>
                </a:solidFill>
                <a:latin typeface="Century Gothic"/>
              </a:rPr>
              <a:t>TBAT: recognise, name and group 3-D shapes</a:t>
            </a:r>
            <a:endParaRPr lang="en-GB"/>
          </a:p>
        </p:txBody>
      </p:sp>
      <p:sp>
        <p:nvSpPr>
          <p:cNvPr id="7" name="TextBox 6">
            <a:extLst>
              <a:ext uri="{FF2B5EF4-FFF2-40B4-BE49-F238E27FC236}">
                <a16:creationId xmlns:a16="http://schemas.microsoft.com/office/drawing/2014/main" id="{A0B615CA-8646-859C-0E19-4C8398B553C5}"/>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302259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A080-9DB2-0EDE-EAF2-BFE72E28A1F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535A3641-8CF1-B6D5-7D0A-4E4D8D16514F}"/>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B89B556E-DCBD-A23E-4602-595823503F14}"/>
              </a:ext>
            </a:extLst>
          </p:cNvPr>
          <p:cNvPicPr>
            <a:picLocks noChangeAspect="1"/>
          </p:cNvPicPr>
          <p:nvPr/>
        </p:nvPicPr>
        <p:blipFill>
          <a:blip r:embed="rId2"/>
          <a:stretch>
            <a:fillRect/>
          </a:stretch>
        </p:blipFill>
        <p:spPr>
          <a:xfrm>
            <a:off x="642705" y="268326"/>
            <a:ext cx="6328179" cy="6589674"/>
          </a:xfrm>
          <a:prstGeom prst="rect">
            <a:avLst/>
          </a:prstGeom>
        </p:spPr>
      </p:pic>
      <p:pic>
        <p:nvPicPr>
          <p:cNvPr id="7" name="Picture 6">
            <a:extLst>
              <a:ext uri="{FF2B5EF4-FFF2-40B4-BE49-F238E27FC236}">
                <a16:creationId xmlns:a16="http://schemas.microsoft.com/office/drawing/2014/main" id="{F75A9FFD-B999-46CC-B40D-8C0AE31D9A24}"/>
              </a:ext>
            </a:extLst>
          </p:cNvPr>
          <p:cNvPicPr>
            <a:picLocks noChangeAspect="1"/>
          </p:cNvPicPr>
          <p:nvPr/>
        </p:nvPicPr>
        <p:blipFill>
          <a:blip r:embed="rId3"/>
          <a:stretch>
            <a:fillRect/>
          </a:stretch>
        </p:blipFill>
        <p:spPr>
          <a:xfrm>
            <a:off x="7049257" y="1361723"/>
            <a:ext cx="4500038" cy="4134553"/>
          </a:xfrm>
          <a:prstGeom prst="rect">
            <a:avLst/>
          </a:prstGeom>
        </p:spPr>
      </p:pic>
      <p:sp>
        <p:nvSpPr>
          <p:cNvPr id="8" name="TextBox 7">
            <a:extLst>
              <a:ext uri="{FF2B5EF4-FFF2-40B4-BE49-F238E27FC236}">
                <a16:creationId xmlns:a16="http://schemas.microsoft.com/office/drawing/2014/main" id="{50970954-D1CA-CDE9-C003-F0CEBD0C2F28}"/>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2489096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D3AB-2676-1FF3-5A88-05C3E2AD886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897DF5E-FCFA-66D4-9239-9BB6B3DB154A}"/>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D918F130-A7DF-3B3B-8DA0-A5C7C6A43C4B}"/>
              </a:ext>
            </a:extLst>
          </p:cNvPr>
          <p:cNvPicPr>
            <a:picLocks noChangeAspect="1"/>
          </p:cNvPicPr>
          <p:nvPr/>
        </p:nvPicPr>
        <p:blipFill>
          <a:blip r:embed="rId2"/>
          <a:stretch>
            <a:fillRect/>
          </a:stretch>
        </p:blipFill>
        <p:spPr>
          <a:xfrm>
            <a:off x="7650988" y="1512937"/>
            <a:ext cx="4198213" cy="3505111"/>
          </a:xfrm>
          <a:prstGeom prst="rect">
            <a:avLst/>
          </a:prstGeom>
        </p:spPr>
      </p:pic>
      <p:pic>
        <p:nvPicPr>
          <p:cNvPr id="7" name="Picture 6">
            <a:extLst>
              <a:ext uri="{FF2B5EF4-FFF2-40B4-BE49-F238E27FC236}">
                <a16:creationId xmlns:a16="http://schemas.microsoft.com/office/drawing/2014/main" id="{6F193FDD-C53B-FEE0-8569-BBE3EFA4D19C}"/>
              </a:ext>
            </a:extLst>
          </p:cNvPr>
          <p:cNvPicPr>
            <a:picLocks noChangeAspect="1"/>
          </p:cNvPicPr>
          <p:nvPr/>
        </p:nvPicPr>
        <p:blipFill>
          <a:blip r:embed="rId3"/>
          <a:stretch>
            <a:fillRect/>
          </a:stretch>
        </p:blipFill>
        <p:spPr>
          <a:xfrm>
            <a:off x="2944934" y="159753"/>
            <a:ext cx="2599320" cy="6698247"/>
          </a:xfrm>
          <a:prstGeom prst="rect">
            <a:avLst/>
          </a:prstGeom>
        </p:spPr>
      </p:pic>
    </p:spTree>
    <p:extLst>
      <p:ext uri="{BB962C8B-B14F-4D97-AF65-F5344CB8AC3E}">
        <p14:creationId xmlns:p14="http://schemas.microsoft.com/office/powerpoint/2010/main" val="356759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2745056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4BEA070C-088E-D9D1-0758-0A13BC29F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2CE4D-AE76-D1C5-DE75-CBA319ADE019}"/>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9A836CC-DAEF-6A82-6A3A-B5602DEF80D3}"/>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cxnSp>
        <p:nvCxnSpPr>
          <p:cNvPr id="5" name="Straight Arrow Connector 4">
            <a:extLst>
              <a:ext uri="{FF2B5EF4-FFF2-40B4-BE49-F238E27FC236}">
                <a16:creationId xmlns:a16="http://schemas.microsoft.com/office/drawing/2014/main" id="{C08BFE22-62E1-1167-D0C6-4897FC1C9B69}"/>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7F5C5F1-28A6-048F-FC5B-A362B5C7088C}"/>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4FA380A3-5116-2275-C4EB-32D7E0591035}"/>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Narrative Zone</a:t>
            </a:r>
          </a:p>
        </p:txBody>
      </p:sp>
      <p:sp>
        <p:nvSpPr>
          <p:cNvPr id="8" name="TextBox 7">
            <a:extLst>
              <a:ext uri="{FF2B5EF4-FFF2-40B4-BE49-F238E27FC236}">
                <a16:creationId xmlns:a16="http://schemas.microsoft.com/office/drawing/2014/main" id="{38104755-5B90-FA16-2855-EFA9E9BF78E9}"/>
              </a:ext>
            </a:extLst>
          </p:cNvPr>
          <p:cNvSpPr txBox="1"/>
          <p:nvPr/>
        </p:nvSpPr>
        <p:spPr>
          <a:xfrm>
            <a:off x="1283492"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Enquiry Zone</a:t>
            </a:r>
          </a:p>
        </p:txBody>
      </p:sp>
      <p:sp>
        <p:nvSpPr>
          <p:cNvPr id="9" name="TextBox 8">
            <a:extLst>
              <a:ext uri="{FF2B5EF4-FFF2-40B4-BE49-F238E27FC236}">
                <a16:creationId xmlns:a16="http://schemas.microsoft.com/office/drawing/2014/main" id="{167EFA75-A3C3-C81F-0CCE-CF00282484C1}"/>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Sassoon Primary"/>
                <a:ea typeface="+mn-ea"/>
                <a:cs typeface="+mn-cs"/>
              </a:rPr>
              <a:t>Maths</a:t>
            </a:r>
            <a:r>
              <a:rPr kumimoji="0" lang="en-US" sz="2800" b="0" i="0" u="none" strike="noStrike" kern="1200" cap="none" spc="0" normalizeH="0" baseline="0" noProof="0">
                <a:ln>
                  <a:noFill/>
                </a:ln>
                <a:solidFill>
                  <a:prstClr val="black"/>
                </a:solidFill>
                <a:effectLst/>
                <a:uLnTx/>
                <a:uFillTx/>
                <a:latin typeface="Sassoon Primary"/>
                <a:ea typeface="+mn-ea"/>
                <a:cs typeface="+mn-cs"/>
              </a:rPr>
              <a:t> Zone</a:t>
            </a:r>
          </a:p>
        </p:txBody>
      </p:sp>
      <p:sp>
        <p:nvSpPr>
          <p:cNvPr id="10" name="TextBox 9">
            <a:extLst>
              <a:ext uri="{FF2B5EF4-FFF2-40B4-BE49-F238E27FC236}">
                <a16:creationId xmlns:a16="http://schemas.microsoft.com/office/drawing/2014/main" id="{B8476138-DC60-0B0A-8BBF-B98AF74E61F8}"/>
              </a:ext>
            </a:extLst>
          </p:cNvPr>
          <p:cNvSpPr txBox="1"/>
          <p:nvPr/>
        </p:nvSpPr>
        <p:spPr>
          <a:xfrm>
            <a:off x="7008017"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Creative Zone</a:t>
            </a:r>
          </a:p>
        </p:txBody>
      </p:sp>
      <p:pic>
        <p:nvPicPr>
          <p:cNvPr id="3" name="Picture 2" descr="A colorful painting of a house&#10;&#10;AI-generated content may be incorrect.">
            <a:extLst>
              <a:ext uri="{FF2B5EF4-FFF2-40B4-BE49-F238E27FC236}">
                <a16:creationId xmlns:a16="http://schemas.microsoft.com/office/drawing/2014/main" id="{62DD1D5D-2BAF-94B1-9AB5-87858DF07848}"/>
              </a:ext>
            </a:extLst>
          </p:cNvPr>
          <p:cNvPicPr>
            <a:picLocks noChangeAspect="1"/>
          </p:cNvPicPr>
          <p:nvPr/>
        </p:nvPicPr>
        <p:blipFill>
          <a:blip r:embed="rId2"/>
          <a:stretch>
            <a:fillRect/>
          </a:stretch>
        </p:blipFill>
        <p:spPr>
          <a:xfrm>
            <a:off x="5910061" y="4872038"/>
            <a:ext cx="1638300" cy="1685925"/>
          </a:xfrm>
          <a:prstGeom prst="rect">
            <a:avLst/>
          </a:prstGeom>
        </p:spPr>
      </p:pic>
      <p:sp>
        <p:nvSpPr>
          <p:cNvPr id="11" name="TextBox 10">
            <a:extLst>
              <a:ext uri="{FF2B5EF4-FFF2-40B4-BE49-F238E27FC236}">
                <a16:creationId xmlns:a16="http://schemas.microsoft.com/office/drawing/2014/main" id="{A343213E-0474-273E-7CEC-11609552EEDF}"/>
              </a:ext>
            </a:extLst>
          </p:cNvPr>
          <p:cNvSpPr txBox="1"/>
          <p:nvPr/>
        </p:nvSpPr>
        <p:spPr>
          <a:xfrm>
            <a:off x="7731986" y="5020770"/>
            <a:ext cx="3328053"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Can you create spiral trees inspired by Hundertwasser? </a:t>
            </a:r>
          </a:p>
        </p:txBody>
      </p:sp>
      <p:sp>
        <p:nvSpPr>
          <p:cNvPr id="12" name="TextBox 10">
            <a:extLst>
              <a:ext uri="{FF2B5EF4-FFF2-40B4-BE49-F238E27FC236}">
                <a16:creationId xmlns:a16="http://schemas.microsoft.com/office/drawing/2014/main" id="{8DD2BCB9-38E0-CB45-B642-60ABCB8D2A4F}"/>
              </a:ext>
            </a:extLst>
          </p:cNvPr>
          <p:cNvSpPr txBox="1"/>
          <p:nvPr/>
        </p:nvSpPr>
        <p:spPr>
          <a:xfrm>
            <a:off x="7731986" y="5020770"/>
            <a:ext cx="3328053"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Can you create spiral trees inspired by Hundertwasser? </a:t>
            </a:r>
          </a:p>
        </p:txBody>
      </p:sp>
      <p:pic>
        <p:nvPicPr>
          <p:cNvPr id="13" name="Picture 12" descr="A cartoon of a group of people&#10;&#10;AI-generated content may be incorrect.">
            <a:extLst>
              <a:ext uri="{FF2B5EF4-FFF2-40B4-BE49-F238E27FC236}">
                <a16:creationId xmlns:a16="http://schemas.microsoft.com/office/drawing/2014/main" id="{1F5C0D5B-910B-09EA-8244-A4895F227AD9}"/>
              </a:ext>
            </a:extLst>
          </p:cNvPr>
          <p:cNvPicPr>
            <a:picLocks noChangeAspect="1"/>
          </p:cNvPicPr>
          <p:nvPr/>
        </p:nvPicPr>
        <p:blipFill>
          <a:blip r:embed="rId3"/>
          <a:stretch>
            <a:fillRect/>
          </a:stretch>
        </p:blipFill>
        <p:spPr>
          <a:xfrm>
            <a:off x="686337" y="2198397"/>
            <a:ext cx="2362200" cy="1581150"/>
          </a:xfrm>
          <a:prstGeom prst="rect">
            <a:avLst/>
          </a:prstGeom>
        </p:spPr>
      </p:pic>
      <p:sp>
        <p:nvSpPr>
          <p:cNvPr id="14" name="TextBox 13">
            <a:extLst>
              <a:ext uri="{FF2B5EF4-FFF2-40B4-BE49-F238E27FC236}">
                <a16:creationId xmlns:a16="http://schemas.microsoft.com/office/drawing/2014/main" id="{F0B492F7-FE23-D574-06EA-904EAEDED64A}"/>
              </a:ext>
            </a:extLst>
          </p:cNvPr>
          <p:cNvSpPr txBox="1"/>
          <p:nvPr/>
        </p:nvSpPr>
        <p:spPr>
          <a:xfrm>
            <a:off x="3274286" y="2051766"/>
            <a:ext cx="203699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With masks and puppets, act out the story of The Enormous Turnip. </a:t>
            </a:r>
          </a:p>
        </p:txBody>
      </p:sp>
      <p:sp>
        <p:nvSpPr>
          <p:cNvPr id="17" name="TextBox 16">
            <a:extLst>
              <a:ext uri="{FF2B5EF4-FFF2-40B4-BE49-F238E27FC236}">
                <a16:creationId xmlns:a16="http://schemas.microsoft.com/office/drawing/2014/main" id="{3099BDC1-F03F-1150-A673-3F8DF5EFECAE}"/>
              </a:ext>
            </a:extLst>
          </p:cNvPr>
          <p:cNvSpPr txBox="1"/>
          <p:nvPr/>
        </p:nvSpPr>
        <p:spPr>
          <a:xfrm>
            <a:off x="5781701" y="2617844"/>
            <a:ext cx="3077737" cy="707886"/>
          </a:xfrm>
          <a:prstGeom prst="rect">
            <a:avLst/>
          </a:prstGeom>
          <a:noFill/>
        </p:spPr>
        <p:txBody>
          <a:bodyPr wrap="square" rtlCol="0">
            <a:spAutoFit/>
          </a:bodyPr>
          <a:lstStyle/>
          <a:p>
            <a:r>
              <a:rPr lang="en-GB" sz="2000"/>
              <a:t>Sort the 3D shapes using the sorting circles.</a:t>
            </a:r>
          </a:p>
        </p:txBody>
      </p:sp>
      <p:grpSp>
        <p:nvGrpSpPr>
          <p:cNvPr id="18" name="Group 17">
            <a:extLst>
              <a:ext uri="{FF2B5EF4-FFF2-40B4-BE49-F238E27FC236}">
                <a16:creationId xmlns:a16="http://schemas.microsoft.com/office/drawing/2014/main" id="{62AD9CCE-803C-9E1A-44A5-0B4F9817747D}"/>
              </a:ext>
            </a:extLst>
          </p:cNvPr>
          <p:cNvGrpSpPr>
            <a:grpSpLocks noChangeAspect="1"/>
          </p:cNvGrpSpPr>
          <p:nvPr/>
        </p:nvGrpSpPr>
        <p:grpSpPr>
          <a:xfrm rot="10183238">
            <a:off x="9860356" y="2150583"/>
            <a:ext cx="877533" cy="941744"/>
            <a:chOff x="4447025" y="3052851"/>
            <a:chExt cx="1596269" cy="2073360"/>
          </a:xfrm>
          <a:solidFill>
            <a:srgbClr val="FF6600"/>
          </a:solidFill>
        </p:grpSpPr>
        <p:sp>
          <p:nvSpPr>
            <p:cNvPr id="19" name="Isosceles Triangle 18">
              <a:extLst>
                <a:ext uri="{FF2B5EF4-FFF2-40B4-BE49-F238E27FC236}">
                  <a16:creationId xmlns:a16="http://schemas.microsoft.com/office/drawing/2014/main" id="{9DC33CBF-4CF4-6A85-CB11-C82A6105BC11}"/>
                </a:ext>
              </a:extLst>
            </p:cNvPr>
            <p:cNvSpPr/>
            <p:nvPr/>
          </p:nvSpPr>
          <p:spPr>
            <a:xfrm flipV="1">
              <a:off x="4456024" y="3472163"/>
              <a:ext cx="1581346" cy="1654048"/>
            </a:xfrm>
            <a:prstGeom prst="triangle">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EF95BB84-1BEC-1F3B-A7A4-E55F66852139}"/>
                </a:ext>
              </a:extLst>
            </p:cNvPr>
            <p:cNvSpPr/>
            <p:nvPr/>
          </p:nvSpPr>
          <p:spPr>
            <a:xfrm>
              <a:off x="4447025" y="3052851"/>
              <a:ext cx="1596269" cy="673081"/>
            </a:xfrm>
            <a:prstGeom prst="ellipse">
              <a:avLst/>
            </a:prstGeom>
            <a:solidFill>
              <a:srgbClr val="BF63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1" name="Cylinder 20">
            <a:extLst>
              <a:ext uri="{FF2B5EF4-FFF2-40B4-BE49-F238E27FC236}">
                <a16:creationId xmlns:a16="http://schemas.microsoft.com/office/drawing/2014/main" id="{C0788D60-917C-26AE-79D0-69FD36473790}"/>
              </a:ext>
            </a:extLst>
          </p:cNvPr>
          <p:cNvSpPr/>
          <p:nvPr/>
        </p:nvSpPr>
        <p:spPr>
          <a:xfrm rot="16200000">
            <a:off x="9230608" y="1744586"/>
            <a:ext cx="685855" cy="638547"/>
          </a:xfrm>
          <a:prstGeom prst="can">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Cube 21">
            <a:extLst>
              <a:ext uri="{FF2B5EF4-FFF2-40B4-BE49-F238E27FC236}">
                <a16:creationId xmlns:a16="http://schemas.microsoft.com/office/drawing/2014/main" id="{8130D2B5-2B10-9B07-3CCE-A06F62E4319A}"/>
              </a:ext>
            </a:extLst>
          </p:cNvPr>
          <p:cNvSpPr/>
          <p:nvPr/>
        </p:nvSpPr>
        <p:spPr>
          <a:xfrm rot="11680184" flipH="1" flipV="1">
            <a:off x="10305469" y="3373849"/>
            <a:ext cx="1004944" cy="711335"/>
          </a:xfrm>
          <a:prstGeom prst="cube">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43C6708D-B3FF-9C6C-ECA8-AFB58202DF1F}"/>
              </a:ext>
            </a:extLst>
          </p:cNvPr>
          <p:cNvSpPr>
            <a:spLocks noChangeAspect="1"/>
          </p:cNvSpPr>
          <p:nvPr/>
        </p:nvSpPr>
        <p:spPr>
          <a:xfrm>
            <a:off x="10522770" y="1664802"/>
            <a:ext cx="784675" cy="785328"/>
          </a:xfrm>
          <a:prstGeom prst="ellipse">
            <a:avLst/>
          </a:prstGeom>
          <a:solidFill>
            <a:srgbClr val="1F61C3"/>
          </a:solidFill>
          <a:ln w="19050">
            <a:solidFill>
              <a:schemeClr val="tx1"/>
            </a:solidFill>
          </a:ln>
          <a:scene3d>
            <a:camera prst="orthographicFront"/>
            <a:lightRig rig="threePt" dir="t"/>
          </a:scene3d>
          <a:sp3d>
            <a:bevelT w="914400" h="914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A7965F8A-37F3-3CF3-9D05-78ECC44995B3}"/>
              </a:ext>
            </a:extLst>
          </p:cNvPr>
          <p:cNvGrpSpPr>
            <a:grpSpLocks noChangeAspect="1"/>
          </p:cNvGrpSpPr>
          <p:nvPr/>
        </p:nvGrpSpPr>
        <p:grpSpPr>
          <a:xfrm rot="21211003">
            <a:off x="8738979" y="2826297"/>
            <a:ext cx="1220448" cy="1127754"/>
            <a:chOff x="1503157" y="3728493"/>
            <a:chExt cx="1581148" cy="2187575"/>
          </a:xfrm>
          <a:solidFill>
            <a:srgbClr val="28A3A0"/>
          </a:solidFill>
          <a:effectLst/>
        </p:grpSpPr>
        <p:sp>
          <p:nvSpPr>
            <p:cNvPr id="25" name="Freeform: Shape 23">
              <a:extLst>
                <a:ext uri="{FF2B5EF4-FFF2-40B4-BE49-F238E27FC236}">
                  <a16:creationId xmlns:a16="http://schemas.microsoft.com/office/drawing/2014/main" id="{B897E398-C040-6E47-E45D-E42946524A51}"/>
                </a:ext>
              </a:extLst>
            </p:cNvPr>
            <p:cNvSpPr/>
            <p:nvPr/>
          </p:nvSpPr>
          <p:spPr>
            <a:xfrm>
              <a:off x="1503157"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Freeform: Shape 24">
              <a:extLst>
                <a:ext uri="{FF2B5EF4-FFF2-40B4-BE49-F238E27FC236}">
                  <a16:creationId xmlns:a16="http://schemas.microsoft.com/office/drawing/2014/main" id="{4E44B0E0-430F-264D-0801-1B93CB1CA4D7}"/>
                </a:ext>
              </a:extLst>
            </p:cNvPr>
            <p:cNvSpPr/>
            <p:nvPr/>
          </p:nvSpPr>
          <p:spPr>
            <a:xfrm flipH="1">
              <a:off x="2300080"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FFE57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14399324-9F7C-3E0C-957E-F5D87FAC1119}"/>
              </a:ext>
            </a:extLst>
          </p:cNvPr>
          <p:cNvSpPr txBox="1"/>
          <p:nvPr/>
        </p:nvSpPr>
        <p:spPr>
          <a:xfrm>
            <a:off x="647589" y="5188141"/>
            <a:ext cx="3183735" cy="1015663"/>
          </a:xfrm>
          <a:prstGeom prst="rect">
            <a:avLst/>
          </a:prstGeom>
          <a:noFill/>
        </p:spPr>
        <p:txBody>
          <a:bodyPr wrap="square" rtlCol="0">
            <a:spAutoFit/>
          </a:bodyPr>
          <a:lstStyle/>
          <a:p>
            <a:r>
              <a:rPr lang="en-GB" sz="2000"/>
              <a:t>How many 3d shapes can you find around the room?</a:t>
            </a:r>
          </a:p>
        </p:txBody>
      </p:sp>
      <p:grpSp>
        <p:nvGrpSpPr>
          <p:cNvPr id="16" name="Group 15">
            <a:extLst>
              <a:ext uri="{FF2B5EF4-FFF2-40B4-BE49-F238E27FC236}">
                <a16:creationId xmlns:a16="http://schemas.microsoft.com/office/drawing/2014/main" id="{7A6EB8AE-AC2D-C6B0-B451-7C98EF86539F}"/>
              </a:ext>
            </a:extLst>
          </p:cNvPr>
          <p:cNvGrpSpPr>
            <a:grpSpLocks noChangeAspect="1"/>
          </p:cNvGrpSpPr>
          <p:nvPr/>
        </p:nvGrpSpPr>
        <p:grpSpPr>
          <a:xfrm rot="10183238">
            <a:off x="3997806" y="5256534"/>
            <a:ext cx="877533" cy="941744"/>
            <a:chOff x="4447025" y="3052851"/>
            <a:chExt cx="1596269" cy="2073360"/>
          </a:xfrm>
          <a:solidFill>
            <a:srgbClr val="FF6600"/>
          </a:solidFill>
        </p:grpSpPr>
        <p:sp>
          <p:nvSpPr>
            <p:cNvPr id="27" name="Isosceles Triangle 26">
              <a:extLst>
                <a:ext uri="{FF2B5EF4-FFF2-40B4-BE49-F238E27FC236}">
                  <a16:creationId xmlns:a16="http://schemas.microsoft.com/office/drawing/2014/main" id="{088E3D4A-5F42-3813-F591-E0D025584885}"/>
                </a:ext>
              </a:extLst>
            </p:cNvPr>
            <p:cNvSpPr/>
            <p:nvPr/>
          </p:nvSpPr>
          <p:spPr>
            <a:xfrm flipV="1">
              <a:off x="4456024" y="3472163"/>
              <a:ext cx="1581346" cy="1654048"/>
            </a:xfrm>
            <a:prstGeom prst="triangle">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258E853A-DACF-9421-0BA1-2000BA0B9EA0}"/>
                </a:ext>
              </a:extLst>
            </p:cNvPr>
            <p:cNvSpPr/>
            <p:nvPr/>
          </p:nvSpPr>
          <p:spPr>
            <a:xfrm>
              <a:off x="4447025" y="3052851"/>
              <a:ext cx="1596269" cy="673081"/>
            </a:xfrm>
            <a:prstGeom prst="ellipse">
              <a:avLst/>
            </a:prstGeom>
            <a:solidFill>
              <a:srgbClr val="BF63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9" name="Cylinder 28">
            <a:extLst>
              <a:ext uri="{FF2B5EF4-FFF2-40B4-BE49-F238E27FC236}">
                <a16:creationId xmlns:a16="http://schemas.microsoft.com/office/drawing/2014/main" id="{10201EA5-F0E6-A5A4-1BDA-AF3349EBDA8F}"/>
              </a:ext>
            </a:extLst>
          </p:cNvPr>
          <p:cNvSpPr/>
          <p:nvPr/>
        </p:nvSpPr>
        <p:spPr>
          <a:xfrm rot="16200000">
            <a:off x="3368058" y="4850537"/>
            <a:ext cx="685855" cy="638547"/>
          </a:xfrm>
          <a:prstGeom prst="can">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6307B799-62E0-E763-2EEA-89E28B0C3E94}"/>
              </a:ext>
            </a:extLst>
          </p:cNvPr>
          <p:cNvSpPr>
            <a:spLocks noChangeAspect="1"/>
          </p:cNvSpPr>
          <p:nvPr/>
        </p:nvSpPr>
        <p:spPr>
          <a:xfrm>
            <a:off x="4660220" y="4770753"/>
            <a:ext cx="784675" cy="785328"/>
          </a:xfrm>
          <a:prstGeom prst="ellipse">
            <a:avLst/>
          </a:prstGeom>
          <a:solidFill>
            <a:srgbClr val="1F61C3"/>
          </a:solidFill>
          <a:ln w="19050">
            <a:solidFill>
              <a:schemeClr val="tx1"/>
            </a:solidFill>
          </a:ln>
          <a:scene3d>
            <a:camera prst="orthographicFront"/>
            <a:lightRig rig="threePt" dir="t"/>
          </a:scene3d>
          <a:sp3d>
            <a:bevelT w="914400" h="914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495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225635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descr="A purple and white card with black letters&#10;&#10;Description automatically generated">
            <a:extLst>
              <a:ext uri="{FF2B5EF4-FFF2-40B4-BE49-F238E27FC236}">
                <a16:creationId xmlns:a16="http://schemas.microsoft.com/office/drawing/2014/main" id="{84DFF211-6671-F20D-4AE5-6DCCF1404B1D}"/>
              </a:ext>
            </a:extLst>
          </p:cNvPr>
          <p:cNvPicPr>
            <a:picLocks noChangeAspect="1"/>
          </p:cNvPicPr>
          <p:nvPr/>
        </p:nvPicPr>
        <p:blipFill>
          <a:blip r:embed="rId2"/>
          <a:stretch>
            <a:fillRect/>
          </a:stretch>
        </p:blipFill>
        <p:spPr>
          <a:xfrm>
            <a:off x="497102" y="900369"/>
            <a:ext cx="1847850" cy="2524125"/>
          </a:xfrm>
          <a:prstGeom prst="rect">
            <a:avLst/>
          </a:prstGeom>
        </p:spPr>
      </p:pic>
      <p:pic>
        <p:nvPicPr>
          <p:cNvPr id="5" name="Picture 4" descr="A purple border with black letters&#10;&#10;Description automatically generated">
            <a:extLst>
              <a:ext uri="{FF2B5EF4-FFF2-40B4-BE49-F238E27FC236}">
                <a16:creationId xmlns:a16="http://schemas.microsoft.com/office/drawing/2014/main" id="{FEACAEAB-1B2A-7309-F34A-8E7C5EA65C9F}"/>
              </a:ext>
            </a:extLst>
          </p:cNvPr>
          <p:cNvPicPr>
            <a:picLocks noChangeAspect="1"/>
          </p:cNvPicPr>
          <p:nvPr/>
        </p:nvPicPr>
        <p:blipFill>
          <a:blip r:embed="rId3"/>
          <a:stretch>
            <a:fillRect/>
          </a:stretch>
        </p:blipFill>
        <p:spPr>
          <a:xfrm>
            <a:off x="2577928" y="905132"/>
            <a:ext cx="1866900" cy="2514600"/>
          </a:xfrm>
          <a:prstGeom prst="rect">
            <a:avLst/>
          </a:prstGeom>
        </p:spPr>
      </p:pic>
      <p:pic>
        <p:nvPicPr>
          <p:cNvPr id="6" name="Picture 5" descr="A close-up of a card&#10;&#10;Description automatically generated">
            <a:extLst>
              <a:ext uri="{FF2B5EF4-FFF2-40B4-BE49-F238E27FC236}">
                <a16:creationId xmlns:a16="http://schemas.microsoft.com/office/drawing/2014/main" id="{7BDBE35D-E870-0766-24FA-C64519FB2C11}"/>
              </a:ext>
            </a:extLst>
          </p:cNvPr>
          <p:cNvPicPr>
            <a:picLocks noChangeAspect="1"/>
          </p:cNvPicPr>
          <p:nvPr/>
        </p:nvPicPr>
        <p:blipFill>
          <a:blip r:embed="rId4"/>
          <a:stretch>
            <a:fillRect/>
          </a:stretch>
        </p:blipFill>
        <p:spPr>
          <a:xfrm>
            <a:off x="4611902" y="904875"/>
            <a:ext cx="1704975" cy="2505075"/>
          </a:xfrm>
          <a:prstGeom prst="rect">
            <a:avLst/>
          </a:prstGeom>
        </p:spPr>
      </p:pic>
      <p:pic>
        <p:nvPicPr>
          <p:cNvPr id="7" name="Picture 6" descr="A purple and white card with black letters&#10;&#10;Description automatically generated">
            <a:extLst>
              <a:ext uri="{FF2B5EF4-FFF2-40B4-BE49-F238E27FC236}">
                <a16:creationId xmlns:a16="http://schemas.microsoft.com/office/drawing/2014/main" id="{77BEDA73-33E1-39A2-0B64-B505B14C9B8B}"/>
              </a:ext>
            </a:extLst>
          </p:cNvPr>
          <p:cNvPicPr>
            <a:picLocks noChangeAspect="1"/>
          </p:cNvPicPr>
          <p:nvPr/>
        </p:nvPicPr>
        <p:blipFill>
          <a:blip r:embed="rId5"/>
          <a:stretch>
            <a:fillRect/>
          </a:stretch>
        </p:blipFill>
        <p:spPr>
          <a:xfrm>
            <a:off x="6484722" y="882993"/>
            <a:ext cx="1695450" cy="2524125"/>
          </a:xfrm>
          <a:prstGeom prst="rect">
            <a:avLst/>
          </a:prstGeom>
        </p:spPr>
      </p:pic>
      <p:pic>
        <p:nvPicPr>
          <p:cNvPr id="9" name="Picture 8" descr="A purple and white card with black letters&#10;&#10;Description automatically generated">
            <a:extLst>
              <a:ext uri="{FF2B5EF4-FFF2-40B4-BE49-F238E27FC236}">
                <a16:creationId xmlns:a16="http://schemas.microsoft.com/office/drawing/2014/main" id="{A7DB0467-B986-A168-2DE1-F07BD7285681}"/>
              </a:ext>
            </a:extLst>
          </p:cNvPr>
          <p:cNvPicPr>
            <a:picLocks noChangeAspect="1"/>
          </p:cNvPicPr>
          <p:nvPr/>
        </p:nvPicPr>
        <p:blipFill>
          <a:blip r:embed="rId6"/>
          <a:stretch>
            <a:fillRect/>
          </a:stretch>
        </p:blipFill>
        <p:spPr>
          <a:xfrm>
            <a:off x="8306830" y="903587"/>
            <a:ext cx="1715531" cy="2517691"/>
          </a:xfrm>
          <a:prstGeom prst="rect">
            <a:avLst/>
          </a:prstGeom>
        </p:spPr>
      </p:pic>
      <p:pic>
        <p:nvPicPr>
          <p:cNvPr id="10" name="Picture 9" descr="A close-up of a card&#10;&#10;Description automatically generated">
            <a:extLst>
              <a:ext uri="{FF2B5EF4-FFF2-40B4-BE49-F238E27FC236}">
                <a16:creationId xmlns:a16="http://schemas.microsoft.com/office/drawing/2014/main" id="{43514EAC-B46A-DA34-70F9-50F94B4D0EA6}"/>
              </a:ext>
            </a:extLst>
          </p:cNvPr>
          <p:cNvPicPr>
            <a:picLocks noChangeAspect="1"/>
          </p:cNvPicPr>
          <p:nvPr/>
        </p:nvPicPr>
        <p:blipFill>
          <a:blip r:embed="rId7"/>
          <a:stretch>
            <a:fillRect/>
          </a:stretch>
        </p:blipFill>
        <p:spPr>
          <a:xfrm>
            <a:off x="492983" y="3788119"/>
            <a:ext cx="1704975" cy="25146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5AD90139-4E74-39F0-E4A7-E760A0EFC615}"/>
              </a:ext>
            </a:extLst>
          </p:cNvPr>
          <p:cNvPicPr>
            <a:picLocks noChangeAspect="1"/>
          </p:cNvPicPr>
          <p:nvPr/>
        </p:nvPicPr>
        <p:blipFill>
          <a:blip r:embed="rId8"/>
          <a:stretch>
            <a:fillRect/>
          </a:stretch>
        </p:blipFill>
        <p:spPr>
          <a:xfrm>
            <a:off x="2582047" y="3786832"/>
            <a:ext cx="1695450" cy="2505075"/>
          </a:xfrm>
          <a:prstGeom prst="rect">
            <a:avLst/>
          </a:prstGeom>
        </p:spPr>
      </p:pic>
      <p:pic>
        <p:nvPicPr>
          <p:cNvPr id="12" name="Picture 11" descr="A close up of a card&#10;&#10;Description automatically generated">
            <a:extLst>
              <a:ext uri="{FF2B5EF4-FFF2-40B4-BE49-F238E27FC236}">
                <a16:creationId xmlns:a16="http://schemas.microsoft.com/office/drawing/2014/main" id="{7F5BBBA6-CFC6-FFFE-DD41-8B1436EB71F3}"/>
              </a:ext>
            </a:extLst>
          </p:cNvPr>
          <p:cNvPicPr>
            <a:picLocks noChangeAspect="1"/>
          </p:cNvPicPr>
          <p:nvPr/>
        </p:nvPicPr>
        <p:blipFill>
          <a:blip r:embed="rId9"/>
          <a:stretch>
            <a:fillRect/>
          </a:stretch>
        </p:blipFill>
        <p:spPr>
          <a:xfrm>
            <a:off x="4601605" y="3685145"/>
            <a:ext cx="1714500" cy="2514600"/>
          </a:xfrm>
          <a:prstGeom prst="rect">
            <a:avLst/>
          </a:prstGeom>
        </p:spPr>
      </p:pic>
      <p:pic>
        <p:nvPicPr>
          <p:cNvPr id="13" name="Picture 12" descr="A purple and white card with black letters&#10;&#10;Description automatically generated">
            <a:extLst>
              <a:ext uri="{FF2B5EF4-FFF2-40B4-BE49-F238E27FC236}">
                <a16:creationId xmlns:a16="http://schemas.microsoft.com/office/drawing/2014/main" id="{247DA98B-7B82-9B1C-B6DB-EB8B14E138CE}"/>
              </a:ext>
            </a:extLst>
          </p:cNvPr>
          <p:cNvPicPr>
            <a:picLocks noChangeAspect="1"/>
          </p:cNvPicPr>
          <p:nvPr/>
        </p:nvPicPr>
        <p:blipFill>
          <a:blip r:embed="rId10"/>
          <a:stretch>
            <a:fillRect/>
          </a:stretch>
        </p:blipFill>
        <p:spPr>
          <a:xfrm>
            <a:off x="6484723" y="3683858"/>
            <a:ext cx="1685925" cy="2505075"/>
          </a:xfrm>
          <a:prstGeom prst="rect">
            <a:avLst/>
          </a:prstGeom>
        </p:spPr>
      </p:pic>
      <p:pic>
        <p:nvPicPr>
          <p:cNvPr id="14" name="Picture 13" descr="A purple and white card with black letters&#10;&#10;Description automatically generated">
            <a:extLst>
              <a:ext uri="{FF2B5EF4-FFF2-40B4-BE49-F238E27FC236}">
                <a16:creationId xmlns:a16="http://schemas.microsoft.com/office/drawing/2014/main" id="{34D0906A-2AAB-638F-F293-4E1BEEC25ABB}"/>
              </a:ext>
            </a:extLst>
          </p:cNvPr>
          <p:cNvPicPr>
            <a:picLocks noChangeAspect="1"/>
          </p:cNvPicPr>
          <p:nvPr/>
        </p:nvPicPr>
        <p:blipFill>
          <a:blip r:embed="rId11"/>
          <a:stretch>
            <a:fillRect/>
          </a:stretch>
        </p:blipFill>
        <p:spPr>
          <a:xfrm>
            <a:off x="8506725" y="3674847"/>
            <a:ext cx="1686440" cy="2504819"/>
          </a:xfrm>
          <a:prstGeom prst="rect">
            <a:avLst/>
          </a:prstGeom>
        </p:spPr>
      </p:pic>
      <p:pic>
        <p:nvPicPr>
          <p:cNvPr id="15" name="Picture 14" descr="A purple and white card with black letters&#10;&#10;Description automatically generated">
            <a:extLst>
              <a:ext uri="{FF2B5EF4-FFF2-40B4-BE49-F238E27FC236}">
                <a16:creationId xmlns:a16="http://schemas.microsoft.com/office/drawing/2014/main" id="{953915CC-11A7-FE40-BDE3-6D63278A53E1}"/>
              </a:ext>
            </a:extLst>
          </p:cNvPr>
          <p:cNvPicPr>
            <a:picLocks noChangeAspect="1"/>
          </p:cNvPicPr>
          <p:nvPr/>
        </p:nvPicPr>
        <p:blipFill>
          <a:blip r:embed="rId12"/>
          <a:stretch>
            <a:fillRect/>
          </a:stretch>
        </p:blipFill>
        <p:spPr>
          <a:xfrm>
            <a:off x="10328317" y="2311228"/>
            <a:ext cx="1719392" cy="2482679"/>
          </a:xfrm>
          <a:prstGeom prst="rect">
            <a:avLst/>
          </a:prstGeom>
        </p:spPr>
      </p:pic>
      <p:sp>
        <p:nvSpPr>
          <p:cNvPr id="3" name="TextBox 2">
            <a:extLst>
              <a:ext uri="{FF2B5EF4-FFF2-40B4-BE49-F238E27FC236}">
                <a16:creationId xmlns:a16="http://schemas.microsoft.com/office/drawing/2014/main" id="{5AA50636-4105-7FF0-8E13-6D77504A04CD}"/>
              </a:ext>
            </a:extLst>
          </p:cNvPr>
          <p:cNvSpPr txBox="1"/>
          <p:nvPr/>
        </p:nvSpPr>
        <p:spPr>
          <a:xfrm>
            <a:off x="8411046" y="158738"/>
            <a:ext cx="342405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GB" sz="2000" b="1" u="sng">
              <a:latin typeface="Comic Sans MS"/>
              <a:cs typeface="Calibri"/>
            </a:endParaRPr>
          </a:p>
          <a:p>
            <a:br>
              <a:rPr lang="en-GB" b="1" u="sng">
                <a:latin typeface="Comic Sans MS"/>
              </a:rPr>
            </a:br>
            <a:endParaRPr lang="en-GB" b="1" u="sng">
              <a:latin typeface="Comic Sans MS"/>
              <a:cs typeface="Calibri"/>
            </a:endParaRPr>
          </a:p>
        </p:txBody>
      </p:sp>
      <p:sp>
        <p:nvSpPr>
          <p:cNvPr id="8" name="Title 6">
            <a:extLst>
              <a:ext uri="{FF2B5EF4-FFF2-40B4-BE49-F238E27FC236}">
                <a16:creationId xmlns:a16="http://schemas.microsoft.com/office/drawing/2014/main" id="{CB6AB24A-C8B2-0751-137C-DC7757BB795B}"/>
              </a:ext>
            </a:extLst>
          </p:cNvPr>
          <p:cNvSpPr>
            <a:spLocks noGrp="1"/>
          </p:cNvSpPr>
          <p:nvPr/>
        </p:nvSpPr>
        <p:spPr>
          <a:xfrm>
            <a:off x="146448" y="8516"/>
            <a:ext cx="3328087" cy="728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a:latin typeface="Sassoon Primary"/>
                <a:cs typeface="Calibri Light"/>
              </a:rPr>
              <a:t>TBAT– read longer words</a:t>
            </a:r>
          </a:p>
        </p:txBody>
      </p:sp>
    </p:spTree>
    <p:extLst>
      <p:ext uri="{BB962C8B-B14F-4D97-AF65-F5344CB8AC3E}">
        <p14:creationId xmlns:p14="http://schemas.microsoft.com/office/powerpoint/2010/main" val="538939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02BE-E7F0-595D-C1C1-0F324F3FF397}"/>
              </a:ext>
            </a:extLst>
          </p:cNvPr>
          <p:cNvSpPr>
            <a:spLocks noGrp="1"/>
          </p:cNvSpPr>
          <p:nvPr>
            <p:ph type="title"/>
          </p:nvPr>
        </p:nvSpPr>
        <p:spPr/>
        <p:txBody>
          <a:bodyPr>
            <a:normAutofit fontScale="90000"/>
          </a:bodyPr>
          <a:lstStyle/>
          <a:p>
            <a:r>
              <a:rPr lang="en-GB"/>
              <a:t>Toothbrushing</a:t>
            </a:r>
          </a:p>
        </p:txBody>
      </p:sp>
      <p:pic>
        <p:nvPicPr>
          <p:cNvPr id="4" name="Picture 3" descr="A cartoon tooth with a toothbrush&#10;&#10;AI-generated content may be incorrect.">
            <a:extLst>
              <a:ext uri="{FF2B5EF4-FFF2-40B4-BE49-F238E27FC236}">
                <a16:creationId xmlns:a16="http://schemas.microsoft.com/office/drawing/2014/main" id="{943A8BE1-7FE7-89DE-E3BC-0F3A0EDCC09B}"/>
              </a:ext>
            </a:extLst>
          </p:cNvPr>
          <p:cNvPicPr>
            <a:picLocks noChangeAspect="1"/>
          </p:cNvPicPr>
          <p:nvPr/>
        </p:nvPicPr>
        <p:blipFill>
          <a:blip r:embed="rId2"/>
          <a:stretch>
            <a:fillRect/>
          </a:stretch>
        </p:blipFill>
        <p:spPr>
          <a:xfrm>
            <a:off x="2562225" y="1359694"/>
            <a:ext cx="6186487" cy="4710112"/>
          </a:xfrm>
          <a:prstGeom prst="rect">
            <a:avLst/>
          </a:prstGeom>
        </p:spPr>
      </p:pic>
    </p:spTree>
    <p:extLst>
      <p:ext uri="{BB962C8B-B14F-4D97-AF65-F5344CB8AC3E}">
        <p14:creationId xmlns:p14="http://schemas.microsoft.com/office/powerpoint/2010/main" val="3466052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8078-5A4C-954A-9B27-F20D07B722D0}"/>
              </a:ext>
            </a:extLst>
          </p:cNvPr>
          <p:cNvSpPr>
            <a:spLocks noGrp="1"/>
          </p:cNvSpPr>
          <p:nvPr>
            <p:ph type="title"/>
          </p:nvPr>
        </p:nvSpPr>
        <p:spPr>
          <a:xfrm>
            <a:off x="2465384" y="626105"/>
            <a:ext cx="4143000" cy="2219034"/>
          </a:xfrm>
        </p:spPr>
        <p:txBody>
          <a:bodyPr/>
          <a:lstStyle/>
          <a:p>
            <a:r>
              <a:rPr lang="en-US"/>
              <a:t>Unit 2: Transport and Travel</a:t>
            </a:r>
            <a:endParaRPr lang="en-GB"/>
          </a:p>
        </p:txBody>
      </p:sp>
      <p:sp>
        <p:nvSpPr>
          <p:cNvPr id="4" name="Text Placeholder 3">
            <a:extLst>
              <a:ext uri="{FF2B5EF4-FFF2-40B4-BE49-F238E27FC236}">
                <a16:creationId xmlns:a16="http://schemas.microsoft.com/office/drawing/2014/main" id="{F825DA47-308F-E21B-D1B0-28D429C5667C}"/>
              </a:ext>
            </a:extLst>
          </p:cNvPr>
          <p:cNvSpPr>
            <a:spLocks noGrp="1"/>
          </p:cNvSpPr>
          <p:nvPr>
            <p:ph type="body" sz="quarter" idx="10"/>
          </p:nvPr>
        </p:nvSpPr>
        <p:spPr>
          <a:xfrm>
            <a:off x="2449384" y="3098462"/>
            <a:ext cx="4138616" cy="1828800"/>
          </a:xfrm>
        </p:spPr>
        <p:txBody>
          <a:bodyPr/>
          <a:lstStyle/>
          <a:p>
            <a:r>
              <a:rPr lang="en-US" sz="4000"/>
              <a:t>Key Question: How do we travel around today?</a:t>
            </a:r>
          </a:p>
          <a:p>
            <a:endParaRPr lang="en-GB"/>
          </a:p>
        </p:txBody>
      </p:sp>
      <p:pic>
        <p:nvPicPr>
          <p:cNvPr id="6" name="Picture Placeholder 5">
            <a:extLst>
              <a:ext uri="{FF2B5EF4-FFF2-40B4-BE49-F238E27FC236}">
                <a16:creationId xmlns:a16="http://schemas.microsoft.com/office/drawing/2014/main" id="{1E3A8410-5FA2-9DAF-9BD3-BB93DC6F5F3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6588000" y="1944000"/>
            <a:ext cx="5416550" cy="3612849"/>
          </a:xfrm>
          <a:prstGeom prst="rect">
            <a:avLst/>
          </a:prstGeom>
        </p:spPr>
      </p:pic>
      <p:pic>
        <p:nvPicPr>
          <p:cNvPr id="3" name="Picture 2" descr="A cartoon of a child and a child&#10;&#10;Description automatically generated with medium confidence">
            <a:extLst>
              <a:ext uri="{FF2B5EF4-FFF2-40B4-BE49-F238E27FC236}">
                <a16:creationId xmlns:a16="http://schemas.microsoft.com/office/drawing/2014/main" id="{34B66C01-4606-1658-6060-4A4F5A7551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3245" y="4559783"/>
            <a:ext cx="2991984" cy="2520000"/>
          </a:xfrm>
          <a:prstGeom prst="rect">
            <a:avLst/>
          </a:prstGeom>
        </p:spPr>
      </p:pic>
      <p:sp>
        <p:nvSpPr>
          <p:cNvPr id="5" name="TextBox 4">
            <a:extLst>
              <a:ext uri="{FF2B5EF4-FFF2-40B4-BE49-F238E27FC236}">
                <a16:creationId xmlns:a16="http://schemas.microsoft.com/office/drawing/2014/main" id="{8436A08C-01BC-BE0B-A238-5D4320B892D9}"/>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4163106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77CF1-FF0B-6956-B34B-88DD17E0F1BD}"/>
              </a:ext>
            </a:extLst>
          </p:cNvPr>
          <p:cNvSpPr>
            <a:spLocks noGrp="1"/>
          </p:cNvSpPr>
          <p:nvPr>
            <p:ph type="body" sz="quarter" idx="10"/>
          </p:nvPr>
        </p:nvSpPr>
        <p:spPr>
          <a:xfrm>
            <a:off x="4494508" y="1710025"/>
            <a:ext cx="6058566" cy="2677248"/>
          </a:xfrm>
          <a:prstGeom prst="wedgeRoundRectCallout">
            <a:avLst>
              <a:gd name="adj1" fmla="val -68027"/>
              <a:gd name="adj2" fmla="val -24965"/>
              <a:gd name="adj3" fmla="val 16667"/>
            </a:avLst>
          </a:prstGeom>
        </p:spPr>
        <p:txBody>
          <a:bodyPr/>
          <a:lstStyle/>
          <a:p>
            <a:pPr marL="0" indent="0"/>
            <a:r>
              <a:rPr lang="en-US"/>
              <a:t>How has transport changed over time? </a:t>
            </a:r>
            <a:endParaRPr lang="en-GB"/>
          </a:p>
        </p:txBody>
      </p:sp>
      <p:pic>
        <p:nvPicPr>
          <p:cNvPr id="6" name="Picture 5" descr="A cartoon of a child reading a book&#10;&#10;Description automatically generated">
            <a:extLst>
              <a:ext uri="{FF2B5EF4-FFF2-40B4-BE49-F238E27FC236}">
                <a16:creationId xmlns:a16="http://schemas.microsoft.com/office/drawing/2014/main" id="{19ECCB79-B732-AE1D-94AD-0E74BD49D9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241" y="1420294"/>
            <a:ext cx="2769513" cy="4320000"/>
          </a:xfrm>
          <a:prstGeom prst="rect">
            <a:avLst/>
          </a:prstGeom>
        </p:spPr>
      </p:pic>
      <p:sp>
        <p:nvSpPr>
          <p:cNvPr id="3" name="TextBox 2">
            <a:extLst>
              <a:ext uri="{FF2B5EF4-FFF2-40B4-BE49-F238E27FC236}">
                <a16:creationId xmlns:a16="http://schemas.microsoft.com/office/drawing/2014/main" id="{6288C181-7D58-49C4-E296-D81C2B18FC64}"/>
              </a:ext>
            </a:extLst>
          </p:cNvPr>
          <p:cNvSpPr txBox="1"/>
          <p:nvPr/>
        </p:nvSpPr>
        <p:spPr>
          <a:xfrm>
            <a:off x="391886" y="185057"/>
            <a:ext cx="5290457" cy="369332"/>
          </a:xfrm>
          <a:prstGeom prst="rect">
            <a:avLst/>
          </a:prstGeom>
          <a:noFill/>
        </p:spPr>
        <p:txBody>
          <a:bodyPr wrap="square" rtlCol="0">
            <a:spAutoFit/>
          </a:bodyPr>
          <a:lstStyle/>
          <a:p>
            <a:r>
              <a:rPr lang="en-GB"/>
              <a:t>KQ: How do we travel around today?</a:t>
            </a:r>
          </a:p>
        </p:txBody>
      </p:sp>
      <p:sp>
        <p:nvSpPr>
          <p:cNvPr id="4" name="TextBox 3">
            <a:extLst>
              <a:ext uri="{FF2B5EF4-FFF2-40B4-BE49-F238E27FC236}">
                <a16:creationId xmlns:a16="http://schemas.microsoft.com/office/drawing/2014/main" id="{062B775F-C7BE-E113-1672-4A3218259FC4}"/>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3194114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98C5FD-F538-B01B-222D-1DD907386172}"/>
              </a:ext>
            </a:extLst>
          </p:cNvPr>
          <p:cNvSpPr>
            <a:spLocks noGrp="1"/>
          </p:cNvSpPr>
          <p:nvPr>
            <p:ph type="body" sz="quarter" idx="10"/>
          </p:nvPr>
        </p:nvSpPr>
        <p:spPr>
          <a:xfrm>
            <a:off x="1078024" y="1144731"/>
            <a:ext cx="4573732" cy="2020888"/>
          </a:xfrm>
          <a:prstGeom prst="wedgeRoundRectCallout">
            <a:avLst>
              <a:gd name="adj1" fmla="val -37574"/>
              <a:gd name="adj2" fmla="val 88364"/>
              <a:gd name="adj3" fmla="val 16667"/>
            </a:avLst>
          </a:prstGeom>
        </p:spPr>
        <p:txBody>
          <a:bodyPr/>
          <a:lstStyle/>
          <a:p>
            <a:pPr marL="0" indent="0"/>
            <a:r>
              <a:rPr lang="en-US"/>
              <a:t>What different types of transport do you know?</a:t>
            </a:r>
            <a:endParaRPr lang="en-GB"/>
          </a:p>
        </p:txBody>
      </p:sp>
      <p:sp>
        <p:nvSpPr>
          <p:cNvPr id="3" name="Text Placeholder 2">
            <a:extLst>
              <a:ext uri="{FF2B5EF4-FFF2-40B4-BE49-F238E27FC236}">
                <a16:creationId xmlns:a16="http://schemas.microsoft.com/office/drawing/2014/main" id="{EF999D9C-A995-5B39-7178-F2A78559699F}"/>
              </a:ext>
            </a:extLst>
          </p:cNvPr>
          <p:cNvSpPr>
            <a:spLocks noGrp="1"/>
          </p:cNvSpPr>
          <p:nvPr>
            <p:ph type="body" sz="quarter" idx="11"/>
          </p:nvPr>
        </p:nvSpPr>
        <p:spPr>
          <a:xfrm>
            <a:off x="5869304" y="1118136"/>
            <a:ext cx="4573732" cy="2020888"/>
          </a:xfrm>
          <a:prstGeom prst="wedgeRoundRectCallout">
            <a:avLst>
              <a:gd name="adj1" fmla="val 37834"/>
              <a:gd name="adj2" fmla="val 90355"/>
              <a:gd name="adj3" fmla="val 16667"/>
            </a:avLst>
          </a:prstGeom>
        </p:spPr>
        <p:txBody>
          <a:bodyPr/>
          <a:lstStyle/>
          <a:p>
            <a:pPr marL="0" indent="0"/>
            <a:r>
              <a:rPr lang="en-US"/>
              <a:t>What types of transport do you use?</a:t>
            </a:r>
            <a:endParaRPr lang="en-GB"/>
          </a:p>
        </p:txBody>
      </p:sp>
      <p:sp>
        <p:nvSpPr>
          <p:cNvPr id="4" name="Text Placeholder 4">
            <a:extLst>
              <a:ext uri="{FF2B5EF4-FFF2-40B4-BE49-F238E27FC236}">
                <a16:creationId xmlns:a16="http://schemas.microsoft.com/office/drawing/2014/main" id="{E8E13130-D1B5-DFA9-D7FA-29B4D04E85B6}"/>
              </a:ext>
            </a:extLst>
          </p:cNvPr>
          <p:cNvSpPr>
            <a:spLocks noGrp="1"/>
          </p:cNvSpPr>
          <p:nvPr>
            <p:ph type="body" sz="quarter" idx="12"/>
          </p:nvPr>
        </p:nvSpPr>
        <p:spPr/>
        <p:txBody>
          <a:bodyPr/>
          <a:lstStyle/>
          <a:p>
            <a:pPr marL="0" indent="0"/>
            <a:r>
              <a:rPr lang="en-US"/>
              <a:t>Lesson 1:</a:t>
            </a:r>
            <a:endParaRPr lang="en-GB"/>
          </a:p>
        </p:txBody>
      </p:sp>
      <p:pic>
        <p:nvPicPr>
          <p:cNvPr id="6" name="Picture 5">
            <a:extLst>
              <a:ext uri="{FF2B5EF4-FFF2-40B4-BE49-F238E27FC236}">
                <a16:creationId xmlns:a16="http://schemas.microsoft.com/office/drawing/2014/main" id="{FB2AC1C4-61BB-8C2E-B728-957C7E27CE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3164"/>
          <a:stretch/>
        </p:blipFill>
        <p:spPr>
          <a:xfrm>
            <a:off x="6996527" y="4326986"/>
            <a:ext cx="2739728" cy="1599226"/>
          </a:xfrm>
          <a:prstGeom prst="rect">
            <a:avLst/>
          </a:prstGeom>
        </p:spPr>
      </p:pic>
      <p:pic>
        <p:nvPicPr>
          <p:cNvPr id="8" name="Picture 7">
            <a:extLst>
              <a:ext uri="{FF2B5EF4-FFF2-40B4-BE49-F238E27FC236}">
                <a16:creationId xmlns:a16="http://schemas.microsoft.com/office/drawing/2014/main" id="{FF4086A2-1BB6-E37D-BB1A-7D83AE2B20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0102" y="4088221"/>
            <a:ext cx="2745772" cy="1838150"/>
          </a:xfrm>
          <a:prstGeom prst="rect">
            <a:avLst/>
          </a:prstGeom>
        </p:spPr>
      </p:pic>
      <p:pic>
        <p:nvPicPr>
          <p:cNvPr id="10" name="Picture 9">
            <a:extLst>
              <a:ext uri="{FF2B5EF4-FFF2-40B4-BE49-F238E27FC236}">
                <a16:creationId xmlns:a16="http://schemas.microsoft.com/office/drawing/2014/main" id="{6106EACB-D8BD-6CB5-3141-616573D658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9723" y="4101961"/>
            <a:ext cx="2739727" cy="1824251"/>
          </a:xfrm>
          <a:prstGeom prst="rect">
            <a:avLst/>
          </a:prstGeom>
        </p:spPr>
      </p:pic>
      <p:pic>
        <p:nvPicPr>
          <p:cNvPr id="7" name="Picture 6" descr="A cartoon of a child holding a pen&#10;&#10;Description automatically generated with medium confidence">
            <a:extLst>
              <a:ext uri="{FF2B5EF4-FFF2-40B4-BE49-F238E27FC236}">
                <a16:creationId xmlns:a16="http://schemas.microsoft.com/office/drawing/2014/main" id="{B6A69C1D-79FB-CC58-310D-8574A43E8C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5610" y="2399594"/>
            <a:ext cx="2686970" cy="4191246"/>
          </a:xfrm>
          <a:prstGeom prst="rect">
            <a:avLst/>
          </a:prstGeom>
        </p:spPr>
      </p:pic>
      <p:pic>
        <p:nvPicPr>
          <p:cNvPr id="9" name="Picture 8" descr="Cartoon a cartoon of a person&#10;&#10;Description automatically generated with low confidence">
            <a:extLst>
              <a:ext uri="{FF2B5EF4-FFF2-40B4-BE49-F238E27FC236}">
                <a16:creationId xmlns:a16="http://schemas.microsoft.com/office/drawing/2014/main" id="{44D48CE6-DDED-24D4-3F76-1C170737A8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58279" y="2399594"/>
            <a:ext cx="2769514" cy="4320000"/>
          </a:xfrm>
          <a:prstGeom prst="rect">
            <a:avLst/>
          </a:prstGeom>
        </p:spPr>
      </p:pic>
      <p:sp>
        <p:nvSpPr>
          <p:cNvPr id="5" name="TextBox 4">
            <a:extLst>
              <a:ext uri="{FF2B5EF4-FFF2-40B4-BE49-F238E27FC236}">
                <a16:creationId xmlns:a16="http://schemas.microsoft.com/office/drawing/2014/main" id="{4E74AF1D-5804-867D-AED8-F270CF920F0C}"/>
              </a:ext>
            </a:extLst>
          </p:cNvPr>
          <p:cNvSpPr txBox="1"/>
          <p:nvPr/>
        </p:nvSpPr>
        <p:spPr>
          <a:xfrm>
            <a:off x="391886" y="185057"/>
            <a:ext cx="5290457" cy="369332"/>
          </a:xfrm>
          <a:prstGeom prst="rect">
            <a:avLst/>
          </a:prstGeom>
          <a:noFill/>
        </p:spPr>
        <p:txBody>
          <a:bodyPr wrap="square" rtlCol="0">
            <a:spAutoFit/>
          </a:bodyPr>
          <a:lstStyle/>
          <a:p>
            <a:r>
              <a:rPr lang="en-GB"/>
              <a:t>KQ: How do we travel around today?</a:t>
            </a:r>
          </a:p>
        </p:txBody>
      </p:sp>
      <p:sp>
        <p:nvSpPr>
          <p:cNvPr id="11" name="TextBox 10">
            <a:extLst>
              <a:ext uri="{FF2B5EF4-FFF2-40B4-BE49-F238E27FC236}">
                <a16:creationId xmlns:a16="http://schemas.microsoft.com/office/drawing/2014/main" id="{77EB2138-C2F4-7850-2DBA-E87BE8A5AA20}"/>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
        <p:nvSpPr>
          <p:cNvPr id="12" name="TextBox 11">
            <a:extLst>
              <a:ext uri="{FF2B5EF4-FFF2-40B4-BE49-F238E27FC236}">
                <a16:creationId xmlns:a16="http://schemas.microsoft.com/office/drawing/2014/main" id="{573B3743-9DEE-11FE-0BD0-770A256844B0}"/>
              </a:ext>
            </a:extLst>
          </p:cNvPr>
          <p:cNvSpPr txBox="1"/>
          <p:nvPr/>
        </p:nvSpPr>
        <p:spPr>
          <a:xfrm>
            <a:off x="838200" y="635791"/>
            <a:ext cx="4484914" cy="523220"/>
          </a:xfrm>
          <a:prstGeom prst="rect">
            <a:avLst/>
          </a:prstGeom>
          <a:noFill/>
        </p:spPr>
        <p:txBody>
          <a:bodyPr wrap="square" rtlCol="0">
            <a:spAutoFit/>
          </a:bodyPr>
          <a:lstStyle/>
          <a:p>
            <a:r>
              <a:rPr lang="en-GB" sz="2800">
                <a:solidFill>
                  <a:srgbClr val="0070C0"/>
                </a:solidFill>
              </a:rPr>
              <a:t>Blue</a:t>
            </a:r>
            <a:r>
              <a:rPr lang="en-GB" sz="2800"/>
              <a:t> / </a:t>
            </a:r>
            <a:r>
              <a:rPr lang="en-GB" sz="2800">
                <a:solidFill>
                  <a:srgbClr val="00B050"/>
                </a:solidFill>
              </a:rPr>
              <a:t>Green</a:t>
            </a:r>
          </a:p>
        </p:txBody>
      </p:sp>
    </p:spTree>
    <p:extLst>
      <p:ext uri="{BB962C8B-B14F-4D97-AF65-F5344CB8AC3E}">
        <p14:creationId xmlns:p14="http://schemas.microsoft.com/office/powerpoint/2010/main" val="367203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14E31-F8AE-03F1-A979-2D732AC7ADD5}"/>
              </a:ext>
            </a:extLst>
          </p:cNvPr>
          <p:cNvSpPr>
            <a:spLocks noGrp="1"/>
          </p:cNvSpPr>
          <p:nvPr>
            <p:ph type="body" sz="quarter" idx="15"/>
          </p:nvPr>
        </p:nvSpPr>
        <p:spPr/>
        <p:txBody>
          <a:bodyPr/>
          <a:lstStyle/>
          <a:p>
            <a:pPr marL="0" indent="0"/>
            <a:r>
              <a:rPr lang="en-US" sz="2200"/>
              <a:t>What transport did people use in the past?</a:t>
            </a:r>
            <a:endParaRPr lang="en-GB" sz="2200"/>
          </a:p>
        </p:txBody>
      </p:sp>
      <p:sp>
        <p:nvSpPr>
          <p:cNvPr id="3" name="Text Placeholder 2">
            <a:extLst>
              <a:ext uri="{FF2B5EF4-FFF2-40B4-BE49-F238E27FC236}">
                <a16:creationId xmlns:a16="http://schemas.microsoft.com/office/drawing/2014/main" id="{0900CFD3-12B3-C05D-EA83-7A59D37C7A28}"/>
              </a:ext>
            </a:extLst>
          </p:cNvPr>
          <p:cNvSpPr>
            <a:spLocks noGrp="1"/>
          </p:cNvSpPr>
          <p:nvPr>
            <p:ph type="body" sz="quarter" idx="16"/>
          </p:nvPr>
        </p:nvSpPr>
        <p:spPr/>
        <p:txBody>
          <a:bodyPr/>
          <a:lstStyle/>
          <a:p>
            <a:pPr marL="0" indent="0"/>
            <a:r>
              <a:rPr lang="en-US" sz="2200" b="1"/>
              <a:t>How do we travel around today?</a:t>
            </a:r>
            <a:endParaRPr lang="en-GB" sz="2200" b="1"/>
          </a:p>
        </p:txBody>
      </p:sp>
      <p:sp>
        <p:nvSpPr>
          <p:cNvPr id="4" name="Text Placeholder 3">
            <a:extLst>
              <a:ext uri="{FF2B5EF4-FFF2-40B4-BE49-F238E27FC236}">
                <a16:creationId xmlns:a16="http://schemas.microsoft.com/office/drawing/2014/main" id="{348BD882-4FBD-3A93-9295-F239098160F2}"/>
              </a:ext>
            </a:extLst>
          </p:cNvPr>
          <p:cNvSpPr>
            <a:spLocks noGrp="1"/>
          </p:cNvSpPr>
          <p:nvPr>
            <p:ph type="body" sz="quarter" idx="17"/>
          </p:nvPr>
        </p:nvSpPr>
        <p:spPr/>
        <p:txBody>
          <a:bodyPr/>
          <a:lstStyle/>
          <a:p>
            <a:pPr marL="0" indent="0"/>
            <a:r>
              <a:rPr lang="en-US" sz="2200"/>
              <a:t>How were the first trains different from trains today?</a:t>
            </a:r>
            <a:endParaRPr lang="en-GB" sz="2200"/>
          </a:p>
        </p:txBody>
      </p:sp>
      <p:sp>
        <p:nvSpPr>
          <p:cNvPr id="5" name="Text Placeholder 4">
            <a:extLst>
              <a:ext uri="{FF2B5EF4-FFF2-40B4-BE49-F238E27FC236}">
                <a16:creationId xmlns:a16="http://schemas.microsoft.com/office/drawing/2014/main" id="{C9EF64A7-3EF9-CFFA-D4A5-19101D6A79E5}"/>
              </a:ext>
            </a:extLst>
          </p:cNvPr>
          <p:cNvSpPr>
            <a:spLocks noGrp="1"/>
          </p:cNvSpPr>
          <p:nvPr>
            <p:ph type="body" sz="quarter" idx="18"/>
          </p:nvPr>
        </p:nvSpPr>
        <p:spPr/>
        <p:txBody>
          <a:bodyPr/>
          <a:lstStyle/>
          <a:p>
            <a:pPr marL="0" indent="0"/>
            <a:r>
              <a:rPr lang="en-US" sz="2200"/>
              <a:t>How have bicycles changed since they were first invented?</a:t>
            </a:r>
            <a:endParaRPr lang="en-GB" sz="2200"/>
          </a:p>
        </p:txBody>
      </p:sp>
      <p:sp>
        <p:nvSpPr>
          <p:cNvPr id="6" name="Text Placeholder 5">
            <a:extLst>
              <a:ext uri="{FF2B5EF4-FFF2-40B4-BE49-F238E27FC236}">
                <a16:creationId xmlns:a16="http://schemas.microsoft.com/office/drawing/2014/main" id="{B1835AE4-583F-722B-BDCE-6CD345390B63}"/>
              </a:ext>
            </a:extLst>
          </p:cNvPr>
          <p:cNvSpPr>
            <a:spLocks noGrp="1"/>
          </p:cNvSpPr>
          <p:nvPr>
            <p:ph type="body" sz="quarter" idx="19"/>
          </p:nvPr>
        </p:nvSpPr>
        <p:spPr/>
        <p:txBody>
          <a:bodyPr/>
          <a:lstStyle/>
          <a:p>
            <a:pPr marL="0" indent="0"/>
            <a:r>
              <a:rPr lang="en-US" sz="2200"/>
              <a:t>Why can we only find some types of transport in certain areas?</a:t>
            </a:r>
            <a:endParaRPr lang="en-GB" sz="2200"/>
          </a:p>
        </p:txBody>
      </p:sp>
      <p:sp>
        <p:nvSpPr>
          <p:cNvPr id="7" name="Text Placeholder 6">
            <a:extLst>
              <a:ext uri="{FF2B5EF4-FFF2-40B4-BE49-F238E27FC236}">
                <a16:creationId xmlns:a16="http://schemas.microsoft.com/office/drawing/2014/main" id="{A2DD6592-6569-0D91-8CD1-C1BD2C4CB8FF}"/>
              </a:ext>
            </a:extLst>
          </p:cNvPr>
          <p:cNvSpPr>
            <a:spLocks noGrp="1"/>
          </p:cNvSpPr>
          <p:nvPr>
            <p:ph type="body" sz="quarter" idx="20"/>
          </p:nvPr>
        </p:nvSpPr>
        <p:spPr/>
        <p:txBody>
          <a:bodyPr/>
          <a:lstStyle/>
          <a:p>
            <a:pPr marL="0" indent="0"/>
            <a:r>
              <a:rPr lang="en-US" sz="2200"/>
              <a:t>How has road transport changed?</a:t>
            </a:r>
            <a:endParaRPr lang="en-GB" sz="2200"/>
          </a:p>
        </p:txBody>
      </p:sp>
      <p:sp>
        <p:nvSpPr>
          <p:cNvPr id="8" name="Text Placeholder 7">
            <a:extLst>
              <a:ext uri="{FF2B5EF4-FFF2-40B4-BE49-F238E27FC236}">
                <a16:creationId xmlns:a16="http://schemas.microsoft.com/office/drawing/2014/main" id="{6831F97E-81DD-CC3F-8C7A-4754FAEB09A7}"/>
              </a:ext>
            </a:extLst>
          </p:cNvPr>
          <p:cNvSpPr>
            <a:spLocks noGrp="1"/>
          </p:cNvSpPr>
          <p:nvPr>
            <p:ph type="body" sz="quarter" idx="21"/>
          </p:nvPr>
        </p:nvSpPr>
        <p:spPr/>
        <p:txBody>
          <a:bodyPr/>
          <a:lstStyle/>
          <a:p>
            <a:pPr marL="0" indent="0"/>
            <a:r>
              <a:rPr lang="en-US" sz="2200"/>
              <a:t>How did trains change people's lives?</a:t>
            </a:r>
            <a:endParaRPr lang="en-GB" sz="2200"/>
          </a:p>
        </p:txBody>
      </p:sp>
      <p:sp>
        <p:nvSpPr>
          <p:cNvPr id="9" name="Text Placeholder 8">
            <a:extLst>
              <a:ext uri="{FF2B5EF4-FFF2-40B4-BE49-F238E27FC236}">
                <a16:creationId xmlns:a16="http://schemas.microsoft.com/office/drawing/2014/main" id="{E6C90EC7-3A09-BCF6-5EDE-C5B71823DD3C}"/>
              </a:ext>
            </a:extLst>
          </p:cNvPr>
          <p:cNvSpPr>
            <a:spLocks noGrp="1"/>
          </p:cNvSpPr>
          <p:nvPr>
            <p:ph type="body" sz="quarter" idx="22"/>
          </p:nvPr>
        </p:nvSpPr>
        <p:spPr/>
        <p:txBody>
          <a:bodyPr/>
          <a:lstStyle/>
          <a:p>
            <a:pPr marL="0" indent="0"/>
            <a:r>
              <a:rPr lang="en-US" sz="2200"/>
              <a:t>How have boats changed over time?</a:t>
            </a:r>
            <a:endParaRPr lang="en-GB" sz="2200"/>
          </a:p>
        </p:txBody>
      </p:sp>
      <p:sp>
        <p:nvSpPr>
          <p:cNvPr id="10" name="Text Placeholder 9">
            <a:extLst>
              <a:ext uri="{FF2B5EF4-FFF2-40B4-BE49-F238E27FC236}">
                <a16:creationId xmlns:a16="http://schemas.microsoft.com/office/drawing/2014/main" id="{101E3477-1A13-4243-ABF7-F7B7318A1F9F}"/>
              </a:ext>
            </a:extLst>
          </p:cNvPr>
          <p:cNvSpPr>
            <a:spLocks noGrp="1"/>
          </p:cNvSpPr>
          <p:nvPr>
            <p:ph type="body" sz="quarter" idx="23"/>
          </p:nvPr>
        </p:nvSpPr>
        <p:spPr/>
        <p:txBody>
          <a:bodyPr/>
          <a:lstStyle/>
          <a:p>
            <a:pPr marL="0" indent="0"/>
            <a:r>
              <a:rPr lang="en-US" sz="2200"/>
              <a:t>How have humans travelled in space?</a:t>
            </a:r>
            <a:endParaRPr lang="en-GB" sz="2200"/>
          </a:p>
        </p:txBody>
      </p:sp>
      <p:sp>
        <p:nvSpPr>
          <p:cNvPr id="11" name="Text Placeholder 10">
            <a:extLst>
              <a:ext uri="{FF2B5EF4-FFF2-40B4-BE49-F238E27FC236}">
                <a16:creationId xmlns:a16="http://schemas.microsoft.com/office/drawing/2014/main" id="{A1CEF981-8E44-B377-D008-7A089B0C59E9}"/>
              </a:ext>
            </a:extLst>
          </p:cNvPr>
          <p:cNvSpPr>
            <a:spLocks noGrp="1"/>
          </p:cNvSpPr>
          <p:nvPr>
            <p:ph type="body" sz="quarter" idx="24"/>
          </p:nvPr>
        </p:nvSpPr>
        <p:spPr/>
        <p:txBody>
          <a:bodyPr/>
          <a:lstStyle/>
          <a:p>
            <a:pPr marL="0" indent="0"/>
            <a:r>
              <a:rPr lang="en-US" sz="2200"/>
              <a:t>How has air travel changed over time?</a:t>
            </a:r>
            <a:endParaRPr lang="en-GB" sz="2200"/>
          </a:p>
        </p:txBody>
      </p:sp>
      <p:sp>
        <p:nvSpPr>
          <p:cNvPr id="12" name="Google Shape;376;p9">
            <a:extLst>
              <a:ext uri="{FF2B5EF4-FFF2-40B4-BE49-F238E27FC236}">
                <a16:creationId xmlns:a16="http://schemas.microsoft.com/office/drawing/2014/main" id="{6B70C28F-5250-DD65-FB34-BF2E8390645B}"/>
              </a:ext>
            </a:extLst>
          </p:cNvPr>
          <p:cNvSpPr/>
          <p:nvPr/>
        </p:nvSpPr>
        <p:spPr>
          <a:xfrm>
            <a:off x="497951" y="740810"/>
            <a:ext cx="477946" cy="477946"/>
          </a:xfrm>
          <a:prstGeom prst="ellipse">
            <a:avLst/>
          </a:prstGeom>
          <a:solidFill>
            <a:srgbClr val="291B3E"/>
          </a:solidFill>
          <a:ln w="12700" cap="flat" cmpd="sng">
            <a:solidFill>
              <a:srgbClr val="291B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a:ea typeface="+mn-ea"/>
                <a:cs typeface="+mn-cs"/>
                <a:sym typeface="Century Gothic"/>
              </a:rPr>
              <a:t>1</a:t>
            </a:r>
            <a:endParaRPr kumimoji="0" sz="2400" b="1"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TextBox 12">
            <a:extLst>
              <a:ext uri="{FF2B5EF4-FFF2-40B4-BE49-F238E27FC236}">
                <a16:creationId xmlns:a16="http://schemas.microsoft.com/office/drawing/2014/main" id="{D54674AA-A2EB-42BA-37FF-DC0564767FCE}"/>
              </a:ext>
            </a:extLst>
          </p:cNvPr>
          <p:cNvSpPr txBox="1"/>
          <p:nvPr/>
        </p:nvSpPr>
        <p:spPr>
          <a:xfrm>
            <a:off x="391886" y="185057"/>
            <a:ext cx="5290457" cy="369332"/>
          </a:xfrm>
          <a:prstGeom prst="rect">
            <a:avLst/>
          </a:prstGeom>
          <a:noFill/>
        </p:spPr>
        <p:txBody>
          <a:bodyPr wrap="square" rtlCol="0">
            <a:spAutoFit/>
          </a:bodyPr>
          <a:lstStyle/>
          <a:p>
            <a:r>
              <a:rPr lang="en-GB"/>
              <a:t>KQ: How do we travel around today?</a:t>
            </a:r>
          </a:p>
        </p:txBody>
      </p:sp>
      <p:sp>
        <p:nvSpPr>
          <p:cNvPr id="14" name="TextBox 13">
            <a:extLst>
              <a:ext uri="{FF2B5EF4-FFF2-40B4-BE49-F238E27FC236}">
                <a16:creationId xmlns:a16="http://schemas.microsoft.com/office/drawing/2014/main" id="{7A2616AC-58DE-B13D-6CC5-03A76B0AB641}"/>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1904031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7E4A8-C59F-1CAE-FE1B-3EBC75405B41}"/>
              </a:ext>
            </a:extLst>
          </p:cNvPr>
          <p:cNvSpPr>
            <a:spLocks noGrp="1"/>
          </p:cNvSpPr>
          <p:nvPr>
            <p:ph type="body" sz="quarter" idx="10"/>
          </p:nvPr>
        </p:nvSpPr>
        <p:spPr>
          <a:prstGeom prst="wedgeRoundRectCallout">
            <a:avLst>
              <a:gd name="adj1" fmla="val -69062"/>
              <a:gd name="adj2" fmla="val -15175"/>
              <a:gd name="adj3" fmla="val 16667"/>
            </a:avLst>
          </a:prstGeom>
        </p:spPr>
        <p:txBody>
          <a:bodyPr/>
          <a:lstStyle/>
          <a:p>
            <a:pPr marL="0" indent="0"/>
            <a:r>
              <a:rPr lang="en-US"/>
              <a:t>In this lesson, we are finding out about transport in our local area.</a:t>
            </a:r>
            <a:endParaRPr lang="en-GB"/>
          </a:p>
        </p:txBody>
      </p:sp>
      <p:sp>
        <p:nvSpPr>
          <p:cNvPr id="3" name="Text Placeholder 4">
            <a:extLst>
              <a:ext uri="{FF2B5EF4-FFF2-40B4-BE49-F238E27FC236}">
                <a16:creationId xmlns:a16="http://schemas.microsoft.com/office/drawing/2014/main" id="{EA34EE59-53D9-62E5-1790-31B511C5A08D}"/>
              </a:ext>
            </a:extLst>
          </p:cNvPr>
          <p:cNvSpPr>
            <a:spLocks noGrp="1"/>
          </p:cNvSpPr>
          <p:nvPr>
            <p:ph type="body" sz="quarter" idx="12"/>
          </p:nvPr>
        </p:nvSpPr>
        <p:spPr/>
        <p:txBody>
          <a:bodyPr/>
          <a:lstStyle/>
          <a:p>
            <a:pPr marL="0" indent="0"/>
            <a:r>
              <a:rPr lang="en-US"/>
              <a:t>Lesson 1:</a:t>
            </a:r>
            <a:endParaRPr lang="en-GB"/>
          </a:p>
        </p:txBody>
      </p:sp>
      <p:pic>
        <p:nvPicPr>
          <p:cNvPr id="4" name="Picture 3" descr="A cartoon of a child with a walker&#10;&#10;Description automatically generated with low confidence">
            <a:extLst>
              <a:ext uri="{FF2B5EF4-FFF2-40B4-BE49-F238E27FC236}">
                <a16:creationId xmlns:a16="http://schemas.microsoft.com/office/drawing/2014/main" id="{3A12F6CB-8E7A-84FA-64FE-CEE32D301A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018" y="1441656"/>
            <a:ext cx="2769511" cy="4320000"/>
          </a:xfrm>
          <a:prstGeom prst="rect">
            <a:avLst/>
          </a:prstGeom>
        </p:spPr>
      </p:pic>
      <p:sp>
        <p:nvSpPr>
          <p:cNvPr id="5" name="TextBox 4">
            <a:extLst>
              <a:ext uri="{FF2B5EF4-FFF2-40B4-BE49-F238E27FC236}">
                <a16:creationId xmlns:a16="http://schemas.microsoft.com/office/drawing/2014/main" id="{4FF1AAF8-00F4-BBE6-A441-B385139AE66D}"/>
              </a:ext>
            </a:extLst>
          </p:cNvPr>
          <p:cNvSpPr txBox="1"/>
          <p:nvPr/>
        </p:nvSpPr>
        <p:spPr>
          <a:xfrm>
            <a:off x="391886" y="185057"/>
            <a:ext cx="5290457" cy="369332"/>
          </a:xfrm>
          <a:prstGeom prst="rect">
            <a:avLst/>
          </a:prstGeom>
          <a:noFill/>
        </p:spPr>
        <p:txBody>
          <a:bodyPr wrap="square" rtlCol="0">
            <a:spAutoFit/>
          </a:bodyPr>
          <a:lstStyle/>
          <a:p>
            <a:r>
              <a:rPr lang="en-GB"/>
              <a:t>KQ: How do we travel around today?</a:t>
            </a:r>
          </a:p>
        </p:txBody>
      </p:sp>
      <p:sp>
        <p:nvSpPr>
          <p:cNvPr id="6" name="TextBox 5">
            <a:extLst>
              <a:ext uri="{FF2B5EF4-FFF2-40B4-BE49-F238E27FC236}">
                <a16:creationId xmlns:a16="http://schemas.microsoft.com/office/drawing/2014/main" id="{E0312257-F13E-6B5F-980C-50E5F7D2DC6C}"/>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3105644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8E89A8-D261-42F5-8CD1-45261D667A00}"/>
              </a:ext>
            </a:extLst>
          </p:cNvPr>
          <p:cNvSpPr>
            <a:spLocks noGrp="1"/>
          </p:cNvSpPr>
          <p:nvPr>
            <p:ph type="body" sz="quarter" idx="10"/>
          </p:nvPr>
        </p:nvSpPr>
        <p:spPr>
          <a:prstGeom prst="wedgeRoundRectCallout">
            <a:avLst>
              <a:gd name="adj1" fmla="val 66182"/>
              <a:gd name="adj2" fmla="val -9693"/>
              <a:gd name="adj3" fmla="val 16667"/>
            </a:avLst>
          </a:prstGeom>
        </p:spPr>
        <p:txBody>
          <a:bodyPr>
            <a:normAutofit fontScale="92500" lnSpcReduction="10000"/>
          </a:bodyPr>
          <a:lstStyle/>
          <a:p>
            <a:pPr marL="0" indent="0"/>
            <a:r>
              <a:rPr lang="en-US"/>
              <a:t>The key term for this lesson is</a:t>
            </a:r>
          </a:p>
          <a:p>
            <a:pPr marL="0" indent="0"/>
            <a:r>
              <a:rPr lang="en-US" sz="4000" b="1"/>
              <a:t>transport</a:t>
            </a:r>
            <a:r>
              <a:rPr lang="en-US"/>
              <a:t>. </a:t>
            </a:r>
          </a:p>
          <a:p>
            <a:pPr marL="0" indent="0"/>
            <a:r>
              <a:rPr lang="en-US"/>
              <a:t>Transport is a vehicle that takes people or goods from one place to another.</a:t>
            </a:r>
            <a:endParaRPr lang="en-GB"/>
          </a:p>
        </p:txBody>
      </p:sp>
      <p:sp>
        <p:nvSpPr>
          <p:cNvPr id="3" name="Text Placeholder 4">
            <a:extLst>
              <a:ext uri="{FF2B5EF4-FFF2-40B4-BE49-F238E27FC236}">
                <a16:creationId xmlns:a16="http://schemas.microsoft.com/office/drawing/2014/main" id="{63C5C9E3-2D11-C564-EF9A-A44E14DBE16B}"/>
              </a:ext>
            </a:extLst>
          </p:cNvPr>
          <p:cNvSpPr>
            <a:spLocks noGrp="1"/>
          </p:cNvSpPr>
          <p:nvPr>
            <p:ph type="body" sz="quarter" idx="12"/>
          </p:nvPr>
        </p:nvSpPr>
        <p:spPr/>
        <p:txBody>
          <a:bodyPr/>
          <a:lstStyle/>
          <a:p>
            <a:pPr marL="0" indent="0"/>
            <a:r>
              <a:rPr lang="en-US"/>
              <a:t>Lesson 1:</a:t>
            </a:r>
            <a:endParaRPr lang="en-GB"/>
          </a:p>
        </p:txBody>
      </p:sp>
      <p:pic>
        <p:nvPicPr>
          <p:cNvPr id="4" name="Picture 3" descr="A cartoon of a person raising his hand&#10;&#10;Description automatically generated with medium confidence">
            <a:extLst>
              <a:ext uri="{FF2B5EF4-FFF2-40B4-BE49-F238E27FC236}">
                <a16:creationId xmlns:a16="http://schemas.microsoft.com/office/drawing/2014/main" id="{7B5CCE70-A96A-09B2-5082-0DBF4DF5AB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8020" y="1554212"/>
            <a:ext cx="2769511" cy="4320000"/>
          </a:xfrm>
          <a:prstGeom prst="rect">
            <a:avLst/>
          </a:prstGeom>
        </p:spPr>
      </p:pic>
      <p:sp>
        <p:nvSpPr>
          <p:cNvPr id="5" name="TextBox 4">
            <a:extLst>
              <a:ext uri="{FF2B5EF4-FFF2-40B4-BE49-F238E27FC236}">
                <a16:creationId xmlns:a16="http://schemas.microsoft.com/office/drawing/2014/main" id="{29664D35-360D-765F-7FE2-D6B35CB528F8}"/>
              </a:ext>
            </a:extLst>
          </p:cNvPr>
          <p:cNvSpPr txBox="1"/>
          <p:nvPr/>
        </p:nvSpPr>
        <p:spPr>
          <a:xfrm>
            <a:off x="391886" y="185057"/>
            <a:ext cx="5290457" cy="369332"/>
          </a:xfrm>
          <a:prstGeom prst="rect">
            <a:avLst/>
          </a:prstGeom>
          <a:noFill/>
        </p:spPr>
        <p:txBody>
          <a:bodyPr wrap="square" rtlCol="0">
            <a:spAutoFit/>
          </a:bodyPr>
          <a:lstStyle/>
          <a:p>
            <a:r>
              <a:rPr lang="en-GB"/>
              <a:t>KQ: How do we travel around today?</a:t>
            </a:r>
          </a:p>
        </p:txBody>
      </p:sp>
      <p:sp>
        <p:nvSpPr>
          <p:cNvPr id="6" name="TextBox 5">
            <a:extLst>
              <a:ext uri="{FF2B5EF4-FFF2-40B4-BE49-F238E27FC236}">
                <a16:creationId xmlns:a16="http://schemas.microsoft.com/office/drawing/2014/main" id="{1F651EB1-94B3-EA28-9C59-94090DDF4D39}"/>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3687936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254170-2776-65DE-9F17-438B6D843A5E}"/>
              </a:ext>
            </a:extLst>
          </p:cNvPr>
          <p:cNvSpPr>
            <a:spLocks noGrp="1"/>
          </p:cNvSpPr>
          <p:nvPr>
            <p:ph type="body" sz="quarter" idx="11"/>
          </p:nvPr>
        </p:nvSpPr>
        <p:spPr/>
        <p:txBody>
          <a:bodyPr/>
          <a:lstStyle/>
          <a:p>
            <a:r>
              <a:rPr lang="en-GB"/>
              <a:t>journey</a:t>
            </a:r>
          </a:p>
          <a:p>
            <a:r>
              <a:rPr lang="en-GB"/>
              <a:t>local</a:t>
            </a:r>
          </a:p>
          <a:p>
            <a:r>
              <a:rPr lang="en-GB" b="1"/>
              <a:t>transport</a:t>
            </a:r>
          </a:p>
          <a:p>
            <a:r>
              <a:rPr lang="en-GB"/>
              <a:t>travel</a:t>
            </a:r>
          </a:p>
          <a:p>
            <a:r>
              <a:rPr lang="en-GB"/>
              <a:t>vehicle</a:t>
            </a:r>
          </a:p>
        </p:txBody>
      </p:sp>
      <p:sp>
        <p:nvSpPr>
          <p:cNvPr id="3" name="Title 2">
            <a:extLst>
              <a:ext uri="{FF2B5EF4-FFF2-40B4-BE49-F238E27FC236}">
                <a16:creationId xmlns:a16="http://schemas.microsoft.com/office/drawing/2014/main" id="{58CAE458-6032-2288-2C4A-49B2988A4D57}"/>
              </a:ext>
            </a:extLst>
          </p:cNvPr>
          <p:cNvSpPr>
            <a:spLocks noGrp="1"/>
          </p:cNvSpPr>
          <p:nvPr>
            <p:ph type="title"/>
          </p:nvPr>
        </p:nvSpPr>
        <p:spPr/>
        <p:txBody>
          <a:bodyPr/>
          <a:lstStyle/>
          <a:p>
            <a:r>
              <a:rPr lang="en-US"/>
              <a:t>How do we travel around today?</a:t>
            </a:r>
            <a:endParaRPr lang="en-GB"/>
          </a:p>
        </p:txBody>
      </p:sp>
      <p:sp>
        <p:nvSpPr>
          <p:cNvPr id="2" name="Text Placeholder 1">
            <a:extLst>
              <a:ext uri="{FF2B5EF4-FFF2-40B4-BE49-F238E27FC236}">
                <a16:creationId xmlns:a16="http://schemas.microsoft.com/office/drawing/2014/main" id="{02B1975F-C252-F46D-54E4-A0E61FB06F04}"/>
              </a:ext>
            </a:extLst>
          </p:cNvPr>
          <p:cNvSpPr>
            <a:spLocks noGrp="1"/>
          </p:cNvSpPr>
          <p:nvPr>
            <p:ph type="body" sz="quarter" idx="10"/>
          </p:nvPr>
        </p:nvSpPr>
        <p:spPr/>
        <p:txBody>
          <a:bodyPr/>
          <a:lstStyle/>
          <a:p>
            <a:r>
              <a:rPr lang="en-US"/>
              <a:t>Transport is a vehicle that takes people or goods from one place to another.</a:t>
            </a:r>
          </a:p>
          <a:p>
            <a:r>
              <a:rPr lang="en-US"/>
              <a:t>We can see different types of transport in our local area.</a:t>
            </a:r>
          </a:p>
          <a:p>
            <a:r>
              <a:rPr lang="en-US"/>
              <a:t>Different types of transport are suitable for different journeys.</a:t>
            </a:r>
            <a:endParaRPr lang="en-GB"/>
          </a:p>
        </p:txBody>
      </p:sp>
      <p:sp>
        <p:nvSpPr>
          <p:cNvPr id="5" name="Text Placeholder 4">
            <a:extLst>
              <a:ext uri="{FF2B5EF4-FFF2-40B4-BE49-F238E27FC236}">
                <a16:creationId xmlns:a16="http://schemas.microsoft.com/office/drawing/2014/main" id="{F145AD40-A5EB-B652-7F9A-264E78C8DAA1}"/>
              </a:ext>
            </a:extLst>
          </p:cNvPr>
          <p:cNvSpPr>
            <a:spLocks noGrp="1"/>
          </p:cNvSpPr>
          <p:nvPr>
            <p:ph type="body" sz="quarter" idx="12"/>
          </p:nvPr>
        </p:nvSpPr>
        <p:spPr/>
        <p:txBody>
          <a:bodyPr/>
          <a:lstStyle/>
          <a:p>
            <a:pPr marL="0" indent="0"/>
            <a:r>
              <a:rPr lang="en-US"/>
              <a:t>Lesson 1:</a:t>
            </a:r>
            <a:endParaRPr lang="en-GB"/>
          </a:p>
        </p:txBody>
      </p:sp>
      <p:pic>
        <p:nvPicPr>
          <p:cNvPr id="7" name="Picture 6" descr="A cartoon of a child with a backpack&#10;&#10;Description automatically generated with medium confidence">
            <a:extLst>
              <a:ext uri="{FF2B5EF4-FFF2-40B4-BE49-F238E27FC236}">
                <a16:creationId xmlns:a16="http://schemas.microsoft.com/office/drawing/2014/main" id="{8DC8D762-6D38-E291-D791-A15064E5FE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9035" y="2763976"/>
            <a:ext cx="2769511" cy="4320000"/>
          </a:xfrm>
          <a:prstGeom prst="rect">
            <a:avLst/>
          </a:prstGeom>
        </p:spPr>
      </p:pic>
      <p:sp>
        <p:nvSpPr>
          <p:cNvPr id="8" name="TextBox 7">
            <a:extLst>
              <a:ext uri="{FF2B5EF4-FFF2-40B4-BE49-F238E27FC236}">
                <a16:creationId xmlns:a16="http://schemas.microsoft.com/office/drawing/2014/main" id="{D7F4D059-EF61-4A5E-1A71-0619DEA259A7}"/>
              </a:ext>
            </a:extLst>
          </p:cNvPr>
          <p:cNvSpPr txBox="1"/>
          <p:nvPr/>
        </p:nvSpPr>
        <p:spPr>
          <a:xfrm>
            <a:off x="8162994" y="-1430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3440873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D3DB1D6-3A63-53C8-37DB-B24E6C72CB7D}"/>
              </a:ext>
            </a:extLst>
          </p:cNvPr>
          <p:cNvSpPr>
            <a:spLocks noGrp="1"/>
          </p:cNvSpPr>
          <p:nvPr>
            <p:ph type="body" sz="quarter" idx="12"/>
          </p:nvPr>
        </p:nvSpPr>
        <p:spPr/>
        <p:txBody>
          <a:bodyPr/>
          <a:lstStyle/>
          <a:p>
            <a:pPr marL="0" indent="0"/>
            <a:r>
              <a:rPr lang="en-US"/>
              <a:t>Lesson 1:</a:t>
            </a:r>
            <a:endParaRPr lang="en-GB"/>
          </a:p>
        </p:txBody>
      </p:sp>
      <p:sp>
        <p:nvSpPr>
          <p:cNvPr id="10" name="Text Placeholder 9">
            <a:extLst>
              <a:ext uri="{FF2B5EF4-FFF2-40B4-BE49-F238E27FC236}">
                <a16:creationId xmlns:a16="http://schemas.microsoft.com/office/drawing/2014/main" id="{7EEF5B5B-19FC-AA2C-BF86-342A7D3F8809}"/>
              </a:ext>
            </a:extLst>
          </p:cNvPr>
          <p:cNvSpPr>
            <a:spLocks noGrp="1"/>
          </p:cNvSpPr>
          <p:nvPr>
            <p:ph type="body" sz="quarter" idx="10"/>
          </p:nvPr>
        </p:nvSpPr>
        <p:spPr>
          <a:prstGeom prst="wedgeRoundRectCallout">
            <a:avLst>
              <a:gd name="adj1" fmla="val -2366"/>
              <a:gd name="adj2" fmla="val 135729"/>
              <a:gd name="adj3" fmla="val 16667"/>
            </a:avLst>
          </a:prstGeom>
        </p:spPr>
        <p:txBody>
          <a:bodyPr/>
          <a:lstStyle/>
          <a:p>
            <a:r>
              <a:rPr lang="en-US"/>
              <a:t>What is transport used for?</a:t>
            </a:r>
            <a:endParaRPr lang="en-GB"/>
          </a:p>
        </p:txBody>
      </p:sp>
      <p:sp>
        <p:nvSpPr>
          <p:cNvPr id="12" name="Text Placeholder 11">
            <a:extLst>
              <a:ext uri="{FF2B5EF4-FFF2-40B4-BE49-F238E27FC236}">
                <a16:creationId xmlns:a16="http://schemas.microsoft.com/office/drawing/2014/main" id="{6EDD607C-596A-D646-889F-1EAA8DD7436D}"/>
              </a:ext>
            </a:extLst>
          </p:cNvPr>
          <p:cNvSpPr>
            <a:spLocks noGrp="1"/>
          </p:cNvSpPr>
          <p:nvPr>
            <p:ph type="body" sz="quarter" idx="11"/>
          </p:nvPr>
        </p:nvSpPr>
        <p:spPr>
          <a:prstGeom prst="wedgeRoundRectCallout">
            <a:avLst>
              <a:gd name="adj1" fmla="val 1012"/>
              <a:gd name="adj2" fmla="val 125784"/>
              <a:gd name="adj3" fmla="val 16667"/>
            </a:avLst>
          </a:prstGeom>
        </p:spPr>
        <p:txBody>
          <a:bodyPr/>
          <a:lstStyle/>
          <a:p>
            <a:r>
              <a:rPr lang="en-US"/>
              <a:t>Why do people need to make journeys?</a:t>
            </a:r>
            <a:endParaRPr lang="en-GB"/>
          </a:p>
        </p:txBody>
      </p:sp>
      <p:pic>
        <p:nvPicPr>
          <p:cNvPr id="2" name="Picture 1" descr="A cartoon of a person holding a book&#10;&#10;Description automatically generated">
            <a:extLst>
              <a:ext uri="{FF2B5EF4-FFF2-40B4-BE49-F238E27FC236}">
                <a16:creationId xmlns:a16="http://schemas.microsoft.com/office/drawing/2014/main" id="{E415481A-1140-00A0-AEC5-9A14261EB9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1487" y="2317162"/>
            <a:ext cx="2769511" cy="4320000"/>
          </a:xfrm>
          <a:prstGeom prst="rect">
            <a:avLst/>
          </a:prstGeom>
        </p:spPr>
      </p:pic>
      <p:pic>
        <p:nvPicPr>
          <p:cNvPr id="3" name="Picture 2" descr="A cartoon of a child holding a pen&#10;&#10;Description automatically generated with medium confidence">
            <a:extLst>
              <a:ext uri="{FF2B5EF4-FFF2-40B4-BE49-F238E27FC236}">
                <a16:creationId xmlns:a16="http://schemas.microsoft.com/office/drawing/2014/main" id="{EDB9F7CA-9364-E5D3-856A-554A294673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6936" y="2317162"/>
            <a:ext cx="2769513" cy="4320000"/>
          </a:xfrm>
          <a:prstGeom prst="rect">
            <a:avLst/>
          </a:prstGeom>
        </p:spPr>
      </p:pic>
      <p:sp>
        <p:nvSpPr>
          <p:cNvPr id="5" name="TextBox 4">
            <a:extLst>
              <a:ext uri="{FF2B5EF4-FFF2-40B4-BE49-F238E27FC236}">
                <a16:creationId xmlns:a16="http://schemas.microsoft.com/office/drawing/2014/main" id="{0C5E47F1-B635-B9F1-C9EE-C9E181D6CF73}"/>
              </a:ext>
            </a:extLst>
          </p:cNvPr>
          <p:cNvSpPr txBox="1"/>
          <p:nvPr/>
        </p:nvSpPr>
        <p:spPr>
          <a:xfrm>
            <a:off x="391886" y="185057"/>
            <a:ext cx="5290457" cy="369332"/>
          </a:xfrm>
          <a:prstGeom prst="rect">
            <a:avLst/>
          </a:prstGeom>
          <a:noFill/>
        </p:spPr>
        <p:txBody>
          <a:bodyPr wrap="square" rtlCol="0">
            <a:spAutoFit/>
          </a:bodyPr>
          <a:lstStyle/>
          <a:p>
            <a:r>
              <a:rPr lang="en-GB"/>
              <a:t>KQ: How do we travel around today?</a:t>
            </a:r>
          </a:p>
        </p:txBody>
      </p:sp>
      <p:sp>
        <p:nvSpPr>
          <p:cNvPr id="6" name="TextBox 5">
            <a:extLst>
              <a:ext uri="{FF2B5EF4-FFF2-40B4-BE49-F238E27FC236}">
                <a16:creationId xmlns:a16="http://schemas.microsoft.com/office/drawing/2014/main" id="{C9DDA6A5-D101-7359-FB96-B00193AD7103}"/>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1503060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86BD1-EA43-96E9-A7DE-32595A8DD7F3}"/>
              </a:ext>
            </a:extLst>
          </p:cNvPr>
          <p:cNvSpPr>
            <a:spLocks noGrp="1"/>
          </p:cNvSpPr>
          <p:nvPr>
            <p:ph type="title"/>
          </p:nvPr>
        </p:nvSpPr>
        <p:spPr/>
        <p:txBody>
          <a:bodyPr/>
          <a:lstStyle/>
          <a:p>
            <a:r>
              <a:rPr lang="en-US"/>
              <a:t>Transport in our local area</a:t>
            </a:r>
            <a:endParaRPr lang="en-GB"/>
          </a:p>
        </p:txBody>
      </p:sp>
      <p:sp>
        <p:nvSpPr>
          <p:cNvPr id="8" name="Text Placeholder 7">
            <a:extLst>
              <a:ext uri="{FF2B5EF4-FFF2-40B4-BE49-F238E27FC236}">
                <a16:creationId xmlns:a16="http://schemas.microsoft.com/office/drawing/2014/main" id="{A596D796-4F50-93EA-B421-06F15B02DD24}"/>
              </a:ext>
            </a:extLst>
          </p:cNvPr>
          <p:cNvSpPr>
            <a:spLocks noGrp="1"/>
          </p:cNvSpPr>
          <p:nvPr>
            <p:ph type="body" sz="quarter" idx="10"/>
          </p:nvPr>
        </p:nvSpPr>
        <p:spPr/>
        <p:txBody>
          <a:bodyPr/>
          <a:lstStyle/>
          <a:p>
            <a:r>
              <a:rPr lang="en-GB"/>
              <a:t>Lesson 1:</a:t>
            </a:r>
          </a:p>
        </p:txBody>
      </p:sp>
      <p:sp>
        <p:nvSpPr>
          <p:cNvPr id="2" name="TextBox 1">
            <a:extLst>
              <a:ext uri="{FF2B5EF4-FFF2-40B4-BE49-F238E27FC236}">
                <a16:creationId xmlns:a16="http://schemas.microsoft.com/office/drawing/2014/main" id="{C000B42F-200A-FB01-5C9B-293ABB03FC9A}"/>
              </a:ext>
            </a:extLst>
          </p:cNvPr>
          <p:cNvSpPr txBox="1"/>
          <p:nvPr/>
        </p:nvSpPr>
        <p:spPr>
          <a:xfrm>
            <a:off x="349352" y="33870"/>
            <a:ext cx="5290457" cy="369332"/>
          </a:xfrm>
          <a:prstGeom prst="rect">
            <a:avLst/>
          </a:prstGeom>
          <a:noFill/>
        </p:spPr>
        <p:txBody>
          <a:bodyPr wrap="square" rtlCol="0">
            <a:spAutoFit/>
          </a:bodyPr>
          <a:lstStyle/>
          <a:p>
            <a:r>
              <a:rPr lang="en-GB"/>
              <a:t>KQ: How do we travel around today?</a:t>
            </a:r>
          </a:p>
        </p:txBody>
      </p:sp>
      <p:pic>
        <p:nvPicPr>
          <p:cNvPr id="7" name="Picture 6">
            <a:extLst>
              <a:ext uri="{FF2B5EF4-FFF2-40B4-BE49-F238E27FC236}">
                <a16:creationId xmlns:a16="http://schemas.microsoft.com/office/drawing/2014/main" id="{6986E29C-E535-AFF6-945F-EB6E320A6062}"/>
              </a:ext>
            </a:extLst>
          </p:cNvPr>
          <p:cNvPicPr>
            <a:picLocks noChangeAspect="1"/>
          </p:cNvPicPr>
          <p:nvPr/>
        </p:nvPicPr>
        <p:blipFill>
          <a:blip r:embed="rId3"/>
          <a:stretch>
            <a:fillRect/>
          </a:stretch>
        </p:blipFill>
        <p:spPr>
          <a:xfrm>
            <a:off x="2775243" y="1139725"/>
            <a:ext cx="6641513" cy="5616638"/>
          </a:xfrm>
          <a:prstGeom prst="rect">
            <a:avLst/>
          </a:prstGeom>
        </p:spPr>
      </p:pic>
      <p:sp>
        <p:nvSpPr>
          <p:cNvPr id="9" name="TextBox 8">
            <a:extLst>
              <a:ext uri="{FF2B5EF4-FFF2-40B4-BE49-F238E27FC236}">
                <a16:creationId xmlns:a16="http://schemas.microsoft.com/office/drawing/2014/main" id="{B3C35054-D8BB-C7B7-CF98-F97434958CAF}"/>
              </a:ext>
            </a:extLst>
          </p:cNvPr>
          <p:cNvSpPr txBox="1"/>
          <p:nvPr/>
        </p:nvSpPr>
        <p:spPr>
          <a:xfrm>
            <a:off x="8111027" y="41481"/>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93142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336390" y="472865"/>
            <a:ext cx="985464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a:latin typeface="Sassoon Primary"/>
                <a:cs typeface="Calibri"/>
              </a:rPr>
              <a:t>Match the words to the pictures </a:t>
            </a:r>
          </a:p>
        </p:txBody>
      </p:sp>
      <p:pic>
        <p:nvPicPr>
          <p:cNvPr id="2" name="Picture 1" descr="A group of animals and objects&#10;&#10;Description automatically generated">
            <a:extLst>
              <a:ext uri="{FF2B5EF4-FFF2-40B4-BE49-F238E27FC236}">
                <a16:creationId xmlns:a16="http://schemas.microsoft.com/office/drawing/2014/main" id="{635DFDC1-9362-9884-8179-101DB5412DBB}"/>
              </a:ext>
            </a:extLst>
          </p:cNvPr>
          <p:cNvPicPr>
            <a:picLocks noChangeAspect="1"/>
          </p:cNvPicPr>
          <p:nvPr/>
        </p:nvPicPr>
        <p:blipFill>
          <a:blip r:embed="rId3"/>
          <a:stretch>
            <a:fillRect/>
          </a:stretch>
        </p:blipFill>
        <p:spPr>
          <a:xfrm>
            <a:off x="3306234" y="1354282"/>
            <a:ext cx="8500533" cy="5303019"/>
          </a:xfrm>
          <a:prstGeom prst="rect">
            <a:avLst/>
          </a:prstGeom>
        </p:spPr>
      </p:pic>
      <p:sp>
        <p:nvSpPr>
          <p:cNvPr id="5" name="Content Placeholder 2">
            <a:extLst>
              <a:ext uri="{FF2B5EF4-FFF2-40B4-BE49-F238E27FC236}">
                <a16:creationId xmlns:a16="http://schemas.microsoft.com/office/drawing/2014/main" id="{BC4BD9E5-FF8E-2840-0601-54ED8206F5CD}"/>
              </a:ext>
            </a:extLst>
          </p:cNvPr>
          <p:cNvSpPr txBox="1">
            <a:spLocks/>
          </p:cNvSpPr>
          <p:nvPr/>
        </p:nvSpPr>
        <p:spPr>
          <a:xfrm>
            <a:off x="627964" y="1359989"/>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000">
                <a:latin typeface="Sassoon Primary"/>
                <a:cs typeface="Calibri"/>
              </a:rPr>
              <a:t>jacket</a:t>
            </a:r>
            <a:endParaRPr lang="en-US" sz="5000"/>
          </a:p>
        </p:txBody>
      </p:sp>
      <p:sp>
        <p:nvSpPr>
          <p:cNvPr id="6" name="Content Placeholder 2">
            <a:extLst>
              <a:ext uri="{FF2B5EF4-FFF2-40B4-BE49-F238E27FC236}">
                <a16:creationId xmlns:a16="http://schemas.microsoft.com/office/drawing/2014/main" id="{A7F779B0-F3A8-9052-A387-C9496A80DE5A}"/>
              </a:ext>
            </a:extLst>
          </p:cNvPr>
          <p:cNvSpPr txBox="1">
            <a:spLocks/>
          </p:cNvSpPr>
          <p:nvPr/>
        </p:nvSpPr>
        <p:spPr>
          <a:xfrm>
            <a:off x="543296" y="2248988"/>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000">
                <a:latin typeface="Sassoon Primary"/>
                <a:cs typeface="Calibri"/>
              </a:rPr>
              <a:t>rabbit</a:t>
            </a:r>
          </a:p>
        </p:txBody>
      </p:sp>
      <p:sp>
        <p:nvSpPr>
          <p:cNvPr id="8" name="Content Placeholder 2">
            <a:extLst>
              <a:ext uri="{FF2B5EF4-FFF2-40B4-BE49-F238E27FC236}">
                <a16:creationId xmlns:a16="http://schemas.microsoft.com/office/drawing/2014/main" id="{BA765588-29D9-195D-6B65-22B934A56C50}"/>
              </a:ext>
            </a:extLst>
          </p:cNvPr>
          <p:cNvSpPr txBox="1">
            <a:spLocks/>
          </p:cNvSpPr>
          <p:nvPr/>
        </p:nvSpPr>
        <p:spPr>
          <a:xfrm>
            <a:off x="479797" y="3063905"/>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000">
                <a:latin typeface="Sassoon Primary"/>
                <a:cs typeface="Calibri"/>
              </a:rPr>
              <a:t>puppet</a:t>
            </a:r>
            <a:endParaRPr lang="en-US" sz="5000"/>
          </a:p>
        </p:txBody>
      </p:sp>
      <p:sp>
        <p:nvSpPr>
          <p:cNvPr id="9" name="Content Placeholder 2">
            <a:extLst>
              <a:ext uri="{FF2B5EF4-FFF2-40B4-BE49-F238E27FC236}">
                <a16:creationId xmlns:a16="http://schemas.microsoft.com/office/drawing/2014/main" id="{06D82511-BE5F-D780-0AB3-9941EB096A0F}"/>
              </a:ext>
            </a:extLst>
          </p:cNvPr>
          <p:cNvSpPr txBox="1">
            <a:spLocks/>
          </p:cNvSpPr>
          <p:nvPr/>
        </p:nvSpPr>
        <p:spPr>
          <a:xfrm>
            <a:off x="479795" y="409048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000">
                <a:latin typeface="Sassoon Primary"/>
                <a:cs typeface="Calibri"/>
              </a:rPr>
              <a:t>kitten</a:t>
            </a:r>
          </a:p>
        </p:txBody>
      </p:sp>
      <p:sp>
        <p:nvSpPr>
          <p:cNvPr id="10" name="Content Placeholder 2">
            <a:extLst>
              <a:ext uri="{FF2B5EF4-FFF2-40B4-BE49-F238E27FC236}">
                <a16:creationId xmlns:a16="http://schemas.microsoft.com/office/drawing/2014/main" id="{4C621647-4DA7-3321-2EBA-A00740B363EB}"/>
              </a:ext>
            </a:extLst>
          </p:cNvPr>
          <p:cNvSpPr txBox="1">
            <a:spLocks/>
          </p:cNvSpPr>
          <p:nvPr/>
        </p:nvSpPr>
        <p:spPr>
          <a:xfrm>
            <a:off x="479794" y="496890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000">
                <a:latin typeface="Sassoon Primary"/>
                <a:cs typeface="Calibri"/>
              </a:rPr>
              <a:t>carrot</a:t>
            </a:r>
          </a:p>
        </p:txBody>
      </p:sp>
      <p:sp>
        <p:nvSpPr>
          <p:cNvPr id="11" name="Content Placeholder 2">
            <a:extLst>
              <a:ext uri="{FF2B5EF4-FFF2-40B4-BE49-F238E27FC236}">
                <a16:creationId xmlns:a16="http://schemas.microsoft.com/office/drawing/2014/main" id="{00F93EFF-1A80-619C-FE0D-1F653B580CDE}"/>
              </a:ext>
            </a:extLst>
          </p:cNvPr>
          <p:cNvSpPr txBox="1">
            <a:spLocks/>
          </p:cNvSpPr>
          <p:nvPr/>
        </p:nvSpPr>
        <p:spPr>
          <a:xfrm>
            <a:off x="479795" y="570973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000">
                <a:latin typeface="Sassoon Primary"/>
                <a:cs typeface="Calibri"/>
              </a:rPr>
              <a:t>chicken</a:t>
            </a:r>
          </a:p>
        </p:txBody>
      </p:sp>
      <p:sp>
        <p:nvSpPr>
          <p:cNvPr id="12" name="TextBox 11">
            <a:extLst>
              <a:ext uri="{FF2B5EF4-FFF2-40B4-BE49-F238E27FC236}">
                <a16:creationId xmlns:a16="http://schemas.microsoft.com/office/drawing/2014/main" id="{F08EDDF8-484C-824E-2EFB-6D545577730E}"/>
              </a:ext>
            </a:extLst>
          </p:cNvPr>
          <p:cNvSpPr txBox="1"/>
          <p:nvPr/>
        </p:nvSpPr>
        <p:spPr>
          <a:xfrm>
            <a:off x="8411046" y="158738"/>
            <a:ext cx="342405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sz="2000"/>
          </a:p>
          <a:p>
            <a:br>
              <a:rPr lang="en-GB" b="1" u="sng">
                <a:latin typeface="Comic Sans MS"/>
              </a:rPr>
            </a:br>
            <a:endParaRPr lang="en-GB" b="1" u="sng">
              <a:latin typeface="Comic Sans MS"/>
              <a:cs typeface="Calibri"/>
            </a:endParaRPr>
          </a:p>
        </p:txBody>
      </p:sp>
      <p:sp>
        <p:nvSpPr>
          <p:cNvPr id="13" name="Title 6">
            <a:extLst>
              <a:ext uri="{FF2B5EF4-FFF2-40B4-BE49-F238E27FC236}">
                <a16:creationId xmlns:a16="http://schemas.microsoft.com/office/drawing/2014/main" id="{CB6AB24A-C8B2-0751-137C-DC7757BB795B}"/>
              </a:ext>
            </a:extLst>
          </p:cNvPr>
          <p:cNvSpPr>
            <a:spLocks noGrp="1"/>
          </p:cNvSpPr>
          <p:nvPr/>
        </p:nvSpPr>
        <p:spPr>
          <a:xfrm>
            <a:off x="146448" y="8516"/>
            <a:ext cx="3328087" cy="728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a:latin typeface="Sassoon Primary"/>
                <a:cs typeface="Calibri Light"/>
              </a:rPr>
              <a:t>TBAT– read longer words</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472BDD2-4C70-0682-882C-437A25560E3D}"/>
                  </a:ext>
                </a:extLst>
              </p14:cNvPr>
              <p14:cNvContentPartPr/>
              <p14:nvPr/>
            </p14:nvContentPartPr>
            <p14:xfrm>
              <a:off x="676895" y="4758853"/>
              <a:ext cx="1474612" cy="553060"/>
            </p14:xfrm>
          </p:contentPart>
        </mc:Choice>
        <mc:Fallback xmlns="">
          <p:pic>
            <p:nvPicPr>
              <p:cNvPr id="3" name="Ink 2">
                <a:extLst>
                  <a:ext uri="{FF2B5EF4-FFF2-40B4-BE49-F238E27FC236}">
                    <a16:creationId xmlns:a16="http://schemas.microsoft.com/office/drawing/2014/main" id="{F472BDD2-4C70-0682-882C-437A25560E3D}"/>
                  </a:ext>
                </a:extLst>
              </p:cNvPr>
              <p:cNvPicPr/>
              <p:nvPr/>
            </p:nvPicPr>
            <p:blipFill>
              <a:blip r:embed="rId5"/>
              <a:stretch>
                <a:fillRect/>
              </a:stretch>
            </p:blipFill>
            <p:spPr>
              <a:xfrm>
                <a:off x="658903" y="4740873"/>
                <a:ext cx="1510236" cy="588660"/>
              </a:xfrm>
              <a:prstGeom prst="rect">
                <a:avLst/>
              </a:prstGeom>
            </p:spPr>
          </p:pic>
        </mc:Fallback>
      </mc:AlternateContent>
    </p:spTree>
    <p:extLst>
      <p:ext uri="{BB962C8B-B14F-4D97-AF65-F5344CB8AC3E}">
        <p14:creationId xmlns:p14="http://schemas.microsoft.com/office/powerpoint/2010/main" val="3637852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5AD733-CB9A-DEE1-0903-4201357A7C29}"/>
              </a:ext>
            </a:extLst>
          </p:cNvPr>
          <p:cNvSpPr>
            <a:spLocks noGrp="1"/>
          </p:cNvSpPr>
          <p:nvPr>
            <p:ph type="body" sz="quarter" idx="12"/>
          </p:nvPr>
        </p:nvSpPr>
        <p:spPr/>
        <p:txBody>
          <a:bodyPr/>
          <a:lstStyle/>
          <a:p>
            <a:r>
              <a:rPr lang="en-GB"/>
              <a:t>Lesson 1:</a:t>
            </a:r>
          </a:p>
        </p:txBody>
      </p:sp>
      <p:pic>
        <p:nvPicPr>
          <p:cNvPr id="16" name="Picture 15">
            <a:extLst>
              <a:ext uri="{FF2B5EF4-FFF2-40B4-BE49-F238E27FC236}">
                <a16:creationId xmlns:a16="http://schemas.microsoft.com/office/drawing/2014/main" id="{71D7C765-B001-CDF7-3C7C-5C1C27B155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6471" y="541216"/>
            <a:ext cx="3737480" cy="2402665"/>
          </a:xfrm>
          <a:prstGeom prst="rect">
            <a:avLst/>
          </a:prstGeom>
        </p:spPr>
      </p:pic>
      <p:pic>
        <p:nvPicPr>
          <p:cNvPr id="18" name="Picture 17">
            <a:extLst>
              <a:ext uri="{FF2B5EF4-FFF2-40B4-BE49-F238E27FC236}">
                <a16:creationId xmlns:a16="http://schemas.microsoft.com/office/drawing/2014/main" id="{B571557F-6586-6143-18B0-6CA2263D0D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1928" y="3411581"/>
            <a:ext cx="3737480" cy="2491431"/>
          </a:xfrm>
          <a:prstGeom prst="rect">
            <a:avLst/>
          </a:prstGeom>
        </p:spPr>
      </p:pic>
      <p:pic>
        <p:nvPicPr>
          <p:cNvPr id="20" name="Picture 19">
            <a:extLst>
              <a:ext uri="{FF2B5EF4-FFF2-40B4-BE49-F238E27FC236}">
                <a16:creationId xmlns:a16="http://schemas.microsoft.com/office/drawing/2014/main" id="{239D56AE-95A4-423F-41EC-FBE6B75117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6471" y="3556527"/>
            <a:ext cx="3790017" cy="2344897"/>
          </a:xfrm>
          <a:prstGeom prst="rect">
            <a:avLst/>
          </a:prstGeom>
        </p:spPr>
      </p:pic>
      <p:sp>
        <p:nvSpPr>
          <p:cNvPr id="7" name="Text Placeholder 6">
            <a:extLst>
              <a:ext uri="{FF2B5EF4-FFF2-40B4-BE49-F238E27FC236}">
                <a16:creationId xmlns:a16="http://schemas.microsoft.com/office/drawing/2014/main" id="{77F7990D-B9EB-031A-A9B8-C24B6BADD8FA}"/>
              </a:ext>
            </a:extLst>
          </p:cNvPr>
          <p:cNvSpPr>
            <a:spLocks noGrp="1"/>
          </p:cNvSpPr>
          <p:nvPr>
            <p:ph type="body" sz="quarter" idx="10"/>
          </p:nvPr>
        </p:nvSpPr>
        <p:spPr>
          <a:xfrm>
            <a:off x="590550" y="493971"/>
            <a:ext cx="4511386" cy="1564002"/>
          </a:xfrm>
          <a:prstGeom prst="wedgeRoundRectCallout">
            <a:avLst>
              <a:gd name="adj1" fmla="val -30292"/>
              <a:gd name="adj2" fmla="val 76142"/>
              <a:gd name="adj3" fmla="val 16667"/>
            </a:avLst>
          </a:prstGeom>
        </p:spPr>
        <p:txBody>
          <a:bodyPr/>
          <a:lstStyle/>
          <a:p>
            <a:r>
              <a:rPr lang="en-US"/>
              <a:t>What types of transport do you expect to see in the local area?</a:t>
            </a:r>
            <a:endParaRPr lang="en-GB"/>
          </a:p>
        </p:txBody>
      </p:sp>
      <p:pic>
        <p:nvPicPr>
          <p:cNvPr id="2" name="Picture 1" descr="A cartoon of a child walking on a walker&#10;&#10;Description automatically generated with low confidence">
            <a:extLst>
              <a:ext uri="{FF2B5EF4-FFF2-40B4-BE49-F238E27FC236}">
                <a16:creationId xmlns:a16="http://schemas.microsoft.com/office/drawing/2014/main" id="{72921D38-0985-82EA-207C-CF33D206EC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583" y="2283294"/>
            <a:ext cx="2769511" cy="4320000"/>
          </a:xfrm>
          <a:prstGeom prst="rect">
            <a:avLst/>
          </a:prstGeom>
        </p:spPr>
      </p:pic>
      <p:sp>
        <p:nvSpPr>
          <p:cNvPr id="5" name="TextBox 4">
            <a:extLst>
              <a:ext uri="{FF2B5EF4-FFF2-40B4-BE49-F238E27FC236}">
                <a16:creationId xmlns:a16="http://schemas.microsoft.com/office/drawing/2014/main" id="{962927E7-7960-65CF-31FB-1C8738D24299}"/>
              </a:ext>
            </a:extLst>
          </p:cNvPr>
          <p:cNvSpPr txBox="1"/>
          <p:nvPr/>
        </p:nvSpPr>
        <p:spPr>
          <a:xfrm>
            <a:off x="4999382" y="6040863"/>
            <a:ext cx="6208642" cy="646331"/>
          </a:xfrm>
          <a:prstGeom prst="rect">
            <a:avLst/>
          </a:prstGeom>
          <a:noFill/>
        </p:spPr>
        <p:txBody>
          <a:bodyPr wrap="square">
            <a:spAutoFit/>
          </a:bodyPr>
          <a:lstStyle/>
          <a:p>
            <a:r>
              <a:rPr lang="en-GB">
                <a:hlinkClick r:id="rId7"/>
              </a:rPr>
              <a:t>Means Of Transport For Children - Land, water and air transport for kids - YouTube</a:t>
            </a:r>
            <a:endParaRPr lang="en-GB"/>
          </a:p>
        </p:txBody>
      </p:sp>
      <p:sp>
        <p:nvSpPr>
          <p:cNvPr id="3" name="TextBox 2">
            <a:extLst>
              <a:ext uri="{FF2B5EF4-FFF2-40B4-BE49-F238E27FC236}">
                <a16:creationId xmlns:a16="http://schemas.microsoft.com/office/drawing/2014/main" id="{51749904-C665-9148-30D4-F3CE63A008E2}"/>
              </a:ext>
            </a:extLst>
          </p:cNvPr>
          <p:cNvSpPr txBox="1"/>
          <p:nvPr/>
        </p:nvSpPr>
        <p:spPr>
          <a:xfrm>
            <a:off x="391886" y="185057"/>
            <a:ext cx="5290457" cy="369332"/>
          </a:xfrm>
          <a:prstGeom prst="rect">
            <a:avLst/>
          </a:prstGeom>
          <a:noFill/>
        </p:spPr>
        <p:txBody>
          <a:bodyPr wrap="square" rtlCol="0">
            <a:spAutoFit/>
          </a:bodyPr>
          <a:lstStyle/>
          <a:p>
            <a:r>
              <a:rPr lang="en-GB"/>
              <a:t>KQ: How do we travel around today?</a:t>
            </a:r>
          </a:p>
        </p:txBody>
      </p:sp>
      <p:sp>
        <p:nvSpPr>
          <p:cNvPr id="6" name="TextBox 5">
            <a:extLst>
              <a:ext uri="{FF2B5EF4-FFF2-40B4-BE49-F238E27FC236}">
                <a16:creationId xmlns:a16="http://schemas.microsoft.com/office/drawing/2014/main" id="{1FBD6C91-DA07-F829-3E72-06C54DE7E30C}"/>
              </a:ext>
            </a:extLst>
          </p:cNvPr>
          <p:cNvSpPr txBox="1"/>
          <p:nvPr/>
        </p:nvSpPr>
        <p:spPr>
          <a:xfrm>
            <a:off x="8103476" y="15873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1736748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D6914-7D00-E89F-40DE-C4BA6ED7FDE9}"/>
              </a:ext>
            </a:extLst>
          </p:cNvPr>
          <p:cNvSpPr>
            <a:spLocks noGrp="1"/>
          </p:cNvSpPr>
          <p:nvPr>
            <p:ph type="title"/>
          </p:nvPr>
        </p:nvSpPr>
        <p:spPr/>
        <p:txBody>
          <a:bodyPr>
            <a:normAutofit/>
          </a:bodyPr>
          <a:lstStyle/>
          <a:p>
            <a:r>
              <a:rPr lang="en-US"/>
              <a:t> 1. Which of these did we come up with?</a:t>
            </a:r>
            <a:endParaRPr lang="en-GB"/>
          </a:p>
        </p:txBody>
      </p:sp>
      <p:sp>
        <p:nvSpPr>
          <p:cNvPr id="4" name="Text Placeholder 3">
            <a:extLst>
              <a:ext uri="{FF2B5EF4-FFF2-40B4-BE49-F238E27FC236}">
                <a16:creationId xmlns:a16="http://schemas.microsoft.com/office/drawing/2014/main" id="{79C8069C-67F8-3BDE-70F1-F105BC2940E0}"/>
              </a:ext>
            </a:extLst>
          </p:cNvPr>
          <p:cNvSpPr>
            <a:spLocks noGrp="1"/>
          </p:cNvSpPr>
          <p:nvPr>
            <p:ph type="body" idx="2"/>
          </p:nvPr>
        </p:nvSpPr>
        <p:spPr>
          <a:xfrm rot="5400000">
            <a:off x="10714417" y="843656"/>
            <a:ext cx="2009015" cy="592137"/>
          </a:xfrm>
        </p:spPr>
        <p:txBody>
          <a:bodyPr/>
          <a:lstStyle/>
          <a:p>
            <a:r>
              <a:rPr lang="en-GB"/>
              <a:t>Lesson 1:</a:t>
            </a:r>
          </a:p>
        </p:txBody>
      </p:sp>
      <p:pic>
        <p:nvPicPr>
          <p:cNvPr id="5" name="Picture 4" descr="A picture containing text, screenshot, logo, font&#10;&#10;Description automatically generated">
            <a:extLst>
              <a:ext uri="{FF2B5EF4-FFF2-40B4-BE49-F238E27FC236}">
                <a16:creationId xmlns:a16="http://schemas.microsoft.com/office/drawing/2014/main" id="{369D4E3B-3322-D33A-56CE-A97BB55C9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5343" y="984404"/>
            <a:ext cx="6718902" cy="5764705"/>
          </a:xfrm>
          <a:prstGeom prst="rect">
            <a:avLst/>
          </a:prstGeom>
        </p:spPr>
      </p:pic>
      <p:sp>
        <p:nvSpPr>
          <p:cNvPr id="3" name="TextBox 2">
            <a:extLst>
              <a:ext uri="{FF2B5EF4-FFF2-40B4-BE49-F238E27FC236}">
                <a16:creationId xmlns:a16="http://schemas.microsoft.com/office/drawing/2014/main" id="{7306E6B4-5FB5-8AD4-E4AC-2BAA392AA683}"/>
              </a:ext>
            </a:extLst>
          </p:cNvPr>
          <p:cNvSpPr txBox="1"/>
          <p:nvPr/>
        </p:nvSpPr>
        <p:spPr>
          <a:xfrm>
            <a:off x="349353" y="74708"/>
            <a:ext cx="5290457" cy="369332"/>
          </a:xfrm>
          <a:prstGeom prst="rect">
            <a:avLst/>
          </a:prstGeom>
          <a:noFill/>
        </p:spPr>
        <p:txBody>
          <a:bodyPr wrap="square" rtlCol="0">
            <a:spAutoFit/>
          </a:bodyPr>
          <a:lstStyle/>
          <a:p>
            <a:r>
              <a:rPr lang="en-GB"/>
              <a:t>KQ: How do we travel around today?</a:t>
            </a:r>
          </a:p>
        </p:txBody>
      </p:sp>
      <p:sp>
        <p:nvSpPr>
          <p:cNvPr id="6" name="TextBox 5">
            <a:extLst>
              <a:ext uri="{FF2B5EF4-FFF2-40B4-BE49-F238E27FC236}">
                <a16:creationId xmlns:a16="http://schemas.microsoft.com/office/drawing/2014/main" id="{E7D271EA-7B06-3F20-981D-701EF4B09AEB}"/>
              </a:ext>
            </a:extLst>
          </p:cNvPr>
          <p:cNvSpPr txBox="1"/>
          <p:nvPr/>
        </p:nvSpPr>
        <p:spPr>
          <a:xfrm>
            <a:off x="8111026" y="-14308"/>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1304595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24F850-115F-55D0-13B2-C8519674AD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2488" y="4413154"/>
            <a:ext cx="2612266" cy="2166174"/>
          </a:xfrm>
          <a:prstGeom prst="rect">
            <a:avLst/>
          </a:prstGeom>
        </p:spPr>
      </p:pic>
      <p:pic>
        <p:nvPicPr>
          <p:cNvPr id="8" name="Picture 7">
            <a:extLst>
              <a:ext uri="{FF2B5EF4-FFF2-40B4-BE49-F238E27FC236}">
                <a16:creationId xmlns:a16="http://schemas.microsoft.com/office/drawing/2014/main" id="{FED61753-4C0D-1322-C9E0-FB0B89213A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0382"/>
          <a:stretch/>
        </p:blipFill>
        <p:spPr>
          <a:xfrm>
            <a:off x="2588929" y="2755540"/>
            <a:ext cx="2709767" cy="1638997"/>
          </a:xfrm>
          <a:prstGeom prst="rect">
            <a:avLst/>
          </a:prstGeom>
        </p:spPr>
      </p:pic>
      <p:pic>
        <p:nvPicPr>
          <p:cNvPr id="10" name="Picture 9">
            <a:extLst>
              <a:ext uri="{FF2B5EF4-FFF2-40B4-BE49-F238E27FC236}">
                <a16:creationId xmlns:a16="http://schemas.microsoft.com/office/drawing/2014/main" id="{F0EAF91C-DEA7-58A4-B544-55C76352BB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6727" y="4597289"/>
            <a:ext cx="2944721" cy="1971179"/>
          </a:xfrm>
          <a:prstGeom prst="rect">
            <a:avLst/>
          </a:prstGeom>
        </p:spPr>
      </p:pic>
      <p:pic>
        <p:nvPicPr>
          <p:cNvPr id="12" name="Picture 11">
            <a:extLst>
              <a:ext uri="{FF2B5EF4-FFF2-40B4-BE49-F238E27FC236}">
                <a16:creationId xmlns:a16="http://schemas.microsoft.com/office/drawing/2014/main" id="{697DCF59-DEC9-1221-1F9C-2ECF01B9F5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7048" y="2431604"/>
            <a:ext cx="2944400" cy="1962933"/>
          </a:xfrm>
          <a:prstGeom prst="rect">
            <a:avLst/>
          </a:prstGeom>
        </p:spPr>
      </p:pic>
      <p:sp>
        <p:nvSpPr>
          <p:cNvPr id="16" name="Text Placeholder 15">
            <a:extLst>
              <a:ext uri="{FF2B5EF4-FFF2-40B4-BE49-F238E27FC236}">
                <a16:creationId xmlns:a16="http://schemas.microsoft.com/office/drawing/2014/main" id="{172BB92F-E85E-02F6-D2A2-CEC4806B3C41}"/>
              </a:ext>
            </a:extLst>
          </p:cNvPr>
          <p:cNvSpPr>
            <a:spLocks noGrp="1"/>
          </p:cNvSpPr>
          <p:nvPr>
            <p:ph type="body" sz="quarter" idx="11"/>
          </p:nvPr>
        </p:nvSpPr>
        <p:spPr>
          <a:xfrm>
            <a:off x="509983" y="230959"/>
            <a:ext cx="5768897" cy="2085521"/>
          </a:xfrm>
          <a:prstGeom prst="wedgeRoundRectCallout">
            <a:avLst>
              <a:gd name="adj1" fmla="val -30302"/>
              <a:gd name="adj2" fmla="val 82241"/>
              <a:gd name="adj3" fmla="val 16667"/>
            </a:avLst>
          </a:prstGeom>
        </p:spPr>
        <p:txBody>
          <a:bodyPr/>
          <a:lstStyle/>
          <a:p>
            <a:pPr marL="0" indent="0" algn="ctr"/>
            <a:r>
              <a:rPr lang="en-US" sz="2800"/>
              <a:t>Which of the types of transport in the pictures is used for short journeys? Which is used for long journeys?</a:t>
            </a:r>
            <a:endParaRPr lang="en-GB" sz="2800"/>
          </a:p>
        </p:txBody>
      </p:sp>
      <p:sp>
        <p:nvSpPr>
          <p:cNvPr id="17" name="Text Placeholder 15">
            <a:extLst>
              <a:ext uri="{FF2B5EF4-FFF2-40B4-BE49-F238E27FC236}">
                <a16:creationId xmlns:a16="http://schemas.microsoft.com/office/drawing/2014/main" id="{4029E0DF-2703-B58C-63C9-0BC4983003C3}"/>
              </a:ext>
            </a:extLst>
          </p:cNvPr>
          <p:cNvSpPr txBox="1">
            <a:spLocks/>
          </p:cNvSpPr>
          <p:nvPr/>
        </p:nvSpPr>
        <p:spPr>
          <a:xfrm>
            <a:off x="6463685" y="230959"/>
            <a:ext cx="4021349" cy="1759823"/>
          </a:xfrm>
          <a:prstGeom prst="wedgeRoundRectCallout">
            <a:avLst>
              <a:gd name="adj1" fmla="val 33739"/>
              <a:gd name="adj2" fmla="val 99833"/>
              <a:gd name="adj3" fmla="val 16667"/>
            </a:avLst>
          </a:prstGeom>
          <a:solidFill>
            <a:srgbClr val="EFE5F1"/>
          </a:solidFill>
          <a:ln>
            <a:noFill/>
          </a:ln>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is used to carry people? Which is used for things?</a:t>
            </a:r>
            <a:endParaRPr kumimoji="0" lang="en-GB"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9" name="Text Placeholder 18">
            <a:extLst>
              <a:ext uri="{FF2B5EF4-FFF2-40B4-BE49-F238E27FC236}">
                <a16:creationId xmlns:a16="http://schemas.microsoft.com/office/drawing/2014/main" id="{B7EA2150-D75D-D1E7-54D8-73195BA6CCB4}"/>
              </a:ext>
            </a:extLst>
          </p:cNvPr>
          <p:cNvSpPr>
            <a:spLocks noGrp="1"/>
          </p:cNvSpPr>
          <p:nvPr>
            <p:ph type="body" sz="quarter" idx="10"/>
          </p:nvPr>
        </p:nvSpPr>
        <p:spPr/>
        <p:txBody>
          <a:bodyPr/>
          <a:lstStyle/>
          <a:p>
            <a:r>
              <a:rPr lang="en-GB"/>
              <a:t>Lesson 1:</a:t>
            </a:r>
          </a:p>
        </p:txBody>
      </p:sp>
      <p:pic>
        <p:nvPicPr>
          <p:cNvPr id="3" name="Picture 2" descr="A cartoon of a child holding a book and pencil&#10;&#10;Description automatically generated with medium confidence">
            <a:extLst>
              <a:ext uri="{FF2B5EF4-FFF2-40B4-BE49-F238E27FC236}">
                <a16:creationId xmlns:a16="http://schemas.microsoft.com/office/drawing/2014/main" id="{2D07021C-0745-F48A-9D8C-0D68BD3429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4102" y="2381521"/>
            <a:ext cx="2769512" cy="4320000"/>
          </a:xfrm>
          <a:prstGeom prst="rect">
            <a:avLst/>
          </a:prstGeom>
        </p:spPr>
      </p:pic>
      <p:pic>
        <p:nvPicPr>
          <p:cNvPr id="4" name="Picture 3" descr="Cartoon a cartoon of a person&#10;&#10;Description automatically generated with low confidence">
            <a:extLst>
              <a:ext uri="{FF2B5EF4-FFF2-40B4-BE49-F238E27FC236}">
                <a16:creationId xmlns:a16="http://schemas.microsoft.com/office/drawing/2014/main" id="{3793A4A9-072A-D6C5-6BDC-886EC73D424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83421" y="2538000"/>
            <a:ext cx="2769514" cy="4320000"/>
          </a:xfrm>
          <a:prstGeom prst="rect">
            <a:avLst/>
          </a:prstGeom>
        </p:spPr>
      </p:pic>
      <p:sp>
        <p:nvSpPr>
          <p:cNvPr id="2" name="TextBox 1">
            <a:extLst>
              <a:ext uri="{FF2B5EF4-FFF2-40B4-BE49-F238E27FC236}">
                <a16:creationId xmlns:a16="http://schemas.microsoft.com/office/drawing/2014/main" id="{9C5F96FB-8365-B691-BBB7-0F2F37F408A8}"/>
              </a:ext>
            </a:extLst>
          </p:cNvPr>
          <p:cNvSpPr txBox="1"/>
          <p:nvPr/>
        </p:nvSpPr>
        <p:spPr>
          <a:xfrm>
            <a:off x="391886" y="185057"/>
            <a:ext cx="5290457" cy="369332"/>
          </a:xfrm>
          <a:prstGeom prst="rect">
            <a:avLst/>
          </a:prstGeom>
          <a:noFill/>
        </p:spPr>
        <p:txBody>
          <a:bodyPr wrap="square" rtlCol="0">
            <a:spAutoFit/>
          </a:bodyPr>
          <a:lstStyle/>
          <a:p>
            <a:r>
              <a:rPr lang="en-GB"/>
              <a:t>KQ: How do we travel around today?</a:t>
            </a:r>
          </a:p>
        </p:txBody>
      </p:sp>
      <p:sp>
        <p:nvSpPr>
          <p:cNvPr id="5" name="TextBox 4">
            <a:extLst>
              <a:ext uri="{FF2B5EF4-FFF2-40B4-BE49-F238E27FC236}">
                <a16:creationId xmlns:a16="http://schemas.microsoft.com/office/drawing/2014/main" id="{78B18BA3-E719-C5C3-4C78-092B52089232}"/>
              </a:ext>
            </a:extLst>
          </p:cNvPr>
          <p:cNvSpPr txBox="1"/>
          <p:nvPr/>
        </p:nvSpPr>
        <p:spPr>
          <a:xfrm>
            <a:off x="8299419" y="-33565"/>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1431803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FB05-1657-694B-AAF2-80E2DC2E6FBF}"/>
              </a:ext>
            </a:extLst>
          </p:cNvPr>
          <p:cNvSpPr>
            <a:spLocks noGrp="1"/>
          </p:cNvSpPr>
          <p:nvPr>
            <p:ph type="title"/>
          </p:nvPr>
        </p:nvSpPr>
        <p:spPr/>
        <p:txBody>
          <a:bodyPr/>
          <a:lstStyle/>
          <a:p>
            <a:endParaRPr lang="en-GB"/>
          </a:p>
        </p:txBody>
      </p:sp>
      <p:pic>
        <p:nvPicPr>
          <p:cNvPr id="9" name="Content Placeholder 8">
            <a:extLst>
              <a:ext uri="{FF2B5EF4-FFF2-40B4-BE49-F238E27FC236}">
                <a16:creationId xmlns:a16="http://schemas.microsoft.com/office/drawing/2014/main" id="{3043E1B1-A964-11B0-2A35-028B7E9C1716}"/>
              </a:ext>
            </a:extLst>
          </p:cNvPr>
          <p:cNvPicPr>
            <a:picLocks noGrp="1" noChangeAspect="1"/>
          </p:cNvPicPr>
          <p:nvPr>
            <p:ph idx="1"/>
          </p:nvPr>
        </p:nvPicPr>
        <p:blipFill>
          <a:blip r:embed="rId2"/>
          <a:stretch>
            <a:fillRect/>
          </a:stretch>
        </p:blipFill>
        <p:spPr>
          <a:xfrm>
            <a:off x="297385" y="284734"/>
            <a:ext cx="6698003" cy="5814003"/>
          </a:xfrm>
          <a:prstGeom prst="rect">
            <a:avLst/>
          </a:prstGeom>
        </p:spPr>
      </p:pic>
      <p:sp>
        <p:nvSpPr>
          <p:cNvPr id="4" name="Text Placeholder 3">
            <a:extLst>
              <a:ext uri="{FF2B5EF4-FFF2-40B4-BE49-F238E27FC236}">
                <a16:creationId xmlns:a16="http://schemas.microsoft.com/office/drawing/2014/main" id="{9A16486C-2621-B299-B236-07FE7C476678}"/>
              </a:ext>
            </a:extLst>
          </p:cNvPr>
          <p:cNvSpPr>
            <a:spLocks noGrp="1"/>
          </p:cNvSpPr>
          <p:nvPr>
            <p:ph type="body" sz="quarter" idx="10"/>
          </p:nvPr>
        </p:nvSpPr>
        <p:spPr/>
        <p:txBody>
          <a:bodyPr/>
          <a:lstStyle/>
          <a:p>
            <a:endParaRPr lang="en-GB"/>
          </a:p>
        </p:txBody>
      </p:sp>
      <p:pic>
        <p:nvPicPr>
          <p:cNvPr id="7" name="Picture 6">
            <a:extLst>
              <a:ext uri="{FF2B5EF4-FFF2-40B4-BE49-F238E27FC236}">
                <a16:creationId xmlns:a16="http://schemas.microsoft.com/office/drawing/2014/main" id="{5B6C8931-5339-94F1-86D1-0E69206986C9}"/>
              </a:ext>
            </a:extLst>
          </p:cNvPr>
          <p:cNvPicPr>
            <a:picLocks noChangeAspect="1"/>
          </p:cNvPicPr>
          <p:nvPr/>
        </p:nvPicPr>
        <p:blipFill>
          <a:blip r:embed="rId3"/>
          <a:stretch>
            <a:fillRect/>
          </a:stretch>
        </p:blipFill>
        <p:spPr>
          <a:xfrm>
            <a:off x="5454816" y="6058485"/>
            <a:ext cx="6439799" cy="381053"/>
          </a:xfrm>
          <a:prstGeom prst="rect">
            <a:avLst/>
          </a:prstGeom>
        </p:spPr>
      </p:pic>
      <p:sp>
        <p:nvSpPr>
          <p:cNvPr id="10" name="TextBox 9">
            <a:extLst>
              <a:ext uri="{FF2B5EF4-FFF2-40B4-BE49-F238E27FC236}">
                <a16:creationId xmlns:a16="http://schemas.microsoft.com/office/drawing/2014/main" id="{B31D703D-42DC-7BC7-FA89-40F423F79C19}"/>
              </a:ext>
            </a:extLst>
          </p:cNvPr>
          <p:cNvSpPr txBox="1"/>
          <p:nvPr/>
        </p:nvSpPr>
        <p:spPr>
          <a:xfrm>
            <a:off x="8060535" y="0"/>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643771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A8BB-1817-3AD9-C382-69226D800C40}"/>
              </a:ext>
            </a:extLst>
          </p:cNvPr>
          <p:cNvSpPr>
            <a:spLocks noGrp="1"/>
          </p:cNvSpPr>
          <p:nvPr>
            <p:ph type="title"/>
          </p:nvPr>
        </p:nvSpPr>
        <p:spPr/>
        <p:txBody>
          <a:bodyPr/>
          <a:lstStyle/>
          <a:p>
            <a:r>
              <a:rPr lang="en-US"/>
              <a:t>How do we travel around today?</a:t>
            </a:r>
            <a:endParaRPr lang="en-GB"/>
          </a:p>
        </p:txBody>
      </p:sp>
      <p:sp>
        <p:nvSpPr>
          <p:cNvPr id="3" name="Text Placeholder 2">
            <a:extLst>
              <a:ext uri="{FF2B5EF4-FFF2-40B4-BE49-F238E27FC236}">
                <a16:creationId xmlns:a16="http://schemas.microsoft.com/office/drawing/2014/main" id="{0C1E812E-A934-E249-72FC-45C14A39BA8D}"/>
              </a:ext>
            </a:extLst>
          </p:cNvPr>
          <p:cNvSpPr>
            <a:spLocks noGrp="1"/>
          </p:cNvSpPr>
          <p:nvPr>
            <p:ph type="body" sz="quarter" idx="10"/>
          </p:nvPr>
        </p:nvSpPr>
        <p:spPr/>
        <p:txBody>
          <a:bodyPr/>
          <a:lstStyle/>
          <a:p>
            <a:r>
              <a:rPr lang="en-GB"/>
              <a:t>Lesson 1:</a:t>
            </a:r>
          </a:p>
        </p:txBody>
      </p:sp>
      <p:sp>
        <p:nvSpPr>
          <p:cNvPr id="6" name="Text Placeholder 5">
            <a:extLst>
              <a:ext uri="{FF2B5EF4-FFF2-40B4-BE49-F238E27FC236}">
                <a16:creationId xmlns:a16="http://schemas.microsoft.com/office/drawing/2014/main" id="{299BC7CA-65A1-9C3D-E7AC-42F6BC18381F}"/>
              </a:ext>
            </a:extLst>
          </p:cNvPr>
          <p:cNvSpPr>
            <a:spLocks noGrp="1"/>
          </p:cNvSpPr>
          <p:nvPr>
            <p:ph type="body" sz="quarter" idx="11"/>
          </p:nvPr>
        </p:nvSpPr>
        <p:spPr>
          <a:xfrm>
            <a:off x="473075" y="1151777"/>
            <a:ext cx="5622925" cy="1367993"/>
          </a:xfrm>
          <a:prstGeom prst="wedgeRoundRectCallout">
            <a:avLst>
              <a:gd name="adj1" fmla="val 45186"/>
              <a:gd name="adj2" fmla="val 150189"/>
              <a:gd name="adj3" fmla="val 16667"/>
            </a:avLst>
          </a:prstGeom>
        </p:spPr>
        <p:txBody>
          <a:bodyPr/>
          <a:lstStyle/>
          <a:p>
            <a:r>
              <a:rPr lang="en-GB"/>
              <a:t>What forms of transport do you see in your local area?</a:t>
            </a:r>
          </a:p>
        </p:txBody>
      </p:sp>
      <p:pic>
        <p:nvPicPr>
          <p:cNvPr id="10" name="Picture 9">
            <a:extLst>
              <a:ext uri="{FF2B5EF4-FFF2-40B4-BE49-F238E27FC236}">
                <a16:creationId xmlns:a16="http://schemas.microsoft.com/office/drawing/2014/main" id="{EF6D5B7C-23D8-FB18-9761-3954DC7977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135" y="3435306"/>
            <a:ext cx="4088146" cy="2725431"/>
          </a:xfrm>
          <a:prstGeom prst="rect">
            <a:avLst/>
          </a:prstGeom>
        </p:spPr>
      </p:pic>
      <p:pic>
        <p:nvPicPr>
          <p:cNvPr id="8" name="Picture 7">
            <a:extLst>
              <a:ext uri="{FF2B5EF4-FFF2-40B4-BE49-F238E27FC236}">
                <a16:creationId xmlns:a16="http://schemas.microsoft.com/office/drawing/2014/main" id="{741706A1-81E0-5FCF-5035-42C7ECAD87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322" y="1144442"/>
            <a:ext cx="3412839" cy="2278252"/>
          </a:xfrm>
          <a:prstGeom prst="rect">
            <a:avLst/>
          </a:prstGeom>
        </p:spPr>
      </p:pic>
      <p:sp>
        <p:nvSpPr>
          <p:cNvPr id="4" name="Text Placeholder 5">
            <a:extLst>
              <a:ext uri="{FF2B5EF4-FFF2-40B4-BE49-F238E27FC236}">
                <a16:creationId xmlns:a16="http://schemas.microsoft.com/office/drawing/2014/main" id="{112E60E5-8AA3-21D4-71F5-DC0FC5CDACD2}"/>
              </a:ext>
            </a:extLst>
          </p:cNvPr>
          <p:cNvSpPr txBox="1">
            <a:spLocks/>
          </p:cNvSpPr>
          <p:nvPr/>
        </p:nvSpPr>
        <p:spPr>
          <a:xfrm>
            <a:off x="7995083" y="4338231"/>
            <a:ext cx="2811462" cy="2101308"/>
          </a:xfrm>
          <a:prstGeom prst="wedgeRoundRectCallout">
            <a:avLst>
              <a:gd name="adj1" fmla="val -66994"/>
              <a:gd name="adj2" fmla="val -40536"/>
              <a:gd name="adj3" fmla="val 16667"/>
            </a:avLst>
          </a:prstGeom>
          <a:solidFill>
            <a:srgbClr val="EFE5F1"/>
          </a:solidFill>
          <a:ln>
            <a:noFill/>
          </a:ln>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type of transport do you see the most?</a:t>
            </a:r>
          </a:p>
        </p:txBody>
      </p:sp>
      <p:pic>
        <p:nvPicPr>
          <p:cNvPr id="5" name="Picture 4" descr="A cartoon of a person holding a book&#10;&#10;Description automatically generated">
            <a:extLst>
              <a:ext uri="{FF2B5EF4-FFF2-40B4-BE49-F238E27FC236}">
                <a16:creationId xmlns:a16="http://schemas.microsoft.com/office/drawing/2014/main" id="{EB31DB34-55DF-0BAE-7AE5-83A7A6F83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13384" y="2638021"/>
            <a:ext cx="2769512" cy="4320000"/>
          </a:xfrm>
          <a:prstGeom prst="rect">
            <a:avLst/>
          </a:prstGeom>
        </p:spPr>
      </p:pic>
      <p:sp>
        <p:nvSpPr>
          <p:cNvPr id="7" name="TextBox 6">
            <a:extLst>
              <a:ext uri="{FF2B5EF4-FFF2-40B4-BE49-F238E27FC236}">
                <a16:creationId xmlns:a16="http://schemas.microsoft.com/office/drawing/2014/main" id="{81750142-80C6-5370-2C6C-8524C19597F2}"/>
              </a:ext>
            </a:extLst>
          </p:cNvPr>
          <p:cNvSpPr txBox="1"/>
          <p:nvPr/>
        </p:nvSpPr>
        <p:spPr>
          <a:xfrm>
            <a:off x="349353" y="51575"/>
            <a:ext cx="5290457" cy="369332"/>
          </a:xfrm>
          <a:prstGeom prst="rect">
            <a:avLst/>
          </a:prstGeom>
          <a:noFill/>
        </p:spPr>
        <p:txBody>
          <a:bodyPr wrap="square" rtlCol="0">
            <a:spAutoFit/>
          </a:bodyPr>
          <a:lstStyle/>
          <a:p>
            <a:r>
              <a:rPr lang="en-GB"/>
              <a:t>KQ: How do we travel around today?</a:t>
            </a:r>
          </a:p>
        </p:txBody>
      </p:sp>
      <p:sp>
        <p:nvSpPr>
          <p:cNvPr id="9" name="TextBox 8">
            <a:extLst>
              <a:ext uri="{FF2B5EF4-FFF2-40B4-BE49-F238E27FC236}">
                <a16:creationId xmlns:a16="http://schemas.microsoft.com/office/drawing/2014/main" id="{01EF96CC-007E-9659-2EB5-304B9CFE2DDB}"/>
              </a:ext>
            </a:extLst>
          </p:cNvPr>
          <p:cNvSpPr txBox="1"/>
          <p:nvPr/>
        </p:nvSpPr>
        <p:spPr>
          <a:xfrm>
            <a:off x="8111026" y="0"/>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709166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254170-2776-65DE-9F17-438B6D843A5E}"/>
              </a:ext>
            </a:extLst>
          </p:cNvPr>
          <p:cNvSpPr>
            <a:spLocks noGrp="1"/>
          </p:cNvSpPr>
          <p:nvPr>
            <p:ph type="body" sz="quarter" idx="11"/>
          </p:nvPr>
        </p:nvSpPr>
        <p:spPr/>
        <p:txBody>
          <a:bodyPr/>
          <a:lstStyle/>
          <a:p>
            <a:r>
              <a:rPr lang="en-GB"/>
              <a:t>journey</a:t>
            </a:r>
          </a:p>
          <a:p>
            <a:r>
              <a:rPr lang="en-GB"/>
              <a:t>local</a:t>
            </a:r>
          </a:p>
          <a:p>
            <a:r>
              <a:rPr lang="en-GB" b="1"/>
              <a:t>transport</a:t>
            </a:r>
          </a:p>
          <a:p>
            <a:r>
              <a:rPr lang="en-GB"/>
              <a:t>travel</a:t>
            </a:r>
          </a:p>
          <a:p>
            <a:r>
              <a:rPr lang="en-GB"/>
              <a:t>vehicle</a:t>
            </a:r>
          </a:p>
        </p:txBody>
      </p:sp>
      <p:sp>
        <p:nvSpPr>
          <p:cNvPr id="3" name="Title 2">
            <a:extLst>
              <a:ext uri="{FF2B5EF4-FFF2-40B4-BE49-F238E27FC236}">
                <a16:creationId xmlns:a16="http://schemas.microsoft.com/office/drawing/2014/main" id="{58CAE458-6032-2288-2C4A-49B2988A4D57}"/>
              </a:ext>
            </a:extLst>
          </p:cNvPr>
          <p:cNvSpPr>
            <a:spLocks noGrp="1"/>
          </p:cNvSpPr>
          <p:nvPr>
            <p:ph type="title"/>
          </p:nvPr>
        </p:nvSpPr>
        <p:spPr/>
        <p:txBody>
          <a:bodyPr/>
          <a:lstStyle/>
          <a:p>
            <a:r>
              <a:rPr lang="en-US"/>
              <a:t>How do we travel around today?</a:t>
            </a:r>
            <a:endParaRPr lang="en-GB"/>
          </a:p>
        </p:txBody>
      </p:sp>
      <p:sp>
        <p:nvSpPr>
          <p:cNvPr id="2" name="Text Placeholder 1">
            <a:extLst>
              <a:ext uri="{FF2B5EF4-FFF2-40B4-BE49-F238E27FC236}">
                <a16:creationId xmlns:a16="http://schemas.microsoft.com/office/drawing/2014/main" id="{02B1975F-C252-F46D-54E4-A0E61FB06F04}"/>
              </a:ext>
            </a:extLst>
          </p:cNvPr>
          <p:cNvSpPr>
            <a:spLocks noGrp="1"/>
          </p:cNvSpPr>
          <p:nvPr>
            <p:ph type="body" sz="quarter" idx="10"/>
          </p:nvPr>
        </p:nvSpPr>
        <p:spPr/>
        <p:txBody>
          <a:bodyPr/>
          <a:lstStyle/>
          <a:p>
            <a:r>
              <a:rPr lang="en-US"/>
              <a:t>Transport is a vehicle that takes people or goods from one place to another.</a:t>
            </a:r>
          </a:p>
          <a:p>
            <a:r>
              <a:rPr lang="en-US"/>
              <a:t>We can see different types of transport in our local area.</a:t>
            </a:r>
          </a:p>
          <a:p>
            <a:r>
              <a:rPr lang="en-US"/>
              <a:t>Different types of transport are suitable for different journeys.</a:t>
            </a:r>
            <a:endParaRPr lang="en-GB"/>
          </a:p>
        </p:txBody>
      </p:sp>
      <p:sp>
        <p:nvSpPr>
          <p:cNvPr id="5" name="Text Placeholder 4">
            <a:extLst>
              <a:ext uri="{FF2B5EF4-FFF2-40B4-BE49-F238E27FC236}">
                <a16:creationId xmlns:a16="http://schemas.microsoft.com/office/drawing/2014/main" id="{F145AD40-A5EB-B652-7F9A-264E78C8DAA1}"/>
              </a:ext>
            </a:extLst>
          </p:cNvPr>
          <p:cNvSpPr>
            <a:spLocks noGrp="1"/>
          </p:cNvSpPr>
          <p:nvPr>
            <p:ph type="body" sz="quarter" idx="12"/>
          </p:nvPr>
        </p:nvSpPr>
        <p:spPr/>
        <p:txBody>
          <a:bodyPr/>
          <a:lstStyle/>
          <a:p>
            <a:pPr marL="0" indent="0"/>
            <a:r>
              <a:rPr lang="en-US"/>
              <a:t>Lesson 1:</a:t>
            </a:r>
            <a:endParaRPr lang="en-GB"/>
          </a:p>
        </p:txBody>
      </p:sp>
      <p:pic>
        <p:nvPicPr>
          <p:cNvPr id="7" name="Picture 6" descr="A cartoon of a child with a backpack&#10;&#10;Description automatically generated with medium confidence">
            <a:extLst>
              <a:ext uri="{FF2B5EF4-FFF2-40B4-BE49-F238E27FC236}">
                <a16:creationId xmlns:a16="http://schemas.microsoft.com/office/drawing/2014/main" id="{2C615E51-B971-8F22-765E-7D82826FB2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9035" y="2743879"/>
            <a:ext cx="2769511" cy="4320000"/>
          </a:xfrm>
          <a:prstGeom prst="rect">
            <a:avLst/>
          </a:prstGeom>
        </p:spPr>
      </p:pic>
      <p:sp>
        <p:nvSpPr>
          <p:cNvPr id="6" name="TextBox 5">
            <a:extLst>
              <a:ext uri="{FF2B5EF4-FFF2-40B4-BE49-F238E27FC236}">
                <a16:creationId xmlns:a16="http://schemas.microsoft.com/office/drawing/2014/main" id="{A2641FC3-794C-5869-2E7D-447AB223B4CF}"/>
              </a:ext>
            </a:extLst>
          </p:cNvPr>
          <p:cNvSpPr txBox="1"/>
          <p:nvPr/>
        </p:nvSpPr>
        <p:spPr>
          <a:xfrm>
            <a:off x="349353" y="32450"/>
            <a:ext cx="5290457" cy="369332"/>
          </a:xfrm>
          <a:prstGeom prst="rect">
            <a:avLst/>
          </a:prstGeom>
          <a:noFill/>
        </p:spPr>
        <p:txBody>
          <a:bodyPr wrap="square" rtlCol="0">
            <a:spAutoFit/>
          </a:bodyPr>
          <a:lstStyle/>
          <a:p>
            <a:r>
              <a:rPr lang="en-GB"/>
              <a:t>KQ: How do we travel around today?</a:t>
            </a:r>
          </a:p>
        </p:txBody>
      </p:sp>
      <p:sp>
        <p:nvSpPr>
          <p:cNvPr id="8" name="TextBox 7">
            <a:extLst>
              <a:ext uri="{FF2B5EF4-FFF2-40B4-BE49-F238E27FC236}">
                <a16:creationId xmlns:a16="http://schemas.microsoft.com/office/drawing/2014/main" id="{0CA131D2-C28D-40BC-7463-E1CDB111DEAA}"/>
              </a:ext>
            </a:extLst>
          </p:cNvPr>
          <p:cNvSpPr txBox="1"/>
          <p:nvPr/>
        </p:nvSpPr>
        <p:spPr>
          <a:xfrm>
            <a:off x="8111026" y="51459"/>
            <a:ext cx="37316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1921742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D8B90895-185D-F213-DB62-0B33BD666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148F7-CD81-C5A7-B34C-6717E99E314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3AF8A2E8-09E1-D010-8027-1C8AC40B1467}"/>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cxnSp>
        <p:nvCxnSpPr>
          <p:cNvPr id="5" name="Straight Arrow Connector 4">
            <a:extLst>
              <a:ext uri="{FF2B5EF4-FFF2-40B4-BE49-F238E27FC236}">
                <a16:creationId xmlns:a16="http://schemas.microsoft.com/office/drawing/2014/main" id="{45032EF0-FDD7-9006-681B-1601FE13AAE3}"/>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833BBC3-4CDD-AAA3-A7CE-8C750DE5EF13}"/>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E0E2F3F-0878-CFB3-519B-6C2193EF058F}"/>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Narrative Zone</a:t>
            </a:r>
          </a:p>
        </p:txBody>
      </p:sp>
      <p:sp>
        <p:nvSpPr>
          <p:cNvPr id="8" name="TextBox 7">
            <a:extLst>
              <a:ext uri="{FF2B5EF4-FFF2-40B4-BE49-F238E27FC236}">
                <a16:creationId xmlns:a16="http://schemas.microsoft.com/office/drawing/2014/main" id="{DBB2C310-8E2D-7220-63F4-E0A921320A5C}"/>
              </a:ext>
            </a:extLst>
          </p:cNvPr>
          <p:cNvSpPr txBox="1"/>
          <p:nvPr/>
        </p:nvSpPr>
        <p:spPr>
          <a:xfrm>
            <a:off x="1283492"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Enquiry Zone</a:t>
            </a:r>
          </a:p>
        </p:txBody>
      </p:sp>
      <p:sp>
        <p:nvSpPr>
          <p:cNvPr id="9" name="TextBox 8">
            <a:extLst>
              <a:ext uri="{FF2B5EF4-FFF2-40B4-BE49-F238E27FC236}">
                <a16:creationId xmlns:a16="http://schemas.microsoft.com/office/drawing/2014/main" id="{F08800B3-157B-CD9B-84E5-8A95F287202E}"/>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Sassoon Primary"/>
                <a:ea typeface="+mn-ea"/>
                <a:cs typeface="+mn-cs"/>
              </a:rPr>
              <a:t>Maths</a:t>
            </a:r>
            <a:r>
              <a:rPr kumimoji="0" lang="en-US" sz="2800" b="0" i="0" u="none" strike="noStrike" kern="1200" cap="none" spc="0" normalizeH="0" baseline="0" noProof="0">
                <a:ln>
                  <a:noFill/>
                </a:ln>
                <a:solidFill>
                  <a:prstClr val="black"/>
                </a:solidFill>
                <a:effectLst/>
                <a:uLnTx/>
                <a:uFillTx/>
                <a:latin typeface="Sassoon Primary"/>
                <a:ea typeface="+mn-ea"/>
                <a:cs typeface="+mn-cs"/>
              </a:rPr>
              <a:t> Zone</a:t>
            </a:r>
          </a:p>
        </p:txBody>
      </p:sp>
      <p:sp>
        <p:nvSpPr>
          <p:cNvPr id="10" name="TextBox 9">
            <a:extLst>
              <a:ext uri="{FF2B5EF4-FFF2-40B4-BE49-F238E27FC236}">
                <a16:creationId xmlns:a16="http://schemas.microsoft.com/office/drawing/2014/main" id="{CF631A06-6BC2-D02C-48E9-7653325B85D8}"/>
              </a:ext>
            </a:extLst>
          </p:cNvPr>
          <p:cNvSpPr txBox="1"/>
          <p:nvPr/>
        </p:nvSpPr>
        <p:spPr>
          <a:xfrm>
            <a:off x="7008017"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Creative Zone</a:t>
            </a:r>
          </a:p>
        </p:txBody>
      </p:sp>
      <p:pic>
        <p:nvPicPr>
          <p:cNvPr id="3" name="Picture 2" descr="A colorful painting of a house&#10;&#10;AI-generated content may be incorrect.">
            <a:extLst>
              <a:ext uri="{FF2B5EF4-FFF2-40B4-BE49-F238E27FC236}">
                <a16:creationId xmlns:a16="http://schemas.microsoft.com/office/drawing/2014/main" id="{63C4DE62-EE17-8CA4-D4E5-2340579D77DB}"/>
              </a:ext>
            </a:extLst>
          </p:cNvPr>
          <p:cNvPicPr>
            <a:picLocks noChangeAspect="1"/>
          </p:cNvPicPr>
          <p:nvPr/>
        </p:nvPicPr>
        <p:blipFill>
          <a:blip r:embed="rId2"/>
          <a:stretch>
            <a:fillRect/>
          </a:stretch>
        </p:blipFill>
        <p:spPr>
          <a:xfrm>
            <a:off x="5910061" y="4872038"/>
            <a:ext cx="1638300" cy="1685925"/>
          </a:xfrm>
          <a:prstGeom prst="rect">
            <a:avLst/>
          </a:prstGeom>
        </p:spPr>
      </p:pic>
      <p:sp>
        <p:nvSpPr>
          <p:cNvPr id="11" name="TextBox 10">
            <a:extLst>
              <a:ext uri="{FF2B5EF4-FFF2-40B4-BE49-F238E27FC236}">
                <a16:creationId xmlns:a16="http://schemas.microsoft.com/office/drawing/2014/main" id="{7C2A2D04-ACD3-7B99-BA24-51C7710DBE95}"/>
              </a:ext>
            </a:extLst>
          </p:cNvPr>
          <p:cNvSpPr txBox="1"/>
          <p:nvPr/>
        </p:nvSpPr>
        <p:spPr>
          <a:xfrm>
            <a:off x="7731986" y="5020770"/>
            <a:ext cx="3328053"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Can you create spiral trees inspired by Hundertwasser? </a:t>
            </a:r>
          </a:p>
        </p:txBody>
      </p:sp>
      <p:sp>
        <p:nvSpPr>
          <p:cNvPr id="12" name="TextBox 10">
            <a:extLst>
              <a:ext uri="{FF2B5EF4-FFF2-40B4-BE49-F238E27FC236}">
                <a16:creationId xmlns:a16="http://schemas.microsoft.com/office/drawing/2014/main" id="{EB3D9536-9651-F3BD-5463-2892D6625809}"/>
              </a:ext>
            </a:extLst>
          </p:cNvPr>
          <p:cNvSpPr txBox="1"/>
          <p:nvPr/>
        </p:nvSpPr>
        <p:spPr>
          <a:xfrm>
            <a:off x="7731986" y="5020770"/>
            <a:ext cx="3328053"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Can you create spiral trees inspired by Hundertwasser? </a:t>
            </a:r>
          </a:p>
        </p:txBody>
      </p:sp>
      <p:pic>
        <p:nvPicPr>
          <p:cNvPr id="13" name="Picture 12" descr="A cartoon of a group of people&#10;&#10;AI-generated content may be incorrect.">
            <a:extLst>
              <a:ext uri="{FF2B5EF4-FFF2-40B4-BE49-F238E27FC236}">
                <a16:creationId xmlns:a16="http://schemas.microsoft.com/office/drawing/2014/main" id="{36E3B343-D907-B8A9-21AC-7C29D7A7ACC2}"/>
              </a:ext>
            </a:extLst>
          </p:cNvPr>
          <p:cNvPicPr>
            <a:picLocks noChangeAspect="1"/>
          </p:cNvPicPr>
          <p:nvPr/>
        </p:nvPicPr>
        <p:blipFill>
          <a:blip r:embed="rId3"/>
          <a:stretch>
            <a:fillRect/>
          </a:stretch>
        </p:blipFill>
        <p:spPr>
          <a:xfrm>
            <a:off x="686337" y="2198397"/>
            <a:ext cx="2362200" cy="1581150"/>
          </a:xfrm>
          <a:prstGeom prst="rect">
            <a:avLst/>
          </a:prstGeom>
        </p:spPr>
      </p:pic>
      <p:sp>
        <p:nvSpPr>
          <p:cNvPr id="14" name="TextBox 13">
            <a:extLst>
              <a:ext uri="{FF2B5EF4-FFF2-40B4-BE49-F238E27FC236}">
                <a16:creationId xmlns:a16="http://schemas.microsoft.com/office/drawing/2014/main" id="{CC8604E4-42DB-8818-2A79-096E96E9601A}"/>
              </a:ext>
            </a:extLst>
          </p:cNvPr>
          <p:cNvSpPr txBox="1"/>
          <p:nvPr/>
        </p:nvSpPr>
        <p:spPr>
          <a:xfrm>
            <a:off x="3274286" y="2051766"/>
            <a:ext cx="203699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With masks and puppets, act out the story of The Enormous Turnip. </a:t>
            </a:r>
          </a:p>
        </p:txBody>
      </p:sp>
      <p:sp>
        <p:nvSpPr>
          <p:cNvPr id="17" name="TextBox 16">
            <a:extLst>
              <a:ext uri="{FF2B5EF4-FFF2-40B4-BE49-F238E27FC236}">
                <a16:creationId xmlns:a16="http://schemas.microsoft.com/office/drawing/2014/main" id="{CEC0BDBE-9F6A-6432-E39B-47931CF3C9A4}"/>
              </a:ext>
            </a:extLst>
          </p:cNvPr>
          <p:cNvSpPr txBox="1"/>
          <p:nvPr/>
        </p:nvSpPr>
        <p:spPr>
          <a:xfrm>
            <a:off x="5781701" y="2617844"/>
            <a:ext cx="3077737" cy="707886"/>
          </a:xfrm>
          <a:prstGeom prst="rect">
            <a:avLst/>
          </a:prstGeom>
          <a:noFill/>
        </p:spPr>
        <p:txBody>
          <a:bodyPr wrap="square" rtlCol="0">
            <a:spAutoFit/>
          </a:bodyPr>
          <a:lstStyle/>
          <a:p>
            <a:r>
              <a:rPr lang="en-GB" sz="2000"/>
              <a:t>Sort the 3D shapes using the sorting circles.</a:t>
            </a:r>
          </a:p>
        </p:txBody>
      </p:sp>
      <p:grpSp>
        <p:nvGrpSpPr>
          <p:cNvPr id="18" name="Group 17">
            <a:extLst>
              <a:ext uri="{FF2B5EF4-FFF2-40B4-BE49-F238E27FC236}">
                <a16:creationId xmlns:a16="http://schemas.microsoft.com/office/drawing/2014/main" id="{25F25AD9-77E7-5734-BFB7-52EE1C37D58D}"/>
              </a:ext>
            </a:extLst>
          </p:cNvPr>
          <p:cNvGrpSpPr>
            <a:grpSpLocks noChangeAspect="1"/>
          </p:cNvGrpSpPr>
          <p:nvPr/>
        </p:nvGrpSpPr>
        <p:grpSpPr>
          <a:xfrm rot="10183238">
            <a:off x="9860356" y="2150583"/>
            <a:ext cx="877533" cy="941744"/>
            <a:chOff x="4447025" y="3052851"/>
            <a:chExt cx="1596269" cy="2073360"/>
          </a:xfrm>
          <a:solidFill>
            <a:srgbClr val="FF6600"/>
          </a:solidFill>
        </p:grpSpPr>
        <p:sp>
          <p:nvSpPr>
            <p:cNvPr id="19" name="Isosceles Triangle 18">
              <a:extLst>
                <a:ext uri="{FF2B5EF4-FFF2-40B4-BE49-F238E27FC236}">
                  <a16:creationId xmlns:a16="http://schemas.microsoft.com/office/drawing/2014/main" id="{932F2D9D-0889-FC6F-7D23-702DCE631BF9}"/>
                </a:ext>
              </a:extLst>
            </p:cNvPr>
            <p:cNvSpPr/>
            <p:nvPr/>
          </p:nvSpPr>
          <p:spPr>
            <a:xfrm flipV="1">
              <a:off x="4456024" y="3472163"/>
              <a:ext cx="1581346" cy="1654048"/>
            </a:xfrm>
            <a:prstGeom prst="triangle">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AE13E404-15B3-725D-2E5D-4186208EB49E}"/>
                </a:ext>
              </a:extLst>
            </p:cNvPr>
            <p:cNvSpPr/>
            <p:nvPr/>
          </p:nvSpPr>
          <p:spPr>
            <a:xfrm>
              <a:off x="4447025" y="3052851"/>
              <a:ext cx="1596269" cy="673081"/>
            </a:xfrm>
            <a:prstGeom prst="ellipse">
              <a:avLst/>
            </a:prstGeom>
            <a:solidFill>
              <a:srgbClr val="BF63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1" name="Cylinder 20">
            <a:extLst>
              <a:ext uri="{FF2B5EF4-FFF2-40B4-BE49-F238E27FC236}">
                <a16:creationId xmlns:a16="http://schemas.microsoft.com/office/drawing/2014/main" id="{9180A878-B9A4-C65B-020C-9E93468F774F}"/>
              </a:ext>
            </a:extLst>
          </p:cNvPr>
          <p:cNvSpPr/>
          <p:nvPr/>
        </p:nvSpPr>
        <p:spPr>
          <a:xfrm rot="16200000">
            <a:off x="9230608" y="1744586"/>
            <a:ext cx="685855" cy="638547"/>
          </a:xfrm>
          <a:prstGeom prst="can">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Cube 21">
            <a:extLst>
              <a:ext uri="{FF2B5EF4-FFF2-40B4-BE49-F238E27FC236}">
                <a16:creationId xmlns:a16="http://schemas.microsoft.com/office/drawing/2014/main" id="{CAC7BD8E-1FAF-E56D-F70C-6D529B50E6DB}"/>
              </a:ext>
            </a:extLst>
          </p:cNvPr>
          <p:cNvSpPr/>
          <p:nvPr/>
        </p:nvSpPr>
        <p:spPr>
          <a:xfrm rot="11680184" flipH="1" flipV="1">
            <a:off x="10305469" y="3373849"/>
            <a:ext cx="1004944" cy="711335"/>
          </a:xfrm>
          <a:prstGeom prst="cube">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8067F38D-2EC6-71FE-3658-E6FDB361857C}"/>
              </a:ext>
            </a:extLst>
          </p:cNvPr>
          <p:cNvSpPr>
            <a:spLocks noChangeAspect="1"/>
          </p:cNvSpPr>
          <p:nvPr/>
        </p:nvSpPr>
        <p:spPr>
          <a:xfrm>
            <a:off x="10522770" y="1664802"/>
            <a:ext cx="784675" cy="785328"/>
          </a:xfrm>
          <a:prstGeom prst="ellipse">
            <a:avLst/>
          </a:prstGeom>
          <a:solidFill>
            <a:srgbClr val="1F61C3"/>
          </a:solidFill>
          <a:ln w="19050">
            <a:solidFill>
              <a:schemeClr val="tx1"/>
            </a:solidFill>
          </a:ln>
          <a:scene3d>
            <a:camera prst="orthographicFront"/>
            <a:lightRig rig="threePt" dir="t"/>
          </a:scene3d>
          <a:sp3d>
            <a:bevelT w="914400" h="914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466D945D-C3F8-17C0-A851-42F6C86D6A91}"/>
              </a:ext>
            </a:extLst>
          </p:cNvPr>
          <p:cNvGrpSpPr>
            <a:grpSpLocks noChangeAspect="1"/>
          </p:cNvGrpSpPr>
          <p:nvPr/>
        </p:nvGrpSpPr>
        <p:grpSpPr>
          <a:xfrm rot="21211003">
            <a:off x="8738979" y="2826297"/>
            <a:ext cx="1220448" cy="1127754"/>
            <a:chOff x="1503157" y="3728493"/>
            <a:chExt cx="1581148" cy="2187575"/>
          </a:xfrm>
          <a:solidFill>
            <a:srgbClr val="28A3A0"/>
          </a:solidFill>
          <a:effectLst/>
        </p:grpSpPr>
        <p:sp>
          <p:nvSpPr>
            <p:cNvPr id="25" name="Freeform: Shape 23">
              <a:extLst>
                <a:ext uri="{FF2B5EF4-FFF2-40B4-BE49-F238E27FC236}">
                  <a16:creationId xmlns:a16="http://schemas.microsoft.com/office/drawing/2014/main" id="{C8357B62-2EA9-9096-5C25-0A4F64C7013F}"/>
                </a:ext>
              </a:extLst>
            </p:cNvPr>
            <p:cNvSpPr/>
            <p:nvPr/>
          </p:nvSpPr>
          <p:spPr>
            <a:xfrm>
              <a:off x="1503157"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Freeform: Shape 24">
              <a:extLst>
                <a:ext uri="{FF2B5EF4-FFF2-40B4-BE49-F238E27FC236}">
                  <a16:creationId xmlns:a16="http://schemas.microsoft.com/office/drawing/2014/main" id="{870E22ED-F849-DF33-E570-8CD0E87E4092}"/>
                </a:ext>
              </a:extLst>
            </p:cNvPr>
            <p:cNvSpPr/>
            <p:nvPr/>
          </p:nvSpPr>
          <p:spPr>
            <a:xfrm flipH="1">
              <a:off x="2300080" y="3728493"/>
              <a:ext cx="784225" cy="2187575"/>
            </a:xfrm>
            <a:custGeom>
              <a:avLst/>
              <a:gdLst>
                <a:gd name="connsiteX0" fmla="*/ 784225 w 784225"/>
                <a:gd name="connsiteY0" fmla="*/ 2187575 h 2187575"/>
                <a:gd name="connsiteX1" fmla="*/ 784225 w 784225"/>
                <a:gd name="connsiteY1" fmla="*/ 0 h 2187575"/>
                <a:gd name="connsiteX2" fmla="*/ 0 w 784225"/>
                <a:gd name="connsiteY2" fmla="*/ 1708150 h 2187575"/>
                <a:gd name="connsiteX3" fmla="*/ 784225 w 784225"/>
                <a:gd name="connsiteY3" fmla="*/ 2187575 h 2187575"/>
              </a:gdLst>
              <a:ahLst/>
              <a:cxnLst>
                <a:cxn ang="0">
                  <a:pos x="connsiteX0" y="connsiteY0"/>
                </a:cxn>
                <a:cxn ang="0">
                  <a:pos x="connsiteX1" y="connsiteY1"/>
                </a:cxn>
                <a:cxn ang="0">
                  <a:pos x="connsiteX2" y="connsiteY2"/>
                </a:cxn>
                <a:cxn ang="0">
                  <a:pos x="connsiteX3" y="connsiteY3"/>
                </a:cxn>
              </a:cxnLst>
              <a:rect l="l" t="t" r="r" b="b"/>
              <a:pathLst>
                <a:path w="784225" h="2187575">
                  <a:moveTo>
                    <a:pt x="784225" y="2187575"/>
                  </a:moveTo>
                  <a:lnTo>
                    <a:pt x="784225" y="0"/>
                  </a:lnTo>
                  <a:lnTo>
                    <a:pt x="0" y="1708150"/>
                  </a:lnTo>
                  <a:lnTo>
                    <a:pt x="784225" y="2187575"/>
                  </a:lnTo>
                  <a:close/>
                </a:path>
              </a:pathLst>
            </a:custGeom>
            <a:solidFill>
              <a:srgbClr val="FFE57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427010F8-CCF7-1817-5506-757CFB3AAD84}"/>
              </a:ext>
            </a:extLst>
          </p:cNvPr>
          <p:cNvSpPr txBox="1"/>
          <p:nvPr/>
        </p:nvSpPr>
        <p:spPr>
          <a:xfrm>
            <a:off x="647589" y="5188141"/>
            <a:ext cx="3183735" cy="1015663"/>
          </a:xfrm>
          <a:prstGeom prst="rect">
            <a:avLst/>
          </a:prstGeom>
          <a:noFill/>
        </p:spPr>
        <p:txBody>
          <a:bodyPr wrap="square" rtlCol="0">
            <a:spAutoFit/>
          </a:bodyPr>
          <a:lstStyle/>
          <a:p>
            <a:r>
              <a:rPr lang="en-GB" sz="2000"/>
              <a:t>How many 3d shapes can you find around the room?</a:t>
            </a:r>
          </a:p>
        </p:txBody>
      </p:sp>
      <p:grpSp>
        <p:nvGrpSpPr>
          <p:cNvPr id="16" name="Group 15">
            <a:extLst>
              <a:ext uri="{FF2B5EF4-FFF2-40B4-BE49-F238E27FC236}">
                <a16:creationId xmlns:a16="http://schemas.microsoft.com/office/drawing/2014/main" id="{F6E0806A-970E-24ED-D6C1-1F4CDC1D4C8F}"/>
              </a:ext>
            </a:extLst>
          </p:cNvPr>
          <p:cNvGrpSpPr>
            <a:grpSpLocks noChangeAspect="1"/>
          </p:cNvGrpSpPr>
          <p:nvPr/>
        </p:nvGrpSpPr>
        <p:grpSpPr>
          <a:xfrm rot="10183238">
            <a:off x="3997806" y="5256534"/>
            <a:ext cx="877533" cy="941744"/>
            <a:chOff x="4447025" y="3052851"/>
            <a:chExt cx="1596269" cy="2073360"/>
          </a:xfrm>
          <a:solidFill>
            <a:srgbClr val="FF6600"/>
          </a:solidFill>
        </p:grpSpPr>
        <p:sp>
          <p:nvSpPr>
            <p:cNvPr id="27" name="Isosceles Triangle 26">
              <a:extLst>
                <a:ext uri="{FF2B5EF4-FFF2-40B4-BE49-F238E27FC236}">
                  <a16:creationId xmlns:a16="http://schemas.microsoft.com/office/drawing/2014/main" id="{4C4702ED-FAB2-CC2D-6216-C596436AB26E}"/>
                </a:ext>
              </a:extLst>
            </p:cNvPr>
            <p:cNvSpPr/>
            <p:nvPr/>
          </p:nvSpPr>
          <p:spPr>
            <a:xfrm flipV="1">
              <a:off x="4456024" y="3472163"/>
              <a:ext cx="1581346" cy="1654048"/>
            </a:xfrm>
            <a:prstGeom prst="triangle">
              <a:avLst/>
            </a:prstGeom>
            <a:solidFill>
              <a:srgbClr val="A63DB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BCD9F7B1-8352-5933-5F2E-1D2EF62ABF44}"/>
                </a:ext>
              </a:extLst>
            </p:cNvPr>
            <p:cNvSpPr/>
            <p:nvPr/>
          </p:nvSpPr>
          <p:spPr>
            <a:xfrm>
              <a:off x="4447025" y="3052851"/>
              <a:ext cx="1596269" cy="673081"/>
            </a:xfrm>
            <a:prstGeom prst="ellipse">
              <a:avLst/>
            </a:prstGeom>
            <a:solidFill>
              <a:srgbClr val="BF63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9" name="Cylinder 28">
            <a:extLst>
              <a:ext uri="{FF2B5EF4-FFF2-40B4-BE49-F238E27FC236}">
                <a16:creationId xmlns:a16="http://schemas.microsoft.com/office/drawing/2014/main" id="{E43E0CA3-8C51-ADC1-B47D-91C436C75E49}"/>
              </a:ext>
            </a:extLst>
          </p:cNvPr>
          <p:cNvSpPr/>
          <p:nvPr/>
        </p:nvSpPr>
        <p:spPr>
          <a:xfrm rot="16200000">
            <a:off x="3368058" y="4850537"/>
            <a:ext cx="685855" cy="638547"/>
          </a:xfrm>
          <a:prstGeom prst="can">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A560A6EF-4902-C795-FD2C-D2A5C90A681A}"/>
              </a:ext>
            </a:extLst>
          </p:cNvPr>
          <p:cNvSpPr>
            <a:spLocks noChangeAspect="1"/>
          </p:cNvSpPr>
          <p:nvPr/>
        </p:nvSpPr>
        <p:spPr>
          <a:xfrm>
            <a:off x="4660220" y="4770753"/>
            <a:ext cx="784675" cy="785328"/>
          </a:xfrm>
          <a:prstGeom prst="ellipse">
            <a:avLst/>
          </a:prstGeom>
          <a:solidFill>
            <a:srgbClr val="1F61C3"/>
          </a:solidFill>
          <a:ln w="19050">
            <a:solidFill>
              <a:schemeClr val="tx1"/>
            </a:solidFill>
          </a:ln>
          <a:scene3d>
            <a:camera prst="orthographicFront"/>
            <a:lightRig rig="threePt" dir="t"/>
          </a:scene3d>
          <a:sp3d>
            <a:bevelT w="914400" h="914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1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descr="A purple and white rectangular sign with black text&#10;&#10;Description automatically generated">
            <a:extLst>
              <a:ext uri="{FF2B5EF4-FFF2-40B4-BE49-F238E27FC236}">
                <a16:creationId xmlns:a16="http://schemas.microsoft.com/office/drawing/2014/main" id="{785A19B0-D054-AFCF-91EE-CFD8EAC3CCBA}"/>
              </a:ext>
            </a:extLst>
          </p:cNvPr>
          <p:cNvPicPr>
            <a:picLocks noChangeAspect="1"/>
          </p:cNvPicPr>
          <p:nvPr/>
        </p:nvPicPr>
        <p:blipFill>
          <a:blip r:embed="rId2"/>
          <a:stretch>
            <a:fillRect/>
          </a:stretch>
        </p:blipFill>
        <p:spPr>
          <a:xfrm>
            <a:off x="633799" y="975155"/>
            <a:ext cx="3757484" cy="2477530"/>
          </a:xfrm>
          <a:prstGeom prst="rect">
            <a:avLst/>
          </a:prstGeom>
        </p:spPr>
      </p:pic>
      <p:pic>
        <p:nvPicPr>
          <p:cNvPr id="3" name="Picture 2" descr="A purple and white rectangular sign with black text&#10;&#10;Description automatically generated">
            <a:extLst>
              <a:ext uri="{FF2B5EF4-FFF2-40B4-BE49-F238E27FC236}">
                <a16:creationId xmlns:a16="http://schemas.microsoft.com/office/drawing/2014/main" id="{6DB50E78-2C89-75EB-E8EB-3DC2D8F92CA8}"/>
              </a:ext>
            </a:extLst>
          </p:cNvPr>
          <p:cNvPicPr>
            <a:picLocks noChangeAspect="1"/>
          </p:cNvPicPr>
          <p:nvPr/>
        </p:nvPicPr>
        <p:blipFill>
          <a:blip r:embed="rId3"/>
          <a:stretch>
            <a:fillRect/>
          </a:stretch>
        </p:blipFill>
        <p:spPr>
          <a:xfrm>
            <a:off x="6091366" y="977471"/>
            <a:ext cx="3747187" cy="2472897"/>
          </a:xfrm>
          <a:prstGeom prst="rect">
            <a:avLst/>
          </a:prstGeom>
        </p:spPr>
      </p:pic>
      <p:pic>
        <p:nvPicPr>
          <p:cNvPr id="4" name="Picture 3" descr="A orange and white rectangular object with a black letter&#10;&#10;Description automatically generated">
            <a:extLst>
              <a:ext uri="{FF2B5EF4-FFF2-40B4-BE49-F238E27FC236}">
                <a16:creationId xmlns:a16="http://schemas.microsoft.com/office/drawing/2014/main" id="{E601B9CB-E68A-CF1E-0C6F-A9FB786B2CE4}"/>
              </a:ext>
            </a:extLst>
          </p:cNvPr>
          <p:cNvPicPr>
            <a:picLocks noChangeAspect="1"/>
          </p:cNvPicPr>
          <p:nvPr/>
        </p:nvPicPr>
        <p:blipFill>
          <a:blip r:embed="rId4"/>
          <a:stretch>
            <a:fillRect/>
          </a:stretch>
        </p:blipFill>
        <p:spPr>
          <a:xfrm>
            <a:off x="638561" y="3834585"/>
            <a:ext cx="3747959" cy="2566344"/>
          </a:xfrm>
          <a:prstGeom prst="rect">
            <a:avLst/>
          </a:prstGeom>
        </p:spPr>
      </p:pic>
      <p:pic>
        <p:nvPicPr>
          <p:cNvPr id="5" name="Picture 4" descr="A orange and white rectangular object with a black letter&#10;&#10;Description automatically generated">
            <a:extLst>
              <a:ext uri="{FF2B5EF4-FFF2-40B4-BE49-F238E27FC236}">
                <a16:creationId xmlns:a16="http://schemas.microsoft.com/office/drawing/2014/main" id="{7C314DF5-B7BF-0E26-56D5-D5DBB15B0B1C}"/>
              </a:ext>
            </a:extLst>
          </p:cNvPr>
          <p:cNvPicPr>
            <a:picLocks noChangeAspect="1"/>
          </p:cNvPicPr>
          <p:nvPr/>
        </p:nvPicPr>
        <p:blipFill>
          <a:blip r:embed="rId4"/>
          <a:stretch>
            <a:fillRect/>
          </a:stretch>
        </p:blipFill>
        <p:spPr>
          <a:xfrm>
            <a:off x="6085831" y="3968450"/>
            <a:ext cx="3747959" cy="2566344"/>
          </a:xfrm>
          <a:prstGeom prst="rect">
            <a:avLst/>
          </a:prstGeom>
        </p:spPr>
      </p:pic>
      <p:sp>
        <p:nvSpPr>
          <p:cNvPr id="6" name="TextBox 5">
            <a:extLst>
              <a:ext uri="{FF2B5EF4-FFF2-40B4-BE49-F238E27FC236}">
                <a16:creationId xmlns:a16="http://schemas.microsoft.com/office/drawing/2014/main" id="{A25DD360-B067-9E34-BB84-C9853E0FFAC0}"/>
              </a:ext>
            </a:extLst>
          </p:cNvPr>
          <p:cNvSpPr txBox="1"/>
          <p:nvPr/>
        </p:nvSpPr>
        <p:spPr>
          <a:xfrm>
            <a:off x="7121430" y="4957927"/>
            <a:ext cx="1669947"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assoon Primary"/>
              </a:rPr>
              <a:t>of</a:t>
            </a:r>
          </a:p>
        </p:txBody>
      </p:sp>
      <p:sp>
        <p:nvSpPr>
          <p:cNvPr id="8" name="TextBox 7">
            <a:extLst>
              <a:ext uri="{FF2B5EF4-FFF2-40B4-BE49-F238E27FC236}">
                <a16:creationId xmlns:a16="http://schemas.microsoft.com/office/drawing/2014/main" id="{88428DB7-8E0A-96D1-EB99-09816963E926}"/>
              </a:ext>
            </a:extLst>
          </p:cNvPr>
          <p:cNvSpPr txBox="1"/>
          <p:nvPr/>
        </p:nvSpPr>
        <p:spPr>
          <a:xfrm>
            <a:off x="8411046" y="158738"/>
            <a:ext cx="342405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sz="2000"/>
          </a:p>
          <a:p>
            <a:br>
              <a:rPr lang="en-GB" b="1" u="sng">
                <a:latin typeface="Comic Sans MS"/>
              </a:rPr>
            </a:br>
            <a:endParaRPr lang="en-GB" b="1" u="sng">
              <a:latin typeface="Comic Sans MS"/>
              <a:cs typeface="Calibri"/>
            </a:endParaRPr>
          </a:p>
        </p:txBody>
      </p:sp>
      <p:sp>
        <p:nvSpPr>
          <p:cNvPr id="9" name="Title 6">
            <a:extLst>
              <a:ext uri="{FF2B5EF4-FFF2-40B4-BE49-F238E27FC236}">
                <a16:creationId xmlns:a16="http://schemas.microsoft.com/office/drawing/2014/main" id="{CB6AB24A-C8B2-0751-137C-DC7757BB795B}"/>
              </a:ext>
            </a:extLst>
          </p:cNvPr>
          <p:cNvSpPr>
            <a:spLocks noGrp="1"/>
          </p:cNvSpPr>
          <p:nvPr/>
        </p:nvSpPr>
        <p:spPr>
          <a:xfrm>
            <a:off x="146448" y="8516"/>
            <a:ext cx="3328087" cy="728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a:latin typeface="Sassoon Primary"/>
                <a:cs typeface="Calibri Light"/>
              </a:rPr>
              <a:t>TBAT– read longer words</a:t>
            </a:r>
          </a:p>
        </p:txBody>
      </p:sp>
    </p:spTree>
    <p:extLst>
      <p:ext uri="{BB962C8B-B14F-4D97-AF65-F5344CB8AC3E}">
        <p14:creationId xmlns:p14="http://schemas.microsoft.com/office/powerpoint/2010/main" val="396356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928806" y="1869865"/>
            <a:ext cx="10457899"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l-</a:t>
            </a:r>
            <a:r>
              <a:rPr lang="en-GB" sz="13800" err="1">
                <a:latin typeface="Sassoon Primary"/>
                <a:cs typeface="Calibri"/>
              </a:rPr>
              <a:t>igh</a:t>
            </a:r>
            <a:r>
              <a:rPr lang="en-GB" sz="13800">
                <a:latin typeface="Sassoon Primary"/>
                <a:cs typeface="Calibri"/>
              </a:rPr>
              <a:t>-t-n-</a:t>
            </a:r>
            <a:r>
              <a:rPr lang="en-GB" sz="13800" err="1">
                <a:latin typeface="Sassoon Primary"/>
                <a:cs typeface="Calibri"/>
              </a:rPr>
              <a:t>i</a:t>
            </a:r>
            <a:r>
              <a:rPr lang="en-GB" sz="13800">
                <a:latin typeface="Sassoon Primary"/>
                <a:cs typeface="Calibri"/>
              </a:rPr>
              <a:t>-ng</a:t>
            </a:r>
          </a:p>
        </p:txBody>
      </p:sp>
      <p:sp>
        <p:nvSpPr>
          <p:cNvPr id="4" name="TextBox 3">
            <a:extLst>
              <a:ext uri="{FF2B5EF4-FFF2-40B4-BE49-F238E27FC236}">
                <a16:creationId xmlns:a16="http://schemas.microsoft.com/office/drawing/2014/main" id="{9760E98B-F95D-C908-5921-B6E350B116F6}"/>
              </a:ext>
            </a:extLst>
          </p:cNvPr>
          <p:cNvSpPr txBox="1"/>
          <p:nvPr/>
        </p:nvSpPr>
        <p:spPr>
          <a:xfrm>
            <a:off x="8411046" y="158738"/>
            <a:ext cx="342405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sz="2000"/>
          </a:p>
          <a:p>
            <a:br>
              <a:rPr lang="en-GB" b="1" u="sng">
                <a:latin typeface="Comic Sans MS"/>
              </a:rPr>
            </a:br>
            <a:endParaRPr lang="en-GB" b="1" u="sng">
              <a:latin typeface="Comic Sans MS"/>
              <a:cs typeface="Calibri"/>
            </a:endParaRPr>
          </a:p>
        </p:txBody>
      </p:sp>
      <p:sp>
        <p:nvSpPr>
          <p:cNvPr id="5" name="Title 6">
            <a:extLst>
              <a:ext uri="{FF2B5EF4-FFF2-40B4-BE49-F238E27FC236}">
                <a16:creationId xmlns:a16="http://schemas.microsoft.com/office/drawing/2014/main" id="{CB6AB24A-C8B2-0751-137C-DC7757BB795B}"/>
              </a:ext>
            </a:extLst>
          </p:cNvPr>
          <p:cNvSpPr>
            <a:spLocks noGrp="1"/>
          </p:cNvSpPr>
          <p:nvPr/>
        </p:nvSpPr>
        <p:spPr>
          <a:xfrm>
            <a:off x="146448" y="8516"/>
            <a:ext cx="3328087" cy="728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a:latin typeface="Sassoon Primary"/>
                <a:cs typeface="Calibri Light"/>
              </a:rPr>
              <a:t>TBAT– read longer words</a:t>
            </a:r>
          </a:p>
        </p:txBody>
      </p:sp>
    </p:spTree>
    <p:extLst>
      <p:ext uri="{BB962C8B-B14F-4D97-AF65-F5344CB8AC3E}">
        <p14:creationId xmlns:p14="http://schemas.microsoft.com/office/powerpoint/2010/main" val="397791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505699" y="2073878"/>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p-ow/d-er</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782A4C5-0DB6-13CA-9B02-B9345DD94C7D}"/>
                  </a:ext>
                </a:extLst>
              </p14:cNvPr>
              <p14:cNvContentPartPr/>
              <p14:nvPr/>
            </p14:nvContentPartPr>
            <p14:xfrm>
              <a:off x="1058047" y="3676135"/>
              <a:ext cx="12871" cy="12871"/>
            </p14:xfrm>
          </p:contentPart>
        </mc:Choice>
        <mc:Fallback xmlns="">
          <p:pic>
            <p:nvPicPr>
              <p:cNvPr id="2" name="Ink 1">
                <a:extLst>
                  <a:ext uri="{FF2B5EF4-FFF2-40B4-BE49-F238E27FC236}">
                    <a16:creationId xmlns:a16="http://schemas.microsoft.com/office/drawing/2014/main" id="{0782A4C5-0DB6-13CA-9B02-B9345DD94C7D}"/>
                  </a:ext>
                </a:extLst>
              </p:cNvPr>
              <p:cNvPicPr/>
              <p:nvPr/>
            </p:nvPicPr>
            <p:blipFill>
              <a:blip r:embed="rId4"/>
              <a:stretch>
                <a:fillRect/>
              </a:stretch>
            </p:blipFill>
            <p:spPr>
              <a:xfrm>
                <a:off x="1004418" y="3032585"/>
                <a:ext cx="119057" cy="12871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942FE766-2D13-1F51-F7EA-E1BCC56B5B73}"/>
                  </a:ext>
                </a:extLst>
              </p14:cNvPr>
              <p14:cNvContentPartPr/>
              <p14:nvPr/>
            </p14:nvContentPartPr>
            <p14:xfrm>
              <a:off x="4341394" y="3736524"/>
              <a:ext cx="461842" cy="86008"/>
            </p14:xfrm>
          </p:contentPart>
        </mc:Choice>
        <mc:Fallback xmlns="">
          <p:pic>
            <p:nvPicPr>
              <p:cNvPr id="4" name="Ink 3">
                <a:extLst>
                  <a:ext uri="{FF2B5EF4-FFF2-40B4-BE49-F238E27FC236}">
                    <a16:creationId xmlns:a16="http://schemas.microsoft.com/office/drawing/2014/main" id="{942FE766-2D13-1F51-F7EA-E1BCC56B5B73}"/>
                  </a:ext>
                </a:extLst>
              </p:cNvPr>
              <p:cNvPicPr/>
              <p:nvPr/>
            </p:nvPicPr>
            <p:blipFill>
              <a:blip r:embed="rId6"/>
              <a:stretch>
                <a:fillRect/>
              </a:stretch>
            </p:blipFill>
            <p:spPr>
              <a:xfrm>
                <a:off x="4323395" y="3718531"/>
                <a:ext cx="497479" cy="12163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12CBE04A-7C86-E077-78D4-676553206E8C}"/>
                  </a:ext>
                </a:extLst>
              </p14:cNvPr>
              <p14:cNvContentPartPr/>
              <p14:nvPr/>
            </p14:nvContentPartPr>
            <p14:xfrm>
              <a:off x="2707105" y="3311191"/>
              <a:ext cx="22908" cy="163988"/>
            </p14:xfrm>
          </p:contentPart>
        </mc:Choice>
        <mc:Fallback xmlns="">
          <p:pic>
            <p:nvPicPr>
              <p:cNvPr id="5" name="Ink 4">
                <a:extLst>
                  <a:ext uri="{FF2B5EF4-FFF2-40B4-BE49-F238E27FC236}">
                    <a16:creationId xmlns:a16="http://schemas.microsoft.com/office/drawing/2014/main" id="{12CBE04A-7C86-E077-78D4-676553206E8C}"/>
                  </a:ext>
                </a:extLst>
              </p:cNvPr>
              <p:cNvPicPr/>
              <p:nvPr/>
            </p:nvPicPr>
            <p:blipFill>
              <a:blip r:embed="rId8"/>
              <a:stretch>
                <a:fillRect/>
              </a:stretch>
            </p:blipFill>
            <p:spPr>
              <a:xfrm>
                <a:off x="2689483" y="3293210"/>
                <a:ext cx="57799" cy="199591"/>
              </a:xfrm>
              <a:prstGeom prst="rect">
                <a:avLst/>
              </a:prstGeom>
            </p:spPr>
          </p:pic>
        </mc:Fallback>
      </mc:AlternateContent>
      <p:sp>
        <p:nvSpPr>
          <p:cNvPr id="8" name="TextBox 7">
            <a:extLst>
              <a:ext uri="{FF2B5EF4-FFF2-40B4-BE49-F238E27FC236}">
                <a16:creationId xmlns:a16="http://schemas.microsoft.com/office/drawing/2014/main" id="{1A7E68B4-20C2-3BA0-9E96-C08653D2E96B}"/>
              </a:ext>
            </a:extLst>
          </p:cNvPr>
          <p:cNvSpPr txBox="1"/>
          <p:nvPr/>
        </p:nvSpPr>
        <p:spPr>
          <a:xfrm>
            <a:off x="8411046" y="158738"/>
            <a:ext cx="342405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
        <p:nvSpPr>
          <p:cNvPr id="9" name="Title 6">
            <a:extLst>
              <a:ext uri="{FF2B5EF4-FFF2-40B4-BE49-F238E27FC236}">
                <a16:creationId xmlns:a16="http://schemas.microsoft.com/office/drawing/2014/main" id="{CB6AB24A-C8B2-0751-137C-DC7757BB795B}"/>
              </a:ext>
            </a:extLst>
          </p:cNvPr>
          <p:cNvSpPr>
            <a:spLocks noGrp="1"/>
          </p:cNvSpPr>
          <p:nvPr/>
        </p:nvSpPr>
        <p:spPr>
          <a:xfrm>
            <a:off x="146448" y="8516"/>
            <a:ext cx="3328087" cy="728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a:latin typeface="Sassoon Primary"/>
                <a:cs typeface="Calibri Light"/>
              </a:rPr>
              <a:t>TBAT– read longer words</a:t>
            </a:r>
          </a:p>
        </p:txBody>
      </p:sp>
    </p:spTree>
    <p:extLst>
      <p:ext uri="{BB962C8B-B14F-4D97-AF65-F5344CB8AC3E}">
        <p14:creationId xmlns:p14="http://schemas.microsoft.com/office/powerpoint/2010/main" val="209175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706532" y="2179711"/>
            <a:ext cx="10743649"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f-</a:t>
            </a:r>
            <a:r>
              <a:rPr lang="en-GB" sz="13800" err="1">
                <a:latin typeface="Sassoon Primary"/>
                <a:cs typeface="Calibri"/>
              </a:rPr>
              <a:t>ar</a:t>
            </a:r>
            <a:r>
              <a:rPr lang="en-GB" sz="13800">
                <a:latin typeface="Sassoon Primary"/>
                <a:cs typeface="Calibri"/>
              </a:rPr>
              <a:t>-m-er</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782A4C5-0DB6-13CA-9B02-B9345DD94C7D}"/>
                  </a:ext>
                </a:extLst>
              </p14:cNvPr>
              <p14:cNvContentPartPr/>
              <p14:nvPr/>
            </p14:nvContentPartPr>
            <p14:xfrm>
              <a:off x="1058047" y="3676135"/>
              <a:ext cx="12871" cy="12871"/>
            </p14:xfrm>
          </p:contentPart>
        </mc:Choice>
        <mc:Fallback xmlns="">
          <p:pic>
            <p:nvPicPr>
              <p:cNvPr id="2" name="Ink 1">
                <a:extLst>
                  <a:ext uri="{FF2B5EF4-FFF2-40B4-BE49-F238E27FC236}">
                    <a16:creationId xmlns:a16="http://schemas.microsoft.com/office/drawing/2014/main" id="{0782A4C5-0DB6-13CA-9B02-B9345DD94C7D}"/>
                  </a:ext>
                </a:extLst>
              </p:cNvPr>
              <p:cNvPicPr/>
              <p:nvPr/>
            </p:nvPicPr>
            <p:blipFill>
              <a:blip r:embed="rId4"/>
              <a:stretch>
                <a:fillRect/>
              </a:stretch>
            </p:blipFill>
            <p:spPr>
              <a:xfrm>
                <a:off x="1004418" y="3032585"/>
                <a:ext cx="119057" cy="1287100"/>
              </a:xfrm>
              <a:prstGeom prst="rect">
                <a:avLst/>
              </a:prstGeom>
            </p:spPr>
          </p:pic>
        </mc:Fallback>
      </mc:AlternateContent>
      <p:sp>
        <p:nvSpPr>
          <p:cNvPr id="5" name="TextBox 4">
            <a:extLst>
              <a:ext uri="{FF2B5EF4-FFF2-40B4-BE49-F238E27FC236}">
                <a16:creationId xmlns:a16="http://schemas.microsoft.com/office/drawing/2014/main" id="{67E72C7B-B674-B23A-250D-AF73E752D21F}"/>
              </a:ext>
            </a:extLst>
          </p:cNvPr>
          <p:cNvSpPr txBox="1"/>
          <p:nvPr/>
        </p:nvSpPr>
        <p:spPr>
          <a:xfrm>
            <a:off x="8411046" y="158738"/>
            <a:ext cx="342405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
        <p:nvSpPr>
          <p:cNvPr id="6" name="Title 6">
            <a:extLst>
              <a:ext uri="{FF2B5EF4-FFF2-40B4-BE49-F238E27FC236}">
                <a16:creationId xmlns:a16="http://schemas.microsoft.com/office/drawing/2014/main" id="{CB6AB24A-C8B2-0751-137C-DC7757BB795B}"/>
              </a:ext>
            </a:extLst>
          </p:cNvPr>
          <p:cNvSpPr>
            <a:spLocks noGrp="1"/>
          </p:cNvSpPr>
          <p:nvPr/>
        </p:nvSpPr>
        <p:spPr>
          <a:xfrm>
            <a:off x="146448" y="8516"/>
            <a:ext cx="3328087" cy="728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a:latin typeface="Sassoon Primary"/>
                <a:cs typeface="Calibri Light"/>
              </a:rPr>
              <a:t>TBAT– read longer words</a:t>
            </a:r>
          </a:p>
        </p:txBody>
      </p:sp>
    </p:spTree>
    <p:extLst>
      <p:ext uri="{BB962C8B-B14F-4D97-AF65-F5344CB8AC3E}">
        <p14:creationId xmlns:p14="http://schemas.microsoft.com/office/powerpoint/2010/main" val="284532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4251767" y="432122"/>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pic>
        <p:nvPicPr>
          <p:cNvPr id="4" name="Picture 3" descr="A close-up of a white background&#10;&#10;Description automatically generated">
            <a:extLst>
              <a:ext uri="{FF2B5EF4-FFF2-40B4-BE49-F238E27FC236}">
                <a16:creationId xmlns:a16="http://schemas.microsoft.com/office/drawing/2014/main" id="{488424D7-DCC0-B325-0DF4-F825828AEB38}"/>
              </a:ext>
            </a:extLst>
          </p:cNvPr>
          <p:cNvPicPr>
            <a:picLocks noChangeAspect="1"/>
          </p:cNvPicPr>
          <p:nvPr/>
        </p:nvPicPr>
        <p:blipFill>
          <a:blip r:embed="rId3"/>
          <a:stretch>
            <a:fillRect/>
          </a:stretch>
        </p:blipFill>
        <p:spPr>
          <a:xfrm>
            <a:off x="501651" y="2049837"/>
            <a:ext cx="11029948" cy="2483158"/>
          </a:xfrm>
          <a:prstGeom prst="rect">
            <a:avLst/>
          </a:prstGeom>
        </p:spPr>
      </p:pic>
      <p:sp>
        <p:nvSpPr>
          <p:cNvPr id="5" name="TextBox 4">
            <a:extLst>
              <a:ext uri="{FF2B5EF4-FFF2-40B4-BE49-F238E27FC236}">
                <a16:creationId xmlns:a16="http://schemas.microsoft.com/office/drawing/2014/main" id="{B235760E-BC8D-ADE1-46B7-862DAB4FC3A8}"/>
              </a:ext>
            </a:extLst>
          </p:cNvPr>
          <p:cNvSpPr txBox="1"/>
          <p:nvPr/>
        </p:nvSpPr>
        <p:spPr>
          <a:xfrm>
            <a:off x="8411046" y="158738"/>
            <a:ext cx="342405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chemeClr val="accent5"/>
                </a:solidFill>
                <a:latin typeface="Sassoon Primary"/>
              </a:rPr>
              <a:t>T</a:t>
            </a:r>
            <a:r>
              <a:rPr lang="en-GB" sz="2000" b="1" u="sng">
                <a:latin typeface="Sassoon Primary"/>
              </a:rPr>
              <a:t>uesday 7th </a:t>
            </a:r>
            <a:r>
              <a:rPr lang="en-GB" sz="2000" b="1" u="sng">
                <a:solidFill>
                  <a:schemeClr val="accent5"/>
                </a:solidFill>
                <a:latin typeface="Sassoon Primary"/>
              </a:rPr>
              <a:t>O</a:t>
            </a:r>
            <a:r>
              <a:rPr lang="en-GB" sz="2000" b="1" u="sng">
                <a:latin typeface="Sassoon Primary"/>
              </a:rPr>
              <a:t>ctober 2025</a:t>
            </a:r>
            <a:endParaRPr lang="en-US"/>
          </a:p>
          <a:p>
            <a:br>
              <a:rPr lang="en-GB" b="1" u="sng">
                <a:latin typeface="Comic Sans MS"/>
              </a:rPr>
            </a:br>
            <a:endParaRPr lang="en-GB" b="1" u="sng">
              <a:latin typeface="Comic Sans MS"/>
              <a:cs typeface="Calibri"/>
            </a:endParaRPr>
          </a:p>
        </p:txBody>
      </p:sp>
      <p:sp>
        <p:nvSpPr>
          <p:cNvPr id="6" name="Title 6">
            <a:extLst>
              <a:ext uri="{FF2B5EF4-FFF2-40B4-BE49-F238E27FC236}">
                <a16:creationId xmlns:a16="http://schemas.microsoft.com/office/drawing/2014/main" id="{CB6AB24A-C8B2-0751-137C-DC7757BB795B}"/>
              </a:ext>
            </a:extLst>
          </p:cNvPr>
          <p:cNvSpPr>
            <a:spLocks noGrp="1"/>
          </p:cNvSpPr>
          <p:nvPr/>
        </p:nvSpPr>
        <p:spPr>
          <a:xfrm>
            <a:off x="146448" y="8516"/>
            <a:ext cx="3328087" cy="728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a:latin typeface="Sassoon Primary"/>
                <a:cs typeface="Calibri Light"/>
              </a:rPr>
              <a:t>TBAT– read longer words</a:t>
            </a:r>
          </a:p>
        </p:txBody>
      </p:sp>
    </p:spTree>
    <p:extLst>
      <p:ext uri="{BB962C8B-B14F-4D97-AF65-F5344CB8AC3E}">
        <p14:creationId xmlns:p14="http://schemas.microsoft.com/office/powerpoint/2010/main" val="2782971130"/>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ef4d1dd1b9ba87beeb9acfac14aa5531">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6aa5a3dd636e00aa57193d5b125ac066"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3BD41-DE9C-4EA0-9E36-546BC83A482C}">
  <ds:schemaRefs>
    <ds:schemaRef ds:uri="http://schemas.microsoft.com/sharepoint/v3/contenttype/forms"/>
  </ds:schemaRefs>
</ds:datastoreItem>
</file>

<file path=customXml/itemProps2.xml><?xml version="1.0" encoding="utf-8"?>
<ds:datastoreItem xmlns:ds="http://schemas.openxmlformats.org/officeDocument/2006/customXml" ds:itemID="{241014BB-B776-4B27-96EC-017F92097E7C}">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F9288A2-2D94-43EB-A96D-885874523C08}"/>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46</Slides>
  <Notes>31</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Classroom</vt:lpstr>
      <vt:lpstr>Tuesday 7th October 2025 </vt:lpstr>
      <vt:lpstr>Morning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TBAT– read longer words</vt:lpstr>
      <vt:lpstr>3 in 3</vt:lpstr>
      <vt:lpstr>3-D shape song</vt:lpstr>
      <vt:lpstr>TBAT: recognise, name and group 3-D shapes</vt:lpstr>
      <vt:lpstr>Blue / green   What is the same? What is different?</vt:lpstr>
      <vt:lpstr>Handling 3-D shapes</vt:lpstr>
      <vt:lpstr>Handling 3-D shapes</vt:lpstr>
      <vt:lpstr>Describing 3-D shapes using their properties</vt:lpstr>
      <vt:lpstr>Describing 3-D shapes</vt:lpstr>
      <vt:lpstr>Describing 3-D shapes</vt:lpstr>
      <vt:lpstr>Describing 3-D shapes</vt:lpstr>
      <vt:lpstr>Classifying 3-D shapes into two groups</vt:lpstr>
      <vt:lpstr>Classifying 3-D shapes into two groups</vt:lpstr>
      <vt:lpstr>Exploring 3-D shapes</vt:lpstr>
      <vt:lpstr>PowerPoint Presentation</vt:lpstr>
      <vt:lpstr>PowerPoint Presentation</vt:lpstr>
      <vt:lpstr>PowerPoint Presentation</vt:lpstr>
      <vt:lpstr>Break</vt:lpstr>
      <vt:lpstr>Independent Challenges:</vt:lpstr>
      <vt:lpstr>Lunch</vt:lpstr>
      <vt:lpstr>Toothbrushing</vt:lpstr>
      <vt:lpstr>Unit 2: Transport and Travel</vt:lpstr>
      <vt:lpstr>PowerPoint Presentation</vt:lpstr>
      <vt:lpstr>PowerPoint Presentation</vt:lpstr>
      <vt:lpstr>PowerPoint Presentation</vt:lpstr>
      <vt:lpstr>PowerPoint Presentation</vt:lpstr>
      <vt:lpstr>PowerPoint Presentation</vt:lpstr>
      <vt:lpstr>How do we travel around today?</vt:lpstr>
      <vt:lpstr>PowerPoint Presentation</vt:lpstr>
      <vt:lpstr>Transport in our local area</vt:lpstr>
      <vt:lpstr>PowerPoint Presentation</vt:lpstr>
      <vt:lpstr> 1. Which of these did we come up with?</vt:lpstr>
      <vt:lpstr>PowerPoint Presentation</vt:lpstr>
      <vt:lpstr>PowerPoint Presentation</vt:lpstr>
      <vt:lpstr>How do we travel around today?</vt:lpstr>
      <vt:lpstr>How do we travel around today?</vt:lpstr>
      <vt:lpstr>Independent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2025-09-06T15:33:42Z</dcterms:created>
  <dcterms:modified xsi:type="dcterms:W3CDTF">2025-10-05T09:30:21Z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306900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